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4" r:id="rId6"/>
  </p:sldMasterIdLst>
  <p:notesMasterIdLst>
    <p:notesMasterId r:id="rId17"/>
  </p:notesMasterIdLst>
  <p:handoutMasterIdLst>
    <p:handoutMasterId r:id="rId18"/>
  </p:handoutMasterIdLst>
  <p:sldIdLst>
    <p:sldId id="267" r:id="rId7"/>
    <p:sldId id="2634" r:id="rId8"/>
    <p:sldId id="603" r:id="rId9"/>
    <p:sldId id="604" r:id="rId10"/>
    <p:sldId id="613" r:id="rId11"/>
    <p:sldId id="612" r:id="rId12"/>
    <p:sldId id="605" r:id="rId13"/>
    <p:sldId id="610" r:id="rId14"/>
    <p:sldId id="2632" r:id="rId15"/>
    <p:sldId id="2633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66FF66"/>
    <a:srgbClr val="FF9900"/>
    <a:srgbClr val="C7AC0B"/>
    <a:srgbClr val="0000FF"/>
    <a:srgbClr val="00215C"/>
    <a:srgbClr val="000000"/>
    <a:srgbClr val="FF0066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beltran\AppData\Local\Microsoft\Windows\INetCache\IE\JG622AOJ\Tensiones%20en%20Tartagal,%20importacip&#243;n%20y%20disponibilidad%20de%20Yaguacua%20(1)%5b1%5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Montecarlo\51.%20Informe%20Estacional_Verano_2025_(15_03_2024)\C&#225;lculo_prob_reservas_considerando_transmisi&#243;n_verano_1_nucl_es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Montecarlo\51.%20Informe%20Estacional_Verano_2025_(15_03_2024)\C&#225;lculo_prob_reservas_considerando_transmisi&#243;n_verano_1_nucl_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800"/>
              <a:t>OFERTA</a:t>
            </a:r>
            <a:r>
              <a:rPr lang="es-AR" sz="2800" baseline="0"/>
              <a:t> DE ENDE - IMPORTACIÓN ARGENTINA</a:t>
            </a:r>
            <a:endParaRPr lang="es-AR" sz="2800"/>
          </a:p>
        </c:rich>
      </c:tx>
      <c:layout>
        <c:manualLayout>
          <c:xMode val="edge"/>
          <c:yMode val="edge"/>
          <c:x val="0.19130099087098804"/>
          <c:y val="1.7046281292586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8866696518951928E-2"/>
          <c:y val="9.572699689134602E-2"/>
          <c:w val="0.85080835942895128"/>
          <c:h val="0.63924686811247122"/>
        </c:manualLayout>
      </c:layout>
      <c:areaChart>
        <c:grouping val="standard"/>
        <c:varyColors val="0"/>
        <c:ser>
          <c:idx val="4"/>
          <c:order val="0"/>
          <c:tx>
            <c:strRef>
              <c:f>Hoja1!$J$3</c:f>
              <c:strCache>
                <c:ptCount val="1"/>
                <c:pt idx="0">
                  <c:v>Oferta YAGUACUA</c:v>
                </c:pt>
              </c:strCache>
            </c:strRef>
          </c:tx>
          <c:spPr>
            <a:solidFill>
              <a:srgbClr val="92D050">
                <a:alpha val="30000"/>
              </a:srgbClr>
            </a:solidFill>
            <a:ln w="9525">
              <a:solidFill>
                <a:srgbClr val="676866">
                  <a:lumMod val="75000"/>
                </a:srgbClr>
              </a:solidFill>
            </a:ln>
            <a:effectLst/>
          </c:spPr>
          <c:cat>
            <c:numRef>
              <c:f>Hoja1!$G$4:$G$12155</c:f>
              <c:numCache>
                <c:formatCode>m/d/yyyy</c:formatCode>
                <c:ptCount val="12152"/>
                <c:pt idx="0">
                  <c:v>44915</c:v>
                </c:pt>
                <c:pt idx="1">
                  <c:v>44915.041666666672</c:v>
                </c:pt>
                <c:pt idx="2">
                  <c:v>44915.083333333328</c:v>
                </c:pt>
                <c:pt idx="3">
                  <c:v>44915.125</c:v>
                </c:pt>
                <c:pt idx="4">
                  <c:v>44915.166666666672</c:v>
                </c:pt>
                <c:pt idx="5">
                  <c:v>44915.208333333328</c:v>
                </c:pt>
                <c:pt idx="6">
                  <c:v>44915.25</c:v>
                </c:pt>
                <c:pt idx="7">
                  <c:v>44915.291666666672</c:v>
                </c:pt>
                <c:pt idx="8">
                  <c:v>44915.333333333328</c:v>
                </c:pt>
                <c:pt idx="9">
                  <c:v>44915.375</c:v>
                </c:pt>
                <c:pt idx="10">
                  <c:v>44915.416666666672</c:v>
                </c:pt>
                <c:pt idx="11">
                  <c:v>44915.458333333328</c:v>
                </c:pt>
                <c:pt idx="12">
                  <c:v>44915.5</c:v>
                </c:pt>
                <c:pt idx="13">
                  <c:v>44915.541666666672</c:v>
                </c:pt>
                <c:pt idx="14">
                  <c:v>44915.583333333328</c:v>
                </c:pt>
                <c:pt idx="15">
                  <c:v>44915.625</c:v>
                </c:pt>
                <c:pt idx="16">
                  <c:v>44915.666666666672</c:v>
                </c:pt>
                <c:pt idx="17">
                  <c:v>44915.708333333328</c:v>
                </c:pt>
                <c:pt idx="18">
                  <c:v>44915.75</c:v>
                </c:pt>
                <c:pt idx="19">
                  <c:v>44915.791666666672</c:v>
                </c:pt>
                <c:pt idx="20">
                  <c:v>44915.833333333328</c:v>
                </c:pt>
                <c:pt idx="21">
                  <c:v>44915.875</c:v>
                </c:pt>
                <c:pt idx="22">
                  <c:v>44915.916666666672</c:v>
                </c:pt>
                <c:pt idx="23">
                  <c:v>44915.958333333328</c:v>
                </c:pt>
                <c:pt idx="24">
                  <c:v>44916</c:v>
                </c:pt>
                <c:pt idx="25">
                  <c:v>44916.041666666672</c:v>
                </c:pt>
                <c:pt idx="26">
                  <c:v>44916.083333333328</c:v>
                </c:pt>
                <c:pt idx="27">
                  <c:v>44916.125</c:v>
                </c:pt>
                <c:pt idx="28">
                  <c:v>44916.166666666672</c:v>
                </c:pt>
                <c:pt idx="29">
                  <c:v>44916.208333333328</c:v>
                </c:pt>
                <c:pt idx="30">
                  <c:v>44916.25</c:v>
                </c:pt>
                <c:pt idx="31">
                  <c:v>44916.291666666672</c:v>
                </c:pt>
                <c:pt idx="32">
                  <c:v>44916.333333333328</c:v>
                </c:pt>
                <c:pt idx="33">
                  <c:v>44916.375</c:v>
                </c:pt>
                <c:pt idx="34">
                  <c:v>44916.416666666672</c:v>
                </c:pt>
                <c:pt idx="35">
                  <c:v>44916.458333333328</c:v>
                </c:pt>
                <c:pt idx="36">
                  <c:v>44916.5</c:v>
                </c:pt>
                <c:pt idx="37">
                  <c:v>44916.541666666672</c:v>
                </c:pt>
                <c:pt idx="38">
                  <c:v>44916.583333333328</c:v>
                </c:pt>
                <c:pt idx="39">
                  <c:v>44916.625</c:v>
                </c:pt>
                <c:pt idx="40">
                  <c:v>44916.666666666672</c:v>
                </c:pt>
                <c:pt idx="41">
                  <c:v>44916.708333333328</c:v>
                </c:pt>
                <c:pt idx="42">
                  <c:v>44916.75</c:v>
                </c:pt>
                <c:pt idx="43">
                  <c:v>44916.791666666672</c:v>
                </c:pt>
                <c:pt idx="44">
                  <c:v>44916.833333333328</c:v>
                </c:pt>
                <c:pt idx="45">
                  <c:v>44916.875</c:v>
                </c:pt>
                <c:pt idx="46">
                  <c:v>44916.916666666672</c:v>
                </c:pt>
                <c:pt idx="47">
                  <c:v>44916.958333333328</c:v>
                </c:pt>
                <c:pt idx="48">
                  <c:v>44917</c:v>
                </c:pt>
                <c:pt idx="49">
                  <c:v>44917.041666666672</c:v>
                </c:pt>
                <c:pt idx="50">
                  <c:v>44917.083333333328</c:v>
                </c:pt>
                <c:pt idx="51">
                  <c:v>44917.125</c:v>
                </c:pt>
                <c:pt idx="52">
                  <c:v>44917.166666666672</c:v>
                </c:pt>
                <c:pt idx="53">
                  <c:v>44917.208333333328</c:v>
                </c:pt>
                <c:pt idx="54">
                  <c:v>44917.25</c:v>
                </c:pt>
                <c:pt idx="55">
                  <c:v>44917.291666666672</c:v>
                </c:pt>
                <c:pt idx="56">
                  <c:v>44917.333333333328</c:v>
                </c:pt>
                <c:pt idx="57">
                  <c:v>44917.375</c:v>
                </c:pt>
                <c:pt idx="58">
                  <c:v>44917.416666666672</c:v>
                </c:pt>
                <c:pt idx="59">
                  <c:v>44917.458333333328</c:v>
                </c:pt>
                <c:pt idx="60">
                  <c:v>44917.5</c:v>
                </c:pt>
                <c:pt idx="61">
                  <c:v>44917.541666666672</c:v>
                </c:pt>
                <c:pt idx="62">
                  <c:v>44917.583333333328</c:v>
                </c:pt>
                <c:pt idx="63">
                  <c:v>44917.625</c:v>
                </c:pt>
                <c:pt idx="64">
                  <c:v>44917.666666666672</c:v>
                </c:pt>
                <c:pt idx="65">
                  <c:v>44917.708333333328</c:v>
                </c:pt>
                <c:pt idx="66">
                  <c:v>44917.75</c:v>
                </c:pt>
                <c:pt idx="67">
                  <c:v>44917.791666666672</c:v>
                </c:pt>
                <c:pt idx="68">
                  <c:v>44917.833333333328</c:v>
                </c:pt>
                <c:pt idx="69">
                  <c:v>44917.875</c:v>
                </c:pt>
                <c:pt idx="70">
                  <c:v>44917.916666666672</c:v>
                </c:pt>
                <c:pt idx="71">
                  <c:v>44917.958333333328</c:v>
                </c:pt>
                <c:pt idx="72">
                  <c:v>44918</c:v>
                </c:pt>
                <c:pt idx="73">
                  <c:v>44918.041666666672</c:v>
                </c:pt>
                <c:pt idx="74">
                  <c:v>44918.083333333328</c:v>
                </c:pt>
                <c:pt idx="75">
                  <c:v>44918.125</c:v>
                </c:pt>
                <c:pt idx="76">
                  <c:v>44918.166666666672</c:v>
                </c:pt>
                <c:pt idx="77">
                  <c:v>44918.208333333328</c:v>
                </c:pt>
                <c:pt idx="78">
                  <c:v>44918.25</c:v>
                </c:pt>
                <c:pt idx="79">
                  <c:v>44918.291666666672</c:v>
                </c:pt>
                <c:pt idx="80">
                  <c:v>44918.333333333328</c:v>
                </c:pt>
                <c:pt idx="81">
                  <c:v>44918.375</c:v>
                </c:pt>
                <c:pt idx="82">
                  <c:v>44918.416666666672</c:v>
                </c:pt>
                <c:pt idx="83">
                  <c:v>44918.458333333328</c:v>
                </c:pt>
                <c:pt idx="84">
                  <c:v>44918.5</c:v>
                </c:pt>
                <c:pt idx="85">
                  <c:v>44918.541666666672</c:v>
                </c:pt>
                <c:pt idx="86">
                  <c:v>44918.583333333328</c:v>
                </c:pt>
                <c:pt idx="87">
                  <c:v>44918.625</c:v>
                </c:pt>
                <c:pt idx="88">
                  <c:v>44918.666666666672</c:v>
                </c:pt>
                <c:pt idx="89">
                  <c:v>44918.708333333328</c:v>
                </c:pt>
                <c:pt idx="90">
                  <c:v>44918.75</c:v>
                </c:pt>
                <c:pt idx="91">
                  <c:v>44918.791666666672</c:v>
                </c:pt>
                <c:pt idx="92">
                  <c:v>44918.833333333328</c:v>
                </c:pt>
                <c:pt idx="93">
                  <c:v>44918.875</c:v>
                </c:pt>
                <c:pt idx="94">
                  <c:v>44918.916666666672</c:v>
                </c:pt>
                <c:pt idx="95">
                  <c:v>44918.958333333328</c:v>
                </c:pt>
                <c:pt idx="96">
                  <c:v>44919</c:v>
                </c:pt>
                <c:pt idx="97">
                  <c:v>44919.041666666672</c:v>
                </c:pt>
                <c:pt idx="98">
                  <c:v>44919.083333333328</c:v>
                </c:pt>
                <c:pt idx="99">
                  <c:v>44919.125</c:v>
                </c:pt>
                <c:pt idx="100">
                  <c:v>44919.166666666672</c:v>
                </c:pt>
                <c:pt idx="101">
                  <c:v>44919.208333333328</c:v>
                </c:pt>
                <c:pt idx="102">
                  <c:v>44919.25</c:v>
                </c:pt>
                <c:pt idx="103">
                  <c:v>44919.291666666672</c:v>
                </c:pt>
                <c:pt idx="104">
                  <c:v>44919.333333333328</c:v>
                </c:pt>
                <c:pt idx="105">
                  <c:v>44919.375</c:v>
                </c:pt>
                <c:pt idx="106">
                  <c:v>44919.416666666672</c:v>
                </c:pt>
                <c:pt idx="107">
                  <c:v>44919.458333333328</c:v>
                </c:pt>
                <c:pt idx="108">
                  <c:v>44919.5</c:v>
                </c:pt>
                <c:pt idx="109">
                  <c:v>44919.541666666672</c:v>
                </c:pt>
                <c:pt idx="110">
                  <c:v>44919.583333333328</c:v>
                </c:pt>
                <c:pt idx="111">
                  <c:v>44919.625</c:v>
                </c:pt>
                <c:pt idx="112">
                  <c:v>44919.666666666672</c:v>
                </c:pt>
                <c:pt idx="113">
                  <c:v>44919.708333333328</c:v>
                </c:pt>
                <c:pt idx="114">
                  <c:v>44919.75</c:v>
                </c:pt>
                <c:pt idx="115">
                  <c:v>44919.791666666672</c:v>
                </c:pt>
                <c:pt idx="116">
                  <c:v>44919.833333333328</c:v>
                </c:pt>
                <c:pt idx="117">
                  <c:v>44919.875</c:v>
                </c:pt>
                <c:pt idx="118">
                  <c:v>44919.916666666672</c:v>
                </c:pt>
                <c:pt idx="119">
                  <c:v>44919.958333333328</c:v>
                </c:pt>
                <c:pt idx="120">
                  <c:v>44920</c:v>
                </c:pt>
                <c:pt idx="121">
                  <c:v>44920.041666666672</c:v>
                </c:pt>
                <c:pt idx="122">
                  <c:v>44920.083333333328</c:v>
                </c:pt>
                <c:pt idx="123">
                  <c:v>44920.125</c:v>
                </c:pt>
                <c:pt idx="124">
                  <c:v>44920.166666666672</c:v>
                </c:pt>
                <c:pt idx="125">
                  <c:v>44920.208333333328</c:v>
                </c:pt>
                <c:pt idx="126">
                  <c:v>44920.25</c:v>
                </c:pt>
                <c:pt idx="127">
                  <c:v>44920.291666666672</c:v>
                </c:pt>
                <c:pt idx="128">
                  <c:v>44920.333333333328</c:v>
                </c:pt>
                <c:pt idx="129">
                  <c:v>44920.375</c:v>
                </c:pt>
                <c:pt idx="130">
                  <c:v>44920.416666666672</c:v>
                </c:pt>
                <c:pt idx="131">
                  <c:v>44920.458333333328</c:v>
                </c:pt>
                <c:pt idx="132">
                  <c:v>44920.5</c:v>
                </c:pt>
                <c:pt idx="133">
                  <c:v>44920.541666666672</c:v>
                </c:pt>
                <c:pt idx="134">
                  <c:v>44920.583333333328</c:v>
                </c:pt>
                <c:pt idx="135">
                  <c:v>44920.625</c:v>
                </c:pt>
                <c:pt idx="136">
                  <c:v>44920.666666666672</c:v>
                </c:pt>
                <c:pt idx="137">
                  <c:v>44920.708333333328</c:v>
                </c:pt>
                <c:pt idx="138">
                  <c:v>44920.75</c:v>
                </c:pt>
                <c:pt idx="139">
                  <c:v>44920.791666666672</c:v>
                </c:pt>
                <c:pt idx="140">
                  <c:v>44920.833333333328</c:v>
                </c:pt>
                <c:pt idx="141">
                  <c:v>44920.875</c:v>
                </c:pt>
                <c:pt idx="142">
                  <c:v>44920.916666666672</c:v>
                </c:pt>
                <c:pt idx="143">
                  <c:v>44920.958333333328</c:v>
                </c:pt>
                <c:pt idx="144">
                  <c:v>44921</c:v>
                </c:pt>
                <c:pt idx="145">
                  <c:v>44921.041666666672</c:v>
                </c:pt>
                <c:pt idx="146">
                  <c:v>44921.083333333328</c:v>
                </c:pt>
                <c:pt idx="147">
                  <c:v>44921.125</c:v>
                </c:pt>
                <c:pt idx="148">
                  <c:v>44921.166666666672</c:v>
                </c:pt>
                <c:pt idx="149">
                  <c:v>44921.208333333328</c:v>
                </c:pt>
                <c:pt idx="150">
                  <c:v>44921.25</c:v>
                </c:pt>
                <c:pt idx="151">
                  <c:v>44921.291666666672</c:v>
                </c:pt>
                <c:pt idx="152">
                  <c:v>44921.333333333328</c:v>
                </c:pt>
                <c:pt idx="153">
                  <c:v>44921.375</c:v>
                </c:pt>
                <c:pt idx="154">
                  <c:v>44921.416666666672</c:v>
                </c:pt>
                <c:pt idx="155">
                  <c:v>44921.458333333328</c:v>
                </c:pt>
                <c:pt idx="156">
                  <c:v>44921.5</c:v>
                </c:pt>
                <c:pt idx="157">
                  <c:v>44921.541666666672</c:v>
                </c:pt>
                <c:pt idx="158">
                  <c:v>44921.583333333328</c:v>
                </c:pt>
                <c:pt idx="159">
                  <c:v>44921.625</c:v>
                </c:pt>
                <c:pt idx="160">
                  <c:v>44921.666666666672</c:v>
                </c:pt>
                <c:pt idx="161">
                  <c:v>44921.708333333328</c:v>
                </c:pt>
                <c:pt idx="162">
                  <c:v>44921.75</c:v>
                </c:pt>
                <c:pt idx="163">
                  <c:v>44921.791666666672</c:v>
                </c:pt>
                <c:pt idx="164">
                  <c:v>44921.833333333328</c:v>
                </c:pt>
                <c:pt idx="165">
                  <c:v>44921.875</c:v>
                </c:pt>
                <c:pt idx="166">
                  <c:v>44921.916666666672</c:v>
                </c:pt>
                <c:pt idx="167">
                  <c:v>44921.958333333328</c:v>
                </c:pt>
                <c:pt idx="168">
                  <c:v>44922</c:v>
                </c:pt>
                <c:pt idx="169">
                  <c:v>44922.041666666672</c:v>
                </c:pt>
                <c:pt idx="170">
                  <c:v>44922.083333333328</c:v>
                </c:pt>
                <c:pt idx="171">
                  <c:v>44922.125</c:v>
                </c:pt>
                <c:pt idx="172">
                  <c:v>44922.166666666672</c:v>
                </c:pt>
                <c:pt idx="173">
                  <c:v>44922.208333333328</c:v>
                </c:pt>
                <c:pt idx="174">
                  <c:v>44922.25</c:v>
                </c:pt>
                <c:pt idx="175">
                  <c:v>44922.291666666672</c:v>
                </c:pt>
                <c:pt idx="176">
                  <c:v>44922.333333333328</c:v>
                </c:pt>
                <c:pt idx="177">
                  <c:v>44922.375</c:v>
                </c:pt>
                <c:pt idx="178">
                  <c:v>44922.416666666672</c:v>
                </c:pt>
                <c:pt idx="179">
                  <c:v>44922.458333333328</c:v>
                </c:pt>
                <c:pt idx="180">
                  <c:v>44922.5</c:v>
                </c:pt>
                <c:pt idx="181">
                  <c:v>44922.541666666672</c:v>
                </c:pt>
                <c:pt idx="182">
                  <c:v>44922.583333333328</c:v>
                </c:pt>
                <c:pt idx="183">
                  <c:v>44922.625</c:v>
                </c:pt>
                <c:pt idx="184">
                  <c:v>44922.666666666672</c:v>
                </c:pt>
                <c:pt idx="185">
                  <c:v>44922.708333333328</c:v>
                </c:pt>
                <c:pt idx="186">
                  <c:v>44922.75</c:v>
                </c:pt>
                <c:pt idx="187">
                  <c:v>44922.791666666672</c:v>
                </c:pt>
                <c:pt idx="188">
                  <c:v>44922.833333333328</c:v>
                </c:pt>
                <c:pt idx="189">
                  <c:v>44922.875</c:v>
                </c:pt>
                <c:pt idx="190">
                  <c:v>44922.916666666672</c:v>
                </c:pt>
                <c:pt idx="191">
                  <c:v>44922.958333333328</c:v>
                </c:pt>
                <c:pt idx="192">
                  <c:v>44923</c:v>
                </c:pt>
                <c:pt idx="193">
                  <c:v>44923.041666666672</c:v>
                </c:pt>
                <c:pt idx="194">
                  <c:v>44923.083333333328</c:v>
                </c:pt>
                <c:pt idx="195">
                  <c:v>44923.125</c:v>
                </c:pt>
                <c:pt idx="196">
                  <c:v>44923.166666666672</c:v>
                </c:pt>
                <c:pt idx="197">
                  <c:v>44923.208333333328</c:v>
                </c:pt>
                <c:pt idx="198">
                  <c:v>44923.25</c:v>
                </c:pt>
                <c:pt idx="199">
                  <c:v>44923.291666666672</c:v>
                </c:pt>
                <c:pt idx="200">
                  <c:v>44923.333333333328</c:v>
                </c:pt>
                <c:pt idx="201">
                  <c:v>44923.375</c:v>
                </c:pt>
                <c:pt idx="202">
                  <c:v>44923.416666666672</c:v>
                </c:pt>
                <c:pt idx="203">
                  <c:v>44923.458333333328</c:v>
                </c:pt>
                <c:pt idx="204">
                  <c:v>44923.5</c:v>
                </c:pt>
                <c:pt idx="205">
                  <c:v>44923.541666666672</c:v>
                </c:pt>
                <c:pt idx="206">
                  <c:v>44923.583333333328</c:v>
                </c:pt>
                <c:pt idx="207">
                  <c:v>44923.625</c:v>
                </c:pt>
                <c:pt idx="208">
                  <c:v>44923.666666666672</c:v>
                </c:pt>
                <c:pt idx="209">
                  <c:v>44923.708333333328</c:v>
                </c:pt>
                <c:pt idx="210">
                  <c:v>44923.75</c:v>
                </c:pt>
                <c:pt idx="211">
                  <c:v>44923.791666666672</c:v>
                </c:pt>
                <c:pt idx="212">
                  <c:v>44923.833333333328</c:v>
                </c:pt>
                <c:pt idx="213">
                  <c:v>44923.875</c:v>
                </c:pt>
                <c:pt idx="214">
                  <c:v>44923.916666666672</c:v>
                </c:pt>
                <c:pt idx="215">
                  <c:v>44923.958333333328</c:v>
                </c:pt>
                <c:pt idx="216">
                  <c:v>44924</c:v>
                </c:pt>
                <c:pt idx="217">
                  <c:v>44924.041666666672</c:v>
                </c:pt>
                <c:pt idx="218">
                  <c:v>44924.083333333328</c:v>
                </c:pt>
                <c:pt idx="219">
                  <c:v>44924.125</c:v>
                </c:pt>
                <c:pt idx="220">
                  <c:v>44924.166666666672</c:v>
                </c:pt>
                <c:pt idx="221">
                  <c:v>44924.208333333328</c:v>
                </c:pt>
                <c:pt idx="222">
                  <c:v>44924.25</c:v>
                </c:pt>
                <c:pt idx="223">
                  <c:v>44924.291666666672</c:v>
                </c:pt>
                <c:pt idx="224">
                  <c:v>44924.333333333328</c:v>
                </c:pt>
                <c:pt idx="225">
                  <c:v>44924.375</c:v>
                </c:pt>
                <c:pt idx="226">
                  <c:v>44924.416666666672</c:v>
                </c:pt>
                <c:pt idx="227">
                  <c:v>44924.458333333328</c:v>
                </c:pt>
                <c:pt idx="228">
                  <c:v>44924.5</c:v>
                </c:pt>
                <c:pt idx="229">
                  <c:v>44924.541666666672</c:v>
                </c:pt>
                <c:pt idx="230">
                  <c:v>44924.583333333328</c:v>
                </c:pt>
                <c:pt idx="231">
                  <c:v>44924.625</c:v>
                </c:pt>
                <c:pt idx="232">
                  <c:v>44924.666666666672</c:v>
                </c:pt>
                <c:pt idx="233">
                  <c:v>44924.708333333328</c:v>
                </c:pt>
                <c:pt idx="234">
                  <c:v>44924.75</c:v>
                </c:pt>
                <c:pt idx="235">
                  <c:v>44924.791666666672</c:v>
                </c:pt>
                <c:pt idx="236">
                  <c:v>44924.833333333328</c:v>
                </c:pt>
                <c:pt idx="237">
                  <c:v>44924.875</c:v>
                </c:pt>
                <c:pt idx="238">
                  <c:v>44924.916666666672</c:v>
                </c:pt>
                <c:pt idx="239">
                  <c:v>44924.958333333328</c:v>
                </c:pt>
                <c:pt idx="240">
                  <c:v>44925</c:v>
                </c:pt>
                <c:pt idx="241">
                  <c:v>44925.041666666672</c:v>
                </c:pt>
                <c:pt idx="242">
                  <c:v>44925.083333333328</c:v>
                </c:pt>
                <c:pt idx="243">
                  <c:v>44925.125</c:v>
                </c:pt>
                <c:pt idx="244">
                  <c:v>44925.166666666672</c:v>
                </c:pt>
                <c:pt idx="245">
                  <c:v>44925.208333333328</c:v>
                </c:pt>
                <c:pt idx="246">
                  <c:v>44925.25</c:v>
                </c:pt>
                <c:pt idx="247">
                  <c:v>44925.291666666672</c:v>
                </c:pt>
                <c:pt idx="248">
                  <c:v>44925.333333333328</c:v>
                </c:pt>
                <c:pt idx="249">
                  <c:v>44925.375</c:v>
                </c:pt>
                <c:pt idx="250">
                  <c:v>44925.416666666672</c:v>
                </c:pt>
                <c:pt idx="251">
                  <c:v>44925.458333333328</c:v>
                </c:pt>
                <c:pt idx="252">
                  <c:v>44925.5</c:v>
                </c:pt>
                <c:pt idx="253">
                  <c:v>44925.541666666672</c:v>
                </c:pt>
                <c:pt idx="254">
                  <c:v>44925.583333333328</c:v>
                </c:pt>
                <c:pt idx="255">
                  <c:v>44925.625</c:v>
                </c:pt>
                <c:pt idx="256">
                  <c:v>44925.666666666672</c:v>
                </c:pt>
                <c:pt idx="257">
                  <c:v>44925.708333333328</c:v>
                </c:pt>
                <c:pt idx="258">
                  <c:v>44925.75</c:v>
                </c:pt>
                <c:pt idx="259">
                  <c:v>44925.791666666672</c:v>
                </c:pt>
                <c:pt idx="260">
                  <c:v>44925.833333333328</c:v>
                </c:pt>
                <c:pt idx="261">
                  <c:v>44925.875</c:v>
                </c:pt>
                <c:pt idx="262">
                  <c:v>44925.916666666672</c:v>
                </c:pt>
                <c:pt idx="263">
                  <c:v>44925.958333333328</c:v>
                </c:pt>
                <c:pt idx="264">
                  <c:v>44926</c:v>
                </c:pt>
                <c:pt idx="265">
                  <c:v>44926.041666666672</c:v>
                </c:pt>
                <c:pt idx="266">
                  <c:v>44926.083333333328</c:v>
                </c:pt>
                <c:pt idx="267">
                  <c:v>44926.125</c:v>
                </c:pt>
                <c:pt idx="268">
                  <c:v>44926.166666666672</c:v>
                </c:pt>
                <c:pt idx="269">
                  <c:v>44926.208333333328</c:v>
                </c:pt>
                <c:pt idx="270">
                  <c:v>44926.25</c:v>
                </c:pt>
                <c:pt idx="271">
                  <c:v>44926.291666666672</c:v>
                </c:pt>
                <c:pt idx="272">
                  <c:v>44926.333333333328</c:v>
                </c:pt>
                <c:pt idx="273">
                  <c:v>44926.375</c:v>
                </c:pt>
                <c:pt idx="274">
                  <c:v>44926.416666666672</c:v>
                </c:pt>
                <c:pt idx="275">
                  <c:v>44926.458333333328</c:v>
                </c:pt>
                <c:pt idx="276">
                  <c:v>44926.5</c:v>
                </c:pt>
                <c:pt idx="277">
                  <c:v>44926.541666666672</c:v>
                </c:pt>
                <c:pt idx="278">
                  <c:v>44926.583333333328</c:v>
                </c:pt>
                <c:pt idx="279">
                  <c:v>44926.625</c:v>
                </c:pt>
                <c:pt idx="280">
                  <c:v>44926.666666666672</c:v>
                </c:pt>
                <c:pt idx="281">
                  <c:v>44926.708333333328</c:v>
                </c:pt>
                <c:pt idx="282">
                  <c:v>44926.75</c:v>
                </c:pt>
                <c:pt idx="283">
                  <c:v>44926.791666666672</c:v>
                </c:pt>
                <c:pt idx="284">
                  <c:v>44926.833333333328</c:v>
                </c:pt>
                <c:pt idx="285">
                  <c:v>44926.875</c:v>
                </c:pt>
                <c:pt idx="286">
                  <c:v>44926.916666666672</c:v>
                </c:pt>
                <c:pt idx="287">
                  <c:v>44926.958333333328</c:v>
                </c:pt>
                <c:pt idx="288">
                  <c:v>44927</c:v>
                </c:pt>
                <c:pt idx="289">
                  <c:v>44927.041666666672</c:v>
                </c:pt>
                <c:pt idx="290">
                  <c:v>44927.083333333328</c:v>
                </c:pt>
                <c:pt idx="291">
                  <c:v>44927.125</c:v>
                </c:pt>
                <c:pt idx="292">
                  <c:v>44927.166666666672</c:v>
                </c:pt>
                <c:pt idx="293">
                  <c:v>44927.208333333328</c:v>
                </c:pt>
                <c:pt idx="294">
                  <c:v>44927.25</c:v>
                </c:pt>
                <c:pt idx="295">
                  <c:v>44927.291666666672</c:v>
                </c:pt>
                <c:pt idx="296">
                  <c:v>44927.333333333328</c:v>
                </c:pt>
                <c:pt idx="297">
                  <c:v>44927.375</c:v>
                </c:pt>
                <c:pt idx="298">
                  <c:v>44927.416666666672</c:v>
                </c:pt>
                <c:pt idx="299">
                  <c:v>44927.458333333328</c:v>
                </c:pt>
                <c:pt idx="300">
                  <c:v>44927.5</c:v>
                </c:pt>
                <c:pt idx="301">
                  <c:v>44927.541666666672</c:v>
                </c:pt>
                <c:pt idx="302">
                  <c:v>44927.583333333328</c:v>
                </c:pt>
                <c:pt idx="303">
                  <c:v>44927.625</c:v>
                </c:pt>
                <c:pt idx="304">
                  <c:v>44927.666666666672</c:v>
                </c:pt>
                <c:pt idx="305">
                  <c:v>44927.708333333328</c:v>
                </c:pt>
                <c:pt idx="306">
                  <c:v>44927.75</c:v>
                </c:pt>
                <c:pt idx="307">
                  <c:v>44927.791666666672</c:v>
                </c:pt>
                <c:pt idx="308">
                  <c:v>44927.833333333328</c:v>
                </c:pt>
                <c:pt idx="309">
                  <c:v>44927.875</c:v>
                </c:pt>
                <c:pt idx="310">
                  <c:v>44927.916666666672</c:v>
                </c:pt>
                <c:pt idx="311">
                  <c:v>44927.958333333328</c:v>
                </c:pt>
                <c:pt idx="312">
                  <c:v>44928</c:v>
                </c:pt>
                <c:pt idx="313">
                  <c:v>44928.041666666672</c:v>
                </c:pt>
                <c:pt idx="314">
                  <c:v>44928.083333333328</c:v>
                </c:pt>
                <c:pt idx="315">
                  <c:v>44928.125</c:v>
                </c:pt>
                <c:pt idx="316">
                  <c:v>44928.166666666672</c:v>
                </c:pt>
                <c:pt idx="317">
                  <c:v>44928.208333333328</c:v>
                </c:pt>
                <c:pt idx="318">
                  <c:v>44928.25</c:v>
                </c:pt>
                <c:pt idx="319">
                  <c:v>44928.291666666672</c:v>
                </c:pt>
                <c:pt idx="320">
                  <c:v>44928.333333333328</c:v>
                </c:pt>
                <c:pt idx="321">
                  <c:v>44928.375</c:v>
                </c:pt>
                <c:pt idx="322">
                  <c:v>44928.416666666672</c:v>
                </c:pt>
                <c:pt idx="323">
                  <c:v>44928.458333333328</c:v>
                </c:pt>
                <c:pt idx="324">
                  <c:v>44928.5</c:v>
                </c:pt>
                <c:pt idx="325">
                  <c:v>44928.541666666672</c:v>
                </c:pt>
                <c:pt idx="326">
                  <c:v>44928.583333333328</c:v>
                </c:pt>
                <c:pt idx="327">
                  <c:v>44928.625</c:v>
                </c:pt>
                <c:pt idx="328">
                  <c:v>44928.666666666672</c:v>
                </c:pt>
                <c:pt idx="329">
                  <c:v>44928.708333333328</c:v>
                </c:pt>
                <c:pt idx="330">
                  <c:v>44928.75</c:v>
                </c:pt>
                <c:pt idx="331">
                  <c:v>44928.791666666672</c:v>
                </c:pt>
                <c:pt idx="332">
                  <c:v>44928.833333333328</c:v>
                </c:pt>
                <c:pt idx="333">
                  <c:v>44928.875</c:v>
                </c:pt>
                <c:pt idx="334">
                  <c:v>44928.916666666672</c:v>
                </c:pt>
                <c:pt idx="335">
                  <c:v>44928.958333333328</c:v>
                </c:pt>
                <c:pt idx="336">
                  <c:v>44929</c:v>
                </c:pt>
                <c:pt idx="337">
                  <c:v>44929.041666666672</c:v>
                </c:pt>
                <c:pt idx="338">
                  <c:v>44929.083333333328</c:v>
                </c:pt>
                <c:pt idx="339">
                  <c:v>44929.125</c:v>
                </c:pt>
                <c:pt idx="340">
                  <c:v>44929.166666666672</c:v>
                </c:pt>
                <c:pt idx="341">
                  <c:v>44929.208333333328</c:v>
                </c:pt>
                <c:pt idx="342">
                  <c:v>44929.25</c:v>
                </c:pt>
                <c:pt idx="343">
                  <c:v>44929.291666666672</c:v>
                </c:pt>
                <c:pt idx="344">
                  <c:v>44929.333333333328</c:v>
                </c:pt>
                <c:pt idx="345">
                  <c:v>44929.375</c:v>
                </c:pt>
                <c:pt idx="346">
                  <c:v>44929.416666666672</c:v>
                </c:pt>
                <c:pt idx="347">
                  <c:v>44929.458333333328</c:v>
                </c:pt>
                <c:pt idx="348">
                  <c:v>44929.5</c:v>
                </c:pt>
                <c:pt idx="349">
                  <c:v>44929.541666666672</c:v>
                </c:pt>
                <c:pt idx="350">
                  <c:v>44929.583333333328</c:v>
                </c:pt>
                <c:pt idx="351">
                  <c:v>44929.625</c:v>
                </c:pt>
                <c:pt idx="352">
                  <c:v>44929.666666666672</c:v>
                </c:pt>
                <c:pt idx="353">
                  <c:v>44929.708333333328</c:v>
                </c:pt>
                <c:pt idx="354">
                  <c:v>44929.75</c:v>
                </c:pt>
                <c:pt idx="355">
                  <c:v>44929.791666666672</c:v>
                </c:pt>
                <c:pt idx="356">
                  <c:v>44929.833333333328</c:v>
                </c:pt>
                <c:pt idx="357">
                  <c:v>44929.875</c:v>
                </c:pt>
                <c:pt idx="358">
                  <c:v>44929.916666666672</c:v>
                </c:pt>
                <c:pt idx="359">
                  <c:v>44929.958333333328</c:v>
                </c:pt>
                <c:pt idx="360">
                  <c:v>44930</c:v>
                </c:pt>
                <c:pt idx="361">
                  <c:v>44930.041666666672</c:v>
                </c:pt>
                <c:pt idx="362">
                  <c:v>44930.083333333328</c:v>
                </c:pt>
                <c:pt idx="363">
                  <c:v>44930.125</c:v>
                </c:pt>
                <c:pt idx="364">
                  <c:v>44930.166666666672</c:v>
                </c:pt>
                <c:pt idx="365">
                  <c:v>44930.208333333328</c:v>
                </c:pt>
                <c:pt idx="366">
                  <c:v>44930.25</c:v>
                </c:pt>
                <c:pt idx="367">
                  <c:v>44930.291666666672</c:v>
                </c:pt>
                <c:pt idx="368">
                  <c:v>44930.333333333328</c:v>
                </c:pt>
                <c:pt idx="369">
                  <c:v>44930.375</c:v>
                </c:pt>
                <c:pt idx="370">
                  <c:v>44930.416666666672</c:v>
                </c:pt>
                <c:pt idx="371">
                  <c:v>44930.458333333328</c:v>
                </c:pt>
                <c:pt idx="372">
                  <c:v>44930.5</c:v>
                </c:pt>
                <c:pt idx="373">
                  <c:v>44930.541666666672</c:v>
                </c:pt>
                <c:pt idx="374">
                  <c:v>44930.583333333328</c:v>
                </c:pt>
                <c:pt idx="375">
                  <c:v>44930.625</c:v>
                </c:pt>
                <c:pt idx="376">
                  <c:v>44930.666666666672</c:v>
                </c:pt>
                <c:pt idx="377">
                  <c:v>44930.708333333328</c:v>
                </c:pt>
                <c:pt idx="378">
                  <c:v>44930.75</c:v>
                </c:pt>
                <c:pt idx="379">
                  <c:v>44930.791666666672</c:v>
                </c:pt>
                <c:pt idx="380">
                  <c:v>44930.833333333328</c:v>
                </c:pt>
                <c:pt idx="381">
                  <c:v>44930.875</c:v>
                </c:pt>
                <c:pt idx="382">
                  <c:v>44930.916666666672</c:v>
                </c:pt>
                <c:pt idx="383">
                  <c:v>44930.958333333328</c:v>
                </c:pt>
                <c:pt idx="384">
                  <c:v>44931</c:v>
                </c:pt>
                <c:pt idx="385">
                  <c:v>44931.041666666672</c:v>
                </c:pt>
                <c:pt idx="386">
                  <c:v>44931.083333333328</c:v>
                </c:pt>
                <c:pt idx="387">
                  <c:v>44931.125</c:v>
                </c:pt>
                <c:pt idx="388">
                  <c:v>44931.166666666672</c:v>
                </c:pt>
                <c:pt idx="389">
                  <c:v>44931.208333333328</c:v>
                </c:pt>
                <c:pt idx="390">
                  <c:v>44931.25</c:v>
                </c:pt>
                <c:pt idx="391">
                  <c:v>44931.291666666672</c:v>
                </c:pt>
                <c:pt idx="392">
                  <c:v>44931.333333333328</c:v>
                </c:pt>
                <c:pt idx="393">
                  <c:v>44931.375</c:v>
                </c:pt>
                <c:pt idx="394">
                  <c:v>44931.416666666672</c:v>
                </c:pt>
                <c:pt idx="395">
                  <c:v>44931.458333333328</c:v>
                </c:pt>
                <c:pt idx="396">
                  <c:v>44931.5</c:v>
                </c:pt>
                <c:pt idx="397">
                  <c:v>44931.541666666672</c:v>
                </c:pt>
                <c:pt idx="398">
                  <c:v>44931.583333333328</c:v>
                </c:pt>
                <c:pt idx="399">
                  <c:v>44931.625</c:v>
                </c:pt>
                <c:pt idx="400">
                  <c:v>44931.666666666672</c:v>
                </c:pt>
                <c:pt idx="401">
                  <c:v>44931.708333333328</c:v>
                </c:pt>
                <c:pt idx="402">
                  <c:v>44931.75</c:v>
                </c:pt>
                <c:pt idx="403">
                  <c:v>44931.791666666672</c:v>
                </c:pt>
                <c:pt idx="404">
                  <c:v>44931.833333333328</c:v>
                </c:pt>
                <c:pt idx="405">
                  <c:v>44931.875</c:v>
                </c:pt>
                <c:pt idx="406">
                  <c:v>44931.916666666672</c:v>
                </c:pt>
                <c:pt idx="407">
                  <c:v>44931.958333333328</c:v>
                </c:pt>
                <c:pt idx="408">
                  <c:v>44932</c:v>
                </c:pt>
                <c:pt idx="409">
                  <c:v>44932.041666666672</c:v>
                </c:pt>
                <c:pt idx="410">
                  <c:v>44932.083333333328</c:v>
                </c:pt>
                <c:pt idx="411">
                  <c:v>44932.125</c:v>
                </c:pt>
                <c:pt idx="412">
                  <c:v>44932.166666666672</c:v>
                </c:pt>
                <c:pt idx="413">
                  <c:v>44932.208333333328</c:v>
                </c:pt>
                <c:pt idx="414">
                  <c:v>44932.25</c:v>
                </c:pt>
                <c:pt idx="415">
                  <c:v>44932.291666666672</c:v>
                </c:pt>
                <c:pt idx="416">
                  <c:v>44932.333333333328</c:v>
                </c:pt>
                <c:pt idx="417">
                  <c:v>44932.375</c:v>
                </c:pt>
                <c:pt idx="418">
                  <c:v>44932.416666666672</c:v>
                </c:pt>
                <c:pt idx="419">
                  <c:v>44932.458333333328</c:v>
                </c:pt>
                <c:pt idx="420">
                  <c:v>44932.5</c:v>
                </c:pt>
                <c:pt idx="421">
                  <c:v>44932.541666666672</c:v>
                </c:pt>
                <c:pt idx="422">
                  <c:v>44932.583333333328</c:v>
                </c:pt>
                <c:pt idx="423">
                  <c:v>44932.625</c:v>
                </c:pt>
                <c:pt idx="424">
                  <c:v>44932.666666666672</c:v>
                </c:pt>
                <c:pt idx="425">
                  <c:v>44932.708333333328</c:v>
                </c:pt>
                <c:pt idx="426">
                  <c:v>44932.75</c:v>
                </c:pt>
                <c:pt idx="427">
                  <c:v>44932.791666666672</c:v>
                </c:pt>
                <c:pt idx="428">
                  <c:v>44932.833333333328</c:v>
                </c:pt>
                <c:pt idx="429">
                  <c:v>44932.875</c:v>
                </c:pt>
                <c:pt idx="430">
                  <c:v>44932.916666666672</c:v>
                </c:pt>
                <c:pt idx="431">
                  <c:v>44932.958333333328</c:v>
                </c:pt>
                <c:pt idx="432">
                  <c:v>44933</c:v>
                </c:pt>
                <c:pt idx="433">
                  <c:v>44933.041666666672</c:v>
                </c:pt>
                <c:pt idx="434">
                  <c:v>44933.083333333328</c:v>
                </c:pt>
                <c:pt idx="435">
                  <c:v>44933.125</c:v>
                </c:pt>
                <c:pt idx="436">
                  <c:v>44933.166666666672</c:v>
                </c:pt>
                <c:pt idx="437">
                  <c:v>44933.208333333328</c:v>
                </c:pt>
                <c:pt idx="438">
                  <c:v>44933.25</c:v>
                </c:pt>
                <c:pt idx="439">
                  <c:v>44933.291666666672</c:v>
                </c:pt>
                <c:pt idx="440">
                  <c:v>44933.333333333328</c:v>
                </c:pt>
                <c:pt idx="441">
                  <c:v>44933.375</c:v>
                </c:pt>
                <c:pt idx="442">
                  <c:v>44933.416666666672</c:v>
                </c:pt>
                <c:pt idx="443">
                  <c:v>44933.458333333328</c:v>
                </c:pt>
                <c:pt idx="444">
                  <c:v>44933.5</c:v>
                </c:pt>
                <c:pt idx="445">
                  <c:v>44933.541666666672</c:v>
                </c:pt>
                <c:pt idx="446">
                  <c:v>44933.583333333328</c:v>
                </c:pt>
                <c:pt idx="447">
                  <c:v>44933.625</c:v>
                </c:pt>
                <c:pt idx="448">
                  <c:v>44933.666666666672</c:v>
                </c:pt>
                <c:pt idx="449">
                  <c:v>44933.708333333328</c:v>
                </c:pt>
                <c:pt idx="450">
                  <c:v>44933.75</c:v>
                </c:pt>
                <c:pt idx="451">
                  <c:v>44933.791666666672</c:v>
                </c:pt>
                <c:pt idx="452">
                  <c:v>44933.833333333328</c:v>
                </c:pt>
                <c:pt idx="453">
                  <c:v>44933.875</c:v>
                </c:pt>
                <c:pt idx="454">
                  <c:v>44933.916666666672</c:v>
                </c:pt>
                <c:pt idx="455">
                  <c:v>44933.958333333328</c:v>
                </c:pt>
                <c:pt idx="456">
                  <c:v>44934</c:v>
                </c:pt>
                <c:pt idx="457">
                  <c:v>44934.041666666672</c:v>
                </c:pt>
                <c:pt idx="458">
                  <c:v>44934.083333333328</c:v>
                </c:pt>
                <c:pt idx="459">
                  <c:v>44934.125</c:v>
                </c:pt>
                <c:pt idx="460">
                  <c:v>44934.166666666672</c:v>
                </c:pt>
                <c:pt idx="461">
                  <c:v>44934.208333333328</c:v>
                </c:pt>
                <c:pt idx="462">
                  <c:v>44934.25</c:v>
                </c:pt>
                <c:pt idx="463">
                  <c:v>44934.291666666672</c:v>
                </c:pt>
                <c:pt idx="464">
                  <c:v>44934.333333333328</c:v>
                </c:pt>
                <c:pt idx="465">
                  <c:v>44934.375</c:v>
                </c:pt>
                <c:pt idx="466">
                  <c:v>44934.416666666672</c:v>
                </c:pt>
                <c:pt idx="467">
                  <c:v>44934.458333333328</c:v>
                </c:pt>
                <c:pt idx="468">
                  <c:v>44934.5</c:v>
                </c:pt>
                <c:pt idx="469">
                  <c:v>44934.541666666672</c:v>
                </c:pt>
                <c:pt idx="470">
                  <c:v>44934.583333333328</c:v>
                </c:pt>
                <c:pt idx="471">
                  <c:v>44934.625</c:v>
                </c:pt>
                <c:pt idx="472">
                  <c:v>44934.666666666672</c:v>
                </c:pt>
                <c:pt idx="473">
                  <c:v>44934.708333333328</c:v>
                </c:pt>
                <c:pt idx="474">
                  <c:v>44934.75</c:v>
                </c:pt>
                <c:pt idx="475">
                  <c:v>44934.791666666672</c:v>
                </c:pt>
                <c:pt idx="476">
                  <c:v>44934.833333333328</c:v>
                </c:pt>
                <c:pt idx="477">
                  <c:v>44934.875</c:v>
                </c:pt>
                <c:pt idx="478">
                  <c:v>44934.916666666672</c:v>
                </c:pt>
                <c:pt idx="479">
                  <c:v>44934.958333333328</c:v>
                </c:pt>
                <c:pt idx="480">
                  <c:v>44935</c:v>
                </c:pt>
                <c:pt idx="481">
                  <c:v>44935.041666666672</c:v>
                </c:pt>
                <c:pt idx="482">
                  <c:v>44935.083333333328</c:v>
                </c:pt>
                <c:pt idx="483">
                  <c:v>44935.125</c:v>
                </c:pt>
                <c:pt idx="484">
                  <c:v>44935.166666666672</c:v>
                </c:pt>
                <c:pt idx="485">
                  <c:v>44935.208333333328</c:v>
                </c:pt>
                <c:pt idx="486">
                  <c:v>44935.25</c:v>
                </c:pt>
                <c:pt idx="487">
                  <c:v>44935.291666666672</c:v>
                </c:pt>
                <c:pt idx="488">
                  <c:v>44935.333333333328</c:v>
                </c:pt>
                <c:pt idx="489">
                  <c:v>44935.375</c:v>
                </c:pt>
                <c:pt idx="490">
                  <c:v>44935.416666666672</c:v>
                </c:pt>
                <c:pt idx="491">
                  <c:v>44935.458333333328</c:v>
                </c:pt>
                <c:pt idx="492">
                  <c:v>44935.5</c:v>
                </c:pt>
                <c:pt idx="493">
                  <c:v>44935.541666666672</c:v>
                </c:pt>
                <c:pt idx="494">
                  <c:v>44935.583333333328</c:v>
                </c:pt>
                <c:pt idx="495">
                  <c:v>44935.625</c:v>
                </c:pt>
                <c:pt idx="496">
                  <c:v>44935.666666666672</c:v>
                </c:pt>
                <c:pt idx="497">
                  <c:v>44935.708333333328</c:v>
                </c:pt>
                <c:pt idx="498">
                  <c:v>44935.75</c:v>
                </c:pt>
                <c:pt idx="499">
                  <c:v>44935.791666666672</c:v>
                </c:pt>
                <c:pt idx="500">
                  <c:v>44935.833333333328</c:v>
                </c:pt>
                <c:pt idx="501">
                  <c:v>44935.875</c:v>
                </c:pt>
                <c:pt idx="502">
                  <c:v>44935.916666666672</c:v>
                </c:pt>
                <c:pt idx="503">
                  <c:v>44935.958333333328</c:v>
                </c:pt>
                <c:pt idx="504">
                  <c:v>44936</c:v>
                </c:pt>
                <c:pt idx="505">
                  <c:v>44936.041666666672</c:v>
                </c:pt>
                <c:pt idx="506">
                  <c:v>44936.083333333328</c:v>
                </c:pt>
                <c:pt idx="507">
                  <c:v>44936.125</c:v>
                </c:pt>
                <c:pt idx="508">
                  <c:v>44936.166666666672</c:v>
                </c:pt>
                <c:pt idx="509">
                  <c:v>44936.208333333328</c:v>
                </c:pt>
                <c:pt idx="510">
                  <c:v>44936.25</c:v>
                </c:pt>
                <c:pt idx="511">
                  <c:v>44936.291666666672</c:v>
                </c:pt>
                <c:pt idx="512">
                  <c:v>44936.333333333328</c:v>
                </c:pt>
                <c:pt idx="513">
                  <c:v>44936.375</c:v>
                </c:pt>
                <c:pt idx="514">
                  <c:v>44936.416666666672</c:v>
                </c:pt>
                <c:pt idx="515">
                  <c:v>44936.458333333328</c:v>
                </c:pt>
                <c:pt idx="516">
                  <c:v>44936.5</c:v>
                </c:pt>
                <c:pt idx="517">
                  <c:v>44936.541666666672</c:v>
                </c:pt>
                <c:pt idx="518">
                  <c:v>44936.583333333328</c:v>
                </c:pt>
                <c:pt idx="519">
                  <c:v>44936.625</c:v>
                </c:pt>
                <c:pt idx="520">
                  <c:v>44936.666666666672</c:v>
                </c:pt>
                <c:pt idx="521">
                  <c:v>44936.708333333328</c:v>
                </c:pt>
                <c:pt idx="522">
                  <c:v>44936.75</c:v>
                </c:pt>
                <c:pt idx="523">
                  <c:v>44936.791666666672</c:v>
                </c:pt>
                <c:pt idx="524">
                  <c:v>44936.833333333328</c:v>
                </c:pt>
                <c:pt idx="525">
                  <c:v>44936.875</c:v>
                </c:pt>
                <c:pt idx="526">
                  <c:v>44936.916666666672</c:v>
                </c:pt>
                <c:pt idx="527">
                  <c:v>44936.958333333328</c:v>
                </c:pt>
                <c:pt idx="528">
                  <c:v>44937</c:v>
                </c:pt>
                <c:pt idx="529">
                  <c:v>44937.041666666672</c:v>
                </c:pt>
                <c:pt idx="530">
                  <c:v>44937.083333333328</c:v>
                </c:pt>
                <c:pt idx="531">
                  <c:v>44937.125</c:v>
                </c:pt>
                <c:pt idx="532">
                  <c:v>44937.166666666672</c:v>
                </c:pt>
                <c:pt idx="533">
                  <c:v>44937.208333333328</c:v>
                </c:pt>
                <c:pt idx="534">
                  <c:v>44937.25</c:v>
                </c:pt>
                <c:pt idx="535">
                  <c:v>44937.291666666672</c:v>
                </c:pt>
                <c:pt idx="536">
                  <c:v>44937.333333333328</c:v>
                </c:pt>
                <c:pt idx="537">
                  <c:v>44937.375</c:v>
                </c:pt>
                <c:pt idx="538">
                  <c:v>44937.416666666672</c:v>
                </c:pt>
                <c:pt idx="539">
                  <c:v>44937.458333333328</c:v>
                </c:pt>
                <c:pt idx="540">
                  <c:v>44937.5</c:v>
                </c:pt>
                <c:pt idx="541">
                  <c:v>44937.541666666672</c:v>
                </c:pt>
                <c:pt idx="542">
                  <c:v>44937.583333333328</c:v>
                </c:pt>
                <c:pt idx="543">
                  <c:v>44937.625</c:v>
                </c:pt>
                <c:pt idx="544">
                  <c:v>44937.666666666672</c:v>
                </c:pt>
                <c:pt idx="545">
                  <c:v>44937.708333333328</c:v>
                </c:pt>
                <c:pt idx="546">
                  <c:v>44937.75</c:v>
                </c:pt>
                <c:pt idx="547">
                  <c:v>44937.791666666672</c:v>
                </c:pt>
                <c:pt idx="548">
                  <c:v>44937.833333333328</c:v>
                </c:pt>
                <c:pt idx="549">
                  <c:v>44937.875</c:v>
                </c:pt>
                <c:pt idx="550">
                  <c:v>44937.916666666672</c:v>
                </c:pt>
                <c:pt idx="551">
                  <c:v>44937.958333333328</c:v>
                </c:pt>
                <c:pt idx="552">
                  <c:v>44938</c:v>
                </c:pt>
                <c:pt idx="553">
                  <c:v>44938.041666666672</c:v>
                </c:pt>
                <c:pt idx="554">
                  <c:v>44938.083333333328</c:v>
                </c:pt>
                <c:pt idx="555">
                  <c:v>44938.125</c:v>
                </c:pt>
                <c:pt idx="556">
                  <c:v>44938.166666666672</c:v>
                </c:pt>
                <c:pt idx="557">
                  <c:v>44938.208333333328</c:v>
                </c:pt>
                <c:pt idx="558">
                  <c:v>44938.25</c:v>
                </c:pt>
                <c:pt idx="559">
                  <c:v>44938.291666666672</c:v>
                </c:pt>
                <c:pt idx="560">
                  <c:v>44938.333333333328</c:v>
                </c:pt>
                <c:pt idx="561">
                  <c:v>44938.375</c:v>
                </c:pt>
                <c:pt idx="562">
                  <c:v>44938.416666666672</c:v>
                </c:pt>
                <c:pt idx="563">
                  <c:v>44938.458333333328</c:v>
                </c:pt>
                <c:pt idx="564">
                  <c:v>44938.5</c:v>
                </c:pt>
                <c:pt idx="565">
                  <c:v>44938.541666666672</c:v>
                </c:pt>
                <c:pt idx="566">
                  <c:v>44938.583333333328</c:v>
                </c:pt>
                <c:pt idx="567">
                  <c:v>44938.625</c:v>
                </c:pt>
                <c:pt idx="568">
                  <c:v>44938.666666666672</c:v>
                </c:pt>
                <c:pt idx="569">
                  <c:v>44938.708333333328</c:v>
                </c:pt>
                <c:pt idx="570">
                  <c:v>44938.75</c:v>
                </c:pt>
                <c:pt idx="571">
                  <c:v>44938.791666666672</c:v>
                </c:pt>
                <c:pt idx="572">
                  <c:v>44938.833333333328</c:v>
                </c:pt>
                <c:pt idx="573">
                  <c:v>44938.875</c:v>
                </c:pt>
                <c:pt idx="574">
                  <c:v>44938.916666666672</c:v>
                </c:pt>
                <c:pt idx="575">
                  <c:v>44938.958333333328</c:v>
                </c:pt>
                <c:pt idx="576">
                  <c:v>44939</c:v>
                </c:pt>
                <c:pt idx="577">
                  <c:v>44939.041666666672</c:v>
                </c:pt>
                <c:pt idx="578">
                  <c:v>44939.083333333328</c:v>
                </c:pt>
                <c:pt idx="579">
                  <c:v>44939.125</c:v>
                </c:pt>
                <c:pt idx="580">
                  <c:v>44939.166666666672</c:v>
                </c:pt>
                <c:pt idx="581">
                  <c:v>44939.208333333328</c:v>
                </c:pt>
                <c:pt idx="582">
                  <c:v>44939.25</c:v>
                </c:pt>
                <c:pt idx="583">
                  <c:v>44939.291666666672</c:v>
                </c:pt>
                <c:pt idx="584">
                  <c:v>44939.333333333328</c:v>
                </c:pt>
                <c:pt idx="585">
                  <c:v>44939.375</c:v>
                </c:pt>
                <c:pt idx="586">
                  <c:v>44939.416666666672</c:v>
                </c:pt>
                <c:pt idx="587">
                  <c:v>44939.458333333328</c:v>
                </c:pt>
                <c:pt idx="588">
                  <c:v>44939.5</c:v>
                </c:pt>
                <c:pt idx="589">
                  <c:v>44939.541666666672</c:v>
                </c:pt>
                <c:pt idx="590">
                  <c:v>44939.583333333328</c:v>
                </c:pt>
                <c:pt idx="591">
                  <c:v>44939.625</c:v>
                </c:pt>
                <c:pt idx="592">
                  <c:v>44939.666666666672</c:v>
                </c:pt>
                <c:pt idx="593">
                  <c:v>44939.708333333328</c:v>
                </c:pt>
                <c:pt idx="594">
                  <c:v>44939.75</c:v>
                </c:pt>
                <c:pt idx="595">
                  <c:v>44939.791666666672</c:v>
                </c:pt>
                <c:pt idx="596">
                  <c:v>44939.833333333328</c:v>
                </c:pt>
                <c:pt idx="597">
                  <c:v>44939.875</c:v>
                </c:pt>
                <c:pt idx="598">
                  <c:v>44939.916666666672</c:v>
                </c:pt>
                <c:pt idx="599">
                  <c:v>44939.958333333328</c:v>
                </c:pt>
                <c:pt idx="600">
                  <c:v>44940</c:v>
                </c:pt>
                <c:pt idx="601">
                  <c:v>44940.041666666672</c:v>
                </c:pt>
                <c:pt idx="602">
                  <c:v>44940.083333333328</c:v>
                </c:pt>
                <c:pt idx="603">
                  <c:v>44940.125</c:v>
                </c:pt>
                <c:pt idx="604">
                  <c:v>44940.166666666672</c:v>
                </c:pt>
                <c:pt idx="605">
                  <c:v>44940.208333333328</c:v>
                </c:pt>
                <c:pt idx="606">
                  <c:v>44940.25</c:v>
                </c:pt>
                <c:pt idx="607">
                  <c:v>44940.291666666672</c:v>
                </c:pt>
                <c:pt idx="608">
                  <c:v>44940.333333333328</c:v>
                </c:pt>
                <c:pt idx="609">
                  <c:v>44940.375</c:v>
                </c:pt>
                <c:pt idx="610">
                  <c:v>44940.416666666672</c:v>
                </c:pt>
                <c:pt idx="611">
                  <c:v>44940.458333333328</c:v>
                </c:pt>
                <c:pt idx="612">
                  <c:v>44940.5</c:v>
                </c:pt>
                <c:pt idx="613">
                  <c:v>44940.541666666672</c:v>
                </c:pt>
                <c:pt idx="614">
                  <c:v>44940.583333333328</c:v>
                </c:pt>
                <c:pt idx="615">
                  <c:v>44940.625</c:v>
                </c:pt>
                <c:pt idx="616">
                  <c:v>44940.666666666672</c:v>
                </c:pt>
                <c:pt idx="617">
                  <c:v>44940.708333333328</c:v>
                </c:pt>
                <c:pt idx="618">
                  <c:v>44940.75</c:v>
                </c:pt>
                <c:pt idx="619">
                  <c:v>44940.791666666672</c:v>
                </c:pt>
                <c:pt idx="620">
                  <c:v>44940.833333333328</c:v>
                </c:pt>
                <c:pt idx="621">
                  <c:v>44940.875</c:v>
                </c:pt>
                <c:pt idx="622">
                  <c:v>44940.916666666672</c:v>
                </c:pt>
                <c:pt idx="623">
                  <c:v>44940.958333333328</c:v>
                </c:pt>
                <c:pt idx="624">
                  <c:v>44941</c:v>
                </c:pt>
                <c:pt idx="625">
                  <c:v>44941.041666666672</c:v>
                </c:pt>
                <c:pt idx="626">
                  <c:v>44941.083333333328</c:v>
                </c:pt>
                <c:pt idx="627">
                  <c:v>44941.125</c:v>
                </c:pt>
                <c:pt idx="628">
                  <c:v>44941.166666666672</c:v>
                </c:pt>
                <c:pt idx="629">
                  <c:v>44941.208333333328</c:v>
                </c:pt>
                <c:pt idx="630">
                  <c:v>44941.25</c:v>
                </c:pt>
                <c:pt idx="631">
                  <c:v>44941.291666666672</c:v>
                </c:pt>
                <c:pt idx="632">
                  <c:v>44941.333333333328</c:v>
                </c:pt>
                <c:pt idx="633">
                  <c:v>44941.375</c:v>
                </c:pt>
                <c:pt idx="634">
                  <c:v>44941.416666666672</c:v>
                </c:pt>
                <c:pt idx="635">
                  <c:v>44941.458333333328</c:v>
                </c:pt>
                <c:pt idx="636">
                  <c:v>44941.5</c:v>
                </c:pt>
                <c:pt idx="637">
                  <c:v>44941.541666666672</c:v>
                </c:pt>
                <c:pt idx="638">
                  <c:v>44941.583333333328</c:v>
                </c:pt>
                <c:pt idx="639">
                  <c:v>44941.625</c:v>
                </c:pt>
                <c:pt idx="640">
                  <c:v>44941.666666666672</c:v>
                </c:pt>
                <c:pt idx="641">
                  <c:v>44941.708333333328</c:v>
                </c:pt>
                <c:pt idx="642">
                  <c:v>44941.75</c:v>
                </c:pt>
                <c:pt idx="643">
                  <c:v>44941.791666666672</c:v>
                </c:pt>
                <c:pt idx="644">
                  <c:v>44941.833333333328</c:v>
                </c:pt>
                <c:pt idx="645">
                  <c:v>44941.875</c:v>
                </c:pt>
                <c:pt idx="646">
                  <c:v>44941.916666666672</c:v>
                </c:pt>
                <c:pt idx="647">
                  <c:v>44941.958333333328</c:v>
                </c:pt>
                <c:pt idx="648">
                  <c:v>44942</c:v>
                </c:pt>
                <c:pt idx="649">
                  <c:v>44942.041666666672</c:v>
                </c:pt>
                <c:pt idx="650">
                  <c:v>44942.083333333328</c:v>
                </c:pt>
                <c:pt idx="651">
                  <c:v>44942.125</c:v>
                </c:pt>
                <c:pt idx="652">
                  <c:v>44942.166666666672</c:v>
                </c:pt>
                <c:pt idx="653">
                  <c:v>44942.208333333328</c:v>
                </c:pt>
                <c:pt idx="654">
                  <c:v>44942.25</c:v>
                </c:pt>
                <c:pt idx="655">
                  <c:v>44942.291666666672</c:v>
                </c:pt>
                <c:pt idx="656">
                  <c:v>44942.333333333328</c:v>
                </c:pt>
                <c:pt idx="657">
                  <c:v>44942.375</c:v>
                </c:pt>
                <c:pt idx="658">
                  <c:v>44942.416666666672</c:v>
                </c:pt>
                <c:pt idx="659">
                  <c:v>44942.458333333328</c:v>
                </c:pt>
                <c:pt idx="660">
                  <c:v>44942.5</c:v>
                </c:pt>
                <c:pt idx="661">
                  <c:v>44942.541666666672</c:v>
                </c:pt>
                <c:pt idx="662">
                  <c:v>44942.583333333328</c:v>
                </c:pt>
                <c:pt idx="663">
                  <c:v>44942.625</c:v>
                </c:pt>
                <c:pt idx="664">
                  <c:v>44942.666666666672</c:v>
                </c:pt>
                <c:pt idx="665">
                  <c:v>44942.708333333328</c:v>
                </c:pt>
                <c:pt idx="666">
                  <c:v>44942.75</c:v>
                </c:pt>
                <c:pt idx="667">
                  <c:v>44942.791666666672</c:v>
                </c:pt>
                <c:pt idx="668">
                  <c:v>44942.833333333328</c:v>
                </c:pt>
                <c:pt idx="669">
                  <c:v>44942.875</c:v>
                </c:pt>
                <c:pt idx="670">
                  <c:v>44942.916666666672</c:v>
                </c:pt>
                <c:pt idx="671">
                  <c:v>44942.958333333328</c:v>
                </c:pt>
                <c:pt idx="672">
                  <c:v>44943</c:v>
                </c:pt>
                <c:pt idx="673">
                  <c:v>44943.041666666672</c:v>
                </c:pt>
                <c:pt idx="674">
                  <c:v>44943.083333333328</c:v>
                </c:pt>
                <c:pt idx="675">
                  <c:v>44943.125</c:v>
                </c:pt>
                <c:pt idx="676">
                  <c:v>44943.166666666672</c:v>
                </c:pt>
                <c:pt idx="677">
                  <c:v>44943.208333333328</c:v>
                </c:pt>
                <c:pt idx="678">
                  <c:v>44943.25</c:v>
                </c:pt>
                <c:pt idx="679">
                  <c:v>44943.291666666672</c:v>
                </c:pt>
                <c:pt idx="680">
                  <c:v>44943.333333333328</c:v>
                </c:pt>
                <c:pt idx="681">
                  <c:v>44943.375</c:v>
                </c:pt>
                <c:pt idx="682">
                  <c:v>44943.416666666672</c:v>
                </c:pt>
                <c:pt idx="683">
                  <c:v>44943.458333333328</c:v>
                </c:pt>
                <c:pt idx="684">
                  <c:v>44943.5</c:v>
                </c:pt>
                <c:pt idx="685">
                  <c:v>44943.541666666672</c:v>
                </c:pt>
                <c:pt idx="686">
                  <c:v>44943.583333333328</c:v>
                </c:pt>
                <c:pt idx="687">
                  <c:v>44943.625</c:v>
                </c:pt>
                <c:pt idx="688">
                  <c:v>44943.666666666672</c:v>
                </c:pt>
                <c:pt idx="689">
                  <c:v>44943.708333333328</c:v>
                </c:pt>
                <c:pt idx="690">
                  <c:v>44943.75</c:v>
                </c:pt>
                <c:pt idx="691">
                  <c:v>44943.791666666672</c:v>
                </c:pt>
                <c:pt idx="692">
                  <c:v>44943.833333333328</c:v>
                </c:pt>
                <c:pt idx="693">
                  <c:v>44943.875</c:v>
                </c:pt>
                <c:pt idx="694">
                  <c:v>44943.916666666672</c:v>
                </c:pt>
                <c:pt idx="695">
                  <c:v>44943.958333333328</c:v>
                </c:pt>
                <c:pt idx="696">
                  <c:v>44944</c:v>
                </c:pt>
                <c:pt idx="697">
                  <c:v>44944.041666666672</c:v>
                </c:pt>
                <c:pt idx="698">
                  <c:v>44944.083333333328</c:v>
                </c:pt>
                <c:pt idx="699">
                  <c:v>44944.125</c:v>
                </c:pt>
                <c:pt idx="700">
                  <c:v>44944.166666666672</c:v>
                </c:pt>
                <c:pt idx="701">
                  <c:v>44944.208333333328</c:v>
                </c:pt>
                <c:pt idx="702">
                  <c:v>44944.25</c:v>
                </c:pt>
                <c:pt idx="703">
                  <c:v>44944.291666666672</c:v>
                </c:pt>
                <c:pt idx="704">
                  <c:v>44944.333333333328</c:v>
                </c:pt>
                <c:pt idx="705">
                  <c:v>44944.375</c:v>
                </c:pt>
                <c:pt idx="706">
                  <c:v>44944.416666666672</c:v>
                </c:pt>
                <c:pt idx="707">
                  <c:v>44944.458333333328</c:v>
                </c:pt>
                <c:pt idx="708">
                  <c:v>44944.5</c:v>
                </c:pt>
                <c:pt idx="709">
                  <c:v>44944.541666666672</c:v>
                </c:pt>
                <c:pt idx="710">
                  <c:v>44944.583333333328</c:v>
                </c:pt>
                <c:pt idx="711">
                  <c:v>44944.625</c:v>
                </c:pt>
                <c:pt idx="712">
                  <c:v>44944.666666666672</c:v>
                </c:pt>
                <c:pt idx="713">
                  <c:v>44944.708333333328</c:v>
                </c:pt>
                <c:pt idx="714">
                  <c:v>44944.75</c:v>
                </c:pt>
                <c:pt idx="715">
                  <c:v>44944.791666666672</c:v>
                </c:pt>
                <c:pt idx="716">
                  <c:v>44944.833333333328</c:v>
                </c:pt>
                <c:pt idx="717">
                  <c:v>44944.875</c:v>
                </c:pt>
                <c:pt idx="718">
                  <c:v>44944.916666666672</c:v>
                </c:pt>
                <c:pt idx="719">
                  <c:v>44944.958333333328</c:v>
                </c:pt>
                <c:pt idx="720">
                  <c:v>44945</c:v>
                </c:pt>
                <c:pt idx="721">
                  <c:v>44945.041666666672</c:v>
                </c:pt>
                <c:pt idx="722">
                  <c:v>44945.083333333328</c:v>
                </c:pt>
                <c:pt idx="723">
                  <c:v>44945.125</c:v>
                </c:pt>
                <c:pt idx="724">
                  <c:v>44945.166666666672</c:v>
                </c:pt>
                <c:pt idx="725">
                  <c:v>44945.208333333328</c:v>
                </c:pt>
                <c:pt idx="726">
                  <c:v>44945.25</c:v>
                </c:pt>
                <c:pt idx="727">
                  <c:v>44945.291666666672</c:v>
                </c:pt>
                <c:pt idx="728">
                  <c:v>44945.333333333328</c:v>
                </c:pt>
                <c:pt idx="729">
                  <c:v>44945.375</c:v>
                </c:pt>
                <c:pt idx="730">
                  <c:v>44945.416666666672</c:v>
                </c:pt>
                <c:pt idx="731">
                  <c:v>44945.458333333328</c:v>
                </c:pt>
                <c:pt idx="732">
                  <c:v>44945.5</c:v>
                </c:pt>
                <c:pt idx="733">
                  <c:v>44945.541666666672</c:v>
                </c:pt>
                <c:pt idx="734">
                  <c:v>44945.583333333328</c:v>
                </c:pt>
                <c:pt idx="735">
                  <c:v>44945.625</c:v>
                </c:pt>
                <c:pt idx="736">
                  <c:v>44945.666666666672</c:v>
                </c:pt>
                <c:pt idx="737">
                  <c:v>44945.708333333328</c:v>
                </c:pt>
                <c:pt idx="738">
                  <c:v>44945.75</c:v>
                </c:pt>
                <c:pt idx="739">
                  <c:v>44945.791666666672</c:v>
                </c:pt>
                <c:pt idx="740">
                  <c:v>44945.833333333328</c:v>
                </c:pt>
                <c:pt idx="741">
                  <c:v>44945.875</c:v>
                </c:pt>
                <c:pt idx="742">
                  <c:v>44945.916666666672</c:v>
                </c:pt>
                <c:pt idx="743">
                  <c:v>44945.958333333328</c:v>
                </c:pt>
                <c:pt idx="744">
                  <c:v>44946</c:v>
                </c:pt>
                <c:pt idx="745">
                  <c:v>44946.041666666672</c:v>
                </c:pt>
                <c:pt idx="746">
                  <c:v>44946.083333333328</c:v>
                </c:pt>
                <c:pt idx="747">
                  <c:v>44946.125</c:v>
                </c:pt>
                <c:pt idx="748">
                  <c:v>44946.166666666672</c:v>
                </c:pt>
                <c:pt idx="749">
                  <c:v>44946.208333333328</c:v>
                </c:pt>
                <c:pt idx="750">
                  <c:v>44946.25</c:v>
                </c:pt>
                <c:pt idx="751">
                  <c:v>44946.291666666672</c:v>
                </c:pt>
                <c:pt idx="752">
                  <c:v>44946.333333333328</c:v>
                </c:pt>
                <c:pt idx="753">
                  <c:v>44946.375</c:v>
                </c:pt>
                <c:pt idx="754">
                  <c:v>44946.416666666672</c:v>
                </c:pt>
                <c:pt idx="755">
                  <c:v>44946.458333333328</c:v>
                </c:pt>
                <c:pt idx="756">
                  <c:v>44946.5</c:v>
                </c:pt>
                <c:pt idx="757">
                  <c:v>44946.541666666672</c:v>
                </c:pt>
                <c:pt idx="758">
                  <c:v>44946.583333333328</c:v>
                </c:pt>
                <c:pt idx="759">
                  <c:v>44946.625</c:v>
                </c:pt>
                <c:pt idx="760">
                  <c:v>44946.666666666672</c:v>
                </c:pt>
                <c:pt idx="761">
                  <c:v>44946.708333333328</c:v>
                </c:pt>
                <c:pt idx="762">
                  <c:v>44946.75</c:v>
                </c:pt>
                <c:pt idx="763">
                  <c:v>44946.791666666672</c:v>
                </c:pt>
                <c:pt idx="764">
                  <c:v>44946.833333333328</c:v>
                </c:pt>
                <c:pt idx="765">
                  <c:v>44946.875</c:v>
                </c:pt>
                <c:pt idx="766">
                  <c:v>44946.916666666672</c:v>
                </c:pt>
                <c:pt idx="767">
                  <c:v>44946.958333333328</c:v>
                </c:pt>
                <c:pt idx="768">
                  <c:v>44947</c:v>
                </c:pt>
                <c:pt idx="769">
                  <c:v>44947.041666666672</c:v>
                </c:pt>
                <c:pt idx="770">
                  <c:v>44947.083333333328</c:v>
                </c:pt>
                <c:pt idx="771">
                  <c:v>44947.125</c:v>
                </c:pt>
                <c:pt idx="772">
                  <c:v>44947.166666666672</c:v>
                </c:pt>
                <c:pt idx="773">
                  <c:v>44947.208333333328</c:v>
                </c:pt>
                <c:pt idx="774">
                  <c:v>44947.25</c:v>
                </c:pt>
                <c:pt idx="775">
                  <c:v>44947.291666666672</c:v>
                </c:pt>
                <c:pt idx="776">
                  <c:v>44947.333333333328</c:v>
                </c:pt>
                <c:pt idx="777">
                  <c:v>44947.375</c:v>
                </c:pt>
                <c:pt idx="778">
                  <c:v>44947.416666666672</c:v>
                </c:pt>
                <c:pt idx="779">
                  <c:v>44947.458333333328</c:v>
                </c:pt>
                <c:pt idx="780">
                  <c:v>44947.5</c:v>
                </c:pt>
                <c:pt idx="781">
                  <c:v>44947.541666666672</c:v>
                </c:pt>
                <c:pt idx="782">
                  <c:v>44947.583333333328</c:v>
                </c:pt>
                <c:pt idx="783">
                  <c:v>44947.625</c:v>
                </c:pt>
                <c:pt idx="784">
                  <c:v>44947.666666666672</c:v>
                </c:pt>
                <c:pt idx="785">
                  <c:v>44947.708333333328</c:v>
                </c:pt>
                <c:pt idx="786">
                  <c:v>44947.75</c:v>
                </c:pt>
                <c:pt idx="787">
                  <c:v>44947.791666666672</c:v>
                </c:pt>
                <c:pt idx="788">
                  <c:v>44947.833333333328</c:v>
                </c:pt>
                <c:pt idx="789">
                  <c:v>44947.875</c:v>
                </c:pt>
                <c:pt idx="790">
                  <c:v>44947.916666666672</c:v>
                </c:pt>
                <c:pt idx="791">
                  <c:v>44947.958333333328</c:v>
                </c:pt>
                <c:pt idx="792">
                  <c:v>44948</c:v>
                </c:pt>
                <c:pt idx="793">
                  <c:v>44948.041666666672</c:v>
                </c:pt>
                <c:pt idx="794">
                  <c:v>44948.083333333328</c:v>
                </c:pt>
                <c:pt idx="795">
                  <c:v>44948.125</c:v>
                </c:pt>
                <c:pt idx="796">
                  <c:v>44948.166666666672</c:v>
                </c:pt>
                <c:pt idx="797">
                  <c:v>44948.208333333328</c:v>
                </c:pt>
                <c:pt idx="798">
                  <c:v>44948.25</c:v>
                </c:pt>
                <c:pt idx="799">
                  <c:v>44948.291666666672</c:v>
                </c:pt>
                <c:pt idx="800">
                  <c:v>44948.333333333328</c:v>
                </c:pt>
                <c:pt idx="801">
                  <c:v>44948.375</c:v>
                </c:pt>
                <c:pt idx="802">
                  <c:v>44948.416666666672</c:v>
                </c:pt>
                <c:pt idx="803">
                  <c:v>44948.458333333328</c:v>
                </c:pt>
                <c:pt idx="804">
                  <c:v>44948.5</c:v>
                </c:pt>
                <c:pt idx="805">
                  <c:v>44948.541666666672</c:v>
                </c:pt>
                <c:pt idx="806">
                  <c:v>44948.583333333328</c:v>
                </c:pt>
                <c:pt idx="807">
                  <c:v>44948.625</c:v>
                </c:pt>
                <c:pt idx="808">
                  <c:v>44948.666666666672</c:v>
                </c:pt>
                <c:pt idx="809">
                  <c:v>44948.708333333328</c:v>
                </c:pt>
                <c:pt idx="810">
                  <c:v>44948.75</c:v>
                </c:pt>
                <c:pt idx="811">
                  <c:v>44948.791666666672</c:v>
                </c:pt>
                <c:pt idx="812">
                  <c:v>44948.833333333328</c:v>
                </c:pt>
                <c:pt idx="813">
                  <c:v>44948.875</c:v>
                </c:pt>
                <c:pt idx="814">
                  <c:v>44948.916666666672</c:v>
                </c:pt>
                <c:pt idx="815">
                  <c:v>44948.958333333328</c:v>
                </c:pt>
                <c:pt idx="816">
                  <c:v>44949</c:v>
                </c:pt>
                <c:pt idx="817">
                  <c:v>44949.041666666672</c:v>
                </c:pt>
                <c:pt idx="818">
                  <c:v>44949.083333333328</c:v>
                </c:pt>
                <c:pt idx="819">
                  <c:v>44949.125</c:v>
                </c:pt>
                <c:pt idx="820">
                  <c:v>44949.166666666672</c:v>
                </c:pt>
                <c:pt idx="821">
                  <c:v>44949.208333333328</c:v>
                </c:pt>
                <c:pt idx="822">
                  <c:v>44949.25</c:v>
                </c:pt>
                <c:pt idx="823">
                  <c:v>44949.291666666672</c:v>
                </c:pt>
                <c:pt idx="824">
                  <c:v>44949.333333333328</c:v>
                </c:pt>
                <c:pt idx="825">
                  <c:v>44949.375</c:v>
                </c:pt>
                <c:pt idx="826">
                  <c:v>44949.416666666672</c:v>
                </c:pt>
                <c:pt idx="827">
                  <c:v>44949.458333333328</c:v>
                </c:pt>
                <c:pt idx="828">
                  <c:v>44949.5</c:v>
                </c:pt>
                <c:pt idx="829">
                  <c:v>44949.541666666672</c:v>
                </c:pt>
                <c:pt idx="830">
                  <c:v>44949.583333333328</c:v>
                </c:pt>
                <c:pt idx="831">
                  <c:v>44949.625</c:v>
                </c:pt>
                <c:pt idx="832">
                  <c:v>44949.666666666672</c:v>
                </c:pt>
                <c:pt idx="833">
                  <c:v>44949.708333333328</c:v>
                </c:pt>
                <c:pt idx="834">
                  <c:v>44949.75</c:v>
                </c:pt>
                <c:pt idx="835">
                  <c:v>44949.791666666672</c:v>
                </c:pt>
                <c:pt idx="836">
                  <c:v>44949.833333333328</c:v>
                </c:pt>
                <c:pt idx="837">
                  <c:v>44949.875</c:v>
                </c:pt>
                <c:pt idx="838">
                  <c:v>44949.916666666672</c:v>
                </c:pt>
                <c:pt idx="839">
                  <c:v>44949.958333333328</c:v>
                </c:pt>
                <c:pt idx="840">
                  <c:v>44950</c:v>
                </c:pt>
                <c:pt idx="841">
                  <c:v>44950.041666666672</c:v>
                </c:pt>
                <c:pt idx="842">
                  <c:v>44950.083333333328</c:v>
                </c:pt>
                <c:pt idx="843">
                  <c:v>44950.125</c:v>
                </c:pt>
                <c:pt idx="844">
                  <c:v>44950.166666666672</c:v>
                </c:pt>
                <c:pt idx="845">
                  <c:v>44950.208333333328</c:v>
                </c:pt>
                <c:pt idx="846">
                  <c:v>44950.25</c:v>
                </c:pt>
                <c:pt idx="847">
                  <c:v>44950.291666666672</c:v>
                </c:pt>
                <c:pt idx="848">
                  <c:v>44950.333333333328</c:v>
                </c:pt>
                <c:pt idx="849">
                  <c:v>44950.375</c:v>
                </c:pt>
                <c:pt idx="850">
                  <c:v>44950.416666666672</c:v>
                </c:pt>
                <c:pt idx="851">
                  <c:v>44950.458333333328</c:v>
                </c:pt>
                <c:pt idx="852">
                  <c:v>44950.5</c:v>
                </c:pt>
                <c:pt idx="853">
                  <c:v>44950.541666666672</c:v>
                </c:pt>
                <c:pt idx="854">
                  <c:v>44950.583333333328</c:v>
                </c:pt>
                <c:pt idx="855">
                  <c:v>44950.625</c:v>
                </c:pt>
                <c:pt idx="856">
                  <c:v>44950.666666666672</c:v>
                </c:pt>
                <c:pt idx="857">
                  <c:v>44950.708333333328</c:v>
                </c:pt>
                <c:pt idx="858">
                  <c:v>44950.75</c:v>
                </c:pt>
                <c:pt idx="859">
                  <c:v>44950.791666666672</c:v>
                </c:pt>
                <c:pt idx="860">
                  <c:v>44950.833333333328</c:v>
                </c:pt>
                <c:pt idx="861">
                  <c:v>44950.875</c:v>
                </c:pt>
                <c:pt idx="862">
                  <c:v>44950.916666666672</c:v>
                </c:pt>
                <c:pt idx="863">
                  <c:v>44950.958333333328</c:v>
                </c:pt>
                <c:pt idx="864">
                  <c:v>44951</c:v>
                </c:pt>
                <c:pt idx="865">
                  <c:v>44951.041666666672</c:v>
                </c:pt>
                <c:pt idx="866">
                  <c:v>44951.083333333328</c:v>
                </c:pt>
                <c:pt idx="867">
                  <c:v>44951.125</c:v>
                </c:pt>
                <c:pt idx="868">
                  <c:v>44951.166666666672</c:v>
                </c:pt>
                <c:pt idx="869">
                  <c:v>44951.208333333328</c:v>
                </c:pt>
                <c:pt idx="870">
                  <c:v>44951.25</c:v>
                </c:pt>
                <c:pt idx="871">
                  <c:v>44951.291666666672</c:v>
                </c:pt>
                <c:pt idx="872">
                  <c:v>44951.333333333328</c:v>
                </c:pt>
                <c:pt idx="873">
                  <c:v>44951.375</c:v>
                </c:pt>
                <c:pt idx="874">
                  <c:v>44951.416666666672</c:v>
                </c:pt>
                <c:pt idx="875">
                  <c:v>44951.458333333328</c:v>
                </c:pt>
                <c:pt idx="876">
                  <c:v>44951.5</c:v>
                </c:pt>
                <c:pt idx="877">
                  <c:v>44951.541666666672</c:v>
                </c:pt>
                <c:pt idx="878">
                  <c:v>44951.583333333328</c:v>
                </c:pt>
                <c:pt idx="879">
                  <c:v>44951.625</c:v>
                </c:pt>
                <c:pt idx="880">
                  <c:v>44951.666666666672</c:v>
                </c:pt>
                <c:pt idx="881">
                  <c:v>44951.708333333328</c:v>
                </c:pt>
                <c:pt idx="882">
                  <c:v>44951.75</c:v>
                </c:pt>
                <c:pt idx="883">
                  <c:v>44951.791666666672</c:v>
                </c:pt>
                <c:pt idx="884">
                  <c:v>44951.833333333328</c:v>
                </c:pt>
                <c:pt idx="885">
                  <c:v>44951.875</c:v>
                </c:pt>
                <c:pt idx="886">
                  <c:v>44951.916666666672</c:v>
                </c:pt>
                <c:pt idx="887">
                  <c:v>44951.958333333328</c:v>
                </c:pt>
                <c:pt idx="888">
                  <c:v>44952</c:v>
                </c:pt>
                <c:pt idx="889">
                  <c:v>44952.041666666672</c:v>
                </c:pt>
                <c:pt idx="890">
                  <c:v>44952.083333333328</c:v>
                </c:pt>
                <c:pt idx="891">
                  <c:v>44952.125</c:v>
                </c:pt>
                <c:pt idx="892">
                  <c:v>44952.166666666672</c:v>
                </c:pt>
                <c:pt idx="893">
                  <c:v>44952.208333333328</c:v>
                </c:pt>
                <c:pt idx="894">
                  <c:v>44952.25</c:v>
                </c:pt>
                <c:pt idx="895">
                  <c:v>44952.291666666672</c:v>
                </c:pt>
                <c:pt idx="896">
                  <c:v>44952.333333333328</c:v>
                </c:pt>
                <c:pt idx="897">
                  <c:v>44952.375</c:v>
                </c:pt>
                <c:pt idx="898">
                  <c:v>44952.416666666672</c:v>
                </c:pt>
                <c:pt idx="899">
                  <c:v>44952.458333333328</c:v>
                </c:pt>
                <c:pt idx="900">
                  <c:v>44952.5</c:v>
                </c:pt>
                <c:pt idx="901">
                  <c:v>44952.541666666672</c:v>
                </c:pt>
                <c:pt idx="902">
                  <c:v>44952.583333333328</c:v>
                </c:pt>
                <c:pt idx="903">
                  <c:v>44952.625</c:v>
                </c:pt>
                <c:pt idx="904">
                  <c:v>44952.666666666672</c:v>
                </c:pt>
                <c:pt idx="905">
                  <c:v>44952.708333333328</c:v>
                </c:pt>
                <c:pt idx="906">
                  <c:v>44952.75</c:v>
                </c:pt>
                <c:pt idx="907">
                  <c:v>44952.791666666672</c:v>
                </c:pt>
                <c:pt idx="908">
                  <c:v>44952.833333333328</c:v>
                </c:pt>
                <c:pt idx="909">
                  <c:v>44952.875</c:v>
                </c:pt>
                <c:pt idx="910">
                  <c:v>44952.916666666672</c:v>
                </c:pt>
                <c:pt idx="911">
                  <c:v>44952.958333333328</c:v>
                </c:pt>
                <c:pt idx="912">
                  <c:v>44953</c:v>
                </c:pt>
                <c:pt idx="913">
                  <c:v>44953.041666666672</c:v>
                </c:pt>
                <c:pt idx="914">
                  <c:v>44953.083333333328</c:v>
                </c:pt>
                <c:pt idx="915">
                  <c:v>44953.125</c:v>
                </c:pt>
                <c:pt idx="916">
                  <c:v>44953.166666666672</c:v>
                </c:pt>
                <c:pt idx="917">
                  <c:v>44953.208333333328</c:v>
                </c:pt>
                <c:pt idx="918">
                  <c:v>44953.25</c:v>
                </c:pt>
                <c:pt idx="919">
                  <c:v>44953.291666666672</c:v>
                </c:pt>
                <c:pt idx="920">
                  <c:v>44953.333333333328</c:v>
                </c:pt>
                <c:pt idx="921">
                  <c:v>44953.375</c:v>
                </c:pt>
                <c:pt idx="922">
                  <c:v>44953.416666666672</c:v>
                </c:pt>
                <c:pt idx="923">
                  <c:v>44953.458333333328</c:v>
                </c:pt>
                <c:pt idx="924">
                  <c:v>44953.5</c:v>
                </c:pt>
                <c:pt idx="925">
                  <c:v>44953.541666666672</c:v>
                </c:pt>
                <c:pt idx="926">
                  <c:v>44953.583333333328</c:v>
                </c:pt>
                <c:pt idx="927">
                  <c:v>44953.625</c:v>
                </c:pt>
                <c:pt idx="928">
                  <c:v>44953.666666666672</c:v>
                </c:pt>
                <c:pt idx="929">
                  <c:v>44953.708333333328</c:v>
                </c:pt>
                <c:pt idx="930">
                  <c:v>44953.75</c:v>
                </c:pt>
                <c:pt idx="931">
                  <c:v>44953.791666666672</c:v>
                </c:pt>
                <c:pt idx="932">
                  <c:v>44953.833333333328</c:v>
                </c:pt>
                <c:pt idx="933">
                  <c:v>44953.875</c:v>
                </c:pt>
                <c:pt idx="934">
                  <c:v>44953.916666666672</c:v>
                </c:pt>
                <c:pt idx="935">
                  <c:v>44953.958333333328</c:v>
                </c:pt>
                <c:pt idx="936">
                  <c:v>44954</c:v>
                </c:pt>
                <c:pt idx="937">
                  <c:v>44954.041666666672</c:v>
                </c:pt>
                <c:pt idx="938">
                  <c:v>44954.083333333328</c:v>
                </c:pt>
                <c:pt idx="939">
                  <c:v>44954.125</c:v>
                </c:pt>
                <c:pt idx="940">
                  <c:v>44954.166666666672</c:v>
                </c:pt>
                <c:pt idx="941">
                  <c:v>44954.208333333328</c:v>
                </c:pt>
                <c:pt idx="942">
                  <c:v>44954.25</c:v>
                </c:pt>
                <c:pt idx="943">
                  <c:v>44954.291666666672</c:v>
                </c:pt>
                <c:pt idx="944">
                  <c:v>44954.333333333328</c:v>
                </c:pt>
                <c:pt idx="945">
                  <c:v>44954.375</c:v>
                </c:pt>
                <c:pt idx="946">
                  <c:v>44954.416666666672</c:v>
                </c:pt>
                <c:pt idx="947">
                  <c:v>44954.458333333328</c:v>
                </c:pt>
                <c:pt idx="948">
                  <c:v>44954.5</c:v>
                </c:pt>
                <c:pt idx="949">
                  <c:v>44954.541666666672</c:v>
                </c:pt>
                <c:pt idx="950">
                  <c:v>44954.583333333328</c:v>
                </c:pt>
                <c:pt idx="951">
                  <c:v>44954.625</c:v>
                </c:pt>
                <c:pt idx="952">
                  <c:v>44954.666666666672</c:v>
                </c:pt>
                <c:pt idx="953">
                  <c:v>44954.708333333328</c:v>
                </c:pt>
                <c:pt idx="954">
                  <c:v>44954.75</c:v>
                </c:pt>
                <c:pt idx="955">
                  <c:v>44954.791666666672</c:v>
                </c:pt>
                <c:pt idx="956">
                  <c:v>44954.833333333328</c:v>
                </c:pt>
                <c:pt idx="957">
                  <c:v>44954.875</c:v>
                </c:pt>
                <c:pt idx="958">
                  <c:v>44954.916666666672</c:v>
                </c:pt>
                <c:pt idx="959">
                  <c:v>44954.958333333328</c:v>
                </c:pt>
                <c:pt idx="960">
                  <c:v>44955</c:v>
                </c:pt>
                <c:pt idx="961">
                  <c:v>44955.041666666672</c:v>
                </c:pt>
                <c:pt idx="962">
                  <c:v>44955.083333333328</c:v>
                </c:pt>
                <c:pt idx="963">
                  <c:v>44955.125</c:v>
                </c:pt>
                <c:pt idx="964">
                  <c:v>44955.166666666672</c:v>
                </c:pt>
                <c:pt idx="965">
                  <c:v>44955.208333333328</c:v>
                </c:pt>
                <c:pt idx="966">
                  <c:v>44955.25</c:v>
                </c:pt>
                <c:pt idx="967">
                  <c:v>44955.291666666672</c:v>
                </c:pt>
                <c:pt idx="968">
                  <c:v>44955.333333333328</c:v>
                </c:pt>
                <c:pt idx="969">
                  <c:v>44955.375</c:v>
                </c:pt>
                <c:pt idx="970">
                  <c:v>44955.416666666672</c:v>
                </c:pt>
                <c:pt idx="971">
                  <c:v>44955.458333333328</c:v>
                </c:pt>
                <c:pt idx="972">
                  <c:v>44955.5</c:v>
                </c:pt>
                <c:pt idx="973">
                  <c:v>44955.541666666672</c:v>
                </c:pt>
                <c:pt idx="974">
                  <c:v>44955.583333333328</c:v>
                </c:pt>
                <c:pt idx="975">
                  <c:v>44955.625</c:v>
                </c:pt>
                <c:pt idx="976">
                  <c:v>44955.666666666672</c:v>
                </c:pt>
                <c:pt idx="977">
                  <c:v>44955.708333333328</c:v>
                </c:pt>
                <c:pt idx="978">
                  <c:v>44955.75</c:v>
                </c:pt>
                <c:pt idx="979">
                  <c:v>44955.791666666672</c:v>
                </c:pt>
                <c:pt idx="980">
                  <c:v>44955.833333333328</c:v>
                </c:pt>
                <c:pt idx="981">
                  <c:v>44955.875</c:v>
                </c:pt>
                <c:pt idx="982">
                  <c:v>44955.916666666672</c:v>
                </c:pt>
                <c:pt idx="983">
                  <c:v>44955.958333333328</c:v>
                </c:pt>
                <c:pt idx="984">
                  <c:v>44956</c:v>
                </c:pt>
                <c:pt idx="985">
                  <c:v>44956.041666666672</c:v>
                </c:pt>
                <c:pt idx="986">
                  <c:v>44956.083333333328</c:v>
                </c:pt>
                <c:pt idx="987">
                  <c:v>44956.125</c:v>
                </c:pt>
                <c:pt idx="988">
                  <c:v>44956.166666666672</c:v>
                </c:pt>
                <c:pt idx="989">
                  <c:v>44956.208333333328</c:v>
                </c:pt>
                <c:pt idx="990">
                  <c:v>44956.25</c:v>
                </c:pt>
                <c:pt idx="991">
                  <c:v>44956.291666666672</c:v>
                </c:pt>
                <c:pt idx="992">
                  <c:v>44956.333333333328</c:v>
                </c:pt>
                <c:pt idx="993">
                  <c:v>44956.375</c:v>
                </c:pt>
                <c:pt idx="994">
                  <c:v>44956.416666666672</c:v>
                </c:pt>
                <c:pt idx="995">
                  <c:v>44956.458333333328</c:v>
                </c:pt>
                <c:pt idx="996">
                  <c:v>44956.5</c:v>
                </c:pt>
                <c:pt idx="997">
                  <c:v>44956.541666666672</c:v>
                </c:pt>
                <c:pt idx="998">
                  <c:v>44956.583333333328</c:v>
                </c:pt>
                <c:pt idx="999">
                  <c:v>44956.625</c:v>
                </c:pt>
                <c:pt idx="1000">
                  <c:v>44956.666666666672</c:v>
                </c:pt>
                <c:pt idx="1001">
                  <c:v>44956.708333333328</c:v>
                </c:pt>
                <c:pt idx="1002">
                  <c:v>44956.75</c:v>
                </c:pt>
                <c:pt idx="1003">
                  <c:v>44956.791666666672</c:v>
                </c:pt>
                <c:pt idx="1004">
                  <c:v>44956.833333333328</c:v>
                </c:pt>
                <c:pt idx="1005">
                  <c:v>44956.875</c:v>
                </c:pt>
                <c:pt idx="1006">
                  <c:v>44956.916666666672</c:v>
                </c:pt>
                <c:pt idx="1007">
                  <c:v>44956.958333333328</c:v>
                </c:pt>
                <c:pt idx="1008">
                  <c:v>44957</c:v>
                </c:pt>
                <c:pt idx="1009">
                  <c:v>44957.041666666672</c:v>
                </c:pt>
                <c:pt idx="1010">
                  <c:v>44957.083333333328</c:v>
                </c:pt>
                <c:pt idx="1011">
                  <c:v>44957.125</c:v>
                </c:pt>
                <c:pt idx="1012">
                  <c:v>44957.166666666672</c:v>
                </c:pt>
                <c:pt idx="1013">
                  <c:v>44957.208333333328</c:v>
                </c:pt>
                <c:pt idx="1014">
                  <c:v>44957.25</c:v>
                </c:pt>
                <c:pt idx="1015">
                  <c:v>44957.291666666672</c:v>
                </c:pt>
                <c:pt idx="1016">
                  <c:v>44957.333333333328</c:v>
                </c:pt>
                <c:pt idx="1017">
                  <c:v>44957.375</c:v>
                </c:pt>
                <c:pt idx="1018">
                  <c:v>44957.416666666672</c:v>
                </c:pt>
                <c:pt idx="1019">
                  <c:v>44957.458333333328</c:v>
                </c:pt>
                <c:pt idx="1020">
                  <c:v>44957.5</c:v>
                </c:pt>
                <c:pt idx="1021">
                  <c:v>44957.541666666672</c:v>
                </c:pt>
                <c:pt idx="1022">
                  <c:v>44957.583333333328</c:v>
                </c:pt>
                <c:pt idx="1023">
                  <c:v>44957.625</c:v>
                </c:pt>
                <c:pt idx="1024">
                  <c:v>44957.666666666672</c:v>
                </c:pt>
                <c:pt idx="1025">
                  <c:v>44957.708333333328</c:v>
                </c:pt>
                <c:pt idx="1026">
                  <c:v>44957.75</c:v>
                </c:pt>
                <c:pt idx="1027">
                  <c:v>44957.791666666672</c:v>
                </c:pt>
                <c:pt idx="1028">
                  <c:v>44957.833333333328</c:v>
                </c:pt>
                <c:pt idx="1029">
                  <c:v>44957.875</c:v>
                </c:pt>
                <c:pt idx="1030">
                  <c:v>44957.916666666672</c:v>
                </c:pt>
                <c:pt idx="1031">
                  <c:v>44957.958333333328</c:v>
                </c:pt>
                <c:pt idx="1032">
                  <c:v>44958</c:v>
                </c:pt>
                <c:pt idx="1033">
                  <c:v>44958.041666666672</c:v>
                </c:pt>
                <c:pt idx="1034">
                  <c:v>44958.083333333328</c:v>
                </c:pt>
                <c:pt idx="1035">
                  <c:v>44958.125</c:v>
                </c:pt>
                <c:pt idx="1036">
                  <c:v>44958.166666666672</c:v>
                </c:pt>
                <c:pt idx="1037">
                  <c:v>44958.208333333328</c:v>
                </c:pt>
                <c:pt idx="1038">
                  <c:v>44958.25</c:v>
                </c:pt>
                <c:pt idx="1039">
                  <c:v>44958.291666666672</c:v>
                </c:pt>
                <c:pt idx="1040">
                  <c:v>44958.333333333328</c:v>
                </c:pt>
                <c:pt idx="1041">
                  <c:v>44958.375</c:v>
                </c:pt>
                <c:pt idx="1042">
                  <c:v>44958.416666666672</c:v>
                </c:pt>
                <c:pt idx="1043">
                  <c:v>44958.458333333328</c:v>
                </c:pt>
                <c:pt idx="1044">
                  <c:v>44958.5</c:v>
                </c:pt>
                <c:pt idx="1045">
                  <c:v>44958.541666666672</c:v>
                </c:pt>
                <c:pt idx="1046">
                  <c:v>44958.583333333328</c:v>
                </c:pt>
                <c:pt idx="1047">
                  <c:v>44958.625</c:v>
                </c:pt>
                <c:pt idx="1048">
                  <c:v>44958.666666666672</c:v>
                </c:pt>
                <c:pt idx="1049">
                  <c:v>44958.708333333328</c:v>
                </c:pt>
                <c:pt idx="1050">
                  <c:v>44958.75</c:v>
                </c:pt>
                <c:pt idx="1051">
                  <c:v>44958.791666666672</c:v>
                </c:pt>
                <c:pt idx="1052">
                  <c:v>44958.833333333328</c:v>
                </c:pt>
                <c:pt idx="1053">
                  <c:v>44958.875</c:v>
                </c:pt>
                <c:pt idx="1054">
                  <c:v>44958.916666666672</c:v>
                </c:pt>
                <c:pt idx="1055">
                  <c:v>44958.958333333328</c:v>
                </c:pt>
                <c:pt idx="1056">
                  <c:v>44959</c:v>
                </c:pt>
                <c:pt idx="1057">
                  <c:v>44959.041666666672</c:v>
                </c:pt>
                <c:pt idx="1058">
                  <c:v>44959.083333333328</c:v>
                </c:pt>
                <c:pt idx="1059">
                  <c:v>44959.125</c:v>
                </c:pt>
                <c:pt idx="1060">
                  <c:v>44959.166666666672</c:v>
                </c:pt>
                <c:pt idx="1061">
                  <c:v>44959.208333333328</c:v>
                </c:pt>
                <c:pt idx="1062">
                  <c:v>44959.25</c:v>
                </c:pt>
                <c:pt idx="1063">
                  <c:v>44959.291666666672</c:v>
                </c:pt>
                <c:pt idx="1064">
                  <c:v>44959.333333333328</c:v>
                </c:pt>
                <c:pt idx="1065">
                  <c:v>44959.375</c:v>
                </c:pt>
                <c:pt idx="1066">
                  <c:v>44959.416666666672</c:v>
                </c:pt>
                <c:pt idx="1067">
                  <c:v>44959.458333333328</c:v>
                </c:pt>
                <c:pt idx="1068">
                  <c:v>44959.5</c:v>
                </c:pt>
                <c:pt idx="1069">
                  <c:v>44959.541666666672</c:v>
                </c:pt>
                <c:pt idx="1070">
                  <c:v>44959.583333333328</c:v>
                </c:pt>
                <c:pt idx="1071">
                  <c:v>44959.625</c:v>
                </c:pt>
                <c:pt idx="1072">
                  <c:v>44959.666666666672</c:v>
                </c:pt>
                <c:pt idx="1073">
                  <c:v>44959.708333333328</c:v>
                </c:pt>
                <c:pt idx="1074">
                  <c:v>44959.75</c:v>
                </c:pt>
                <c:pt idx="1075">
                  <c:v>44959.791666666672</c:v>
                </c:pt>
                <c:pt idx="1076">
                  <c:v>44959.833333333328</c:v>
                </c:pt>
                <c:pt idx="1077">
                  <c:v>44959.875</c:v>
                </c:pt>
                <c:pt idx="1078">
                  <c:v>44959.916666666672</c:v>
                </c:pt>
                <c:pt idx="1079">
                  <c:v>44959.958333333328</c:v>
                </c:pt>
                <c:pt idx="1080">
                  <c:v>44960</c:v>
                </c:pt>
                <c:pt idx="1081">
                  <c:v>44960.041666666672</c:v>
                </c:pt>
                <c:pt idx="1082">
                  <c:v>44960.083333333328</c:v>
                </c:pt>
                <c:pt idx="1083">
                  <c:v>44960.125</c:v>
                </c:pt>
                <c:pt idx="1084">
                  <c:v>44960.166666666672</c:v>
                </c:pt>
                <c:pt idx="1085">
                  <c:v>44960.208333333328</c:v>
                </c:pt>
                <c:pt idx="1086">
                  <c:v>44960.25</c:v>
                </c:pt>
                <c:pt idx="1087">
                  <c:v>44960.291666666672</c:v>
                </c:pt>
                <c:pt idx="1088">
                  <c:v>44960.333333333328</c:v>
                </c:pt>
                <c:pt idx="1089">
                  <c:v>44960.375</c:v>
                </c:pt>
                <c:pt idx="1090">
                  <c:v>44960.416666666672</c:v>
                </c:pt>
                <c:pt idx="1091">
                  <c:v>44960.458333333328</c:v>
                </c:pt>
                <c:pt idx="1092">
                  <c:v>44960.5</c:v>
                </c:pt>
                <c:pt idx="1093">
                  <c:v>44960.541666666672</c:v>
                </c:pt>
                <c:pt idx="1094">
                  <c:v>44960.583333333328</c:v>
                </c:pt>
                <c:pt idx="1095">
                  <c:v>44960.625</c:v>
                </c:pt>
                <c:pt idx="1096">
                  <c:v>44960.666666666672</c:v>
                </c:pt>
                <c:pt idx="1097">
                  <c:v>44960.708333333328</c:v>
                </c:pt>
                <c:pt idx="1098">
                  <c:v>44960.75</c:v>
                </c:pt>
                <c:pt idx="1099">
                  <c:v>44960.791666666672</c:v>
                </c:pt>
                <c:pt idx="1100">
                  <c:v>44960.833333333328</c:v>
                </c:pt>
                <c:pt idx="1101">
                  <c:v>44960.875</c:v>
                </c:pt>
                <c:pt idx="1102">
                  <c:v>44960.916666666672</c:v>
                </c:pt>
                <c:pt idx="1103">
                  <c:v>44960.958333333328</c:v>
                </c:pt>
                <c:pt idx="1104">
                  <c:v>44961</c:v>
                </c:pt>
                <c:pt idx="1105">
                  <c:v>44961.041666666672</c:v>
                </c:pt>
                <c:pt idx="1106">
                  <c:v>44961.083333333328</c:v>
                </c:pt>
                <c:pt idx="1107">
                  <c:v>44961.125</c:v>
                </c:pt>
                <c:pt idx="1108">
                  <c:v>44961.166666666672</c:v>
                </c:pt>
                <c:pt idx="1109">
                  <c:v>44961.208333333328</c:v>
                </c:pt>
                <c:pt idx="1110">
                  <c:v>44961.25</c:v>
                </c:pt>
                <c:pt idx="1111">
                  <c:v>44961.291666666672</c:v>
                </c:pt>
                <c:pt idx="1112">
                  <c:v>44961.333333333328</c:v>
                </c:pt>
                <c:pt idx="1113">
                  <c:v>44961.375</c:v>
                </c:pt>
                <c:pt idx="1114">
                  <c:v>44961.416666666672</c:v>
                </c:pt>
                <c:pt idx="1115">
                  <c:v>44961.458333333328</c:v>
                </c:pt>
                <c:pt idx="1116">
                  <c:v>44961.5</c:v>
                </c:pt>
                <c:pt idx="1117">
                  <c:v>44961.541666666672</c:v>
                </c:pt>
                <c:pt idx="1118">
                  <c:v>44961.583333333328</c:v>
                </c:pt>
                <c:pt idx="1119">
                  <c:v>44961.625</c:v>
                </c:pt>
                <c:pt idx="1120">
                  <c:v>44961.666666666672</c:v>
                </c:pt>
                <c:pt idx="1121">
                  <c:v>44961.708333333328</c:v>
                </c:pt>
                <c:pt idx="1122">
                  <c:v>44961.75</c:v>
                </c:pt>
                <c:pt idx="1123">
                  <c:v>44961.791666666672</c:v>
                </c:pt>
                <c:pt idx="1124">
                  <c:v>44961.833333333328</c:v>
                </c:pt>
                <c:pt idx="1125">
                  <c:v>44961.875</c:v>
                </c:pt>
                <c:pt idx="1126">
                  <c:v>44961.916666666672</c:v>
                </c:pt>
                <c:pt idx="1127">
                  <c:v>44961.958333333328</c:v>
                </c:pt>
                <c:pt idx="1128">
                  <c:v>44962</c:v>
                </c:pt>
                <c:pt idx="1129">
                  <c:v>44962.041666666672</c:v>
                </c:pt>
                <c:pt idx="1130">
                  <c:v>44962.083333333328</c:v>
                </c:pt>
                <c:pt idx="1131">
                  <c:v>44962.125</c:v>
                </c:pt>
                <c:pt idx="1132">
                  <c:v>44962.166666666672</c:v>
                </c:pt>
                <c:pt idx="1133">
                  <c:v>44962.208333333328</c:v>
                </c:pt>
                <c:pt idx="1134">
                  <c:v>44962.25</c:v>
                </c:pt>
                <c:pt idx="1135">
                  <c:v>44962.291666666672</c:v>
                </c:pt>
                <c:pt idx="1136">
                  <c:v>44962.333333333328</c:v>
                </c:pt>
                <c:pt idx="1137">
                  <c:v>44962.375</c:v>
                </c:pt>
                <c:pt idx="1138">
                  <c:v>44962.416666666672</c:v>
                </c:pt>
                <c:pt idx="1139">
                  <c:v>44962.458333333328</c:v>
                </c:pt>
                <c:pt idx="1140">
                  <c:v>44962.5</c:v>
                </c:pt>
                <c:pt idx="1141">
                  <c:v>44962.541666666672</c:v>
                </c:pt>
                <c:pt idx="1142">
                  <c:v>44962.583333333328</c:v>
                </c:pt>
                <c:pt idx="1143">
                  <c:v>44962.625</c:v>
                </c:pt>
                <c:pt idx="1144">
                  <c:v>44962.666666666672</c:v>
                </c:pt>
                <c:pt idx="1145">
                  <c:v>44962.708333333328</c:v>
                </c:pt>
                <c:pt idx="1146">
                  <c:v>44962.75</c:v>
                </c:pt>
                <c:pt idx="1147">
                  <c:v>44962.791666666672</c:v>
                </c:pt>
                <c:pt idx="1148">
                  <c:v>44962.833333333328</c:v>
                </c:pt>
                <c:pt idx="1149">
                  <c:v>44962.875</c:v>
                </c:pt>
                <c:pt idx="1150">
                  <c:v>44962.916666666672</c:v>
                </c:pt>
                <c:pt idx="1151">
                  <c:v>44962.958333333328</c:v>
                </c:pt>
                <c:pt idx="1152">
                  <c:v>44963</c:v>
                </c:pt>
                <c:pt idx="1153">
                  <c:v>44963.041666666672</c:v>
                </c:pt>
                <c:pt idx="1154">
                  <c:v>44963.083333333328</c:v>
                </c:pt>
                <c:pt idx="1155">
                  <c:v>44963.125</c:v>
                </c:pt>
                <c:pt idx="1156">
                  <c:v>44963.166666666672</c:v>
                </c:pt>
                <c:pt idx="1157">
                  <c:v>44963.208333333328</c:v>
                </c:pt>
                <c:pt idx="1158">
                  <c:v>44963.25</c:v>
                </c:pt>
                <c:pt idx="1159">
                  <c:v>44963.291666666672</c:v>
                </c:pt>
                <c:pt idx="1160">
                  <c:v>44963.333333333328</c:v>
                </c:pt>
                <c:pt idx="1161">
                  <c:v>44963.375</c:v>
                </c:pt>
                <c:pt idx="1162">
                  <c:v>44963.416666666672</c:v>
                </c:pt>
                <c:pt idx="1163">
                  <c:v>44963.458333333328</c:v>
                </c:pt>
                <c:pt idx="1164">
                  <c:v>44963.5</c:v>
                </c:pt>
                <c:pt idx="1165">
                  <c:v>44963.541666666672</c:v>
                </c:pt>
                <c:pt idx="1166">
                  <c:v>44963.583333333328</c:v>
                </c:pt>
                <c:pt idx="1167">
                  <c:v>44963.625</c:v>
                </c:pt>
                <c:pt idx="1168">
                  <c:v>44963.666666666672</c:v>
                </c:pt>
                <c:pt idx="1169">
                  <c:v>44963.708333333328</c:v>
                </c:pt>
                <c:pt idx="1170">
                  <c:v>44963.75</c:v>
                </c:pt>
                <c:pt idx="1171">
                  <c:v>44963.791666666672</c:v>
                </c:pt>
                <c:pt idx="1172">
                  <c:v>44963.833333333328</c:v>
                </c:pt>
                <c:pt idx="1173">
                  <c:v>44963.875</c:v>
                </c:pt>
                <c:pt idx="1174">
                  <c:v>44963.916666666672</c:v>
                </c:pt>
                <c:pt idx="1175">
                  <c:v>44963.958333333328</c:v>
                </c:pt>
                <c:pt idx="1176">
                  <c:v>44964</c:v>
                </c:pt>
                <c:pt idx="1177">
                  <c:v>44964.041666666672</c:v>
                </c:pt>
                <c:pt idx="1178">
                  <c:v>44964.083333333328</c:v>
                </c:pt>
                <c:pt idx="1179">
                  <c:v>44964.125</c:v>
                </c:pt>
                <c:pt idx="1180">
                  <c:v>44964.166666666672</c:v>
                </c:pt>
                <c:pt idx="1181">
                  <c:v>44964.208333333328</c:v>
                </c:pt>
                <c:pt idx="1182">
                  <c:v>44964.25</c:v>
                </c:pt>
                <c:pt idx="1183">
                  <c:v>44964.291666666672</c:v>
                </c:pt>
                <c:pt idx="1184">
                  <c:v>44964.333333333328</c:v>
                </c:pt>
                <c:pt idx="1185">
                  <c:v>44964.375</c:v>
                </c:pt>
                <c:pt idx="1186">
                  <c:v>44964.416666666672</c:v>
                </c:pt>
                <c:pt idx="1187">
                  <c:v>44964.458333333328</c:v>
                </c:pt>
                <c:pt idx="1188">
                  <c:v>44964.5</c:v>
                </c:pt>
                <c:pt idx="1189">
                  <c:v>44964.541666666672</c:v>
                </c:pt>
                <c:pt idx="1190">
                  <c:v>44964.583333333328</c:v>
                </c:pt>
                <c:pt idx="1191">
                  <c:v>44964.625</c:v>
                </c:pt>
                <c:pt idx="1192">
                  <c:v>44964.666666666672</c:v>
                </c:pt>
                <c:pt idx="1193">
                  <c:v>44964.708333333328</c:v>
                </c:pt>
                <c:pt idx="1194">
                  <c:v>44964.75</c:v>
                </c:pt>
                <c:pt idx="1195">
                  <c:v>44964.791666666672</c:v>
                </c:pt>
                <c:pt idx="1196">
                  <c:v>44964.833333333328</c:v>
                </c:pt>
                <c:pt idx="1197">
                  <c:v>44964.875</c:v>
                </c:pt>
                <c:pt idx="1198">
                  <c:v>44964.916666666672</c:v>
                </c:pt>
                <c:pt idx="1199">
                  <c:v>44964.958333333328</c:v>
                </c:pt>
                <c:pt idx="1200">
                  <c:v>44965</c:v>
                </c:pt>
                <c:pt idx="1201">
                  <c:v>44965.041666666672</c:v>
                </c:pt>
                <c:pt idx="1202">
                  <c:v>44965.083333333328</c:v>
                </c:pt>
                <c:pt idx="1203">
                  <c:v>44965.125</c:v>
                </c:pt>
                <c:pt idx="1204">
                  <c:v>44965.166666666672</c:v>
                </c:pt>
                <c:pt idx="1205">
                  <c:v>44965.208333333328</c:v>
                </c:pt>
                <c:pt idx="1206">
                  <c:v>44965.25</c:v>
                </c:pt>
                <c:pt idx="1207">
                  <c:v>44965.291666666672</c:v>
                </c:pt>
                <c:pt idx="1208">
                  <c:v>44965.333333333328</c:v>
                </c:pt>
                <c:pt idx="1209">
                  <c:v>44965.375</c:v>
                </c:pt>
                <c:pt idx="1210">
                  <c:v>44965.416666666672</c:v>
                </c:pt>
                <c:pt idx="1211">
                  <c:v>44965.458333333328</c:v>
                </c:pt>
                <c:pt idx="1212">
                  <c:v>44965.5</c:v>
                </c:pt>
                <c:pt idx="1213">
                  <c:v>44965.541666666672</c:v>
                </c:pt>
                <c:pt idx="1214">
                  <c:v>44965.583333333328</c:v>
                </c:pt>
                <c:pt idx="1215">
                  <c:v>44965.625</c:v>
                </c:pt>
                <c:pt idx="1216">
                  <c:v>44965.666666666672</c:v>
                </c:pt>
                <c:pt idx="1217">
                  <c:v>44965.708333333328</c:v>
                </c:pt>
                <c:pt idx="1218">
                  <c:v>44965.75</c:v>
                </c:pt>
                <c:pt idx="1219">
                  <c:v>44965.791666666672</c:v>
                </c:pt>
                <c:pt idx="1220">
                  <c:v>44965.833333333328</c:v>
                </c:pt>
                <c:pt idx="1221">
                  <c:v>44965.875</c:v>
                </c:pt>
                <c:pt idx="1222">
                  <c:v>44965.916666666672</c:v>
                </c:pt>
                <c:pt idx="1223">
                  <c:v>44965.958333333328</c:v>
                </c:pt>
                <c:pt idx="1224">
                  <c:v>44966</c:v>
                </c:pt>
                <c:pt idx="1225">
                  <c:v>44966.041666666672</c:v>
                </c:pt>
                <c:pt idx="1226">
                  <c:v>44966.083333333328</c:v>
                </c:pt>
                <c:pt idx="1227">
                  <c:v>44966.125</c:v>
                </c:pt>
                <c:pt idx="1228">
                  <c:v>44966.166666666672</c:v>
                </c:pt>
                <c:pt idx="1229">
                  <c:v>44966.208333333328</c:v>
                </c:pt>
                <c:pt idx="1230">
                  <c:v>44966.25</c:v>
                </c:pt>
                <c:pt idx="1231">
                  <c:v>44966.291666666672</c:v>
                </c:pt>
                <c:pt idx="1232">
                  <c:v>44966.333333333328</c:v>
                </c:pt>
                <c:pt idx="1233">
                  <c:v>44966.375</c:v>
                </c:pt>
                <c:pt idx="1234">
                  <c:v>44966.416666666672</c:v>
                </c:pt>
                <c:pt idx="1235">
                  <c:v>44966.458333333328</c:v>
                </c:pt>
                <c:pt idx="1236">
                  <c:v>44966.5</c:v>
                </c:pt>
                <c:pt idx="1237">
                  <c:v>44966.541666666672</c:v>
                </c:pt>
                <c:pt idx="1238">
                  <c:v>44966.583333333328</c:v>
                </c:pt>
                <c:pt idx="1239">
                  <c:v>44966.625</c:v>
                </c:pt>
                <c:pt idx="1240">
                  <c:v>44966.666666666672</c:v>
                </c:pt>
                <c:pt idx="1241">
                  <c:v>44966.708333333328</c:v>
                </c:pt>
                <c:pt idx="1242">
                  <c:v>44966.75</c:v>
                </c:pt>
                <c:pt idx="1243">
                  <c:v>44966.791666666672</c:v>
                </c:pt>
                <c:pt idx="1244">
                  <c:v>44966.833333333328</c:v>
                </c:pt>
                <c:pt idx="1245">
                  <c:v>44966.875</c:v>
                </c:pt>
                <c:pt idx="1246">
                  <c:v>44966.916666666672</c:v>
                </c:pt>
                <c:pt idx="1247">
                  <c:v>44966.958333333328</c:v>
                </c:pt>
                <c:pt idx="1248">
                  <c:v>44967</c:v>
                </c:pt>
                <c:pt idx="1249">
                  <c:v>44967.041666666672</c:v>
                </c:pt>
                <c:pt idx="1250">
                  <c:v>44967.083333333328</c:v>
                </c:pt>
                <c:pt idx="1251">
                  <c:v>44967.125</c:v>
                </c:pt>
                <c:pt idx="1252">
                  <c:v>44967.166666666672</c:v>
                </c:pt>
                <c:pt idx="1253">
                  <c:v>44967.208333333328</c:v>
                </c:pt>
                <c:pt idx="1254">
                  <c:v>44967.25</c:v>
                </c:pt>
                <c:pt idx="1255">
                  <c:v>44967.291666666672</c:v>
                </c:pt>
                <c:pt idx="1256">
                  <c:v>44967.333333333328</c:v>
                </c:pt>
                <c:pt idx="1257">
                  <c:v>44967.375</c:v>
                </c:pt>
                <c:pt idx="1258">
                  <c:v>44967.416666666672</c:v>
                </c:pt>
                <c:pt idx="1259">
                  <c:v>44967.458333333328</c:v>
                </c:pt>
                <c:pt idx="1260">
                  <c:v>44967.5</c:v>
                </c:pt>
                <c:pt idx="1261">
                  <c:v>44967.541666666672</c:v>
                </c:pt>
                <c:pt idx="1262">
                  <c:v>44967.583333333328</c:v>
                </c:pt>
                <c:pt idx="1263">
                  <c:v>44967.625</c:v>
                </c:pt>
                <c:pt idx="1264">
                  <c:v>44967.666666666672</c:v>
                </c:pt>
                <c:pt idx="1265">
                  <c:v>44967.708333333328</c:v>
                </c:pt>
                <c:pt idx="1266">
                  <c:v>44967.75</c:v>
                </c:pt>
                <c:pt idx="1267">
                  <c:v>44967.791666666672</c:v>
                </c:pt>
                <c:pt idx="1268">
                  <c:v>44967.833333333328</c:v>
                </c:pt>
                <c:pt idx="1269">
                  <c:v>44967.875</c:v>
                </c:pt>
                <c:pt idx="1270">
                  <c:v>44967.916666666672</c:v>
                </c:pt>
                <c:pt idx="1271">
                  <c:v>44967.958333333328</c:v>
                </c:pt>
                <c:pt idx="1272">
                  <c:v>44968</c:v>
                </c:pt>
                <c:pt idx="1273">
                  <c:v>44968.041666666672</c:v>
                </c:pt>
                <c:pt idx="1274">
                  <c:v>44968.083333333328</c:v>
                </c:pt>
                <c:pt idx="1275">
                  <c:v>44968.125</c:v>
                </c:pt>
                <c:pt idx="1276">
                  <c:v>44968.166666666672</c:v>
                </c:pt>
                <c:pt idx="1277">
                  <c:v>44968.208333333328</c:v>
                </c:pt>
                <c:pt idx="1278">
                  <c:v>44968.25</c:v>
                </c:pt>
                <c:pt idx="1279">
                  <c:v>44968.291666666672</c:v>
                </c:pt>
                <c:pt idx="1280">
                  <c:v>44968.333333333328</c:v>
                </c:pt>
                <c:pt idx="1281">
                  <c:v>44968.375</c:v>
                </c:pt>
                <c:pt idx="1282">
                  <c:v>44968.416666666672</c:v>
                </c:pt>
                <c:pt idx="1283">
                  <c:v>44968.458333333328</c:v>
                </c:pt>
                <c:pt idx="1284">
                  <c:v>44968.5</c:v>
                </c:pt>
                <c:pt idx="1285">
                  <c:v>44968.541666666672</c:v>
                </c:pt>
                <c:pt idx="1286">
                  <c:v>44968.583333333328</c:v>
                </c:pt>
                <c:pt idx="1287">
                  <c:v>44968.625</c:v>
                </c:pt>
                <c:pt idx="1288">
                  <c:v>44968.666666666672</c:v>
                </c:pt>
                <c:pt idx="1289">
                  <c:v>44968.708333333328</c:v>
                </c:pt>
                <c:pt idx="1290">
                  <c:v>44968.75</c:v>
                </c:pt>
                <c:pt idx="1291">
                  <c:v>44968.791666666672</c:v>
                </c:pt>
                <c:pt idx="1292">
                  <c:v>44968.833333333328</c:v>
                </c:pt>
                <c:pt idx="1293">
                  <c:v>44968.875</c:v>
                </c:pt>
                <c:pt idx="1294">
                  <c:v>44968.916666666672</c:v>
                </c:pt>
                <c:pt idx="1295">
                  <c:v>44968.958333333328</c:v>
                </c:pt>
                <c:pt idx="1296">
                  <c:v>44969</c:v>
                </c:pt>
                <c:pt idx="1297">
                  <c:v>44969.041666666672</c:v>
                </c:pt>
                <c:pt idx="1298">
                  <c:v>44969.083333333328</c:v>
                </c:pt>
                <c:pt idx="1299">
                  <c:v>44969.125</c:v>
                </c:pt>
                <c:pt idx="1300">
                  <c:v>44969.166666666672</c:v>
                </c:pt>
                <c:pt idx="1301">
                  <c:v>44969.208333333328</c:v>
                </c:pt>
                <c:pt idx="1302">
                  <c:v>44969.25</c:v>
                </c:pt>
                <c:pt idx="1303">
                  <c:v>44969.291666666672</c:v>
                </c:pt>
                <c:pt idx="1304">
                  <c:v>44969.333333333328</c:v>
                </c:pt>
                <c:pt idx="1305">
                  <c:v>44969.375</c:v>
                </c:pt>
                <c:pt idx="1306">
                  <c:v>44969.416666666672</c:v>
                </c:pt>
                <c:pt idx="1307">
                  <c:v>44969.458333333328</c:v>
                </c:pt>
                <c:pt idx="1308">
                  <c:v>44969.5</c:v>
                </c:pt>
                <c:pt idx="1309">
                  <c:v>44969.541666666672</c:v>
                </c:pt>
                <c:pt idx="1310">
                  <c:v>44969.583333333328</c:v>
                </c:pt>
                <c:pt idx="1311">
                  <c:v>44969.625</c:v>
                </c:pt>
                <c:pt idx="1312">
                  <c:v>44969.666666666672</c:v>
                </c:pt>
                <c:pt idx="1313">
                  <c:v>44969.708333333328</c:v>
                </c:pt>
                <c:pt idx="1314">
                  <c:v>44969.75</c:v>
                </c:pt>
                <c:pt idx="1315">
                  <c:v>44969.791666666672</c:v>
                </c:pt>
                <c:pt idx="1316">
                  <c:v>44969.833333333328</c:v>
                </c:pt>
                <c:pt idx="1317">
                  <c:v>44969.875</c:v>
                </c:pt>
                <c:pt idx="1318">
                  <c:v>44969.916666666672</c:v>
                </c:pt>
                <c:pt idx="1319">
                  <c:v>44969.958333333328</c:v>
                </c:pt>
                <c:pt idx="1320">
                  <c:v>44970</c:v>
                </c:pt>
                <c:pt idx="1321">
                  <c:v>44970.041666666672</c:v>
                </c:pt>
                <c:pt idx="1322">
                  <c:v>44970.083333333328</c:v>
                </c:pt>
                <c:pt idx="1323">
                  <c:v>44970.125</c:v>
                </c:pt>
                <c:pt idx="1324">
                  <c:v>44970.166666666672</c:v>
                </c:pt>
                <c:pt idx="1325">
                  <c:v>44970.208333333328</c:v>
                </c:pt>
                <c:pt idx="1326">
                  <c:v>44970.25</c:v>
                </c:pt>
                <c:pt idx="1327">
                  <c:v>44970.291666666672</c:v>
                </c:pt>
                <c:pt idx="1328">
                  <c:v>44970.333333333328</c:v>
                </c:pt>
                <c:pt idx="1329">
                  <c:v>44970.375</c:v>
                </c:pt>
                <c:pt idx="1330">
                  <c:v>44970.416666666672</c:v>
                </c:pt>
                <c:pt idx="1331">
                  <c:v>44970.458333333328</c:v>
                </c:pt>
                <c:pt idx="1332">
                  <c:v>44970.5</c:v>
                </c:pt>
                <c:pt idx="1333">
                  <c:v>44970.541666666672</c:v>
                </c:pt>
                <c:pt idx="1334">
                  <c:v>44970.583333333328</c:v>
                </c:pt>
                <c:pt idx="1335">
                  <c:v>44970.625</c:v>
                </c:pt>
                <c:pt idx="1336">
                  <c:v>44970.666666666672</c:v>
                </c:pt>
                <c:pt idx="1337">
                  <c:v>44970.708333333328</c:v>
                </c:pt>
                <c:pt idx="1338">
                  <c:v>44970.75</c:v>
                </c:pt>
                <c:pt idx="1339">
                  <c:v>44970.791666666672</c:v>
                </c:pt>
                <c:pt idx="1340">
                  <c:v>44970.833333333328</c:v>
                </c:pt>
                <c:pt idx="1341">
                  <c:v>44970.875</c:v>
                </c:pt>
                <c:pt idx="1342">
                  <c:v>44970.916666666672</c:v>
                </c:pt>
                <c:pt idx="1343">
                  <c:v>44970.958333333328</c:v>
                </c:pt>
                <c:pt idx="1344">
                  <c:v>44971</c:v>
                </c:pt>
                <c:pt idx="1345">
                  <c:v>44971.041666666672</c:v>
                </c:pt>
                <c:pt idx="1346">
                  <c:v>44971.083333333328</c:v>
                </c:pt>
                <c:pt idx="1347">
                  <c:v>44971.125</c:v>
                </c:pt>
                <c:pt idx="1348">
                  <c:v>44971.166666666672</c:v>
                </c:pt>
                <c:pt idx="1349">
                  <c:v>44971.208333333328</c:v>
                </c:pt>
                <c:pt idx="1350">
                  <c:v>44971.25</c:v>
                </c:pt>
                <c:pt idx="1351">
                  <c:v>44971.291666666672</c:v>
                </c:pt>
                <c:pt idx="1352">
                  <c:v>44971.333333333328</c:v>
                </c:pt>
                <c:pt idx="1353">
                  <c:v>44971.375</c:v>
                </c:pt>
                <c:pt idx="1354">
                  <c:v>44971.416666666672</c:v>
                </c:pt>
                <c:pt idx="1355">
                  <c:v>44971.458333333328</c:v>
                </c:pt>
                <c:pt idx="1356">
                  <c:v>44971.5</c:v>
                </c:pt>
                <c:pt idx="1357">
                  <c:v>44971.541666666672</c:v>
                </c:pt>
                <c:pt idx="1358">
                  <c:v>44971.583333333328</c:v>
                </c:pt>
                <c:pt idx="1359">
                  <c:v>44971.625</c:v>
                </c:pt>
                <c:pt idx="1360">
                  <c:v>44971.666666666672</c:v>
                </c:pt>
                <c:pt idx="1361">
                  <c:v>44971.708333333328</c:v>
                </c:pt>
                <c:pt idx="1362">
                  <c:v>44971.75</c:v>
                </c:pt>
                <c:pt idx="1363">
                  <c:v>44971.791666666672</c:v>
                </c:pt>
                <c:pt idx="1364">
                  <c:v>44971.833333333328</c:v>
                </c:pt>
                <c:pt idx="1365">
                  <c:v>44971.875</c:v>
                </c:pt>
                <c:pt idx="1366">
                  <c:v>44971.916666666672</c:v>
                </c:pt>
                <c:pt idx="1367">
                  <c:v>44971.958333333328</c:v>
                </c:pt>
                <c:pt idx="1368">
                  <c:v>44972</c:v>
                </c:pt>
                <c:pt idx="1369">
                  <c:v>44972.041666666672</c:v>
                </c:pt>
                <c:pt idx="1370">
                  <c:v>44972.083333333328</c:v>
                </c:pt>
                <c:pt idx="1371">
                  <c:v>44972.125</c:v>
                </c:pt>
                <c:pt idx="1372">
                  <c:v>44972.166666666672</c:v>
                </c:pt>
                <c:pt idx="1373">
                  <c:v>44972.208333333328</c:v>
                </c:pt>
                <c:pt idx="1374">
                  <c:v>44972.25</c:v>
                </c:pt>
                <c:pt idx="1375">
                  <c:v>44972.291666666672</c:v>
                </c:pt>
                <c:pt idx="1376">
                  <c:v>44972.333333333328</c:v>
                </c:pt>
                <c:pt idx="1377">
                  <c:v>44972.375</c:v>
                </c:pt>
                <c:pt idx="1378">
                  <c:v>44972.416666666672</c:v>
                </c:pt>
                <c:pt idx="1379">
                  <c:v>44972.458333333328</c:v>
                </c:pt>
                <c:pt idx="1380">
                  <c:v>44972.5</c:v>
                </c:pt>
                <c:pt idx="1381">
                  <c:v>44972.541666666672</c:v>
                </c:pt>
                <c:pt idx="1382">
                  <c:v>44972.583333333328</c:v>
                </c:pt>
                <c:pt idx="1383">
                  <c:v>44972.625</c:v>
                </c:pt>
                <c:pt idx="1384">
                  <c:v>44972.666666666672</c:v>
                </c:pt>
                <c:pt idx="1385">
                  <c:v>44972.708333333328</c:v>
                </c:pt>
                <c:pt idx="1386">
                  <c:v>44972.75</c:v>
                </c:pt>
                <c:pt idx="1387">
                  <c:v>44972.791666666672</c:v>
                </c:pt>
                <c:pt idx="1388">
                  <c:v>44972.833333333328</c:v>
                </c:pt>
                <c:pt idx="1389">
                  <c:v>44972.875</c:v>
                </c:pt>
                <c:pt idx="1390">
                  <c:v>44972.916666666672</c:v>
                </c:pt>
                <c:pt idx="1391">
                  <c:v>44972.958333333328</c:v>
                </c:pt>
                <c:pt idx="1392">
                  <c:v>44973</c:v>
                </c:pt>
                <c:pt idx="1393">
                  <c:v>44973.041666666672</c:v>
                </c:pt>
                <c:pt idx="1394">
                  <c:v>44973.083333333328</c:v>
                </c:pt>
                <c:pt idx="1395">
                  <c:v>44973.125</c:v>
                </c:pt>
                <c:pt idx="1396">
                  <c:v>44973.166666666672</c:v>
                </c:pt>
                <c:pt idx="1397">
                  <c:v>44973.208333333328</c:v>
                </c:pt>
                <c:pt idx="1398">
                  <c:v>44973.25</c:v>
                </c:pt>
                <c:pt idx="1399">
                  <c:v>44973.291666666672</c:v>
                </c:pt>
                <c:pt idx="1400">
                  <c:v>44973.333333333328</c:v>
                </c:pt>
                <c:pt idx="1401">
                  <c:v>44973.375</c:v>
                </c:pt>
                <c:pt idx="1402">
                  <c:v>44973.416666666672</c:v>
                </c:pt>
                <c:pt idx="1403">
                  <c:v>44973.458333333328</c:v>
                </c:pt>
                <c:pt idx="1404">
                  <c:v>44973.5</c:v>
                </c:pt>
                <c:pt idx="1405">
                  <c:v>44973.541666666672</c:v>
                </c:pt>
                <c:pt idx="1406">
                  <c:v>44973.583333333328</c:v>
                </c:pt>
                <c:pt idx="1407">
                  <c:v>44973.625</c:v>
                </c:pt>
                <c:pt idx="1408">
                  <c:v>44973.666666666672</c:v>
                </c:pt>
                <c:pt idx="1409">
                  <c:v>44973.708333333328</c:v>
                </c:pt>
                <c:pt idx="1410">
                  <c:v>44973.75</c:v>
                </c:pt>
                <c:pt idx="1411">
                  <c:v>44973.791666666672</c:v>
                </c:pt>
                <c:pt idx="1412">
                  <c:v>44973.833333333328</c:v>
                </c:pt>
                <c:pt idx="1413">
                  <c:v>44973.875</c:v>
                </c:pt>
                <c:pt idx="1414">
                  <c:v>44973.916666666672</c:v>
                </c:pt>
                <c:pt idx="1415">
                  <c:v>44973.958333333328</c:v>
                </c:pt>
                <c:pt idx="1416">
                  <c:v>44974</c:v>
                </c:pt>
                <c:pt idx="1417">
                  <c:v>44974.041666666672</c:v>
                </c:pt>
                <c:pt idx="1418">
                  <c:v>44974.083333333328</c:v>
                </c:pt>
                <c:pt idx="1419">
                  <c:v>44974.125</c:v>
                </c:pt>
                <c:pt idx="1420">
                  <c:v>44974.166666666672</c:v>
                </c:pt>
                <c:pt idx="1421">
                  <c:v>44974.208333333328</c:v>
                </c:pt>
                <c:pt idx="1422">
                  <c:v>44974.25</c:v>
                </c:pt>
                <c:pt idx="1423">
                  <c:v>44974.291666666672</c:v>
                </c:pt>
                <c:pt idx="1424">
                  <c:v>44974.333333333328</c:v>
                </c:pt>
                <c:pt idx="1425">
                  <c:v>44974.375</c:v>
                </c:pt>
                <c:pt idx="1426">
                  <c:v>44974.416666666672</c:v>
                </c:pt>
                <c:pt idx="1427">
                  <c:v>44974.458333333328</c:v>
                </c:pt>
                <c:pt idx="1428">
                  <c:v>44974.5</c:v>
                </c:pt>
                <c:pt idx="1429">
                  <c:v>44974.541666666672</c:v>
                </c:pt>
                <c:pt idx="1430">
                  <c:v>44974.583333333328</c:v>
                </c:pt>
                <c:pt idx="1431">
                  <c:v>44974.625</c:v>
                </c:pt>
                <c:pt idx="1432">
                  <c:v>44974.666666666672</c:v>
                </c:pt>
                <c:pt idx="1433">
                  <c:v>44974.708333333328</c:v>
                </c:pt>
                <c:pt idx="1434">
                  <c:v>44974.75</c:v>
                </c:pt>
                <c:pt idx="1435">
                  <c:v>44974.791666666672</c:v>
                </c:pt>
                <c:pt idx="1436">
                  <c:v>44974.833333333328</c:v>
                </c:pt>
                <c:pt idx="1437">
                  <c:v>44974.875</c:v>
                </c:pt>
                <c:pt idx="1438">
                  <c:v>44974.916666666672</c:v>
                </c:pt>
                <c:pt idx="1439">
                  <c:v>44974.958333333328</c:v>
                </c:pt>
                <c:pt idx="1440">
                  <c:v>44975</c:v>
                </c:pt>
                <c:pt idx="1441">
                  <c:v>44975.041666666672</c:v>
                </c:pt>
                <c:pt idx="1442">
                  <c:v>44975.083333333328</c:v>
                </c:pt>
                <c:pt idx="1443">
                  <c:v>44975.125</c:v>
                </c:pt>
                <c:pt idx="1444">
                  <c:v>44975.166666666672</c:v>
                </c:pt>
                <c:pt idx="1445">
                  <c:v>44975.208333333328</c:v>
                </c:pt>
                <c:pt idx="1446">
                  <c:v>44975.25</c:v>
                </c:pt>
                <c:pt idx="1447">
                  <c:v>44975.291666666672</c:v>
                </c:pt>
                <c:pt idx="1448">
                  <c:v>44975.333333333328</c:v>
                </c:pt>
                <c:pt idx="1449">
                  <c:v>44975.375</c:v>
                </c:pt>
                <c:pt idx="1450">
                  <c:v>44975.416666666672</c:v>
                </c:pt>
                <c:pt idx="1451">
                  <c:v>44975.458333333328</c:v>
                </c:pt>
                <c:pt idx="1452">
                  <c:v>44975.5</c:v>
                </c:pt>
                <c:pt idx="1453">
                  <c:v>44975.541666666672</c:v>
                </c:pt>
                <c:pt idx="1454">
                  <c:v>44975.583333333328</c:v>
                </c:pt>
                <c:pt idx="1455">
                  <c:v>44975.625</c:v>
                </c:pt>
                <c:pt idx="1456">
                  <c:v>44975.666666666672</c:v>
                </c:pt>
                <c:pt idx="1457">
                  <c:v>44975.708333333328</c:v>
                </c:pt>
                <c:pt idx="1458">
                  <c:v>44975.75</c:v>
                </c:pt>
                <c:pt idx="1459">
                  <c:v>44975.791666666672</c:v>
                </c:pt>
                <c:pt idx="1460">
                  <c:v>44975.833333333328</c:v>
                </c:pt>
                <c:pt idx="1461">
                  <c:v>44975.875</c:v>
                </c:pt>
                <c:pt idx="1462">
                  <c:v>44975.916666666672</c:v>
                </c:pt>
                <c:pt idx="1463">
                  <c:v>44975.958333333328</c:v>
                </c:pt>
                <c:pt idx="1464">
                  <c:v>44976</c:v>
                </c:pt>
                <c:pt idx="1465">
                  <c:v>44976.041666666672</c:v>
                </c:pt>
                <c:pt idx="1466">
                  <c:v>44976.083333333328</c:v>
                </c:pt>
                <c:pt idx="1467">
                  <c:v>44976.125</c:v>
                </c:pt>
                <c:pt idx="1468">
                  <c:v>44976.166666666672</c:v>
                </c:pt>
                <c:pt idx="1469">
                  <c:v>44976.208333333328</c:v>
                </c:pt>
                <c:pt idx="1470">
                  <c:v>44976.25</c:v>
                </c:pt>
                <c:pt idx="1471">
                  <c:v>44976.291666666672</c:v>
                </c:pt>
                <c:pt idx="1472">
                  <c:v>44976.333333333328</c:v>
                </c:pt>
                <c:pt idx="1473">
                  <c:v>44976.375</c:v>
                </c:pt>
                <c:pt idx="1474">
                  <c:v>44976.416666666672</c:v>
                </c:pt>
                <c:pt idx="1475">
                  <c:v>44976.458333333328</c:v>
                </c:pt>
                <c:pt idx="1476">
                  <c:v>44976.5</c:v>
                </c:pt>
                <c:pt idx="1477">
                  <c:v>44976.541666666672</c:v>
                </c:pt>
                <c:pt idx="1478">
                  <c:v>44976.583333333328</c:v>
                </c:pt>
                <c:pt idx="1479">
                  <c:v>44976.625</c:v>
                </c:pt>
                <c:pt idx="1480">
                  <c:v>44976.666666666672</c:v>
                </c:pt>
                <c:pt idx="1481">
                  <c:v>44976.708333333328</c:v>
                </c:pt>
                <c:pt idx="1482">
                  <c:v>44976.75</c:v>
                </c:pt>
                <c:pt idx="1483">
                  <c:v>44976.791666666672</c:v>
                </c:pt>
                <c:pt idx="1484">
                  <c:v>44976.833333333328</c:v>
                </c:pt>
                <c:pt idx="1485">
                  <c:v>44976.875</c:v>
                </c:pt>
                <c:pt idx="1486">
                  <c:v>44976.916666666672</c:v>
                </c:pt>
                <c:pt idx="1487">
                  <c:v>44976.958333333328</c:v>
                </c:pt>
                <c:pt idx="1488">
                  <c:v>44977</c:v>
                </c:pt>
                <c:pt idx="1489">
                  <c:v>44977.041666666672</c:v>
                </c:pt>
                <c:pt idx="1490">
                  <c:v>44977.083333333328</c:v>
                </c:pt>
                <c:pt idx="1491">
                  <c:v>44977.125</c:v>
                </c:pt>
                <c:pt idx="1492">
                  <c:v>44977.166666666672</c:v>
                </c:pt>
                <c:pt idx="1493">
                  <c:v>44977.208333333328</c:v>
                </c:pt>
                <c:pt idx="1494">
                  <c:v>44977.25</c:v>
                </c:pt>
                <c:pt idx="1495">
                  <c:v>44977.291666666672</c:v>
                </c:pt>
                <c:pt idx="1496">
                  <c:v>44977.333333333328</c:v>
                </c:pt>
                <c:pt idx="1497">
                  <c:v>44977.375</c:v>
                </c:pt>
                <c:pt idx="1498">
                  <c:v>44977.416666666672</c:v>
                </c:pt>
                <c:pt idx="1499">
                  <c:v>44977.458333333328</c:v>
                </c:pt>
                <c:pt idx="1500">
                  <c:v>44977.5</c:v>
                </c:pt>
                <c:pt idx="1501">
                  <c:v>44977.541666666672</c:v>
                </c:pt>
                <c:pt idx="1502">
                  <c:v>44977.583333333328</c:v>
                </c:pt>
                <c:pt idx="1503">
                  <c:v>44977.625</c:v>
                </c:pt>
                <c:pt idx="1504">
                  <c:v>44977.666666666672</c:v>
                </c:pt>
                <c:pt idx="1505">
                  <c:v>44977.708333333328</c:v>
                </c:pt>
                <c:pt idx="1506">
                  <c:v>44977.75</c:v>
                </c:pt>
                <c:pt idx="1507">
                  <c:v>44977.791666666672</c:v>
                </c:pt>
                <c:pt idx="1508">
                  <c:v>44977.833333333328</c:v>
                </c:pt>
                <c:pt idx="1509">
                  <c:v>44977.875</c:v>
                </c:pt>
                <c:pt idx="1510">
                  <c:v>44977.916666666672</c:v>
                </c:pt>
                <c:pt idx="1511">
                  <c:v>44977.958333333328</c:v>
                </c:pt>
                <c:pt idx="1512">
                  <c:v>44978</c:v>
                </c:pt>
                <c:pt idx="1513">
                  <c:v>44978.041666666672</c:v>
                </c:pt>
                <c:pt idx="1514">
                  <c:v>44978.083333333328</c:v>
                </c:pt>
                <c:pt idx="1515">
                  <c:v>44978.125</c:v>
                </c:pt>
                <c:pt idx="1516">
                  <c:v>44978.166666666672</c:v>
                </c:pt>
                <c:pt idx="1517">
                  <c:v>44978.208333333328</c:v>
                </c:pt>
                <c:pt idx="1518">
                  <c:v>44978.25</c:v>
                </c:pt>
                <c:pt idx="1519">
                  <c:v>44978.291666666672</c:v>
                </c:pt>
                <c:pt idx="1520">
                  <c:v>44978.333333333328</c:v>
                </c:pt>
                <c:pt idx="1521">
                  <c:v>44978.375</c:v>
                </c:pt>
                <c:pt idx="1522">
                  <c:v>44978.416666666672</c:v>
                </c:pt>
                <c:pt idx="1523">
                  <c:v>44978.458333333328</c:v>
                </c:pt>
                <c:pt idx="1524">
                  <c:v>44978.5</c:v>
                </c:pt>
                <c:pt idx="1525">
                  <c:v>44978.541666666672</c:v>
                </c:pt>
                <c:pt idx="1526">
                  <c:v>44978.583333333328</c:v>
                </c:pt>
                <c:pt idx="1527">
                  <c:v>44978.625</c:v>
                </c:pt>
                <c:pt idx="1528">
                  <c:v>44978.666666666672</c:v>
                </c:pt>
                <c:pt idx="1529">
                  <c:v>44978.708333333328</c:v>
                </c:pt>
                <c:pt idx="1530">
                  <c:v>44978.75</c:v>
                </c:pt>
                <c:pt idx="1531">
                  <c:v>44978.791666666672</c:v>
                </c:pt>
                <c:pt idx="1532">
                  <c:v>44978.833333333328</c:v>
                </c:pt>
                <c:pt idx="1533">
                  <c:v>44978.875</c:v>
                </c:pt>
                <c:pt idx="1534">
                  <c:v>44978.916666666672</c:v>
                </c:pt>
                <c:pt idx="1535">
                  <c:v>44978.958333333328</c:v>
                </c:pt>
                <c:pt idx="1536">
                  <c:v>44979</c:v>
                </c:pt>
                <c:pt idx="1537">
                  <c:v>44979.041666666672</c:v>
                </c:pt>
                <c:pt idx="1538">
                  <c:v>44979.083333333328</c:v>
                </c:pt>
                <c:pt idx="1539">
                  <c:v>44979.125</c:v>
                </c:pt>
                <c:pt idx="1540">
                  <c:v>44979.166666666672</c:v>
                </c:pt>
                <c:pt idx="1541">
                  <c:v>44979.208333333328</c:v>
                </c:pt>
                <c:pt idx="1542">
                  <c:v>44979.25</c:v>
                </c:pt>
                <c:pt idx="1543">
                  <c:v>44979.291666666672</c:v>
                </c:pt>
                <c:pt idx="1544">
                  <c:v>44979.333333333328</c:v>
                </c:pt>
                <c:pt idx="1545">
                  <c:v>44979.375</c:v>
                </c:pt>
                <c:pt idx="1546">
                  <c:v>44979.416666666672</c:v>
                </c:pt>
                <c:pt idx="1547">
                  <c:v>44979.458333333328</c:v>
                </c:pt>
                <c:pt idx="1548">
                  <c:v>44979.5</c:v>
                </c:pt>
                <c:pt idx="1549">
                  <c:v>44979.541666666672</c:v>
                </c:pt>
                <c:pt idx="1550">
                  <c:v>44979.583333333328</c:v>
                </c:pt>
                <c:pt idx="1551">
                  <c:v>44979.625</c:v>
                </c:pt>
                <c:pt idx="1552">
                  <c:v>44979.666666666672</c:v>
                </c:pt>
                <c:pt idx="1553">
                  <c:v>44979.708333333328</c:v>
                </c:pt>
                <c:pt idx="1554">
                  <c:v>44979.75</c:v>
                </c:pt>
                <c:pt idx="1555">
                  <c:v>44979.791666666672</c:v>
                </c:pt>
                <c:pt idx="1556">
                  <c:v>44979.833333333328</c:v>
                </c:pt>
                <c:pt idx="1557">
                  <c:v>44979.875</c:v>
                </c:pt>
                <c:pt idx="1558">
                  <c:v>44979.916666666672</c:v>
                </c:pt>
                <c:pt idx="1559">
                  <c:v>44979.958333333328</c:v>
                </c:pt>
                <c:pt idx="1560">
                  <c:v>44980</c:v>
                </c:pt>
                <c:pt idx="1561">
                  <c:v>44980.041666666672</c:v>
                </c:pt>
                <c:pt idx="1562">
                  <c:v>44980.083333333328</c:v>
                </c:pt>
                <c:pt idx="1563">
                  <c:v>44980.125</c:v>
                </c:pt>
                <c:pt idx="1564">
                  <c:v>44980.166666666672</c:v>
                </c:pt>
                <c:pt idx="1565">
                  <c:v>44980.208333333328</c:v>
                </c:pt>
                <c:pt idx="1566">
                  <c:v>44980.25</c:v>
                </c:pt>
                <c:pt idx="1567">
                  <c:v>44980.291666666672</c:v>
                </c:pt>
                <c:pt idx="1568">
                  <c:v>44980.333333333328</c:v>
                </c:pt>
                <c:pt idx="1569">
                  <c:v>44980.375</c:v>
                </c:pt>
                <c:pt idx="1570">
                  <c:v>44980.416666666672</c:v>
                </c:pt>
                <c:pt idx="1571">
                  <c:v>44980.458333333328</c:v>
                </c:pt>
                <c:pt idx="1572">
                  <c:v>44980.5</c:v>
                </c:pt>
                <c:pt idx="1573">
                  <c:v>44980.541666666672</c:v>
                </c:pt>
                <c:pt idx="1574">
                  <c:v>44980.583333333328</c:v>
                </c:pt>
                <c:pt idx="1575">
                  <c:v>44980.625</c:v>
                </c:pt>
                <c:pt idx="1576">
                  <c:v>44980.666666666672</c:v>
                </c:pt>
                <c:pt idx="1577">
                  <c:v>44980.708333333328</c:v>
                </c:pt>
                <c:pt idx="1578">
                  <c:v>44980.75</c:v>
                </c:pt>
                <c:pt idx="1579">
                  <c:v>44980.791666666672</c:v>
                </c:pt>
                <c:pt idx="1580">
                  <c:v>44980.833333333328</c:v>
                </c:pt>
                <c:pt idx="1581">
                  <c:v>44980.875</c:v>
                </c:pt>
                <c:pt idx="1582">
                  <c:v>44980.916666666672</c:v>
                </c:pt>
                <c:pt idx="1583">
                  <c:v>44980.958333333328</c:v>
                </c:pt>
                <c:pt idx="1584">
                  <c:v>44981</c:v>
                </c:pt>
                <c:pt idx="1585">
                  <c:v>44981.041666666672</c:v>
                </c:pt>
                <c:pt idx="1586">
                  <c:v>44981.083333333328</c:v>
                </c:pt>
                <c:pt idx="1587">
                  <c:v>44981.125</c:v>
                </c:pt>
                <c:pt idx="1588">
                  <c:v>44981.166666666672</c:v>
                </c:pt>
                <c:pt idx="1589">
                  <c:v>44981.208333333328</c:v>
                </c:pt>
                <c:pt idx="1590">
                  <c:v>44981.25</c:v>
                </c:pt>
                <c:pt idx="1591">
                  <c:v>44981.291666666672</c:v>
                </c:pt>
                <c:pt idx="1592">
                  <c:v>44981.333333333328</c:v>
                </c:pt>
                <c:pt idx="1593">
                  <c:v>44981.375</c:v>
                </c:pt>
                <c:pt idx="1594">
                  <c:v>44981.416666666672</c:v>
                </c:pt>
                <c:pt idx="1595">
                  <c:v>44981.458333333328</c:v>
                </c:pt>
                <c:pt idx="1596">
                  <c:v>44981.5</c:v>
                </c:pt>
                <c:pt idx="1597">
                  <c:v>44981.541666666672</c:v>
                </c:pt>
                <c:pt idx="1598">
                  <c:v>44981.583333333328</c:v>
                </c:pt>
                <c:pt idx="1599">
                  <c:v>44981.625</c:v>
                </c:pt>
                <c:pt idx="1600">
                  <c:v>44981.666666666672</c:v>
                </c:pt>
                <c:pt idx="1601">
                  <c:v>44981.708333333328</c:v>
                </c:pt>
                <c:pt idx="1602">
                  <c:v>44981.75</c:v>
                </c:pt>
                <c:pt idx="1603">
                  <c:v>44981.791666666672</c:v>
                </c:pt>
                <c:pt idx="1604">
                  <c:v>44981.833333333328</c:v>
                </c:pt>
                <c:pt idx="1605">
                  <c:v>44981.875</c:v>
                </c:pt>
                <c:pt idx="1606">
                  <c:v>44981.916666666672</c:v>
                </c:pt>
                <c:pt idx="1607">
                  <c:v>44981.958333333328</c:v>
                </c:pt>
                <c:pt idx="1608">
                  <c:v>44982</c:v>
                </c:pt>
                <c:pt idx="1609">
                  <c:v>44982.041666666672</c:v>
                </c:pt>
                <c:pt idx="1610">
                  <c:v>44982.083333333328</c:v>
                </c:pt>
                <c:pt idx="1611">
                  <c:v>44982.125</c:v>
                </c:pt>
                <c:pt idx="1612">
                  <c:v>44982.166666666672</c:v>
                </c:pt>
                <c:pt idx="1613">
                  <c:v>44982.208333333328</c:v>
                </c:pt>
                <c:pt idx="1614">
                  <c:v>44982.25</c:v>
                </c:pt>
                <c:pt idx="1615">
                  <c:v>44982.291666666672</c:v>
                </c:pt>
                <c:pt idx="1616">
                  <c:v>44982.333333333328</c:v>
                </c:pt>
                <c:pt idx="1617">
                  <c:v>44982.375</c:v>
                </c:pt>
                <c:pt idx="1618">
                  <c:v>44982.416666666672</c:v>
                </c:pt>
                <c:pt idx="1619">
                  <c:v>44982.458333333328</c:v>
                </c:pt>
                <c:pt idx="1620">
                  <c:v>44982.5</c:v>
                </c:pt>
                <c:pt idx="1621">
                  <c:v>44982.541666666672</c:v>
                </c:pt>
                <c:pt idx="1622">
                  <c:v>44982.583333333328</c:v>
                </c:pt>
                <c:pt idx="1623">
                  <c:v>44982.625</c:v>
                </c:pt>
                <c:pt idx="1624">
                  <c:v>44982.666666666672</c:v>
                </c:pt>
                <c:pt idx="1625">
                  <c:v>44982.708333333328</c:v>
                </c:pt>
                <c:pt idx="1626">
                  <c:v>44982.75</c:v>
                </c:pt>
                <c:pt idx="1627">
                  <c:v>44982.791666666672</c:v>
                </c:pt>
                <c:pt idx="1628">
                  <c:v>44982.833333333328</c:v>
                </c:pt>
                <c:pt idx="1629">
                  <c:v>44982.875</c:v>
                </c:pt>
                <c:pt idx="1630">
                  <c:v>44982.916666666672</c:v>
                </c:pt>
                <c:pt idx="1631">
                  <c:v>44982.958333333328</c:v>
                </c:pt>
                <c:pt idx="1632">
                  <c:v>44983</c:v>
                </c:pt>
                <c:pt idx="1633">
                  <c:v>44983.041666666672</c:v>
                </c:pt>
                <c:pt idx="1634">
                  <c:v>44983.083333333328</c:v>
                </c:pt>
                <c:pt idx="1635">
                  <c:v>44983.125</c:v>
                </c:pt>
                <c:pt idx="1636">
                  <c:v>44983.166666666672</c:v>
                </c:pt>
                <c:pt idx="1637">
                  <c:v>44983.208333333328</c:v>
                </c:pt>
                <c:pt idx="1638">
                  <c:v>44983.25</c:v>
                </c:pt>
                <c:pt idx="1639">
                  <c:v>44983.291666666672</c:v>
                </c:pt>
                <c:pt idx="1640">
                  <c:v>44983.333333333328</c:v>
                </c:pt>
                <c:pt idx="1641">
                  <c:v>44983.375</c:v>
                </c:pt>
                <c:pt idx="1642">
                  <c:v>44983.416666666672</c:v>
                </c:pt>
                <c:pt idx="1643">
                  <c:v>44983.458333333328</c:v>
                </c:pt>
                <c:pt idx="1644">
                  <c:v>44983.5</c:v>
                </c:pt>
                <c:pt idx="1645">
                  <c:v>44983.541666666672</c:v>
                </c:pt>
                <c:pt idx="1646">
                  <c:v>44983.583333333328</c:v>
                </c:pt>
                <c:pt idx="1647">
                  <c:v>44983.625</c:v>
                </c:pt>
                <c:pt idx="1648">
                  <c:v>44983.666666666672</c:v>
                </c:pt>
                <c:pt idx="1649">
                  <c:v>44983.708333333328</c:v>
                </c:pt>
                <c:pt idx="1650">
                  <c:v>44983.75</c:v>
                </c:pt>
                <c:pt idx="1651">
                  <c:v>44983.791666666672</c:v>
                </c:pt>
                <c:pt idx="1652">
                  <c:v>44983.833333333328</c:v>
                </c:pt>
                <c:pt idx="1653">
                  <c:v>44983.875</c:v>
                </c:pt>
                <c:pt idx="1654">
                  <c:v>44983.916666666672</c:v>
                </c:pt>
                <c:pt idx="1655">
                  <c:v>44983.958333333328</c:v>
                </c:pt>
                <c:pt idx="1656">
                  <c:v>44984</c:v>
                </c:pt>
                <c:pt idx="1657">
                  <c:v>44984.041666666672</c:v>
                </c:pt>
                <c:pt idx="1658">
                  <c:v>44984.083333333328</c:v>
                </c:pt>
                <c:pt idx="1659">
                  <c:v>44984.125</c:v>
                </c:pt>
                <c:pt idx="1660">
                  <c:v>44984.166666666672</c:v>
                </c:pt>
                <c:pt idx="1661">
                  <c:v>44984.208333333328</c:v>
                </c:pt>
                <c:pt idx="1662">
                  <c:v>44984.25</c:v>
                </c:pt>
                <c:pt idx="1663">
                  <c:v>44984.291666666672</c:v>
                </c:pt>
                <c:pt idx="1664">
                  <c:v>44984.333333333328</c:v>
                </c:pt>
                <c:pt idx="1665">
                  <c:v>44984.375</c:v>
                </c:pt>
                <c:pt idx="1666">
                  <c:v>44984.416666666672</c:v>
                </c:pt>
                <c:pt idx="1667">
                  <c:v>44984.458333333328</c:v>
                </c:pt>
                <c:pt idx="1668">
                  <c:v>44984.5</c:v>
                </c:pt>
                <c:pt idx="1669">
                  <c:v>44984.541666666672</c:v>
                </c:pt>
                <c:pt idx="1670">
                  <c:v>44984.583333333328</c:v>
                </c:pt>
                <c:pt idx="1671">
                  <c:v>44984.625</c:v>
                </c:pt>
                <c:pt idx="1672">
                  <c:v>44984.666666666672</c:v>
                </c:pt>
                <c:pt idx="1673">
                  <c:v>44984.708333333328</c:v>
                </c:pt>
                <c:pt idx="1674">
                  <c:v>44984.75</c:v>
                </c:pt>
                <c:pt idx="1675">
                  <c:v>44984.791666666672</c:v>
                </c:pt>
                <c:pt idx="1676">
                  <c:v>44984.833333333328</c:v>
                </c:pt>
                <c:pt idx="1677">
                  <c:v>44984.875</c:v>
                </c:pt>
                <c:pt idx="1678">
                  <c:v>44984.916666666672</c:v>
                </c:pt>
                <c:pt idx="1679">
                  <c:v>44984.958333333328</c:v>
                </c:pt>
                <c:pt idx="1680">
                  <c:v>44985</c:v>
                </c:pt>
                <c:pt idx="1681">
                  <c:v>44985.041666666672</c:v>
                </c:pt>
                <c:pt idx="1682">
                  <c:v>44985.083333333328</c:v>
                </c:pt>
                <c:pt idx="1683">
                  <c:v>44985.125</c:v>
                </c:pt>
                <c:pt idx="1684">
                  <c:v>44985.166666666672</c:v>
                </c:pt>
                <c:pt idx="1685">
                  <c:v>44985.208333333328</c:v>
                </c:pt>
                <c:pt idx="1686">
                  <c:v>44985.25</c:v>
                </c:pt>
                <c:pt idx="1687">
                  <c:v>44985.291666666672</c:v>
                </c:pt>
                <c:pt idx="1688">
                  <c:v>44985.333333333328</c:v>
                </c:pt>
                <c:pt idx="1689">
                  <c:v>44985.375</c:v>
                </c:pt>
                <c:pt idx="1690">
                  <c:v>44985.416666666672</c:v>
                </c:pt>
                <c:pt idx="1691">
                  <c:v>44985.458333333328</c:v>
                </c:pt>
                <c:pt idx="1692">
                  <c:v>44985.5</c:v>
                </c:pt>
                <c:pt idx="1693">
                  <c:v>44985.541666666672</c:v>
                </c:pt>
                <c:pt idx="1694">
                  <c:v>44985.583333333328</c:v>
                </c:pt>
                <c:pt idx="1695">
                  <c:v>44985.625</c:v>
                </c:pt>
                <c:pt idx="1696">
                  <c:v>44985.666666666672</c:v>
                </c:pt>
                <c:pt idx="1697">
                  <c:v>44985.708333333328</c:v>
                </c:pt>
                <c:pt idx="1698">
                  <c:v>44985.75</c:v>
                </c:pt>
                <c:pt idx="1699">
                  <c:v>44985.791666666672</c:v>
                </c:pt>
                <c:pt idx="1700">
                  <c:v>44985.833333333328</c:v>
                </c:pt>
                <c:pt idx="1701">
                  <c:v>44985.875</c:v>
                </c:pt>
                <c:pt idx="1702">
                  <c:v>44985.916666666672</c:v>
                </c:pt>
                <c:pt idx="1703">
                  <c:v>44985.958333333328</c:v>
                </c:pt>
                <c:pt idx="1704">
                  <c:v>44986</c:v>
                </c:pt>
                <c:pt idx="1705">
                  <c:v>44986.041666666672</c:v>
                </c:pt>
                <c:pt idx="1706">
                  <c:v>44986.083333333328</c:v>
                </c:pt>
                <c:pt idx="1707">
                  <c:v>44986.125</c:v>
                </c:pt>
                <c:pt idx="1708">
                  <c:v>44986.166666666672</c:v>
                </c:pt>
                <c:pt idx="1709">
                  <c:v>44986.208333333328</c:v>
                </c:pt>
                <c:pt idx="1710">
                  <c:v>44986.25</c:v>
                </c:pt>
                <c:pt idx="1711">
                  <c:v>44986.291666666672</c:v>
                </c:pt>
                <c:pt idx="1712">
                  <c:v>44986.333333333328</c:v>
                </c:pt>
                <c:pt idx="1713">
                  <c:v>44986.375</c:v>
                </c:pt>
                <c:pt idx="1714">
                  <c:v>44986.416666666672</c:v>
                </c:pt>
                <c:pt idx="1715">
                  <c:v>44986.458333333328</c:v>
                </c:pt>
                <c:pt idx="1716">
                  <c:v>44986.5</c:v>
                </c:pt>
                <c:pt idx="1717">
                  <c:v>44986.541666666672</c:v>
                </c:pt>
                <c:pt idx="1718">
                  <c:v>44986.583333333328</c:v>
                </c:pt>
                <c:pt idx="1719">
                  <c:v>44986.625</c:v>
                </c:pt>
                <c:pt idx="1720">
                  <c:v>44986.666666666672</c:v>
                </c:pt>
                <c:pt idx="1721">
                  <c:v>44986.708333333328</c:v>
                </c:pt>
                <c:pt idx="1722">
                  <c:v>44986.75</c:v>
                </c:pt>
                <c:pt idx="1723">
                  <c:v>44986.791666666672</c:v>
                </c:pt>
                <c:pt idx="1724">
                  <c:v>44986.833333333328</c:v>
                </c:pt>
                <c:pt idx="1725">
                  <c:v>44986.875</c:v>
                </c:pt>
                <c:pt idx="1726">
                  <c:v>44986.916666666672</c:v>
                </c:pt>
                <c:pt idx="1727">
                  <c:v>44986.958333333328</c:v>
                </c:pt>
                <c:pt idx="1728">
                  <c:v>44987</c:v>
                </c:pt>
                <c:pt idx="1729">
                  <c:v>44987.041666666672</c:v>
                </c:pt>
                <c:pt idx="1730">
                  <c:v>44987.083333333328</c:v>
                </c:pt>
                <c:pt idx="1731">
                  <c:v>44987.125</c:v>
                </c:pt>
                <c:pt idx="1732">
                  <c:v>44987.166666666672</c:v>
                </c:pt>
                <c:pt idx="1733">
                  <c:v>44987.208333333328</c:v>
                </c:pt>
                <c:pt idx="1734">
                  <c:v>44987.25</c:v>
                </c:pt>
                <c:pt idx="1735">
                  <c:v>44987.291666666672</c:v>
                </c:pt>
                <c:pt idx="1736">
                  <c:v>44987.333333333328</c:v>
                </c:pt>
                <c:pt idx="1737">
                  <c:v>44987.375</c:v>
                </c:pt>
                <c:pt idx="1738">
                  <c:v>44987.416666666672</c:v>
                </c:pt>
                <c:pt idx="1739">
                  <c:v>44987.458333333328</c:v>
                </c:pt>
                <c:pt idx="1740">
                  <c:v>44987.5</c:v>
                </c:pt>
                <c:pt idx="1741">
                  <c:v>44987.541666666672</c:v>
                </c:pt>
                <c:pt idx="1742">
                  <c:v>44987.583333333328</c:v>
                </c:pt>
                <c:pt idx="1743">
                  <c:v>44987.625</c:v>
                </c:pt>
                <c:pt idx="1744">
                  <c:v>44987.666666666672</c:v>
                </c:pt>
                <c:pt idx="1745">
                  <c:v>44987.708333333328</c:v>
                </c:pt>
                <c:pt idx="1746">
                  <c:v>44987.75</c:v>
                </c:pt>
                <c:pt idx="1747">
                  <c:v>44987.791666666672</c:v>
                </c:pt>
                <c:pt idx="1748">
                  <c:v>44987.833333333328</c:v>
                </c:pt>
                <c:pt idx="1749">
                  <c:v>44987.875</c:v>
                </c:pt>
                <c:pt idx="1750">
                  <c:v>44987.916666666672</c:v>
                </c:pt>
                <c:pt idx="1751">
                  <c:v>44987.958333333328</c:v>
                </c:pt>
                <c:pt idx="1752">
                  <c:v>44988</c:v>
                </c:pt>
                <c:pt idx="1753">
                  <c:v>44988.041666666672</c:v>
                </c:pt>
                <c:pt idx="1754">
                  <c:v>44988.083333333328</c:v>
                </c:pt>
                <c:pt idx="1755">
                  <c:v>44988.125</c:v>
                </c:pt>
                <c:pt idx="1756">
                  <c:v>44988.166666666672</c:v>
                </c:pt>
                <c:pt idx="1757">
                  <c:v>44988.208333333328</c:v>
                </c:pt>
                <c:pt idx="1758">
                  <c:v>44988.25</c:v>
                </c:pt>
                <c:pt idx="1759">
                  <c:v>44988.291666666672</c:v>
                </c:pt>
                <c:pt idx="1760">
                  <c:v>44988.333333333328</c:v>
                </c:pt>
                <c:pt idx="1761">
                  <c:v>44988.375</c:v>
                </c:pt>
                <c:pt idx="1762">
                  <c:v>44988.416666666672</c:v>
                </c:pt>
                <c:pt idx="1763">
                  <c:v>44988.458333333328</c:v>
                </c:pt>
                <c:pt idx="1764">
                  <c:v>44988.5</c:v>
                </c:pt>
                <c:pt idx="1765">
                  <c:v>44988.541666666672</c:v>
                </c:pt>
                <c:pt idx="1766">
                  <c:v>44988.583333333328</c:v>
                </c:pt>
                <c:pt idx="1767">
                  <c:v>44988.625</c:v>
                </c:pt>
                <c:pt idx="1768">
                  <c:v>44988.666666666672</c:v>
                </c:pt>
                <c:pt idx="1769">
                  <c:v>44988.708333333328</c:v>
                </c:pt>
                <c:pt idx="1770">
                  <c:v>44988.75</c:v>
                </c:pt>
                <c:pt idx="1771">
                  <c:v>44988.791666666672</c:v>
                </c:pt>
                <c:pt idx="1772">
                  <c:v>44988.833333333328</c:v>
                </c:pt>
                <c:pt idx="1773">
                  <c:v>44988.875</c:v>
                </c:pt>
                <c:pt idx="1774">
                  <c:v>44988.916666666672</c:v>
                </c:pt>
                <c:pt idx="1775">
                  <c:v>44988.958333333328</c:v>
                </c:pt>
                <c:pt idx="1776">
                  <c:v>44989</c:v>
                </c:pt>
                <c:pt idx="1777">
                  <c:v>44989.041666666672</c:v>
                </c:pt>
                <c:pt idx="1778">
                  <c:v>44989.083333333328</c:v>
                </c:pt>
                <c:pt idx="1779">
                  <c:v>44989.125</c:v>
                </c:pt>
                <c:pt idx="1780">
                  <c:v>44989.166666666672</c:v>
                </c:pt>
                <c:pt idx="1781">
                  <c:v>44989.208333333328</c:v>
                </c:pt>
                <c:pt idx="1782">
                  <c:v>44989.25</c:v>
                </c:pt>
                <c:pt idx="1783">
                  <c:v>44989.291666666672</c:v>
                </c:pt>
                <c:pt idx="1784">
                  <c:v>44989.333333333328</c:v>
                </c:pt>
                <c:pt idx="1785">
                  <c:v>44989.375</c:v>
                </c:pt>
                <c:pt idx="1786">
                  <c:v>44989.416666666672</c:v>
                </c:pt>
                <c:pt idx="1787">
                  <c:v>44989.458333333328</c:v>
                </c:pt>
                <c:pt idx="1788">
                  <c:v>44989.5</c:v>
                </c:pt>
                <c:pt idx="1789">
                  <c:v>44989.541666666672</c:v>
                </c:pt>
                <c:pt idx="1790">
                  <c:v>44989.583333333328</c:v>
                </c:pt>
                <c:pt idx="1791">
                  <c:v>44989.625</c:v>
                </c:pt>
                <c:pt idx="1792">
                  <c:v>44989.666666666672</c:v>
                </c:pt>
                <c:pt idx="1793">
                  <c:v>44989.708333333328</c:v>
                </c:pt>
                <c:pt idx="1794">
                  <c:v>44989.75</c:v>
                </c:pt>
                <c:pt idx="1795">
                  <c:v>44989.791666666672</c:v>
                </c:pt>
                <c:pt idx="1796">
                  <c:v>44989.833333333328</c:v>
                </c:pt>
                <c:pt idx="1797">
                  <c:v>44989.875</c:v>
                </c:pt>
                <c:pt idx="1798">
                  <c:v>44989.916666666672</c:v>
                </c:pt>
                <c:pt idx="1799">
                  <c:v>44989.958333333328</c:v>
                </c:pt>
                <c:pt idx="1800">
                  <c:v>44990</c:v>
                </c:pt>
                <c:pt idx="1801">
                  <c:v>44990.041666666672</c:v>
                </c:pt>
                <c:pt idx="1802">
                  <c:v>44990.083333333328</c:v>
                </c:pt>
                <c:pt idx="1803">
                  <c:v>44990.125</c:v>
                </c:pt>
                <c:pt idx="1804">
                  <c:v>44990.166666666672</c:v>
                </c:pt>
                <c:pt idx="1805">
                  <c:v>44990.208333333328</c:v>
                </c:pt>
                <c:pt idx="1806">
                  <c:v>44990.25</c:v>
                </c:pt>
                <c:pt idx="1807">
                  <c:v>44990.291666666672</c:v>
                </c:pt>
                <c:pt idx="1808">
                  <c:v>44990.333333333328</c:v>
                </c:pt>
                <c:pt idx="1809">
                  <c:v>44990.375</c:v>
                </c:pt>
                <c:pt idx="1810">
                  <c:v>44990.416666666672</c:v>
                </c:pt>
                <c:pt idx="1811">
                  <c:v>44990.458333333328</c:v>
                </c:pt>
                <c:pt idx="1812">
                  <c:v>44990.5</c:v>
                </c:pt>
                <c:pt idx="1813">
                  <c:v>44990.541666666672</c:v>
                </c:pt>
                <c:pt idx="1814">
                  <c:v>44990.583333333328</c:v>
                </c:pt>
                <c:pt idx="1815">
                  <c:v>44990.625</c:v>
                </c:pt>
                <c:pt idx="1816">
                  <c:v>44990.666666666672</c:v>
                </c:pt>
                <c:pt idx="1817">
                  <c:v>44990.708333333328</c:v>
                </c:pt>
                <c:pt idx="1818">
                  <c:v>44990.75</c:v>
                </c:pt>
                <c:pt idx="1819">
                  <c:v>44990.791666666672</c:v>
                </c:pt>
                <c:pt idx="1820">
                  <c:v>44990.833333333328</c:v>
                </c:pt>
                <c:pt idx="1821">
                  <c:v>44990.875</c:v>
                </c:pt>
                <c:pt idx="1822">
                  <c:v>44990.916666666672</c:v>
                </c:pt>
                <c:pt idx="1823">
                  <c:v>44990.958333333328</c:v>
                </c:pt>
                <c:pt idx="1824">
                  <c:v>44991</c:v>
                </c:pt>
                <c:pt idx="1825">
                  <c:v>44991.041666666672</c:v>
                </c:pt>
                <c:pt idx="1826">
                  <c:v>44991.083333333328</c:v>
                </c:pt>
                <c:pt idx="1827">
                  <c:v>44991.125</c:v>
                </c:pt>
                <c:pt idx="1828">
                  <c:v>44991.166666666672</c:v>
                </c:pt>
                <c:pt idx="1829">
                  <c:v>44991.208333333328</c:v>
                </c:pt>
                <c:pt idx="1830">
                  <c:v>44991.25</c:v>
                </c:pt>
                <c:pt idx="1831">
                  <c:v>44991.291666666672</c:v>
                </c:pt>
                <c:pt idx="1832">
                  <c:v>44991.333333333328</c:v>
                </c:pt>
                <c:pt idx="1833">
                  <c:v>44991.375</c:v>
                </c:pt>
                <c:pt idx="1834">
                  <c:v>44991.416666666672</c:v>
                </c:pt>
                <c:pt idx="1835">
                  <c:v>44991.458333333328</c:v>
                </c:pt>
                <c:pt idx="1836">
                  <c:v>44991.5</c:v>
                </c:pt>
                <c:pt idx="1837">
                  <c:v>44991.541666666672</c:v>
                </c:pt>
                <c:pt idx="1838">
                  <c:v>44991.583333333328</c:v>
                </c:pt>
                <c:pt idx="1839">
                  <c:v>44991.625</c:v>
                </c:pt>
                <c:pt idx="1840">
                  <c:v>44991.666666666672</c:v>
                </c:pt>
                <c:pt idx="1841">
                  <c:v>44991.708333333328</c:v>
                </c:pt>
                <c:pt idx="1842">
                  <c:v>44991.75</c:v>
                </c:pt>
                <c:pt idx="1843">
                  <c:v>44991.791666666672</c:v>
                </c:pt>
                <c:pt idx="1844">
                  <c:v>44991.833333333328</c:v>
                </c:pt>
                <c:pt idx="1845">
                  <c:v>44991.875</c:v>
                </c:pt>
                <c:pt idx="1846">
                  <c:v>44991.916666666672</c:v>
                </c:pt>
                <c:pt idx="1847">
                  <c:v>44991.958333333328</c:v>
                </c:pt>
                <c:pt idx="1848">
                  <c:v>44992</c:v>
                </c:pt>
                <c:pt idx="1849">
                  <c:v>44992.041666666672</c:v>
                </c:pt>
                <c:pt idx="1850">
                  <c:v>44992.083333333328</c:v>
                </c:pt>
                <c:pt idx="1851">
                  <c:v>44992.125</c:v>
                </c:pt>
                <c:pt idx="1852">
                  <c:v>44992.166666666672</c:v>
                </c:pt>
                <c:pt idx="1853">
                  <c:v>44992.208333333328</c:v>
                </c:pt>
                <c:pt idx="1854">
                  <c:v>44992.25</c:v>
                </c:pt>
                <c:pt idx="1855">
                  <c:v>44992.291666666672</c:v>
                </c:pt>
                <c:pt idx="1856">
                  <c:v>44992.333333333328</c:v>
                </c:pt>
                <c:pt idx="1857">
                  <c:v>44992.375</c:v>
                </c:pt>
                <c:pt idx="1858">
                  <c:v>44992.416666666672</c:v>
                </c:pt>
                <c:pt idx="1859">
                  <c:v>44992.458333333328</c:v>
                </c:pt>
                <c:pt idx="1860">
                  <c:v>44992.5</c:v>
                </c:pt>
                <c:pt idx="1861">
                  <c:v>44992.541666666672</c:v>
                </c:pt>
                <c:pt idx="1862">
                  <c:v>44992.583333333328</c:v>
                </c:pt>
                <c:pt idx="1863">
                  <c:v>44992.625</c:v>
                </c:pt>
                <c:pt idx="1864">
                  <c:v>44992.666666666672</c:v>
                </c:pt>
                <c:pt idx="1865">
                  <c:v>44992.708333333328</c:v>
                </c:pt>
                <c:pt idx="1866">
                  <c:v>44992.75</c:v>
                </c:pt>
                <c:pt idx="1867">
                  <c:v>44992.791666666672</c:v>
                </c:pt>
                <c:pt idx="1868">
                  <c:v>44992.833333333328</c:v>
                </c:pt>
                <c:pt idx="1869">
                  <c:v>44992.875</c:v>
                </c:pt>
                <c:pt idx="1870">
                  <c:v>44992.916666666672</c:v>
                </c:pt>
                <c:pt idx="1871">
                  <c:v>44992.958333333328</c:v>
                </c:pt>
                <c:pt idx="1872">
                  <c:v>44993</c:v>
                </c:pt>
                <c:pt idx="1873">
                  <c:v>44993.041666666672</c:v>
                </c:pt>
                <c:pt idx="1874">
                  <c:v>44993.083333333328</c:v>
                </c:pt>
                <c:pt idx="1875">
                  <c:v>44993.125</c:v>
                </c:pt>
                <c:pt idx="1876">
                  <c:v>44993.166666666672</c:v>
                </c:pt>
                <c:pt idx="1877">
                  <c:v>44993.208333333328</c:v>
                </c:pt>
                <c:pt idx="1878">
                  <c:v>44993.25</c:v>
                </c:pt>
                <c:pt idx="1879">
                  <c:v>44993.291666666672</c:v>
                </c:pt>
                <c:pt idx="1880">
                  <c:v>44993.333333333328</c:v>
                </c:pt>
                <c:pt idx="1881">
                  <c:v>44993.375</c:v>
                </c:pt>
                <c:pt idx="1882">
                  <c:v>44993.416666666672</c:v>
                </c:pt>
                <c:pt idx="1883">
                  <c:v>44993.458333333328</c:v>
                </c:pt>
                <c:pt idx="1884">
                  <c:v>44993.5</c:v>
                </c:pt>
                <c:pt idx="1885">
                  <c:v>44993.541666666672</c:v>
                </c:pt>
                <c:pt idx="1886">
                  <c:v>44993.583333333328</c:v>
                </c:pt>
                <c:pt idx="1887">
                  <c:v>44993.625</c:v>
                </c:pt>
                <c:pt idx="1888">
                  <c:v>44993.666666666672</c:v>
                </c:pt>
                <c:pt idx="1889">
                  <c:v>44993.708333333328</c:v>
                </c:pt>
                <c:pt idx="1890">
                  <c:v>44993.75</c:v>
                </c:pt>
                <c:pt idx="1891">
                  <c:v>44993.791666666672</c:v>
                </c:pt>
                <c:pt idx="1892">
                  <c:v>44993.833333333328</c:v>
                </c:pt>
                <c:pt idx="1893">
                  <c:v>44993.875</c:v>
                </c:pt>
                <c:pt idx="1894">
                  <c:v>44993.916666666672</c:v>
                </c:pt>
                <c:pt idx="1895">
                  <c:v>44993.958333333328</c:v>
                </c:pt>
                <c:pt idx="1896">
                  <c:v>44994</c:v>
                </c:pt>
                <c:pt idx="1897">
                  <c:v>44994.041666666672</c:v>
                </c:pt>
                <c:pt idx="1898">
                  <c:v>44994.083333333328</c:v>
                </c:pt>
                <c:pt idx="1899">
                  <c:v>44994.125</c:v>
                </c:pt>
                <c:pt idx="1900">
                  <c:v>44994.166666666672</c:v>
                </c:pt>
                <c:pt idx="1901">
                  <c:v>44994.208333333328</c:v>
                </c:pt>
                <c:pt idx="1902">
                  <c:v>44994.25</c:v>
                </c:pt>
                <c:pt idx="1903">
                  <c:v>44994.291666666672</c:v>
                </c:pt>
                <c:pt idx="1904">
                  <c:v>44994.333333333328</c:v>
                </c:pt>
                <c:pt idx="1905">
                  <c:v>44994.375</c:v>
                </c:pt>
                <c:pt idx="1906">
                  <c:v>44994.416666666672</c:v>
                </c:pt>
                <c:pt idx="1907">
                  <c:v>44994.458333333328</c:v>
                </c:pt>
                <c:pt idx="1908">
                  <c:v>44994.5</c:v>
                </c:pt>
                <c:pt idx="1909">
                  <c:v>44994.541666666672</c:v>
                </c:pt>
                <c:pt idx="1910">
                  <c:v>44994.583333333328</c:v>
                </c:pt>
                <c:pt idx="1911">
                  <c:v>44994.625</c:v>
                </c:pt>
                <c:pt idx="1912">
                  <c:v>44994.666666666672</c:v>
                </c:pt>
                <c:pt idx="1913">
                  <c:v>44994.708333333328</c:v>
                </c:pt>
                <c:pt idx="1914">
                  <c:v>44994.75</c:v>
                </c:pt>
                <c:pt idx="1915">
                  <c:v>44994.791666666672</c:v>
                </c:pt>
                <c:pt idx="1916">
                  <c:v>44994.833333333328</c:v>
                </c:pt>
                <c:pt idx="1917">
                  <c:v>44994.875</c:v>
                </c:pt>
                <c:pt idx="1918">
                  <c:v>44994.916666666672</c:v>
                </c:pt>
                <c:pt idx="1919">
                  <c:v>44994.958333333328</c:v>
                </c:pt>
                <c:pt idx="1920">
                  <c:v>44995</c:v>
                </c:pt>
                <c:pt idx="1921">
                  <c:v>44995.041666666672</c:v>
                </c:pt>
                <c:pt idx="1922">
                  <c:v>44995.083333333328</c:v>
                </c:pt>
                <c:pt idx="1923">
                  <c:v>44995.125</c:v>
                </c:pt>
                <c:pt idx="1924">
                  <c:v>44995.166666666672</c:v>
                </c:pt>
                <c:pt idx="1925">
                  <c:v>44995.208333333328</c:v>
                </c:pt>
                <c:pt idx="1926">
                  <c:v>44995.25</c:v>
                </c:pt>
                <c:pt idx="1927">
                  <c:v>44995.291666666672</c:v>
                </c:pt>
                <c:pt idx="1928">
                  <c:v>44995.333333333328</c:v>
                </c:pt>
                <c:pt idx="1929">
                  <c:v>44995.375</c:v>
                </c:pt>
                <c:pt idx="1930">
                  <c:v>44995.416666666672</c:v>
                </c:pt>
                <c:pt idx="1931">
                  <c:v>44995.458333333328</c:v>
                </c:pt>
                <c:pt idx="1932">
                  <c:v>44995.5</c:v>
                </c:pt>
                <c:pt idx="1933">
                  <c:v>44995.541666666672</c:v>
                </c:pt>
                <c:pt idx="1934">
                  <c:v>44995.583333333328</c:v>
                </c:pt>
                <c:pt idx="1935">
                  <c:v>44995.625</c:v>
                </c:pt>
                <c:pt idx="1936">
                  <c:v>44995.666666666672</c:v>
                </c:pt>
                <c:pt idx="1937">
                  <c:v>44995.708333333328</c:v>
                </c:pt>
                <c:pt idx="1938">
                  <c:v>44995.75</c:v>
                </c:pt>
                <c:pt idx="1939">
                  <c:v>44995.791666666672</c:v>
                </c:pt>
                <c:pt idx="1940">
                  <c:v>44995.833333333328</c:v>
                </c:pt>
                <c:pt idx="1941">
                  <c:v>44995.875</c:v>
                </c:pt>
                <c:pt idx="1942">
                  <c:v>44995.916666666672</c:v>
                </c:pt>
                <c:pt idx="1943">
                  <c:v>44995.958333333328</c:v>
                </c:pt>
                <c:pt idx="1944">
                  <c:v>44996</c:v>
                </c:pt>
                <c:pt idx="1945">
                  <c:v>44996.041666666672</c:v>
                </c:pt>
                <c:pt idx="1946">
                  <c:v>44996.083333333328</c:v>
                </c:pt>
                <c:pt idx="1947">
                  <c:v>44996.125</c:v>
                </c:pt>
                <c:pt idx="1948">
                  <c:v>44996.166666666672</c:v>
                </c:pt>
                <c:pt idx="1949">
                  <c:v>44996.208333333328</c:v>
                </c:pt>
                <c:pt idx="1950">
                  <c:v>44996.25</c:v>
                </c:pt>
                <c:pt idx="1951">
                  <c:v>44996.291666666672</c:v>
                </c:pt>
                <c:pt idx="1952">
                  <c:v>44996.333333333328</c:v>
                </c:pt>
                <c:pt idx="1953">
                  <c:v>44996.375</c:v>
                </c:pt>
                <c:pt idx="1954">
                  <c:v>44996.416666666672</c:v>
                </c:pt>
                <c:pt idx="1955">
                  <c:v>44996.458333333328</c:v>
                </c:pt>
                <c:pt idx="1956">
                  <c:v>44996.5</c:v>
                </c:pt>
                <c:pt idx="1957">
                  <c:v>44996.541666666672</c:v>
                </c:pt>
                <c:pt idx="1958">
                  <c:v>44996.583333333328</c:v>
                </c:pt>
                <c:pt idx="1959">
                  <c:v>44996.625</c:v>
                </c:pt>
                <c:pt idx="1960">
                  <c:v>44996.666666666672</c:v>
                </c:pt>
                <c:pt idx="1961">
                  <c:v>44996.708333333328</c:v>
                </c:pt>
                <c:pt idx="1962">
                  <c:v>44996.75</c:v>
                </c:pt>
                <c:pt idx="1963">
                  <c:v>44996.791666666672</c:v>
                </c:pt>
                <c:pt idx="1964">
                  <c:v>44996.833333333328</c:v>
                </c:pt>
                <c:pt idx="1965">
                  <c:v>44996.875</c:v>
                </c:pt>
                <c:pt idx="1966">
                  <c:v>44996.916666666672</c:v>
                </c:pt>
                <c:pt idx="1967">
                  <c:v>44996.958333333328</c:v>
                </c:pt>
                <c:pt idx="1968">
                  <c:v>44997</c:v>
                </c:pt>
                <c:pt idx="1969">
                  <c:v>44997.041666666672</c:v>
                </c:pt>
                <c:pt idx="1970">
                  <c:v>44997.083333333328</c:v>
                </c:pt>
                <c:pt idx="1971">
                  <c:v>44997.125</c:v>
                </c:pt>
                <c:pt idx="1972">
                  <c:v>44997.166666666672</c:v>
                </c:pt>
                <c:pt idx="1973">
                  <c:v>44997.208333333328</c:v>
                </c:pt>
                <c:pt idx="1974">
                  <c:v>44997.25</c:v>
                </c:pt>
                <c:pt idx="1975">
                  <c:v>44997.291666666672</c:v>
                </c:pt>
                <c:pt idx="1976">
                  <c:v>44997.333333333328</c:v>
                </c:pt>
                <c:pt idx="1977">
                  <c:v>44997.375</c:v>
                </c:pt>
                <c:pt idx="1978">
                  <c:v>44997.416666666672</c:v>
                </c:pt>
                <c:pt idx="1979">
                  <c:v>44997.458333333328</c:v>
                </c:pt>
                <c:pt idx="1980">
                  <c:v>44997.5</c:v>
                </c:pt>
                <c:pt idx="1981">
                  <c:v>44997.541666666672</c:v>
                </c:pt>
                <c:pt idx="1982">
                  <c:v>44997.583333333328</c:v>
                </c:pt>
                <c:pt idx="1983">
                  <c:v>44997.625</c:v>
                </c:pt>
                <c:pt idx="1984">
                  <c:v>44997.666666666672</c:v>
                </c:pt>
                <c:pt idx="1985">
                  <c:v>44997.708333333328</c:v>
                </c:pt>
                <c:pt idx="1986">
                  <c:v>44997.75</c:v>
                </c:pt>
                <c:pt idx="1987">
                  <c:v>44997.791666666672</c:v>
                </c:pt>
                <c:pt idx="1988">
                  <c:v>44997.833333333328</c:v>
                </c:pt>
                <c:pt idx="1989">
                  <c:v>44997.875</c:v>
                </c:pt>
                <c:pt idx="1990">
                  <c:v>44997.916666666672</c:v>
                </c:pt>
                <c:pt idx="1991">
                  <c:v>44997.958333333328</c:v>
                </c:pt>
                <c:pt idx="1992">
                  <c:v>44998</c:v>
                </c:pt>
                <c:pt idx="1993">
                  <c:v>44998.041666666672</c:v>
                </c:pt>
                <c:pt idx="1994">
                  <c:v>44998.083333333328</c:v>
                </c:pt>
                <c:pt idx="1995">
                  <c:v>44998.125</c:v>
                </c:pt>
                <c:pt idx="1996">
                  <c:v>44998.166666666672</c:v>
                </c:pt>
                <c:pt idx="1997">
                  <c:v>44998.208333333328</c:v>
                </c:pt>
                <c:pt idx="1998">
                  <c:v>44998.25</c:v>
                </c:pt>
                <c:pt idx="1999">
                  <c:v>44998.291666666672</c:v>
                </c:pt>
                <c:pt idx="2000">
                  <c:v>44998.333333333328</c:v>
                </c:pt>
                <c:pt idx="2001">
                  <c:v>44998.375</c:v>
                </c:pt>
                <c:pt idx="2002">
                  <c:v>44998.416666666672</c:v>
                </c:pt>
                <c:pt idx="2003">
                  <c:v>44998.458333333328</c:v>
                </c:pt>
                <c:pt idx="2004">
                  <c:v>44998.5</c:v>
                </c:pt>
                <c:pt idx="2005">
                  <c:v>44998.541666666672</c:v>
                </c:pt>
                <c:pt idx="2006">
                  <c:v>44998.583333333328</c:v>
                </c:pt>
                <c:pt idx="2007">
                  <c:v>44998.625</c:v>
                </c:pt>
                <c:pt idx="2008">
                  <c:v>44998.666666666672</c:v>
                </c:pt>
                <c:pt idx="2009">
                  <c:v>44998.708333333328</c:v>
                </c:pt>
                <c:pt idx="2010">
                  <c:v>44998.75</c:v>
                </c:pt>
                <c:pt idx="2011">
                  <c:v>44998.791666666672</c:v>
                </c:pt>
                <c:pt idx="2012">
                  <c:v>44998.833333333328</c:v>
                </c:pt>
                <c:pt idx="2013">
                  <c:v>44998.875</c:v>
                </c:pt>
                <c:pt idx="2014">
                  <c:v>44998.916666666672</c:v>
                </c:pt>
                <c:pt idx="2015">
                  <c:v>44998.958333333328</c:v>
                </c:pt>
                <c:pt idx="2016">
                  <c:v>44999</c:v>
                </c:pt>
                <c:pt idx="2017">
                  <c:v>44999.041666666672</c:v>
                </c:pt>
                <c:pt idx="2018">
                  <c:v>44999.083333333328</c:v>
                </c:pt>
                <c:pt idx="2019">
                  <c:v>44999.125</c:v>
                </c:pt>
                <c:pt idx="2020">
                  <c:v>44999.166666666672</c:v>
                </c:pt>
                <c:pt idx="2021">
                  <c:v>44999.208333333328</c:v>
                </c:pt>
                <c:pt idx="2022">
                  <c:v>44999.25</c:v>
                </c:pt>
                <c:pt idx="2023">
                  <c:v>44999.291666666672</c:v>
                </c:pt>
                <c:pt idx="2024">
                  <c:v>44999.333333333328</c:v>
                </c:pt>
                <c:pt idx="2025">
                  <c:v>44999.375</c:v>
                </c:pt>
                <c:pt idx="2026">
                  <c:v>44999.416666666672</c:v>
                </c:pt>
                <c:pt idx="2027">
                  <c:v>44999.458333333328</c:v>
                </c:pt>
                <c:pt idx="2028">
                  <c:v>44999.5</c:v>
                </c:pt>
                <c:pt idx="2029">
                  <c:v>44999.541666666672</c:v>
                </c:pt>
                <c:pt idx="2030">
                  <c:v>44999.583333333328</c:v>
                </c:pt>
                <c:pt idx="2031">
                  <c:v>44999.625</c:v>
                </c:pt>
                <c:pt idx="2032">
                  <c:v>44999.666666666672</c:v>
                </c:pt>
                <c:pt idx="2033">
                  <c:v>44999.708333333328</c:v>
                </c:pt>
                <c:pt idx="2034">
                  <c:v>44999.75</c:v>
                </c:pt>
                <c:pt idx="2035">
                  <c:v>44999.791666666672</c:v>
                </c:pt>
                <c:pt idx="2036">
                  <c:v>44999.833333333328</c:v>
                </c:pt>
                <c:pt idx="2037">
                  <c:v>44999.875</c:v>
                </c:pt>
                <c:pt idx="2038">
                  <c:v>44999.916666666672</c:v>
                </c:pt>
                <c:pt idx="2039">
                  <c:v>44999.958333333328</c:v>
                </c:pt>
                <c:pt idx="2040">
                  <c:v>45000</c:v>
                </c:pt>
                <c:pt idx="2041">
                  <c:v>45000.041666666672</c:v>
                </c:pt>
                <c:pt idx="2042">
                  <c:v>45000.083333333328</c:v>
                </c:pt>
                <c:pt idx="2043">
                  <c:v>45000.125</c:v>
                </c:pt>
                <c:pt idx="2044">
                  <c:v>45000.166666666672</c:v>
                </c:pt>
                <c:pt idx="2045">
                  <c:v>45000.208333333328</c:v>
                </c:pt>
                <c:pt idx="2046">
                  <c:v>45000.25</c:v>
                </c:pt>
                <c:pt idx="2047">
                  <c:v>45000.291666666672</c:v>
                </c:pt>
                <c:pt idx="2048">
                  <c:v>45000.333333333328</c:v>
                </c:pt>
                <c:pt idx="2049">
                  <c:v>45000.375</c:v>
                </c:pt>
                <c:pt idx="2050">
                  <c:v>45000.416666666672</c:v>
                </c:pt>
                <c:pt idx="2051">
                  <c:v>45000.458333333328</c:v>
                </c:pt>
                <c:pt idx="2052">
                  <c:v>45000.5</c:v>
                </c:pt>
                <c:pt idx="2053">
                  <c:v>45000.541666666672</c:v>
                </c:pt>
                <c:pt idx="2054">
                  <c:v>45000.583333333328</c:v>
                </c:pt>
                <c:pt idx="2055">
                  <c:v>45000.625</c:v>
                </c:pt>
                <c:pt idx="2056">
                  <c:v>45000.666666666672</c:v>
                </c:pt>
                <c:pt idx="2057">
                  <c:v>45000.708333333328</c:v>
                </c:pt>
                <c:pt idx="2058">
                  <c:v>45000.75</c:v>
                </c:pt>
                <c:pt idx="2059">
                  <c:v>45000.791666666672</c:v>
                </c:pt>
                <c:pt idx="2060">
                  <c:v>45000.833333333328</c:v>
                </c:pt>
                <c:pt idx="2061">
                  <c:v>45000.875</c:v>
                </c:pt>
                <c:pt idx="2062">
                  <c:v>45000.916666666672</c:v>
                </c:pt>
                <c:pt idx="2063">
                  <c:v>45000.958333333328</c:v>
                </c:pt>
                <c:pt idx="2064">
                  <c:v>45001</c:v>
                </c:pt>
                <c:pt idx="2065">
                  <c:v>45001.041666666672</c:v>
                </c:pt>
                <c:pt idx="2066">
                  <c:v>45001.083333333328</c:v>
                </c:pt>
                <c:pt idx="2067">
                  <c:v>45001.125</c:v>
                </c:pt>
                <c:pt idx="2068">
                  <c:v>45001.166666666672</c:v>
                </c:pt>
                <c:pt idx="2069">
                  <c:v>45001.208333333328</c:v>
                </c:pt>
                <c:pt idx="2070">
                  <c:v>45001.25</c:v>
                </c:pt>
                <c:pt idx="2071">
                  <c:v>45001.291666666672</c:v>
                </c:pt>
                <c:pt idx="2072">
                  <c:v>45001.333333333328</c:v>
                </c:pt>
                <c:pt idx="2073">
                  <c:v>45001.375</c:v>
                </c:pt>
                <c:pt idx="2074">
                  <c:v>45001.416666666672</c:v>
                </c:pt>
                <c:pt idx="2075">
                  <c:v>45001.458333333328</c:v>
                </c:pt>
                <c:pt idx="2076">
                  <c:v>45001.5</c:v>
                </c:pt>
                <c:pt idx="2077">
                  <c:v>45001.541666666672</c:v>
                </c:pt>
                <c:pt idx="2078">
                  <c:v>45001.583333333328</c:v>
                </c:pt>
                <c:pt idx="2079">
                  <c:v>45001.625</c:v>
                </c:pt>
                <c:pt idx="2080">
                  <c:v>45001.666666666672</c:v>
                </c:pt>
                <c:pt idx="2081">
                  <c:v>45001.708333333328</c:v>
                </c:pt>
                <c:pt idx="2082">
                  <c:v>45001.75</c:v>
                </c:pt>
                <c:pt idx="2083">
                  <c:v>45001.791666666672</c:v>
                </c:pt>
                <c:pt idx="2084">
                  <c:v>45001.833333333328</c:v>
                </c:pt>
                <c:pt idx="2085">
                  <c:v>45001.875</c:v>
                </c:pt>
                <c:pt idx="2086">
                  <c:v>45001.916666666672</c:v>
                </c:pt>
                <c:pt idx="2087">
                  <c:v>45001.958333333328</c:v>
                </c:pt>
                <c:pt idx="2088">
                  <c:v>45002</c:v>
                </c:pt>
                <c:pt idx="2089">
                  <c:v>45002.041666666672</c:v>
                </c:pt>
                <c:pt idx="2090">
                  <c:v>45002.083333333328</c:v>
                </c:pt>
                <c:pt idx="2091">
                  <c:v>45002.125</c:v>
                </c:pt>
                <c:pt idx="2092">
                  <c:v>45002.166666666672</c:v>
                </c:pt>
                <c:pt idx="2093">
                  <c:v>45002.208333333328</c:v>
                </c:pt>
                <c:pt idx="2094">
                  <c:v>45002.25</c:v>
                </c:pt>
                <c:pt idx="2095">
                  <c:v>45002.291666666672</c:v>
                </c:pt>
                <c:pt idx="2096">
                  <c:v>45002.333333333328</c:v>
                </c:pt>
                <c:pt idx="2097">
                  <c:v>45002.375</c:v>
                </c:pt>
                <c:pt idx="2098">
                  <c:v>45002.416666666672</c:v>
                </c:pt>
                <c:pt idx="2099">
                  <c:v>45002.458333333328</c:v>
                </c:pt>
                <c:pt idx="2100">
                  <c:v>45002.5</c:v>
                </c:pt>
                <c:pt idx="2101">
                  <c:v>45002.541666666672</c:v>
                </c:pt>
                <c:pt idx="2102">
                  <c:v>45002.583333333328</c:v>
                </c:pt>
                <c:pt idx="2103">
                  <c:v>45002.625</c:v>
                </c:pt>
                <c:pt idx="2104">
                  <c:v>45002.666666666672</c:v>
                </c:pt>
                <c:pt idx="2105">
                  <c:v>45002.708333333328</c:v>
                </c:pt>
                <c:pt idx="2106">
                  <c:v>45002.75</c:v>
                </c:pt>
                <c:pt idx="2107">
                  <c:v>45002.791666666672</c:v>
                </c:pt>
                <c:pt idx="2108">
                  <c:v>45002.833333333328</c:v>
                </c:pt>
                <c:pt idx="2109">
                  <c:v>45002.875</c:v>
                </c:pt>
                <c:pt idx="2110">
                  <c:v>45002.916666666672</c:v>
                </c:pt>
                <c:pt idx="2111">
                  <c:v>45002.958333333328</c:v>
                </c:pt>
                <c:pt idx="2112">
                  <c:v>45003</c:v>
                </c:pt>
                <c:pt idx="2113">
                  <c:v>45003.041666666672</c:v>
                </c:pt>
                <c:pt idx="2114">
                  <c:v>45003.083333333328</c:v>
                </c:pt>
                <c:pt idx="2115">
                  <c:v>45003.125</c:v>
                </c:pt>
                <c:pt idx="2116">
                  <c:v>45003.166666666672</c:v>
                </c:pt>
                <c:pt idx="2117">
                  <c:v>45003.208333333328</c:v>
                </c:pt>
                <c:pt idx="2118">
                  <c:v>45003.25</c:v>
                </c:pt>
                <c:pt idx="2119">
                  <c:v>45003.291666666672</c:v>
                </c:pt>
                <c:pt idx="2120">
                  <c:v>45003.333333333328</c:v>
                </c:pt>
                <c:pt idx="2121">
                  <c:v>45003.375</c:v>
                </c:pt>
                <c:pt idx="2122">
                  <c:v>45003.416666666672</c:v>
                </c:pt>
                <c:pt idx="2123">
                  <c:v>45003.458333333328</c:v>
                </c:pt>
                <c:pt idx="2124">
                  <c:v>45003.5</c:v>
                </c:pt>
                <c:pt idx="2125">
                  <c:v>45003.541666666672</c:v>
                </c:pt>
                <c:pt idx="2126">
                  <c:v>45003.583333333328</c:v>
                </c:pt>
                <c:pt idx="2127">
                  <c:v>45003.625</c:v>
                </c:pt>
                <c:pt idx="2128">
                  <c:v>45003.666666666672</c:v>
                </c:pt>
                <c:pt idx="2129">
                  <c:v>45003.708333333328</c:v>
                </c:pt>
                <c:pt idx="2130">
                  <c:v>45003.75</c:v>
                </c:pt>
                <c:pt idx="2131">
                  <c:v>45003.791666666672</c:v>
                </c:pt>
                <c:pt idx="2132">
                  <c:v>45003.833333333328</c:v>
                </c:pt>
                <c:pt idx="2133">
                  <c:v>45003.875</c:v>
                </c:pt>
                <c:pt idx="2134">
                  <c:v>45003.916666666672</c:v>
                </c:pt>
                <c:pt idx="2135">
                  <c:v>45003.958333333328</c:v>
                </c:pt>
                <c:pt idx="2136">
                  <c:v>45004</c:v>
                </c:pt>
                <c:pt idx="2137">
                  <c:v>45004.041666666672</c:v>
                </c:pt>
                <c:pt idx="2138">
                  <c:v>45004.083333333328</c:v>
                </c:pt>
                <c:pt idx="2139">
                  <c:v>45004.125</c:v>
                </c:pt>
                <c:pt idx="2140">
                  <c:v>45004.166666666672</c:v>
                </c:pt>
                <c:pt idx="2141">
                  <c:v>45004.208333333328</c:v>
                </c:pt>
                <c:pt idx="2142">
                  <c:v>45004.25</c:v>
                </c:pt>
                <c:pt idx="2143">
                  <c:v>45004.291666666672</c:v>
                </c:pt>
                <c:pt idx="2144">
                  <c:v>45004.333333333328</c:v>
                </c:pt>
                <c:pt idx="2145">
                  <c:v>45004.375</c:v>
                </c:pt>
                <c:pt idx="2146">
                  <c:v>45004.416666666672</c:v>
                </c:pt>
                <c:pt idx="2147">
                  <c:v>45004.458333333328</c:v>
                </c:pt>
                <c:pt idx="2148">
                  <c:v>45004.5</c:v>
                </c:pt>
                <c:pt idx="2149">
                  <c:v>45004.541666666672</c:v>
                </c:pt>
                <c:pt idx="2150">
                  <c:v>45004.583333333328</c:v>
                </c:pt>
                <c:pt idx="2151">
                  <c:v>45004.625</c:v>
                </c:pt>
                <c:pt idx="2152">
                  <c:v>45004.666666666672</c:v>
                </c:pt>
                <c:pt idx="2153">
                  <c:v>45004.708333333328</c:v>
                </c:pt>
                <c:pt idx="2154">
                  <c:v>45004.75</c:v>
                </c:pt>
                <c:pt idx="2155">
                  <c:v>45004.791666666672</c:v>
                </c:pt>
                <c:pt idx="2156">
                  <c:v>45004.833333333328</c:v>
                </c:pt>
                <c:pt idx="2157">
                  <c:v>45004.875</c:v>
                </c:pt>
                <c:pt idx="2158">
                  <c:v>45004.916666666672</c:v>
                </c:pt>
                <c:pt idx="2159">
                  <c:v>45004.958333333328</c:v>
                </c:pt>
                <c:pt idx="2160">
                  <c:v>45005</c:v>
                </c:pt>
                <c:pt idx="2161">
                  <c:v>45005.041666666672</c:v>
                </c:pt>
                <c:pt idx="2162">
                  <c:v>45005.083333333328</c:v>
                </c:pt>
                <c:pt idx="2163">
                  <c:v>45005.125</c:v>
                </c:pt>
                <c:pt idx="2164">
                  <c:v>45005.166666666672</c:v>
                </c:pt>
                <c:pt idx="2165">
                  <c:v>45005.208333333328</c:v>
                </c:pt>
                <c:pt idx="2166">
                  <c:v>45005.25</c:v>
                </c:pt>
                <c:pt idx="2167">
                  <c:v>45005.291666666672</c:v>
                </c:pt>
                <c:pt idx="2168">
                  <c:v>45005.333333333328</c:v>
                </c:pt>
                <c:pt idx="2169">
                  <c:v>45005.375</c:v>
                </c:pt>
                <c:pt idx="2170">
                  <c:v>45005.416666666672</c:v>
                </c:pt>
                <c:pt idx="2171">
                  <c:v>45005.458333333328</c:v>
                </c:pt>
                <c:pt idx="2172">
                  <c:v>45005.5</c:v>
                </c:pt>
                <c:pt idx="2173">
                  <c:v>45005.541666666672</c:v>
                </c:pt>
                <c:pt idx="2174">
                  <c:v>45005.583333333328</c:v>
                </c:pt>
                <c:pt idx="2175">
                  <c:v>45005.625</c:v>
                </c:pt>
                <c:pt idx="2176">
                  <c:v>45005.666666666672</c:v>
                </c:pt>
                <c:pt idx="2177">
                  <c:v>45005.708333333328</c:v>
                </c:pt>
                <c:pt idx="2178">
                  <c:v>45005.75</c:v>
                </c:pt>
                <c:pt idx="2179">
                  <c:v>45005.791666666672</c:v>
                </c:pt>
                <c:pt idx="2180">
                  <c:v>45005.833333333328</c:v>
                </c:pt>
                <c:pt idx="2181">
                  <c:v>45005.875</c:v>
                </c:pt>
                <c:pt idx="2182">
                  <c:v>45005.916666666672</c:v>
                </c:pt>
                <c:pt idx="2183">
                  <c:v>45005.958333333328</c:v>
                </c:pt>
                <c:pt idx="2184">
                  <c:v>45006</c:v>
                </c:pt>
                <c:pt idx="2185">
                  <c:v>45006.041666666672</c:v>
                </c:pt>
                <c:pt idx="2186">
                  <c:v>45006.083333333328</c:v>
                </c:pt>
                <c:pt idx="2187">
                  <c:v>45006.125</c:v>
                </c:pt>
                <c:pt idx="2188">
                  <c:v>45006.166666666672</c:v>
                </c:pt>
                <c:pt idx="2189">
                  <c:v>45006.208333333328</c:v>
                </c:pt>
                <c:pt idx="2190">
                  <c:v>45006.25</c:v>
                </c:pt>
                <c:pt idx="2191">
                  <c:v>45006.291666666672</c:v>
                </c:pt>
                <c:pt idx="2192">
                  <c:v>45006.333333333328</c:v>
                </c:pt>
                <c:pt idx="2193">
                  <c:v>45006.375</c:v>
                </c:pt>
                <c:pt idx="2194">
                  <c:v>45006.416666666672</c:v>
                </c:pt>
                <c:pt idx="2195">
                  <c:v>45006.458333333328</c:v>
                </c:pt>
                <c:pt idx="2196">
                  <c:v>45006.5</c:v>
                </c:pt>
                <c:pt idx="2197">
                  <c:v>45006.541666666672</c:v>
                </c:pt>
                <c:pt idx="2198">
                  <c:v>45006.583333333328</c:v>
                </c:pt>
                <c:pt idx="2199">
                  <c:v>45006.625</c:v>
                </c:pt>
                <c:pt idx="2200">
                  <c:v>45006.666666666672</c:v>
                </c:pt>
                <c:pt idx="2201">
                  <c:v>45006.708333333328</c:v>
                </c:pt>
                <c:pt idx="2202">
                  <c:v>45006.75</c:v>
                </c:pt>
                <c:pt idx="2203">
                  <c:v>45006.791666666672</c:v>
                </c:pt>
                <c:pt idx="2204">
                  <c:v>45006.833333333328</c:v>
                </c:pt>
                <c:pt idx="2205">
                  <c:v>45006.875</c:v>
                </c:pt>
                <c:pt idx="2206">
                  <c:v>45006.916666666672</c:v>
                </c:pt>
                <c:pt idx="2207">
                  <c:v>45006.958333333328</c:v>
                </c:pt>
                <c:pt idx="2208">
                  <c:v>45007</c:v>
                </c:pt>
                <c:pt idx="2209">
                  <c:v>45007.041666666672</c:v>
                </c:pt>
                <c:pt idx="2210">
                  <c:v>45007.083333333328</c:v>
                </c:pt>
                <c:pt idx="2211">
                  <c:v>45007.125</c:v>
                </c:pt>
                <c:pt idx="2212">
                  <c:v>45007.166666666672</c:v>
                </c:pt>
                <c:pt idx="2213">
                  <c:v>45007.208333333328</c:v>
                </c:pt>
                <c:pt idx="2214">
                  <c:v>45007.25</c:v>
                </c:pt>
                <c:pt idx="2215">
                  <c:v>45007.291666666672</c:v>
                </c:pt>
                <c:pt idx="2216">
                  <c:v>45007.333333333328</c:v>
                </c:pt>
                <c:pt idx="2217">
                  <c:v>45007.375</c:v>
                </c:pt>
                <c:pt idx="2218">
                  <c:v>45007.416666666672</c:v>
                </c:pt>
                <c:pt idx="2219">
                  <c:v>45007.458333333328</c:v>
                </c:pt>
                <c:pt idx="2220">
                  <c:v>45007.5</c:v>
                </c:pt>
                <c:pt idx="2221">
                  <c:v>45007.541666666672</c:v>
                </c:pt>
                <c:pt idx="2222">
                  <c:v>45007.583333333328</c:v>
                </c:pt>
                <c:pt idx="2223">
                  <c:v>45007.625</c:v>
                </c:pt>
                <c:pt idx="2224">
                  <c:v>45007.666666666672</c:v>
                </c:pt>
                <c:pt idx="2225">
                  <c:v>45007.708333333328</c:v>
                </c:pt>
                <c:pt idx="2226">
                  <c:v>45007.75</c:v>
                </c:pt>
                <c:pt idx="2227">
                  <c:v>45007.791666666672</c:v>
                </c:pt>
                <c:pt idx="2228">
                  <c:v>45007.833333333328</c:v>
                </c:pt>
                <c:pt idx="2229">
                  <c:v>45007.875</c:v>
                </c:pt>
                <c:pt idx="2230">
                  <c:v>45007.916666666672</c:v>
                </c:pt>
                <c:pt idx="2231">
                  <c:v>45007.958333333328</c:v>
                </c:pt>
                <c:pt idx="2232">
                  <c:v>45008</c:v>
                </c:pt>
                <c:pt idx="2233">
                  <c:v>45008.041666666672</c:v>
                </c:pt>
                <c:pt idx="2234">
                  <c:v>45008.083333333328</c:v>
                </c:pt>
                <c:pt idx="2235">
                  <c:v>45008.125</c:v>
                </c:pt>
                <c:pt idx="2236">
                  <c:v>45008.166666666672</c:v>
                </c:pt>
                <c:pt idx="2237">
                  <c:v>45008.208333333328</c:v>
                </c:pt>
                <c:pt idx="2238">
                  <c:v>45008.25</c:v>
                </c:pt>
                <c:pt idx="2239">
                  <c:v>45008.291666666672</c:v>
                </c:pt>
                <c:pt idx="2240">
                  <c:v>45008.333333333328</c:v>
                </c:pt>
                <c:pt idx="2241">
                  <c:v>45008.375</c:v>
                </c:pt>
                <c:pt idx="2242">
                  <c:v>45008.416666666672</c:v>
                </c:pt>
                <c:pt idx="2243">
                  <c:v>45008.458333333328</c:v>
                </c:pt>
                <c:pt idx="2244">
                  <c:v>45008.5</c:v>
                </c:pt>
                <c:pt idx="2245">
                  <c:v>45008.541666666672</c:v>
                </c:pt>
                <c:pt idx="2246">
                  <c:v>45008.583333333328</c:v>
                </c:pt>
                <c:pt idx="2247">
                  <c:v>45008.625</c:v>
                </c:pt>
                <c:pt idx="2248">
                  <c:v>45008.666666666672</c:v>
                </c:pt>
                <c:pt idx="2249">
                  <c:v>45008.708333333328</c:v>
                </c:pt>
                <c:pt idx="2250">
                  <c:v>45008.75</c:v>
                </c:pt>
                <c:pt idx="2251">
                  <c:v>45008.791666666672</c:v>
                </c:pt>
                <c:pt idx="2252">
                  <c:v>45008.833333333328</c:v>
                </c:pt>
                <c:pt idx="2253">
                  <c:v>45008.875</c:v>
                </c:pt>
                <c:pt idx="2254">
                  <c:v>45008.916666666672</c:v>
                </c:pt>
                <c:pt idx="2255">
                  <c:v>45008.958333333328</c:v>
                </c:pt>
                <c:pt idx="2256">
                  <c:v>45009</c:v>
                </c:pt>
                <c:pt idx="2257">
                  <c:v>45009.041666666672</c:v>
                </c:pt>
                <c:pt idx="2258">
                  <c:v>45009.083333333328</c:v>
                </c:pt>
                <c:pt idx="2259">
                  <c:v>45009.125</c:v>
                </c:pt>
                <c:pt idx="2260">
                  <c:v>45009.166666666672</c:v>
                </c:pt>
                <c:pt idx="2261">
                  <c:v>45009.208333333328</c:v>
                </c:pt>
                <c:pt idx="2262">
                  <c:v>45009.25</c:v>
                </c:pt>
                <c:pt idx="2263">
                  <c:v>45009.291666666672</c:v>
                </c:pt>
                <c:pt idx="2264">
                  <c:v>45009.333333333328</c:v>
                </c:pt>
                <c:pt idx="2265">
                  <c:v>45009.375</c:v>
                </c:pt>
                <c:pt idx="2266">
                  <c:v>45009.416666666672</c:v>
                </c:pt>
                <c:pt idx="2267">
                  <c:v>45009.458333333328</c:v>
                </c:pt>
                <c:pt idx="2268">
                  <c:v>45009.5</c:v>
                </c:pt>
                <c:pt idx="2269">
                  <c:v>45009.541666666672</c:v>
                </c:pt>
                <c:pt idx="2270">
                  <c:v>45009.583333333328</c:v>
                </c:pt>
                <c:pt idx="2271">
                  <c:v>45009.625</c:v>
                </c:pt>
                <c:pt idx="2272">
                  <c:v>45009.666666666672</c:v>
                </c:pt>
                <c:pt idx="2273">
                  <c:v>45009.708333333328</c:v>
                </c:pt>
                <c:pt idx="2274">
                  <c:v>45009.75</c:v>
                </c:pt>
                <c:pt idx="2275">
                  <c:v>45009.791666666672</c:v>
                </c:pt>
                <c:pt idx="2276">
                  <c:v>45009.833333333328</c:v>
                </c:pt>
                <c:pt idx="2277">
                  <c:v>45009.875</c:v>
                </c:pt>
                <c:pt idx="2278">
                  <c:v>45009.916666666672</c:v>
                </c:pt>
                <c:pt idx="2279">
                  <c:v>45009.958333333328</c:v>
                </c:pt>
                <c:pt idx="2280">
                  <c:v>45010</c:v>
                </c:pt>
                <c:pt idx="2281">
                  <c:v>45010.041666666672</c:v>
                </c:pt>
                <c:pt idx="2282">
                  <c:v>45010.083333333328</c:v>
                </c:pt>
                <c:pt idx="2283">
                  <c:v>45010.125</c:v>
                </c:pt>
                <c:pt idx="2284">
                  <c:v>45010.166666666672</c:v>
                </c:pt>
                <c:pt idx="2285">
                  <c:v>45010.208333333328</c:v>
                </c:pt>
                <c:pt idx="2286">
                  <c:v>45010.25</c:v>
                </c:pt>
                <c:pt idx="2287">
                  <c:v>45010.291666666672</c:v>
                </c:pt>
                <c:pt idx="2288">
                  <c:v>45010.333333333328</c:v>
                </c:pt>
                <c:pt idx="2289">
                  <c:v>45010.375</c:v>
                </c:pt>
                <c:pt idx="2290">
                  <c:v>45010.416666666672</c:v>
                </c:pt>
                <c:pt idx="2291">
                  <c:v>45010.458333333328</c:v>
                </c:pt>
                <c:pt idx="2292">
                  <c:v>45010.5</c:v>
                </c:pt>
                <c:pt idx="2293">
                  <c:v>45010.541666666672</c:v>
                </c:pt>
                <c:pt idx="2294">
                  <c:v>45010.583333333328</c:v>
                </c:pt>
                <c:pt idx="2295">
                  <c:v>45010.625</c:v>
                </c:pt>
                <c:pt idx="2296">
                  <c:v>45010.666666666672</c:v>
                </c:pt>
                <c:pt idx="2297">
                  <c:v>45010.708333333328</c:v>
                </c:pt>
                <c:pt idx="2298">
                  <c:v>45010.75</c:v>
                </c:pt>
                <c:pt idx="2299">
                  <c:v>45010.791666666672</c:v>
                </c:pt>
                <c:pt idx="2300">
                  <c:v>45010.833333333328</c:v>
                </c:pt>
                <c:pt idx="2301">
                  <c:v>45010.875</c:v>
                </c:pt>
                <c:pt idx="2302">
                  <c:v>45010.916666666672</c:v>
                </c:pt>
                <c:pt idx="2303">
                  <c:v>45010.958333333328</c:v>
                </c:pt>
                <c:pt idx="2304">
                  <c:v>45011</c:v>
                </c:pt>
                <c:pt idx="2305">
                  <c:v>45011.041666666672</c:v>
                </c:pt>
                <c:pt idx="2306">
                  <c:v>45011.083333333328</c:v>
                </c:pt>
                <c:pt idx="2307">
                  <c:v>45011.125</c:v>
                </c:pt>
                <c:pt idx="2308">
                  <c:v>45011.166666666672</c:v>
                </c:pt>
                <c:pt idx="2309">
                  <c:v>45011.208333333328</c:v>
                </c:pt>
                <c:pt idx="2310">
                  <c:v>45011.25</c:v>
                </c:pt>
                <c:pt idx="2311">
                  <c:v>45011.291666666672</c:v>
                </c:pt>
                <c:pt idx="2312">
                  <c:v>45011.333333333328</c:v>
                </c:pt>
                <c:pt idx="2313">
                  <c:v>45011.375</c:v>
                </c:pt>
                <c:pt idx="2314">
                  <c:v>45011.416666666672</c:v>
                </c:pt>
                <c:pt idx="2315">
                  <c:v>45011.458333333328</c:v>
                </c:pt>
                <c:pt idx="2316">
                  <c:v>45011.5</c:v>
                </c:pt>
                <c:pt idx="2317">
                  <c:v>45011.541666666672</c:v>
                </c:pt>
                <c:pt idx="2318">
                  <c:v>45011.583333333328</c:v>
                </c:pt>
                <c:pt idx="2319">
                  <c:v>45011.625</c:v>
                </c:pt>
                <c:pt idx="2320">
                  <c:v>45011.666666666672</c:v>
                </c:pt>
                <c:pt idx="2321">
                  <c:v>45011.708333333328</c:v>
                </c:pt>
                <c:pt idx="2322">
                  <c:v>45011.75</c:v>
                </c:pt>
                <c:pt idx="2323">
                  <c:v>45011.791666666672</c:v>
                </c:pt>
                <c:pt idx="2324">
                  <c:v>45011.833333333328</c:v>
                </c:pt>
                <c:pt idx="2325">
                  <c:v>45011.875</c:v>
                </c:pt>
                <c:pt idx="2326">
                  <c:v>45011.916666666672</c:v>
                </c:pt>
                <c:pt idx="2327">
                  <c:v>45011.958333333328</c:v>
                </c:pt>
                <c:pt idx="2328">
                  <c:v>45012</c:v>
                </c:pt>
                <c:pt idx="2329">
                  <c:v>45012.041666666672</c:v>
                </c:pt>
                <c:pt idx="2330">
                  <c:v>45012.083333333328</c:v>
                </c:pt>
                <c:pt idx="2331">
                  <c:v>45012.125</c:v>
                </c:pt>
                <c:pt idx="2332">
                  <c:v>45012.166666666672</c:v>
                </c:pt>
                <c:pt idx="2333">
                  <c:v>45012.208333333328</c:v>
                </c:pt>
                <c:pt idx="2334">
                  <c:v>45012.25</c:v>
                </c:pt>
                <c:pt idx="2335">
                  <c:v>45012.291666666672</c:v>
                </c:pt>
                <c:pt idx="2336">
                  <c:v>45012.333333333328</c:v>
                </c:pt>
                <c:pt idx="2337">
                  <c:v>45012.375</c:v>
                </c:pt>
                <c:pt idx="2338">
                  <c:v>45012.416666666672</c:v>
                </c:pt>
                <c:pt idx="2339">
                  <c:v>45012.458333333328</c:v>
                </c:pt>
                <c:pt idx="2340">
                  <c:v>45012.5</c:v>
                </c:pt>
                <c:pt idx="2341">
                  <c:v>45012.541666666672</c:v>
                </c:pt>
                <c:pt idx="2342">
                  <c:v>45012.583333333328</c:v>
                </c:pt>
                <c:pt idx="2343">
                  <c:v>45012.625</c:v>
                </c:pt>
                <c:pt idx="2344">
                  <c:v>45012.666666666672</c:v>
                </c:pt>
                <c:pt idx="2345">
                  <c:v>45012.708333333328</c:v>
                </c:pt>
                <c:pt idx="2346">
                  <c:v>45012.75</c:v>
                </c:pt>
                <c:pt idx="2347">
                  <c:v>45012.791666666672</c:v>
                </c:pt>
                <c:pt idx="2348">
                  <c:v>45012.833333333328</c:v>
                </c:pt>
                <c:pt idx="2349">
                  <c:v>45012.875</c:v>
                </c:pt>
                <c:pt idx="2350">
                  <c:v>45012.916666666672</c:v>
                </c:pt>
                <c:pt idx="2351">
                  <c:v>45012.958333333328</c:v>
                </c:pt>
                <c:pt idx="2352">
                  <c:v>45013</c:v>
                </c:pt>
                <c:pt idx="2353">
                  <c:v>45013.041666666672</c:v>
                </c:pt>
                <c:pt idx="2354">
                  <c:v>45013.083333333328</c:v>
                </c:pt>
                <c:pt idx="2355">
                  <c:v>45013.125</c:v>
                </c:pt>
                <c:pt idx="2356">
                  <c:v>45013.166666666672</c:v>
                </c:pt>
                <c:pt idx="2357">
                  <c:v>45013.208333333328</c:v>
                </c:pt>
                <c:pt idx="2358">
                  <c:v>45013.25</c:v>
                </c:pt>
                <c:pt idx="2359">
                  <c:v>45013.291666666672</c:v>
                </c:pt>
                <c:pt idx="2360">
                  <c:v>45013.333333333328</c:v>
                </c:pt>
                <c:pt idx="2361">
                  <c:v>45013.375</c:v>
                </c:pt>
                <c:pt idx="2362">
                  <c:v>45013.416666666672</c:v>
                </c:pt>
                <c:pt idx="2363">
                  <c:v>45013.458333333328</c:v>
                </c:pt>
                <c:pt idx="2364">
                  <c:v>45013.5</c:v>
                </c:pt>
                <c:pt idx="2365">
                  <c:v>45013.541666666672</c:v>
                </c:pt>
                <c:pt idx="2366">
                  <c:v>45013.583333333328</c:v>
                </c:pt>
                <c:pt idx="2367">
                  <c:v>45013.625</c:v>
                </c:pt>
                <c:pt idx="2368">
                  <c:v>45013.666666666672</c:v>
                </c:pt>
                <c:pt idx="2369">
                  <c:v>45013.708333333328</c:v>
                </c:pt>
                <c:pt idx="2370">
                  <c:v>45013.75</c:v>
                </c:pt>
                <c:pt idx="2371">
                  <c:v>45013.791666666672</c:v>
                </c:pt>
                <c:pt idx="2372">
                  <c:v>45013.833333333328</c:v>
                </c:pt>
                <c:pt idx="2373">
                  <c:v>45013.875</c:v>
                </c:pt>
                <c:pt idx="2374">
                  <c:v>45013.916666666672</c:v>
                </c:pt>
                <c:pt idx="2375">
                  <c:v>45013.958333333328</c:v>
                </c:pt>
                <c:pt idx="2376">
                  <c:v>45014</c:v>
                </c:pt>
                <c:pt idx="2377">
                  <c:v>45014.041666666672</c:v>
                </c:pt>
                <c:pt idx="2378">
                  <c:v>45014.083333333328</c:v>
                </c:pt>
                <c:pt idx="2379">
                  <c:v>45014.125</c:v>
                </c:pt>
                <c:pt idx="2380">
                  <c:v>45014.166666666672</c:v>
                </c:pt>
                <c:pt idx="2381">
                  <c:v>45014.208333333328</c:v>
                </c:pt>
                <c:pt idx="2382">
                  <c:v>45014.25</c:v>
                </c:pt>
                <c:pt idx="2383">
                  <c:v>45014.291666666672</c:v>
                </c:pt>
                <c:pt idx="2384">
                  <c:v>45014.333333333328</c:v>
                </c:pt>
                <c:pt idx="2385">
                  <c:v>45014.375</c:v>
                </c:pt>
                <c:pt idx="2386">
                  <c:v>45014.416666666672</c:v>
                </c:pt>
                <c:pt idx="2387">
                  <c:v>45014.458333333328</c:v>
                </c:pt>
                <c:pt idx="2388">
                  <c:v>45014.5</c:v>
                </c:pt>
                <c:pt idx="2389">
                  <c:v>45014.541666666672</c:v>
                </c:pt>
                <c:pt idx="2390">
                  <c:v>45014.583333333328</c:v>
                </c:pt>
                <c:pt idx="2391">
                  <c:v>45014.625</c:v>
                </c:pt>
                <c:pt idx="2392">
                  <c:v>45014.666666666672</c:v>
                </c:pt>
                <c:pt idx="2393">
                  <c:v>45014.708333333328</c:v>
                </c:pt>
                <c:pt idx="2394">
                  <c:v>45014.75</c:v>
                </c:pt>
                <c:pt idx="2395">
                  <c:v>45014.791666666672</c:v>
                </c:pt>
                <c:pt idx="2396">
                  <c:v>45014.833333333328</c:v>
                </c:pt>
                <c:pt idx="2397">
                  <c:v>45014.875</c:v>
                </c:pt>
                <c:pt idx="2398">
                  <c:v>45014.916666666672</c:v>
                </c:pt>
                <c:pt idx="2399">
                  <c:v>45014.958333333328</c:v>
                </c:pt>
                <c:pt idx="2400">
                  <c:v>45015</c:v>
                </c:pt>
                <c:pt idx="2401">
                  <c:v>45015.041666666672</c:v>
                </c:pt>
                <c:pt idx="2402">
                  <c:v>45015.083333333328</c:v>
                </c:pt>
                <c:pt idx="2403">
                  <c:v>45015.125</c:v>
                </c:pt>
                <c:pt idx="2404">
                  <c:v>45015.166666666672</c:v>
                </c:pt>
                <c:pt idx="2405">
                  <c:v>45015.208333333328</c:v>
                </c:pt>
                <c:pt idx="2406">
                  <c:v>45015.25</c:v>
                </c:pt>
                <c:pt idx="2407">
                  <c:v>45015.291666666672</c:v>
                </c:pt>
                <c:pt idx="2408">
                  <c:v>45015.333333333328</c:v>
                </c:pt>
                <c:pt idx="2409">
                  <c:v>45015.375</c:v>
                </c:pt>
                <c:pt idx="2410">
                  <c:v>45015.416666666672</c:v>
                </c:pt>
                <c:pt idx="2411">
                  <c:v>45015.458333333328</c:v>
                </c:pt>
                <c:pt idx="2412">
                  <c:v>45015.5</c:v>
                </c:pt>
                <c:pt idx="2413">
                  <c:v>45015.541666666672</c:v>
                </c:pt>
                <c:pt idx="2414">
                  <c:v>45015.583333333328</c:v>
                </c:pt>
                <c:pt idx="2415">
                  <c:v>45015.625</c:v>
                </c:pt>
                <c:pt idx="2416">
                  <c:v>45015.666666666672</c:v>
                </c:pt>
                <c:pt idx="2417">
                  <c:v>45015.708333333328</c:v>
                </c:pt>
                <c:pt idx="2418">
                  <c:v>45015.75</c:v>
                </c:pt>
                <c:pt idx="2419">
                  <c:v>45015.791666666672</c:v>
                </c:pt>
                <c:pt idx="2420">
                  <c:v>45015.833333333328</c:v>
                </c:pt>
                <c:pt idx="2421">
                  <c:v>45015.875</c:v>
                </c:pt>
                <c:pt idx="2422">
                  <c:v>45015.916666666672</c:v>
                </c:pt>
                <c:pt idx="2423">
                  <c:v>45015.958333333328</c:v>
                </c:pt>
                <c:pt idx="2424">
                  <c:v>45016</c:v>
                </c:pt>
                <c:pt idx="2425">
                  <c:v>45016.041666666672</c:v>
                </c:pt>
                <c:pt idx="2426">
                  <c:v>45016.083333333328</c:v>
                </c:pt>
                <c:pt idx="2427">
                  <c:v>45016.125</c:v>
                </c:pt>
                <c:pt idx="2428">
                  <c:v>45016.166666666672</c:v>
                </c:pt>
                <c:pt idx="2429">
                  <c:v>45016.208333333328</c:v>
                </c:pt>
                <c:pt idx="2430">
                  <c:v>45016.25</c:v>
                </c:pt>
                <c:pt idx="2431">
                  <c:v>45016.291666666672</c:v>
                </c:pt>
                <c:pt idx="2432">
                  <c:v>45016.333333333328</c:v>
                </c:pt>
                <c:pt idx="2433">
                  <c:v>45016.375</c:v>
                </c:pt>
                <c:pt idx="2434">
                  <c:v>45016.416666666672</c:v>
                </c:pt>
                <c:pt idx="2435">
                  <c:v>45016.458333333328</c:v>
                </c:pt>
                <c:pt idx="2436">
                  <c:v>45016.5</c:v>
                </c:pt>
                <c:pt idx="2437">
                  <c:v>45016.541666666672</c:v>
                </c:pt>
                <c:pt idx="2438">
                  <c:v>45016.583333333328</c:v>
                </c:pt>
                <c:pt idx="2439">
                  <c:v>45016.625</c:v>
                </c:pt>
                <c:pt idx="2440">
                  <c:v>45016.666666666672</c:v>
                </c:pt>
                <c:pt idx="2441">
                  <c:v>45016.708333333328</c:v>
                </c:pt>
                <c:pt idx="2442">
                  <c:v>45016.75</c:v>
                </c:pt>
                <c:pt idx="2443">
                  <c:v>45016.791666666672</c:v>
                </c:pt>
                <c:pt idx="2444">
                  <c:v>45016.833333333328</c:v>
                </c:pt>
                <c:pt idx="2445">
                  <c:v>45016.875</c:v>
                </c:pt>
                <c:pt idx="2446">
                  <c:v>45016.916666666672</c:v>
                </c:pt>
                <c:pt idx="2447">
                  <c:v>45016.958333333328</c:v>
                </c:pt>
                <c:pt idx="2448">
                  <c:v>45017</c:v>
                </c:pt>
                <c:pt idx="2449">
                  <c:v>45017.041666666672</c:v>
                </c:pt>
                <c:pt idx="2450">
                  <c:v>45017.083333333328</c:v>
                </c:pt>
                <c:pt idx="2451">
                  <c:v>45017.125</c:v>
                </c:pt>
                <c:pt idx="2452">
                  <c:v>45017.166666666672</c:v>
                </c:pt>
                <c:pt idx="2453">
                  <c:v>45017.208333333328</c:v>
                </c:pt>
                <c:pt idx="2454">
                  <c:v>45017.25</c:v>
                </c:pt>
                <c:pt idx="2455">
                  <c:v>45017.291666666672</c:v>
                </c:pt>
                <c:pt idx="2456">
                  <c:v>45017.333333333328</c:v>
                </c:pt>
                <c:pt idx="2457">
                  <c:v>45017.375</c:v>
                </c:pt>
                <c:pt idx="2458">
                  <c:v>45017.416666666672</c:v>
                </c:pt>
                <c:pt idx="2459">
                  <c:v>45017.458333333328</c:v>
                </c:pt>
                <c:pt idx="2460">
                  <c:v>45017.5</c:v>
                </c:pt>
                <c:pt idx="2461">
                  <c:v>45017.541666666672</c:v>
                </c:pt>
                <c:pt idx="2462">
                  <c:v>45017.583333333328</c:v>
                </c:pt>
                <c:pt idx="2463">
                  <c:v>45017.625</c:v>
                </c:pt>
                <c:pt idx="2464">
                  <c:v>45017.666666666672</c:v>
                </c:pt>
                <c:pt idx="2465">
                  <c:v>45017.708333333328</c:v>
                </c:pt>
                <c:pt idx="2466">
                  <c:v>45017.75</c:v>
                </c:pt>
                <c:pt idx="2467">
                  <c:v>45017.791666666672</c:v>
                </c:pt>
                <c:pt idx="2468">
                  <c:v>45017.833333333328</c:v>
                </c:pt>
                <c:pt idx="2469">
                  <c:v>45017.875</c:v>
                </c:pt>
                <c:pt idx="2470">
                  <c:v>45017.916666666672</c:v>
                </c:pt>
                <c:pt idx="2471">
                  <c:v>45017.958333333328</c:v>
                </c:pt>
                <c:pt idx="2472">
                  <c:v>45018</c:v>
                </c:pt>
                <c:pt idx="2473">
                  <c:v>45018.041666666672</c:v>
                </c:pt>
                <c:pt idx="2474">
                  <c:v>45018.083333333328</c:v>
                </c:pt>
                <c:pt idx="2475">
                  <c:v>45018.125</c:v>
                </c:pt>
                <c:pt idx="2476">
                  <c:v>45018.166666666672</c:v>
                </c:pt>
                <c:pt idx="2477">
                  <c:v>45018.208333333328</c:v>
                </c:pt>
                <c:pt idx="2478">
                  <c:v>45018.25</c:v>
                </c:pt>
                <c:pt idx="2479">
                  <c:v>45018.291666666672</c:v>
                </c:pt>
                <c:pt idx="2480">
                  <c:v>45018.333333333328</c:v>
                </c:pt>
                <c:pt idx="2481">
                  <c:v>45018.375</c:v>
                </c:pt>
                <c:pt idx="2482">
                  <c:v>45018.416666666672</c:v>
                </c:pt>
                <c:pt idx="2483">
                  <c:v>45018.458333333328</c:v>
                </c:pt>
                <c:pt idx="2484">
                  <c:v>45018.5</c:v>
                </c:pt>
                <c:pt idx="2485">
                  <c:v>45018.541666666672</c:v>
                </c:pt>
                <c:pt idx="2486">
                  <c:v>45018.583333333328</c:v>
                </c:pt>
                <c:pt idx="2487">
                  <c:v>45018.625</c:v>
                </c:pt>
                <c:pt idx="2488">
                  <c:v>45018.666666666672</c:v>
                </c:pt>
                <c:pt idx="2489">
                  <c:v>45018.708333333328</c:v>
                </c:pt>
                <c:pt idx="2490">
                  <c:v>45018.75</c:v>
                </c:pt>
                <c:pt idx="2491">
                  <c:v>45018.791666666672</c:v>
                </c:pt>
                <c:pt idx="2492">
                  <c:v>45018.833333333328</c:v>
                </c:pt>
                <c:pt idx="2493">
                  <c:v>45018.875</c:v>
                </c:pt>
                <c:pt idx="2494">
                  <c:v>45018.916666666672</c:v>
                </c:pt>
                <c:pt idx="2495">
                  <c:v>45018.958333333328</c:v>
                </c:pt>
                <c:pt idx="2496">
                  <c:v>45019</c:v>
                </c:pt>
                <c:pt idx="2497">
                  <c:v>45019.041666666672</c:v>
                </c:pt>
                <c:pt idx="2498">
                  <c:v>45019.083333333328</c:v>
                </c:pt>
                <c:pt idx="2499">
                  <c:v>45019.125</c:v>
                </c:pt>
                <c:pt idx="2500">
                  <c:v>45019.166666666672</c:v>
                </c:pt>
                <c:pt idx="2501">
                  <c:v>45019.208333333328</c:v>
                </c:pt>
                <c:pt idx="2502">
                  <c:v>45019.25</c:v>
                </c:pt>
                <c:pt idx="2503">
                  <c:v>45019.291666666672</c:v>
                </c:pt>
                <c:pt idx="2504">
                  <c:v>45019.333333333328</c:v>
                </c:pt>
                <c:pt idx="2505">
                  <c:v>45019.375</c:v>
                </c:pt>
                <c:pt idx="2506">
                  <c:v>45019.416666666672</c:v>
                </c:pt>
                <c:pt idx="2507">
                  <c:v>45019.458333333328</c:v>
                </c:pt>
                <c:pt idx="2508">
                  <c:v>45019.5</c:v>
                </c:pt>
                <c:pt idx="2509">
                  <c:v>45019.541666666672</c:v>
                </c:pt>
                <c:pt idx="2510">
                  <c:v>45019.583333333328</c:v>
                </c:pt>
                <c:pt idx="2511">
                  <c:v>45019.625</c:v>
                </c:pt>
                <c:pt idx="2512">
                  <c:v>45019.666666666672</c:v>
                </c:pt>
                <c:pt idx="2513">
                  <c:v>45019.708333333328</c:v>
                </c:pt>
                <c:pt idx="2514">
                  <c:v>45019.75</c:v>
                </c:pt>
                <c:pt idx="2515">
                  <c:v>45019.791666666672</c:v>
                </c:pt>
                <c:pt idx="2516">
                  <c:v>45019.833333333328</c:v>
                </c:pt>
                <c:pt idx="2517">
                  <c:v>45019.875</c:v>
                </c:pt>
                <c:pt idx="2518">
                  <c:v>45019.916666666672</c:v>
                </c:pt>
                <c:pt idx="2519">
                  <c:v>45019.958333333328</c:v>
                </c:pt>
                <c:pt idx="2520">
                  <c:v>45020</c:v>
                </c:pt>
                <c:pt idx="2521">
                  <c:v>45020.041666666672</c:v>
                </c:pt>
                <c:pt idx="2522">
                  <c:v>45020.083333333328</c:v>
                </c:pt>
                <c:pt idx="2523">
                  <c:v>45020.125</c:v>
                </c:pt>
                <c:pt idx="2524">
                  <c:v>45020.166666666672</c:v>
                </c:pt>
                <c:pt idx="2525">
                  <c:v>45020.208333333328</c:v>
                </c:pt>
                <c:pt idx="2526">
                  <c:v>45020.25</c:v>
                </c:pt>
                <c:pt idx="2527">
                  <c:v>45020.291666666672</c:v>
                </c:pt>
                <c:pt idx="2528">
                  <c:v>45020.333333333328</c:v>
                </c:pt>
                <c:pt idx="2529">
                  <c:v>45020.375</c:v>
                </c:pt>
                <c:pt idx="2530">
                  <c:v>45020.416666666672</c:v>
                </c:pt>
                <c:pt idx="2531">
                  <c:v>45020.458333333328</c:v>
                </c:pt>
                <c:pt idx="2532">
                  <c:v>45020.5</c:v>
                </c:pt>
                <c:pt idx="2533">
                  <c:v>45020.541666666672</c:v>
                </c:pt>
                <c:pt idx="2534">
                  <c:v>45020.583333333328</c:v>
                </c:pt>
                <c:pt idx="2535">
                  <c:v>45020.625</c:v>
                </c:pt>
                <c:pt idx="2536">
                  <c:v>45020.666666666672</c:v>
                </c:pt>
                <c:pt idx="2537">
                  <c:v>45020.708333333328</c:v>
                </c:pt>
                <c:pt idx="2538">
                  <c:v>45020.75</c:v>
                </c:pt>
                <c:pt idx="2539">
                  <c:v>45020.791666666672</c:v>
                </c:pt>
                <c:pt idx="2540">
                  <c:v>45020.833333333328</c:v>
                </c:pt>
                <c:pt idx="2541">
                  <c:v>45020.875</c:v>
                </c:pt>
                <c:pt idx="2542">
                  <c:v>45020.916666666672</c:v>
                </c:pt>
                <c:pt idx="2543">
                  <c:v>45020.958333333328</c:v>
                </c:pt>
                <c:pt idx="2544">
                  <c:v>45021</c:v>
                </c:pt>
                <c:pt idx="2545">
                  <c:v>45021.041666666672</c:v>
                </c:pt>
                <c:pt idx="2546">
                  <c:v>45021.083333333328</c:v>
                </c:pt>
                <c:pt idx="2547">
                  <c:v>45021.125</c:v>
                </c:pt>
                <c:pt idx="2548">
                  <c:v>45021.166666666672</c:v>
                </c:pt>
                <c:pt idx="2549">
                  <c:v>45021.208333333328</c:v>
                </c:pt>
                <c:pt idx="2550">
                  <c:v>45021.25</c:v>
                </c:pt>
                <c:pt idx="2551">
                  <c:v>45021.291666666672</c:v>
                </c:pt>
                <c:pt idx="2552">
                  <c:v>45021.333333333328</c:v>
                </c:pt>
                <c:pt idx="2553">
                  <c:v>45021.375</c:v>
                </c:pt>
                <c:pt idx="2554">
                  <c:v>45021.416666666672</c:v>
                </c:pt>
                <c:pt idx="2555">
                  <c:v>45021.458333333328</c:v>
                </c:pt>
                <c:pt idx="2556">
                  <c:v>45021.5</c:v>
                </c:pt>
                <c:pt idx="2557">
                  <c:v>45021.541666666672</c:v>
                </c:pt>
                <c:pt idx="2558">
                  <c:v>45021.583333333328</c:v>
                </c:pt>
                <c:pt idx="2559">
                  <c:v>45021.625</c:v>
                </c:pt>
                <c:pt idx="2560">
                  <c:v>45021.666666666672</c:v>
                </c:pt>
                <c:pt idx="2561">
                  <c:v>45021.708333333328</c:v>
                </c:pt>
                <c:pt idx="2562">
                  <c:v>45021.75</c:v>
                </c:pt>
                <c:pt idx="2563">
                  <c:v>45021.791666666672</c:v>
                </c:pt>
                <c:pt idx="2564">
                  <c:v>45021.833333333328</c:v>
                </c:pt>
                <c:pt idx="2565">
                  <c:v>45021.875</c:v>
                </c:pt>
                <c:pt idx="2566">
                  <c:v>45021.916666666672</c:v>
                </c:pt>
                <c:pt idx="2567">
                  <c:v>45021.958333333328</c:v>
                </c:pt>
                <c:pt idx="2568">
                  <c:v>45022</c:v>
                </c:pt>
                <c:pt idx="2569">
                  <c:v>45022.041666666672</c:v>
                </c:pt>
                <c:pt idx="2570">
                  <c:v>45022.083333333328</c:v>
                </c:pt>
                <c:pt idx="2571">
                  <c:v>45022.125</c:v>
                </c:pt>
                <c:pt idx="2572">
                  <c:v>45022.166666666672</c:v>
                </c:pt>
                <c:pt idx="2573">
                  <c:v>45022.208333333328</c:v>
                </c:pt>
                <c:pt idx="2574">
                  <c:v>45022.25</c:v>
                </c:pt>
                <c:pt idx="2575">
                  <c:v>45022.291666666672</c:v>
                </c:pt>
                <c:pt idx="2576">
                  <c:v>45022.333333333328</c:v>
                </c:pt>
                <c:pt idx="2577">
                  <c:v>45022.375</c:v>
                </c:pt>
                <c:pt idx="2578">
                  <c:v>45022.416666666672</c:v>
                </c:pt>
                <c:pt idx="2579">
                  <c:v>45022.458333333328</c:v>
                </c:pt>
                <c:pt idx="2580">
                  <c:v>45022.5</c:v>
                </c:pt>
                <c:pt idx="2581">
                  <c:v>45022.541666666672</c:v>
                </c:pt>
                <c:pt idx="2582">
                  <c:v>45022.583333333328</c:v>
                </c:pt>
                <c:pt idx="2583">
                  <c:v>45022.625</c:v>
                </c:pt>
                <c:pt idx="2584">
                  <c:v>45022.666666666672</c:v>
                </c:pt>
                <c:pt idx="2585">
                  <c:v>45022.708333333328</c:v>
                </c:pt>
                <c:pt idx="2586">
                  <c:v>45022.75</c:v>
                </c:pt>
                <c:pt idx="2587">
                  <c:v>45022.791666666672</c:v>
                </c:pt>
                <c:pt idx="2588">
                  <c:v>45022.833333333328</c:v>
                </c:pt>
                <c:pt idx="2589">
                  <c:v>45022.875</c:v>
                </c:pt>
                <c:pt idx="2590">
                  <c:v>45022.916666666672</c:v>
                </c:pt>
                <c:pt idx="2591">
                  <c:v>45022.958333333328</c:v>
                </c:pt>
                <c:pt idx="2592">
                  <c:v>45023</c:v>
                </c:pt>
                <c:pt idx="2593">
                  <c:v>45023.041666666672</c:v>
                </c:pt>
                <c:pt idx="2594">
                  <c:v>45023.083333333328</c:v>
                </c:pt>
                <c:pt idx="2595">
                  <c:v>45023.125</c:v>
                </c:pt>
                <c:pt idx="2596">
                  <c:v>45023.166666666672</c:v>
                </c:pt>
                <c:pt idx="2597">
                  <c:v>45023.208333333328</c:v>
                </c:pt>
                <c:pt idx="2598">
                  <c:v>45023.25</c:v>
                </c:pt>
                <c:pt idx="2599">
                  <c:v>45023.291666666672</c:v>
                </c:pt>
                <c:pt idx="2600">
                  <c:v>45023.333333333328</c:v>
                </c:pt>
                <c:pt idx="2601">
                  <c:v>45023.375</c:v>
                </c:pt>
                <c:pt idx="2602">
                  <c:v>45023.416666666672</c:v>
                </c:pt>
                <c:pt idx="2603">
                  <c:v>45023.458333333328</c:v>
                </c:pt>
                <c:pt idx="2604">
                  <c:v>45023.5</c:v>
                </c:pt>
                <c:pt idx="2605">
                  <c:v>45023.541666666672</c:v>
                </c:pt>
                <c:pt idx="2606">
                  <c:v>45023.583333333328</c:v>
                </c:pt>
                <c:pt idx="2607">
                  <c:v>45023.625</c:v>
                </c:pt>
                <c:pt idx="2608">
                  <c:v>45023.666666666672</c:v>
                </c:pt>
                <c:pt idx="2609">
                  <c:v>45023.708333333328</c:v>
                </c:pt>
                <c:pt idx="2610">
                  <c:v>45023.75</c:v>
                </c:pt>
                <c:pt idx="2611">
                  <c:v>45023.791666666672</c:v>
                </c:pt>
                <c:pt idx="2612">
                  <c:v>45023.833333333328</c:v>
                </c:pt>
                <c:pt idx="2613">
                  <c:v>45023.875</c:v>
                </c:pt>
                <c:pt idx="2614">
                  <c:v>45023.916666666672</c:v>
                </c:pt>
                <c:pt idx="2615">
                  <c:v>45023.958333333328</c:v>
                </c:pt>
                <c:pt idx="2616">
                  <c:v>45024</c:v>
                </c:pt>
                <c:pt idx="2617">
                  <c:v>45024.041666666672</c:v>
                </c:pt>
                <c:pt idx="2618">
                  <c:v>45024.083333333328</c:v>
                </c:pt>
                <c:pt idx="2619">
                  <c:v>45024.125</c:v>
                </c:pt>
                <c:pt idx="2620">
                  <c:v>45024.166666666672</c:v>
                </c:pt>
                <c:pt idx="2621">
                  <c:v>45024.208333333328</c:v>
                </c:pt>
                <c:pt idx="2622">
                  <c:v>45024.25</c:v>
                </c:pt>
                <c:pt idx="2623">
                  <c:v>45024.291666666672</c:v>
                </c:pt>
                <c:pt idx="2624">
                  <c:v>45024.333333333328</c:v>
                </c:pt>
                <c:pt idx="2625">
                  <c:v>45024.375</c:v>
                </c:pt>
                <c:pt idx="2626">
                  <c:v>45024.416666666672</c:v>
                </c:pt>
                <c:pt idx="2627">
                  <c:v>45024.458333333328</c:v>
                </c:pt>
                <c:pt idx="2628">
                  <c:v>45024.5</c:v>
                </c:pt>
                <c:pt idx="2629">
                  <c:v>45024.541666666672</c:v>
                </c:pt>
                <c:pt idx="2630">
                  <c:v>45024.583333333328</c:v>
                </c:pt>
                <c:pt idx="2631">
                  <c:v>45024.625</c:v>
                </c:pt>
                <c:pt idx="2632">
                  <c:v>45024.666666666672</c:v>
                </c:pt>
                <c:pt idx="2633">
                  <c:v>45024.708333333328</c:v>
                </c:pt>
                <c:pt idx="2634">
                  <c:v>45024.75</c:v>
                </c:pt>
                <c:pt idx="2635">
                  <c:v>45024.791666666672</c:v>
                </c:pt>
                <c:pt idx="2636">
                  <c:v>45024.833333333328</c:v>
                </c:pt>
                <c:pt idx="2637">
                  <c:v>45024.875</c:v>
                </c:pt>
                <c:pt idx="2638">
                  <c:v>45024.916666666672</c:v>
                </c:pt>
                <c:pt idx="2639">
                  <c:v>45024.958333333328</c:v>
                </c:pt>
                <c:pt idx="2640">
                  <c:v>45025</c:v>
                </c:pt>
                <c:pt idx="2641">
                  <c:v>45025.041666666672</c:v>
                </c:pt>
                <c:pt idx="2642">
                  <c:v>45025.083333333328</c:v>
                </c:pt>
                <c:pt idx="2643">
                  <c:v>45025.125</c:v>
                </c:pt>
                <c:pt idx="2644">
                  <c:v>45025.166666666672</c:v>
                </c:pt>
                <c:pt idx="2645">
                  <c:v>45025.208333333328</c:v>
                </c:pt>
                <c:pt idx="2646">
                  <c:v>45025.25</c:v>
                </c:pt>
                <c:pt idx="2647">
                  <c:v>45025.291666666672</c:v>
                </c:pt>
                <c:pt idx="2648">
                  <c:v>45025.333333333328</c:v>
                </c:pt>
                <c:pt idx="2649">
                  <c:v>45025.375</c:v>
                </c:pt>
                <c:pt idx="2650">
                  <c:v>45025.416666666672</c:v>
                </c:pt>
                <c:pt idx="2651">
                  <c:v>45025.458333333328</c:v>
                </c:pt>
                <c:pt idx="2652">
                  <c:v>45025.5</c:v>
                </c:pt>
                <c:pt idx="2653">
                  <c:v>45025.541666666672</c:v>
                </c:pt>
                <c:pt idx="2654">
                  <c:v>45025.583333333328</c:v>
                </c:pt>
                <c:pt idx="2655">
                  <c:v>45025.625</c:v>
                </c:pt>
                <c:pt idx="2656">
                  <c:v>45025.666666666672</c:v>
                </c:pt>
                <c:pt idx="2657">
                  <c:v>45025.708333333328</c:v>
                </c:pt>
                <c:pt idx="2658">
                  <c:v>45025.75</c:v>
                </c:pt>
                <c:pt idx="2659">
                  <c:v>45025.791666666672</c:v>
                </c:pt>
                <c:pt idx="2660">
                  <c:v>45025.833333333328</c:v>
                </c:pt>
                <c:pt idx="2661">
                  <c:v>45025.875</c:v>
                </c:pt>
                <c:pt idx="2662">
                  <c:v>45025.916666666672</c:v>
                </c:pt>
                <c:pt idx="2663">
                  <c:v>45025.958333333328</c:v>
                </c:pt>
                <c:pt idx="2664">
                  <c:v>45026</c:v>
                </c:pt>
                <c:pt idx="2665">
                  <c:v>45026.041666666672</c:v>
                </c:pt>
                <c:pt idx="2666">
                  <c:v>45026.083333333328</c:v>
                </c:pt>
                <c:pt idx="2667">
                  <c:v>45026.125</c:v>
                </c:pt>
                <c:pt idx="2668">
                  <c:v>45026.166666666672</c:v>
                </c:pt>
                <c:pt idx="2669">
                  <c:v>45026.208333333328</c:v>
                </c:pt>
                <c:pt idx="2670">
                  <c:v>45026.25</c:v>
                </c:pt>
                <c:pt idx="2671">
                  <c:v>45026.291666666672</c:v>
                </c:pt>
                <c:pt idx="2672">
                  <c:v>45026.333333333328</c:v>
                </c:pt>
                <c:pt idx="2673">
                  <c:v>45026.375</c:v>
                </c:pt>
                <c:pt idx="2674">
                  <c:v>45026.416666666672</c:v>
                </c:pt>
                <c:pt idx="2675">
                  <c:v>45026.458333333328</c:v>
                </c:pt>
                <c:pt idx="2676">
                  <c:v>45026.5</c:v>
                </c:pt>
                <c:pt idx="2677">
                  <c:v>45026.541666666672</c:v>
                </c:pt>
                <c:pt idx="2678">
                  <c:v>45026.583333333328</c:v>
                </c:pt>
                <c:pt idx="2679">
                  <c:v>45026.625</c:v>
                </c:pt>
                <c:pt idx="2680">
                  <c:v>45026.666666666672</c:v>
                </c:pt>
                <c:pt idx="2681">
                  <c:v>45026.708333333328</c:v>
                </c:pt>
                <c:pt idx="2682">
                  <c:v>45026.75</c:v>
                </c:pt>
                <c:pt idx="2683">
                  <c:v>45026.791666666672</c:v>
                </c:pt>
                <c:pt idx="2684">
                  <c:v>45026.833333333328</c:v>
                </c:pt>
                <c:pt idx="2685">
                  <c:v>45026.875</c:v>
                </c:pt>
                <c:pt idx="2686">
                  <c:v>45026.916666666672</c:v>
                </c:pt>
                <c:pt idx="2687">
                  <c:v>45026.958333333328</c:v>
                </c:pt>
                <c:pt idx="2688">
                  <c:v>45027</c:v>
                </c:pt>
                <c:pt idx="2689">
                  <c:v>45027.041666666672</c:v>
                </c:pt>
                <c:pt idx="2690">
                  <c:v>45027.083333333328</c:v>
                </c:pt>
                <c:pt idx="2691">
                  <c:v>45027.125</c:v>
                </c:pt>
                <c:pt idx="2692">
                  <c:v>45027.166666666672</c:v>
                </c:pt>
                <c:pt idx="2693">
                  <c:v>45027.208333333328</c:v>
                </c:pt>
                <c:pt idx="2694">
                  <c:v>45027.25</c:v>
                </c:pt>
                <c:pt idx="2695">
                  <c:v>45027.291666666672</c:v>
                </c:pt>
                <c:pt idx="2696">
                  <c:v>45027.333333333328</c:v>
                </c:pt>
                <c:pt idx="2697">
                  <c:v>45027.375</c:v>
                </c:pt>
                <c:pt idx="2698">
                  <c:v>45027.416666666672</c:v>
                </c:pt>
                <c:pt idx="2699">
                  <c:v>45027.458333333328</c:v>
                </c:pt>
                <c:pt idx="2700">
                  <c:v>45027.5</c:v>
                </c:pt>
                <c:pt idx="2701">
                  <c:v>45027.541666666672</c:v>
                </c:pt>
                <c:pt idx="2702">
                  <c:v>45027.583333333328</c:v>
                </c:pt>
                <c:pt idx="2703">
                  <c:v>45027.625</c:v>
                </c:pt>
                <c:pt idx="2704">
                  <c:v>45027.666666666672</c:v>
                </c:pt>
                <c:pt idx="2705">
                  <c:v>45027.708333333328</c:v>
                </c:pt>
                <c:pt idx="2706">
                  <c:v>45027.75</c:v>
                </c:pt>
                <c:pt idx="2707">
                  <c:v>45027.791666666672</c:v>
                </c:pt>
                <c:pt idx="2708">
                  <c:v>45027.833333333328</c:v>
                </c:pt>
                <c:pt idx="2709">
                  <c:v>45027.875</c:v>
                </c:pt>
                <c:pt idx="2710">
                  <c:v>45027.916666666672</c:v>
                </c:pt>
                <c:pt idx="2711">
                  <c:v>45027.958333333328</c:v>
                </c:pt>
                <c:pt idx="2712">
                  <c:v>45028</c:v>
                </c:pt>
                <c:pt idx="2713">
                  <c:v>45028.041666666672</c:v>
                </c:pt>
                <c:pt idx="2714">
                  <c:v>45028.083333333328</c:v>
                </c:pt>
                <c:pt idx="2715">
                  <c:v>45028.125</c:v>
                </c:pt>
                <c:pt idx="2716">
                  <c:v>45028.166666666672</c:v>
                </c:pt>
                <c:pt idx="2717">
                  <c:v>45028.208333333328</c:v>
                </c:pt>
                <c:pt idx="2718">
                  <c:v>45028.25</c:v>
                </c:pt>
                <c:pt idx="2719">
                  <c:v>45028.291666666672</c:v>
                </c:pt>
                <c:pt idx="2720">
                  <c:v>45028.333333333328</c:v>
                </c:pt>
                <c:pt idx="2721">
                  <c:v>45028.375</c:v>
                </c:pt>
                <c:pt idx="2722">
                  <c:v>45028.416666666672</c:v>
                </c:pt>
                <c:pt idx="2723">
                  <c:v>45028.458333333328</c:v>
                </c:pt>
                <c:pt idx="2724">
                  <c:v>45028.5</c:v>
                </c:pt>
                <c:pt idx="2725">
                  <c:v>45028.541666666672</c:v>
                </c:pt>
                <c:pt idx="2726">
                  <c:v>45028.583333333328</c:v>
                </c:pt>
                <c:pt idx="2727">
                  <c:v>45028.625</c:v>
                </c:pt>
                <c:pt idx="2728">
                  <c:v>45028.666666666672</c:v>
                </c:pt>
                <c:pt idx="2729">
                  <c:v>45028.708333333328</c:v>
                </c:pt>
                <c:pt idx="2730">
                  <c:v>45028.75</c:v>
                </c:pt>
                <c:pt idx="2731">
                  <c:v>45028.791666666672</c:v>
                </c:pt>
                <c:pt idx="2732">
                  <c:v>45028.833333333328</c:v>
                </c:pt>
                <c:pt idx="2733">
                  <c:v>45028.875</c:v>
                </c:pt>
                <c:pt idx="2734">
                  <c:v>45028.916666666672</c:v>
                </c:pt>
                <c:pt idx="2735">
                  <c:v>45028.958333333328</c:v>
                </c:pt>
                <c:pt idx="2736">
                  <c:v>45029</c:v>
                </c:pt>
                <c:pt idx="2737">
                  <c:v>45029.041666666672</c:v>
                </c:pt>
                <c:pt idx="2738">
                  <c:v>45029.083333333328</c:v>
                </c:pt>
                <c:pt idx="2739">
                  <c:v>45029.125</c:v>
                </c:pt>
                <c:pt idx="2740">
                  <c:v>45029.166666666672</c:v>
                </c:pt>
                <c:pt idx="2741">
                  <c:v>45029.208333333328</c:v>
                </c:pt>
                <c:pt idx="2742">
                  <c:v>45029.25</c:v>
                </c:pt>
                <c:pt idx="2743">
                  <c:v>45029.291666666672</c:v>
                </c:pt>
                <c:pt idx="2744">
                  <c:v>45029.333333333328</c:v>
                </c:pt>
                <c:pt idx="2745">
                  <c:v>45029.375</c:v>
                </c:pt>
                <c:pt idx="2746">
                  <c:v>45029.416666666672</c:v>
                </c:pt>
                <c:pt idx="2747">
                  <c:v>45029.458333333328</c:v>
                </c:pt>
                <c:pt idx="2748">
                  <c:v>45029.5</c:v>
                </c:pt>
                <c:pt idx="2749">
                  <c:v>45029.541666666672</c:v>
                </c:pt>
                <c:pt idx="2750">
                  <c:v>45029.583333333328</c:v>
                </c:pt>
                <c:pt idx="2751">
                  <c:v>45029.625</c:v>
                </c:pt>
                <c:pt idx="2752">
                  <c:v>45029.666666666672</c:v>
                </c:pt>
                <c:pt idx="2753">
                  <c:v>45029.708333333328</c:v>
                </c:pt>
                <c:pt idx="2754">
                  <c:v>45029.75</c:v>
                </c:pt>
                <c:pt idx="2755">
                  <c:v>45029.791666666672</c:v>
                </c:pt>
                <c:pt idx="2756">
                  <c:v>45029.833333333328</c:v>
                </c:pt>
                <c:pt idx="2757">
                  <c:v>45029.875</c:v>
                </c:pt>
                <c:pt idx="2758">
                  <c:v>45029.916666666672</c:v>
                </c:pt>
                <c:pt idx="2759">
                  <c:v>45029.958333333328</c:v>
                </c:pt>
                <c:pt idx="2760">
                  <c:v>45030</c:v>
                </c:pt>
                <c:pt idx="2761">
                  <c:v>45030.041666666672</c:v>
                </c:pt>
                <c:pt idx="2762">
                  <c:v>45030.083333333328</c:v>
                </c:pt>
                <c:pt idx="2763">
                  <c:v>45030.125</c:v>
                </c:pt>
                <c:pt idx="2764">
                  <c:v>45030.166666666672</c:v>
                </c:pt>
                <c:pt idx="2765">
                  <c:v>45030.208333333328</c:v>
                </c:pt>
                <c:pt idx="2766">
                  <c:v>45030.25</c:v>
                </c:pt>
                <c:pt idx="2767">
                  <c:v>45030.291666666672</c:v>
                </c:pt>
                <c:pt idx="2768">
                  <c:v>45030.333333333328</c:v>
                </c:pt>
                <c:pt idx="2769">
                  <c:v>45030.375</c:v>
                </c:pt>
                <c:pt idx="2770">
                  <c:v>45030.416666666672</c:v>
                </c:pt>
                <c:pt idx="2771">
                  <c:v>45030.458333333328</c:v>
                </c:pt>
                <c:pt idx="2772">
                  <c:v>45030.5</c:v>
                </c:pt>
                <c:pt idx="2773">
                  <c:v>45030.541666666672</c:v>
                </c:pt>
                <c:pt idx="2774">
                  <c:v>45030.583333333328</c:v>
                </c:pt>
                <c:pt idx="2775">
                  <c:v>45030.625</c:v>
                </c:pt>
                <c:pt idx="2776">
                  <c:v>45030.666666666672</c:v>
                </c:pt>
                <c:pt idx="2777">
                  <c:v>45030.708333333328</c:v>
                </c:pt>
                <c:pt idx="2778">
                  <c:v>45030.75</c:v>
                </c:pt>
                <c:pt idx="2779">
                  <c:v>45030.791666666672</c:v>
                </c:pt>
                <c:pt idx="2780">
                  <c:v>45030.833333333328</c:v>
                </c:pt>
                <c:pt idx="2781">
                  <c:v>45030.875</c:v>
                </c:pt>
                <c:pt idx="2782">
                  <c:v>45030.916666666672</c:v>
                </c:pt>
                <c:pt idx="2783">
                  <c:v>45030.958333333328</c:v>
                </c:pt>
                <c:pt idx="2784">
                  <c:v>45031</c:v>
                </c:pt>
                <c:pt idx="2785">
                  <c:v>45031.041666666672</c:v>
                </c:pt>
                <c:pt idx="2786">
                  <c:v>45031.083333333328</c:v>
                </c:pt>
                <c:pt idx="2787">
                  <c:v>45031.125</c:v>
                </c:pt>
                <c:pt idx="2788">
                  <c:v>45031.166666666672</c:v>
                </c:pt>
                <c:pt idx="2789">
                  <c:v>45031.208333333328</c:v>
                </c:pt>
                <c:pt idx="2790">
                  <c:v>45031.25</c:v>
                </c:pt>
                <c:pt idx="2791">
                  <c:v>45031.291666666672</c:v>
                </c:pt>
                <c:pt idx="2792">
                  <c:v>45031.333333333328</c:v>
                </c:pt>
                <c:pt idx="2793">
                  <c:v>45031.375</c:v>
                </c:pt>
                <c:pt idx="2794">
                  <c:v>45031.416666666672</c:v>
                </c:pt>
                <c:pt idx="2795">
                  <c:v>45031.458333333328</c:v>
                </c:pt>
                <c:pt idx="2796">
                  <c:v>45031.5</c:v>
                </c:pt>
                <c:pt idx="2797">
                  <c:v>45031.541666666672</c:v>
                </c:pt>
                <c:pt idx="2798">
                  <c:v>45031.583333333328</c:v>
                </c:pt>
                <c:pt idx="2799">
                  <c:v>45031.625</c:v>
                </c:pt>
                <c:pt idx="2800">
                  <c:v>45031.666666666672</c:v>
                </c:pt>
                <c:pt idx="2801">
                  <c:v>45031.708333333328</c:v>
                </c:pt>
                <c:pt idx="2802">
                  <c:v>45031.75</c:v>
                </c:pt>
                <c:pt idx="2803">
                  <c:v>45031.791666666672</c:v>
                </c:pt>
                <c:pt idx="2804">
                  <c:v>45031.833333333328</c:v>
                </c:pt>
                <c:pt idx="2805">
                  <c:v>45031.875</c:v>
                </c:pt>
                <c:pt idx="2806">
                  <c:v>45031.916666666672</c:v>
                </c:pt>
                <c:pt idx="2807">
                  <c:v>45031.958333333328</c:v>
                </c:pt>
                <c:pt idx="2808">
                  <c:v>45032</c:v>
                </c:pt>
                <c:pt idx="2809">
                  <c:v>45032.041666666672</c:v>
                </c:pt>
                <c:pt idx="2810">
                  <c:v>45032.083333333328</c:v>
                </c:pt>
                <c:pt idx="2811">
                  <c:v>45032.125</c:v>
                </c:pt>
                <c:pt idx="2812">
                  <c:v>45032.166666666672</c:v>
                </c:pt>
                <c:pt idx="2813">
                  <c:v>45032.208333333328</c:v>
                </c:pt>
                <c:pt idx="2814">
                  <c:v>45032.25</c:v>
                </c:pt>
                <c:pt idx="2815">
                  <c:v>45032.291666666672</c:v>
                </c:pt>
                <c:pt idx="2816">
                  <c:v>45032.333333333328</c:v>
                </c:pt>
                <c:pt idx="2817">
                  <c:v>45032.375</c:v>
                </c:pt>
                <c:pt idx="2818">
                  <c:v>45032.416666666672</c:v>
                </c:pt>
                <c:pt idx="2819">
                  <c:v>45032.458333333328</c:v>
                </c:pt>
                <c:pt idx="2820">
                  <c:v>45032.5</c:v>
                </c:pt>
                <c:pt idx="2821">
                  <c:v>45032.541666666672</c:v>
                </c:pt>
                <c:pt idx="2822">
                  <c:v>45032.583333333328</c:v>
                </c:pt>
                <c:pt idx="2823">
                  <c:v>45032.625</c:v>
                </c:pt>
                <c:pt idx="2824">
                  <c:v>45032.666666666672</c:v>
                </c:pt>
                <c:pt idx="2825">
                  <c:v>45032.708333333328</c:v>
                </c:pt>
                <c:pt idx="2826">
                  <c:v>45032.75</c:v>
                </c:pt>
                <c:pt idx="2827">
                  <c:v>45032.791666666672</c:v>
                </c:pt>
                <c:pt idx="2828">
                  <c:v>45032.833333333328</c:v>
                </c:pt>
                <c:pt idx="2829">
                  <c:v>45032.875</c:v>
                </c:pt>
                <c:pt idx="2830">
                  <c:v>45032.916666666672</c:v>
                </c:pt>
                <c:pt idx="2831">
                  <c:v>45032.958333333328</c:v>
                </c:pt>
                <c:pt idx="2832">
                  <c:v>45033</c:v>
                </c:pt>
                <c:pt idx="2833">
                  <c:v>45033.041666666672</c:v>
                </c:pt>
                <c:pt idx="2834">
                  <c:v>45033.083333333328</c:v>
                </c:pt>
                <c:pt idx="2835">
                  <c:v>45033.125</c:v>
                </c:pt>
                <c:pt idx="2836">
                  <c:v>45033.166666666672</c:v>
                </c:pt>
                <c:pt idx="2837">
                  <c:v>45033.208333333328</c:v>
                </c:pt>
                <c:pt idx="2838">
                  <c:v>45033.25</c:v>
                </c:pt>
                <c:pt idx="2839">
                  <c:v>45033.291666666672</c:v>
                </c:pt>
                <c:pt idx="2840">
                  <c:v>45033.333333333328</c:v>
                </c:pt>
                <c:pt idx="2841">
                  <c:v>45033.375</c:v>
                </c:pt>
                <c:pt idx="2842">
                  <c:v>45033.416666666672</c:v>
                </c:pt>
                <c:pt idx="2843">
                  <c:v>45033.458333333328</c:v>
                </c:pt>
                <c:pt idx="2844">
                  <c:v>45033.5</c:v>
                </c:pt>
                <c:pt idx="2845">
                  <c:v>45033.541666666672</c:v>
                </c:pt>
                <c:pt idx="2846">
                  <c:v>45033.583333333328</c:v>
                </c:pt>
                <c:pt idx="2847">
                  <c:v>45033.625</c:v>
                </c:pt>
                <c:pt idx="2848">
                  <c:v>45033.666666666672</c:v>
                </c:pt>
                <c:pt idx="2849">
                  <c:v>45033.708333333328</c:v>
                </c:pt>
                <c:pt idx="2850">
                  <c:v>45033.75</c:v>
                </c:pt>
                <c:pt idx="2851">
                  <c:v>45033.791666666672</c:v>
                </c:pt>
                <c:pt idx="2852">
                  <c:v>45033.833333333328</c:v>
                </c:pt>
                <c:pt idx="2853">
                  <c:v>45033.875</c:v>
                </c:pt>
                <c:pt idx="2854">
                  <c:v>45033.916666666672</c:v>
                </c:pt>
                <c:pt idx="2855">
                  <c:v>45033.958333333328</c:v>
                </c:pt>
                <c:pt idx="2856">
                  <c:v>45034</c:v>
                </c:pt>
                <c:pt idx="2857">
                  <c:v>45034.041666666672</c:v>
                </c:pt>
                <c:pt idx="2858">
                  <c:v>45034.083333333328</c:v>
                </c:pt>
                <c:pt idx="2859">
                  <c:v>45034.125</c:v>
                </c:pt>
                <c:pt idx="2860">
                  <c:v>45034.166666666672</c:v>
                </c:pt>
                <c:pt idx="2861">
                  <c:v>45034.208333333328</c:v>
                </c:pt>
                <c:pt idx="2862">
                  <c:v>45034.25</c:v>
                </c:pt>
                <c:pt idx="2863">
                  <c:v>45034.291666666672</c:v>
                </c:pt>
                <c:pt idx="2864">
                  <c:v>45034.333333333328</c:v>
                </c:pt>
                <c:pt idx="2865">
                  <c:v>45034.375</c:v>
                </c:pt>
                <c:pt idx="2866">
                  <c:v>45034.416666666672</c:v>
                </c:pt>
                <c:pt idx="2867">
                  <c:v>45034.458333333328</c:v>
                </c:pt>
                <c:pt idx="2868">
                  <c:v>45034.5</c:v>
                </c:pt>
                <c:pt idx="2869">
                  <c:v>45034.541666666672</c:v>
                </c:pt>
                <c:pt idx="2870">
                  <c:v>45034.583333333328</c:v>
                </c:pt>
                <c:pt idx="2871">
                  <c:v>45034.625</c:v>
                </c:pt>
                <c:pt idx="2872">
                  <c:v>45034.666666666672</c:v>
                </c:pt>
                <c:pt idx="2873">
                  <c:v>45034.708333333328</c:v>
                </c:pt>
                <c:pt idx="2874">
                  <c:v>45034.75</c:v>
                </c:pt>
                <c:pt idx="2875">
                  <c:v>45034.791666666672</c:v>
                </c:pt>
                <c:pt idx="2876">
                  <c:v>45034.833333333328</c:v>
                </c:pt>
                <c:pt idx="2877">
                  <c:v>45034.875</c:v>
                </c:pt>
                <c:pt idx="2878">
                  <c:v>45034.916666666672</c:v>
                </c:pt>
                <c:pt idx="2879">
                  <c:v>45034.958333333328</c:v>
                </c:pt>
                <c:pt idx="2880">
                  <c:v>45035</c:v>
                </c:pt>
                <c:pt idx="2881">
                  <c:v>45035.041666666672</c:v>
                </c:pt>
                <c:pt idx="2882">
                  <c:v>45035.083333333328</c:v>
                </c:pt>
                <c:pt idx="2883">
                  <c:v>45035.125</c:v>
                </c:pt>
                <c:pt idx="2884">
                  <c:v>45035.166666666672</c:v>
                </c:pt>
                <c:pt idx="2885">
                  <c:v>45035.208333333328</c:v>
                </c:pt>
                <c:pt idx="2886">
                  <c:v>45035.25</c:v>
                </c:pt>
                <c:pt idx="2887">
                  <c:v>45035.291666666672</c:v>
                </c:pt>
                <c:pt idx="2888">
                  <c:v>45035.333333333328</c:v>
                </c:pt>
                <c:pt idx="2889">
                  <c:v>45035.375</c:v>
                </c:pt>
                <c:pt idx="2890">
                  <c:v>45035.416666666672</c:v>
                </c:pt>
                <c:pt idx="2891">
                  <c:v>45035.458333333328</c:v>
                </c:pt>
                <c:pt idx="2892">
                  <c:v>45035.5</c:v>
                </c:pt>
                <c:pt idx="2893">
                  <c:v>45035.541666666672</c:v>
                </c:pt>
                <c:pt idx="2894">
                  <c:v>45035.583333333328</c:v>
                </c:pt>
                <c:pt idx="2895">
                  <c:v>45035.625</c:v>
                </c:pt>
                <c:pt idx="2896">
                  <c:v>45035.666666666672</c:v>
                </c:pt>
                <c:pt idx="2897">
                  <c:v>45035.708333333328</c:v>
                </c:pt>
                <c:pt idx="2898">
                  <c:v>45035.75</c:v>
                </c:pt>
                <c:pt idx="2899">
                  <c:v>45035.791666666672</c:v>
                </c:pt>
                <c:pt idx="2900">
                  <c:v>45035.833333333328</c:v>
                </c:pt>
                <c:pt idx="2901">
                  <c:v>45035.875</c:v>
                </c:pt>
                <c:pt idx="2902">
                  <c:v>45035.916666666672</c:v>
                </c:pt>
                <c:pt idx="2903">
                  <c:v>45035.958333333328</c:v>
                </c:pt>
                <c:pt idx="2904">
                  <c:v>45036</c:v>
                </c:pt>
                <c:pt idx="2905">
                  <c:v>45036.041666666672</c:v>
                </c:pt>
                <c:pt idx="2906">
                  <c:v>45036.083333333328</c:v>
                </c:pt>
                <c:pt idx="2907">
                  <c:v>45036.125</c:v>
                </c:pt>
                <c:pt idx="2908">
                  <c:v>45036.166666666672</c:v>
                </c:pt>
                <c:pt idx="2909">
                  <c:v>45036.208333333328</c:v>
                </c:pt>
                <c:pt idx="2910">
                  <c:v>45036.25</c:v>
                </c:pt>
                <c:pt idx="2911">
                  <c:v>45036.291666666672</c:v>
                </c:pt>
                <c:pt idx="2912">
                  <c:v>45036.333333333328</c:v>
                </c:pt>
                <c:pt idx="2913">
                  <c:v>45036.375</c:v>
                </c:pt>
                <c:pt idx="2914">
                  <c:v>45036.416666666672</c:v>
                </c:pt>
                <c:pt idx="2915">
                  <c:v>45036.458333333328</c:v>
                </c:pt>
                <c:pt idx="2916">
                  <c:v>45036.5</c:v>
                </c:pt>
                <c:pt idx="2917">
                  <c:v>45036.541666666672</c:v>
                </c:pt>
                <c:pt idx="2918">
                  <c:v>45036.583333333328</c:v>
                </c:pt>
                <c:pt idx="2919">
                  <c:v>45036.625</c:v>
                </c:pt>
                <c:pt idx="2920">
                  <c:v>45036.666666666672</c:v>
                </c:pt>
                <c:pt idx="2921">
                  <c:v>45036.708333333328</c:v>
                </c:pt>
                <c:pt idx="2922">
                  <c:v>45036.75</c:v>
                </c:pt>
                <c:pt idx="2923">
                  <c:v>45036.791666666672</c:v>
                </c:pt>
                <c:pt idx="2924">
                  <c:v>45036.833333333328</c:v>
                </c:pt>
                <c:pt idx="2925">
                  <c:v>45036.875</c:v>
                </c:pt>
                <c:pt idx="2926">
                  <c:v>45036.916666666672</c:v>
                </c:pt>
                <c:pt idx="2927">
                  <c:v>45036.958333333328</c:v>
                </c:pt>
                <c:pt idx="2928">
                  <c:v>45037</c:v>
                </c:pt>
                <c:pt idx="2929">
                  <c:v>45037.041666666672</c:v>
                </c:pt>
                <c:pt idx="2930">
                  <c:v>45037.083333333328</c:v>
                </c:pt>
                <c:pt idx="2931">
                  <c:v>45037.125</c:v>
                </c:pt>
                <c:pt idx="2932">
                  <c:v>45037.166666666672</c:v>
                </c:pt>
                <c:pt idx="2933">
                  <c:v>45037.208333333328</c:v>
                </c:pt>
                <c:pt idx="2934">
                  <c:v>45037.25</c:v>
                </c:pt>
                <c:pt idx="2935">
                  <c:v>45037.291666666672</c:v>
                </c:pt>
                <c:pt idx="2936">
                  <c:v>45037.333333333328</c:v>
                </c:pt>
                <c:pt idx="2937">
                  <c:v>45037.375</c:v>
                </c:pt>
                <c:pt idx="2938">
                  <c:v>45037.416666666672</c:v>
                </c:pt>
                <c:pt idx="2939">
                  <c:v>45037.458333333328</c:v>
                </c:pt>
                <c:pt idx="2940">
                  <c:v>45037.5</c:v>
                </c:pt>
                <c:pt idx="2941">
                  <c:v>45037.541666666672</c:v>
                </c:pt>
                <c:pt idx="2942">
                  <c:v>45037.583333333328</c:v>
                </c:pt>
                <c:pt idx="2943">
                  <c:v>45037.625</c:v>
                </c:pt>
                <c:pt idx="2944">
                  <c:v>45037.666666666672</c:v>
                </c:pt>
                <c:pt idx="2945">
                  <c:v>45037.708333333328</c:v>
                </c:pt>
                <c:pt idx="2946">
                  <c:v>45037.75</c:v>
                </c:pt>
                <c:pt idx="2947">
                  <c:v>45037.791666666672</c:v>
                </c:pt>
                <c:pt idx="2948">
                  <c:v>45037.833333333328</c:v>
                </c:pt>
                <c:pt idx="2949">
                  <c:v>45037.875</c:v>
                </c:pt>
                <c:pt idx="2950">
                  <c:v>45037.916666666672</c:v>
                </c:pt>
                <c:pt idx="2951">
                  <c:v>45037.958333333328</c:v>
                </c:pt>
                <c:pt idx="2952">
                  <c:v>45038</c:v>
                </c:pt>
                <c:pt idx="2953">
                  <c:v>45038.041666666672</c:v>
                </c:pt>
                <c:pt idx="2954">
                  <c:v>45038.083333333328</c:v>
                </c:pt>
                <c:pt idx="2955">
                  <c:v>45038.125</c:v>
                </c:pt>
                <c:pt idx="2956">
                  <c:v>45038.166666666672</c:v>
                </c:pt>
                <c:pt idx="2957">
                  <c:v>45038.208333333328</c:v>
                </c:pt>
                <c:pt idx="2958">
                  <c:v>45038.25</c:v>
                </c:pt>
                <c:pt idx="2959">
                  <c:v>45038.291666666672</c:v>
                </c:pt>
                <c:pt idx="2960">
                  <c:v>45038.333333333328</c:v>
                </c:pt>
                <c:pt idx="2961">
                  <c:v>45038.375</c:v>
                </c:pt>
                <c:pt idx="2962">
                  <c:v>45038.416666666672</c:v>
                </c:pt>
                <c:pt idx="2963">
                  <c:v>45038.458333333328</c:v>
                </c:pt>
                <c:pt idx="2964">
                  <c:v>45038.5</c:v>
                </c:pt>
                <c:pt idx="2965">
                  <c:v>45038.541666666672</c:v>
                </c:pt>
                <c:pt idx="2966">
                  <c:v>45038.583333333328</c:v>
                </c:pt>
                <c:pt idx="2967">
                  <c:v>45038.625</c:v>
                </c:pt>
                <c:pt idx="2968">
                  <c:v>45038.666666666672</c:v>
                </c:pt>
                <c:pt idx="2969">
                  <c:v>45038.708333333328</c:v>
                </c:pt>
                <c:pt idx="2970">
                  <c:v>45038.75</c:v>
                </c:pt>
                <c:pt idx="2971">
                  <c:v>45038.791666666672</c:v>
                </c:pt>
                <c:pt idx="2972">
                  <c:v>45038.833333333328</c:v>
                </c:pt>
                <c:pt idx="2973">
                  <c:v>45038.875</c:v>
                </c:pt>
                <c:pt idx="2974">
                  <c:v>45038.916666666672</c:v>
                </c:pt>
                <c:pt idx="2975">
                  <c:v>45038.958333333328</c:v>
                </c:pt>
                <c:pt idx="2976">
                  <c:v>45039</c:v>
                </c:pt>
                <c:pt idx="2977">
                  <c:v>45039.041666666672</c:v>
                </c:pt>
                <c:pt idx="2978">
                  <c:v>45039.083333333328</c:v>
                </c:pt>
                <c:pt idx="2979">
                  <c:v>45039.125</c:v>
                </c:pt>
                <c:pt idx="2980">
                  <c:v>45039.166666666672</c:v>
                </c:pt>
                <c:pt idx="2981">
                  <c:v>45039.208333333328</c:v>
                </c:pt>
                <c:pt idx="2982">
                  <c:v>45039.25</c:v>
                </c:pt>
                <c:pt idx="2983">
                  <c:v>45039.291666666672</c:v>
                </c:pt>
                <c:pt idx="2984">
                  <c:v>45039.333333333328</c:v>
                </c:pt>
                <c:pt idx="2985">
                  <c:v>45039.375</c:v>
                </c:pt>
                <c:pt idx="2986">
                  <c:v>45039.416666666672</c:v>
                </c:pt>
                <c:pt idx="2987">
                  <c:v>45039.458333333328</c:v>
                </c:pt>
                <c:pt idx="2988">
                  <c:v>45039.5</c:v>
                </c:pt>
                <c:pt idx="2989">
                  <c:v>45039.541666666672</c:v>
                </c:pt>
                <c:pt idx="2990">
                  <c:v>45039.583333333328</c:v>
                </c:pt>
                <c:pt idx="2991">
                  <c:v>45039.625</c:v>
                </c:pt>
                <c:pt idx="2992">
                  <c:v>45039.666666666672</c:v>
                </c:pt>
                <c:pt idx="2993">
                  <c:v>45039.708333333328</c:v>
                </c:pt>
                <c:pt idx="2994">
                  <c:v>45039.75</c:v>
                </c:pt>
                <c:pt idx="2995">
                  <c:v>45039.791666666672</c:v>
                </c:pt>
                <c:pt idx="2996">
                  <c:v>45039.833333333328</c:v>
                </c:pt>
                <c:pt idx="2997">
                  <c:v>45039.875</c:v>
                </c:pt>
                <c:pt idx="2998">
                  <c:v>45039.916666666672</c:v>
                </c:pt>
                <c:pt idx="2999">
                  <c:v>45039.958333333328</c:v>
                </c:pt>
                <c:pt idx="3000">
                  <c:v>45040</c:v>
                </c:pt>
                <c:pt idx="3001">
                  <c:v>45040.041666666672</c:v>
                </c:pt>
                <c:pt idx="3002">
                  <c:v>45040.083333333328</c:v>
                </c:pt>
                <c:pt idx="3003">
                  <c:v>45040.125</c:v>
                </c:pt>
                <c:pt idx="3004">
                  <c:v>45040.166666666672</c:v>
                </c:pt>
                <c:pt idx="3005">
                  <c:v>45040.208333333328</c:v>
                </c:pt>
                <c:pt idx="3006">
                  <c:v>45040.25</c:v>
                </c:pt>
                <c:pt idx="3007">
                  <c:v>45040.291666666672</c:v>
                </c:pt>
                <c:pt idx="3008">
                  <c:v>45040.333333333328</c:v>
                </c:pt>
                <c:pt idx="3009">
                  <c:v>45040.375</c:v>
                </c:pt>
                <c:pt idx="3010">
                  <c:v>45040.416666666672</c:v>
                </c:pt>
                <c:pt idx="3011">
                  <c:v>45040.458333333328</c:v>
                </c:pt>
                <c:pt idx="3012">
                  <c:v>45040.5</c:v>
                </c:pt>
                <c:pt idx="3013">
                  <c:v>45040.541666666672</c:v>
                </c:pt>
                <c:pt idx="3014">
                  <c:v>45040.583333333328</c:v>
                </c:pt>
                <c:pt idx="3015">
                  <c:v>45040.625</c:v>
                </c:pt>
                <c:pt idx="3016">
                  <c:v>45040.666666666672</c:v>
                </c:pt>
                <c:pt idx="3017">
                  <c:v>45040.708333333328</c:v>
                </c:pt>
                <c:pt idx="3018">
                  <c:v>45040.75</c:v>
                </c:pt>
                <c:pt idx="3019">
                  <c:v>45040.791666666672</c:v>
                </c:pt>
                <c:pt idx="3020">
                  <c:v>45040.833333333328</c:v>
                </c:pt>
                <c:pt idx="3021">
                  <c:v>45040.875</c:v>
                </c:pt>
                <c:pt idx="3022">
                  <c:v>45040.916666666672</c:v>
                </c:pt>
                <c:pt idx="3023">
                  <c:v>45040.958333333328</c:v>
                </c:pt>
                <c:pt idx="3024">
                  <c:v>45041</c:v>
                </c:pt>
                <c:pt idx="3025">
                  <c:v>45041.041666666672</c:v>
                </c:pt>
                <c:pt idx="3026">
                  <c:v>45041.083333333328</c:v>
                </c:pt>
                <c:pt idx="3027">
                  <c:v>45041.125</c:v>
                </c:pt>
                <c:pt idx="3028">
                  <c:v>45041.166666666672</c:v>
                </c:pt>
                <c:pt idx="3029">
                  <c:v>45041.208333333328</c:v>
                </c:pt>
                <c:pt idx="3030">
                  <c:v>45041.25</c:v>
                </c:pt>
                <c:pt idx="3031">
                  <c:v>45041.291666666672</c:v>
                </c:pt>
                <c:pt idx="3032">
                  <c:v>45041.333333333328</c:v>
                </c:pt>
                <c:pt idx="3033">
                  <c:v>45041.375</c:v>
                </c:pt>
                <c:pt idx="3034">
                  <c:v>45041.416666666672</c:v>
                </c:pt>
                <c:pt idx="3035">
                  <c:v>45041.458333333328</c:v>
                </c:pt>
                <c:pt idx="3036">
                  <c:v>45041.5</c:v>
                </c:pt>
                <c:pt idx="3037">
                  <c:v>45041.541666666672</c:v>
                </c:pt>
                <c:pt idx="3038">
                  <c:v>45041.583333333328</c:v>
                </c:pt>
                <c:pt idx="3039">
                  <c:v>45041.625</c:v>
                </c:pt>
                <c:pt idx="3040">
                  <c:v>45041.666666666672</c:v>
                </c:pt>
                <c:pt idx="3041">
                  <c:v>45041.708333333328</c:v>
                </c:pt>
                <c:pt idx="3042">
                  <c:v>45041.75</c:v>
                </c:pt>
                <c:pt idx="3043">
                  <c:v>45041.791666666672</c:v>
                </c:pt>
                <c:pt idx="3044">
                  <c:v>45041.833333333328</c:v>
                </c:pt>
                <c:pt idx="3045">
                  <c:v>45041.875</c:v>
                </c:pt>
                <c:pt idx="3046">
                  <c:v>45041.916666666672</c:v>
                </c:pt>
                <c:pt idx="3047">
                  <c:v>45041.958333333328</c:v>
                </c:pt>
                <c:pt idx="3048">
                  <c:v>45042</c:v>
                </c:pt>
                <c:pt idx="3049">
                  <c:v>45042.041666666672</c:v>
                </c:pt>
                <c:pt idx="3050">
                  <c:v>45042.083333333328</c:v>
                </c:pt>
                <c:pt idx="3051">
                  <c:v>45042.125</c:v>
                </c:pt>
                <c:pt idx="3052">
                  <c:v>45042.166666666672</c:v>
                </c:pt>
                <c:pt idx="3053">
                  <c:v>45042.208333333328</c:v>
                </c:pt>
                <c:pt idx="3054">
                  <c:v>45042.25</c:v>
                </c:pt>
                <c:pt idx="3055">
                  <c:v>45042.291666666672</c:v>
                </c:pt>
                <c:pt idx="3056">
                  <c:v>45042.333333333328</c:v>
                </c:pt>
                <c:pt idx="3057">
                  <c:v>45042.375</c:v>
                </c:pt>
                <c:pt idx="3058">
                  <c:v>45042.416666666672</c:v>
                </c:pt>
                <c:pt idx="3059">
                  <c:v>45042.458333333328</c:v>
                </c:pt>
                <c:pt idx="3060">
                  <c:v>45042.5</c:v>
                </c:pt>
                <c:pt idx="3061">
                  <c:v>45042.541666666672</c:v>
                </c:pt>
                <c:pt idx="3062">
                  <c:v>45042.583333333328</c:v>
                </c:pt>
                <c:pt idx="3063">
                  <c:v>45042.625</c:v>
                </c:pt>
                <c:pt idx="3064">
                  <c:v>45042.666666666672</c:v>
                </c:pt>
                <c:pt idx="3065">
                  <c:v>45042.708333333328</c:v>
                </c:pt>
                <c:pt idx="3066">
                  <c:v>45042.75</c:v>
                </c:pt>
                <c:pt idx="3067">
                  <c:v>45042.791666666672</c:v>
                </c:pt>
                <c:pt idx="3068">
                  <c:v>45042.833333333328</c:v>
                </c:pt>
                <c:pt idx="3069">
                  <c:v>45042.875</c:v>
                </c:pt>
                <c:pt idx="3070">
                  <c:v>45042.916666666672</c:v>
                </c:pt>
                <c:pt idx="3071">
                  <c:v>45042.958333333328</c:v>
                </c:pt>
                <c:pt idx="3072">
                  <c:v>45043</c:v>
                </c:pt>
                <c:pt idx="3073">
                  <c:v>45043.041666666672</c:v>
                </c:pt>
                <c:pt idx="3074">
                  <c:v>45043.083333333328</c:v>
                </c:pt>
                <c:pt idx="3075">
                  <c:v>45043.125</c:v>
                </c:pt>
                <c:pt idx="3076">
                  <c:v>45043.166666666672</c:v>
                </c:pt>
                <c:pt idx="3077">
                  <c:v>45043.208333333328</c:v>
                </c:pt>
                <c:pt idx="3078">
                  <c:v>45043.25</c:v>
                </c:pt>
                <c:pt idx="3079">
                  <c:v>45043.291666666672</c:v>
                </c:pt>
                <c:pt idx="3080">
                  <c:v>45043.333333333328</c:v>
                </c:pt>
                <c:pt idx="3081">
                  <c:v>45043.375</c:v>
                </c:pt>
                <c:pt idx="3082">
                  <c:v>45043.416666666672</c:v>
                </c:pt>
                <c:pt idx="3083">
                  <c:v>45043.458333333328</c:v>
                </c:pt>
                <c:pt idx="3084">
                  <c:v>45043.5</c:v>
                </c:pt>
                <c:pt idx="3085">
                  <c:v>45043.541666666672</c:v>
                </c:pt>
                <c:pt idx="3086">
                  <c:v>45043.583333333328</c:v>
                </c:pt>
                <c:pt idx="3087">
                  <c:v>45043.625</c:v>
                </c:pt>
                <c:pt idx="3088">
                  <c:v>45043.666666666672</c:v>
                </c:pt>
                <c:pt idx="3089">
                  <c:v>45043.708333333328</c:v>
                </c:pt>
                <c:pt idx="3090">
                  <c:v>45043.75</c:v>
                </c:pt>
                <c:pt idx="3091">
                  <c:v>45043.791666666672</c:v>
                </c:pt>
                <c:pt idx="3092">
                  <c:v>45043.833333333328</c:v>
                </c:pt>
                <c:pt idx="3093">
                  <c:v>45043.875</c:v>
                </c:pt>
                <c:pt idx="3094">
                  <c:v>45043.916666666672</c:v>
                </c:pt>
                <c:pt idx="3095">
                  <c:v>45043.958333333328</c:v>
                </c:pt>
                <c:pt idx="3096">
                  <c:v>45044</c:v>
                </c:pt>
                <c:pt idx="3097">
                  <c:v>45044.041666666672</c:v>
                </c:pt>
                <c:pt idx="3098">
                  <c:v>45044.083333333328</c:v>
                </c:pt>
                <c:pt idx="3099">
                  <c:v>45044.125</c:v>
                </c:pt>
                <c:pt idx="3100">
                  <c:v>45044.166666666672</c:v>
                </c:pt>
                <c:pt idx="3101">
                  <c:v>45044.208333333328</c:v>
                </c:pt>
                <c:pt idx="3102">
                  <c:v>45044.25</c:v>
                </c:pt>
                <c:pt idx="3103">
                  <c:v>45044.291666666672</c:v>
                </c:pt>
                <c:pt idx="3104">
                  <c:v>45044.333333333328</c:v>
                </c:pt>
                <c:pt idx="3105">
                  <c:v>45044.375</c:v>
                </c:pt>
                <c:pt idx="3106">
                  <c:v>45044.416666666672</c:v>
                </c:pt>
                <c:pt idx="3107">
                  <c:v>45044.458333333328</c:v>
                </c:pt>
                <c:pt idx="3108">
                  <c:v>45044.5</c:v>
                </c:pt>
                <c:pt idx="3109">
                  <c:v>45044.541666666672</c:v>
                </c:pt>
                <c:pt idx="3110">
                  <c:v>45044.583333333328</c:v>
                </c:pt>
                <c:pt idx="3111">
                  <c:v>45044.625</c:v>
                </c:pt>
                <c:pt idx="3112">
                  <c:v>45044.666666666672</c:v>
                </c:pt>
                <c:pt idx="3113">
                  <c:v>45044.708333333328</c:v>
                </c:pt>
                <c:pt idx="3114">
                  <c:v>45044.75</c:v>
                </c:pt>
                <c:pt idx="3115">
                  <c:v>45044.791666666672</c:v>
                </c:pt>
                <c:pt idx="3116">
                  <c:v>45044.833333333328</c:v>
                </c:pt>
                <c:pt idx="3117">
                  <c:v>45044.875</c:v>
                </c:pt>
                <c:pt idx="3118">
                  <c:v>45044.916666666672</c:v>
                </c:pt>
                <c:pt idx="3119">
                  <c:v>45044.958333333328</c:v>
                </c:pt>
                <c:pt idx="3120">
                  <c:v>45045</c:v>
                </c:pt>
                <c:pt idx="3121">
                  <c:v>45045.041666666672</c:v>
                </c:pt>
                <c:pt idx="3122">
                  <c:v>45045.083333333328</c:v>
                </c:pt>
                <c:pt idx="3123">
                  <c:v>45045.125</c:v>
                </c:pt>
                <c:pt idx="3124">
                  <c:v>45045.166666666672</c:v>
                </c:pt>
                <c:pt idx="3125">
                  <c:v>45045.208333333328</c:v>
                </c:pt>
                <c:pt idx="3126">
                  <c:v>45045.25</c:v>
                </c:pt>
                <c:pt idx="3127">
                  <c:v>45045.291666666672</c:v>
                </c:pt>
                <c:pt idx="3128">
                  <c:v>45045.333333333328</c:v>
                </c:pt>
                <c:pt idx="3129">
                  <c:v>45045.375</c:v>
                </c:pt>
                <c:pt idx="3130">
                  <c:v>45045.416666666672</c:v>
                </c:pt>
                <c:pt idx="3131">
                  <c:v>45045.458333333328</c:v>
                </c:pt>
                <c:pt idx="3132">
                  <c:v>45045.5</c:v>
                </c:pt>
                <c:pt idx="3133">
                  <c:v>45045.541666666672</c:v>
                </c:pt>
                <c:pt idx="3134">
                  <c:v>45045.583333333328</c:v>
                </c:pt>
                <c:pt idx="3135">
                  <c:v>45045.625</c:v>
                </c:pt>
                <c:pt idx="3136">
                  <c:v>45045.666666666672</c:v>
                </c:pt>
                <c:pt idx="3137">
                  <c:v>45045.708333333328</c:v>
                </c:pt>
                <c:pt idx="3138">
                  <c:v>45045.75</c:v>
                </c:pt>
                <c:pt idx="3139">
                  <c:v>45045.791666666672</c:v>
                </c:pt>
                <c:pt idx="3140">
                  <c:v>45045.833333333328</c:v>
                </c:pt>
                <c:pt idx="3141">
                  <c:v>45045.875</c:v>
                </c:pt>
                <c:pt idx="3142">
                  <c:v>45045.916666666672</c:v>
                </c:pt>
                <c:pt idx="3143">
                  <c:v>45045.958333333328</c:v>
                </c:pt>
                <c:pt idx="3144">
                  <c:v>45046</c:v>
                </c:pt>
                <c:pt idx="3145">
                  <c:v>45046.041666666672</c:v>
                </c:pt>
                <c:pt idx="3146">
                  <c:v>45046.083333333328</c:v>
                </c:pt>
                <c:pt idx="3147">
                  <c:v>45046.125</c:v>
                </c:pt>
                <c:pt idx="3148">
                  <c:v>45046.166666666672</c:v>
                </c:pt>
                <c:pt idx="3149">
                  <c:v>45046.208333333328</c:v>
                </c:pt>
                <c:pt idx="3150">
                  <c:v>45046.25</c:v>
                </c:pt>
                <c:pt idx="3151">
                  <c:v>45046.291666666672</c:v>
                </c:pt>
                <c:pt idx="3152">
                  <c:v>45046.333333333328</c:v>
                </c:pt>
                <c:pt idx="3153">
                  <c:v>45046.375</c:v>
                </c:pt>
                <c:pt idx="3154">
                  <c:v>45046.416666666672</c:v>
                </c:pt>
                <c:pt idx="3155">
                  <c:v>45046.458333333328</c:v>
                </c:pt>
                <c:pt idx="3156">
                  <c:v>45046.5</c:v>
                </c:pt>
                <c:pt idx="3157">
                  <c:v>45046.541666666672</c:v>
                </c:pt>
                <c:pt idx="3158">
                  <c:v>45046.583333333328</c:v>
                </c:pt>
                <c:pt idx="3159">
                  <c:v>45046.625</c:v>
                </c:pt>
                <c:pt idx="3160">
                  <c:v>45046.666666666672</c:v>
                </c:pt>
                <c:pt idx="3161">
                  <c:v>45046.708333333328</c:v>
                </c:pt>
                <c:pt idx="3162">
                  <c:v>45046.75</c:v>
                </c:pt>
                <c:pt idx="3163">
                  <c:v>45046.791666666672</c:v>
                </c:pt>
                <c:pt idx="3164">
                  <c:v>45046.833333333328</c:v>
                </c:pt>
                <c:pt idx="3165">
                  <c:v>45046.875</c:v>
                </c:pt>
                <c:pt idx="3166">
                  <c:v>45046.916666666672</c:v>
                </c:pt>
                <c:pt idx="3167">
                  <c:v>45046.958333333328</c:v>
                </c:pt>
                <c:pt idx="3168">
                  <c:v>45047</c:v>
                </c:pt>
                <c:pt idx="3169">
                  <c:v>45047.041666666672</c:v>
                </c:pt>
                <c:pt idx="3170">
                  <c:v>45047.083333333328</c:v>
                </c:pt>
                <c:pt idx="3171">
                  <c:v>45047.125</c:v>
                </c:pt>
                <c:pt idx="3172">
                  <c:v>45047.166666666672</c:v>
                </c:pt>
                <c:pt idx="3173">
                  <c:v>45047.208333333328</c:v>
                </c:pt>
                <c:pt idx="3174">
                  <c:v>45047.25</c:v>
                </c:pt>
                <c:pt idx="3175">
                  <c:v>45047.291666666672</c:v>
                </c:pt>
                <c:pt idx="3176">
                  <c:v>45047.333333333328</c:v>
                </c:pt>
                <c:pt idx="3177">
                  <c:v>45047.375</c:v>
                </c:pt>
                <c:pt idx="3178">
                  <c:v>45047.416666666672</c:v>
                </c:pt>
                <c:pt idx="3179">
                  <c:v>45047.458333333328</c:v>
                </c:pt>
                <c:pt idx="3180">
                  <c:v>45047.5</c:v>
                </c:pt>
                <c:pt idx="3181">
                  <c:v>45047.541666666672</c:v>
                </c:pt>
                <c:pt idx="3182">
                  <c:v>45047.583333333328</c:v>
                </c:pt>
                <c:pt idx="3183">
                  <c:v>45047.625</c:v>
                </c:pt>
                <c:pt idx="3184">
                  <c:v>45047.666666666672</c:v>
                </c:pt>
                <c:pt idx="3185">
                  <c:v>45047.708333333328</c:v>
                </c:pt>
                <c:pt idx="3186">
                  <c:v>45047.75</c:v>
                </c:pt>
                <c:pt idx="3187">
                  <c:v>45047.791666666672</c:v>
                </c:pt>
                <c:pt idx="3188">
                  <c:v>45047.833333333328</c:v>
                </c:pt>
                <c:pt idx="3189">
                  <c:v>45047.875</c:v>
                </c:pt>
                <c:pt idx="3190">
                  <c:v>45047.916666666672</c:v>
                </c:pt>
                <c:pt idx="3191">
                  <c:v>45047.958333333328</c:v>
                </c:pt>
                <c:pt idx="3192">
                  <c:v>45048</c:v>
                </c:pt>
                <c:pt idx="3193">
                  <c:v>45048.041666666672</c:v>
                </c:pt>
                <c:pt idx="3194">
                  <c:v>45048.083333333328</c:v>
                </c:pt>
                <c:pt idx="3195">
                  <c:v>45048.125</c:v>
                </c:pt>
                <c:pt idx="3196">
                  <c:v>45048.166666666672</c:v>
                </c:pt>
                <c:pt idx="3197">
                  <c:v>45048.208333333328</c:v>
                </c:pt>
                <c:pt idx="3198">
                  <c:v>45048.25</c:v>
                </c:pt>
                <c:pt idx="3199">
                  <c:v>45048.291666666672</c:v>
                </c:pt>
                <c:pt idx="3200">
                  <c:v>45048.333333333328</c:v>
                </c:pt>
                <c:pt idx="3201">
                  <c:v>45048.375</c:v>
                </c:pt>
                <c:pt idx="3202">
                  <c:v>45048.416666666672</c:v>
                </c:pt>
                <c:pt idx="3203">
                  <c:v>45048.458333333328</c:v>
                </c:pt>
                <c:pt idx="3204">
                  <c:v>45048.5</c:v>
                </c:pt>
                <c:pt idx="3205">
                  <c:v>45048.541666666672</c:v>
                </c:pt>
                <c:pt idx="3206">
                  <c:v>45048.583333333328</c:v>
                </c:pt>
                <c:pt idx="3207">
                  <c:v>45048.625</c:v>
                </c:pt>
                <c:pt idx="3208">
                  <c:v>45048.666666666672</c:v>
                </c:pt>
                <c:pt idx="3209">
                  <c:v>45048.708333333328</c:v>
                </c:pt>
                <c:pt idx="3210">
                  <c:v>45048.75</c:v>
                </c:pt>
                <c:pt idx="3211">
                  <c:v>45048.791666666672</c:v>
                </c:pt>
                <c:pt idx="3212">
                  <c:v>45048.833333333328</c:v>
                </c:pt>
                <c:pt idx="3213">
                  <c:v>45048.875</c:v>
                </c:pt>
                <c:pt idx="3214">
                  <c:v>45048.916666666672</c:v>
                </c:pt>
                <c:pt idx="3215">
                  <c:v>45048.958333333328</c:v>
                </c:pt>
                <c:pt idx="3216">
                  <c:v>45049</c:v>
                </c:pt>
                <c:pt idx="3217">
                  <c:v>45049.041666666672</c:v>
                </c:pt>
                <c:pt idx="3218">
                  <c:v>45049.083333333328</c:v>
                </c:pt>
                <c:pt idx="3219">
                  <c:v>45049.125</c:v>
                </c:pt>
                <c:pt idx="3220">
                  <c:v>45049.166666666672</c:v>
                </c:pt>
                <c:pt idx="3221">
                  <c:v>45049.208333333328</c:v>
                </c:pt>
                <c:pt idx="3222">
                  <c:v>45049.25</c:v>
                </c:pt>
                <c:pt idx="3223">
                  <c:v>45049.291666666672</c:v>
                </c:pt>
                <c:pt idx="3224">
                  <c:v>45049.333333333328</c:v>
                </c:pt>
                <c:pt idx="3225">
                  <c:v>45049.375</c:v>
                </c:pt>
                <c:pt idx="3226">
                  <c:v>45049.416666666672</c:v>
                </c:pt>
                <c:pt idx="3227">
                  <c:v>45049.458333333328</c:v>
                </c:pt>
                <c:pt idx="3228">
                  <c:v>45049.5</c:v>
                </c:pt>
                <c:pt idx="3229">
                  <c:v>45049.541666666672</c:v>
                </c:pt>
                <c:pt idx="3230">
                  <c:v>45049.583333333328</c:v>
                </c:pt>
                <c:pt idx="3231">
                  <c:v>45049.625</c:v>
                </c:pt>
                <c:pt idx="3232">
                  <c:v>45049.666666666672</c:v>
                </c:pt>
                <c:pt idx="3233">
                  <c:v>45049.708333333328</c:v>
                </c:pt>
                <c:pt idx="3234">
                  <c:v>45049.75</c:v>
                </c:pt>
                <c:pt idx="3235">
                  <c:v>45049.791666666672</c:v>
                </c:pt>
                <c:pt idx="3236">
                  <c:v>45049.833333333328</c:v>
                </c:pt>
                <c:pt idx="3237">
                  <c:v>45049.875</c:v>
                </c:pt>
                <c:pt idx="3238">
                  <c:v>45049.916666666672</c:v>
                </c:pt>
                <c:pt idx="3239">
                  <c:v>45049.958333333328</c:v>
                </c:pt>
                <c:pt idx="3240">
                  <c:v>45050</c:v>
                </c:pt>
                <c:pt idx="3241">
                  <c:v>45050.041666666672</c:v>
                </c:pt>
                <c:pt idx="3242">
                  <c:v>45050.083333333328</c:v>
                </c:pt>
                <c:pt idx="3243">
                  <c:v>45050.125</c:v>
                </c:pt>
                <c:pt idx="3244">
                  <c:v>45050.166666666672</c:v>
                </c:pt>
                <c:pt idx="3245">
                  <c:v>45050.208333333328</c:v>
                </c:pt>
                <c:pt idx="3246">
                  <c:v>45050.25</c:v>
                </c:pt>
                <c:pt idx="3247">
                  <c:v>45050.291666666672</c:v>
                </c:pt>
                <c:pt idx="3248">
                  <c:v>45050.333333333328</c:v>
                </c:pt>
                <c:pt idx="3249">
                  <c:v>45050.375</c:v>
                </c:pt>
                <c:pt idx="3250">
                  <c:v>45050.416666666672</c:v>
                </c:pt>
                <c:pt idx="3251">
                  <c:v>45050.458333333328</c:v>
                </c:pt>
                <c:pt idx="3252">
                  <c:v>45050.5</c:v>
                </c:pt>
                <c:pt idx="3253">
                  <c:v>45050.541666666672</c:v>
                </c:pt>
                <c:pt idx="3254">
                  <c:v>45050.583333333328</c:v>
                </c:pt>
                <c:pt idx="3255">
                  <c:v>45050.625</c:v>
                </c:pt>
                <c:pt idx="3256">
                  <c:v>45050.666666666672</c:v>
                </c:pt>
                <c:pt idx="3257">
                  <c:v>45050.708333333328</c:v>
                </c:pt>
                <c:pt idx="3258">
                  <c:v>45050.75</c:v>
                </c:pt>
                <c:pt idx="3259">
                  <c:v>45050.791666666672</c:v>
                </c:pt>
                <c:pt idx="3260">
                  <c:v>45050.833333333328</c:v>
                </c:pt>
                <c:pt idx="3261">
                  <c:v>45050.875</c:v>
                </c:pt>
                <c:pt idx="3262">
                  <c:v>45050.916666666672</c:v>
                </c:pt>
                <c:pt idx="3263">
                  <c:v>45050.958333333328</c:v>
                </c:pt>
                <c:pt idx="3264">
                  <c:v>45051</c:v>
                </c:pt>
                <c:pt idx="3265">
                  <c:v>45051.041666666672</c:v>
                </c:pt>
                <c:pt idx="3266">
                  <c:v>45051.083333333328</c:v>
                </c:pt>
                <c:pt idx="3267">
                  <c:v>45051.125</c:v>
                </c:pt>
                <c:pt idx="3268">
                  <c:v>45051.166666666672</c:v>
                </c:pt>
                <c:pt idx="3269">
                  <c:v>45051.208333333328</c:v>
                </c:pt>
                <c:pt idx="3270">
                  <c:v>45051.25</c:v>
                </c:pt>
                <c:pt idx="3271">
                  <c:v>45051.291666666672</c:v>
                </c:pt>
                <c:pt idx="3272">
                  <c:v>45051.333333333328</c:v>
                </c:pt>
                <c:pt idx="3273">
                  <c:v>45051.375</c:v>
                </c:pt>
                <c:pt idx="3274">
                  <c:v>45051.416666666672</c:v>
                </c:pt>
                <c:pt idx="3275">
                  <c:v>45051.458333333328</c:v>
                </c:pt>
                <c:pt idx="3276">
                  <c:v>45051.5</c:v>
                </c:pt>
                <c:pt idx="3277">
                  <c:v>45051.541666666672</c:v>
                </c:pt>
                <c:pt idx="3278">
                  <c:v>45051.583333333328</c:v>
                </c:pt>
                <c:pt idx="3279">
                  <c:v>45051.625</c:v>
                </c:pt>
                <c:pt idx="3280">
                  <c:v>45051.666666666672</c:v>
                </c:pt>
                <c:pt idx="3281">
                  <c:v>45051.708333333328</c:v>
                </c:pt>
                <c:pt idx="3282">
                  <c:v>45051.75</c:v>
                </c:pt>
                <c:pt idx="3283">
                  <c:v>45051.791666666672</c:v>
                </c:pt>
                <c:pt idx="3284">
                  <c:v>45051.833333333328</c:v>
                </c:pt>
                <c:pt idx="3285">
                  <c:v>45051.875</c:v>
                </c:pt>
                <c:pt idx="3286">
                  <c:v>45051.916666666672</c:v>
                </c:pt>
                <c:pt idx="3287">
                  <c:v>45051.958333333328</c:v>
                </c:pt>
                <c:pt idx="3288">
                  <c:v>45052</c:v>
                </c:pt>
                <c:pt idx="3289">
                  <c:v>45052.041666666672</c:v>
                </c:pt>
                <c:pt idx="3290">
                  <c:v>45052.083333333328</c:v>
                </c:pt>
                <c:pt idx="3291">
                  <c:v>45052.125</c:v>
                </c:pt>
                <c:pt idx="3292">
                  <c:v>45052.166666666672</c:v>
                </c:pt>
                <c:pt idx="3293">
                  <c:v>45052.208333333328</c:v>
                </c:pt>
                <c:pt idx="3294">
                  <c:v>45052.25</c:v>
                </c:pt>
                <c:pt idx="3295">
                  <c:v>45052.291666666672</c:v>
                </c:pt>
                <c:pt idx="3296">
                  <c:v>45052.333333333328</c:v>
                </c:pt>
                <c:pt idx="3297">
                  <c:v>45052.375</c:v>
                </c:pt>
                <c:pt idx="3298">
                  <c:v>45052.416666666672</c:v>
                </c:pt>
                <c:pt idx="3299">
                  <c:v>45052.458333333328</c:v>
                </c:pt>
                <c:pt idx="3300">
                  <c:v>45052.5</c:v>
                </c:pt>
                <c:pt idx="3301">
                  <c:v>45052.541666666672</c:v>
                </c:pt>
                <c:pt idx="3302">
                  <c:v>45052.583333333328</c:v>
                </c:pt>
                <c:pt idx="3303">
                  <c:v>45052.625</c:v>
                </c:pt>
                <c:pt idx="3304">
                  <c:v>45052.666666666672</c:v>
                </c:pt>
                <c:pt idx="3305">
                  <c:v>45052.708333333328</c:v>
                </c:pt>
                <c:pt idx="3306">
                  <c:v>45052.75</c:v>
                </c:pt>
                <c:pt idx="3307">
                  <c:v>45052.791666666672</c:v>
                </c:pt>
                <c:pt idx="3308">
                  <c:v>45052.833333333328</c:v>
                </c:pt>
                <c:pt idx="3309">
                  <c:v>45052.875</c:v>
                </c:pt>
                <c:pt idx="3310">
                  <c:v>45052.916666666672</c:v>
                </c:pt>
                <c:pt idx="3311">
                  <c:v>45052.958333333328</c:v>
                </c:pt>
                <c:pt idx="3312">
                  <c:v>45053</c:v>
                </c:pt>
                <c:pt idx="3313">
                  <c:v>45053.041666666672</c:v>
                </c:pt>
                <c:pt idx="3314">
                  <c:v>45053.083333333328</c:v>
                </c:pt>
                <c:pt idx="3315">
                  <c:v>45053.125</c:v>
                </c:pt>
                <c:pt idx="3316">
                  <c:v>45053.166666666672</c:v>
                </c:pt>
                <c:pt idx="3317">
                  <c:v>45053.208333333328</c:v>
                </c:pt>
                <c:pt idx="3318">
                  <c:v>45053.25</c:v>
                </c:pt>
                <c:pt idx="3319">
                  <c:v>45053.291666666672</c:v>
                </c:pt>
                <c:pt idx="3320">
                  <c:v>45053.333333333328</c:v>
                </c:pt>
                <c:pt idx="3321">
                  <c:v>45053.375</c:v>
                </c:pt>
                <c:pt idx="3322">
                  <c:v>45053.416666666672</c:v>
                </c:pt>
                <c:pt idx="3323">
                  <c:v>45053.458333333328</c:v>
                </c:pt>
                <c:pt idx="3324">
                  <c:v>45053.5</c:v>
                </c:pt>
                <c:pt idx="3325">
                  <c:v>45053.541666666672</c:v>
                </c:pt>
                <c:pt idx="3326">
                  <c:v>45053.583333333328</c:v>
                </c:pt>
                <c:pt idx="3327">
                  <c:v>45053.625</c:v>
                </c:pt>
                <c:pt idx="3328">
                  <c:v>45053.666666666672</c:v>
                </c:pt>
                <c:pt idx="3329">
                  <c:v>45053.708333333328</c:v>
                </c:pt>
                <c:pt idx="3330">
                  <c:v>45053.75</c:v>
                </c:pt>
                <c:pt idx="3331">
                  <c:v>45053.791666666672</c:v>
                </c:pt>
                <c:pt idx="3332">
                  <c:v>45053.833333333328</c:v>
                </c:pt>
                <c:pt idx="3333">
                  <c:v>45053.875</c:v>
                </c:pt>
                <c:pt idx="3334">
                  <c:v>45053.916666666672</c:v>
                </c:pt>
                <c:pt idx="3335">
                  <c:v>45053.958333333328</c:v>
                </c:pt>
                <c:pt idx="3336">
                  <c:v>45054</c:v>
                </c:pt>
                <c:pt idx="3337">
                  <c:v>45054.041666666672</c:v>
                </c:pt>
                <c:pt idx="3338">
                  <c:v>45054.083333333328</c:v>
                </c:pt>
                <c:pt idx="3339">
                  <c:v>45054.125</c:v>
                </c:pt>
                <c:pt idx="3340">
                  <c:v>45054.166666666672</c:v>
                </c:pt>
                <c:pt idx="3341">
                  <c:v>45054.208333333328</c:v>
                </c:pt>
                <c:pt idx="3342">
                  <c:v>45054.25</c:v>
                </c:pt>
                <c:pt idx="3343">
                  <c:v>45054.291666666672</c:v>
                </c:pt>
                <c:pt idx="3344">
                  <c:v>45054.333333333328</c:v>
                </c:pt>
                <c:pt idx="3345">
                  <c:v>45054.375</c:v>
                </c:pt>
                <c:pt idx="3346">
                  <c:v>45054.416666666672</c:v>
                </c:pt>
                <c:pt idx="3347">
                  <c:v>45054.458333333328</c:v>
                </c:pt>
                <c:pt idx="3348">
                  <c:v>45054.5</c:v>
                </c:pt>
                <c:pt idx="3349">
                  <c:v>45054.541666666672</c:v>
                </c:pt>
                <c:pt idx="3350">
                  <c:v>45054.583333333328</c:v>
                </c:pt>
                <c:pt idx="3351">
                  <c:v>45054.625</c:v>
                </c:pt>
                <c:pt idx="3352">
                  <c:v>45054.666666666672</c:v>
                </c:pt>
                <c:pt idx="3353">
                  <c:v>45054.708333333328</c:v>
                </c:pt>
                <c:pt idx="3354">
                  <c:v>45054.75</c:v>
                </c:pt>
                <c:pt idx="3355">
                  <c:v>45054.791666666672</c:v>
                </c:pt>
                <c:pt idx="3356">
                  <c:v>45054.833333333328</c:v>
                </c:pt>
                <c:pt idx="3357">
                  <c:v>45054.875</c:v>
                </c:pt>
                <c:pt idx="3358">
                  <c:v>45054.916666666672</c:v>
                </c:pt>
                <c:pt idx="3359">
                  <c:v>45054.958333333328</c:v>
                </c:pt>
                <c:pt idx="3360">
                  <c:v>45055</c:v>
                </c:pt>
                <c:pt idx="3361">
                  <c:v>45055.041666666672</c:v>
                </c:pt>
                <c:pt idx="3362">
                  <c:v>45055.083333333328</c:v>
                </c:pt>
                <c:pt idx="3363">
                  <c:v>45055.125</c:v>
                </c:pt>
                <c:pt idx="3364">
                  <c:v>45055.166666666672</c:v>
                </c:pt>
                <c:pt idx="3365">
                  <c:v>45055.208333333328</c:v>
                </c:pt>
                <c:pt idx="3366">
                  <c:v>45055.25</c:v>
                </c:pt>
                <c:pt idx="3367">
                  <c:v>45055.291666666672</c:v>
                </c:pt>
                <c:pt idx="3368">
                  <c:v>45055.333333333328</c:v>
                </c:pt>
                <c:pt idx="3369">
                  <c:v>45055.375</c:v>
                </c:pt>
                <c:pt idx="3370">
                  <c:v>45055.416666666672</c:v>
                </c:pt>
                <c:pt idx="3371">
                  <c:v>45055.458333333328</c:v>
                </c:pt>
                <c:pt idx="3372">
                  <c:v>45055.5</c:v>
                </c:pt>
                <c:pt idx="3373">
                  <c:v>45055.541666666672</c:v>
                </c:pt>
                <c:pt idx="3374">
                  <c:v>45055.583333333328</c:v>
                </c:pt>
                <c:pt idx="3375">
                  <c:v>45055.625</c:v>
                </c:pt>
                <c:pt idx="3376">
                  <c:v>45055.666666666672</c:v>
                </c:pt>
                <c:pt idx="3377">
                  <c:v>45055.708333333328</c:v>
                </c:pt>
                <c:pt idx="3378">
                  <c:v>45055.75</c:v>
                </c:pt>
                <c:pt idx="3379">
                  <c:v>45055.791666666672</c:v>
                </c:pt>
                <c:pt idx="3380">
                  <c:v>45055.833333333328</c:v>
                </c:pt>
                <c:pt idx="3381">
                  <c:v>45055.875</c:v>
                </c:pt>
                <c:pt idx="3382">
                  <c:v>45055.916666666672</c:v>
                </c:pt>
                <c:pt idx="3383">
                  <c:v>45055.958333333328</c:v>
                </c:pt>
                <c:pt idx="3384">
                  <c:v>45056</c:v>
                </c:pt>
                <c:pt idx="3385">
                  <c:v>45056.041666666672</c:v>
                </c:pt>
                <c:pt idx="3386">
                  <c:v>45056.083333333328</c:v>
                </c:pt>
                <c:pt idx="3387">
                  <c:v>45056.125</c:v>
                </c:pt>
                <c:pt idx="3388">
                  <c:v>45056.166666666672</c:v>
                </c:pt>
                <c:pt idx="3389">
                  <c:v>45056.208333333328</c:v>
                </c:pt>
                <c:pt idx="3390">
                  <c:v>45056.25</c:v>
                </c:pt>
                <c:pt idx="3391">
                  <c:v>45056.291666666672</c:v>
                </c:pt>
                <c:pt idx="3392">
                  <c:v>45056.333333333328</c:v>
                </c:pt>
                <c:pt idx="3393">
                  <c:v>45056.375</c:v>
                </c:pt>
                <c:pt idx="3394">
                  <c:v>45056.416666666672</c:v>
                </c:pt>
                <c:pt idx="3395">
                  <c:v>45056.458333333328</c:v>
                </c:pt>
                <c:pt idx="3396">
                  <c:v>45056.5</c:v>
                </c:pt>
                <c:pt idx="3397">
                  <c:v>45056.541666666672</c:v>
                </c:pt>
                <c:pt idx="3398">
                  <c:v>45056.583333333328</c:v>
                </c:pt>
                <c:pt idx="3399">
                  <c:v>45056.625</c:v>
                </c:pt>
                <c:pt idx="3400">
                  <c:v>45056.666666666672</c:v>
                </c:pt>
                <c:pt idx="3401">
                  <c:v>45056.708333333328</c:v>
                </c:pt>
                <c:pt idx="3402">
                  <c:v>45056.75</c:v>
                </c:pt>
                <c:pt idx="3403">
                  <c:v>45056.791666666672</c:v>
                </c:pt>
                <c:pt idx="3404">
                  <c:v>45056.833333333328</c:v>
                </c:pt>
                <c:pt idx="3405">
                  <c:v>45056.875</c:v>
                </c:pt>
                <c:pt idx="3406">
                  <c:v>45056.916666666672</c:v>
                </c:pt>
                <c:pt idx="3407">
                  <c:v>45056.958333333328</c:v>
                </c:pt>
                <c:pt idx="3408">
                  <c:v>45057</c:v>
                </c:pt>
                <c:pt idx="3409">
                  <c:v>45057.041666666672</c:v>
                </c:pt>
                <c:pt idx="3410">
                  <c:v>45057.083333333328</c:v>
                </c:pt>
                <c:pt idx="3411">
                  <c:v>45057.125</c:v>
                </c:pt>
                <c:pt idx="3412">
                  <c:v>45057.166666666672</c:v>
                </c:pt>
                <c:pt idx="3413">
                  <c:v>45057.208333333328</c:v>
                </c:pt>
                <c:pt idx="3414">
                  <c:v>45057.25</c:v>
                </c:pt>
                <c:pt idx="3415">
                  <c:v>45057.291666666672</c:v>
                </c:pt>
                <c:pt idx="3416">
                  <c:v>45057.333333333328</c:v>
                </c:pt>
                <c:pt idx="3417">
                  <c:v>45057.375</c:v>
                </c:pt>
                <c:pt idx="3418">
                  <c:v>45057.416666666672</c:v>
                </c:pt>
                <c:pt idx="3419">
                  <c:v>45057.458333333328</c:v>
                </c:pt>
                <c:pt idx="3420">
                  <c:v>45057.5</c:v>
                </c:pt>
                <c:pt idx="3421">
                  <c:v>45057.541666666672</c:v>
                </c:pt>
                <c:pt idx="3422">
                  <c:v>45057.583333333328</c:v>
                </c:pt>
                <c:pt idx="3423">
                  <c:v>45057.625</c:v>
                </c:pt>
                <c:pt idx="3424">
                  <c:v>45057.666666666672</c:v>
                </c:pt>
                <c:pt idx="3425">
                  <c:v>45057.708333333328</c:v>
                </c:pt>
                <c:pt idx="3426">
                  <c:v>45057.75</c:v>
                </c:pt>
                <c:pt idx="3427">
                  <c:v>45057.791666666672</c:v>
                </c:pt>
                <c:pt idx="3428">
                  <c:v>45057.833333333328</c:v>
                </c:pt>
                <c:pt idx="3429">
                  <c:v>45057.875</c:v>
                </c:pt>
                <c:pt idx="3430">
                  <c:v>45057.916666666672</c:v>
                </c:pt>
                <c:pt idx="3431">
                  <c:v>45057.958333333328</c:v>
                </c:pt>
                <c:pt idx="3432">
                  <c:v>45058</c:v>
                </c:pt>
                <c:pt idx="3433">
                  <c:v>45058.041666666672</c:v>
                </c:pt>
                <c:pt idx="3434">
                  <c:v>45058.083333333328</c:v>
                </c:pt>
                <c:pt idx="3435">
                  <c:v>45058.125</c:v>
                </c:pt>
                <c:pt idx="3436">
                  <c:v>45058.166666666672</c:v>
                </c:pt>
                <c:pt idx="3437">
                  <c:v>45058.208333333328</c:v>
                </c:pt>
                <c:pt idx="3438">
                  <c:v>45058.25</c:v>
                </c:pt>
                <c:pt idx="3439">
                  <c:v>45058.291666666672</c:v>
                </c:pt>
                <c:pt idx="3440">
                  <c:v>45058.333333333328</c:v>
                </c:pt>
                <c:pt idx="3441">
                  <c:v>45058.375</c:v>
                </c:pt>
                <c:pt idx="3442">
                  <c:v>45058.416666666672</c:v>
                </c:pt>
                <c:pt idx="3443">
                  <c:v>45058.458333333328</c:v>
                </c:pt>
                <c:pt idx="3444">
                  <c:v>45058.5</c:v>
                </c:pt>
                <c:pt idx="3445">
                  <c:v>45058.541666666672</c:v>
                </c:pt>
                <c:pt idx="3446">
                  <c:v>45058.583333333328</c:v>
                </c:pt>
                <c:pt idx="3447">
                  <c:v>45058.625</c:v>
                </c:pt>
                <c:pt idx="3448">
                  <c:v>45058.666666666672</c:v>
                </c:pt>
                <c:pt idx="3449">
                  <c:v>45058.708333333328</c:v>
                </c:pt>
                <c:pt idx="3450">
                  <c:v>45058.75</c:v>
                </c:pt>
                <c:pt idx="3451">
                  <c:v>45058.791666666672</c:v>
                </c:pt>
                <c:pt idx="3452">
                  <c:v>45058.833333333328</c:v>
                </c:pt>
                <c:pt idx="3453">
                  <c:v>45058.875</c:v>
                </c:pt>
                <c:pt idx="3454">
                  <c:v>45058.916666666672</c:v>
                </c:pt>
                <c:pt idx="3455">
                  <c:v>45058.958333333328</c:v>
                </c:pt>
                <c:pt idx="3456">
                  <c:v>45059</c:v>
                </c:pt>
                <c:pt idx="3457">
                  <c:v>45059.041666666672</c:v>
                </c:pt>
                <c:pt idx="3458">
                  <c:v>45059.083333333328</c:v>
                </c:pt>
                <c:pt idx="3459">
                  <c:v>45059.125</c:v>
                </c:pt>
                <c:pt idx="3460">
                  <c:v>45059.166666666672</c:v>
                </c:pt>
                <c:pt idx="3461">
                  <c:v>45059.208333333328</c:v>
                </c:pt>
                <c:pt idx="3462">
                  <c:v>45059.25</c:v>
                </c:pt>
                <c:pt idx="3463">
                  <c:v>45059.291666666672</c:v>
                </c:pt>
                <c:pt idx="3464">
                  <c:v>45059.333333333328</c:v>
                </c:pt>
                <c:pt idx="3465">
                  <c:v>45059.375</c:v>
                </c:pt>
                <c:pt idx="3466">
                  <c:v>45059.416666666672</c:v>
                </c:pt>
                <c:pt idx="3467">
                  <c:v>45059.458333333328</c:v>
                </c:pt>
                <c:pt idx="3468">
                  <c:v>45059.5</c:v>
                </c:pt>
                <c:pt idx="3469">
                  <c:v>45059.541666666672</c:v>
                </c:pt>
                <c:pt idx="3470">
                  <c:v>45059.583333333328</c:v>
                </c:pt>
                <c:pt idx="3471">
                  <c:v>45059.625</c:v>
                </c:pt>
                <c:pt idx="3472">
                  <c:v>45059.666666666672</c:v>
                </c:pt>
                <c:pt idx="3473">
                  <c:v>45059.708333333328</c:v>
                </c:pt>
                <c:pt idx="3474">
                  <c:v>45059.75</c:v>
                </c:pt>
                <c:pt idx="3475">
                  <c:v>45059.791666666672</c:v>
                </c:pt>
                <c:pt idx="3476">
                  <c:v>45059.833333333328</c:v>
                </c:pt>
                <c:pt idx="3477">
                  <c:v>45059.875</c:v>
                </c:pt>
                <c:pt idx="3478">
                  <c:v>45059.916666666672</c:v>
                </c:pt>
                <c:pt idx="3479">
                  <c:v>45059.958333333328</c:v>
                </c:pt>
                <c:pt idx="3480">
                  <c:v>45060</c:v>
                </c:pt>
                <c:pt idx="3481">
                  <c:v>45060.041666666672</c:v>
                </c:pt>
                <c:pt idx="3482">
                  <c:v>45060.083333333328</c:v>
                </c:pt>
                <c:pt idx="3483">
                  <c:v>45060.125</c:v>
                </c:pt>
                <c:pt idx="3484">
                  <c:v>45060.166666666672</c:v>
                </c:pt>
                <c:pt idx="3485">
                  <c:v>45060.208333333328</c:v>
                </c:pt>
                <c:pt idx="3486">
                  <c:v>45060.25</c:v>
                </c:pt>
                <c:pt idx="3487">
                  <c:v>45060.291666666672</c:v>
                </c:pt>
                <c:pt idx="3488">
                  <c:v>45060.333333333328</c:v>
                </c:pt>
                <c:pt idx="3489">
                  <c:v>45060.375</c:v>
                </c:pt>
                <c:pt idx="3490">
                  <c:v>45060.416666666672</c:v>
                </c:pt>
                <c:pt idx="3491">
                  <c:v>45060.458333333328</c:v>
                </c:pt>
                <c:pt idx="3492">
                  <c:v>45060.5</c:v>
                </c:pt>
                <c:pt idx="3493">
                  <c:v>45060.541666666672</c:v>
                </c:pt>
                <c:pt idx="3494">
                  <c:v>45060.583333333328</c:v>
                </c:pt>
                <c:pt idx="3495">
                  <c:v>45060.625</c:v>
                </c:pt>
                <c:pt idx="3496">
                  <c:v>45060.666666666672</c:v>
                </c:pt>
                <c:pt idx="3497">
                  <c:v>45060.708333333328</c:v>
                </c:pt>
                <c:pt idx="3498">
                  <c:v>45060.75</c:v>
                </c:pt>
                <c:pt idx="3499">
                  <c:v>45060.791666666672</c:v>
                </c:pt>
                <c:pt idx="3500">
                  <c:v>45060.833333333328</c:v>
                </c:pt>
                <c:pt idx="3501">
                  <c:v>45060.875</c:v>
                </c:pt>
                <c:pt idx="3502">
                  <c:v>45060.916666666672</c:v>
                </c:pt>
                <c:pt idx="3503">
                  <c:v>45060.958333333328</c:v>
                </c:pt>
                <c:pt idx="3504">
                  <c:v>45061</c:v>
                </c:pt>
                <c:pt idx="3505">
                  <c:v>45061.041666666672</c:v>
                </c:pt>
                <c:pt idx="3506">
                  <c:v>45061.083333333328</c:v>
                </c:pt>
                <c:pt idx="3507">
                  <c:v>45061.125</c:v>
                </c:pt>
                <c:pt idx="3508">
                  <c:v>45061.166666666672</c:v>
                </c:pt>
                <c:pt idx="3509">
                  <c:v>45061.208333333328</c:v>
                </c:pt>
                <c:pt idx="3510">
                  <c:v>45061.25</c:v>
                </c:pt>
                <c:pt idx="3511">
                  <c:v>45061.291666666672</c:v>
                </c:pt>
                <c:pt idx="3512">
                  <c:v>45061.333333333328</c:v>
                </c:pt>
                <c:pt idx="3513">
                  <c:v>45061.375</c:v>
                </c:pt>
                <c:pt idx="3514">
                  <c:v>45061.416666666672</c:v>
                </c:pt>
                <c:pt idx="3515">
                  <c:v>45061.458333333328</c:v>
                </c:pt>
                <c:pt idx="3516">
                  <c:v>45061.5</c:v>
                </c:pt>
                <c:pt idx="3517">
                  <c:v>45061.541666666672</c:v>
                </c:pt>
                <c:pt idx="3518">
                  <c:v>45061.583333333328</c:v>
                </c:pt>
                <c:pt idx="3519">
                  <c:v>45061.625</c:v>
                </c:pt>
                <c:pt idx="3520">
                  <c:v>45061.666666666672</c:v>
                </c:pt>
                <c:pt idx="3521">
                  <c:v>45061.708333333328</c:v>
                </c:pt>
                <c:pt idx="3522">
                  <c:v>45061.75</c:v>
                </c:pt>
                <c:pt idx="3523">
                  <c:v>45061.791666666672</c:v>
                </c:pt>
                <c:pt idx="3524">
                  <c:v>45061.833333333328</c:v>
                </c:pt>
                <c:pt idx="3525">
                  <c:v>45061.875</c:v>
                </c:pt>
                <c:pt idx="3526">
                  <c:v>45061.916666666672</c:v>
                </c:pt>
                <c:pt idx="3527">
                  <c:v>45061.958333333328</c:v>
                </c:pt>
                <c:pt idx="3528">
                  <c:v>45062</c:v>
                </c:pt>
                <c:pt idx="3529">
                  <c:v>45062.041666666672</c:v>
                </c:pt>
                <c:pt idx="3530">
                  <c:v>45062.083333333328</c:v>
                </c:pt>
                <c:pt idx="3531">
                  <c:v>45062.125</c:v>
                </c:pt>
                <c:pt idx="3532">
                  <c:v>45062.166666666672</c:v>
                </c:pt>
                <c:pt idx="3533">
                  <c:v>45062.208333333328</c:v>
                </c:pt>
                <c:pt idx="3534">
                  <c:v>45062.25</c:v>
                </c:pt>
                <c:pt idx="3535">
                  <c:v>45062.291666666672</c:v>
                </c:pt>
                <c:pt idx="3536">
                  <c:v>45062.333333333328</c:v>
                </c:pt>
                <c:pt idx="3537">
                  <c:v>45062.375</c:v>
                </c:pt>
                <c:pt idx="3538">
                  <c:v>45062.416666666672</c:v>
                </c:pt>
                <c:pt idx="3539">
                  <c:v>45062.458333333328</c:v>
                </c:pt>
                <c:pt idx="3540">
                  <c:v>45062.5</c:v>
                </c:pt>
                <c:pt idx="3541">
                  <c:v>45062.541666666672</c:v>
                </c:pt>
                <c:pt idx="3542">
                  <c:v>45062.583333333328</c:v>
                </c:pt>
                <c:pt idx="3543">
                  <c:v>45062.625</c:v>
                </c:pt>
                <c:pt idx="3544">
                  <c:v>45062.666666666672</c:v>
                </c:pt>
                <c:pt idx="3545">
                  <c:v>45062.708333333328</c:v>
                </c:pt>
                <c:pt idx="3546">
                  <c:v>45062.75</c:v>
                </c:pt>
                <c:pt idx="3547">
                  <c:v>45062.791666666672</c:v>
                </c:pt>
                <c:pt idx="3548">
                  <c:v>45062.833333333328</c:v>
                </c:pt>
                <c:pt idx="3549">
                  <c:v>45062.875</c:v>
                </c:pt>
                <c:pt idx="3550">
                  <c:v>45062.916666666672</c:v>
                </c:pt>
                <c:pt idx="3551">
                  <c:v>45062.958333333328</c:v>
                </c:pt>
                <c:pt idx="3552">
                  <c:v>45063</c:v>
                </c:pt>
                <c:pt idx="3553">
                  <c:v>45063.041666666672</c:v>
                </c:pt>
                <c:pt idx="3554">
                  <c:v>45063.083333333328</c:v>
                </c:pt>
                <c:pt idx="3555">
                  <c:v>45063.125</c:v>
                </c:pt>
                <c:pt idx="3556">
                  <c:v>45063.166666666672</c:v>
                </c:pt>
                <c:pt idx="3557">
                  <c:v>45063.208333333328</c:v>
                </c:pt>
                <c:pt idx="3558">
                  <c:v>45063.25</c:v>
                </c:pt>
                <c:pt idx="3559">
                  <c:v>45063.291666666672</c:v>
                </c:pt>
                <c:pt idx="3560">
                  <c:v>45063.333333333328</c:v>
                </c:pt>
                <c:pt idx="3561">
                  <c:v>45063.375</c:v>
                </c:pt>
                <c:pt idx="3562">
                  <c:v>45063.416666666672</c:v>
                </c:pt>
                <c:pt idx="3563">
                  <c:v>45063.458333333328</c:v>
                </c:pt>
                <c:pt idx="3564">
                  <c:v>45063.5</c:v>
                </c:pt>
                <c:pt idx="3565">
                  <c:v>45063.541666666672</c:v>
                </c:pt>
                <c:pt idx="3566">
                  <c:v>45063.583333333328</c:v>
                </c:pt>
                <c:pt idx="3567">
                  <c:v>45063.625</c:v>
                </c:pt>
                <c:pt idx="3568">
                  <c:v>45063.666666666672</c:v>
                </c:pt>
                <c:pt idx="3569">
                  <c:v>45063.708333333328</c:v>
                </c:pt>
                <c:pt idx="3570">
                  <c:v>45063.75</c:v>
                </c:pt>
                <c:pt idx="3571">
                  <c:v>45063.791666666672</c:v>
                </c:pt>
                <c:pt idx="3572">
                  <c:v>45063.833333333328</c:v>
                </c:pt>
                <c:pt idx="3573">
                  <c:v>45063.875</c:v>
                </c:pt>
                <c:pt idx="3574">
                  <c:v>45063.916666666672</c:v>
                </c:pt>
                <c:pt idx="3575">
                  <c:v>45063.958333333328</c:v>
                </c:pt>
                <c:pt idx="3576">
                  <c:v>45064</c:v>
                </c:pt>
                <c:pt idx="3577">
                  <c:v>45064.041666666672</c:v>
                </c:pt>
                <c:pt idx="3578">
                  <c:v>45064.083333333328</c:v>
                </c:pt>
                <c:pt idx="3579">
                  <c:v>45064.125</c:v>
                </c:pt>
                <c:pt idx="3580">
                  <c:v>45064.166666666672</c:v>
                </c:pt>
                <c:pt idx="3581">
                  <c:v>45064.208333333328</c:v>
                </c:pt>
                <c:pt idx="3582">
                  <c:v>45064.25</c:v>
                </c:pt>
                <c:pt idx="3583">
                  <c:v>45064.291666666672</c:v>
                </c:pt>
                <c:pt idx="3584">
                  <c:v>45064.333333333328</c:v>
                </c:pt>
                <c:pt idx="3585">
                  <c:v>45064.375</c:v>
                </c:pt>
                <c:pt idx="3586">
                  <c:v>45064.416666666672</c:v>
                </c:pt>
                <c:pt idx="3587">
                  <c:v>45064.458333333328</c:v>
                </c:pt>
                <c:pt idx="3588">
                  <c:v>45064.5</c:v>
                </c:pt>
                <c:pt idx="3589">
                  <c:v>45064.541666666672</c:v>
                </c:pt>
                <c:pt idx="3590">
                  <c:v>45064.583333333328</c:v>
                </c:pt>
                <c:pt idx="3591">
                  <c:v>45064.625</c:v>
                </c:pt>
                <c:pt idx="3592">
                  <c:v>45064.666666666672</c:v>
                </c:pt>
                <c:pt idx="3593">
                  <c:v>45064.708333333328</c:v>
                </c:pt>
                <c:pt idx="3594">
                  <c:v>45064.75</c:v>
                </c:pt>
                <c:pt idx="3595">
                  <c:v>45064.791666666672</c:v>
                </c:pt>
                <c:pt idx="3596">
                  <c:v>45064.833333333328</c:v>
                </c:pt>
                <c:pt idx="3597">
                  <c:v>45064.875</c:v>
                </c:pt>
                <c:pt idx="3598">
                  <c:v>45064.916666666672</c:v>
                </c:pt>
                <c:pt idx="3599">
                  <c:v>45064.958333333328</c:v>
                </c:pt>
                <c:pt idx="3600">
                  <c:v>45065</c:v>
                </c:pt>
                <c:pt idx="3601">
                  <c:v>45065.041666666672</c:v>
                </c:pt>
                <c:pt idx="3602">
                  <c:v>45065.083333333328</c:v>
                </c:pt>
                <c:pt idx="3603">
                  <c:v>45065.125</c:v>
                </c:pt>
                <c:pt idx="3604">
                  <c:v>45065.166666666672</c:v>
                </c:pt>
                <c:pt idx="3605">
                  <c:v>45065.208333333328</c:v>
                </c:pt>
                <c:pt idx="3606">
                  <c:v>45065.25</c:v>
                </c:pt>
                <c:pt idx="3607">
                  <c:v>45065.291666666672</c:v>
                </c:pt>
                <c:pt idx="3608">
                  <c:v>45065.333333333328</c:v>
                </c:pt>
                <c:pt idx="3609">
                  <c:v>45065.375</c:v>
                </c:pt>
                <c:pt idx="3610">
                  <c:v>45065.416666666672</c:v>
                </c:pt>
                <c:pt idx="3611">
                  <c:v>45065.458333333328</c:v>
                </c:pt>
                <c:pt idx="3612">
                  <c:v>45065.5</c:v>
                </c:pt>
                <c:pt idx="3613">
                  <c:v>45065.541666666672</c:v>
                </c:pt>
                <c:pt idx="3614">
                  <c:v>45065.583333333328</c:v>
                </c:pt>
                <c:pt idx="3615">
                  <c:v>45065.625</c:v>
                </c:pt>
                <c:pt idx="3616">
                  <c:v>45065.666666666672</c:v>
                </c:pt>
                <c:pt idx="3617">
                  <c:v>45065.708333333328</c:v>
                </c:pt>
                <c:pt idx="3618">
                  <c:v>45065.75</c:v>
                </c:pt>
                <c:pt idx="3619">
                  <c:v>45065.791666666672</c:v>
                </c:pt>
                <c:pt idx="3620">
                  <c:v>45065.833333333328</c:v>
                </c:pt>
                <c:pt idx="3621">
                  <c:v>45065.875</c:v>
                </c:pt>
                <c:pt idx="3622">
                  <c:v>45065.916666666672</c:v>
                </c:pt>
                <c:pt idx="3623">
                  <c:v>45065.958333333328</c:v>
                </c:pt>
                <c:pt idx="3624">
                  <c:v>45066</c:v>
                </c:pt>
                <c:pt idx="3625">
                  <c:v>45066.041666666672</c:v>
                </c:pt>
                <c:pt idx="3626">
                  <c:v>45066.083333333328</c:v>
                </c:pt>
                <c:pt idx="3627">
                  <c:v>45066.125</c:v>
                </c:pt>
                <c:pt idx="3628">
                  <c:v>45066.166666666672</c:v>
                </c:pt>
                <c:pt idx="3629">
                  <c:v>45066.208333333328</c:v>
                </c:pt>
                <c:pt idx="3630">
                  <c:v>45066.25</c:v>
                </c:pt>
                <c:pt idx="3631">
                  <c:v>45066.291666666672</c:v>
                </c:pt>
                <c:pt idx="3632">
                  <c:v>45066.333333333328</c:v>
                </c:pt>
                <c:pt idx="3633">
                  <c:v>45066.375</c:v>
                </c:pt>
                <c:pt idx="3634">
                  <c:v>45066.416666666672</c:v>
                </c:pt>
                <c:pt idx="3635">
                  <c:v>45066.458333333328</c:v>
                </c:pt>
                <c:pt idx="3636">
                  <c:v>45066.5</c:v>
                </c:pt>
                <c:pt idx="3637">
                  <c:v>45066.541666666672</c:v>
                </c:pt>
                <c:pt idx="3638">
                  <c:v>45066.583333333328</c:v>
                </c:pt>
                <c:pt idx="3639">
                  <c:v>45066.625</c:v>
                </c:pt>
                <c:pt idx="3640">
                  <c:v>45066.666666666672</c:v>
                </c:pt>
                <c:pt idx="3641">
                  <c:v>45066.708333333328</c:v>
                </c:pt>
                <c:pt idx="3642">
                  <c:v>45066.75</c:v>
                </c:pt>
                <c:pt idx="3643">
                  <c:v>45066.791666666672</c:v>
                </c:pt>
                <c:pt idx="3644">
                  <c:v>45066.833333333328</c:v>
                </c:pt>
                <c:pt idx="3645">
                  <c:v>45066.875</c:v>
                </c:pt>
                <c:pt idx="3646">
                  <c:v>45066.916666666672</c:v>
                </c:pt>
                <c:pt idx="3647">
                  <c:v>45066.958333333328</c:v>
                </c:pt>
                <c:pt idx="3648">
                  <c:v>45067</c:v>
                </c:pt>
                <c:pt idx="3649">
                  <c:v>45067.041666666672</c:v>
                </c:pt>
                <c:pt idx="3650">
                  <c:v>45067.083333333328</c:v>
                </c:pt>
                <c:pt idx="3651">
                  <c:v>45067.125</c:v>
                </c:pt>
                <c:pt idx="3652">
                  <c:v>45067.166666666672</c:v>
                </c:pt>
                <c:pt idx="3653">
                  <c:v>45067.208333333328</c:v>
                </c:pt>
                <c:pt idx="3654">
                  <c:v>45067.25</c:v>
                </c:pt>
                <c:pt idx="3655">
                  <c:v>45067.291666666672</c:v>
                </c:pt>
                <c:pt idx="3656">
                  <c:v>45067.333333333328</c:v>
                </c:pt>
                <c:pt idx="3657">
                  <c:v>45067.375</c:v>
                </c:pt>
                <c:pt idx="3658">
                  <c:v>45067.416666666672</c:v>
                </c:pt>
                <c:pt idx="3659">
                  <c:v>45067.458333333328</c:v>
                </c:pt>
                <c:pt idx="3660">
                  <c:v>45067.5</c:v>
                </c:pt>
                <c:pt idx="3661">
                  <c:v>45067.541666666672</c:v>
                </c:pt>
                <c:pt idx="3662">
                  <c:v>45067.583333333328</c:v>
                </c:pt>
                <c:pt idx="3663">
                  <c:v>45067.625</c:v>
                </c:pt>
                <c:pt idx="3664">
                  <c:v>45067.666666666672</c:v>
                </c:pt>
                <c:pt idx="3665">
                  <c:v>45067.708333333328</c:v>
                </c:pt>
                <c:pt idx="3666">
                  <c:v>45067.75</c:v>
                </c:pt>
                <c:pt idx="3667">
                  <c:v>45067.791666666672</c:v>
                </c:pt>
                <c:pt idx="3668">
                  <c:v>45067.833333333328</c:v>
                </c:pt>
                <c:pt idx="3669">
                  <c:v>45067.875</c:v>
                </c:pt>
                <c:pt idx="3670">
                  <c:v>45067.916666666672</c:v>
                </c:pt>
                <c:pt idx="3671">
                  <c:v>45067.958333333328</c:v>
                </c:pt>
                <c:pt idx="3672">
                  <c:v>45068</c:v>
                </c:pt>
                <c:pt idx="3673">
                  <c:v>45068.041666666672</c:v>
                </c:pt>
                <c:pt idx="3674">
                  <c:v>45068.083333333328</c:v>
                </c:pt>
                <c:pt idx="3675">
                  <c:v>45068.125</c:v>
                </c:pt>
                <c:pt idx="3676">
                  <c:v>45068.166666666672</c:v>
                </c:pt>
                <c:pt idx="3677">
                  <c:v>45068.208333333328</c:v>
                </c:pt>
                <c:pt idx="3678">
                  <c:v>45068.25</c:v>
                </c:pt>
                <c:pt idx="3679">
                  <c:v>45068.291666666672</c:v>
                </c:pt>
                <c:pt idx="3680">
                  <c:v>45068.333333333328</c:v>
                </c:pt>
                <c:pt idx="3681">
                  <c:v>45068.375</c:v>
                </c:pt>
                <c:pt idx="3682">
                  <c:v>45068.416666666672</c:v>
                </c:pt>
                <c:pt idx="3683">
                  <c:v>45068.458333333328</c:v>
                </c:pt>
                <c:pt idx="3684">
                  <c:v>45068.5</c:v>
                </c:pt>
                <c:pt idx="3685">
                  <c:v>45068.541666666672</c:v>
                </c:pt>
                <c:pt idx="3686">
                  <c:v>45068.583333333328</c:v>
                </c:pt>
                <c:pt idx="3687">
                  <c:v>45068.625</c:v>
                </c:pt>
                <c:pt idx="3688">
                  <c:v>45068.666666666672</c:v>
                </c:pt>
                <c:pt idx="3689">
                  <c:v>45068.708333333328</c:v>
                </c:pt>
                <c:pt idx="3690">
                  <c:v>45068.75</c:v>
                </c:pt>
                <c:pt idx="3691">
                  <c:v>45068.791666666672</c:v>
                </c:pt>
                <c:pt idx="3692">
                  <c:v>45068.833333333328</c:v>
                </c:pt>
                <c:pt idx="3693">
                  <c:v>45068.875</c:v>
                </c:pt>
                <c:pt idx="3694">
                  <c:v>45068.916666666672</c:v>
                </c:pt>
                <c:pt idx="3695">
                  <c:v>45068.958333333328</c:v>
                </c:pt>
                <c:pt idx="3696">
                  <c:v>45069</c:v>
                </c:pt>
                <c:pt idx="3697">
                  <c:v>45069.041666666672</c:v>
                </c:pt>
                <c:pt idx="3698">
                  <c:v>45069.083333333328</c:v>
                </c:pt>
                <c:pt idx="3699">
                  <c:v>45069.125</c:v>
                </c:pt>
                <c:pt idx="3700">
                  <c:v>45069.166666666672</c:v>
                </c:pt>
                <c:pt idx="3701">
                  <c:v>45069.208333333328</c:v>
                </c:pt>
                <c:pt idx="3702">
                  <c:v>45069.25</c:v>
                </c:pt>
                <c:pt idx="3703">
                  <c:v>45069.291666666672</c:v>
                </c:pt>
                <c:pt idx="3704">
                  <c:v>45069.333333333328</c:v>
                </c:pt>
                <c:pt idx="3705">
                  <c:v>45069.375</c:v>
                </c:pt>
                <c:pt idx="3706">
                  <c:v>45069.416666666672</c:v>
                </c:pt>
                <c:pt idx="3707">
                  <c:v>45069.458333333328</c:v>
                </c:pt>
                <c:pt idx="3708">
                  <c:v>45069.5</c:v>
                </c:pt>
                <c:pt idx="3709">
                  <c:v>45069.541666666672</c:v>
                </c:pt>
                <c:pt idx="3710">
                  <c:v>45069.583333333328</c:v>
                </c:pt>
                <c:pt idx="3711">
                  <c:v>45069.625</c:v>
                </c:pt>
                <c:pt idx="3712">
                  <c:v>45069.666666666672</c:v>
                </c:pt>
                <c:pt idx="3713">
                  <c:v>45069.708333333328</c:v>
                </c:pt>
                <c:pt idx="3714">
                  <c:v>45069.75</c:v>
                </c:pt>
                <c:pt idx="3715">
                  <c:v>45069.791666666672</c:v>
                </c:pt>
                <c:pt idx="3716">
                  <c:v>45069.833333333328</c:v>
                </c:pt>
                <c:pt idx="3717">
                  <c:v>45069.875</c:v>
                </c:pt>
                <c:pt idx="3718">
                  <c:v>45069.916666666672</c:v>
                </c:pt>
                <c:pt idx="3719">
                  <c:v>45069.958333333328</c:v>
                </c:pt>
                <c:pt idx="3720">
                  <c:v>45070</c:v>
                </c:pt>
                <c:pt idx="3721">
                  <c:v>45070.041666666672</c:v>
                </c:pt>
                <c:pt idx="3722">
                  <c:v>45070.083333333328</c:v>
                </c:pt>
                <c:pt idx="3723">
                  <c:v>45070.125</c:v>
                </c:pt>
                <c:pt idx="3724">
                  <c:v>45070.166666666672</c:v>
                </c:pt>
                <c:pt idx="3725">
                  <c:v>45070.208333333328</c:v>
                </c:pt>
                <c:pt idx="3726">
                  <c:v>45070.25</c:v>
                </c:pt>
                <c:pt idx="3727">
                  <c:v>45070.291666666672</c:v>
                </c:pt>
                <c:pt idx="3728">
                  <c:v>45070.333333333328</c:v>
                </c:pt>
                <c:pt idx="3729">
                  <c:v>45070.375</c:v>
                </c:pt>
                <c:pt idx="3730">
                  <c:v>45070.416666666672</c:v>
                </c:pt>
                <c:pt idx="3731">
                  <c:v>45070.458333333328</c:v>
                </c:pt>
                <c:pt idx="3732">
                  <c:v>45070.5</c:v>
                </c:pt>
                <c:pt idx="3733">
                  <c:v>45070.541666666672</c:v>
                </c:pt>
                <c:pt idx="3734">
                  <c:v>45070.583333333328</c:v>
                </c:pt>
                <c:pt idx="3735">
                  <c:v>45070.625</c:v>
                </c:pt>
                <c:pt idx="3736">
                  <c:v>45070.666666666672</c:v>
                </c:pt>
                <c:pt idx="3737">
                  <c:v>45070.708333333328</c:v>
                </c:pt>
                <c:pt idx="3738">
                  <c:v>45070.75</c:v>
                </c:pt>
                <c:pt idx="3739">
                  <c:v>45070.791666666672</c:v>
                </c:pt>
                <c:pt idx="3740">
                  <c:v>45070.833333333328</c:v>
                </c:pt>
                <c:pt idx="3741">
                  <c:v>45070.875</c:v>
                </c:pt>
                <c:pt idx="3742">
                  <c:v>45070.916666666672</c:v>
                </c:pt>
                <c:pt idx="3743">
                  <c:v>45070.958333333328</c:v>
                </c:pt>
                <c:pt idx="3744">
                  <c:v>45071</c:v>
                </c:pt>
                <c:pt idx="3745">
                  <c:v>45071.041666666672</c:v>
                </c:pt>
                <c:pt idx="3746">
                  <c:v>45071.083333333328</c:v>
                </c:pt>
                <c:pt idx="3747">
                  <c:v>45071.125</c:v>
                </c:pt>
                <c:pt idx="3748">
                  <c:v>45071.166666666672</c:v>
                </c:pt>
                <c:pt idx="3749">
                  <c:v>45071.208333333328</c:v>
                </c:pt>
                <c:pt idx="3750">
                  <c:v>45071.25</c:v>
                </c:pt>
                <c:pt idx="3751">
                  <c:v>45071.291666666672</c:v>
                </c:pt>
                <c:pt idx="3752">
                  <c:v>45071.333333333328</c:v>
                </c:pt>
                <c:pt idx="3753">
                  <c:v>45071.375</c:v>
                </c:pt>
                <c:pt idx="3754">
                  <c:v>45071.416666666672</c:v>
                </c:pt>
                <c:pt idx="3755">
                  <c:v>45071.458333333328</c:v>
                </c:pt>
                <c:pt idx="3756">
                  <c:v>45071.5</c:v>
                </c:pt>
                <c:pt idx="3757">
                  <c:v>45071.541666666672</c:v>
                </c:pt>
                <c:pt idx="3758">
                  <c:v>45071.583333333328</c:v>
                </c:pt>
                <c:pt idx="3759">
                  <c:v>45071.625</c:v>
                </c:pt>
                <c:pt idx="3760">
                  <c:v>45071.666666666672</c:v>
                </c:pt>
                <c:pt idx="3761">
                  <c:v>45071.708333333328</c:v>
                </c:pt>
                <c:pt idx="3762">
                  <c:v>45071.75</c:v>
                </c:pt>
                <c:pt idx="3763">
                  <c:v>45071.791666666672</c:v>
                </c:pt>
                <c:pt idx="3764">
                  <c:v>45071.833333333328</c:v>
                </c:pt>
                <c:pt idx="3765">
                  <c:v>45071.875</c:v>
                </c:pt>
                <c:pt idx="3766">
                  <c:v>45071.916666666672</c:v>
                </c:pt>
                <c:pt idx="3767">
                  <c:v>45071.958333333328</c:v>
                </c:pt>
                <c:pt idx="3768">
                  <c:v>45072</c:v>
                </c:pt>
                <c:pt idx="3769">
                  <c:v>45072.041666666672</c:v>
                </c:pt>
                <c:pt idx="3770">
                  <c:v>45072.083333333328</c:v>
                </c:pt>
                <c:pt idx="3771">
                  <c:v>45072.125</c:v>
                </c:pt>
                <c:pt idx="3772">
                  <c:v>45072.166666666672</c:v>
                </c:pt>
                <c:pt idx="3773">
                  <c:v>45072.208333333328</c:v>
                </c:pt>
                <c:pt idx="3774">
                  <c:v>45072.25</c:v>
                </c:pt>
                <c:pt idx="3775">
                  <c:v>45072.291666666672</c:v>
                </c:pt>
                <c:pt idx="3776">
                  <c:v>45072.333333333328</c:v>
                </c:pt>
                <c:pt idx="3777">
                  <c:v>45072.375</c:v>
                </c:pt>
                <c:pt idx="3778">
                  <c:v>45072.416666666672</c:v>
                </c:pt>
                <c:pt idx="3779">
                  <c:v>45072.458333333328</c:v>
                </c:pt>
                <c:pt idx="3780">
                  <c:v>45072.5</c:v>
                </c:pt>
                <c:pt idx="3781">
                  <c:v>45072.541666666672</c:v>
                </c:pt>
                <c:pt idx="3782">
                  <c:v>45072.583333333328</c:v>
                </c:pt>
                <c:pt idx="3783">
                  <c:v>45072.625</c:v>
                </c:pt>
                <c:pt idx="3784">
                  <c:v>45072.666666666672</c:v>
                </c:pt>
                <c:pt idx="3785">
                  <c:v>45072.708333333328</c:v>
                </c:pt>
                <c:pt idx="3786">
                  <c:v>45072.75</c:v>
                </c:pt>
                <c:pt idx="3787">
                  <c:v>45072.791666666672</c:v>
                </c:pt>
                <c:pt idx="3788">
                  <c:v>45072.833333333328</c:v>
                </c:pt>
                <c:pt idx="3789">
                  <c:v>45072.875</c:v>
                </c:pt>
                <c:pt idx="3790">
                  <c:v>45072.916666666672</c:v>
                </c:pt>
                <c:pt idx="3791">
                  <c:v>45072.958333333328</c:v>
                </c:pt>
                <c:pt idx="3792">
                  <c:v>45073</c:v>
                </c:pt>
                <c:pt idx="3793">
                  <c:v>45073.041666666672</c:v>
                </c:pt>
                <c:pt idx="3794">
                  <c:v>45073.083333333328</c:v>
                </c:pt>
                <c:pt idx="3795">
                  <c:v>45073.125</c:v>
                </c:pt>
                <c:pt idx="3796">
                  <c:v>45073.166666666672</c:v>
                </c:pt>
                <c:pt idx="3797">
                  <c:v>45073.208333333328</c:v>
                </c:pt>
                <c:pt idx="3798">
                  <c:v>45073.25</c:v>
                </c:pt>
                <c:pt idx="3799">
                  <c:v>45073.291666666672</c:v>
                </c:pt>
                <c:pt idx="3800">
                  <c:v>45073.333333333328</c:v>
                </c:pt>
                <c:pt idx="3801">
                  <c:v>45073.375</c:v>
                </c:pt>
                <c:pt idx="3802">
                  <c:v>45073.416666666672</c:v>
                </c:pt>
                <c:pt idx="3803">
                  <c:v>45073.458333333328</c:v>
                </c:pt>
                <c:pt idx="3804">
                  <c:v>45073.5</c:v>
                </c:pt>
                <c:pt idx="3805">
                  <c:v>45073.541666666672</c:v>
                </c:pt>
                <c:pt idx="3806">
                  <c:v>45073.583333333328</c:v>
                </c:pt>
                <c:pt idx="3807">
                  <c:v>45073.625</c:v>
                </c:pt>
                <c:pt idx="3808">
                  <c:v>45073.666666666672</c:v>
                </c:pt>
                <c:pt idx="3809">
                  <c:v>45073.708333333328</c:v>
                </c:pt>
                <c:pt idx="3810">
                  <c:v>45073.75</c:v>
                </c:pt>
                <c:pt idx="3811">
                  <c:v>45073.791666666672</c:v>
                </c:pt>
                <c:pt idx="3812">
                  <c:v>45073.833333333328</c:v>
                </c:pt>
                <c:pt idx="3813">
                  <c:v>45073.875</c:v>
                </c:pt>
                <c:pt idx="3814">
                  <c:v>45073.916666666672</c:v>
                </c:pt>
                <c:pt idx="3815">
                  <c:v>45073.958333333328</c:v>
                </c:pt>
                <c:pt idx="3816">
                  <c:v>45074</c:v>
                </c:pt>
                <c:pt idx="3817">
                  <c:v>45074.041666666672</c:v>
                </c:pt>
                <c:pt idx="3818">
                  <c:v>45074.083333333328</c:v>
                </c:pt>
                <c:pt idx="3819">
                  <c:v>45074.125</c:v>
                </c:pt>
                <c:pt idx="3820">
                  <c:v>45074.166666666672</c:v>
                </c:pt>
                <c:pt idx="3821">
                  <c:v>45074.208333333328</c:v>
                </c:pt>
                <c:pt idx="3822">
                  <c:v>45074.25</c:v>
                </c:pt>
                <c:pt idx="3823">
                  <c:v>45074.291666666672</c:v>
                </c:pt>
                <c:pt idx="3824">
                  <c:v>45074.333333333328</c:v>
                </c:pt>
                <c:pt idx="3825">
                  <c:v>45074.375</c:v>
                </c:pt>
                <c:pt idx="3826">
                  <c:v>45074.416666666672</c:v>
                </c:pt>
                <c:pt idx="3827">
                  <c:v>45074.458333333328</c:v>
                </c:pt>
                <c:pt idx="3828">
                  <c:v>45074.5</c:v>
                </c:pt>
                <c:pt idx="3829">
                  <c:v>45074.541666666672</c:v>
                </c:pt>
                <c:pt idx="3830">
                  <c:v>45074.583333333328</c:v>
                </c:pt>
                <c:pt idx="3831">
                  <c:v>45074.625</c:v>
                </c:pt>
                <c:pt idx="3832">
                  <c:v>45074.666666666672</c:v>
                </c:pt>
                <c:pt idx="3833">
                  <c:v>45074.708333333328</c:v>
                </c:pt>
                <c:pt idx="3834">
                  <c:v>45074.75</c:v>
                </c:pt>
                <c:pt idx="3835">
                  <c:v>45074.791666666672</c:v>
                </c:pt>
                <c:pt idx="3836">
                  <c:v>45074.833333333328</c:v>
                </c:pt>
                <c:pt idx="3837">
                  <c:v>45074.875</c:v>
                </c:pt>
                <c:pt idx="3838">
                  <c:v>45074.916666666672</c:v>
                </c:pt>
                <c:pt idx="3839">
                  <c:v>45074.958333333328</c:v>
                </c:pt>
                <c:pt idx="3840">
                  <c:v>45075</c:v>
                </c:pt>
                <c:pt idx="3841">
                  <c:v>45075.041666666672</c:v>
                </c:pt>
                <c:pt idx="3842">
                  <c:v>45075.083333333328</c:v>
                </c:pt>
                <c:pt idx="3843">
                  <c:v>45075.125</c:v>
                </c:pt>
                <c:pt idx="3844">
                  <c:v>45075.166666666672</c:v>
                </c:pt>
                <c:pt idx="3845">
                  <c:v>45075.208333333328</c:v>
                </c:pt>
                <c:pt idx="3846">
                  <c:v>45075.25</c:v>
                </c:pt>
                <c:pt idx="3847">
                  <c:v>45075.291666666672</c:v>
                </c:pt>
                <c:pt idx="3848">
                  <c:v>45075.333333333328</c:v>
                </c:pt>
                <c:pt idx="3849">
                  <c:v>45075.375</c:v>
                </c:pt>
                <c:pt idx="3850">
                  <c:v>45075.416666666672</c:v>
                </c:pt>
                <c:pt idx="3851">
                  <c:v>45075.458333333328</c:v>
                </c:pt>
                <c:pt idx="3852">
                  <c:v>45075.5</c:v>
                </c:pt>
                <c:pt idx="3853">
                  <c:v>45075.541666666672</c:v>
                </c:pt>
                <c:pt idx="3854">
                  <c:v>45075.583333333328</c:v>
                </c:pt>
                <c:pt idx="3855">
                  <c:v>45075.625</c:v>
                </c:pt>
                <c:pt idx="3856">
                  <c:v>45075.666666666672</c:v>
                </c:pt>
                <c:pt idx="3857">
                  <c:v>45075.708333333328</c:v>
                </c:pt>
                <c:pt idx="3858">
                  <c:v>45075.75</c:v>
                </c:pt>
                <c:pt idx="3859">
                  <c:v>45075.791666666672</c:v>
                </c:pt>
                <c:pt idx="3860">
                  <c:v>45075.833333333328</c:v>
                </c:pt>
                <c:pt idx="3861">
                  <c:v>45075.875</c:v>
                </c:pt>
                <c:pt idx="3862">
                  <c:v>45075.916666666672</c:v>
                </c:pt>
                <c:pt idx="3863">
                  <c:v>45075.958333333328</c:v>
                </c:pt>
                <c:pt idx="3864">
                  <c:v>45076</c:v>
                </c:pt>
                <c:pt idx="3865">
                  <c:v>45076.041666666672</c:v>
                </c:pt>
                <c:pt idx="3866">
                  <c:v>45076.083333333328</c:v>
                </c:pt>
                <c:pt idx="3867">
                  <c:v>45076.125</c:v>
                </c:pt>
                <c:pt idx="3868">
                  <c:v>45076.166666666672</c:v>
                </c:pt>
                <c:pt idx="3869">
                  <c:v>45076.208333333328</c:v>
                </c:pt>
                <c:pt idx="3870">
                  <c:v>45076.25</c:v>
                </c:pt>
                <c:pt idx="3871">
                  <c:v>45076.291666666672</c:v>
                </c:pt>
                <c:pt idx="3872">
                  <c:v>45076.333333333328</c:v>
                </c:pt>
                <c:pt idx="3873">
                  <c:v>45076.375</c:v>
                </c:pt>
                <c:pt idx="3874">
                  <c:v>45076.416666666672</c:v>
                </c:pt>
                <c:pt idx="3875">
                  <c:v>45076.458333333328</c:v>
                </c:pt>
                <c:pt idx="3876">
                  <c:v>45076.5</c:v>
                </c:pt>
                <c:pt idx="3877">
                  <c:v>45076.541666666672</c:v>
                </c:pt>
                <c:pt idx="3878">
                  <c:v>45076.583333333328</c:v>
                </c:pt>
                <c:pt idx="3879">
                  <c:v>45076.625</c:v>
                </c:pt>
                <c:pt idx="3880">
                  <c:v>45076.666666666672</c:v>
                </c:pt>
                <c:pt idx="3881">
                  <c:v>45076.708333333328</c:v>
                </c:pt>
                <c:pt idx="3882">
                  <c:v>45076.75</c:v>
                </c:pt>
                <c:pt idx="3883">
                  <c:v>45076.791666666672</c:v>
                </c:pt>
                <c:pt idx="3884">
                  <c:v>45076.833333333328</c:v>
                </c:pt>
                <c:pt idx="3885">
                  <c:v>45076.875</c:v>
                </c:pt>
                <c:pt idx="3886">
                  <c:v>45076.916666666672</c:v>
                </c:pt>
                <c:pt idx="3887">
                  <c:v>45076.958333333328</c:v>
                </c:pt>
                <c:pt idx="3888">
                  <c:v>45077</c:v>
                </c:pt>
                <c:pt idx="3889">
                  <c:v>45077.041666666672</c:v>
                </c:pt>
                <c:pt idx="3890">
                  <c:v>45077.083333333328</c:v>
                </c:pt>
                <c:pt idx="3891">
                  <c:v>45077.125</c:v>
                </c:pt>
                <c:pt idx="3892">
                  <c:v>45077.166666666672</c:v>
                </c:pt>
                <c:pt idx="3893">
                  <c:v>45077.208333333328</c:v>
                </c:pt>
                <c:pt idx="3894">
                  <c:v>45077.25</c:v>
                </c:pt>
                <c:pt idx="3895">
                  <c:v>45077.291666666672</c:v>
                </c:pt>
                <c:pt idx="3896">
                  <c:v>45077.333333333328</c:v>
                </c:pt>
                <c:pt idx="3897">
                  <c:v>45077.375</c:v>
                </c:pt>
                <c:pt idx="3898">
                  <c:v>45077.416666666672</c:v>
                </c:pt>
                <c:pt idx="3899">
                  <c:v>45077.458333333328</c:v>
                </c:pt>
                <c:pt idx="3900">
                  <c:v>45077.5</c:v>
                </c:pt>
                <c:pt idx="3901">
                  <c:v>45077.541666666672</c:v>
                </c:pt>
                <c:pt idx="3902">
                  <c:v>45077.583333333328</c:v>
                </c:pt>
                <c:pt idx="3903">
                  <c:v>45077.625</c:v>
                </c:pt>
                <c:pt idx="3904">
                  <c:v>45077.666666666672</c:v>
                </c:pt>
                <c:pt idx="3905">
                  <c:v>45077.708333333328</c:v>
                </c:pt>
                <c:pt idx="3906">
                  <c:v>45077.75</c:v>
                </c:pt>
                <c:pt idx="3907">
                  <c:v>45077.791666666672</c:v>
                </c:pt>
                <c:pt idx="3908">
                  <c:v>45077.833333333328</c:v>
                </c:pt>
                <c:pt idx="3909">
                  <c:v>45077.875</c:v>
                </c:pt>
                <c:pt idx="3910">
                  <c:v>45077.916666666672</c:v>
                </c:pt>
                <c:pt idx="3911">
                  <c:v>45077.958333333328</c:v>
                </c:pt>
                <c:pt idx="3912">
                  <c:v>45078</c:v>
                </c:pt>
                <c:pt idx="3913">
                  <c:v>45078.041666666672</c:v>
                </c:pt>
                <c:pt idx="3914">
                  <c:v>45078.083333333328</c:v>
                </c:pt>
                <c:pt idx="3915">
                  <c:v>45078.125</c:v>
                </c:pt>
                <c:pt idx="3916">
                  <c:v>45078.166666666672</c:v>
                </c:pt>
                <c:pt idx="3917">
                  <c:v>45078.208333333328</c:v>
                </c:pt>
                <c:pt idx="3918">
                  <c:v>45078.25</c:v>
                </c:pt>
                <c:pt idx="3919">
                  <c:v>45078.291666666672</c:v>
                </c:pt>
                <c:pt idx="3920">
                  <c:v>45078.333333333328</c:v>
                </c:pt>
                <c:pt idx="3921">
                  <c:v>45078.375</c:v>
                </c:pt>
                <c:pt idx="3922">
                  <c:v>45078.416666666672</c:v>
                </c:pt>
                <c:pt idx="3923">
                  <c:v>45078.458333333328</c:v>
                </c:pt>
                <c:pt idx="3924">
                  <c:v>45078.5</c:v>
                </c:pt>
                <c:pt idx="3925">
                  <c:v>45078.541666666672</c:v>
                </c:pt>
                <c:pt idx="3926">
                  <c:v>45078.583333333328</c:v>
                </c:pt>
                <c:pt idx="3927">
                  <c:v>45078.625</c:v>
                </c:pt>
                <c:pt idx="3928">
                  <c:v>45078.666666666672</c:v>
                </c:pt>
                <c:pt idx="3929">
                  <c:v>45078.708333333328</c:v>
                </c:pt>
                <c:pt idx="3930">
                  <c:v>45078.75</c:v>
                </c:pt>
                <c:pt idx="3931">
                  <c:v>45078.791666666672</c:v>
                </c:pt>
                <c:pt idx="3932">
                  <c:v>45078.833333333328</c:v>
                </c:pt>
                <c:pt idx="3933">
                  <c:v>45078.875</c:v>
                </c:pt>
                <c:pt idx="3934">
                  <c:v>45078.916666666672</c:v>
                </c:pt>
                <c:pt idx="3935">
                  <c:v>45078.958333333328</c:v>
                </c:pt>
                <c:pt idx="3936">
                  <c:v>45079</c:v>
                </c:pt>
                <c:pt idx="3937">
                  <c:v>45079.041666666672</c:v>
                </c:pt>
                <c:pt idx="3938">
                  <c:v>45079.083333333328</c:v>
                </c:pt>
                <c:pt idx="3939">
                  <c:v>45079.125</c:v>
                </c:pt>
                <c:pt idx="3940">
                  <c:v>45079.166666666672</c:v>
                </c:pt>
                <c:pt idx="3941">
                  <c:v>45079.208333333328</c:v>
                </c:pt>
                <c:pt idx="3942">
                  <c:v>45079.25</c:v>
                </c:pt>
                <c:pt idx="3943">
                  <c:v>45079.291666666672</c:v>
                </c:pt>
                <c:pt idx="3944">
                  <c:v>45079.333333333328</c:v>
                </c:pt>
                <c:pt idx="3945">
                  <c:v>45079.375</c:v>
                </c:pt>
                <c:pt idx="3946">
                  <c:v>45079.416666666672</c:v>
                </c:pt>
                <c:pt idx="3947">
                  <c:v>45079.458333333328</c:v>
                </c:pt>
                <c:pt idx="3948">
                  <c:v>45079.5</c:v>
                </c:pt>
                <c:pt idx="3949">
                  <c:v>45079.541666666672</c:v>
                </c:pt>
                <c:pt idx="3950">
                  <c:v>45079.583333333328</c:v>
                </c:pt>
                <c:pt idx="3951">
                  <c:v>45079.625</c:v>
                </c:pt>
                <c:pt idx="3952">
                  <c:v>45079.666666666672</c:v>
                </c:pt>
                <c:pt idx="3953">
                  <c:v>45079.708333333328</c:v>
                </c:pt>
                <c:pt idx="3954">
                  <c:v>45079.75</c:v>
                </c:pt>
                <c:pt idx="3955">
                  <c:v>45079.791666666672</c:v>
                </c:pt>
                <c:pt idx="3956">
                  <c:v>45079.833333333328</c:v>
                </c:pt>
                <c:pt idx="3957">
                  <c:v>45079.875</c:v>
                </c:pt>
                <c:pt idx="3958">
                  <c:v>45079.916666666672</c:v>
                </c:pt>
                <c:pt idx="3959">
                  <c:v>45079.958333333328</c:v>
                </c:pt>
                <c:pt idx="3960">
                  <c:v>45080</c:v>
                </c:pt>
                <c:pt idx="3961">
                  <c:v>45080.041666666672</c:v>
                </c:pt>
                <c:pt idx="3962">
                  <c:v>45080.083333333328</c:v>
                </c:pt>
                <c:pt idx="3963">
                  <c:v>45080.125</c:v>
                </c:pt>
                <c:pt idx="3964">
                  <c:v>45080.166666666672</c:v>
                </c:pt>
                <c:pt idx="3965">
                  <c:v>45080.208333333328</c:v>
                </c:pt>
                <c:pt idx="3966">
                  <c:v>45080.25</c:v>
                </c:pt>
                <c:pt idx="3967">
                  <c:v>45080.291666666672</c:v>
                </c:pt>
                <c:pt idx="3968">
                  <c:v>45080.333333333328</c:v>
                </c:pt>
                <c:pt idx="3969">
                  <c:v>45080.375</c:v>
                </c:pt>
                <c:pt idx="3970">
                  <c:v>45080.416666666672</c:v>
                </c:pt>
                <c:pt idx="3971">
                  <c:v>45080.458333333328</c:v>
                </c:pt>
                <c:pt idx="3972">
                  <c:v>45080.5</c:v>
                </c:pt>
                <c:pt idx="3973">
                  <c:v>45080.541666666672</c:v>
                </c:pt>
                <c:pt idx="3974">
                  <c:v>45080.583333333328</c:v>
                </c:pt>
                <c:pt idx="3975">
                  <c:v>45080.625</c:v>
                </c:pt>
                <c:pt idx="3976">
                  <c:v>45080.666666666672</c:v>
                </c:pt>
                <c:pt idx="3977">
                  <c:v>45080.708333333328</c:v>
                </c:pt>
                <c:pt idx="3978">
                  <c:v>45080.75</c:v>
                </c:pt>
                <c:pt idx="3979">
                  <c:v>45080.791666666672</c:v>
                </c:pt>
                <c:pt idx="3980">
                  <c:v>45080.833333333328</c:v>
                </c:pt>
                <c:pt idx="3981">
                  <c:v>45080.875</c:v>
                </c:pt>
                <c:pt idx="3982">
                  <c:v>45080.916666666672</c:v>
                </c:pt>
                <c:pt idx="3983">
                  <c:v>45080.958333333328</c:v>
                </c:pt>
                <c:pt idx="3984">
                  <c:v>45081</c:v>
                </c:pt>
                <c:pt idx="3985">
                  <c:v>45081.041666666672</c:v>
                </c:pt>
                <c:pt idx="3986">
                  <c:v>45081.083333333328</c:v>
                </c:pt>
                <c:pt idx="3987">
                  <c:v>45081.125</c:v>
                </c:pt>
                <c:pt idx="3988">
                  <c:v>45081.166666666672</c:v>
                </c:pt>
                <c:pt idx="3989">
                  <c:v>45081.208333333328</c:v>
                </c:pt>
                <c:pt idx="3990">
                  <c:v>45081.25</c:v>
                </c:pt>
                <c:pt idx="3991">
                  <c:v>45081.291666666672</c:v>
                </c:pt>
                <c:pt idx="3992">
                  <c:v>45081.333333333328</c:v>
                </c:pt>
                <c:pt idx="3993">
                  <c:v>45081.375</c:v>
                </c:pt>
                <c:pt idx="3994">
                  <c:v>45081.416666666672</c:v>
                </c:pt>
                <c:pt idx="3995">
                  <c:v>45081.458333333328</c:v>
                </c:pt>
                <c:pt idx="3996">
                  <c:v>45081.5</c:v>
                </c:pt>
                <c:pt idx="3997">
                  <c:v>45081.541666666672</c:v>
                </c:pt>
                <c:pt idx="3998">
                  <c:v>45081.583333333328</c:v>
                </c:pt>
                <c:pt idx="3999">
                  <c:v>45081.625</c:v>
                </c:pt>
                <c:pt idx="4000">
                  <c:v>45081.666666666672</c:v>
                </c:pt>
                <c:pt idx="4001">
                  <c:v>45081.708333333328</c:v>
                </c:pt>
                <c:pt idx="4002">
                  <c:v>45081.75</c:v>
                </c:pt>
                <c:pt idx="4003">
                  <c:v>45081.791666666672</c:v>
                </c:pt>
                <c:pt idx="4004">
                  <c:v>45081.833333333328</c:v>
                </c:pt>
                <c:pt idx="4005">
                  <c:v>45081.875</c:v>
                </c:pt>
                <c:pt idx="4006">
                  <c:v>45081.916666666672</c:v>
                </c:pt>
                <c:pt idx="4007">
                  <c:v>45081.958333333328</c:v>
                </c:pt>
                <c:pt idx="4008">
                  <c:v>45082</c:v>
                </c:pt>
                <c:pt idx="4009">
                  <c:v>45082.041666666672</c:v>
                </c:pt>
                <c:pt idx="4010">
                  <c:v>45082.083333333328</c:v>
                </c:pt>
                <c:pt idx="4011">
                  <c:v>45082.125</c:v>
                </c:pt>
                <c:pt idx="4012">
                  <c:v>45082.166666666672</c:v>
                </c:pt>
                <c:pt idx="4013">
                  <c:v>45082.208333333328</c:v>
                </c:pt>
                <c:pt idx="4014">
                  <c:v>45082.25</c:v>
                </c:pt>
                <c:pt idx="4015">
                  <c:v>45082.291666666672</c:v>
                </c:pt>
                <c:pt idx="4016">
                  <c:v>45082.333333333328</c:v>
                </c:pt>
                <c:pt idx="4017">
                  <c:v>45082.375</c:v>
                </c:pt>
                <c:pt idx="4018">
                  <c:v>45082.416666666672</c:v>
                </c:pt>
                <c:pt idx="4019">
                  <c:v>45082.458333333328</c:v>
                </c:pt>
                <c:pt idx="4020">
                  <c:v>45082.5</c:v>
                </c:pt>
                <c:pt idx="4021">
                  <c:v>45082.541666666672</c:v>
                </c:pt>
                <c:pt idx="4022">
                  <c:v>45082.583333333328</c:v>
                </c:pt>
                <c:pt idx="4023">
                  <c:v>45082.625</c:v>
                </c:pt>
                <c:pt idx="4024">
                  <c:v>45082.666666666672</c:v>
                </c:pt>
                <c:pt idx="4025">
                  <c:v>45082.708333333328</c:v>
                </c:pt>
                <c:pt idx="4026">
                  <c:v>45082.75</c:v>
                </c:pt>
                <c:pt idx="4027">
                  <c:v>45082.791666666672</c:v>
                </c:pt>
                <c:pt idx="4028">
                  <c:v>45082.833333333328</c:v>
                </c:pt>
                <c:pt idx="4029">
                  <c:v>45082.875</c:v>
                </c:pt>
                <c:pt idx="4030">
                  <c:v>45082.916666666672</c:v>
                </c:pt>
                <c:pt idx="4031">
                  <c:v>45082.958333333328</c:v>
                </c:pt>
                <c:pt idx="4032">
                  <c:v>45083</c:v>
                </c:pt>
                <c:pt idx="4033">
                  <c:v>45083.041666666672</c:v>
                </c:pt>
                <c:pt idx="4034">
                  <c:v>45083.083333333328</c:v>
                </c:pt>
                <c:pt idx="4035">
                  <c:v>45083.125</c:v>
                </c:pt>
                <c:pt idx="4036">
                  <c:v>45083.166666666672</c:v>
                </c:pt>
                <c:pt idx="4037">
                  <c:v>45083.208333333328</c:v>
                </c:pt>
                <c:pt idx="4038">
                  <c:v>45083.25</c:v>
                </c:pt>
                <c:pt idx="4039">
                  <c:v>45083.291666666672</c:v>
                </c:pt>
                <c:pt idx="4040">
                  <c:v>45083.333333333328</c:v>
                </c:pt>
                <c:pt idx="4041">
                  <c:v>45083.375</c:v>
                </c:pt>
                <c:pt idx="4042">
                  <c:v>45083.416666666672</c:v>
                </c:pt>
                <c:pt idx="4043">
                  <c:v>45083.458333333328</c:v>
                </c:pt>
                <c:pt idx="4044">
                  <c:v>45083.5</c:v>
                </c:pt>
                <c:pt idx="4045">
                  <c:v>45083.541666666672</c:v>
                </c:pt>
                <c:pt idx="4046">
                  <c:v>45083.583333333328</c:v>
                </c:pt>
                <c:pt idx="4047">
                  <c:v>45083.625</c:v>
                </c:pt>
                <c:pt idx="4048">
                  <c:v>45083.666666666672</c:v>
                </c:pt>
                <c:pt idx="4049">
                  <c:v>45083.708333333328</c:v>
                </c:pt>
                <c:pt idx="4050">
                  <c:v>45083.75</c:v>
                </c:pt>
                <c:pt idx="4051">
                  <c:v>45083.791666666672</c:v>
                </c:pt>
                <c:pt idx="4052">
                  <c:v>45083.833333333328</c:v>
                </c:pt>
                <c:pt idx="4053">
                  <c:v>45083.875</c:v>
                </c:pt>
                <c:pt idx="4054">
                  <c:v>45083.916666666672</c:v>
                </c:pt>
                <c:pt idx="4055">
                  <c:v>45083.958333333328</c:v>
                </c:pt>
                <c:pt idx="4056">
                  <c:v>45084</c:v>
                </c:pt>
                <c:pt idx="4057">
                  <c:v>45084.041666666672</c:v>
                </c:pt>
                <c:pt idx="4058">
                  <c:v>45084.083333333328</c:v>
                </c:pt>
                <c:pt idx="4059">
                  <c:v>45084.125</c:v>
                </c:pt>
                <c:pt idx="4060">
                  <c:v>45084.166666666672</c:v>
                </c:pt>
                <c:pt idx="4061">
                  <c:v>45084.208333333328</c:v>
                </c:pt>
                <c:pt idx="4062">
                  <c:v>45084.25</c:v>
                </c:pt>
                <c:pt idx="4063">
                  <c:v>45084.291666666672</c:v>
                </c:pt>
                <c:pt idx="4064">
                  <c:v>45084.333333333328</c:v>
                </c:pt>
                <c:pt idx="4065">
                  <c:v>45084.375</c:v>
                </c:pt>
                <c:pt idx="4066">
                  <c:v>45084.416666666672</c:v>
                </c:pt>
                <c:pt idx="4067">
                  <c:v>45084.458333333328</c:v>
                </c:pt>
                <c:pt idx="4068">
                  <c:v>45084.5</c:v>
                </c:pt>
                <c:pt idx="4069">
                  <c:v>45084.541666666672</c:v>
                </c:pt>
                <c:pt idx="4070">
                  <c:v>45084.583333333328</c:v>
                </c:pt>
                <c:pt idx="4071">
                  <c:v>45084.625</c:v>
                </c:pt>
                <c:pt idx="4072">
                  <c:v>45084.666666666672</c:v>
                </c:pt>
                <c:pt idx="4073">
                  <c:v>45084.708333333328</c:v>
                </c:pt>
                <c:pt idx="4074">
                  <c:v>45084.75</c:v>
                </c:pt>
                <c:pt idx="4075">
                  <c:v>45084.791666666672</c:v>
                </c:pt>
                <c:pt idx="4076">
                  <c:v>45084.833333333328</c:v>
                </c:pt>
                <c:pt idx="4077">
                  <c:v>45084.875</c:v>
                </c:pt>
                <c:pt idx="4078">
                  <c:v>45084.916666666672</c:v>
                </c:pt>
                <c:pt idx="4079">
                  <c:v>45084.958333333328</c:v>
                </c:pt>
                <c:pt idx="4080">
                  <c:v>45085</c:v>
                </c:pt>
                <c:pt idx="4081">
                  <c:v>45085.041666666672</c:v>
                </c:pt>
                <c:pt idx="4082">
                  <c:v>45085.083333333328</c:v>
                </c:pt>
                <c:pt idx="4083">
                  <c:v>45085.125</c:v>
                </c:pt>
                <c:pt idx="4084">
                  <c:v>45085.166666666672</c:v>
                </c:pt>
                <c:pt idx="4085">
                  <c:v>45085.208333333328</c:v>
                </c:pt>
                <c:pt idx="4086">
                  <c:v>45085.25</c:v>
                </c:pt>
                <c:pt idx="4087">
                  <c:v>45085.291666666672</c:v>
                </c:pt>
                <c:pt idx="4088">
                  <c:v>45085.333333333328</c:v>
                </c:pt>
                <c:pt idx="4089">
                  <c:v>45085.375</c:v>
                </c:pt>
                <c:pt idx="4090">
                  <c:v>45085.416666666672</c:v>
                </c:pt>
                <c:pt idx="4091">
                  <c:v>45085.458333333328</c:v>
                </c:pt>
                <c:pt idx="4092">
                  <c:v>45085.5</c:v>
                </c:pt>
                <c:pt idx="4093">
                  <c:v>45085.541666666672</c:v>
                </c:pt>
                <c:pt idx="4094">
                  <c:v>45085.583333333328</c:v>
                </c:pt>
                <c:pt idx="4095">
                  <c:v>45085.625</c:v>
                </c:pt>
                <c:pt idx="4096">
                  <c:v>45085.666666666672</c:v>
                </c:pt>
                <c:pt idx="4097">
                  <c:v>45085.708333333328</c:v>
                </c:pt>
                <c:pt idx="4098">
                  <c:v>45085.75</c:v>
                </c:pt>
                <c:pt idx="4099">
                  <c:v>45085.791666666672</c:v>
                </c:pt>
                <c:pt idx="4100">
                  <c:v>45085.833333333328</c:v>
                </c:pt>
                <c:pt idx="4101">
                  <c:v>45085.875</c:v>
                </c:pt>
                <c:pt idx="4102">
                  <c:v>45085.916666666672</c:v>
                </c:pt>
                <c:pt idx="4103">
                  <c:v>45085.958333333328</c:v>
                </c:pt>
                <c:pt idx="4104">
                  <c:v>45086</c:v>
                </c:pt>
                <c:pt idx="4105">
                  <c:v>45086.041666666672</c:v>
                </c:pt>
                <c:pt idx="4106">
                  <c:v>45086.083333333328</c:v>
                </c:pt>
                <c:pt idx="4107">
                  <c:v>45086.125</c:v>
                </c:pt>
                <c:pt idx="4108">
                  <c:v>45086.166666666672</c:v>
                </c:pt>
                <c:pt idx="4109">
                  <c:v>45086.208333333328</c:v>
                </c:pt>
                <c:pt idx="4110">
                  <c:v>45086.25</c:v>
                </c:pt>
                <c:pt idx="4111">
                  <c:v>45086.291666666672</c:v>
                </c:pt>
                <c:pt idx="4112">
                  <c:v>45086.333333333328</c:v>
                </c:pt>
                <c:pt idx="4113">
                  <c:v>45086.375</c:v>
                </c:pt>
                <c:pt idx="4114">
                  <c:v>45086.416666666672</c:v>
                </c:pt>
                <c:pt idx="4115">
                  <c:v>45086.458333333328</c:v>
                </c:pt>
                <c:pt idx="4116">
                  <c:v>45086.5</c:v>
                </c:pt>
                <c:pt idx="4117">
                  <c:v>45086.541666666672</c:v>
                </c:pt>
                <c:pt idx="4118">
                  <c:v>45086.583333333328</c:v>
                </c:pt>
                <c:pt idx="4119">
                  <c:v>45086.625</c:v>
                </c:pt>
                <c:pt idx="4120">
                  <c:v>45086.666666666672</c:v>
                </c:pt>
                <c:pt idx="4121">
                  <c:v>45086.708333333328</c:v>
                </c:pt>
                <c:pt idx="4122">
                  <c:v>45086.75</c:v>
                </c:pt>
                <c:pt idx="4123">
                  <c:v>45086.791666666672</c:v>
                </c:pt>
                <c:pt idx="4124">
                  <c:v>45086.833333333328</c:v>
                </c:pt>
                <c:pt idx="4125">
                  <c:v>45086.875</c:v>
                </c:pt>
                <c:pt idx="4126">
                  <c:v>45086.916666666672</c:v>
                </c:pt>
                <c:pt idx="4127">
                  <c:v>45086.958333333328</c:v>
                </c:pt>
                <c:pt idx="4128">
                  <c:v>45087</c:v>
                </c:pt>
                <c:pt idx="4129">
                  <c:v>45087.041666666672</c:v>
                </c:pt>
                <c:pt idx="4130">
                  <c:v>45087.083333333328</c:v>
                </c:pt>
                <c:pt idx="4131">
                  <c:v>45087.125</c:v>
                </c:pt>
                <c:pt idx="4132">
                  <c:v>45087.166666666672</c:v>
                </c:pt>
                <c:pt idx="4133">
                  <c:v>45087.208333333328</c:v>
                </c:pt>
                <c:pt idx="4134">
                  <c:v>45087.25</c:v>
                </c:pt>
                <c:pt idx="4135">
                  <c:v>45087.291666666672</c:v>
                </c:pt>
                <c:pt idx="4136">
                  <c:v>45087.333333333328</c:v>
                </c:pt>
                <c:pt idx="4137">
                  <c:v>45087.375</c:v>
                </c:pt>
                <c:pt idx="4138">
                  <c:v>45087.416666666672</c:v>
                </c:pt>
                <c:pt idx="4139">
                  <c:v>45087.458333333328</c:v>
                </c:pt>
                <c:pt idx="4140">
                  <c:v>45087.5</c:v>
                </c:pt>
                <c:pt idx="4141">
                  <c:v>45087.541666666672</c:v>
                </c:pt>
                <c:pt idx="4142">
                  <c:v>45087.583333333328</c:v>
                </c:pt>
                <c:pt idx="4143">
                  <c:v>45087.625</c:v>
                </c:pt>
                <c:pt idx="4144">
                  <c:v>45087.666666666672</c:v>
                </c:pt>
                <c:pt idx="4145">
                  <c:v>45087.708333333328</c:v>
                </c:pt>
                <c:pt idx="4146">
                  <c:v>45087.75</c:v>
                </c:pt>
                <c:pt idx="4147">
                  <c:v>45087.791666666672</c:v>
                </c:pt>
                <c:pt idx="4148">
                  <c:v>45087.833333333328</c:v>
                </c:pt>
                <c:pt idx="4149">
                  <c:v>45087.875</c:v>
                </c:pt>
                <c:pt idx="4150">
                  <c:v>45087.916666666672</c:v>
                </c:pt>
                <c:pt idx="4151">
                  <c:v>45087.958333333328</c:v>
                </c:pt>
                <c:pt idx="4152">
                  <c:v>45088</c:v>
                </c:pt>
                <c:pt idx="4153">
                  <c:v>45088.041666666672</c:v>
                </c:pt>
                <c:pt idx="4154">
                  <c:v>45088.083333333328</c:v>
                </c:pt>
                <c:pt idx="4155">
                  <c:v>45088.125</c:v>
                </c:pt>
                <c:pt idx="4156">
                  <c:v>45088.166666666672</c:v>
                </c:pt>
                <c:pt idx="4157">
                  <c:v>45088.208333333328</c:v>
                </c:pt>
                <c:pt idx="4158">
                  <c:v>45088.25</c:v>
                </c:pt>
                <c:pt idx="4159">
                  <c:v>45088.291666666672</c:v>
                </c:pt>
                <c:pt idx="4160">
                  <c:v>45088.333333333328</c:v>
                </c:pt>
                <c:pt idx="4161">
                  <c:v>45088.375</c:v>
                </c:pt>
                <c:pt idx="4162">
                  <c:v>45088.416666666672</c:v>
                </c:pt>
                <c:pt idx="4163">
                  <c:v>45088.458333333328</c:v>
                </c:pt>
                <c:pt idx="4164">
                  <c:v>45088.5</c:v>
                </c:pt>
                <c:pt idx="4165">
                  <c:v>45088.541666666672</c:v>
                </c:pt>
                <c:pt idx="4166">
                  <c:v>45088.583333333328</c:v>
                </c:pt>
                <c:pt idx="4167">
                  <c:v>45088.625</c:v>
                </c:pt>
                <c:pt idx="4168">
                  <c:v>45088.666666666672</c:v>
                </c:pt>
                <c:pt idx="4169">
                  <c:v>45088.708333333328</c:v>
                </c:pt>
                <c:pt idx="4170">
                  <c:v>45088.75</c:v>
                </c:pt>
                <c:pt idx="4171">
                  <c:v>45088.791666666672</c:v>
                </c:pt>
                <c:pt idx="4172">
                  <c:v>45088.833333333328</c:v>
                </c:pt>
                <c:pt idx="4173">
                  <c:v>45088.875</c:v>
                </c:pt>
                <c:pt idx="4174">
                  <c:v>45088.916666666672</c:v>
                </c:pt>
                <c:pt idx="4175">
                  <c:v>45088.958333333328</c:v>
                </c:pt>
                <c:pt idx="4176">
                  <c:v>45089</c:v>
                </c:pt>
                <c:pt idx="4177">
                  <c:v>45089.041666666672</c:v>
                </c:pt>
                <c:pt idx="4178">
                  <c:v>45089.083333333328</c:v>
                </c:pt>
                <c:pt idx="4179">
                  <c:v>45089.125</c:v>
                </c:pt>
                <c:pt idx="4180">
                  <c:v>45089.166666666672</c:v>
                </c:pt>
                <c:pt idx="4181">
                  <c:v>45089.208333333328</c:v>
                </c:pt>
                <c:pt idx="4182">
                  <c:v>45089.25</c:v>
                </c:pt>
                <c:pt idx="4183">
                  <c:v>45089.291666666672</c:v>
                </c:pt>
                <c:pt idx="4184">
                  <c:v>45089.333333333328</c:v>
                </c:pt>
                <c:pt idx="4185">
                  <c:v>45089.375</c:v>
                </c:pt>
                <c:pt idx="4186">
                  <c:v>45089.416666666672</c:v>
                </c:pt>
                <c:pt idx="4187">
                  <c:v>45089.458333333328</c:v>
                </c:pt>
                <c:pt idx="4188">
                  <c:v>45089.5</c:v>
                </c:pt>
                <c:pt idx="4189">
                  <c:v>45089.541666666672</c:v>
                </c:pt>
                <c:pt idx="4190">
                  <c:v>45089.583333333328</c:v>
                </c:pt>
                <c:pt idx="4191">
                  <c:v>45089.625</c:v>
                </c:pt>
                <c:pt idx="4192">
                  <c:v>45089.666666666672</c:v>
                </c:pt>
                <c:pt idx="4193">
                  <c:v>45089.708333333328</c:v>
                </c:pt>
                <c:pt idx="4194">
                  <c:v>45089.75</c:v>
                </c:pt>
                <c:pt idx="4195">
                  <c:v>45089.791666666672</c:v>
                </c:pt>
                <c:pt idx="4196">
                  <c:v>45089.833333333328</c:v>
                </c:pt>
                <c:pt idx="4197">
                  <c:v>45089.875</c:v>
                </c:pt>
                <c:pt idx="4198">
                  <c:v>45089.916666666672</c:v>
                </c:pt>
                <c:pt idx="4199">
                  <c:v>45089.958333333328</c:v>
                </c:pt>
                <c:pt idx="4200">
                  <c:v>45090</c:v>
                </c:pt>
                <c:pt idx="4201">
                  <c:v>45090.041666666672</c:v>
                </c:pt>
                <c:pt idx="4202">
                  <c:v>45090.083333333328</c:v>
                </c:pt>
                <c:pt idx="4203">
                  <c:v>45090.125</c:v>
                </c:pt>
                <c:pt idx="4204">
                  <c:v>45090.166666666672</c:v>
                </c:pt>
                <c:pt idx="4205">
                  <c:v>45090.208333333328</c:v>
                </c:pt>
                <c:pt idx="4206">
                  <c:v>45090.25</c:v>
                </c:pt>
                <c:pt idx="4207">
                  <c:v>45090.291666666672</c:v>
                </c:pt>
                <c:pt idx="4208">
                  <c:v>45090.333333333328</c:v>
                </c:pt>
                <c:pt idx="4209">
                  <c:v>45090.375</c:v>
                </c:pt>
                <c:pt idx="4210">
                  <c:v>45090.416666666672</c:v>
                </c:pt>
                <c:pt idx="4211">
                  <c:v>45090.458333333328</c:v>
                </c:pt>
                <c:pt idx="4212">
                  <c:v>45090.5</c:v>
                </c:pt>
                <c:pt idx="4213">
                  <c:v>45090.541666666672</c:v>
                </c:pt>
                <c:pt idx="4214">
                  <c:v>45090.583333333328</c:v>
                </c:pt>
                <c:pt idx="4215">
                  <c:v>45090.625</c:v>
                </c:pt>
                <c:pt idx="4216">
                  <c:v>45090.666666666672</c:v>
                </c:pt>
                <c:pt idx="4217">
                  <c:v>45090.708333333328</c:v>
                </c:pt>
                <c:pt idx="4218">
                  <c:v>45090.75</c:v>
                </c:pt>
                <c:pt idx="4219">
                  <c:v>45090.791666666672</c:v>
                </c:pt>
                <c:pt idx="4220">
                  <c:v>45090.833333333328</c:v>
                </c:pt>
                <c:pt idx="4221">
                  <c:v>45090.875</c:v>
                </c:pt>
                <c:pt idx="4222">
                  <c:v>45090.916666666672</c:v>
                </c:pt>
                <c:pt idx="4223">
                  <c:v>45090.958333333328</c:v>
                </c:pt>
                <c:pt idx="4224">
                  <c:v>45091</c:v>
                </c:pt>
                <c:pt idx="4225">
                  <c:v>45091.041666666672</c:v>
                </c:pt>
                <c:pt idx="4226">
                  <c:v>45091.083333333328</c:v>
                </c:pt>
                <c:pt idx="4227">
                  <c:v>45091.125</c:v>
                </c:pt>
                <c:pt idx="4228">
                  <c:v>45091.166666666672</c:v>
                </c:pt>
                <c:pt idx="4229">
                  <c:v>45091.208333333328</c:v>
                </c:pt>
                <c:pt idx="4230">
                  <c:v>45091.25</c:v>
                </c:pt>
                <c:pt idx="4231">
                  <c:v>45091.291666666672</c:v>
                </c:pt>
                <c:pt idx="4232">
                  <c:v>45091.333333333328</c:v>
                </c:pt>
                <c:pt idx="4233">
                  <c:v>45091.375</c:v>
                </c:pt>
                <c:pt idx="4234">
                  <c:v>45091.416666666672</c:v>
                </c:pt>
                <c:pt idx="4235">
                  <c:v>45091.458333333328</c:v>
                </c:pt>
                <c:pt idx="4236">
                  <c:v>45091.5</c:v>
                </c:pt>
                <c:pt idx="4237">
                  <c:v>45091.541666666672</c:v>
                </c:pt>
                <c:pt idx="4238">
                  <c:v>45091.583333333328</c:v>
                </c:pt>
                <c:pt idx="4239">
                  <c:v>45091.625</c:v>
                </c:pt>
                <c:pt idx="4240">
                  <c:v>45091.666666666672</c:v>
                </c:pt>
                <c:pt idx="4241">
                  <c:v>45091.708333333328</c:v>
                </c:pt>
                <c:pt idx="4242">
                  <c:v>45091.75</c:v>
                </c:pt>
                <c:pt idx="4243">
                  <c:v>45091.791666666672</c:v>
                </c:pt>
                <c:pt idx="4244">
                  <c:v>45091.833333333328</c:v>
                </c:pt>
                <c:pt idx="4245">
                  <c:v>45091.875</c:v>
                </c:pt>
                <c:pt idx="4246">
                  <c:v>45091.916666666672</c:v>
                </c:pt>
                <c:pt idx="4247">
                  <c:v>45091.958333333328</c:v>
                </c:pt>
                <c:pt idx="4248">
                  <c:v>45092</c:v>
                </c:pt>
                <c:pt idx="4249">
                  <c:v>45092.041666666672</c:v>
                </c:pt>
                <c:pt idx="4250">
                  <c:v>45092.083333333328</c:v>
                </c:pt>
                <c:pt idx="4251">
                  <c:v>45092.125</c:v>
                </c:pt>
                <c:pt idx="4252">
                  <c:v>45092.166666666672</c:v>
                </c:pt>
                <c:pt idx="4253">
                  <c:v>45092.208333333328</c:v>
                </c:pt>
                <c:pt idx="4254">
                  <c:v>45092.25</c:v>
                </c:pt>
                <c:pt idx="4255">
                  <c:v>45092.291666666672</c:v>
                </c:pt>
                <c:pt idx="4256">
                  <c:v>45092.333333333328</c:v>
                </c:pt>
                <c:pt idx="4257">
                  <c:v>45092.375</c:v>
                </c:pt>
                <c:pt idx="4258">
                  <c:v>45092.416666666672</c:v>
                </c:pt>
                <c:pt idx="4259">
                  <c:v>45092.458333333328</c:v>
                </c:pt>
                <c:pt idx="4260">
                  <c:v>45092.5</c:v>
                </c:pt>
                <c:pt idx="4261">
                  <c:v>45092.541666666672</c:v>
                </c:pt>
                <c:pt idx="4262">
                  <c:v>45092.583333333328</c:v>
                </c:pt>
                <c:pt idx="4263">
                  <c:v>45092.625</c:v>
                </c:pt>
                <c:pt idx="4264">
                  <c:v>45092.666666666672</c:v>
                </c:pt>
                <c:pt idx="4265">
                  <c:v>45092.708333333328</c:v>
                </c:pt>
                <c:pt idx="4266">
                  <c:v>45092.75</c:v>
                </c:pt>
                <c:pt idx="4267">
                  <c:v>45092.791666666672</c:v>
                </c:pt>
                <c:pt idx="4268">
                  <c:v>45092.833333333328</c:v>
                </c:pt>
                <c:pt idx="4269">
                  <c:v>45092.875</c:v>
                </c:pt>
                <c:pt idx="4270">
                  <c:v>45092.916666666672</c:v>
                </c:pt>
                <c:pt idx="4271">
                  <c:v>45092.958333333328</c:v>
                </c:pt>
                <c:pt idx="4272">
                  <c:v>45093</c:v>
                </c:pt>
                <c:pt idx="4273">
                  <c:v>45093.041666666672</c:v>
                </c:pt>
                <c:pt idx="4274">
                  <c:v>45093.083333333328</c:v>
                </c:pt>
                <c:pt idx="4275">
                  <c:v>45093.125</c:v>
                </c:pt>
                <c:pt idx="4276">
                  <c:v>45093.166666666672</c:v>
                </c:pt>
                <c:pt idx="4277">
                  <c:v>45093.208333333328</c:v>
                </c:pt>
                <c:pt idx="4278">
                  <c:v>45093.25</c:v>
                </c:pt>
                <c:pt idx="4279">
                  <c:v>45093.291666666672</c:v>
                </c:pt>
                <c:pt idx="4280">
                  <c:v>45093.333333333328</c:v>
                </c:pt>
                <c:pt idx="4281">
                  <c:v>45093.375</c:v>
                </c:pt>
                <c:pt idx="4282">
                  <c:v>45093.416666666672</c:v>
                </c:pt>
                <c:pt idx="4283">
                  <c:v>45093.458333333328</c:v>
                </c:pt>
                <c:pt idx="4284">
                  <c:v>45093.5</c:v>
                </c:pt>
                <c:pt idx="4285">
                  <c:v>45093.541666666672</c:v>
                </c:pt>
                <c:pt idx="4286">
                  <c:v>45093.583333333328</c:v>
                </c:pt>
                <c:pt idx="4287">
                  <c:v>45093.625</c:v>
                </c:pt>
                <c:pt idx="4288">
                  <c:v>45093.666666666672</c:v>
                </c:pt>
                <c:pt idx="4289">
                  <c:v>45093.708333333328</c:v>
                </c:pt>
                <c:pt idx="4290">
                  <c:v>45093.75</c:v>
                </c:pt>
                <c:pt idx="4291">
                  <c:v>45093.791666666672</c:v>
                </c:pt>
                <c:pt idx="4292">
                  <c:v>45093.833333333328</c:v>
                </c:pt>
                <c:pt idx="4293">
                  <c:v>45093.875</c:v>
                </c:pt>
                <c:pt idx="4294">
                  <c:v>45093.916666666672</c:v>
                </c:pt>
                <c:pt idx="4295">
                  <c:v>45093.958333333328</c:v>
                </c:pt>
                <c:pt idx="4296">
                  <c:v>45094</c:v>
                </c:pt>
                <c:pt idx="4297">
                  <c:v>45094.041666666672</c:v>
                </c:pt>
                <c:pt idx="4298">
                  <c:v>45094.083333333328</c:v>
                </c:pt>
                <c:pt idx="4299">
                  <c:v>45094.125</c:v>
                </c:pt>
                <c:pt idx="4300">
                  <c:v>45094.166666666672</c:v>
                </c:pt>
                <c:pt idx="4301">
                  <c:v>45094.208333333328</c:v>
                </c:pt>
                <c:pt idx="4302">
                  <c:v>45094.25</c:v>
                </c:pt>
                <c:pt idx="4303">
                  <c:v>45094.291666666672</c:v>
                </c:pt>
                <c:pt idx="4304">
                  <c:v>45094.333333333328</c:v>
                </c:pt>
                <c:pt idx="4305">
                  <c:v>45094.375</c:v>
                </c:pt>
                <c:pt idx="4306">
                  <c:v>45094.416666666672</c:v>
                </c:pt>
                <c:pt idx="4307">
                  <c:v>45094.458333333328</c:v>
                </c:pt>
                <c:pt idx="4308">
                  <c:v>45094.5</c:v>
                </c:pt>
                <c:pt idx="4309">
                  <c:v>45094.541666666672</c:v>
                </c:pt>
                <c:pt idx="4310">
                  <c:v>45094.583333333328</c:v>
                </c:pt>
                <c:pt idx="4311">
                  <c:v>45094.625</c:v>
                </c:pt>
                <c:pt idx="4312">
                  <c:v>45094.666666666672</c:v>
                </c:pt>
                <c:pt idx="4313">
                  <c:v>45094.708333333328</c:v>
                </c:pt>
                <c:pt idx="4314">
                  <c:v>45094.75</c:v>
                </c:pt>
                <c:pt idx="4315">
                  <c:v>45094.791666666672</c:v>
                </c:pt>
                <c:pt idx="4316">
                  <c:v>45094.833333333328</c:v>
                </c:pt>
                <c:pt idx="4317">
                  <c:v>45094.875</c:v>
                </c:pt>
                <c:pt idx="4318">
                  <c:v>45094.916666666672</c:v>
                </c:pt>
                <c:pt idx="4319">
                  <c:v>45094.958333333328</c:v>
                </c:pt>
                <c:pt idx="4320">
                  <c:v>45095</c:v>
                </c:pt>
                <c:pt idx="4321">
                  <c:v>45095.041666666672</c:v>
                </c:pt>
                <c:pt idx="4322">
                  <c:v>45095.083333333328</c:v>
                </c:pt>
                <c:pt idx="4323">
                  <c:v>45095.125</c:v>
                </c:pt>
                <c:pt idx="4324">
                  <c:v>45095.166666666672</c:v>
                </c:pt>
                <c:pt idx="4325">
                  <c:v>45095.208333333328</c:v>
                </c:pt>
                <c:pt idx="4326">
                  <c:v>45095.25</c:v>
                </c:pt>
                <c:pt idx="4327">
                  <c:v>45095.291666666672</c:v>
                </c:pt>
                <c:pt idx="4328">
                  <c:v>45095.333333333328</c:v>
                </c:pt>
                <c:pt idx="4329">
                  <c:v>45095.375</c:v>
                </c:pt>
                <c:pt idx="4330">
                  <c:v>45095.416666666672</c:v>
                </c:pt>
                <c:pt idx="4331">
                  <c:v>45095.458333333328</c:v>
                </c:pt>
                <c:pt idx="4332">
                  <c:v>45095.5</c:v>
                </c:pt>
                <c:pt idx="4333">
                  <c:v>45095.541666666672</c:v>
                </c:pt>
                <c:pt idx="4334">
                  <c:v>45095.583333333328</c:v>
                </c:pt>
                <c:pt idx="4335">
                  <c:v>45095.625</c:v>
                </c:pt>
                <c:pt idx="4336">
                  <c:v>45095.666666666672</c:v>
                </c:pt>
                <c:pt idx="4337">
                  <c:v>45095.708333333328</c:v>
                </c:pt>
                <c:pt idx="4338">
                  <c:v>45095.75</c:v>
                </c:pt>
                <c:pt idx="4339">
                  <c:v>45095.791666666672</c:v>
                </c:pt>
                <c:pt idx="4340">
                  <c:v>45095.833333333328</c:v>
                </c:pt>
                <c:pt idx="4341">
                  <c:v>45095.875</c:v>
                </c:pt>
                <c:pt idx="4342">
                  <c:v>45095.916666666672</c:v>
                </c:pt>
                <c:pt idx="4343">
                  <c:v>45095.958333333328</c:v>
                </c:pt>
                <c:pt idx="4344">
                  <c:v>45096</c:v>
                </c:pt>
                <c:pt idx="4345">
                  <c:v>45096.041666666672</c:v>
                </c:pt>
                <c:pt idx="4346">
                  <c:v>45096.083333333328</c:v>
                </c:pt>
                <c:pt idx="4347">
                  <c:v>45096.125</c:v>
                </c:pt>
                <c:pt idx="4348">
                  <c:v>45096.166666666672</c:v>
                </c:pt>
                <c:pt idx="4349">
                  <c:v>45096.208333333328</c:v>
                </c:pt>
                <c:pt idx="4350">
                  <c:v>45096.25</c:v>
                </c:pt>
                <c:pt idx="4351">
                  <c:v>45096.291666666672</c:v>
                </c:pt>
                <c:pt idx="4352">
                  <c:v>45096.333333333328</c:v>
                </c:pt>
                <c:pt idx="4353">
                  <c:v>45096.375</c:v>
                </c:pt>
                <c:pt idx="4354">
                  <c:v>45096.416666666672</c:v>
                </c:pt>
                <c:pt idx="4355">
                  <c:v>45096.458333333328</c:v>
                </c:pt>
                <c:pt idx="4356">
                  <c:v>45096.5</c:v>
                </c:pt>
                <c:pt idx="4357">
                  <c:v>45096.541666666672</c:v>
                </c:pt>
                <c:pt idx="4358">
                  <c:v>45096.583333333328</c:v>
                </c:pt>
                <c:pt idx="4359">
                  <c:v>45096.625</c:v>
                </c:pt>
                <c:pt idx="4360">
                  <c:v>45096.666666666672</c:v>
                </c:pt>
                <c:pt idx="4361">
                  <c:v>45096.708333333328</c:v>
                </c:pt>
                <c:pt idx="4362">
                  <c:v>45096.75</c:v>
                </c:pt>
                <c:pt idx="4363">
                  <c:v>45096.791666666672</c:v>
                </c:pt>
                <c:pt idx="4364">
                  <c:v>45096.833333333328</c:v>
                </c:pt>
                <c:pt idx="4365">
                  <c:v>45096.875</c:v>
                </c:pt>
                <c:pt idx="4366">
                  <c:v>45096.916666666672</c:v>
                </c:pt>
                <c:pt idx="4367">
                  <c:v>45096.958333333328</c:v>
                </c:pt>
                <c:pt idx="4368">
                  <c:v>45097</c:v>
                </c:pt>
                <c:pt idx="4369">
                  <c:v>45097.041666666672</c:v>
                </c:pt>
                <c:pt idx="4370">
                  <c:v>45097.083333333328</c:v>
                </c:pt>
                <c:pt idx="4371">
                  <c:v>45097.125</c:v>
                </c:pt>
                <c:pt idx="4372">
                  <c:v>45097.166666666672</c:v>
                </c:pt>
                <c:pt idx="4373">
                  <c:v>45097.208333333328</c:v>
                </c:pt>
                <c:pt idx="4374">
                  <c:v>45097.25</c:v>
                </c:pt>
                <c:pt idx="4375">
                  <c:v>45097.291666666672</c:v>
                </c:pt>
                <c:pt idx="4376">
                  <c:v>45097.333333333328</c:v>
                </c:pt>
                <c:pt idx="4377">
                  <c:v>45097.375</c:v>
                </c:pt>
                <c:pt idx="4378">
                  <c:v>45097.416666666672</c:v>
                </c:pt>
                <c:pt idx="4379">
                  <c:v>45097.458333333328</c:v>
                </c:pt>
                <c:pt idx="4380">
                  <c:v>45097.5</c:v>
                </c:pt>
                <c:pt idx="4381">
                  <c:v>45097.541666666672</c:v>
                </c:pt>
                <c:pt idx="4382">
                  <c:v>45097.583333333328</c:v>
                </c:pt>
                <c:pt idx="4383">
                  <c:v>45097.625</c:v>
                </c:pt>
                <c:pt idx="4384">
                  <c:v>45097.666666666672</c:v>
                </c:pt>
                <c:pt idx="4385">
                  <c:v>45097.708333333328</c:v>
                </c:pt>
                <c:pt idx="4386">
                  <c:v>45097.75</c:v>
                </c:pt>
                <c:pt idx="4387">
                  <c:v>45097.791666666672</c:v>
                </c:pt>
                <c:pt idx="4388">
                  <c:v>45097.833333333328</c:v>
                </c:pt>
                <c:pt idx="4389">
                  <c:v>45097.875</c:v>
                </c:pt>
                <c:pt idx="4390">
                  <c:v>45097.916666666672</c:v>
                </c:pt>
                <c:pt idx="4391">
                  <c:v>45097.958333333328</c:v>
                </c:pt>
                <c:pt idx="4392">
                  <c:v>45098</c:v>
                </c:pt>
                <c:pt idx="4393">
                  <c:v>45098.041666666672</c:v>
                </c:pt>
                <c:pt idx="4394">
                  <c:v>45098.083333333328</c:v>
                </c:pt>
                <c:pt idx="4395">
                  <c:v>45098.125</c:v>
                </c:pt>
                <c:pt idx="4396">
                  <c:v>45098.166666666672</c:v>
                </c:pt>
                <c:pt idx="4397">
                  <c:v>45098.208333333328</c:v>
                </c:pt>
                <c:pt idx="4398">
                  <c:v>45098.25</c:v>
                </c:pt>
                <c:pt idx="4399">
                  <c:v>45098.291666666672</c:v>
                </c:pt>
                <c:pt idx="4400">
                  <c:v>45098.333333333328</c:v>
                </c:pt>
                <c:pt idx="4401">
                  <c:v>45098.375</c:v>
                </c:pt>
                <c:pt idx="4402">
                  <c:v>45098.416666666672</c:v>
                </c:pt>
                <c:pt idx="4403">
                  <c:v>45098.458333333328</c:v>
                </c:pt>
                <c:pt idx="4404">
                  <c:v>45098.5</c:v>
                </c:pt>
                <c:pt idx="4405">
                  <c:v>45098.541666666672</c:v>
                </c:pt>
                <c:pt idx="4406">
                  <c:v>45098.583333333328</c:v>
                </c:pt>
                <c:pt idx="4407">
                  <c:v>45098.625</c:v>
                </c:pt>
                <c:pt idx="4408">
                  <c:v>45098.666666666672</c:v>
                </c:pt>
                <c:pt idx="4409">
                  <c:v>45098.708333333328</c:v>
                </c:pt>
                <c:pt idx="4410">
                  <c:v>45098.75</c:v>
                </c:pt>
                <c:pt idx="4411">
                  <c:v>45098.791666666672</c:v>
                </c:pt>
                <c:pt idx="4412">
                  <c:v>45098.833333333328</c:v>
                </c:pt>
                <c:pt idx="4413">
                  <c:v>45098.875</c:v>
                </c:pt>
                <c:pt idx="4414">
                  <c:v>45098.916666666672</c:v>
                </c:pt>
                <c:pt idx="4415">
                  <c:v>45098.958333333328</c:v>
                </c:pt>
                <c:pt idx="4416">
                  <c:v>45099</c:v>
                </c:pt>
                <c:pt idx="4417">
                  <c:v>45099.041666666672</c:v>
                </c:pt>
                <c:pt idx="4418">
                  <c:v>45099.083333333328</c:v>
                </c:pt>
                <c:pt idx="4419">
                  <c:v>45099.125</c:v>
                </c:pt>
                <c:pt idx="4420">
                  <c:v>45099.166666666672</c:v>
                </c:pt>
                <c:pt idx="4421">
                  <c:v>45099.208333333328</c:v>
                </c:pt>
                <c:pt idx="4422">
                  <c:v>45099.25</c:v>
                </c:pt>
                <c:pt idx="4423">
                  <c:v>45099.291666666672</c:v>
                </c:pt>
                <c:pt idx="4424">
                  <c:v>45099.333333333328</c:v>
                </c:pt>
                <c:pt idx="4425">
                  <c:v>45099.375</c:v>
                </c:pt>
                <c:pt idx="4426">
                  <c:v>45099.416666666672</c:v>
                </c:pt>
                <c:pt idx="4427">
                  <c:v>45099.458333333328</c:v>
                </c:pt>
                <c:pt idx="4428">
                  <c:v>45099.5</c:v>
                </c:pt>
                <c:pt idx="4429">
                  <c:v>45099.541666666672</c:v>
                </c:pt>
                <c:pt idx="4430">
                  <c:v>45099.583333333328</c:v>
                </c:pt>
                <c:pt idx="4431">
                  <c:v>45099.625</c:v>
                </c:pt>
                <c:pt idx="4432">
                  <c:v>45099.666666666672</c:v>
                </c:pt>
                <c:pt idx="4433">
                  <c:v>45099.708333333328</c:v>
                </c:pt>
                <c:pt idx="4434">
                  <c:v>45099.75</c:v>
                </c:pt>
                <c:pt idx="4435">
                  <c:v>45099.791666666672</c:v>
                </c:pt>
                <c:pt idx="4436">
                  <c:v>45099.833333333328</c:v>
                </c:pt>
                <c:pt idx="4437">
                  <c:v>45099.875</c:v>
                </c:pt>
                <c:pt idx="4438">
                  <c:v>45099.916666666672</c:v>
                </c:pt>
                <c:pt idx="4439">
                  <c:v>45099.958333333328</c:v>
                </c:pt>
                <c:pt idx="4440">
                  <c:v>45100</c:v>
                </c:pt>
                <c:pt idx="4441">
                  <c:v>45100.041666666672</c:v>
                </c:pt>
                <c:pt idx="4442">
                  <c:v>45100.083333333328</c:v>
                </c:pt>
                <c:pt idx="4443">
                  <c:v>45100.125</c:v>
                </c:pt>
                <c:pt idx="4444">
                  <c:v>45100.166666666672</c:v>
                </c:pt>
                <c:pt idx="4445">
                  <c:v>45100.208333333328</c:v>
                </c:pt>
                <c:pt idx="4446">
                  <c:v>45100.25</c:v>
                </c:pt>
                <c:pt idx="4447">
                  <c:v>45100.291666666672</c:v>
                </c:pt>
                <c:pt idx="4448">
                  <c:v>45100.333333333328</c:v>
                </c:pt>
                <c:pt idx="4449">
                  <c:v>45100.375</c:v>
                </c:pt>
                <c:pt idx="4450">
                  <c:v>45100.416666666672</c:v>
                </c:pt>
                <c:pt idx="4451">
                  <c:v>45100.458333333328</c:v>
                </c:pt>
                <c:pt idx="4452">
                  <c:v>45100.5</c:v>
                </c:pt>
                <c:pt idx="4453">
                  <c:v>45100.541666666672</c:v>
                </c:pt>
                <c:pt idx="4454">
                  <c:v>45100.583333333328</c:v>
                </c:pt>
                <c:pt idx="4455">
                  <c:v>45100.625</c:v>
                </c:pt>
                <c:pt idx="4456">
                  <c:v>45100.666666666672</c:v>
                </c:pt>
                <c:pt idx="4457">
                  <c:v>45100.708333333328</c:v>
                </c:pt>
                <c:pt idx="4458">
                  <c:v>45100.75</c:v>
                </c:pt>
                <c:pt idx="4459">
                  <c:v>45100.791666666672</c:v>
                </c:pt>
                <c:pt idx="4460">
                  <c:v>45100.833333333328</c:v>
                </c:pt>
                <c:pt idx="4461">
                  <c:v>45100.875</c:v>
                </c:pt>
                <c:pt idx="4462">
                  <c:v>45100.916666666672</c:v>
                </c:pt>
                <c:pt idx="4463">
                  <c:v>45100.958333333328</c:v>
                </c:pt>
                <c:pt idx="4464">
                  <c:v>45101</c:v>
                </c:pt>
                <c:pt idx="4465">
                  <c:v>45101.041666666672</c:v>
                </c:pt>
                <c:pt idx="4466">
                  <c:v>45101.083333333328</c:v>
                </c:pt>
                <c:pt idx="4467">
                  <c:v>45101.125</c:v>
                </c:pt>
                <c:pt idx="4468">
                  <c:v>45101.166666666672</c:v>
                </c:pt>
                <c:pt idx="4469">
                  <c:v>45101.208333333328</c:v>
                </c:pt>
                <c:pt idx="4470">
                  <c:v>45101.25</c:v>
                </c:pt>
                <c:pt idx="4471">
                  <c:v>45101.291666666672</c:v>
                </c:pt>
                <c:pt idx="4472">
                  <c:v>45101.333333333328</c:v>
                </c:pt>
                <c:pt idx="4473">
                  <c:v>45101.375</c:v>
                </c:pt>
                <c:pt idx="4474">
                  <c:v>45101.416666666672</c:v>
                </c:pt>
                <c:pt idx="4475">
                  <c:v>45101.458333333328</c:v>
                </c:pt>
                <c:pt idx="4476">
                  <c:v>45101.5</c:v>
                </c:pt>
                <c:pt idx="4477">
                  <c:v>45101.541666666672</c:v>
                </c:pt>
                <c:pt idx="4478">
                  <c:v>45101.583333333328</c:v>
                </c:pt>
                <c:pt idx="4479">
                  <c:v>45101.625</c:v>
                </c:pt>
                <c:pt idx="4480">
                  <c:v>45101.666666666672</c:v>
                </c:pt>
                <c:pt idx="4481">
                  <c:v>45101.708333333328</c:v>
                </c:pt>
                <c:pt idx="4482">
                  <c:v>45101.75</c:v>
                </c:pt>
                <c:pt idx="4483">
                  <c:v>45101.791666666672</c:v>
                </c:pt>
                <c:pt idx="4484">
                  <c:v>45101.833333333328</c:v>
                </c:pt>
                <c:pt idx="4485">
                  <c:v>45101.875</c:v>
                </c:pt>
                <c:pt idx="4486">
                  <c:v>45101.916666666672</c:v>
                </c:pt>
                <c:pt idx="4487">
                  <c:v>45101.958333333328</c:v>
                </c:pt>
                <c:pt idx="4488">
                  <c:v>45102</c:v>
                </c:pt>
                <c:pt idx="4489">
                  <c:v>45102.041666666672</c:v>
                </c:pt>
                <c:pt idx="4490">
                  <c:v>45102.083333333328</c:v>
                </c:pt>
                <c:pt idx="4491">
                  <c:v>45102.125</c:v>
                </c:pt>
                <c:pt idx="4492">
                  <c:v>45102.166666666672</c:v>
                </c:pt>
                <c:pt idx="4493">
                  <c:v>45102.208333333328</c:v>
                </c:pt>
                <c:pt idx="4494">
                  <c:v>45102.25</c:v>
                </c:pt>
                <c:pt idx="4495">
                  <c:v>45102.291666666672</c:v>
                </c:pt>
                <c:pt idx="4496">
                  <c:v>45102.333333333328</c:v>
                </c:pt>
                <c:pt idx="4497">
                  <c:v>45102.375</c:v>
                </c:pt>
                <c:pt idx="4498">
                  <c:v>45102.416666666672</c:v>
                </c:pt>
                <c:pt idx="4499">
                  <c:v>45102.458333333328</c:v>
                </c:pt>
                <c:pt idx="4500">
                  <c:v>45102.5</c:v>
                </c:pt>
                <c:pt idx="4501">
                  <c:v>45102.541666666672</c:v>
                </c:pt>
                <c:pt idx="4502">
                  <c:v>45102.583333333328</c:v>
                </c:pt>
                <c:pt idx="4503">
                  <c:v>45102.625</c:v>
                </c:pt>
                <c:pt idx="4504">
                  <c:v>45102.666666666672</c:v>
                </c:pt>
                <c:pt idx="4505">
                  <c:v>45102.708333333328</c:v>
                </c:pt>
                <c:pt idx="4506">
                  <c:v>45102.75</c:v>
                </c:pt>
                <c:pt idx="4507">
                  <c:v>45102.791666666672</c:v>
                </c:pt>
                <c:pt idx="4508">
                  <c:v>45102.833333333328</c:v>
                </c:pt>
                <c:pt idx="4509">
                  <c:v>45102.875</c:v>
                </c:pt>
                <c:pt idx="4510">
                  <c:v>45102.916666666672</c:v>
                </c:pt>
                <c:pt idx="4511">
                  <c:v>45102.958333333328</c:v>
                </c:pt>
                <c:pt idx="4512">
                  <c:v>45103</c:v>
                </c:pt>
                <c:pt idx="4513">
                  <c:v>45103.041666666672</c:v>
                </c:pt>
                <c:pt idx="4514">
                  <c:v>45103.083333333328</c:v>
                </c:pt>
                <c:pt idx="4515">
                  <c:v>45103.125</c:v>
                </c:pt>
                <c:pt idx="4516">
                  <c:v>45103.166666666672</c:v>
                </c:pt>
                <c:pt idx="4517">
                  <c:v>45103.208333333328</c:v>
                </c:pt>
                <c:pt idx="4518">
                  <c:v>45103.25</c:v>
                </c:pt>
                <c:pt idx="4519">
                  <c:v>45103.291666666672</c:v>
                </c:pt>
                <c:pt idx="4520">
                  <c:v>45103.333333333328</c:v>
                </c:pt>
                <c:pt idx="4521">
                  <c:v>45103.375</c:v>
                </c:pt>
                <c:pt idx="4522">
                  <c:v>45103.416666666672</c:v>
                </c:pt>
                <c:pt idx="4523">
                  <c:v>45103.458333333328</c:v>
                </c:pt>
                <c:pt idx="4524">
                  <c:v>45103.5</c:v>
                </c:pt>
                <c:pt idx="4525">
                  <c:v>45103.541666666672</c:v>
                </c:pt>
                <c:pt idx="4526">
                  <c:v>45103.583333333328</c:v>
                </c:pt>
                <c:pt idx="4527">
                  <c:v>45103.625</c:v>
                </c:pt>
                <c:pt idx="4528">
                  <c:v>45103.666666666672</c:v>
                </c:pt>
                <c:pt idx="4529">
                  <c:v>45103.708333333328</c:v>
                </c:pt>
                <c:pt idx="4530">
                  <c:v>45103.75</c:v>
                </c:pt>
                <c:pt idx="4531">
                  <c:v>45103.791666666672</c:v>
                </c:pt>
                <c:pt idx="4532">
                  <c:v>45103.833333333328</c:v>
                </c:pt>
                <c:pt idx="4533">
                  <c:v>45103.875</c:v>
                </c:pt>
                <c:pt idx="4534">
                  <c:v>45103.916666666672</c:v>
                </c:pt>
                <c:pt idx="4535">
                  <c:v>45103.958333333328</c:v>
                </c:pt>
                <c:pt idx="4536">
                  <c:v>45104</c:v>
                </c:pt>
                <c:pt idx="4537">
                  <c:v>45104.041666666672</c:v>
                </c:pt>
                <c:pt idx="4538">
                  <c:v>45104.083333333328</c:v>
                </c:pt>
                <c:pt idx="4539">
                  <c:v>45104.125</c:v>
                </c:pt>
                <c:pt idx="4540">
                  <c:v>45104.166666666672</c:v>
                </c:pt>
                <c:pt idx="4541">
                  <c:v>45104.208333333328</c:v>
                </c:pt>
                <c:pt idx="4542">
                  <c:v>45104.25</c:v>
                </c:pt>
                <c:pt idx="4543">
                  <c:v>45104.291666666672</c:v>
                </c:pt>
                <c:pt idx="4544">
                  <c:v>45104.333333333328</c:v>
                </c:pt>
                <c:pt idx="4545">
                  <c:v>45104.375</c:v>
                </c:pt>
                <c:pt idx="4546">
                  <c:v>45104.416666666672</c:v>
                </c:pt>
                <c:pt idx="4547">
                  <c:v>45104.458333333328</c:v>
                </c:pt>
                <c:pt idx="4548">
                  <c:v>45104.5</c:v>
                </c:pt>
                <c:pt idx="4549">
                  <c:v>45104.541666666672</c:v>
                </c:pt>
                <c:pt idx="4550">
                  <c:v>45104.583333333328</c:v>
                </c:pt>
                <c:pt idx="4551">
                  <c:v>45104.625</c:v>
                </c:pt>
                <c:pt idx="4552">
                  <c:v>45104.666666666672</c:v>
                </c:pt>
                <c:pt idx="4553">
                  <c:v>45104.708333333328</c:v>
                </c:pt>
                <c:pt idx="4554">
                  <c:v>45104.75</c:v>
                </c:pt>
                <c:pt idx="4555">
                  <c:v>45104.791666666672</c:v>
                </c:pt>
                <c:pt idx="4556">
                  <c:v>45104.833333333328</c:v>
                </c:pt>
                <c:pt idx="4557">
                  <c:v>45104.875</c:v>
                </c:pt>
                <c:pt idx="4558">
                  <c:v>45104.916666666672</c:v>
                </c:pt>
                <c:pt idx="4559">
                  <c:v>45104.958333333328</c:v>
                </c:pt>
                <c:pt idx="4560">
                  <c:v>45105</c:v>
                </c:pt>
                <c:pt idx="4561">
                  <c:v>45105.041666666672</c:v>
                </c:pt>
                <c:pt idx="4562">
                  <c:v>45105.083333333328</c:v>
                </c:pt>
                <c:pt idx="4563">
                  <c:v>45105.125</c:v>
                </c:pt>
                <c:pt idx="4564">
                  <c:v>45105.166666666672</c:v>
                </c:pt>
                <c:pt idx="4565">
                  <c:v>45105.208333333328</c:v>
                </c:pt>
                <c:pt idx="4566">
                  <c:v>45105.25</c:v>
                </c:pt>
                <c:pt idx="4567">
                  <c:v>45105.291666666672</c:v>
                </c:pt>
                <c:pt idx="4568">
                  <c:v>45105.333333333328</c:v>
                </c:pt>
                <c:pt idx="4569">
                  <c:v>45105.375</c:v>
                </c:pt>
                <c:pt idx="4570">
                  <c:v>45105.416666666672</c:v>
                </c:pt>
                <c:pt idx="4571">
                  <c:v>45105.458333333328</c:v>
                </c:pt>
                <c:pt idx="4572">
                  <c:v>45105.5</c:v>
                </c:pt>
                <c:pt idx="4573">
                  <c:v>45105.541666666672</c:v>
                </c:pt>
                <c:pt idx="4574">
                  <c:v>45105.583333333328</c:v>
                </c:pt>
                <c:pt idx="4575">
                  <c:v>45105.625</c:v>
                </c:pt>
                <c:pt idx="4576">
                  <c:v>45105.666666666672</c:v>
                </c:pt>
                <c:pt idx="4577">
                  <c:v>45105.708333333328</c:v>
                </c:pt>
                <c:pt idx="4578">
                  <c:v>45105.75</c:v>
                </c:pt>
                <c:pt idx="4579">
                  <c:v>45105.791666666672</c:v>
                </c:pt>
                <c:pt idx="4580">
                  <c:v>45105.833333333328</c:v>
                </c:pt>
                <c:pt idx="4581">
                  <c:v>45105.875</c:v>
                </c:pt>
                <c:pt idx="4582">
                  <c:v>45105.916666666672</c:v>
                </c:pt>
                <c:pt idx="4583">
                  <c:v>45105.958333333328</c:v>
                </c:pt>
                <c:pt idx="4584">
                  <c:v>45106</c:v>
                </c:pt>
                <c:pt idx="4585">
                  <c:v>45106.041666666672</c:v>
                </c:pt>
                <c:pt idx="4586">
                  <c:v>45106.083333333328</c:v>
                </c:pt>
                <c:pt idx="4587">
                  <c:v>45106.125</c:v>
                </c:pt>
                <c:pt idx="4588">
                  <c:v>45106.166666666672</c:v>
                </c:pt>
                <c:pt idx="4589">
                  <c:v>45106.208333333328</c:v>
                </c:pt>
                <c:pt idx="4590">
                  <c:v>45106.25</c:v>
                </c:pt>
                <c:pt idx="4591">
                  <c:v>45106.291666666672</c:v>
                </c:pt>
                <c:pt idx="4592">
                  <c:v>45106.333333333328</c:v>
                </c:pt>
                <c:pt idx="4593">
                  <c:v>45106.375</c:v>
                </c:pt>
                <c:pt idx="4594">
                  <c:v>45106.416666666672</c:v>
                </c:pt>
                <c:pt idx="4595">
                  <c:v>45106.458333333328</c:v>
                </c:pt>
                <c:pt idx="4596">
                  <c:v>45106.5</c:v>
                </c:pt>
                <c:pt idx="4597">
                  <c:v>45106.541666666672</c:v>
                </c:pt>
                <c:pt idx="4598">
                  <c:v>45106.583333333328</c:v>
                </c:pt>
                <c:pt idx="4599">
                  <c:v>45106.625</c:v>
                </c:pt>
                <c:pt idx="4600">
                  <c:v>45106.666666666672</c:v>
                </c:pt>
                <c:pt idx="4601">
                  <c:v>45106.708333333328</c:v>
                </c:pt>
                <c:pt idx="4602">
                  <c:v>45106.75</c:v>
                </c:pt>
                <c:pt idx="4603">
                  <c:v>45106.791666666672</c:v>
                </c:pt>
                <c:pt idx="4604">
                  <c:v>45106.833333333328</c:v>
                </c:pt>
                <c:pt idx="4605">
                  <c:v>45106.875</c:v>
                </c:pt>
                <c:pt idx="4606">
                  <c:v>45106.916666666672</c:v>
                </c:pt>
                <c:pt idx="4607">
                  <c:v>45106.958333333328</c:v>
                </c:pt>
                <c:pt idx="4608">
                  <c:v>45107</c:v>
                </c:pt>
                <c:pt idx="4609">
                  <c:v>45107.041666666672</c:v>
                </c:pt>
                <c:pt idx="4610">
                  <c:v>45107.083333333328</c:v>
                </c:pt>
                <c:pt idx="4611">
                  <c:v>45107.125</c:v>
                </c:pt>
                <c:pt idx="4612">
                  <c:v>45107.166666666672</c:v>
                </c:pt>
                <c:pt idx="4613">
                  <c:v>45107.208333333328</c:v>
                </c:pt>
                <c:pt idx="4614">
                  <c:v>45107.25</c:v>
                </c:pt>
                <c:pt idx="4615">
                  <c:v>45107.291666666672</c:v>
                </c:pt>
                <c:pt idx="4616">
                  <c:v>45107.333333333328</c:v>
                </c:pt>
                <c:pt idx="4617">
                  <c:v>45107.375</c:v>
                </c:pt>
                <c:pt idx="4618">
                  <c:v>45107.416666666672</c:v>
                </c:pt>
                <c:pt idx="4619">
                  <c:v>45107.458333333328</c:v>
                </c:pt>
                <c:pt idx="4620">
                  <c:v>45107.5</c:v>
                </c:pt>
                <c:pt idx="4621">
                  <c:v>45107.541666666672</c:v>
                </c:pt>
                <c:pt idx="4622">
                  <c:v>45107.583333333328</c:v>
                </c:pt>
                <c:pt idx="4623">
                  <c:v>45107.625</c:v>
                </c:pt>
                <c:pt idx="4624">
                  <c:v>45107.666666666672</c:v>
                </c:pt>
                <c:pt idx="4625">
                  <c:v>45107.708333333328</c:v>
                </c:pt>
                <c:pt idx="4626">
                  <c:v>45107.75</c:v>
                </c:pt>
                <c:pt idx="4627">
                  <c:v>45107.791666666672</c:v>
                </c:pt>
                <c:pt idx="4628">
                  <c:v>45107.833333333328</c:v>
                </c:pt>
                <c:pt idx="4629">
                  <c:v>45107.875</c:v>
                </c:pt>
                <c:pt idx="4630">
                  <c:v>45107.916666666672</c:v>
                </c:pt>
                <c:pt idx="4631">
                  <c:v>45107.958333333328</c:v>
                </c:pt>
                <c:pt idx="4632">
                  <c:v>45108</c:v>
                </c:pt>
                <c:pt idx="4633">
                  <c:v>45108.041666666672</c:v>
                </c:pt>
                <c:pt idx="4634">
                  <c:v>45108.083333333328</c:v>
                </c:pt>
                <c:pt idx="4635">
                  <c:v>45108.125</c:v>
                </c:pt>
                <c:pt idx="4636">
                  <c:v>45108.166666666672</c:v>
                </c:pt>
                <c:pt idx="4637">
                  <c:v>45108.208333333328</c:v>
                </c:pt>
                <c:pt idx="4638">
                  <c:v>45108.25</c:v>
                </c:pt>
                <c:pt idx="4639">
                  <c:v>45108.291666666672</c:v>
                </c:pt>
                <c:pt idx="4640">
                  <c:v>45108.333333333328</c:v>
                </c:pt>
                <c:pt idx="4641">
                  <c:v>45108.375</c:v>
                </c:pt>
                <c:pt idx="4642">
                  <c:v>45108.416666666672</c:v>
                </c:pt>
                <c:pt idx="4643">
                  <c:v>45108.458333333328</c:v>
                </c:pt>
                <c:pt idx="4644">
                  <c:v>45108.5</c:v>
                </c:pt>
                <c:pt idx="4645">
                  <c:v>45108.541666666672</c:v>
                </c:pt>
                <c:pt idx="4646">
                  <c:v>45108.583333333328</c:v>
                </c:pt>
                <c:pt idx="4647">
                  <c:v>45108.625</c:v>
                </c:pt>
                <c:pt idx="4648">
                  <c:v>45108.666666666672</c:v>
                </c:pt>
                <c:pt idx="4649">
                  <c:v>45108.708333333328</c:v>
                </c:pt>
                <c:pt idx="4650">
                  <c:v>45108.75</c:v>
                </c:pt>
                <c:pt idx="4651">
                  <c:v>45108.791666666672</c:v>
                </c:pt>
                <c:pt idx="4652">
                  <c:v>45108.833333333328</c:v>
                </c:pt>
                <c:pt idx="4653">
                  <c:v>45108.875</c:v>
                </c:pt>
                <c:pt idx="4654">
                  <c:v>45108.916666666672</c:v>
                </c:pt>
                <c:pt idx="4655">
                  <c:v>45108.958333333328</c:v>
                </c:pt>
                <c:pt idx="4656">
                  <c:v>45109</c:v>
                </c:pt>
                <c:pt idx="4657">
                  <c:v>45109.041666666672</c:v>
                </c:pt>
                <c:pt idx="4658">
                  <c:v>45109.083333333328</c:v>
                </c:pt>
                <c:pt idx="4659">
                  <c:v>45109.125</c:v>
                </c:pt>
                <c:pt idx="4660">
                  <c:v>45109.166666666672</c:v>
                </c:pt>
                <c:pt idx="4661">
                  <c:v>45109.208333333328</c:v>
                </c:pt>
                <c:pt idx="4662">
                  <c:v>45109.25</c:v>
                </c:pt>
                <c:pt idx="4663">
                  <c:v>45109.291666666672</c:v>
                </c:pt>
                <c:pt idx="4664">
                  <c:v>45109.333333333328</c:v>
                </c:pt>
                <c:pt idx="4665">
                  <c:v>45109.375</c:v>
                </c:pt>
                <c:pt idx="4666">
                  <c:v>45109.416666666672</c:v>
                </c:pt>
                <c:pt idx="4667">
                  <c:v>45109.458333333328</c:v>
                </c:pt>
                <c:pt idx="4668">
                  <c:v>45109.5</c:v>
                </c:pt>
                <c:pt idx="4669">
                  <c:v>45109.541666666672</c:v>
                </c:pt>
                <c:pt idx="4670">
                  <c:v>45109.583333333328</c:v>
                </c:pt>
                <c:pt idx="4671">
                  <c:v>45109.625</c:v>
                </c:pt>
                <c:pt idx="4672">
                  <c:v>45109.666666666672</c:v>
                </c:pt>
                <c:pt idx="4673">
                  <c:v>45109.708333333328</c:v>
                </c:pt>
                <c:pt idx="4674">
                  <c:v>45109.75</c:v>
                </c:pt>
                <c:pt idx="4675">
                  <c:v>45109.791666666672</c:v>
                </c:pt>
                <c:pt idx="4676">
                  <c:v>45109.833333333328</c:v>
                </c:pt>
                <c:pt idx="4677">
                  <c:v>45109.875</c:v>
                </c:pt>
                <c:pt idx="4678">
                  <c:v>45109.916666666672</c:v>
                </c:pt>
                <c:pt idx="4679">
                  <c:v>45109.958333333328</c:v>
                </c:pt>
                <c:pt idx="4680">
                  <c:v>45110</c:v>
                </c:pt>
                <c:pt idx="4681">
                  <c:v>45110.041666666672</c:v>
                </c:pt>
                <c:pt idx="4682">
                  <c:v>45110.083333333328</c:v>
                </c:pt>
                <c:pt idx="4683">
                  <c:v>45110.125</c:v>
                </c:pt>
                <c:pt idx="4684">
                  <c:v>45110.166666666672</c:v>
                </c:pt>
                <c:pt idx="4685">
                  <c:v>45110.208333333328</c:v>
                </c:pt>
                <c:pt idx="4686">
                  <c:v>45110.25</c:v>
                </c:pt>
                <c:pt idx="4687">
                  <c:v>45110.291666666672</c:v>
                </c:pt>
                <c:pt idx="4688">
                  <c:v>45110.333333333328</c:v>
                </c:pt>
                <c:pt idx="4689">
                  <c:v>45110.375</c:v>
                </c:pt>
                <c:pt idx="4690">
                  <c:v>45110.416666666672</c:v>
                </c:pt>
                <c:pt idx="4691">
                  <c:v>45110.458333333328</c:v>
                </c:pt>
                <c:pt idx="4692">
                  <c:v>45110.5</c:v>
                </c:pt>
                <c:pt idx="4693">
                  <c:v>45110.541666666672</c:v>
                </c:pt>
                <c:pt idx="4694">
                  <c:v>45110.583333333328</c:v>
                </c:pt>
                <c:pt idx="4695">
                  <c:v>45110.625</c:v>
                </c:pt>
                <c:pt idx="4696">
                  <c:v>45110.666666666672</c:v>
                </c:pt>
                <c:pt idx="4697">
                  <c:v>45110.708333333328</c:v>
                </c:pt>
                <c:pt idx="4698">
                  <c:v>45110.75</c:v>
                </c:pt>
                <c:pt idx="4699">
                  <c:v>45110.791666666672</c:v>
                </c:pt>
                <c:pt idx="4700">
                  <c:v>45110.833333333328</c:v>
                </c:pt>
                <c:pt idx="4701">
                  <c:v>45110.875</c:v>
                </c:pt>
                <c:pt idx="4702">
                  <c:v>45110.916666666672</c:v>
                </c:pt>
                <c:pt idx="4703">
                  <c:v>45110.958333333328</c:v>
                </c:pt>
                <c:pt idx="4704">
                  <c:v>45111</c:v>
                </c:pt>
                <c:pt idx="4705">
                  <c:v>45111.041666666672</c:v>
                </c:pt>
                <c:pt idx="4706">
                  <c:v>45111.083333333328</c:v>
                </c:pt>
                <c:pt idx="4707">
                  <c:v>45111.125</c:v>
                </c:pt>
                <c:pt idx="4708">
                  <c:v>45111.166666666672</c:v>
                </c:pt>
                <c:pt idx="4709">
                  <c:v>45111.208333333328</c:v>
                </c:pt>
                <c:pt idx="4710">
                  <c:v>45111.25</c:v>
                </c:pt>
                <c:pt idx="4711">
                  <c:v>45111.291666666672</c:v>
                </c:pt>
                <c:pt idx="4712">
                  <c:v>45111.333333333328</c:v>
                </c:pt>
                <c:pt idx="4713">
                  <c:v>45111.375</c:v>
                </c:pt>
                <c:pt idx="4714">
                  <c:v>45111.416666666672</c:v>
                </c:pt>
                <c:pt idx="4715">
                  <c:v>45111.458333333328</c:v>
                </c:pt>
                <c:pt idx="4716">
                  <c:v>45111.5</c:v>
                </c:pt>
                <c:pt idx="4717">
                  <c:v>45111.541666666672</c:v>
                </c:pt>
                <c:pt idx="4718">
                  <c:v>45111.583333333328</c:v>
                </c:pt>
                <c:pt idx="4719">
                  <c:v>45111.625</c:v>
                </c:pt>
                <c:pt idx="4720">
                  <c:v>45111.666666666672</c:v>
                </c:pt>
                <c:pt idx="4721">
                  <c:v>45111.708333333328</c:v>
                </c:pt>
                <c:pt idx="4722">
                  <c:v>45111.75</c:v>
                </c:pt>
                <c:pt idx="4723">
                  <c:v>45111.791666666672</c:v>
                </c:pt>
                <c:pt idx="4724">
                  <c:v>45111.833333333328</c:v>
                </c:pt>
                <c:pt idx="4725">
                  <c:v>45111.875</c:v>
                </c:pt>
                <c:pt idx="4726">
                  <c:v>45111.916666666672</c:v>
                </c:pt>
                <c:pt idx="4727">
                  <c:v>45111.958333333328</c:v>
                </c:pt>
                <c:pt idx="4728">
                  <c:v>45112</c:v>
                </c:pt>
                <c:pt idx="4729">
                  <c:v>45112.041666666672</c:v>
                </c:pt>
                <c:pt idx="4730">
                  <c:v>45112.083333333328</c:v>
                </c:pt>
                <c:pt idx="4731">
                  <c:v>45112.125</c:v>
                </c:pt>
                <c:pt idx="4732">
                  <c:v>45112.166666666672</c:v>
                </c:pt>
                <c:pt idx="4733">
                  <c:v>45112.208333333328</c:v>
                </c:pt>
                <c:pt idx="4734">
                  <c:v>45112.25</c:v>
                </c:pt>
                <c:pt idx="4735">
                  <c:v>45112.291666666672</c:v>
                </c:pt>
                <c:pt idx="4736">
                  <c:v>45112.333333333328</c:v>
                </c:pt>
                <c:pt idx="4737">
                  <c:v>45112.375</c:v>
                </c:pt>
                <c:pt idx="4738">
                  <c:v>45112.416666666672</c:v>
                </c:pt>
                <c:pt idx="4739">
                  <c:v>45112.458333333328</c:v>
                </c:pt>
                <c:pt idx="4740">
                  <c:v>45112.5</c:v>
                </c:pt>
                <c:pt idx="4741">
                  <c:v>45112.541666666672</c:v>
                </c:pt>
                <c:pt idx="4742">
                  <c:v>45112.583333333328</c:v>
                </c:pt>
                <c:pt idx="4743">
                  <c:v>45112.625</c:v>
                </c:pt>
                <c:pt idx="4744">
                  <c:v>45112.666666666672</c:v>
                </c:pt>
                <c:pt idx="4745">
                  <c:v>45112.708333333328</c:v>
                </c:pt>
                <c:pt idx="4746">
                  <c:v>45112.75</c:v>
                </c:pt>
                <c:pt idx="4747">
                  <c:v>45112.791666666672</c:v>
                </c:pt>
                <c:pt idx="4748">
                  <c:v>45112.833333333328</c:v>
                </c:pt>
                <c:pt idx="4749">
                  <c:v>45112.875</c:v>
                </c:pt>
                <c:pt idx="4750">
                  <c:v>45112.916666666672</c:v>
                </c:pt>
                <c:pt idx="4751">
                  <c:v>45112.958333333328</c:v>
                </c:pt>
                <c:pt idx="4752">
                  <c:v>45113</c:v>
                </c:pt>
                <c:pt idx="4753">
                  <c:v>45113.041666666672</c:v>
                </c:pt>
                <c:pt idx="4754">
                  <c:v>45113.083333333328</c:v>
                </c:pt>
                <c:pt idx="4755">
                  <c:v>45113.125</c:v>
                </c:pt>
                <c:pt idx="4756">
                  <c:v>45113.166666666672</c:v>
                </c:pt>
                <c:pt idx="4757">
                  <c:v>45113.208333333328</c:v>
                </c:pt>
                <c:pt idx="4758">
                  <c:v>45113.25</c:v>
                </c:pt>
                <c:pt idx="4759">
                  <c:v>45113.291666666672</c:v>
                </c:pt>
                <c:pt idx="4760">
                  <c:v>45113.333333333328</c:v>
                </c:pt>
                <c:pt idx="4761">
                  <c:v>45113.375</c:v>
                </c:pt>
                <c:pt idx="4762">
                  <c:v>45113.416666666672</c:v>
                </c:pt>
                <c:pt idx="4763">
                  <c:v>45113.458333333328</c:v>
                </c:pt>
                <c:pt idx="4764">
                  <c:v>45113.5</c:v>
                </c:pt>
                <c:pt idx="4765">
                  <c:v>45113.541666666672</c:v>
                </c:pt>
                <c:pt idx="4766">
                  <c:v>45113.583333333328</c:v>
                </c:pt>
                <c:pt idx="4767">
                  <c:v>45113.625</c:v>
                </c:pt>
                <c:pt idx="4768">
                  <c:v>45113.666666666672</c:v>
                </c:pt>
                <c:pt idx="4769">
                  <c:v>45113.708333333328</c:v>
                </c:pt>
                <c:pt idx="4770">
                  <c:v>45113.75</c:v>
                </c:pt>
                <c:pt idx="4771">
                  <c:v>45113.791666666672</c:v>
                </c:pt>
                <c:pt idx="4772">
                  <c:v>45113.833333333328</c:v>
                </c:pt>
                <c:pt idx="4773">
                  <c:v>45113.875</c:v>
                </c:pt>
                <c:pt idx="4774">
                  <c:v>45113.916666666672</c:v>
                </c:pt>
                <c:pt idx="4775">
                  <c:v>45113.958333333328</c:v>
                </c:pt>
                <c:pt idx="4776">
                  <c:v>45114</c:v>
                </c:pt>
                <c:pt idx="4777">
                  <c:v>45114.041666666672</c:v>
                </c:pt>
                <c:pt idx="4778">
                  <c:v>45114.083333333328</c:v>
                </c:pt>
                <c:pt idx="4779">
                  <c:v>45114.125</c:v>
                </c:pt>
                <c:pt idx="4780">
                  <c:v>45114.166666666672</c:v>
                </c:pt>
                <c:pt idx="4781">
                  <c:v>45114.208333333328</c:v>
                </c:pt>
                <c:pt idx="4782">
                  <c:v>45114.25</c:v>
                </c:pt>
                <c:pt idx="4783">
                  <c:v>45114.291666666672</c:v>
                </c:pt>
                <c:pt idx="4784">
                  <c:v>45114.333333333328</c:v>
                </c:pt>
                <c:pt idx="4785">
                  <c:v>45114.375</c:v>
                </c:pt>
                <c:pt idx="4786">
                  <c:v>45114.416666666672</c:v>
                </c:pt>
                <c:pt idx="4787">
                  <c:v>45114.458333333328</c:v>
                </c:pt>
                <c:pt idx="4788">
                  <c:v>45114.5</c:v>
                </c:pt>
                <c:pt idx="4789">
                  <c:v>45114.541666666672</c:v>
                </c:pt>
                <c:pt idx="4790">
                  <c:v>45114.583333333328</c:v>
                </c:pt>
                <c:pt idx="4791">
                  <c:v>45114.625</c:v>
                </c:pt>
                <c:pt idx="4792">
                  <c:v>45114.666666666672</c:v>
                </c:pt>
                <c:pt idx="4793">
                  <c:v>45114.708333333328</c:v>
                </c:pt>
                <c:pt idx="4794">
                  <c:v>45114.75</c:v>
                </c:pt>
                <c:pt idx="4795">
                  <c:v>45114.791666666672</c:v>
                </c:pt>
                <c:pt idx="4796">
                  <c:v>45114.833333333328</c:v>
                </c:pt>
                <c:pt idx="4797">
                  <c:v>45114.875</c:v>
                </c:pt>
                <c:pt idx="4798">
                  <c:v>45114.916666666672</c:v>
                </c:pt>
                <c:pt idx="4799">
                  <c:v>45114.958333333328</c:v>
                </c:pt>
                <c:pt idx="4800">
                  <c:v>45115</c:v>
                </c:pt>
                <c:pt idx="4801">
                  <c:v>45115.041666666672</c:v>
                </c:pt>
                <c:pt idx="4802">
                  <c:v>45115.083333333328</c:v>
                </c:pt>
                <c:pt idx="4803">
                  <c:v>45115.125</c:v>
                </c:pt>
                <c:pt idx="4804">
                  <c:v>45115.166666666672</c:v>
                </c:pt>
                <c:pt idx="4805">
                  <c:v>45115.208333333328</c:v>
                </c:pt>
                <c:pt idx="4806">
                  <c:v>45115.25</c:v>
                </c:pt>
                <c:pt idx="4807">
                  <c:v>45115.291666666672</c:v>
                </c:pt>
                <c:pt idx="4808">
                  <c:v>45115.333333333328</c:v>
                </c:pt>
                <c:pt idx="4809">
                  <c:v>45115.375</c:v>
                </c:pt>
                <c:pt idx="4810">
                  <c:v>45115.416666666672</c:v>
                </c:pt>
                <c:pt idx="4811">
                  <c:v>45115.458333333328</c:v>
                </c:pt>
                <c:pt idx="4812">
                  <c:v>45115.5</c:v>
                </c:pt>
                <c:pt idx="4813">
                  <c:v>45115.541666666672</c:v>
                </c:pt>
                <c:pt idx="4814">
                  <c:v>45115.583333333328</c:v>
                </c:pt>
                <c:pt idx="4815">
                  <c:v>45115.625</c:v>
                </c:pt>
                <c:pt idx="4816">
                  <c:v>45115.666666666672</c:v>
                </c:pt>
                <c:pt idx="4817">
                  <c:v>45115.708333333328</c:v>
                </c:pt>
                <c:pt idx="4818">
                  <c:v>45115.75</c:v>
                </c:pt>
                <c:pt idx="4819">
                  <c:v>45115.791666666672</c:v>
                </c:pt>
                <c:pt idx="4820">
                  <c:v>45115.833333333328</c:v>
                </c:pt>
                <c:pt idx="4821">
                  <c:v>45115.875</c:v>
                </c:pt>
                <c:pt idx="4822">
                  <c:v>45115.916666666672</c:v>
                </c:pt>
                <c:pt idx="4823">
                  <c:v>45115.958333333328</c:v>
                </c:pt>
                <c:pt idx="4824">
                  <c:v>45116</c:v>
                </c:pt>
                <c:pt idx="4825">
                  <c:v>45116.041666666672</c:v>
                </c:pt>
                <c:pt idx="4826">
                  <c:v>45116.083333333328</c:v>
                </c:pt>
                <c:pt idx="4827">
                  <c:v>45116.125</c:v>
                </c:pt>
                <c:pt idx="4828">
                  <c:v>45116.166666666672</c:v>
                </c:pt>
                <c:pt idx="4829">
                  <c:v>45116.208333333328</c:v>
                </c:pt>
                <c:pt idx="4830">
                  <c:v>45116.25</c:v>
                </c:pt>
                <c:pt idx="4831">
                  <c:v>45116.291666666672</c:v>
                </c:pt>
                <c:pt idx="4832">
                  <c:v>45116.333333333328</c:v>
                </c:pt>
                <c:pt idx="4833">
                  <c:v>45116.375</c:v>
                </c:pt>
                <c:pt idx="4834">
                  <c:v>45116.416666666672</c:v>
                </c:pt>
                <c:pt idx="4835">
                  <c:v>45116.458333333328</c:v>
                </c:pt>
                <c:pt idx="4836">
                  <c:v>45116.5</c:v>
                </c:pt>
                <c:pt idx="4837">
                  <c:v>45116.541666666672</c:v>
                </c:pt>
                <c:pt idx="4838">
                  <c:v>45116.583333333328</c:v>
                </c:pt>
                <c:pt idx="4839">
                  <c:v>45116.625</c:v>
                </c:pt>
                <c:pt idx="4840">
                  <c:v>45116.666666666672</c:v>
                </c:pt>
                <c:pt idx="4841">
                  <c:v>45116.708333333328</c:v>
                </c:pt>
                <c:pt idx="4842">
                  <c:v>45116.75</c:v>
                </c:pt>
                <c:pt idx="4843">
                  <c:v>45116.791666666672</c:v>
                </c:pt>
                <c:pt idx="4844">
                  <c:v>45116.833333333328</c:v>
                </c:pt>
                <c:pt idx="4845">
                  <c:v>45116.875</c:v>
                </c:pt>
                <c:pt idx="4846">
                  <c:v>45116.916666666672</c:v>
                </c:pt>
                <c:pt idx="4847">
                  <c:v>45116.958333333328</c:v>
                </c:pt>
                <c:pt idx="4848">
                  <c:v>45117</c:v>
                </c:pt>
                <c:pt idx="4849">
                  <c:v>45117.041666666672</c:v>
                </c:pt>
                <c:pt idx="4850">
                  <c:v>45117.083333333328</c:v>
                </c:pt>
                <c:pt idx="4851">
                  <c:v>45117.125</c:v>
                </c:pt>
                <c:pt idx="4852">
                  <c:v>45117.166666666672</c:v>
                </c:pt>
                <c:pt idx="4853">
                  <c:v>45117.208333333328</c:v>
                </c:pt>
                <c:pt idx="4854">
                  <c:v>45117.25</c:v>
                </c:pt>
                <c:pt idx="4855">
                  <c:v>45117.291666666672</c:v>
                </c:pt>
                <c:pt idx="4856">
                  <c:v>45117.333333333328</c:v>
                </c:pt>
                <c:pt idx="4857">
                  <c:v>45117.375</c:v>
                </c:pt>
                <c:pt idx="4858">
                  <c:v>45117.416666666672</c:v>
                </c:pt>
                <c:pt idx="4859">
                  <c:v>45117.458333333328</c:v>
                </c:pt>
                <c:pt idx="4860">
                  <c:v>45117.5</c:v>
                </c:pt>
                <c:pt idx="4861">
                  <c:v>45117.541666666672</c:v>
                </c:pt>
                <c:pt idx="4862">
                  <c:v>45117.583333333328</c:v>
                </c:pt>
                <c:pt idx="4863">
                  <c:v>45117.625</c:v>
                </c:pt>
                <c:pt idx="4864">
                  <c:v>45117.666666666672</c:v>
                </c:pt>
                <c:pt idx="4865">
                  <c:v>45117.708333333328</c:v>
                </c:pt>
                <c:pt idx="4866">
                  <c:v>45117.75</c:v>
                </c:pt>
                <c:pt idx="4867">
                  <c:v>45117.791666666672</c:v>
                </c:pt>
                <c:pt idx="4868">
                  <c:v>45117.833333333328</c:v>
                </c:pt>
                <c:pt idx="4869">
                  <c:v>45117.875</c:v>
                </c:pt>
                <c:pt idx="4870">
                  <c:v>45117.916666666672</c:v>
                </c:pt>
                <c:pt idx="4871">
                  <c:v>45117.958333333328</c:v>
                </c:pt>
                <c:pt idx="4872">
                  <c:v>45118</c:v>
                </c:pt>
                <c:pt idx="4873">
                  <c:v>45118.041666666672</c:v>
                </c:pt>
                <c:pt idx="4874">
                  <c:v>45118.083333333328</c:v>
                </c:pt>
                <c:pt idx="4875">
                  <c:v>45118.125</c:v>
                </c:pt>
                <c:pt idx="4876">
                  <c:v>45118.166666666672</c:v>
                </c:pt>
                <c:pt idx="4877">
                  <c:v>45118.208333333328</c:v>
                </c:pt>
                <c:pt idx="4878">
                  <c:v>45118.25</c:v>
                </c:pt>
                <c:pt idx="4879">
                  <c:v>45118.291666666672</c:v>
                </c:pt>
                <c:pt idx="4880">
                  <c:v>45118.333333333328</c:v>
                </c:pt>
                <c:pt idx="4881">
                  <c:v>45118.375</c:v>
                </c:pt>
                <c:pt idx="4882">
                  <c:v>45118.416666666672</c:v>
                </c:pt>
                <c:pt idx="4883">
                  <c:v>45118.458333333328</c:v>
                </c:pt>
                <c:pt idx="4884">
                  <c:v>45118.5</c:v>
                </c:pt>
                <c:pt idx="4885">
                  <c:v>45118.541666666672</c:v>
                </c:pt>
                <c:pt idx="4886">
                  <c:v>45118.583333333328</c:v>
                </c:pt>
                <c:pt idx="4887">
                  <c:v>45118.625</c:v>
                </c:pt>
                <c:pt idx="4888">
                  <c:v>45118.666666666672</c:v>
                </c:pt>
                <c:pt idx="4889">
                  <c:v>45118.708333333328</c:v>
                </c:pt>
                <c:pt idx="4890">
                  <c:v>45118.75</c:v>
                </c:pt>
                <c:pt idx="4891">
                  <c:v>45118.791666666672</c:v>
                </c:pt>
                <c:pt idx="4892">
                  <c:v>45118.833333333328</c:v>
                </c:pt>
                <c:pt idx="4893">
                  <c:v>45118.875</c:v>
                </c:pt>
                <c:pt idx="4894">
                  <c:v>45118.916666666672</c:v>
                </c:pt>
                <c:pt idx="4895">
                  <c:v>45118.958333333328</c:v>
                </c:pt>
                <c:pt idx="4896">
                  <c:v>45119</c:v>
                </c:pt>
                <c:pt idx="4897">
                  <c:v>45119.041666666672</c:v>
                </c:pt>
                <c:pt idx="4898">
                  <c:v>45119.083333333328</c:v>
                </c:pt>
                <c:pt idx="4899">
                  <c:v>45119.125</c:v>
                </c:pt>
                <c:pt idx="4900">
                  <c:v>45119.166666666672</c:v>
                </c:pt>
                <c:pt idx="4901">
                  <c:v>45119.208333333328</c:v>
                </c:pt>
                <c:pt idx="4902">
                  <c:v>45119.25</c:v>
                </c:pt>
                <c:pt idx="4903">
                  <c:v>45119.291666666672</c:v>
                </c:pt>
                <c:pt idx="4904">
                  <c:v>45119.333333333328</c:v>
                </c:pt>
                <c:pt idx="4905">
                  <c:v>45119.375</c:v>
                </c:pt>
                <c:pt idx="4906">
                  <c:v>45119.416666666672</c:v>
                </c:pt>
                <c:pt idx="4907">
                  <c:v>45119.458333333328</c:v>
                </c:pt>
                <c:pt idx="4908">
                  <c:v>45119.5</c:v>
                </c:pt>
                <c:pt idx="4909">
                  <c:v>45119.541666666672</c:v>
                </c:pt>
                <c:pt idx="4910">
                  <c:v>45119.583333333328</c:v>
                </c:pt>
                <c:pt idx="4911">
                  <c:v>45119.625</c:v>
                </c:pt>
                <c:pt idx="4912">
                  <c:v>45119.666666666672</c:v>
                </c:pt>
                <c:pt idx="4913">
                  <c:v>45119.708333333328</c:v>
                </c:pt>
                <c:pt idx="4914">
                  <c:v>45119.75</c:v>
                </c:pt>
                <c:pt idx="4915">
                  <c:v>45119.791666666672</c:v>
                </c:pt>
                <c:pt idx="4916">
                  <c:v>45119.833333333328</c:v>
                </c:pt>
                <c:pt idx="4917">
                  <c:v>45119.875</c:v>
                </c:pt>
                <c:pt idx="4918">
                  <c:v>45119.916666666672</c:v>
                </c:pt>
                <c:pt idx="4919">
                  <c:v>45119.958333333328</c:v>
                </c:pt>
                <c:pt idx="4920">
                  <c:v>45120</c:v>
                </c:pt>
                <c:pt idx="4921">
                  <c:v>45120.041666666672</c:v>
                </c:pt>
                <c:pt idx="4922">
                  <c:v>45120.083333333328</c:v>
                </c:pt>
                <c:pt idx="4923">
                  <c:v>45120.125</c:v>
                </c:pt>
                <c:pt idx="4924">
                  <c:v>45120.166666666672</c:v>
                </c:pt>
                <c:pt idx="4925">
                  <c:v>45120.208333333328</c:v>
                </c:pt>
                <c:pt idx="4926">
                  <c:v>45120.25</c:v>
                </c:pt>
                <c:pt idx="4927">
                  <c:v>45120.291666666672</c:v>
                </c:pt>
                <c:pt idx="4928">
                  <c:v>45120.333333333328</c:v>
                </c:pt>
                <c:pt idx="4929">
                  <c:v>45120.375</c:v>
                </c:pt>
                <c:pt idx="4930">
                  <c:v>45120.416666666672</c:v>
                </c:pt>
                <c:pt idx="4931">
                  <c:v>45120.458333333328</c:v>
                </c:pt>
                <c:pt idx="4932">
                  <c:v>45120.5</c:v>
                </c:pt>
                <c:pt idx="4933">
                  <c:v>45120.541666666672</c:v>
                </c:pt>
                <c:pt idx="4934">
                  <c:v>45120.583333333328</c:v>
                </c:pt>
                <c:pt idx="4935">
                  <c:v>45120.625</c:v>
                </c:pt>
                <c:pt idx="4936">
                  <c:v>45120.666666666672</c:v>
                </c:pt>
                <c:pt idx="4937">
                  <c:v>45120.708333333328</c:v>
                </c:pt>
                <c:pt idx="4938">
                  <c:v>45120.75</c:v>
                </c:pt>
                <c:pt idx="4939">
                  <c:v>45120.791666666672</c:v>
                </c:pt>
                <c:pt idx="4940">
                  <c:v>45120.833333333328</c:v>
                </c:pt>
                <c:pt idx="4941">
                  <c:v>45120.875</c:v>
                </c:pt>
                <c:pt idx="4942">
                  <c:v>45120.916666666672</c:v>
                </c:pt>
                <c:pt idx="4943">
                  <c:v>45120.958333333328</c:v>
                </c:pt>
                <c:pt idx="4944">
                  <c:v>45121</c:v>
                </c:pt>
                <c:pt idx="4945">
                  <c:v>45121.041666666672</c:v>
                </c:pt>
                <c:pt idx="4946">
                  <c:v>45121.083333333328</c:v>
                </c:pt>
                <c:pt idx="4947">
                  <c:v>45121.125</c:v>
                </c:pt>
                <c:pt idx="4948">
                  <c:v>45121.166666666672</c:v>
                </c:pt>
                <c:pt idx="4949">
                  <c:v>45121.208333333328</c:v>
                </c:pt>
                <c:pt idx="4950">
                  <c:v>45121.25</c:v>
                </c:pt>
                <c:pt idx="4951">
                  <c:v>45121.291666666672</c:v>
                </c:pt>
                <c:pt idx="4952">
                  <c:v>45121.333333333328</c:v>
                </c:pt>
                <c:pt idx="4953">
                  <c:v>45121.375</c:v>
                </c:pt>
                <c:pt idx="4954">
                  <c:v>45121.416666666672</c:v>
                </c:pt>
                <c:pt idx="4955">
                  <c:v>45121.458333333328</c:v>
                </c:pt>
                <c:pt idx="4956">
                  <c:v>45121.5</c:v>
                </c:pt>
                <c:pt idx="4957">
                  <c:v>45121.541666666672</c:v>
                </c:pt>
                <c:pt idx="4958">
                  <c:v>45121.583333333328</c:v>
                </c:pt>
                <c:pt idx="4959">
                  <c:v>45121.625</c:v>
                </c:pt>
                <c:pt idx="4960">
                  <c:v>45121.666666666672</c:v>
                </c:pt>
                <c:pt idx="4961">
                  <c:v>45121.708333333328</c:v>
                </c:pt>
                <c:pt idx="4962">
                  <c:v>45121.75</c:v>
                </c:pt>
                <c:pt idx="4963">
                  <c:v>45121.791666666672</c:v>
                </c:pt>
                <c:pt idx="4964">
                  <c:v>45121.833333333328</c:v>
                </c:pt>
                <c:pt idx="4965">
                  <c:v>45121.875</c:v>
                </c:pt>
                <c:pt idx="4966">
                  <c:v>45121.916666666672</c:v>
                </c:pt>
                <c:pt idx="4967">
                  <c:v>45121.958333333328</c:v>
                </c:pt>
                <c:pt idx="4968">
                  <c:v>45122</c:v>
                </c:pt>
                <c:pt idx="4969">
                  <c:v>45122.041666666672</c:v>
                </c:pt>
                <c:pt idx="4970">
                  <c:v>45122.083333333328</c:v>
                </c:pt>
                <c:pt idx="4971">
                  <c:v>45122.125</c:v>
                </c:pt>
                <c:pt idx="4972">
                  <c:v>45122.166666666672</c:v>
                </c:pt>
                <c:pt idx="4973">
                  <c:v>45122.208333333328</c:v>
                </c:pt>
                <c:pt idx="4974">
                  <c:v>45122.25</c:v>
                </c:pt>
                <c:pt idx="4975">
                  <c:v>45122.291666666672</c:v>
                </c:pt>
                <c:pt idx="4976">
                  <c:v>45122.333333333328</c:v>
                </c:pt>
                <c:pt idx="4977">
                  <c:v>45122.375</c:v>
                </c:pt>
                <c:pt idx="4978">
                  <c:v>45122.416666666672</c:v>
                </c:pt>
                <c:pt idx="4979">
                  <c:v>45122.458333333328</c:v>
                </c:pt>
                <c:pt idx="4980">
                  <c:v>45122.5</c:v>
                </c:pt>
                <c:pt idx="4981">
                  <c:v>45122.541666666672</c:v>
                </c:pt>
                <c:pt idx="4982">
                  <c:v>45122.583333333328</c:v>
                </c:pt>
                <c:pt idx="4983">
                  <c:v>45122.625</c:v>
                </c:pt>
                <c:pt idx="4984">
                  <c:v>45122.666666666672</c:v>
                </c:pt>
                <c:pt idx="4985">
                  <c:v>45122.708333333328</c:v>
                </c:pt>
                <c:pt idx="4986">
                  <c:v>45122.75</c:v>
                </c:pt>
                <c:pt idx="4987">
                  <c:v>45122.791666666672</c:v>
                </c:pt>
                <c:pt idx="4988">
                  <c:v>45122.833333333328</c:v>
                </c:pt>
                <c:pt idx="4989">
                  <c:v>45122.875</c:v>
                </c:pt>
                <c:pt idx="4990">
                  <c:v>45122.916666666672</c:v>
                </c:pt>
                <c:pt idx="4991">
                  <c:v>45122.958333333328</c:v>
                </c:pt>
                <c:pt idx="4992">
                  <c:v>45123</c:v>
                </c:pt>
                <c:pt idx="4993">
                  <c:v>45123.041666666672</c:v>
                </c:pt>
                <c:pt idx="4994">
                  <c:v>45123.083333333328</c:v>
                </c:pt>
                <c:pt idx="4995">
                  <c:v>45123.125</c:v>
                </c:pt>
                <c:pt idx="4996">
                  <c:v>45123.166666666672</c:v>
                </c:pt>
                <c:pt idx="4997">
                  <c:v>45123.208333333328</c:v>
                </c:pt>
                <c:pt idx="4998">
                  <c:v>45123.25</c:v>
                </c:pt>
                <c:pt idx="4999">
                  <c:v>45123.291666666672</c:v>
                </c:pt>
                <c:pt idx="5000">
                  <c:v>45123.333333333328</c:v>
                </c:pt>
                <c:pt idx="5001">
                  <c:v>45123.375</c:v>
                </c:pt>
                <c:pt idx="5002">
                  <c:v>45123.416666666672</c:v>
                </c:pt>
                <c:pt idx="5003">
                  <c:v>45123.458333333328</c:v>
                </c:pt>
                <c:pt idx="5004">
                  <c:v>45123.5</c:v>
                </c:pt>
                <c:pt idx="5005">
                  <c:v>45123.541666666672</c:v>
                </c:pt>
                <c:pt idx="5006">
                  <c:v>45123.583333333328</c:v>
                </c:pt>
                <c:pt idx="5007">
                  <c:v>45123.625</c:v>
                </c:pt>
                <c:pt idx="5008">
                  <c:v>45123.666666666672</c:v>
                </c:pt>
                <c:pt idx="5009">
                  <c:v>45123.708333333328</c:v>
                </c:pt>
                <c:pt idx="5010">
                  <c:v>45123.75</c:v>
                </c:pt>
                <c:pt idx="5011">
                  <c:v>45123.791666666672</c:v>
                </c:pt>
                <c:pt idx="5012">
                  <c:v>45123.833333333328</c:v>
                </c:pt>
                <c:pt idx="5013">
                  <c:v>45123.875</c:v>
                </c:pt>
                <c:pt idx="5014">
                  <c:v>45123.916666666672</c:v>
                </c:pt>
                <c:pt idx="5015">
                  <c:v>45123.958333333328</c:v>
                </c:pt>
                <c:pt idx="5016">
                  <c:v>45124</c:v>
                </c:pt>
                <c:pt idx="5017">
                  <c:v>45124.041666666672</c:v>
                </c:pt>
                <c:pt idx="5018">
                  <c:v>45124.083333333328</c:v>
                </c:pt>
                <c:pt idx="5019">
                  <c:v>45124.125</c:v>
                </c:pt>
                <c:pt idx="5020">
                  <c:v>45124.166666666672</c:v>
                </c:pt>
                <c:pt idx="5021">
                  <c:v>45124.208333333328</c:v>
                </c:pt>
                <c:pt idx="5022">
                  <c:v>45124.25</c:v>
                </c:pt>
                <c:pt idx="5023">
                  <c:v>45124.291666666672</c:v>
                </c:pt>
                <c:pt idx="5024">
                  <c:v>45124.333333333328</c:v>
                </c:pt>
                <c:pt idx="5025">
                  <c:v>45124.375</c:v>
                </c:pt>
                <c:pt idx="5026">
                  <c:v>45124.416666666672</c:v>
                </c:pt>
                <c:pt idx="5027">
                  <c:v>45124.458333333328</c:v>
                </c:pt>
                <c:pt idx="5028">
                  <c:v>45124.5</c:v>
                </c:pt>
                <c:pt idx="5029">
                  <c:v>45124.541666666672</c:v>
                </c:pt>
                <c:pt idx="5030">
                  <c:v>45124.583333333328</c:v>
                </c:pt>
                <c:pt idx="5031">
                  <c:v>45124.625</c:v>
                </c:pt>
                <c:pt idx="5032">
                  <c:v>45124.666666666672</c:v>
                </c:pt>
                <c:pt idx="5033">
                  <c:v>45124.708333333328</c:v>
                </c:pt>
                <c:pt idx="5034">
                  <c:v>45124.75</c:v>
                </c:pt>
                <c:pt idx="5035">
                  <c:v>45124.791666666672</c:v>
                </c:pt>
                <c:pt idx="5036">
                  <c:v>45124.833333333328</c:v>
                </c:pt>
                <c:pt idx="5037">
                  <c:v>45124.875</c:v>
                </c:pt>
                <c:pt idx="5038">
                  <c:v>45124.916666666672</c:v>
                </c:pt>
                <c:pt idx="5039">
                  <c:v>45124.958333333328</c:v>
                </c:pt>
                <c:pt idx="5040">
                  <c:v>45125</c:v>
                </c:pt>
                <c:pt idx="5041">
                  <c:v>45125.041666666672</c:v>
                </c:pt>
                <c:pt idx="5042">
                  <c:v>45125.083333333328</c:v>
                </c:pt>
                <c:pt idx="5043">
                  <c:v>45125.125</c:v>
                </c:pt>
                <c:pt idx="5044">
                  <c:v>45125.166666666672</c:v>
                </c:pt>
                <c:pt idx="5045">
                  <c:v>45125.208333333328</c:v>
                </c:pt>
                <c:pt idx="5046">
                  <c:v>45125.25</c:v>
                </c:pt>
                <c:pt idx="5047">
                  <c:v>45125.291666666672</c:v>
                </c:pt>
                <c:pt idx="5048">
                  <c:v>45125.333333333328</c:v>
                </c:pt>
                <c:pt idx="5049">
                  <c:v>45125.375</c:v>
                </c:pt>
                <c:pt idx="5050">
                  <c:v>45125.416666666672</c:v>
                </c:pt>
                <c:pt idx="5051">
                  <c:v>45125.458333333328</c:v>
                </c:pt>
                <c:pt idx="5052">
                  <c:v>45125.5</c:v>
                </c:pt>
                <c:pt idx="5053">
                  <c:v>45125.541666666672</c:v>
                </c:pt>
                <c:pt idx="5054">
                  <c:v>45125.583333333328</c:v>
                </c:pt>
                <c:pt idx="5055">
                  <c:v>45125.625</c:v>
                </c:pt>
                <c:pt idx="5056">
                  <c:v>45125.666666666672</c:v>
                </c:pt>
                <c:pt idx="5057">
                  <c:v>45125.708333333328</c:v>
                </c:pt>
                <c:pt idx="5058">
                  <c:v>45125.75</c:v>
                </c:pt>
                <c:pt idx="5059">
                  <c:v>45125.791666666672</c:v>
                </c:pt>
                <c:pt idx="5060">
                  <c:v>45125.833333333328</c:v>
                </c:pt>
                <c:pt idx="5061">
                  <c:v>45125.875</c:v>
                </c:pt>
                <c:pt idx="5062">
                  <c:v>45125.916666666672</c:v>
                </c:pt>
                <c:pt idx="5063">
                  <c:v>45125.958333333328</c:v>
                </c:pt>
                <c:pt idx="5064">
                  <c:v>45126</c:v>
                </c:pt>
                <c:pt idx="5065">
                  <c:v>45126.041666666672</c:v>
                </c:pt>
                <c:pt idx="5066">
                  <c:v>45126.083333333328</c:v>
                </c:pt>
                <c:pt idx="5067">
                  <c:v>45126.125</c:v>
                </c:pt>
                <c:pt idx="5068">
                  <c:v>45126.166666666672</c:v>
                </c:pt>
                <c:pt idx="5069">
                  <c:v>45126.208333333328</c:v>
                </c:pt>
                <c:pt idx="5070">
                  <c:v>45126.25</c:v>
                </c:pt>
                <c:pt idx="5071">
                  <c:v>45126.291666666672</c:v>
                </c:pt>
                <c:pt idx="5072">
                  <c:v>45126.333333333328</c:v>
                </c:pt>
                <c:pt idx="5073">
                  <c:v>45126.375</c:v>
                </c:pt>
                <c:pt idx="5074">
                  <c:v>45126.416666666672</c:v>
                </c:pt>
                <c:pt idx="5075">
                  <c:v>45126.458333333328</c:v>
                </c:pt>
                <c:pt idx="5076">
                  <c:v>45126.5</c:v>
                </c:pt>
                <c:pt idx="5077">
                  <c:v>45126.541666666672</c:v>
                </c:pt>
                <c:pt idx="5078">
                  <c:v>45126.583333333328</c:v>
                </c:pt>
                <c:pt idx="5079">
                  <c:v>45126.625</c:v>
                </c:pt>
                <c:pt idx="5080">
                  <c:v>45126.666666666672</c:v>
                </c:pt>
                <c:pt idx="5081">
                  <c:v>45126.708333333328</c:v>
                </c:pt>
                <c:pt idx="5082">
                  <c:v>45126.75</c:v>
                </c:pt>
                <c:pt idx="5083">
                  <c:v>45126.791666666672</c:v>
                </c:pt>
                <c:pt idx="5084">
                  <c:v>45126.833333333328</c:v>
                </c:pt>
                <c:pt idx="5085">
                  <c:v>45126.875</c:v>
                </c:pt>
                <c:pt idx="5086">
                  <c:v>45126.916666666672</c:v>
                </c:pt>
                <c:pt idx="5087">
                  <c:v>45126.958333333328</c:v>
                </c:pt>
                <c:pt idx="5088">
                  <c:v>45127</c:v>
                </c:pt>
                <c:pt idx="5089">
                  <c:v>45127.041666666672</c:v>
                </c:pt>
                <c:pt idx="5090">
                  <c:v>45127.083333333328</c:v>
                </c:pt>
                <c:pt idx="5091">
                  <c:v>45127.125</c:v>
                </c:pt>
                <c:pt idx="5092">
                  <c:v>45127.166666666672</c:v>
                </c:pt>
                <c:pt idx="5093">
                  <c:v>45127.208333333328</c:v>
                </c:pt>
                <c:pt idx="5094">
                  <c:v>45127.25</c:v>
                </c:pt>
                <c:pt idx="5095">
                  <c:v>45127.291666666672</c:v>
                </c:pt>
                <c:pt idx="5096">
                  <c:v>45127.333333333328</c:v>
                </c:pt>
                <c:pt idx="5097">
                  <c:v>45127.375</c:v>
                </c:pt>
                <c:pt idx="5098">
                  <c:v>45127.416666666672</c:v>
                </c:pt>
                <c:pt idx="5099">
                  <c:v>45127.458333333328</c:v>
                </c:pt>
                <c:pt idx="5100">
                  <c:v>45127.5</c:v>
                </c:pt>
                <c:pt idx="5101">
                  <c:v>45127.541666666672</c:v>
                </c:pt>
                <c:pt idx="5102">
                  <c:v>45127.583333333328</c:v>
                </c:pt>
                <c:pt idx="5103">
                  <c:v>45127.625</c:v>
                </c:pt>
                <c:pt idx="5104">
                  <c:v>45127.666666666672</c:v>
                </c:pt>
                <c:pt idx="5105">
                  <c:v>45127.708333333328</c:v>
                </c:pt>
                <c:pt idx="5106">
                  <c:v>45127.75</c:v>
                </c:pt>
                <c:pt idx="5107">
                  <c:v>45127.791666666672</c:v>
                </c:pt>
                <c:pt idx="5108">
                  <c:v>45127.833333333328</c:v>
                </c:pt>
                <c:pt idx="5109">
                  <c:v>45127.875</c:v>
                </c:pt>
                <c:pt idx="5110">
                  <c:v>45127.916666666672</c:v>
                </c:pt>
                <c:pt idx="5111">
                  <c:v>45127.958333333328</c:v>
                </c:pt>
                <c:pt idx="5112">
                  <c:v>45128</c:v>
                </c:pt>
                <c:pt idx="5113">
                  <c:v>45128.041666666672</c:v>
                </c:pt>
                <c:pt idx="5114">
                  <c:v>45128.083333333328</c:v>
                </c:pt>
                <c:pt idx="5115">
                  <c:v>45128.125</c:v>
                </c:pt>
                <c:pt idx="5116">
                  <c:v>45128.166666666672</c:v>
                </c:pt>
                <c:pt idx="5117">
                  <c:v>45128.208333333328</c:v>
                </c:pt>
                <c:pt idx="5118">
                  <c:v>45128.25</c:v>
                </c:pt>
                <c:pt idx="5119">
                  <c:v>45128.291666666672</c:v>
                </c:pt>
                <c:pt idx="5120">
                  <c:v>45128.333333333328</c:v>
                </c:pt>
                <c:pt idx="5121">
                  <c:v>45128.375</c:v>
                </c:pt>
                <c:pt idx="5122">
                  <c:v>45128.416666666672</c:v>
                </c:pt>
                <c:pt idx="5123">
                  <c:v>45128.458333333328</c:v>
                </c:pt>
                <c:pt idx="5124">
                  <c:v>45128.5</c:v>
                </c:pt>
                <c:pt idx="5125">
                  <c:v>45128.541666666672</c:v>
                </c:pt>
                <c:pt idx="5126">
                  <c:v>45128.583333333328</c:v>
                </c:pt>
                <c:pt idx="5127">
                  <c:v>45128.625</c:v>
                </c:pt>
                <c:pt idx="5128">
                  <c:v>45128.666666666672</c:v>
                </c:pt>
                <c:pt idx="5129">
                  <c:v>45128.708333333328</c:v>
                </c:pt>
                <c:pt idx="5130">
                  <c:v>45128.75</c:v>
                </c:pt>
                <c:pt idx="5131">
                  <c:v>45128.791666666672</c:v>
                </c:pt>
                <c:pt idx="5132">
                  <c:v>45128.833333333328</c:v>
                </c:pt>
                <c:pt idx="5133">
                  <c:v>45128.875</c:v>
                </c:pt>
                <c:pt idx="5134">
                  <c:v>45128.916666666672</c:v>
                </c:pt>
                <c:pt idx="5135">
                  <c:v>45128.958333333328</c:v>
                </c:pt>
                <c:pt idx="5136">
                  <c:v>45129</c:v>
                </c:pt>
                <c:pt idx="5137">
                  <c:v>45129.041666666672</c:v>
                </c:pt>
                <c:pt idx="5138">
                  <c:v>45129.083333333328</c:v>
                </c:pt>
                <c:pt idx="5139">
                  <c:v>45129.125</c:v>
                </c:pt>
                <c:pt idx="5140">
                  <c:v>45129.166666666672</c:v>
                </c:pt>
                <c:pt idx="5141">
                  <c:v>45129.208333333328</c:v>
                </c:pt>
                <c:pt idx="5142">
                  <c:v>45129.25</c:v>
                </c:pt>
                <c:pt idx="5143">
                  <c:v>45129.291666666672</c:v>
                </c:pt>
                <c:pt idx="5144">
                  <c:v>45129.333333333328</c:v>
                </c:pt>
                <c:pt idx="5145">
                  <c:v>45129.375</c:v>
                </c:pt>
                <c:pt idx="5146">
                  <c:v>45129.416666666672</c:v>
                </c:pt>
                <c:pt idx="5147">
                  <c:v>45129.458333333328</c:v>
                </c:pt>
                <c:pt idx="5148">
                  <c:v>45129.5</c:v>
                </c:pt>
                <c:pt idx="5149">
                  <c:v>45129.541666666672</c:v>
                </c:pt>
                <c:pt idx="5150">
                  <c:v>45129.583333333328</c:v>
                </c:pt>
                <c:pt idx="5151">
                  <c:v>45129.625</c:v>
                </c:pt>
                <c:pt idx="5152">
                  <c:v>45129.666666666672</c:v>
                </c:pt>
                <c:pt idx="5153">
                  <c:v>45129.708333333328</c:v>
                </c:pt>
                <c:pt idx="5154">
                  <c:v>45129.75</c:v>
                </c:pt>
                <c:pt idx="5155">
                  <c:v>45129.791666666672</c:v>
                </c:pt>
                <c:pt idx="5156">
                  <c:v>45129.833333333328</c:v>
                </c:pt>
                <c:pt idx="5157">
                  <c:v>45129.875</c:v>
                </c:pt>
                <c:pt idx="5158">
                  <c:v>45129.916666666672</c:v>
                </c:pt>
                <c:pt idx="5159">
                  <c:v>45129.958333333328</c:v>
                </c:pt>
                <c:pt idx="5160">
                  <c:v>45130</c:v>
                </c:pt>
                <c:pt idx="5161">
                  <c:v>45130.041666666672</c:v>
                </c:pt>
                <c:pt idx="5162">
                  <c:v>45130.083333333328</c:v>
                </c:pt>
                <c:pt idx="5163">
                  <c:v>45130.125</c:v>
                </c:pt>
                <c:pt idx="5164">
                  <c:v>45130.166666666672</c:v>
                </c:pt>
                <c:pt idx="5165">
                  <c:v>45130.208333333328</c:v>
                </c:pt>
                <c:pt idx="5166">
                  <c:v>45130.25</c:v>
                </c:pt>
                <c:pt idx="5167">
                  <c:v>45130.291666666672</c:v>
                </c:pt>
                <c:pt idx="5168">
                  <c:v>45130.333333333328</c:v>
                </c:pt>
                <c:pt idx="5169">
                  <c:v>45130.375</c:v>
                </c:pt>
                <c:pt idx="5170">
                  <c:v>45130.416666666672</c:v>
                </c:pt>
                <c:pt idx="5171">
                  <c:v>45130.458333333328</c:v>
                </c:pt>
                <c:pt idx="5172">
                  <c:v>45130.5</c:v>
                </c:pt>
                <c:pt idx="5173">
                  <c:v>45130.541666666672</c:v>
                </c:pt>
                <c:pt idx="5174">
                  <c:v>45130.583333333328</c:v>
                </c:pt>
                <c:pt idx="5175">
                  <c:v>45130.625</c:v>
                </c:pt>
                <c:pt idx="5176">
                  <c:v>45130.666666666672</c:v>
                </c:pt>
                <c:pt idx="5177">
                  <c:v>45130.708333333328</c:v>
                </c:pt>
                <c:pt idx="5178">
                  <c:v>45130.75</c:v>
                </c:pt>
                <c:pt idx="5179">
                  <c:v>45130.791666666672</c:v>
                </c:pt>
                <c:pt idx="5180">
                  <c:v>45130.833333333328</c:v>
                </c:pt>
                <c:pt idx="5181">
                  <c:v>45130.875</c:v>
                </c:pt>
                <c:pt idx="5182">
                  <c:v>45130.916666666672</c:v>
                </c:pt>
                <c:pt idx="5183">
                  <c:v>45130.958333333328</c:v>
                </c:pt>
                <c:pt idx="5184">
                  <c:v>45131</c:v>
                </c:pt>
                <c:pt idx="5185">
                  <c:v>45131.041666666672</c:v>
                </c:pt>
                <c:pt idx="5186">
                  <c:v>45131.083333333328</c:v>
                </c:pt>
                <c:pt idx="5187">
                  <c:v>45131.125</c:v>
                </c:pt>
                <c:pt idx="5188">
                  <c:v>45131.166666666672</c:v>
                </c:pt>
                <c:pt idx="5189">
                  <c:v>45131.208333333328</c:v>
                </c:pt>
                <c:pt idx="5190">
                  <c:v>45131.25</c:v>
                </c:pt>
                <c:pt idx="5191">
                  <c:v>45131.291666666672</c:v>
                </c:pt>
                <c:pt idx="5192">
                  <c:v>45131.333333333328</c:v>
                </c:pt>
                <c:pt idx="5193">
                  <c:v>45131.375</c:v>
                </c:pt>
                <c:pt idx="5194">
                  <c:v>45131.416666666672</c:v>
                </c:pt>
                <c:pt idx="5195">
                  <c:v>45131.458333333328</c:v>
                </c:pt>
                <c:pt idx="5196">
                  <c:v>45131.5</c:v>
                </c:pt>
                <c:pt idx="5197">
                  <c:v>45131.541666666672</c:v>
                </c:pt>
                <c:pt idx="5198">
                  <c:v>45131.583333333328</c:v>
                </c:pt>
                <c:pt idx="5199">
                  <c:v>45131.625</c:v>
                </c:pt>
                <c:pt idx="5200">
                  <c:v>45131.666666666672</c:v>
                </c:pt>
                <c:pt idx="5201">
                  <c:v>45131.708333333328</c:v>
                </c:pt>
                <c:pt idx="5202">
                  <c:v>45131.75</c:v>
                </c:pt>
                <c:pt idx="5203">
                  <c:v>45131.791666666672</c:v>
                </c:pt>
                <c:pt idx="5204">
                  <c:v>45131.833333333328</c:v>
                </c:pt>
                <c:pt idx="5205">
                  <c:v>45131.875</c:v>
                </c:pt>
                <c:pt idx="5206">
                  <c:v>45131.916666666672</c:v>
                </c:pt>
                <c:pt idx="5207">
                  <c:v>45131.958333333328</c:v>
                </c:pt>
                <c:pt idx="5208">
                  <c:v>45132</c:v>
                </c:pt>
                <c:pt idx="5209">
                  <c:v>45132.041666666672</c:v>
                </c:pt>
                <c:pt idx="5210">
                  <c:v>45132.083333333328</c:v>
                </c:pt>
                <c:pt idx="5211">
                  <c:v>45132.125</c:v>
                </c:pt>
                <c:pt idx="5212">
                  <c:v>45132.166666666672</c:v>
                </c:pt>
                <c:pt idx="5213">
                  <c:v>45132.208333333328</c:v>
                </c:pt>
                <c:pt idx="5214">
                  <c:v>45132.25</c:v>
                </c:pt>
                <c:pt idx="5215">
                  <c:v>45132.291666666672</c:v>
                </c:pt>
                <c:pt idx="5216">
                  <c:v>45132.333333333328</c:v>
                </c:pt>
                <c:pt idx="5217">
                  <c:v>45132.375</c:v>
                </c:pt>
                <c:pt idx="5218">
                  <c:v>45132.416666666672</c:v>
                </c:pt>
                <c:pt idx="5219">
                  <c:v>45132.458333333328</c:v>
                </c:pt>
                <c:pt idx="5220">
                  <c:v>45132.5</c:v>
                </c:pt>
                <c:pt idx="5221">
                  <c:v>45132.541666666672</c:v>
                </c:pt>
                <c:pt idx="5222">
                  <c:v>45132.583333333328</c:v>
                </c:pt>
                <c:pt idx="5223">
                  <c:v>45132.625</c:v>
                </c:pt>
                <c:pt idx="5224">
                  <c:v>45132.666666666672</c:v>
                </c:pt>
                <c:pt idx="5225">
                  <c:v>45132.708333333328</c:v>
                </c:pt>
                <c:pt idx="5226">
                  <c:v>45132.75</c:v>
                </c:pt>
                <c:pt idx="5227">
                  <c:v>45132.791666666672</c:v>
                </c:pt>
                <c:pt idx="5228">
                  <c:v>45132.833333333328</c:v>
                </c:pt>
                <c:pt idx="5229">
                  <c:v>45132.875</c:v>
                </c:pt>
                <c:pt idx="5230">
                  <c:v>45132.916666666672</c:v>
                </c:pt>
                <c:pt idx="5231">
                  <c:v>45132.958333333328</c:v>
                </c:pt>
                <c:pt idx="5232">
                  <c:v>45133</c:v>
                </c:pt>
                <c:pt idx="5233">
                  <c:v>45133.041666666672</c:v>
                </c:pt>
                <c:pt idx="5234">
                  <c:v>45133.083333333328</c:v>
                </c:pt>
                <c:pt idx="5235">
                  <c:v>45133.125</c:v>
                </c:pt>
                <c:pt idx="5236">
                  <c:v>45133.166666666672</c:v>
                </c:pt>
                <c:pt idx="5237">
                  <c:v>45133.208333333328</c:v>
                </c:pt>
                <c:pt idx="5238">
                  <c:v>45133.25</c:v>
                </c:pt>
                <c:pt idx="5239">
                  <c:v>45133.291666666672</c:v>
                </c:pt>
                <c:pt idx="5240">
                  <c:v>45133.333333333328</c:v>
                </c:pt>
                <c:pt idx="5241">
                  <c:v>45133.375</c:v>
                </c:pt>
                <c:pt idx="5242">
                  <c:v>45133.416666666672</c:v>
                </c:pt>
                <c:pt idx="5243">
                  <c:v>45133.458333333328</c:v>
                </c:pt>
                <c:pt idx="5244">
                  <c:v>45133.5</c:v>
                </c:pt>
                <c:pt idx="5245">
                  <c:v>45133.541666666672</c:v>
                </c:pt>
                <c:pt idx="5246">
                  <c:v>45133.583333333328</c:v>
                </c:pt>
                <c:pt idx="5247">
                  <c:v>45133.625</c:v>
                </c:pt>
                <c:pt idx="5248">
                  <c:v>45133.666666666672</c:v>
                </c:pt>
                <c:pt idx="5249">
                  <c:v>45133.708333333328</c:v>
                </c:pt>
                <c:pt idx="5250">
                  <c:v>45133.75</c:v>
                </c:pt>
                <c:pt idx="5251">
                  <c:v>45133.791666666672</c:v>
                </c:pt>
                <c:pt idx="5252">
                  <c:v>45133.833333333328</c:v>
                </c:pt>
                <c:pt idx="5253">
                  <c:v>45133.875</c:v>
                </c:pt>
                <c:pt idx="5254">
                  <c:v>45133.916666666672</c:v>
                </c:pt>
                <c:pt idx="5255">
                  <c:v>45133.958333333328</c:v>
                </c:pt>
                <c:pt idx="5256">
                  <c:v>45134</c:v>
                </c:pt>
                <c:pt idx="5257">
                  <c:v>45134.041666666672</c:v>
                </c:pt>
                <c:pt idx="5258">
                  <c:v>45134.083333333328</c:v>
                </c:pt>
                <c:pt idx="5259">
                  <c:v>45134.125</c:v>
                </c:pt>
                <c:pt idx="5260">
                  <c:v>45134.166666666672</c:v>
                </c:pt>
                <c:pt idx="5261">
                  <c:v>45134.208333333328</c:v>
                </c:pt>
                <c:pt idx="5262">
                  <c:v>45134.25</c:v>
                </c:pt>
                <c:pt idx="5263">
                  <c:v>45134.291666666672</c:v>
                </c:pt>
                <c:pt idx="5264">
                  <c:v>45134.333333333328</c:v>
                </c:pt>
                <c:pt idx="5265">
                  <c:v>45134.375</c:v>
                </c:pt>
                <c:pt idx="5266">
                  <c:v>45134.416666666672</c:v>
                </c:pt>
                <c:pt idx="5267">
                  <c:v>45134.458333333328</c:v>
                </c:pt>
                <c:pt idx="5268">
                  <c:v>45134.5</c:v>
                </c:pt>
                <c:pt idx="5269">
                  <c:v>45134.541666666672</c:v>
                </c:pt>
                <c:pt idx="5270">
                  <c:v>45134.583333333328</c:v>
                </c:pt>
                <c:pt idx="5271">
                  <c:v>45134.625</c:v>
                </c:pt>
                <c:pt idx="5272">
                  <c:v>45134.666666666672</c:v>
                </c:pt>
                <c:pt idx="5273">
                  <c:v>45134.708333333328</c:v>
                </c:pt>
                <c:pt idx="5274">
                  <c:v>45134.75</c:v>
                </c:pt>
                <c:pt idx="5275">
                  <c:v>45134.791666666672</c:v>
                </c:pt>
                <c:pt idx="5276">
                  <c:v>45134.833333333328</c:v>
                </c:pt>
                <c:pt idx="5277">
                  <c:v>45134.875</c:v>
                </c:pt>
                <c:pt idx="5278">
                  <c:v>45134.916666666672</c:v>
                </c:pt>
                <c:pt idx="5279">
                  <c:v>45134.958333333328</c:v>
                </c:pt>
                <c:pt idx="5280">
                  <c:v>45135</c:v>
                </c:pt>
                <c:pt idx="5281">
                  <c:v>45135.041666666672</c:v>
                </c:pt>
                <c:pt idx="5282">
                  <c:v>45135.083333333328</c:v>
                </c:pt>
                <c:pt idx="5283">
                  <c:v>45135.125</c:v>
                </c:pt>
                <c:pt idx="5284">
                  <c:v>45135.166666666672</c:v>
                </c:pt>
                <c:pt idx="5285">
                  <c:v>45135.208333333328</c:v>
                </c:pt>
                <c:pt idx="5286">
                  <c:v>45135.25</c:v>
                </c:pt>
                <c:pt idx="5287">
                  <c:v>45135.291666666672</c:v>
                </c:pt>
                <c:pt idx="5288">
                  <c:v>45135.333333333328</c:v>
                </c:pt>
                <c:pt idx="5289">
                  <c:v>45135.375</c:v>
                </c:pt>
                <c:pt idx="5290">
                  <c:v>45135.416666666672</c:v>
                </c:pt>
                <c:pt idx="5291">
                  <c:v>45135.458333333328</c:v>
                </c:pt>
                <c:pt idx="5292">
                  <c:v>45135.5</c:v>
                </c:pt>
                <c:pt idx="5293">
                  <c:v>45135.541666666672</c:v>
                </c:pt>
                <c:pt idx="5294">
                  <c:v>45135.583333333328</c:v>
                </c:pt>
                <c:pt idx="5295">
                  <c:v>45135.625</c:v>
                </c:pt>
                <c:pt idx="5296">
                  <c:v>45135.666666666672</c:v>
                </c:pt>
                <c:pt idx="5297">
                  <c:v>45135.708333333328</c:v>
                </c:pt>
                <c:pt idx="5298">
                  <c:v>45135.75</c:v>
                </c:pt>
                <c:pt idx="5299">
                  <c:v>45135.791666666672</c:v>
                </c:pt>
                <c:pt idx="5300">
                  <c:v>45135.833333333328</c:v>
                </c:pt>
                <c:pt idx="5301">
                  <c:v>45135.875</c:v>
                </c:pt>
                <c:pt idx="5302">
                  <c:v>45135.916666666672</c:v>
                </c:pt>
                <c:pt idx="5303">
                  <c:v>45135.958333333328</c:v>
                </c:pt>
                <c:pt idx="5304">
                  <c:v>45136</c:v>
                </c:pt>
                <c:pt idx="5305">
                  <c:v>45136.041666666672</c:v>
                </c:pt>
                <c:pt idx="5306">
                  <c:v>45136.083333333328</c:v>
                </c:pt>
                <c:pt idx="5307">
                  <c:v>45136.125</c:v>
                </c:pt>
                <c:pt idx="5308">
                  <c:v>45136.166666666672</c:v>
                </c:pt>
                <c:pt idx="5309">
                  <c:v>45136.208333333328</c:v>
                </c:pt>
                <c:pt idx="5310">
                  <c:v>45136.25</c:v>
                </c:pt>
                <c:pt idx="5311">
                  <c:v>45136.291666666672</c:v>
                </c:pt>
                <c:pt idx="5312">
                  <c:v>45136.333333333328</c:v>
                </c:pt>
                <c:pt idx="5313">
                  <c:v>45136.375</c:v>
                </c:pt>
                <c:pt idx="5314">
                  <c:v>45136.416666666672</c:v>
                </c:pt>
                <c:pt idx="5315">
                  <c:v>45136.458333333328</c:v>
                </c:pt>
                <c:pt idx="5316">
                  <c:v>45136.5</c:v>
                </c:pt>
                <c:pt idx="5317">
                  <c:v>45136.541666666672</c:v>
                </c:pt>
                <c:pt idx="5318">
                  <c:v>45136.583333333328</c:v>
                </c:pt>
                <c:pt idx="5319">
                  <c:v>45136.625</c:v>
                </c:pt>
                <c:pt idx="5320">
                  <c:v>45136.666666666672</c:v>
                </c:pt>
                <c:pt idx="5321">
                  <c:v>45136.708333333328</c:v>
                </c:pt>
                <c:pt idx="5322">
                  <c:v>45136.75</c:v>
                </c:pt>
                <c:pt idx="5323">
                  <c:v>45136.791666666672</c:v>
                </c:pt>
                <c:pt idx="5324">
                  <c:v>45136.833333333328</c:v>
                </c:pt>
                <c:pt idx="5325">
                  <c:v>45136.875</c:v>
                </c:pt>
                <c:pt idx="5326">
                  <c:v>45136.916666666672</c:v>
                </c:pt>
                <c:pt idx="5327">
                  <c:v>45136.958333333328</c:v>
                </c:pt>
                <c:pt idx="5328">
                  <c:v>45137</c:v>
                </c:pt>
                <c:pt idx="5329">
                  <c:v>45137.041666666672</c:v>
                </c:pt>
                <c:pt idx="5330">
                  <c:v>45137.083333333328</c:v>
                </c:pt>
                <c:pt idx="5331">
                  <c:v>45137.125</c:v>
                </c:pt>
                <c:pt idx="5332">
                  <c:v>45137.166666666672</c:v>
                </c:pt>
                <c:pt idx="5333">
                  <c:v>45137.208333333328</c:v>
                </c:pt>
                <c:pt idx="5334">
                  <c:v>45137.25</c:v>
                </c:pt>
                <c:pt idx="5335">
                  <c:v>45137.291666666672</c:v>
                </c:pt>
                <c:pt idx="5336">
                  <c:v>45137.333333333328</c:v>
                </c:pt>
                <c:pt idx="5337">
                  <c:v>45137.375</c:v>
                </c:pt>
                <c:pt idx="5338">
                  <c:v>45137.416666666672</c:v>
                </c:pt>
                <c:pt idx="5339">
                  <c:v>45137.458333333328</c:v>
                </c:pt>
                <c:pt idx="5340">
                  <c:v>45137.5</c:v>
                </c:pt>
                <c:pt idx="5341">
                  <c:v>45137.541666666672</c:v>
                </c:pt>
                <c:pt idx="5342">
                  <c:v>45137.583333333328</c:v>
                </c:pt>
                <c:pt idx="5343">
                  <c:v>45137.625</c:v>
                </c:pt>
                <c:pt idx="5344">
                  <c:v>45137.666666666672</c:v>
                </c:pt>
                <c:pt idx="5345">
                  <c:v>45137.708333333328</c:v>
                </c:pt>
                <c:pt idx="5346">
                  <c:v>45137.75</c:v>
                </c:pt>
                <c:pt idx="5347">
                  <c:v>45137.791666666672</c:v>
                </c:pt>
                <c:pt idx="5348">
                  <c:v>45137.833333333328</c:v>
                </c:pt>
                <c:pt idx="5349">
                  <c:v>45137.875</c:v>
                </c:pt>
                <c:pt idx="5350">
                  <c:v>45137.916666666672</c:v>
                </c:pt>
                <c:pt idx="5351">
                  <c:v>45137.958333333328</c:v>
                </c:pt>
                <c:pt idx="5352">
                  <c:v>45138</c:v>
                </c:pt>
                <c:pt idx="5353">
                  <c:v>45138.041666666672</c:v>
                </c:pt>
                <c:pt idx="5354">
                  <c:v>45138.083333333328</c:v>
                </c:pt>
                <c:pt idx="5355">
                  <c:v>45138.125</c:v>
                </c:pt>
                <c:pt idx="5356">
                  <c:v>45138.166666666672</c:v>
                </c:pt>
                <c:pt idx="5357">
                  <c:v>45138.208333333328</c:v>
                </c:pt>
                <c:pt idx="5358">
                  <c:v>45138.25</c:v>
                </c:pt>
                <c:pt idx="5359">
                  <c:v>45138.291666666672</c:v>
                </c:pt>
                <c:pt idx="5360">
                  <c:v>45138.333333333328</c:v>
                </c:pt>
                <c:pt idx="5361">
                  <c:v>45138.375</c:v>
                </c:pt>
                <c:pt idx="5362">
                  <c:v>45138.416666666672</c:v>
                </c:pt>
                <c:pt idx="5363">
                  <c:v>45138.458333333328</c:v>
                </c:pt>
                <c:pt idx="5364">
                  <c:v>45138.5</c:v>
                </c:pt>
                <c:pt idx="5365">
                  <c:v>45138.541666666672</c:v>
                </c:pt>
                <c:pt idx="5366">
                  <c:v>45138.583333333328</c:v>
                </c:pt>
                <c:pt idx="5367">
                  <c:v>45138.625</c:v>
                </c:pt>
                <c:pt idx="5368">
                  <c:v>45138.666666666672</c:v>
                </c:pt>
                <c:pt idx="5369">
                  <c:v>45138.708333333328</c:v>
                </c:pt>
                <c:pt idx="5370">
                  <c:v>45138.75</c:v>
                </c:pt>
                <c:pt idx="5371">
                  <c:v>45138.791666666672</c:v>
                </c:pt>
                <c:pt idx="5372">
                  <c:v>45138.833333333328</c:v>
                </c:pt>
                <c:pt idx="5373">
                  <c:v>45138.875</c:v>
                </c:pt>
                <c:pt idx="5374">
                  <c:v>45138.916666666672</c:v>
                </c:pt>
                <c:pt idx="5375">
                  <c:v>45138.958333333328</c:v>
                </c:pt>
                <c:pt idx="5376">
                  <c:v>45139</c:v>
                </c:pt>
                <c:pt idx="5377">
                  <c:v>45139.041666666672</c:v>
                </c:pt>
                <c:pt idx="5378">
                  <c:v>45139.083333333328</c:v>
                </c:pt>
                <c:pt idx="5379">
                  <c:v>45139.125</c:v>
                </c:pt>
                <c:pt idx="5380">
                  <c:v>45139.166666666672</c:v>
                </c:pt>
                <c:pt idx="5381">
                  <c:v>45139.208333333328</c:v>
                </c:pt>
                <c:pt idx="5382">
                  <c:v>45139.25</c:v>
                </c:pt>
                <c:pt idx="5383">
                  <c:v>45139.291666666672</c:v>
                </c:pt>
                <c:pt idx="5384">
                  <c:v>45139.333333333328</c:v>
                </c:pt>
                <c:pt idx="5385">
                  <c:v>45139.375</c:v>
                </c:pt>
                <c:pt idx="5386">
                  <c:v>45139.416666666672</c:v>
                </c:pt>
                <c:pt idx="5387">
                  <c:v>45139.458333333328</c:v>
                </c:pt>
                <c:pt idx="5388">
                  <c:v>45139.5</c:v>
                </c:pt>
                <c:pt idx="5389">
                  <c:v>45139.541666666672</c:v>
                </c:pt>
                <c:pt idx="5390">
                  <c:v>45139.583333333328</c:v>
                </c:pt>
                <c:pt idx="5391">
                  <c:v>45139.625</c:v>
                </c:pt>
                <c:pt idx="5392">
                  <c:v>45139.666666666672</c:v>
                </c:pt>
                <c:pt idx="5393">
                  <c:v>45139.708333333328</c:v>
                </c:pt>
                <c:pt idx="5394">
                  <c:v>45139.75</c:v>
                </c:pt>
                <c:pt idx="5395">
                  <c:v>45139.791666666672</c:v>
                </c:pt>
                <c:pt idx="5396">
                  <c:v>45139.833333333328</c:v>
                </c:pt>
                <c:pt idx="5397">
                  <c:v>45139.875</c:v>
                </c:pt>
                <c:pt idx="5398">
                  <c:v>45139.916666666672</c:v>
                </c:pt>
                <c:pt idx="5399">
                  <c:v>45139.958333333328</c:v>
                </c:pt>
                <c:pt idx="5400">
                  <c:v>45140</c:v>
                </c:pt>
                <c:pt idx="5401">
                  <c:v>45140.041666666672</c:v>
                </c:pt>
                <c:pt idx="5402">
                  <c:v>45140.083333333328</c:v>
                </c:pt>
                <c:pt idx="5403">
                  <c:v>45140.125</c:v>
                </c:pt>
                <c:pt idx="5404">
                  <c:v>45140.166666666672</c:v>
                </c:pt>
                <c:pt idx="5405">
                  <c:v>45140.208333333328</c:v>
                </c:pt>
                <c:pt idx="5406">
                  <c:v>45140.25</c:v>
                </c:pt>
                <c:pt idx="5407">
                  <c:v>45140.291666666672</c:v>
                </c:pt>
                <c:pt idx="5408">
                  <c:v>45140.333333333328</c:v>
                </c:pt>
                <c:pt idx="5409">
                  <c:v>45140.375</c:v>
                </c:pt>
                <c:pt idx="5410">
                  <c:v>45140.416666666672</c:v>
                </c:pt>
                <c:pt idx="5411">
                  <c:v>45140.458333333328</c:v>
                </c:pt>
                <c:pt idx="5412">
                  <c:v>45140.5</c:v>
                </c:pt>
                <c:pt idx="5413">
                  <c:v>45140.541666666672</c:v>
                </c:pt>
                <c:pt idx="5414">
                  <c:v>45140.583333333328</c:v>
                </c:pt>
                <c:pt idx="5415">
                  <c:v>45140.625</c:v>
                </c:pt>
                <c:pt idx="5416">
                  <c:v>45140.666666666672</c:v>
                </c:pt>
                <c:pt idx="5417">
                  <c:v>45140.708333333328</c:v>
                </c:pt>
                <c:pt idx="5418">
                  <c:v>45140.75</c:v>
                </c:pt>
                <c:pt idx="5419">
                  <c:v>45140.791666666672</c:v>
                </c:pt>
                <c:pt idx="5420">
                  <c:v>45140.833333333328</c:v>
                </c:pt>
                <c:pt idx="5421">
                  <c:v>45140.875</c:v>
                </c:pt>
                <c:pt idx="5422">
                  <c:v>45140.916666666672</c:v>
                </c:pt>
                <c:pt idx="5423">
                  <c:v>45140.958333333328</c:v>
                </c:pt>
                <c:pt idx="5424">
                  <c:v>45141</c:v>
                </c:pt>
                <c:pt idx="5425">
                  <c:v>45141.041666666672</c:v>
                </c:pt>
                <c:pt idx="5426">
                  <c:v>45141.083333333328</c:v>
                </c:pt>
                <c:pt idx="5427">
                  <c:v>45141.125</c:v>
                </c:pt>
                <c:pt idx="5428">
                  <c:v>45141.166666666672</c:v>
                </c:pt>
                <c:pt idx="5429">
                  <c:v>45141.208333333328</c:v>
                </c:pt>
                <c:pt idx="5430">
                  <c:v>45141.25</c:v>
                </c:pt>
                <c:pt idx="5431">
                  <c:v>45141.291666666672</c:v>
                </c:pt>
                <c:pt idx="5432">
                  <c:v>45141.333333333328</c:v>
                </c:pt>
                <c:pt idx="5433">
                  <c:v>45141.375</c:v>
                </c:pt>
                <c:pt idx="5434">
                  <c:v>45141.416666666672</c:v>
                </c:pt>
                <c:pt idx="5435">
                  <c:v>45141.458333333328</c:v>
                </c:pt>
                <c:pt idx="5436">
                  <c:v>45141.5</c:v>
                </c:pt>
                <c:pt idx="5437">
                  <c:v>45141.541666666672</c:v>
                </c:pt>
                <c:pt idx="5438">
                  <c:v>45141.583333333328</c:v>
                </c:pt>
                <c:pt idx="5439">
                  <c:v>45141.625</c:v>
                </c:pt>
                <c:pt idx="5440">
                  <c:v>45141.666666666672</c:v>
                </c:pt>
                <c:pt idx="5441">
                  <c:v>45141.708333333328</c:v>
                </c:pt>
                <c:pt idx="5442">
                  <c:v>45141.75</c:v>
                </c:pt>
                <c:pt idx="5443">
                  <c:v>45141.791666666672</c:v>
                </c:pt>
                <c:pt idx="5444">
                  <c:v>45141.833333333328</c:v>
                </c:pt>
                <c:pt idx="5445">
                  <c:v>45141.875</c:v>
                </c:pt>
                <c:pt idx="5446">
                  <c:v>45141.916666666672</c:v>
                </c:pt>
                <c:pt idx="5447">
                  <c:v>45141.958333333328</c:v>
                </c:pt>
                <c:pt idx="5448">
                  <c:v>45142</c:v>
                </c:pt>
                <c:pt idx="5449">
                  <c:v>45142.041666666672</c:v>
                </c:pt>
                <c:pt idx="5450">
                  <c:v>45142.083333333328</c:v>
                </c:pt>
                <c:pt idx="5451">
                  <c:v>45142.125</c:v>
                </c:pt>
                <c:pt idx="5452">
                  <c:v>45142.166666666672</c:v>
                </c:pt>
                <c:pt idx="5453">
                  <c:v>45142.208333333328</c:v>
                </c:pt>
                <c:pt idx="5454">
                  <c:v>45142.25</c:v>
                </c:pt>
                <c:pt idx="5455">
                  <c:v>45142.291666666672</c:v>
                </c:pt>
                <c:pt idx="5456">
                  <c:v>45142.333333333328</c:v>
                </c:pt>
                <c:pt idx="5457">
                  <c:v>45142.375</c:v>
                </c:pt>
                <c:pt idx="5458">
                  <c:v>45142.416666666672</c:v>
                </c:pt>
                <c:pt idx="5459">
                  <c:v>45142.458333333328</c:v>
                </c:pt>
                <c:pt idx="5460">
                  <c:v>45142.5</c:v>
                </c:pt>
                <c:pt idx="5461">
                  <c:v>45142.541666666672</c:v>
                </c:pt>
                <c:pt idx="5462">
                  <c:v>45142.583333333328</c:v>
                </c:pt>
                <c:pt idx="5463">
                  <c:v>45142.625</c:v>
                </c:pt>
                <c:pt idx="5464">
                  <c:v>45142.666666666672</c:v>
                </c:pt>
                <c:pt idx="5465">
                  <c:v>45142.708333333328</c:v>
                </c:pt>
                <c:pt idx="5466">
                  <c:v>45142.75</c:v>
                </c:pt>
                <c:pt idx="5467">
                  <c:v>45142.791666666672</c:v>
                </c:pt>
                <c:pt idx="5468">
                  <c:v>45142.833333333328</c:v>
                </c:pt>
                <c:pt idx="5469">
                  <c:v>45142.875</c:v>
                </c:pt>
                <c:pt idx="5470">
                  <c:v>45142.916666666672</c:v>
                </c:pt>
                <c:pt idx="5471">
                  <c:v>45142.958333333328</c:v>
                </c:pt>
                <c:pt idx="5472">
                  <c:v>45143</c:v>
                </c:pt>
                <c:pt idx="5473">
                  <c:v>45143.041666666672</c:v>
                </c:pt>
                <c:pt idx="5474">
                  <c:v>45143.083333333328</c:v>
                </c:pt>
                <c:pt idx="5475">
                  <c:v>45143.125</c:v>
                </c:pt>
                <c:pt idx="5476">
                  <c:v>45143.166666666672</c:v>
                </c:pt>
                <c:pt idx="5477">
                  <c:v>45143.208333333328</c:v>
                </c:pt>
                <c:pt idx="5478">
                  <c:v>45143.25</c:v>
                </c:pt>
                <c:pt idx="5479">
                  <c:v>45143.291666666672</c:v>
                </c:pt>
                <c:pt idx="5480">
                  <c:v>45143.333333333328</c:v>
                </c:pt>
                <c:pt idx="5481">
                  <c:v>45143.375</c:v>
                </c:pt>
                <c:pt idx="5482">
                  <c:v>45143.416666666672</c:v>
                </c:pt>
                <c:pt idx="5483">
                  <c:v>45143.458333333328</c:v>
                </c:pt>
                <c:pt idx="5484">
                  <c:v>45143.5</c:v>
                </c:pt>
                <c:pt idx="5485">
                  <c:v>45143.541666666672</c:v>
                </c:pt>
                <c:pt idx="5486">
                  <c:v>45143.583333333328</c:v>
                </c:pt>
                <c:pt idx="5487">
                  <c:v>45143.625</c:v>
                </c:pt>
                <c:pt idx="5488">
                  <c:v>45143.666666666672</c:v>
                </c:pt>
                <c:pt idx="5489">
                  <c:v>45143.708333333328</c:v>
                </c:pt>
                <c:pt idx="5490">
                  <c:v>45143.75</c:v>
                </c:pt>
                <c:pt idx="5491">
                  <c:v>45143.791666666672</c:v>
                </c:pt>
                <c:pt idx="5492">
                  <c:v>45143.833333333328</c:v>
                </c:pt>
                <c:pt idx="5493">
                  <c:v>45143.875</c:v>
                </c:pt>
                <c:pt idx="5494">
                  <c:v>45143.916666666672</c:v>
                </c:pt>
                <c:pt idx="5495">
                  <c:v>45143.958333333328</c:v>
                </c:pt>
                <c:pt idx="5496">
                  <c:v>45144</c:v>
                </c:pt>
                <c:pt idx="5497">
                  <c:v>45144.041666666672</c:v>
                </c:pt>
                <c:pt idx="5498">
                  <c:v>45144.083333333328</c:v>
                </c:pt>
                <c:pt idx="5499">
                  <c:v>45144.125</c:v>
                </c:pt>
                <c:pt idx="5500">
                  <c:v>45144.166666666672</c:v>
                </c:pt>
                <c:pt idx="5501">
                  <c:v>45144.208333333328</c:v>
                </c:pt>
                <c:pt idx="5502">
                  <c:v>45144.25</c:v>
                </c:pt>
                <c:pt idx="5503">
                  <c:v>45144.291666666672</c:v>
                </c:pt>
                <c:pt idx="5504">
                  <c:v>45144.333333333328</c:v>
                </c:pt>
                <c:pt idx="5505">
                  <c:v>45144.375</c:v>
                </c:pt>
                <c:pt idx="5506">
                  <c:v>45144.416666666672</c:v>
                </c:pt>
                <c:pt idx="5507">
                  <c:v>45144.458333333328</c:v>
                </c:pt>
                <c:pt idx="5508">
                  <c:v>45144.5</c:v>
                </c:pt>
                <c:pt idx="5509">
                  <c:v>45144.541666666672</c:v>
                </c:pt>
                <c:pt idx="5510">
                  <c:v>45144.583333333328</c:v>
                </c:pt>
                <c:pt idx="5511">
                  <c:v>45144.625</c:v>
                </c:pt>
                <c:pt idx="5512">
                  <c:v>45144.666666666672</c:v>
                </c:pt>
                <c:pt idx="5513">
                  <c:v>45144.708333333328</c:v>
                </c:pt>
                <c:pt idx="5514">
                  <c:v>45144.75</c:v>
                </c:pt>
                <c:pt idx="5515">
                  <c:v>45144.791666666672</c:v>
                </c:pt>
                <c:pt idx="5516">
                  <c:v>45144.833333333328</c:v>
                </c:pt>
                <c:pt idx="5517">
                  <c:v>45144.875</c:v>
                </c:pt>
                <c:pt idx="5518">
                  <c:v>45144.916666666672</c:v>
                </c:pt>
                <c:pt idx="5519">
                  <c:v>45144.958333333328</c:v>
                </c:pt>
                <c:pt idx="5520">
                  <c:v>45145</c:v>
                </c:pt>
                <c:pt idx="5521">
                  <c:v>45145.041666666672</c:v>
                </c:pt>
                <c:pt idx="5522">
                  <c:v>45145.083333333328</c:v>
                </c:pt>
                <c:pt idx="5523">
                  <c:v>45145.125</c:v>
                </c:pt>
                <c:pt idx="5524">
                  <c:v>45145.166666666672</c:v>
                </c:pt>
                <c:pt idx="5525">
                  <c:v>45145.208333333328</c:v>
                </c:pt>
                <c:pt idx="5526">
                  <c:v>45145.25</c:v>
                </c:pt>
                <c:pt idx="5527">
                  <c:v>45145.291666666672</c:v>
                </c:pt>
                <c:pt idx="5528">
                  <c:v>45145.333333333328</c:v>
                </c:pt>
                <c:pt idx="5529">
                  <c:v>45145.375</c:v>
                </c:pt>
                <c:pt idx="5530">
                  <c:v>45145.416666666672</c:v>
                </c:pt>
                <c:pt idx="5531">
                  <c:v>45145.458333333328</c:v>
                </c:pt>
                <c:pt idx="5532">
                  <c:v>45145.5</c:v>
                </c:pt>
                <c:pt idx="5533">
                  <c:v>45145.541666666672</c:v>
                </c:pt>
                <c:pt idx="5534">
                  <c:v>45145.583333333328</c:v>
                </c:pt>
                <c:pt idx="5535">
                  <c:v>45145.625</c:v>
                </c:pt>
                <c:pt idx="5536">
                  <c:v>45145.666666666672</c:v>
                </c:pt>
                <c:pt idx="5537">
                  <c:v>45145.708333333328</c:v>
                </c:pt>
                <c:pt idx="5538">
                  <c:v>45145.75</c:v>
                </c:pt>
                <c:pt idx="5539">
                  <c:v>45145.791666666672</c:v>
                </c:pt>
                <c:pt idx="5540">
                  <c:v>45145.833333333328</c:v>
                </c:pt>
                <c:pt idx="5541">
                  <c:v>45145.875</c:v>
                </c:pt>
                <c:pt idx="5542">
                  <c:v>45145.916666666672</c:v>
                </c:pt>
                <c:pt idx="5543">
                  <c:v>45145.958333333328</c:v>
                </c:pt>
                <c:pt idx="5544">
                  <c:v>45146</c:v>
                </c:pt>
                <c:pt idx="5545">
                  <c:v>45146.041666666672</c:v>
                </c:pt>
                <c:pt idx="5546">
                  <c:v>45146.083333333328</c:v>
                </c:pt>
                <c:pt idx="5547">
                  <c:v>45146.125</c:v>
                </c:pt>
                <c:pt idx="5548">
                  <c:v>45146.166666666672</c:v>
                </c:pt>
                <c:pt idx="5549">
                  <c:v>45146.208333333328</c:v>
                </c:pt>
                <c:pt idx="5550">
                  <c:v>45146.25</c:v>
                </c:pt>
                <c:pt idx="5551">
                  <c:v>45146.291666666672</c:v>
                </c:pt>
                <c:pt idx="5552">
                  <c:v>45146.333333333328</c:v>
                </c:pt>
                <c:pt idx="5553">
                  <c:v>45146.375</c:v>
                </c:pt>
                <c:pt idx="5554">
                  <c:v>45146.416666666672</c:v>
                </c:pt>
                <c:pt idx="5555">
                  <c:v>45146.458333333328</c:v>
                </c:pt>
                <c:pt idx="5556">
                  <c:v>45146.5</c:v>
                </c:pt>
                <c:pt idx="5557">
                  <c:v>45146.541666666672</c:v>
                </c:pt>
                <c:pt idx="5558">
                  <c:v>45146.583333333328</c:v>
                </c:pt>
                <c:pt idx="5559">
                  <c:v>45146.625</c:v>
                </c:pt>
                <c:pt idx="5560">
                  <c:v>45146.666666666672</c:v>
                </c:pt>
                <c:pt idx="5561">
                  <c:v>45146.708333333328</c:v>
                </c:pt>
                <c:pt idx="5562">
                  <c:v>45146.75</c:v>
                </c:pt>
                <c:pt idx="5563">
                  <c:v>45146.791666666672</c:v>
                </c:pt>
                <c:pt idx="5564">
                  <c:v>45146.833333333328</c:v>
                </c:pt>
                <c:pt idx="5565">
                  <c:v>45146.875</c:v>
                </c:pt>
                <c:pt idx="5566">
                  <c:v>45146.916666666672</c:v>
                </c:pt>
                <c:pt idx="5567">
                  <c:v>45146.958333333328</c:v>
                </c:pt>
                <c:pt idx="5568">
                  <c:v>45147</c:v>
                </c:pt>
                <c:pt idx="5569">
                  <c:v>45147.041666666672</c:v>
                </c:pt>
                <c:pt idx="5570">
                  <c:v>45147.083333333328</c:v>
                </c:pt>
                <c:pt idx="5571">
                  <c:v>45147.125</c:v>
                </c:pt>
                <c:pt idx="5572">
                  <c:v>45147.166666666672</c:v>
                </c:pt>
                <c:pt idx="5573">
                  <c:v>45147.208333333328</c:v>
                </c:pt>
                <c:pt idx="5574">
                  <c:v>45147.25</c:v>
                </c:pt>
                <c:pt idx="5575">
                  <c:v>45147.291666666672</c:v>
                </c:pt>
                <c:pt idx="5576">
                  <c:v>45147.333333333328</c:v>
                </c:pt>
                <c:pt idx="5577">
                  <c:v>45147.375</c:v>
                </c:pt>
                <c:pt idx="5578">
                  <c:v>45147.416666666672</c:v>
                </c:pt>
                <c:pt idx="5579">
                  <c:v>45147.458333333328</c:v>
                </c:pt>
                <c:pt idx="5580">
                  <c:v>45147.5</c:v>
                </c:pt>
                <c:pt idx="5581">
                  <c:v>45147.541666666672</c:v>
                </c:pt>
                <c:pt idx="5582">
                  <c:v>45147.583333333328</c:v>
                </c:pt>
                <c:pt idx="5583">
                  <c:v>45147.625</c:v>
                </c:pt>
                <c:pt idx="5584">
                  <c:v>45147.666666666672</c:v>
                </c:pt>
                <c:pt idx="5585">
                  <c:v>45147.708333333328</c:v>
                </c:pt>
                <c:pt idx="5586">
                  <c:v>45147.75</c:v>
                </c:pt>
                <c:pt idx="5587">
                  <c:v>45147.791666666672</c:v>
                </c:pt>
                <c:pt idx="5588">
                  <c:v>45147.833333333328</c:v>
                </c:pt>
                <c:pt idx="5589">
                  <c:v>45147.875</c:v>
                </c:pt>
                <c:pt idx="5590">
                  <c:v>45147.916666666672</c:v>
                </c:pt>
                <c:pt idx="5591">
                  <c:v>45147.958333333328</c:v>
                </c:pt>
                <c:pt idx="5592">
                  <c:v>45148</c:v>
                </c:pt>
                <c:pt idx="5593">
                  <c:v>45148.041666666672</c:v>
                </c:pt>
                <c:pt idx="5594">
                  <c:v>45148.083333333328</c:v>
                </c:pt>
                <c:pt idx="5595">
                  <c:v>45148.125</c:v>
                </c:pt>
                <c:pt idx="5596">
                  <c:v>45148.166666666672</c:v>
                </c:pt>
                <c:pt idx="5597">
                  <c:v>45148.208333333328</c:v>
                </c:pt>
                <c:pt idx="5598">
                  <c:v>45148.25</c:v>
                </c:pt>
                <c:pt idx="5599">
                  <c:v>45148.291666666672</c:v>
                </c:pt>
                <c:pt idx="5600">
                  <c:v>45148.333333333328</c:v>
                </c:pt>
                <c:pt idx="5601">
                  <c:v>45148.375</c:v>
                </c:pt>
                <c:pt idx="5602">
                  <c:v>45148.416666666672</c:v>
                </c:pt>
                <c:pt idx="5603">
                  <c:v>45148.458333333328</c:v>
                </c:pt>
                <c:pt idx="5604">
                  <c:v>45148.5</c:v>
                </c:pt>
                <c:pt idx="5605">
                  <c:v>45148.541666666672</c:v>
                </c:pt>
                <c:pt idx="5606">
                  <c:v>45148.583333333328</c:v>
                </c:pt>
                <c:pt idx="5607">
                  <c:v>45148.625</c:v>
                </c:pt>
                <c:pt idx="5608">
                  <c:v>45148.666666666672</c:v>
                </c:pt>
                <c:pt idx="5609">
                  <c:v>45148.708333333328</c:v>
                </c:pt>
                <c:pt idx="5610">
                  <c:v>45148.75</c:v>
                </c:pt>
                <c:pt idx="5611">
                  <c:v>45148.791666666672</c:v>
                </c:pt>
                <c:pt idx="5612">
                  <c:v>45148.833333333328</c:v>
                </c:pt>
                <c:pt idx="5613">
                  <c:v>45148.875</c:v>
                </c:pt>
                <c:pt idx="5614">
                  <c:v>45148.916666666672</c:v>
                </c:pt>
                <c:pt idx="5615">
                  <c:v>45148.958333333328</c:v>
                </c:pt>
                <c:pt idx="5616">
                  <c:v>45149</c:v>
                </c:pt>
                <c:pt idx="5617">
                  <c:v>45149.041666666672</c:v>
                </c:pt>
                <c:pt idx="5618">
                  <c:v>45149.083333333328</c:v>
                </c:pt>
                <c:pt idx="5619">
                  <c:v>45149.125</c:v>
                </c:pt>
                <c:pt idx="5620">
                  <c:v>45149.166666666672</c:v>
                </c:pt>
                <c:pt idx="5621">
                  <c:v>45149.208333333328</c:v>
                </c:pt>
                <c:pt idx="5622">
                  <c:v>45149.25</c:v>
                </c:pt>
                <c:pt idx="5623">
                  <c:v>45149.291666666672</c:v>
                </c:pt>
                <c:pt idx="5624">
                  <c:v>45149.333333333328</c:v>
                </c:pt>
                <c:pt idx="5625">
                  <c:v>45149.375</c:v>
                </c:pt>
                <c:pt idx="5626">
                  <c:v>45149.416666666672</c:v>
                </c:pt>
                <c:pt idx="5627">
                  <c:v>45149.458333333328</c:v>
                </c:pt>
                <c:pt idx="5628">
                  <c:v>45149.5</c:v>
                </c:pt>
                <c:pt idx="5629">
                  <c:v>45149.541666666672</c:v>
                </c:pt>
                <c:pt idx="5630">
                  <c:v>45149.583333333328</c:v>
                </c:pt>
                <c:pt idx="5631">
                  <c:v>45149.625</c:v>
                </c:pt>
                <c:pt idx="5632">
                  <c:v>45149.666666666672</c:v>
                </c:pt>
                <c:pt idx="5633">
                  <c:v>45149.708333333328</c:v>
                </c:pt>
                <c:pt idx="5634">
                  <c:v>45149.75</c:v>
                </c:pt>
                <c:pt idx="5635">
                  <c:v>45149.791666666672</c:v>
                </c:pt>
                <c:pt idx="5636">
                  <c:v>45149.833333333328</c:v>
                </c:pt>
                <c:pt idx="5637">
                  <c:v>45149.875</c:v>
                </c:pt>
                <c:pt idx="5638">
                  <c:v>45149.916666666672</c:v>
                </c:pt>
                <c:pt idx="5639">
                  <c:v>45149.958333333328</c:v>
                </c:pt>
                <c:pt idx="5640">
                  <c:v>45150</c:v>
                </c:pt>
                <c:pt idx="5641">
                  <c:v>45150.041666666672</c:v>
                </c:pt>
                <c:pt idx="5642">
                  <c:v>45150.083333333328</c:v>
                </c:pt>
                <c:pt idx="5643">
                  <c:v>45150.125</c:v>
                </c:pt>
                <c:pt idx="5644">
                  <c:v>45150.166666666672</c:v>
                </c:pt>
                <c:pt idx="5645">
                  <c:v>45150.208333333328</c:v>
                </c:pt>
                <c:pt idx="5646">
                  <c:v>45150.25</c:v>
                </c:pt>
                <c:pt idx="5647">
                  <c:v>45150.291666666672</c:v>
                </c:pt>
                <c:pt idx="5648">
                  <c:v>45150.333333333328</c:v>
                </c:pt>
                <c:pt idx="5649">
                  <c:v>45150.375</c:v>
                </c:pt>
                <c:pt idx="5650">
                  <c:v>45150.416666666672</c:v>
                </c:pt>
                <c:pt idx="5651">
                  <c:v>45150.458333333328</c:v>
                </c:pt>
                <c:pt idx="5652">
                  <c:v>45150.5</c:v>
                </c:pt>
                <c:pt idx="5653">
                  <c:v>45150.541666666672</c:v>
                </c:pt>
                <c:pt idx="5654">
                  <c:v>45150.583333333328</c:v>
                </c:pt>
                <c:pt idx="5655">
                  <c:v>45150.625</c:v>
                </c:pt>
                <c:pt idx="5656">
                  <c:v>45150.666666666672</c:v>
                </c:pt>
                <c:pt idx="5657">
                  <c:v>45150.708333333328</c:v>
                </c:pt>
                <c:pt idx="5658">
                  <c:v>45150.75</c:v>
                </c:pt>
                <c:pt idx="5659">
                  <c:v>45150.791666666672</c:v>
                </c:pt>
                <c:pt idx="5660">
                  <c:v>45150.833333333328</c:v>
                </c:pt>
                <c:pt idx="5661">
                  <c:v>45150.875</c:v>
                </c:pt>
                <c:pt idx="5662">
                  <c:v>45150.916666666672</c:v>
                </c:pt>
                <c:pt idx="5663">
                  <c:v>45150.958333333328</c:v>
                </c:pt>
                <c:pt idx="5664">
                  <c:v>45151</c:v>
                </c:pt>
                <c:pt idx="5665">
                  <c:v>45151.041666666672</c:v>
                </c:pt>
                <c:pt idx="5666">
                  <c:v>45151.083333333328</c:v>
                </c:pt>
                <c:pt idx="5667">
                  <c:v>45151.125</c:v>
                </c:pt>
                <c:pt idx="5668">
                  <c:v>45151.166666666672</c:v>
                </c:pt>
                <c:pt idx="5669">
                  <c:v>45151.208333333328</c:v>
                </c:pt>
                <c:pt idx="5670">
                  <c:v>45151.25</c:v>
                </c:pt>
                <c:pt idx="5671">
                  <c:v>45151.291666666672</c:v>
                </c:pt>
                <c:pt idx="5672">
                  <c:v>45151.333333333328</c:v>
                </c:pt>
                <c:pt idx="5673">
                  <c:v>45151.375</c:v>
                </c:pt>
                <c:pt idx="5674">
                  <c:v>45151.416666666672</c:v>
                </c:pt>
                <c:pt idx="5675">
                  <c:v>45151.458333333328</c:v>
                </c:pt>
                <c:pt idx="5676">
                  <c:v>45151.5</c:v>
                </c:pt>
                <c:pt idx="5677">
                  <c:v>45151.541666666672</c:v>
                </c:pt>
                <c:pt idx="5678">
                  <c:v>45151.583333333328</c:v>
                </c:pt>
                <c:pt idx="5679">
                  <c:v>45151.625</c:v>
                </c:pt>
                <c:pt idx="5680">
                  <c:v>45151.666666666672</c:v>
                </c:pt>
                <c:pt idx="5681">
                  <c:v>45151.708333333328</c:v>
                </c:pt>
                <c:pt idx="5682">
                  <c:v>45151.75</c:v>
                </c:pt>
                <c:pt idx="5683">
                  <c:v>45151.791666666672</c:v>
                </c:pt>
                <c:pt idx="5684">
                  <c:v>45151.833333333328</c:v>
                </c:pt>
                <c:pt idx="5685">
                  <c:v>45151.875</c:v>
                </c:pt>
                <c:pt idx="5686">
                  <c:v>45151.916666666672</c:v>
                </c:pt>
                <c:pt idx="5687">
                  <c:v>45151.958333333328</c:v>
                </c:pt>
                <c:pt idx="5688">
                  <c:v>45152</c:v>
                </c:pt>
                <c:pt idx="5689">
                  <c:v>45152.041666666672</c:v>
                </c:pt>
                <c:pt idx="5690">
                  <c:v>45152.083333333328</c:v>
                </c:pt>
                <c:pt idx="5691">
                  <c:v>45152.125</c:v>
                </c:pt>
                <c:pt idx="5692">
                  <c:v>45152.166666666672</c:v>
                </c:pt>
                <c:pt idx="5693">
                  <c:v>45152.208333333328</c:v>
                </c:pt>
                <c:pt idx="5694">
                  <c:v>45152.25</c:v>
                </c:pt>
                <c:pt idx="5695">
                  <c:v>45152.291666666672</c:v>
                </c:pt>
                <c:pt idx="5696">
                  <c:v>45152.333333333328</c:v>
                </c:pt>
                <c:pt idx="5697">
                  <c:v>45152.375</c:v>
                </c:pt>
                <c:pt idx="5698">
                  <c:v>45152.416666666672</c:v>
                </c:pt>
                <c:pt idx="5699">
                  <c:v>45152.458333333328</c:v>
                </c:pt>
                <c:pt idx="5700">
                  <c:v>45152.5</c:v>
                </c:pt>
                <c:pt idx="5701">
                  <c:v>45152.541666666672</c:v>
                </c:pt>
                <c:pt idx="5702">
                  <c:v>45152.583333333328</c:v>
                </c:pt>
                <c:pt idx="5703">
                  <c:v>45152.625</c:v>
                </c:pt>
                <c:pt idx="5704">
                  <c:v>45152.666666666672</c:v>
                </c:pt>
                <c:pt idx="5705">
                  <c:v>45152.708333333328</c:v>
                </c:pt>
                <c:pt idx="5706">
                  <c:v>45152.75</c:v>
                </c:pt>
                <c:pt idx="5707">
                  <c:v>45152.791666666672</c:v>
                </c:pt>
                <c:pt idx="5708">
                  <c:v>45152.833333333328</c:v>
                </c:pt>
                <c:pt idx="5709">
                  <c:v>45152.875</c:v>
                </c:pt>
                <c:pt idx="5710">
                  <c:v>45152.916666666672</c:v>
                </c:pt>
                <c:pt idx="5711">
                  <c:v>45152.958333333328</c:v>
                </c:pt>
                <c:pt idx="5712">
                  <c:v>45153</c:v>
                </c:pt>
                <c:pt idx="5713">
                  <c:v>45153.041666666672</c:v>
                </c:pt>
                <c:pt idx="5714">
                  <c:v>45153.083333333328</c:v>
                </c:pt>
                <c:pt idx="5715">
                  <c:v>45153.125</c:v>
                </c:pt>
                <c:pt idx="5716">
                  <c:v>45153.166666666672</c:v>
                </c:pt>
                <c:pt idx="5717">
                  <c:v>45153.208333333328</c:v>
                </c:pt>
                <c:pt idx="5718">
                  <c:v>45153.25</c:v>
                </c:pt>
                <c:pt idx="5719">
                  <c:v>45153.291666666672</c:v>
                </c:pt>
                <c:pt idx="5720">
                  <c:v>45153.333333333328</c:v>
                </c:pt>
                <c:pt idx="5721">
                  <c:v>45153.375</c:v>
                </c:pt>
                <c:pt idx="5722">
                  <c:v>45153.416666666672</c:v>
                </c:pt>
                <c:pt idx="5723">
                  <c:v>45153.458333333328</c:v>
                </c:pt>
                <c:pt idx="5724">
                  <c:v>45153.5</c:v>
                </c:pt>
                <c:pt idx="5725">
                  <c:v>45153.541666666672</c:v>
                </c:pt>
                <c:pt idx="5726">
                  <c:v>45153.583333333328</c:v>
                </c:pt>
                <c:pt idx="5727">
                  <c:v>45153.625</c:v>
                </c:pt>
                <c:pt idx="5728">
                  <c:v>45153.666666666672</c:v>
                </c:pt>
                <c:pt idx="5729">
                  <c:v>45153.708333333328</c:v>
                </c:pt>
                <c:pt idx="5730">
                  <c:v>45153.75</c:v>
                </c:pt>
                <c:pt idx="5731">
                  <c:v>45153.791666666672</c:v>
                </c:pt>
                <c:pt idx="5732">
                  <c:v>45153.833333333328</c:v>
                </c:pt>
                <c:pt idx="5733">
                  <c:v>45153.875</c:v>
                </c:pt>
                <c:pt idx="5734">
                  <c:v>45153.916666666672</c:v>
                </c:pt>
                <c:pt idx="5735">
                  <c:v>45153.958333333328</c:v>
                </c:pt>
                <c:pt idx="5736">
                  <c:v>45154</c:v>
                </c:pt>
                <c:pt idx="5737">
                  <c:v>45154.041666666672</c:v>
                </c:pt>
                <c:pt idx="5738">
                  <c:v>45154.083333333328</c:v>
                </c:pt>
                <c:pt idx="5739">
                  <c:v>45154.125</c:v>
                </c:pt>
                <c:pt idx="5740">
                  <c:v>45154.166666666672</c:v>
                </c:pt>
                <c:pt idx="5741">
                  <c:v>45154.208333333328</c:v>
                </c:pt>
                <c:pt idx="5742">
                  <c:v>45154.25</c:v>
                </c:pt>
                <c:pt idx="5743">
                  <c:v>45154.291666666672</c:v>
                </c:pt>
                <c:pt idx="5744">
                  <c:v>45154.333333333328</c:v>
                </c:pt>
                <c:pt idx="5745">
                  <c:v>45154.375</c:v>
                </c:pt>
                <c:pt idx="5746">
                  <c:v>45154.416666666672</c:v>
                </c:pt>
                <c:pt idx="5747">
                  <c:v>45154.458333333328</c:v>
                </c:pt>
                <c:pt idx="5748">
                  <c:v>45154.5</c:v>
                </c:pt>
                <c:pt idx="5749">
                  <c:v>45154.541666666672</c:v>
                </c:pt>
                <c:pt idx="5750">
                  <c:v>45154.583333333328</c:v>
                </c:pt>
                <c:pt idx="5751">
                  <c:v>45154.625</c:v>
                </c:pt>
                <c:pt idx="5752">
                  <c:v>45154.666666666672</c:v>
                </c:pt>
                <c:pt idx="5753">
                  <c:v>45154.708333333328</c:v>
                </c:pt>
                <c:pt idx="5754">
                  <c:v>45154.75</c:v>
                </c:pt>
                <c:pt idx="5755">
                  <c:v>45154.791666666672</c:v>
                </c:pt>
                <c:pt idx="5756">
                  <c:v>45154.833333333328</c:v>
                </c:pt>
                <c:pt idx="5757">
                  <c:v>45154.875</c:v>
                </c:pt>
                <c:pt idx="5758">
                  <c:v>45154.916666666672</c:v>
                </c:pt>
                <c:pt idx="5759">
                  <c:v>45154.958333333328</c:v>
                </c:pt>
                <c:pt idx="5760">
                  <c:v>45155</c:v>
                </c:pt>
                <c:pt idx="5761">
                  <c:v>45155.041666666672</c:v>
                </c:pt>
                <c:pt idx="5762">
                  <c:v>45155.083333333328</c:v>
                </c:pt>
                <c:pt idx="5763">
                  <c:v>45155.125</c:v>
                </c:pt>
                <c:pt idx="5764">
                  <c:v>45155.166666666672</c:v>
                </c:pt>
                <c:pt idx="5765">
                  <c:v>45155.208333333328</c:v>
                </c:pt>
                <c:pt idx="5766">
                  <c:v>45155.25</c:v>
                </c:pt>
                <c:pt idx="5767">
                  <c:v>45155.291666666672</c:v>
                </c:pt>
                <c:pt idx="5768">
                  <c:v>45155.333333333328</c:v>
                </c:pt>
                <c:pt idx="5769">
                  <c:v>45155.375</c:v>
                </c:pt>
                <c:pt idx="5770">
                  <c:v>45155.416666666672</c:v>
                </c:pt>
                <c:pt idx="5771">
                  <c:v>45155.458333333328</c:v>
                </c:pt>
                <c:pt idx="5772">
                  <c:v>45155.5</c:v>
                </c:pt>
                <c:pt idx="5773">
                  <c:v>45155.541666666672</c:v>
                </c:pt>
                <c:pt idx="5774">
                  <c:v>45155.583333333328</c:v>
                </c:pt>
                <c:pt idx="5775">
                  <c:v>45155.625</c:v>
                </c:pt>
                <c:pt idx="5776">
                  <c:v>45155.666666666672</c:v>
                </c:pt>
                <c:pt idx="5777">
                  <c:v>45155.708333333328</c:v>
                </c:pt>
                <c:pt idx="5778">
                  <c:v>45155.75</c:v>
                </c:pt>
                <c:pt idx="5779">
                  <c:v>45155.791666666672</c:v>
                </c:pt>
                <c:pt idx="5780">
                  <c:v>45155.833333333328</c:v>
                </c:pt>
                <c:pt idx="5781">
                  <c:v>45155.875</c:v>
                </c:pt>
                <c:pt idx="5782">
                  <c:v>45155.916666666672</c:v>
                </c:pt>
                <c:pt idx="5783">
                  <c:v>45155.958333333328</c:v>
                </c:pt>
                <c:pt idx="5784">
                  <c:v>45156</c:v>
                </c:pt>
                <c:pt idx="5785">
                  <c:v>45156.041666666672</c:v>
                </c:pt>
                <c:pt idx="5786">
                  <c:v>45156.083333333328</c:v>
                </c:pt>
                <c:pt idx="5787">
                  <c:v>45156.125</c:v>
                </c:pt>
                <c:pt idx="5788">
                  <c:v>45156.166666666672</c:v>
                </c:pt>
                <c:pt idx="5789">
                  <c:v>45156.208333333328</c:v>
                </c:pt>
                <c:pt idx="5790">
                  <c:v>45156.25</c:v>
                </c:pt>
                <c:pt idx="5791">
                  <c:v>45156.291666666672</c:v>
                </c:pt>
                <c:pt idx="5792">
                  <c:v>45156.333333333328</c:v>
                </c:pt>
                <c:pt idx="5793">
                  <c:v>45156.375</c:v>
                </c:pt>
                <c:pt idx="5794">
                  <c:v>45156.416666666672</c:v>
                </c:pt>
                <c:pt idx="5795">
                  <c:v>45156.458333333328</c:v>
                </c:pt>
                <c:pt idx="5796">
                  <c:v>45156.5</c:v>
                </c:pt>
                <c:pt idx="5797">
                  <c:v>45156.541666666672</c:v>
                </c:pt>
                <c:pt idx="5798">
                  <c:v>45156.583333333328</c:v>
                </c:pt>
                <c:pt idx="5799">
                  <c:v>45156.625</c:v>
                </c:pt>
                <c:pt idx="5800">
                  <c:v>45156.666666666672</c:v>
                </c:pt>
                <c:pt idx="5801">
                  <c:v>45156.708333333328</c:v>
                </c:pt>
                <c:pt idx="5802">
                  <c:v>45156.75</c:v>
                </c:pt>
                <c:pt idx="5803">
                  <c:v>45156.791666666672</c:v>
                </c:pt>
                <c:pt idx="5804">
                  <c:v>45156.833333333328</c:v>
                </c:pt>
                <c:pt idx="5805">
                  <c:v>45156.875</c:v>
                </c:pt>
                <c:pt idx="5806">
                  <c:v>45156.916666666672</c:v>
                </c:pt>
                <c:pt idx="5807">
                  <c:v>45156.958333333328</c:v>
                </c:pt>
                <c:pt idx="5808">
                  <c:v>45157</c:v>
                </c:pt>
                <c:pt idx="5809">
                  <c:v>45157.041666666672</c:v>
                </c:pt>
                <c:pt idx="5810">
                  <c:v>45157.083333333328</c:v>
                </c:pt>
                <c:pt idx="5811">
                  <c:v>45157.125</c:v>
                </c:pt>
                <c:pt idx="5812">
                  <c:v>45157.166666666672</c:v>
                </c:pt>
                <c:pt idx="5813">
                  <c:v>45157.208333333328</c:v>
                </c:pt>
                <c:pt idx="5814">
                  <c:v>45157.25</c:v>
                </c:pt>
                <c:pt idx="5815">
                  <c:v>45157.291666666672</c:v>
                </c:pt>
                <c:pt idx="5816">
                  <c:v>45157.333333333328</c:v>
                </c:pt>
                <c:pt idx="5817">
                  <c:v>45157.375</c:v>
                </c:pt>
                <c:pt idx="5818">
                  <c:v>45157.416666666672</c:v>
                </c:pt>
                <c:pt idx="5819">
                  <c:v>45157.458333333328</c:v>
                </c:pt>
                <c:pt idx="5820">
                  <c:v>45157.5</c:v>
                </c:pt>
                <c:pt idx="5821">
                  <c:v>45157.541666666672</c:v>
                </c:pt>
                <c:pt idx="5822">
                  <c:v>45157.583333333328</c:v>
                </c:pt>
                <c:pt idx="5823">
                  <c:v>45157.625</c:v>
                </c:pt>
                <c:pt idx="5824">
                  <c:v>45157.666666666672</c:v>
                </c:pt>
                <c:pt idx="5825">
                  <c:v>45157.708333333328</c:v>
                </c:pt>
                <c:pt idx="5826">
                  <c:v>45157.75</c:v>
                </c:pt>
                <c:pt idx="5827">
                  <c:v>45157.791666666672</c:v>
                </c:pt>
                <c:pt idx="5828">
                  <c:v>45157.833333333328</c:v>
                </c:pt>
                <c:pt idx="5829">
                  <c:v>45157.875</c:v>
                </c:pt>
                <c:pt idx="5830">
                  <c:v>45157.916666666672</c:v>
                </c:pt>
                <c:pt idx="5831">
                  <c:v>45157.958333333328</c:v>
                </c:pt>
                <c:pt idx="5832">
                  <c:v>45158</c:v>
                </c:pt>
                <c:pt idx="5833">
                  <c:v>45158.041666666672</c:v>
                </c:pt>
                <c:pt idx="5834">
                  <c:v>45158.083333333328</c:v>
                </c:pt>
                <c:pt idx="5835">
                  <c:v>45158.125</c:v>
                </c:pt>
                <c:pt idx="5836">
                  <c:v>45158.166666666672</c:v>
                </c:pt>
                <c:pt idx="5837">
                  <c:v>45158.208333333328</c:v>
                </c:pt>
                <c:pt idx="5838">
                  <c:v>45158.25</c:v>
                </c:pt>
                <c:pt idx="5839">
                  <c:v>45158.291666666672</c:v>
                </c:pt>
                <c:pt idx="5840">
                  <c:v>45158.333333333328</c:v>
                </c:pt>
                <c:pt idx="5841">
                  <c:v>45158.375</c:v>
                </c:pt>
                <c:pt idx="5842">
                  <c:v>45158.416666666672</c:v>
                </c:pt>
                <c:pt idx="5843">
                  <c:v>45158.458333333328</c:v>
                </c:pt>
                <c:pt idx="5844">
                  <c:v>45158.5</c:v>
                </c:pt>
                <c:pt idx="5845">
                  <c:v>45158.541666666672</c:v>
                </c:pt>
                <c:pt idx="5846">
                  <c:v>45158.583333333328</c:v>
                </c:pt>
                <c:pt idx="5847">
                  <c:v>45158.625</c:v>
                </c:pt>
                <c:pt idx="5848">
                  <c:v>45158.666666666672</c:v>
                </c:pt>
                <c:pt idx="5849">
                  <c:v>45158.708333333328</c:v>
                </c:pt>
                <c:pt idx="5850">
                  <c:v>45158.75</c:v>
                </c:pt>
                <c:pt idx="5851">
                  <c:v>45158.791666666672</c:v>
                </c:pt>
                <c:pt idx="5852">
                  <c:v>45158.833333333328</c:v>
                </c:pt>
                <c:pt idx="5853">
                  <c:v>45158.875</c:v>
                </c:pt>
                <c:pt idx="5854">
                  <c:v>45158.916666666672</c:v>
                </c:pt>
                <c:pt idx="5855">
                  <c:v>45158.958333333328</c:v>
                </c:pt>
                <c:pt idx="5856">
                  <c:v>45159</c:v>
                </c:pt>
                <c:pt idx="5857">
                  <c:v>45159.041666666672</c:v>
                </c:pt>
                <c:pt idx="5858">
                  <c:v>45159.083333333328</c:v>
                </c:pt>
                <c:pt idx="5859">
                  <c:v>45159.125</c:v>
                </c:pt>
                <c:pt idx="5860">
                  <c:v>45159.166666666672</c:v>
                </c:pt>
                <c:pt idx="5861">
                  <c:v>45159.208333333328</c:v>
                </c:pt>
                <c:pt idx="5862">
                  <c:v>45159.25</c:v>
                </c:pt>
                <c:pt idx="5863">
                  <c:v>45159.291666666672</c:v>
                </c:pt>
                <c:pt idx="5864">
                  <c:v>45159.333333333328</c:v>
                </c:pt>
                <c:pt idx="5865">
                  <c:v>45159.375</c:v>
                </c:pt>
                <c:pt idx="5866">
                  <c:v>45159.416666666672</c:v>
                </c:pt>
                <c:pt idx="5867">
                  <c:v>45159.458333333328</c:v>
                </c:pt>
                <c:pt idx="5868">
                  <c:v>45159.5</c:v>
                </c:pt>
                <c:pt idx="5869">
                  <c:v>45159.541666666672</c:v>
                </c:pt>
                <c:pt idx="5870">
                  <c:v>45159.583333333328</c:v>
                </c:pt>
                <c:pt idx="5871">
                  <c:v>45159.625</c:v>
                </c:pt>
                <c:pt idx="5872">
                  <c:v>45159.666666666672</c:v>
                </c:pt>
                <c:pt idx="5873">
                  <c:v>45159.708333333328</c:v>
                </c:pt>
                <c:pt idx="5874">
                  <c:v>45159.75</c:v>
                </c:pt>
                <c:pt idx="5875">
                  <c:v>45159.791666666672</c:v>
                </c:pt>
                <c:pt idx="5876">
                  <c:v>45159.833333333328</c:v>
                </c:pt>
                <c:pt idx="5877">
                  <c:v>45159.875</c:v>
                </c:pt>
                <c:pt idx="5878">
                  <c:v>45159.916666666672</c:v>
                </c:pt>
                <c:pt idx="5879">
                  <c:v>45159.958333333328</c:v>
                </c:pt>
                <c:pt idx="5880">
                  <c:v>45160</c:v>
                </c:pt>
                <c:pt idx="5881">
                  <c:v>45160.041666666672</c:v>
                </c:pt>
                <c:pt idx="5882">
                  <c:v>45160.083333333328</c:v>
                </c:pt>
                <c:pt idx="5883">
                  <c:v>45160.125</c:v>
                </c:pt>
                <c:pt idx="5884">
                  <c:v>45160.166666666672</c:v>
                </c:pt>
                <c:pt idx="5885">
                  <c:v>45160.208333333328</c:v>
                </c:pt>
                <c:pt idx="5886">
                  <c:v>45160.25</c:v>
                </c:pt>
                <c:pt idx="5887">
                  <c:v>45160.291666666672</c:v>
                </c:pt>
                <c:pt idx="5888">
                  <c:v>45160.333333333328</c:v>
                </c:pt>
                <c:pt idx="5889">
                  <c:v>45160.375</c:v>
                </c:pt>
                <c:pt idx="5890">
                  <c:v>45160.416666666672</c:v>
                </c:pt>
                <c:pt idx="5891">
                  <c:v>45160.458333333328</c:v>
                </c:pt>
                <c:pt idx="5892">
                  <c:v>45160.5</c:v>
                </c:pt>
                <c:pt idx="5893">
                  <c:v>45160.541666666672</c:v>
                </c:pt>
                <c:pt idx="5894">
                  <c:v>45160.583333333328</c:v>
                </c:pt>
                <c:pt idx="5895">
                  <c:v>45160.625</c:v>
                </c:pt>
                <c:pt idx="5896">
                  <c:v>45160.666666666672</c:v>
                </c:pt>
                <c:pt idx="5897">
                  <c:v>45160.708333333328</c:v>
                </c:pt>
                <c:pt idx="5898">
                  <c:v>45160.75</c:v>
                </c:pt>
                <c:pt idx="5899">
                  <c:v>45160.791666666672</c:v>
                </c:pt>
                <c:pt idx="5900">
                  <c:v>45160.833333333328</c:v>
                </c:pt>
                <c:pt idx="5901">
                  <c:v>45160.875</c:v>
                </c:pt>
                <c:pt idx="5902">
                  <c:v>45160.916666666672</c:v>
                </c:pt>
                <c:pt idx="5903">
                  <c:v>45160.958333333328</c:v>
                </c:pt>
                <c:pt idx="5904">
                  <c:v>45161</c:v>
                </c:pt>
                <c:pt idx="5905">
                  <c:v>45161.041666666672</c:v>
                </c:pt>
                <c:pt idx="5906">
                  <c:v>45161.083333333328</c:v>
                </c:pt>
                <c:pt idx="5907">
                  <c:v>45161.125</c:v>
                </c:pt>
                <c:pt idx="5908">
                  <c:v>45161.166666666672</c:v>
                </c:pt>
                <c:pt idx="5909">
                  <c:v>45161.208333333328</c:v>
                </c:pt>
                <c:pt idx="5910">
                  <c:v>45161.25</c:v>
                </c:pt>
                <c:pt idx="5911">
                  <c:v>45161.291666666672</c:v>
                </c:pt>
                <c:pt idx="5912">
                  <c:v>45161.333333333328</c:v>
                </c:pt>
                <c:pt idx="5913">
                  <c:v>45161.375</c:v>
                </c:pt>
                <c:pt idx="5914">
                  <c:v>45161.416666666672</c:v>
                </c:pt>
                <c:pt idx="5915">
                  <c:v>45161.458333333328</c:v>
                </c:pt>
                <c:pt idx="5916">
                  <c:v>45161.5</c:v>
                </c:pt>
                <c:pt idx="5917">
                  <c:v>45161.541666666672</c:v>
                </c:pt>
                <c:pt idx="5918">
                  <c:v>45161.583333333328</c:v>
                </c:pt>
                <c:pt idx="5919">
                  <c:v>45161.625</c:v>
                </c:pt>
                <c:pt idx="5920">
                  <c:v>45161.666666666672</c:v>
                </c:pt>
                <c:pt idx="5921">
                  <c:v>45161.708333333328</c:v>
                </c:pt>
                <c:pt idx="5922">
                  <c:v>45161.75</c:v>
                </c:pt>
                <c:pt idx="5923">
                  <c:v>45161.791666666672</c:v>
                </c:pt>
                <c:pt idx="5924">
                  <c:v>45161.833333333328</c:v>
                </c:pt>
                <c:pt idx="5925">
                  <c:v>45161.875</c:v>
                </c:pt>
                <c:pt idx="5926">
                  <c:v>45161.916666666672</c:v>
                </c:pt>
                <c:pt idx="5927">
                  <c:v>45161.958333333328</c:v>
                </c:pt>
                <c:pt idx="5928">
                  <c:v>45162</c:v>
                </c:pt>
                <c:pt idx="5929">
                  <c:v>45162.041666666672</c:v>
                </c:pt>
                <c:pt idx="5930">
                  <c:v>45162.083333333328</c:v>
                </c:pt>
                <c:pt idx="5931">
                  <c:v>45162.125</c:v>
                </c:pt>
                <c:pt idx="5932">
                  <c:v>45162.166666666672</c:v>
                </c:pt>
                <c:pt idx="5933">
                  <c:v>45162.208333333328</c:v>
                </c:pt>
                <c:pt idx="5934">
                  <c:v>45162.25</c:v>
                </c:pt>
                <c:pt idx="5935">
                  <c:v>45162.291666666672</c:v>
                </c:pt>
                <c:pt idx="5936">
                  <c:v>45162.333333333328</c:v>
                </c:pt>
                <c:pt idx="5937">
                  <c:v>45162.375</c:v>
                </c:pt>
                <c:pt idx="5938">
                  <c:v>45162.416666666672</c:v>
                </c:pt>
                <c:pt idx="5939">
                  <c:v>45162.458333333328</c:v>
                </c:pt>
                <c:pt idx="5940">
                  <c:v>45162.5</c:v>
                </c:pt>
                <c:pt idx="5941">
                  <c:v>45162.541666666672</c:v>
                </c:pt>
                <c:pt idx="5942">
                  <c:v>45162.583333333328</c:v>
                </c:pt>
                <c:pt idx="5943">
                  <c:v>45162.625</c:v>
                </c:pt>
                <c:pt idx="5944">
                  <c:v>45162.666666666672</c:v>
                </c:pt>
                <c:pt idx="5945">
                  <c:v>45162.708333333328</c:v>
                </c:pt>
                <c:pt idx="5946">
                  <c:v>45162.75</c:v>
                </c:pt>
                <c:pt idx="5947">
                  <c:v>45162.791666666672</c:v>
                </c:pt>
                <c:pt idx="5948">
                  <c:v>45162.833333333328</c:v>
                </c:pt>
                <c:pt idx="5949">
                  <c:v>45162.875</c:v>
                </c:pt>
                <c:pt idx="5950">
                  <c:v>45162.916666666672</c:v>
                </c:pt>
                <c:pt idx="5951">
                  <c:v>45162.958333333328</c:v>
                </c:pt>
                <c:pt idx="5952">
                  <c:v>45163</c:v>
                </c:pt>
                <c:pt idx="5953">
                  <c:v>45163.041666666672</c:v>
                </c:pt>
                <c:pt idx="5954">
                  <c:v>45163.083333333328</c:v>
                </c:pt>
                <c:pt idx="5955">
                  <c:v>45163.125</c:v>
                </c:pt>
                <c:pt idx="5956">
                  <c:v>45163.166666666672</c:v>
                </c:pt>
                <c:pt idx="5957">
                  <c:v>45163.208333333328</c:v>
                </c:pt>
                <c:pt idx="5958">
                  <c:v>45163.25</c:v>
                </c:pt>
                <c:pt idx="5959">
                  <c:v>45163.291666666672</c:v>
                </c:pt>
                <c:pt idx="5960">
                  <c:v>45163.333333333328</c:v>
                </c:pt>
                <c:pt idx="5961">
                  <c:v>45163.375</c:v>
                </c:pt>
                <c:pt idx="5962">
                  <c:v>45163.416666666672</c:v>
                </c:pt>
                <c:pt idx="5963">
                  <c:v>45163.458333333328</c:v>
                </c:pt>
                <c:pt idx="5964">
                  <c:v>45163.5</c:v>
                </c:pt>
                <c:pt idx="5965">
                  <c:v>45163.541666666672</c:v>
                </c:pt>
                <c:pt idx="5966">
                  <c:v>45163.583333333328</c:v>
                </c:pt>
                <c:pt idx="5967">
                  <c:v>45163.625</c:v>
                </c:pt>
                <c:pt idx="5968">
                  <c:v>45163.666666666672</c:v>
                </c:pt>
                <c:pt idx="5969">
                  <c:v>45163.708333333328</c:v>
                </c:pt>
                <c:pt idx="5970">
                  <c:v>45163.75</c:v>
                </c:pt>
                <c:pt idx="5971">
                  <c:v>45163.791666666672</c:v>
                </c:pt>
                <c:pt idx="5972">
                  <c:v>45163.833333333328</c:v>
                </c:pt>
                <c:pt idx="5973">
                  <c:v>45163.875</c:v>
                </c:pt>
                <c:pt idx="5974">
                  <c:v>45163.916666666672</c:v>
                </c:pt>
                <c:pt idx="5975">
                  <c:v>45163.958333333328</c:v>
                </c:pt>
                <c:pt idx="5976">
                  <c:v>45164</c:v>
                </c:pt>
                <c:pt idx="5977">
                  <c:v>45164.041666666672</c:v>
                </c:pt>
                <c:pt idx="5978">
                  <c:v>45164.083333333328</c:v>
                </c:pt>
                <c:pt idx="5979">
                  <c:v>45164.125</c:v>
                </c:pt>
                <c:pt idx="5980">
                  <c:v>45164.166666666672</c:v>
                </c:pt>
                <c:pt idx="5981">
                  <c:v>45164.208333333328</c:v>
                </c:pt>
                <c:pt idx="5982">
                  <c:v>45164.25</c:v>
                </c:pt>
                <c:pt idx="5983">
                  <c:v>45164.291666666672</c:v>
                </c:pt>
                <c:pt idx="5984">
                  <c:v>45164.333333333328</c:v>
                </c:pt>
                <c:pt idx="5985">
                  <c:v>45164.375</c:v>
                </c:pt>
                <c:pt idx="5986">
                  <c:v>45164.416666666672</c:v>
                </c:pt>
                <c:pt idx="5987">
                  <c:v>45164.458333333328</c:v>
                </c:pt>
                <c:pt idx="5988">
                  <c:v>45164.5</c:v>
                </c:pt>
                <c:pt idx="5989">
                  <c:v>45164.541666666672</c:v>
                </c:pt>
                <c:pt idx="5990">
                  <c:v>45164.583333333328</c:v>
                </c:pt>
                <c:pt idx="5991">
                  <c:v>45164.625</c:v>
                </c:pt>
                <c:pt idx="5992">
                  <c:v>45164.666666666672</c:v>
                </c:pt>
                <c:pt idx="5993">
                  <c:v>45164.708333333328</c:v>
                </c:pt>
                <c:pt idx="5994">
                  <c:v>45164.75</c:v>
                </c:pt>
                <c:pt idx="5995">
                  <c:v>45164.791666666672</c:v>
                </c:pt>
                <c:pt idx="5996">
                  <c:v>45164.833333333328</c:v>
                </c:pt>
                <c:pt idx="5997">
                  <c:v>45164.875</c:v>
                </c:pt>
                <c:pt idx="5998">
                  <c:v>45164.916666666672</c:v>
                </c:pt>
                <c:pt idx="5999">
                  <c:v>45164.958333333328</c:v>
                </c:pt>
                <c:pt idx="6000">
                  <c:v>45165</c:v>
                </c:pt>
                <c:pt idx="6001">
                  <c:v>45165.041666666672</c:v>
                </c:pt>
                <c:pt idx="6002">
                  <c:v>45165.083333333328</c:v>
                </c:pt>
                <c:pt idx="6003">
                  <c:v>45165.125</c:v>
                </c:pt>
                <c:pt idx="6004">
                  <c:v>45165.166666666672</c:v>
                </c:pt>
                <c:pt idx="6005">
                  <c:v>45165.208333333328</c:v>
                </c:pt>
                <c:pt idx="6006">
                  <c:v>45165.25</c:v>
                </c:pt>
                <c:pt idx="6007">
                  <c:v>45165.291666666672</c:v>
                </c:pt>
                <c:pt idx="6008">
                  <c:v>45165.333333333328</c:v>
                </c:pt>
                <c:pt idx="6009">
                  <c:v>45165.375</c:v>
                </c:pt>
                <c:pt idx="6010">
                  <c:v>45165.416666666672</c:v>
                </c:pt>
                <c:pt idx="6011">
                  <c:v>45165.458333333328</c:v>
                </c:pt>
                <c:pt idx="6012">
                  <c:v>45165.5</c:v>
                </c:pt>
                <c:pt idx="6013">
                  <c:v>45165.541666666672</c:v>
                </c:pt>
                <c:pt idx="6014">
                  <c:v>45165.583333333328</c:v>
                </c:pt>
                <c:pt idx="6015">
                  <c:v>45165.625</c:v>
                </c:pt>
                <c:pt idx="6016">
                  <c:v>45165.666666666672</c:v>
                </c:pt>
                <c:pt idx="6017">
                  <c:v>45165.708333333328</c:v>
                </c:pt>
                <c:pt idx="6018">
                  <c:v>45165.75</c:v>
                </c:pt>
                <c:pt idx="6019">
                  <c:v>45165.791666666672</c:v>
                </c:pt>
                <c:pt idx="6020">
                  <c:v>45165.833333333328</c:v>
                </c:pt>
                <c:pt idx="6021">
                  <c:v>45165.875</c:v>
                </c:pt>
                <c:pt idx="6022">
                  <c:v>45165.916666666672</c:v>
                </c:pt>
                <c:pt idx="6023">
                  <c:v>45165.958333333328</c:v>
                </c:pt>
                <c:pt idx="6024">
                  <c:v>45166</c:v>
                </c:pt>
                <c:pt idx="6025">
                  <c:v>45166.041666666672</c:v>
                </c:pt>
                <c:pt idx="6026">
                  <c:v>45166.083333333328</c:v>
                </c:pt>
                <c:pt idx="6027">
                  <c:v>45166.125</c:v>
                </c:pt>
                <c:pt idx="6028">
                  <c:v>45166.166666666672</c:v>
                </c:pt>
                <c:pt idx="6029">
                  <c:v>45166.208333333328</c:v>
                </c:pt>
                <c:pt idx="6030">
                  <c:v>45166.25</c:v>
                </c:pt>
                <c:pt idx="6031">
                  <c:v>45166.291666666672</c:v>
                </c:pt>
                <c:pt idx="6032">
                  <c:v>45166.333333333328</c:v>
                </c:pt>
                <c:pt idx="6033">
                  <c:v>45166.375</c:v>
                </c:pt>
                <c:pt idx="6034">
                  <c:v>45166.416666666672</c:v>
                </c:pt>
                <c:pt idx="6035">
                  <c:v>45166.458333333328</c:v>
                </c:pt>
                <c:pt idx="6036">
                  <c:v>45166.5</c:v>
                </c:pt>
                <c:pt idx="6037">
                  <c:v>45166.541666666672</c:v>
                </c:pt>
                <c:pt idx="6038">
                  <c:v>45166.583333333328</c:v>
                </c:pt>
                <c:pt idx="6039">
                  <c:v>45166.625</c:v>
                </c:pt>
                <c:pt idx="6040">
                  <c:v>45166.666666666672</c:v>
                </c:pt>
                <c:pt idx="6041">
                  <c:v>45166.708333333328</c:v>
                </c:pt>
                <c:pt idx="6042">
                  <c:v>45166.75</c:v>
                </c:pt>
                <c:pt idx="6043">
                  <c:v>45166.791666666672</c:v>
                </c:pt>
                <c:pt idx="6044">
                  <c:v>45166.833333333328</c:v>
                </c:pt>
                <c:pt idx="6045">
                  <c:v>45166.875</c:v>
                </c:pt>
                <c:pt idx="6046">
                  <c:v>45166.916666666672</c:v>
                </c:pt>
                <c:pt idx="6047">
                  <c:v>45166.958333333328</c:v>
                </c:pt>
                <c:pt idx="6048">
                  <c:v>45167</c:v>
                </c:pt>
                <c:pt idx="6049">
                  <c:v>45167.041666666672</c:v>
                </c:pt>
                <c:pt idx="6050">
                  <c:v>45167.083333333328</c:v>
                </c:pt>
                <c:pt idx="6051">
                  <c:v>45167.125</c:v>
                </c:pt>
                <c:pt idx="6052">
                  <c:v>45167.166666666672</c:v>
                </c:pt>
                <c:pt idx="6053">
                  <c:v>45167.208333333328</c:v>
                </c:pt>
                <c:pt idx="6054">
                  <c:v>45167.25</c:v>
                </c:pt>
                <c:pt idx="6055">
                  <c:v>45167.291666666672</c:v>
                </c:pt>
                <c:pt idx="6056">
                  <c:v>45167.333333333328</c:v>
                </c:pt>
                <c:pt idx="6057">
                  <c:v>45167.375</c:v>
                </c:pt>
                <c:pt idx="6058">
                  <c:v>45167.416666666672</c:v>
                </c:pt>
                <c:pt idx="6059">
                  <c:v>45167.458333333328</c:v>
                </c:pt>
                <c:pt idx="6060">
                  <c:v>45167.5</c:v>
                </c:pt>
                <c:pt idx="6061">
                  <c:v>45167.541666666672</c:v>
                </c:pt>
                <c:pt idx="6062">
                  <c:v>45167.583333333328</c:v>
                </c:pt>
                <c:pt idx="6063">
                  <c:v>45167.625</c:v>
                </c:pt>
                <c:pt idx="6064">
                  <c:v>45167.666666666672</c:v>
                </c:pt>
                <c:pt idx="6065">
                  <c:v>45167.708333333328</c:v>
                </c:pt>
                <c:pt idx="6066">
                  <c:v>45167.75</c:v>
                </c:pt>
                <c:pt idx="6067">
                  <c:v>45167.791666666672</c:v>
                </c:pt>
                <c:pt idx="6068">
                  <c:v>45167.833333333328</c:v>
                </c:pt>
                <c:pt idx="6069">
                  <c:v>45167.875</c:v>
                </c:pt>
                <c:pt idx="6070">
                  <c:v>45167.916666666672</c:v>
                </c:pt>
                <c:pt idx="6071">
                  <c:v>45167.958333333328</c:v>
                </c:pt>
                <c:pt idx="6072">
                  <c:v>45168</c:v>
                </c:pt>
                <c:pt idx="6073">
                  <c:v>45168.041666666672</c:v>
                </c:pt>
                <c:pt idx="6074">
                  <c:v>45168.083333333328</c:v>
                </c:pt>
                <c:pt idx="6075">
                  <c:v>45168.125</c:v>
                </c:pt>
                <c:pt idx="6076">
                  <c:v>45168.166666666672</c:v>
                </c:pt>
                <c:pt idx="6077">
                  <c:v>45168.208333333328</c:v>
                </c:pt>
                <c:pt idx="6078">
                  <c:v>45168.25</c:v>
                </c:pt>
                <c:pt idx="6079">
                  <c:v>45168.291666666672</c:v>
                </c:pt>
                <c:pt idx="6080">
                  <c:v>45168.333333333328</c:v>
                </c:pt>
                <c:pt idx="6081">
                  <c:v>45168.375</c:v>
                </c:pt>
                <c:pt idx="6082">
                  <c:v>45168.416666666672</c:v>
                </c:pt>
                <c:pt idx="6083">
                  <c:v>45168.458333333328</c:v>
                </c:pt>
                <c:pt idx="6084">
                  <c:v>45168.5</c:v>
                </c:pt>
                <c:pt idx="6085">
                  <c:v>45168.541666666672</c:v>
                </c:pt>
                <c:pt idx="6086">
                  <c:v>45168.583333333328</c:v>
                </c:pt>
                <c:pt idx="6087">
                  <c:v>45168.625</c:v>
                </c:pt>
                <c:pt idx="6088">
                  <c:v>45168.666666666672</c:v>
                </c:pt>
                <c:pt idx="6089">
                  <c:v>45168.708333333328</c:v>
                </c:pt>
                <c:pt idx="6090">
                  <c:v>45168.75</c:v>
                </c:pt>
                <c:pt idx="6091">
                  <c:v>45168.791666666672</c:v>
                </c:pt>
                <c:pt idx="6092">
                  <c:v>45168.833333333328</c:v>
                </c:pt>
                <c:pt idx="6093">
                  <c:v>45168.875</c:v>
                </c:pt>
                <c:pt idx="6094">
                  <c:v>45168.916666666672</c:v>
                </c:pt>
                <c:pt idx="6095">
                  <c:v>45168.958333333328</c:v>
                </c:pt>
                <c:pt idx="6096">
                  <c:v>45169</c:v>
                </c:pt>
                <c:pt idx="6097">
                  <c:v>45169.041666666672</c:v>
                </c:pt>
                <c:pt idx="6098">
                  <c:v>45169.083333333328</c:v>
                </c:pt>
                <c:pt idx="6099">
                  <c:v>45169.125</c:v>
                </c:pt>
                <c:pt idx="6100">
                  <c:v>45169.166666666672</c:v>
                </c:pt>
                <c:pt idx="6101">
                  <c:v>45169.208333333328</c:v>
                </c:pt>
                <c:pt idx="6102">
                  <c:v>45169.25</c:v>
                </c:pt>
                <c:pt idx="6103">
                  <c:v>45169.291666666672</c:v>
                </c:pt>
                <c:pt idx="6104">
                  <c:v>45169.333333333328</c:v>
                </c:pt>
                <c:pt idx="6105">
                  <c:v>45169.375</c:v>
                </c:pt>
                <c:pt idx="6106">
                  <c:v>45169.416666666672</c:v>
                </c:pt>
                <c:pt idx="6107">
                  <c:v>45169.458333333328</c:v>
                </c:pt>
                <c:pt idx="6108">
                  <c:v>45169.5</c:v>
                </c:pt>
                <c:pt idx="6109">
                  <c:v>45169.541666666672</c:v>
                </c:pt>
                <c:pt idx="6110">
                  <c:v>45169.583333333328</c:v>
                </c:pt>
                <c:pt idx="6111">
                  <c:v>45169.625</c:v>
                </c:pt>
                <c:pt idx="6112">
                  <c:v>45169.666666666672</c:v>
                </c:pt>
                <c:pt idx="6113">
                  <c:v>45169.708333333328</c:v>
                </c:pt>
                <c:pt idx="6114">
                  <c:v>45169.75</c:v>
                </c:pt>
                <c:pt idx="6115">
                  <c:v>45169.791666666672</c:v>
                </c:pt>
                <c:pt idx="6116">
                  <c:v>45169.833333333328</c:v>
                </c:pt>
                <c:pt idx="6117">
                  <c:v>45169.875</c:v>
                </c:pt>
                <c:pt idx="6118">
                  <c:v>45169.916666666672</c:v>
                </c:pt>
                <c:pt idx="6119">
                  <c:v>45169.958333333328</c:v>
                </c:pt>
                <c:pt idx="6120">
                  <c:v>45170</c:v>
                </c:pt>
                <c:pt idx="6121">
                  <c:v>45170.041666666672</c:v>
                </c:pt>
                <c:pt idx="6122">
                  <c:v>45170.083333333328</c:v>
                </c:pt>
                <c:pt idx="6123">
                  <c:v>45170.125</c:v>
                </c:pt>
                <c:pt idx="6124">
                  <c:v>45170.166666666672</c:v>
                </c:pt>
                <c:pt idx="6125">
                  <c:v>45170.208333333328</c:v>
                </c:pt>
                <c:pt idx="6126">
                  <c:v>45170.25</c:v>
                </c:pt>
                <c:pt idx="6127">
                  <c:v>45170.291666666672</c:v>
                </c:pt>
                <c:pt idx="6128">
                  <c:v>45170.333333333328</c:v>
                </c:pt>
                <c:pt idx="6129">
                  <c:v>45170.375</c:v>
                </c:pt>
                <c:pt idx="6130">
                  <c:v>45170.416666666672</c:v>
                </c:pt>
                <c:pt idx="6131">
                  <c:v>45170.458333333328</c:v>
                </c:pt>
                <c:pt idx="6132">
                  <c:v>45170.5</c:v>
                </c:pt>
                <c:pt idx="6133">
                  <c:v>45170.541666666672</c:v>
                </c:pt>
                <c:pt idx="6134">
                  <c:v>45170.583333333328</c:v>
                </c:pt>
                <c:pt idx="6135">
                  <c:v>45170.625</c:v>
                </c:pt>
                <c:pt idx="6136">
                  <c:v>45170.666666666672</c:v>
                </c:pt>
                <c:pt idx="6137">
                  <c:v>45170.708333333328</c:v>
                </c:pt>
                <c:pt idx="6138">
                  <c:v>45170.75</c:v>
                </c:pt>
                <c:pt idx="6139">
                  <c:v>45170.791666666672</c:v>
                </c:pt>
                <c:pt idx="6140">
                  <c:v>45170.833333333328</c:v>
                </c:pt>
                <c:pt idx="6141">
                  <c:v>45170.875</c:v>
                </c:pt>
                <c:pt idx="6142">
                  <c:v>45170.916666666672</c:v>
                </c:pt>
                <c:pt idx="6143">
                  <c:v>45170.958333333328</c:v>
                </c:pt>
                <c:pt idx="6144">
                  <c:v>45171</c:v>
                </c:pt>
                <c:pt idx="6145">
                  <c:v>45171.041666666672</c:v>
                </c:pt>
                <c:pt idx="6146">
                  <c:v>45171.083333333328</c:v>
                </c:pt>
                <c:pt idx="6147">
                  <c:v>45171.125</c:v>
                </c:pt>
                <c:pt idx="6148">
                  <c:v>45171.166666666672</c:v>
                </c:pt>
                <c:pt idx="6149">
                  <c:v>45171.208333333328</c:v>
                </c:pt>
                <c:pt idx="6150">
                  <c:v>45171.25</c:v>
                </c:pt>
                <c:pt idx="6151">
                  <c:v>45171.291666666672</c:v>
                </c:pt>
                <c:pt idx="6152">
                  <c:v>45171.333333333328</c:v>
                </c:pt>
                <c:pt idx="6153">
                  <c:v>45171.375</c:v>
                </c:pt>
                <c:pt idx="6154">
                  <c:v>45171.416666666672</c:v>
                </c:pt>
                <c:pt idx="6155">
                  <c:v>45171.458333333328</c:v>
                </c:pt>
                <c:pt idx="6156">
                  <c:v>45171.5</c:v>
                </c:pt>
                <c:pt idx="6157">
                  <c:v>45171.541666666672</c:v>
                </c:pt>
                <c:pt idx="6158">
                  <c:v>45171.583333333328</c:v>
                </c:pt>
                <c:pt idx="6159">
                  <c:v>45171.625</c:v>
                </c:pt>
                <c:pt idx="6160">
                  <c:v>45171.666666666672</c:v>
                </c:pt>
                <c:pt idx="6161">
                  <c:v>45171.708333333328</c:v>
                </c:pt>
                <c:pt idx="6162">
                  <c:v>45171.75</c:v>
                </c:pt>
                <c:pt idx="6163">
                  <c:v>45171.791666666672</c:v>
                </c:pt>
                <c:pt idx="6164">
                  <c:v>45171.833333333328</c:v>
                </c:pt>
                <c:pt idx="6165">
                  <c:v>45171.875</c:v>
                </c:pt>
                <c:pt idx="6166">
                  <c:v>45171.916666666672</c:v>
                </c:pt>
                <c:pt idx="6167">
                  <c:v>45171.958333333328</c:v>
                </c:pt>
                <c:pt idx="6168">
                  <c:v>45172</c:v>
                </c:pt>
                <c:pt idx="6169">
                  <c:v>45172.041666666672</c:v>
                </c:pt>
                <c:pt idx="6170">
                  <c:v>45172.083333333328</c:v>
                </c:pt>
                <c:pt idx="6171">
                  <c:v>45172.125</c:v>
                </c:pt>
                <c:pt idx="6172">
                  <c:v>45172.166666666672</c:v>
                </c:pt>
                <c:pt idx="6173">
                  <c:v>45172.208333333328</c:v>
                </c:pt>
                <c:pt idx="6174">
                  <c:v>45172.25</c:v>
                </c:pt>
                <c:pt idx="6175">
                  <c:v>45172.291666666672</c:v>
                </c:pt>
                <c:pt idx="6176">
                  <c:v>45172.333333333328</c:v>
                </c:pt>
                <c:pt idx="6177">
                  <c:v>45172.375</c:v>
                </c:pt>
                <c:pt idx="6178">
                  <c:v>45172.416666666672</c:v>
                </c:pt>
                <c:pt idx="6179">
                  <c:v>45172.458333333328</c:v>
                </c:pt>
                <c:pt idx="6180">
                  <c:v>45172.5</c:v>
                </c:pt>
                <c:pt idx="6181">
                  <c:v>45172.541666666672</c:v>
                </c:pt>
                <c:pt idx="6182">
                  <c:v>45172.583333333328</c:v>
                </c:pt>
                <c:pt idx="6183">
                  <c:v>45172.625</c:v>
                </c:pt>
                <c:pt idx="6184">
                  <c:v>45172.666666666672</c:v>
                </c:pt>
                <c:pt idx="6185">
                  <c:v>45172.708333333328</c:v>
                </c:pt>
                <c:pt idx="6186">
                  <c:v>45172.75</c:v>
                </c:pt>
                <c:pt idx="6187">
                  <c:v>45172.791666666672</c:v>
                </c:pt>
                <c:pt idx="6188">
                  <c:v>45172.833333333328</c:v>
                </c:pt>
                <c:pt idx="6189">
                  <c:v>45172.875</c:v>
                </c:pt>
                <c:pt idx="6190">
                  <c:v>45172.916666666672</c:v>
                </c:pt>
                <c:pt idx="6191">
                  <c:v>45172.958333333328</c:v>
                </c:pt>
                <c:pt idx="6192">
                  <c:v>45173</c:v>
                </c:pt>
                <c:pt idx="6193">
                  <c:v>45173.041666666672</c:v>
                </c:pt>
                <c:pt idx="6194">
                  <c:v>45173.083333333328</c:v>
                </c:pt>
                <c:pt idx="6195">
                  <c:v>45173.125</c:v>
                </c:pt>
                <c:pt idx="6196">
                  <c:v>45173.166666666672</c:v>
                </c:pt>
                <c:pt idx="6197">
                  <c:v>45173.208333333328</c:v>
                </c:pt>
                <c:pt idx="6198">
                  <c:v>45173.25</c:v>
                </c:pt>
                <c:pt idx="6199">
                  <c:v>45173.291666666672</c:v>
                </c:pt>
                <c:pt idx="6200">
                  <c:v>45173.333333333328</c:v>
                </c:pt>
                <c:pt idx="6201">
                  <c:v>45173.375</c:v>
                </c:pt>
                <c:pt idx="6202">
                  <c:v>45173.416666666672</c:v>
                </c:pt>
                <c:pt idx="6203">
                  <c:v>45173.458333333328</c:v>
                </c:pt>
                <c:pt idx="6204">
                  <c:v>45173.5</c:v>
                </c:pt>
                <c:pt idx="6205">
                  <c:v>45173.541666666672</c:v>
                </c:pt>
                <c:pt idx="6206">
                  <c:v>45173.583333333328</c:v>
                </c:pt>
                <c:pt idx="6207">
                  <c:v>45173.625</c:v>
                </c:pt>
                <c:pt idx="6208">
                  <c:v>45173.666666666672</c:v>
                </c:pt>
                <c:pt idx="6209">
                  <c:v>45173.708333333328</c:v>
                </c:pt>
                <c:pt idx="6210">
                  <c:v>45173.75</c:v>
                </c:pt>
                <c:pt idx="6211">
                  <c:v>45173.791666666672</c:v>
                </c:pt>
                <c:pt idx="6212">
                  <c:v>45173.833333333328</c:v>
                </c:pt>
                <c:pt idx="6213">
                  <c:v>45173.875</c:v>
                </c:pt>
                <c:pt idx="6214">
                  <c:v>45173.916666666672</c:v>
                </c:pt>
                <c:pt idx="6215">
                  <c:v>45173.958333333328</c:v>
                </c:pt>
                <c:pt idx="6216">
                  <c:v>45174</c:v>
                </c:pt>
                <c:pt idx="6217">
                  <c:v>45174.041666666672</c:v>
                </c:pt>
                <c:pt idx="6218">
                  <c:v>45174.083333333328</c:v>
                </c:pt>
                <c:pt idx="6219">
                  <c:v>45174.125</c:v>
                </c:pt>
                <c:pt idx="6220">
                  <c:v>45174.166666666672</c:v>
                </c:pt>
                <c:pt idx="6221">
                  <c:v>45174.208333333328</c:v>
                </c:pt>
                <c:pt idx="6222">
                  <c:v>45174.25</c:v>
                </c:pt>
                <c:pt idx="6223">
                  <c:v>45174.291666666672</c:v>
                </c:pt>
                <c:pt idx="6224">
                  <c:v>45174.333333333328</c:v>
                </c:pt>
                <c:pt idx="6225">
                  <c:v>45174.375</c:v>
                </c:pt>
                <c:pt idx="6226">
                  <c:v>45174.416666666672</c:v>
                </c:pt>
                <c:pt idx="6227">
                  <c:v>45174.458333333328</c:v>
                </c:pt>
                <c:pt idx="6228">
                  <c:v>45174.5</c:v>
                </c:pt>
                <c:pt idx="6229">
                  <c:v>45174.541666666672</c:v>
                </c:pt>
                <c:pt idx="6230">
                  <c:v>45174.583333333328</c:v>
                </c:pt>
                <c:pt idx="6231">
                  <c:v>45174.625</c:v>
                </c:pt>
                <c:pt idx="6232">
                  <c:v>45174.666666666672</c:v>
                </c:pt>
                <c:pt idx="6233">
                  <c:v>45174.708333333328</c:v>
                </c:pt>
                <c:pt idx="6234">
                  <c:v>45174.75</c:v>
                </c:pt>
                <c:pt idx="6235">
                  <c:v>45174.791666666672</c:v>
                </c:pt>
                <c:pt idx="6236">
                  <c:v>45174.833333333328</c:v>
                </c:pt>
                <c:pt idx="6237">
                  <c:v>45174.875</c:v>
                </c:pt>
                <c:pt idx="6238">
                  <c:v>45174.916666666672</c:v>
                </c:pt>
                <c:pt idx="6239">
                  <c:v>45174.958333333328</c:v>
                </c:pt>
                <c:pt idx="6240">
                  <c:v>45175</c:v>
                </c:pt>
                <c:pt idx="6241">
                  <c:v>45175.041666666672</c:v>
                </c:pt>
                <c:pt idx="6242">
                  <c:v>45175.083333333328</c:v>
                </c:pt>
                <c:pt idx="6243">
                  <c:v>45175.125</c:v>
                </c:pt>
                <c:pt idx="6244">
                  <c:v>45175.166666666672</c:v>
                </c:pt>
                <c:pt idx="6245">
                  <c:v>45175.208333333328</c:v>
                </c:pt>
                <c:pt idx="6246">
                  <c:v>45175.25</c:v>
                </c:pt>
                <c:pt idx="6247">
                  <c:v>45175.291666666672</c:v>
                </c:pt>
                <c:pt idx="6248">
                  <c:v>45175.333333333328</c:v>
                </c:pt>
                <c:pt idx="6249">
                  <c:v>45175.375</c:v>
                </c:pt>
                <c:pt idx="6250">
                  <c:v>45175.416666666672</c:v>
                </c:pt>
                <c:pt idx="6251">
                  <c:v>45175.458333333328</c:v>
                </c:pt>
                <c:pt idx="6252">
                  <c:v>45175.5</c:v>
                </c:pt>
                <c:pt idx="6253">
                  <c:v>45175.541666666672</c:v>
                </c:pt>
                <c:pt idx="6254">
                  <c:v>45175.583333333328</c:v>
                </c:pt>
                <c:pt idx="6255">
                  <c:v>45175.625</c:v>
                </c:pt>
                <c:pt idx="6256">
                  <c:v>45175.666666666672</c:v>
                </c:pt>
                <c:pt idx="6257">
                  <c:v>45175.708333333328</c:v>
                </c:pt>
                <c:pt idx="6258">
                  <c:v>45175.75</c:v>
                </c:pt>
                <c:pt idx="6259">
                  <c:v>45175.791666666672</c:v>
                </c:pt>
                <c:pt idx="6260">
                  <c:v>45175.833333333328</c:v>
                </c:pt>
                <c:pt idx="6261">
                  <c:v>45175.875</c:v>
                </c:pt>
                <c:pt idx="6262">
                  <c:v>45175.916666666672</c:v>
                </c:pt>
                <c:pt idx="6263">
                  <c:v>45175.958333333328</c:v>
                </c:pt>
                <c:pt idx="6264">
                  <c:v>45176</c:v>
                </c:pt>
                <c:pt idx="6265">
                  <c:v>45176.041666666672</c:v>
                </c:pt>
                <c:pt idx="6266">
                  <c:v>45176.083333333328</c:v>
                </c:pt>
                <c:pt idx="6267">
                  <c:v>45176.125</c:v>
                </c:pt>
                <c:pt idx="6268">
                  <c:v>45176.166666666672</c:v>
                </c:pt>
                <c:pt idx="6269">
                  <c:v>45176.208333333328</c:v>
                </c:pt>
                <c:pt idx="6270">
                  <c:v>45176.25</c:v>
                </c:pt>
                <c:pt idx="6271">
                  <c:v>45176.291666666672</c:v>
                </c:pt>
                <c:pt idx="6272">
                  <c:v>45176.333333333328</c:v>
                </c:pt>
                <c:pt idx="6273">
                  <c:v>45176.375</c:v>
                </c:pt>
                <c:pt idx="6274">
                  <c:v>45176.416666666672</c:v>
                </c:pt>
                <c:pt idx="6275">
                  <c:v>45176.458333333328</c:v>
                </c:pt>
                <c:pt idx="6276">
                  <c:v>45176.5</c:v>
                </c:pt>
                <c:pt idx="6277">
                  <c:v>45176.541666666672</c:v>
                </c:pt>
                <c:pt idx="6278">
                  <c:v>45176.583333333328</c:v>
                </c:pt>
                <c:pt idx="6279">
                  <c:v>45176.625</c:v>
                </c:pt>
                <c:pt idx="6280">
                  <c:v>45176.666666666672</c:v>
                </c:pt>
                <c:pt idx="6281">
                  <c:v>45176.708333333328</c:v>
                </c:pt>
                <c:pt idx="6282">
                  <c:v>45176.75</c:v>
                </c:pt>
                <c:pt idx="6283">
                  <c:v>45176.791666666672</c:v>
                </c:pt>
                <c:pt idx="6284">
                  <c:v>45176.833333333328</c:v>
                </c:pt>
                <c:pt idx="6285">
                  <c:v>45176.875</c:v>
                </c:pt>
                <c:pt idx="6286">
                  <c:v>45176.916666666672</c:v>
                </c:pt>
                <c:pt idx="6287">
                  <c:v>45176.958333333328</c:v>
                </c:pt>
                <c:pt idx="6288">
                  <c:v>45177</c:v>
                </c:pt>
                <c:pt idx="6289">
                  <c:v>45177.041666666672</c:v>
                </c:pt>
                <c:pt idx="6290">
                  <c:v>45177.083333333328</c:v>
                </c:pt>
                <c:pt idx="6291">
                  <c:v>45177.125</c:v>
                </c:pt>
                <c:pt idx="6292">
                  <c:v>45177.166666666672</c:v>
                </c:pt>
                <c:pt idx="6293">
                  <c:v>45177.208333333328</c:v>
                </c:pt>
                <c:pt idx="6294">
                  <c:v>45177.25</c:v>
                </c:pt>
                <c:pt idx="6295">
                  <c:v>45177.291666666672</c:v>
                </c:pt>
                <c:pt idx="6296">
                  <c:v>45177.333333333328</c:v>
                </c:pt>
                <c:pt idx="6297">
                  <c:v>45177.375</c:v>
                </c:pt>
                <c:pt idx="6298">
                  <c:v>45177.416666666672</c:v>
                </c:pt>
                <c:pt idx="6299">
                  <c:v>45177.458333333328</c:v>
                </c:pt>
                <c:pt idx="6300">
                  <c:v>45177.5</c:v>
                </c:pt>
                <c:pt idx="6301">
                  <c:v>45177.541666666672</c:v>
                </c:pt>
                <c:pt idx="6302">
                  <c:v>45177.583333333328</c:v>
                </c:pt>
                <c:pt idx="6303">
                  <c:v>45177.625</c:v>
                </c:pt>
                <c:pt idx="6304">
                  <c:v>45177.666666666672</c:v>
                </c:pt>
                <c:pt idx="6305">
                  <c:v>45177.708333333328</c:v>
                </c:pt>
                <c:pt idx="6306">
                  <c:v>45177.75</c:v>
                </c:pt>
                <c:pt idx="6307">
                  <c:v>45177.791666666672</c:v>
                </c:pt>
                <c:pt idx="6308">
                  <c:v>45177.833333333328</c:v>
                </c:pt>
                <c:pt idx="6309">
                  <c:v>45177.875</c:v>
                </c:pt>
                <c:pt idx="6310">
                  <c:v>45177.916666666672</c:v>
                </c:pt>
                <c:pt idx="6311">
                  <c:v>45177.958333333328</c:v>
                </c:pt>
                <c:pt idx="6312">
                  <c:v>45178</c:v>
                </c:pt>
                <c:pt idx="6313">
                  <c:v>45178.041666666672</c:v>
                </c:pt>
                <c:pt idx="6314">
                  <c:v>45178.083333333328</c:v>
                </c:pt>
                <c:pt idx="6315">
                  <c:v>45178.125</c:v>
                </c:pt>
                <c:pt idx="6316">
                  <c:v>45178.166666666672</c:v>
                </c:pt>
                <c:pt idx="6317">
                  <c:v>45178.208333333328</c:v>
                </c:pt>
                <c:pt idx="6318">
                  <c:v>45178.25</c:v>
                </c:pt>
                <c:pt idx="6319">
                  <c:v>45178.291666666672</c:v>
                </c:pt>
                <c:pt idx="6320">
                  <c:v>45178.333333333328</c:v>
                </c:pt>
                <c:pt idx="6321">
                  <c:v>45178.375</c:v>
                </c:pt>
                <c:pt idx="6322">
                  <c:v>45178.416666666672</c:v>
                </c:pt>
                <c:pt idx="6323">
                  <c:v>45178.458333333328</c:v>
                </c:pt>
                <c:pt idx="6324">
                  <c:v>45178.5</c:v>
                </c:pt>
                <c:pt idx="6325">
                  <c:v>45178.541666666672</c:v>
                </c:pt>
                <c:pt idx="6326">
                  <c:v>45178.583333333328</c:v>
                </c:pt>
                <c:pt idx="6327">
                  <c:v>45178.625</c:v>
                </c:pt>
                <c:pt idx="6328">
                  <c:v>45178.666666666672</c:v>
                </c:pt>
                <c:pt idx="6329">
                  <c:v>45178.708333333328</c:v>
                </c:pt>
                <c:pt idx="6330">
                  <c:v>45178.75</c:v>
                </c:pt>
                <c:pt idx="6331">
                  <c:v>45178.791666666672</c:v>
                </c:pt>
                <c:pt idx="6332">
                  <c:v>45178.833333333328</c:v>
                </c:pt>
                <c:pt idx="6333">
                  <c:v>45178.875</c:v>
                </c:pt>
                <c:pt idx="6334">
                  <c:v>45178.916666666672</c:v>
                </c:pt>
                <c:pt idx="6335">
                  <c:v>45178.958333333328</c:v>
                </c:pt>
                <c:pt idx="6336">
                  <c:v>45179</c:v>
                </c:pt>
                <c:pt idx="6337">
                  <c:v>45179.041666666672</c:v>
                </c:pt>
                <c:pt idx="6338">
                  <c:v>45179.083333333328</c:v>
                </c:pt>
                <c:pt idx="6339">
                  <c:v>45179.125</c:v>
                </c:pt>
                <c:pt idx="6340">
                  <c:v>45179.166666666672</c:v>
                </c:pt>
                <c:pt idx="6341">
                  <c:v>45179.208333333328</c:v>
                </c:pt>
                <c:pt idx="6342">
                  <c:v>45179.25</c:v>
                </c:pt>
                <c:pt idx="6343">
                  <c:v>45179.291666666672</c:v>
                </c:pt>
                <c:pt idx="6344">
                  <c:v>45179.333333333328</c:v>
                </c:pt>
                <c:pt idx="6345">
                  <c:v>45179.375</c:v>
                </c:pt>
                <c:pt idx="6346">
                  <c:v>45179.416666666672</c:v>
                </c:pt>
                <c:pt idx="6347">
                  <c:v>45179.458333333328</c:v>
                </c:pt>
                <c:pt idx="6348">
                  <c:v>45179.5</c:v>
                </c:pt>
                <c:pt idx="6349">
                  <c:v>45179.541666666672</c:v>
                </c:pt>
                <c:pt idx="6350">
                  <c:v>45179.583333333328</c:v>
                </c:pt>
                <c:pt idx="6351">
                  <c:v>45179.625</c:v>
                </c:pt>
                <c:pt idx="6352">
                  <c:v>45179.666666666672</c:v>
                </c:pt>
                <c:pt idx="6353">
                  <c:v>45179.708333333328</c:v>
                </c:pt>
                <c:pt idx="6354">
                  <c:v>45179.75</c:v>
                </c:pt>
                <c:pt idx="6355">
                  <c:v>45179.791666666672</c:v>
                </c:pt>
                <c:pt idx="6356">
                  <c:v>45179.833333333328</c:v>
                </c:pt>
                <c:pt idx="6357">
                  <c:v>45179.875</c:v>
                </c:pt>
                <c:pt idx="6358">
                  <c:v>45179.916666666672</c:v>
                </c:pt>
                <c:pt idx="6359">
                  <c:v>45179.958333333328</c:v>
                </c:pt>
                <c:pt idx="6360">
                  <c:v>45180</c:v>
                </c:pt>
                <c:pt idx="6361">
                  <c:v>45180.041666666672</c:v>
                </c:pt>
                <c:pt idx="6362">
                  <c:v>45180.083333333328</c:v>
                </c:pt>
                <c:pt idx="6363">
                  <c:v>45180.125</c:v>
                </c:pt>
                <c:pt idx="6364">
                  <c:v>45180.166666666672</c:v>
                </c:pt>
                <c:pt idx="6365">
                  <c:v>45180.208333333328</c:v>
                </c:pt>
                <c:pt idx="6366">
                  <c:v>45180.25</c:v>
                </c:pt>
                <c:pt idx="6367">
                  <c:v>45180.291666666672</c:v>
                </c:pt>
                <c:pt idx="6368">
                  <c:v>45180.333333333328</c:v>
                </c:pt>
                <c:pt idx="6369">
                  <c:v>45180.375</c:v>
                </c:pt>
                <c:pt idx="6370">
                  <c:v>45180.416666666672</c:v>
                </c:pt>
                <c:pt idx="6371">
                  <c:v>45180.458333333328</c:v>
                </c:pt>
                <c:pt idx="6372">
                  <c:v>45180.5</c:v>
                </c:pt>
                <c:pt idx="6373">
                  <c:v>45180.541666666672</c:v>
                </c:pt>
                <c:pt idx="6374">
                  <c:v>45180.583333333328</c:v>
                </c:pt>
                <c:pt idx="6375">
                  <c:v>45180.625</c:v>
                </c:pt>
                <c:pt idx="6376">
                  <c:v>45180.666666666672</c:v>
                </c:pt>
                <c:pt idx="6377">
                  <c:v>45180.708333333328</c:v>
                </c:pt>
                <c:pt idx="6378">
                  <c:v>45180.75</c:v>
                </c:pt>
                <c:pt idx="6379">
                  <c:v>45180.791666666672</c:v>
                </c:pt>
                <c:pt idx="6380">
                  <c:v>45180.833333333328</c:v>
                </c:pt>
                <c:pt idx="6381">
                  <c:v>45180.875</c:v>
                </c:pt>
                <c:pt idx="6382">
                  <c:v>45180.916666666672</c:v>
                </c:pt>
                <c:pt idx="6383">
                  <c:v>45180.958333333328</c:v>
                </c:pt>
                <c:pt idx="6384">
                  <c:v>45181</c:v>
                </c:pt>
                <c:pt idx="6385">
                  <c:v>45181.041666666672</c:v>
                </c:pt>
                <c:pt idx="6386">
                  <c:v>45181.083333333328</c:v>
                </c:pt>
                <c:pt idx="6387">
                  <c:v>45181.125</c:v>
                </c:pt>
                <c:pt idx="6388">
                  <c:v>45181.166666666672</c:v>
                </c:pt>
                <c:pt idx="6389">
                  <c:v>45181.208333333328</c:v>
                </c:pt>
                <c:pt idx="6390">
                  <c:v>45181.25</c:v>
                </c:pt>
                <c:pt idx="6391">
                  <c:v>45181.291666666672</c:v>
                </c:pt>
                <c:pt idx="6392">
                  <c:v>45181.333333333328</c:v>
                </c:pt>
                <c:pt idx="6393">
                  <c:v>45181.375</c:v>
                </c:pt>
                <c:pt idx="6394">
                  <c:v>45181.416666666672</c:v>
                </c:pt>
                <c:pt idx="6395">
                  <c:v>45181.458333333328</c:v>
                </c:pt>
                <c:pt idx="6396">
                  <c:v>45181.5</c:v>
                </c:pt>
                <c:pt idx="6397">
                  <c:v>45181.541666666672</c:v>
                </c:pt>
                <c:pt idx="6398">
                  <c:v>45181.583333333328</c:v>
                </c:pt>
                <c:pt idx="6399">
                  <c:v>45181.625</c:v>
                </c:pt>
                <c:pt idx="6400">
                  <c:v>45181.666666666672</c:v>
                </c:pt>
                <c:pt idx="6401">
                  <c:v>45181.708333333328</c:v>
                </c:pt>
                <c:pt idx="6402">
                  <c:v>45181.75</c:v>
                </c:pt>
                <c:pt idx="6403">
                  <c:v>45181.791666666672</c:v>
                </c:pt>
                <c:pt idx="6404">
                  <c:v>45181.833333333328</c:v>
                </c:pt>
                <c:pt idx="6405">
                  <c:v>45181.875</c:v>
                </c:pt>
                <c:pt idx="6406">
                  <c:v>45181.916666666672</c:v>
                </c:pt>
                <c:pt idx="6407">
                  <c:v>45181.958333333328</c:v>
                </c:pt>
                <c:pt idx="6408">
                  <c:v>45182</c:v>
                </c:pt>
                <c:pt idx="6409">
                  <c:v>45182.041666666672</c:v>
                </c:pt>
                <c:pt idx="6410">
                  <c:v>45182.083333333328</c:v>
                </c:pt>
                <c:pt idx="6411">
                  <c:v>45182.125</c:v>
                </c:pt>
                <c:pt idx="6412">
                  <c:v>45182.166666666672</c:v>
                </c:pt>
                <c:pt idx="6413">
                  <c:v>45182.208333333328</c:v>
                </c:pt>
                <c:pt idx="6414">
                  <c:v>45182.25</c:v>
                </c:pt>
                <c:pt idx="6415">
                  <c:v>45182.291666666672</c:v>
                </c:pt>
                <c:pt idx="6416">
                  <c:v>45182.333333333328</c:v>
                </c:pt>
                <c:pt idx="6417">
                  <c:v>45182.375</c:v>
                </c:pt>
                <c:pt idx="6418">
                  <c:v>45182.416666666672</c:v>
                </c:pt>
                <c:pt idx="6419">
                  <c:v>45182.458333333328</c:v>
                </c:pt>
                <c:pt idx="6420">
                  <c:v>45182.5</c:v>
                </c:pt>
                <c:pt idx="6421">
                  <c:v>45182.541666666672</c:v>
                </c:pt>
                <c:pt idx="6422">
                  <c:v>45182.583333333328</c:v>
                </c:pt>
                <c:pt idx="6423">
                  <c:v>45182.625</c:v>
                </c:pt>
                <c:pt idx="6424">
                  <c:v>45182.666666666672</c:v>
                </c:pt>
                <c:pt idx="6425">
                  <c:v>45182.708333333328</c:v>
                </c:pt>
                <c:pt idx="6426">
                  <c:v>45182.75</c:v>
                </c:pt>
                <c:pt idx="6427">
                  <c:v>45182.791666666672</c:v>
                </c:pt>
                <c:pt idx="6428">
                  <c:v>45182.833333333328</c:v>
                </c:pt>
                <c:pt idx="6429">
                  <c:v>45182.875</c:v>
                </c:pt>
                <c:pt idx="6430">
                  <c:v>45182.916666666672</c:v>
                </c:pt>
                <c:pt idx="6431">
                  <c:v>45182.958333333328</c:v>
                </c:pt>
                <c:pt idx="6432">
                  <c:v>45183</c:v>
                </c:pt>
                <c:pt idx="6433">
                  <c:v>45183.041666666672</c:v>
                </c:pt>
                <c:pt idx="6434">
                  <c:v>45183.083333333328</c:v>
                </c:pt>
                <c:pt idx="6435">
                  <c:v>45183.125</c:v>
                </c:pt>
                <c:pt idx="6436">
                  <c:v>45183.166666666672</c:v>
                </c:pt>
                <c:pt idx="6437">
                  <c:v>45183.208333333328</c:v>
                </c:pt>
                <c:pt idx="6438">
                  <c:v>45183.25</c:v>
                </c:pt>
                <c:pt idx="6439">
                  <c:v>45183.291666666672</c:v>
                </c:pt>
                <c:pt idx="6440">
                  <c:v>45183.333333333328</c:v>
                </c:pt>
                <c:pt idx="6441">
                  <c:v>45183.375</c:v>
                </c:pt>
                <c:pt idx="6442">
                  <c:v>45183.416666666672</c:v>
                </c:pt>
                <c:pt idx="6443">
                  <c:v>45183.458333333328</c:v>
                </c:pt>
                <c:pt idx="6444">
                  <c:v>45183.5</c:v>
                </c:pt>
                <c:pt idx="6445">
                  <c:v>45183.541666666672</c:v>
                </c:pt>
                <c:pt idx="6446">
                  <c:v>45183.583333333328</c:v>
                </c:pt>
                <c:pt idx="6447">
                  <c:v>45183.625</c:v>
                </c:pt>
                <c:pt idx="6448">
                  <c:v>45183.666666666672</c:v>
                </c:pt>
                <c:pt idx="6449">
                  <c:v>45183.708333333328</c:v>
                </c:pt>
                <c:pt idx="6450">
                  <c:v>45183.75</c:v>
                </c:pt>
                <c:pt idx="6451">
                  <c:v>45183.791666666672</c:v>
                </c:pt>
                <c:pt idx="6452">
                  <c:v>45183.833333333328</c:v>
                </c:pt>
                <c:pt idx="6453">
                  <c:v>45183.875</c:v>
                </c:pt>
                <c:pt idx="6454">
                  <c:v>45183.916666666672</c:v>
                </c:pt>
                <c:pt idx="6455">
                  <c:v>45183.958333333328</c:v>
                </c:pt>
                <c:pt idx="6456">
                  <c:v>45184</c:v>
                </c:pt>
                <c:pt idx="6457">
                  <c:v>45184.041666666672</c:v>
                </c:pt>
                <c:pt idx="6458">
                  <c:v>45184.083333333328</c:v>
                </c:pt>
                <c:pt idx="6459">
                  <c:v>45184.125</c:v>
                </c:pt>
                <c:pt idx="6460">
                  <c:v>45184.166666666672</c:v>
                </c:pt>
                <c:pt idx="6461">
                  <c:v>45184.208333333328</c:v>
                </c:pt>
                <c:pt idx="6462">
                  <c:v>45184.25</c:v>
                </c:pt>
                <c:pt idx="6463">
                  <c:v>45184.291666666672</c:v>
                </c:pt>
                <c:pt idx="6464">
                  <c:v>45184.333333333328</c:v>
                </c:pt>
                <c:pt idx="6465">
                  <c:v>45184.375</c:v>
                </c:pt>
                <c:pt idx="6466">
                  <c:v>45184.416666666672</c:v>
                </c:pt>
                <c:pt idx="6467">
                  <c:v>45184.458333333328</c:v>
                </c:pt>
                <c:pt idx="6468">
                  <c:v>45184.5</c:v>
                </c:pt>
                <c:pt idx="6469">
                  <c:v>45184.541666666672</c:v>
                </c:pt>
                <c:pt idx="6470">
                  <c:v>45184.583333333328</c:v>
                </c:pt>
                <c:pt idx="6471">
                  <c:v>45184.625</c:v>
                </c:pt>
                <c:pt idx="6472">
                  <c:v>45184.666666666672</c:v>
                </c:pt>
                <c:pt idx="6473">
                  <c:v>45184.708333333328</c:v>
                </c:pt>
                <c:pt idx="6474">
                  <c:v>45184.75</c:v>
                </c:pt>
                <c:pt idx="6475">
                  <c:v>45184.791666666672</c:v>
                </c:pt>
                <c:pt idx="6476">
                  <c:v>45184.833333333328</c:v>
                </c:pt>
                <c:pt idx="6477">
                  <c:v>45184.875</c:v>
                </c:pt>
                <c:pt idx="6478">
                  <c:v>45184.916666666672</c:v>
                </c:pt>
                <c:pt idx="6479">
                  <c:v>45184.958333333328</c:v>
                </c:pt>
                <c:pt idx="6480">
                  <c:v>45185</c:v>
                </c:pt>
                <c:pt idx="6481">
                  <c:v>45185.041666666672</c:v>
                </c:pt>
                <c:pt idx="6482">
                  <c:v>45185.083333333328</c:v>
                </c:pt>
                <c:pt idx="6483">
                  <c:v>45185.125</c:v>
                </c:pt>
                <c:pt idx="6484">
                  <c:v>45185.166666666672</c:v>
                </c:pt>
                <c:pt idx="6485">
                  <c:v>45185.208333333328</c:v>
                </c:pt>
                <c:pt idx="6486">
                  <c:v>45185.25</c:v>
                </c:pt>
                <c:pt idx="6487">
                  <c:v>45185.291666666672</c:v>
                </c:pt>
                <c:pt idx="6488">
                  <c:v>45185.333333333328</c:v>
                </c:pt>
                <c:pt idx="6489">
                  <c:v>45185.375</c:v>
                </c:pt>
                <c:pt idx="6490">
                  <c:v>45185.416666666672</c:v>
                </c:pt>
                <c:pt idx="6491">
                  <c:v>45185.458333333328</c:v>
                </c:pt>
                <c:pt idx="6492">
                  <c:v>45185.5</c:v>
                </c:pt>
                <c:pt idx="6493">
                  <c:v>45185.541666666672</c:v>
                </c:pt>
                <c:pt idx="6494">
                  <c:v>45185.583333333328</c:v>
                </c:pt>
                <c:pt idx="6495">
                  <c:v>45185.625</c:v>
                </c:pt>
                <c:pt idx="6496">
                  <c:v>45185.666666666672</c:v>
                </c:pt>
                <c:pt idx="6497">
                  <c:v>45185.708333333328</c:v>
                </c:pt>
                <c:pt idx="6498">
                  <c:v>45185.75</c:v>
                </c:pt>
                <c:pt idx="6499">
                  <c:v>45185.791666666672</c:v>
                </c:pt>
                <c:pt idx="6500">
                  <c:v>45185.833333333328</c:v>
                </c:pt>
                <c:pt idx="6501">
                  <c:v>45185.875</c:v>
                </c:pt>
                <c:pt idx="6502">
                  <c:v>45185.916666666672</c:v>
                </c:pt>
                <c:pt idx="6503">
                  <c:v>45185.958333333328</c:v>
                </c:pt>
                <c:pt idx="6504">
                  <c:v>45186</c:v>
                </c:pt>
                <c:pt idx="6505">
                  <c:v>45186.041666666672</c:v>
                </c:pt>
                <c:pt idx="6506">
                  <c:v>45186.083333333328</c:v>
                </c:pt>
                <c:pt idx="6507">
                  <c:v>45186.125</c:v>
                </c:pt>
                <c:pt idx="6508">
                  <c:v>45186.166666666672</c:v>
                </c:pt>
                <c:pt idx="6509">
                  <c:v>45186.208333333328</c:v>
                </c:pt>
                <c:pt idx="6510">
                  <c:v>45186.25</c:v>
                </c:pt>
                <c:pt idx="6511">
                  <c:v>45186.291666666672</c:v>
                </c:pt>
                <c:pt idx="6512">
                  <c:v>45186.333333333328</c:v>
                </c:pt>
                <c:pt idx="6513">
                  <c:v>45186.375</c:v>
                </c:pt>
                <c:pt idx="6514">
                  <c:v>45186.416666666672</c:v>
                </c:pt>
                <c:pt idx="6515">
                  <c:v>45186.458333333328</c:v>
                </c:pt>
                <c:pt idx="6516">
                  <c:v>45186.5</c:v>
                </c:pt>
                <c:pt idx="6517">
                  <c:v>45186.541666666672</c:v>
                </c:pt>
                <c:pt idx="6518">
                  <c:v>45186.583333333328</c:v>
                </c:pt>
                <c:pt idx="6519">
                  <c:v>45186.625</c:v>
                </c:pt>
                <c:pt idx="6520">
                  <c:v>45186.666666666672</c:v>
                </c:pt>
                <c:pt idx="6521">
                  <c:v>45186.708333333328</c:v>
                </c:pt>
                <c:pt idx="6522">
                  <c:v>45186.75</c:v>
                </c:pt>
                <c:pt idx="6523">
                  <c:v>45186.791666666672</c:v>
                </c:pt>
                <c:pt idx="6524">
                  <c:v>45186.833333333328</c:v>
                </c:pt>
                <c:pt idx="6525">
                  <c:v>45186.875</c:v>
                </c:pt>
                <c:pt idx="6526">
                  <c:v>45186.916666666672</c:v>
                </c:pt>
                <c:pt idx="6527">
                  <c:v>45186.958333333328</c:v>
                </c:pt>
                <c:pt idx="6528">
                  <c:v>45187</c:v>
                </c:pt>
                <c:pt idx="6529">
                  <c:v>45187.041666666672</c:v>
                </c:pt>
                <c:pt idx="6530">
                  <c:v>45187.083333333328</c:v>
                </c:pt>
                <c:pt idx="6531">
                  <c:v>45187.125</c:v>
                </c:pt>
                <c:pt idx="6532">
                  <c:v>45187.166666666672</c:v>
                </c:pt>
                <c:pt idx="6533">
                  <c:v>45187.208333333328</c:v>
                </c:pt>
                <c:pt idx="6534">
                  <c:v>45187.25</c:v>
                </c:pt>
                <c:pt idx="6535">
                  <c:v>45187.291666666672</c:v>
                </c:pt>
                <c:pt idx="6536">
                  <c:v>45187.333333333328</c:v>
                </c:pt>
                <c:pt idx="6537">
                  <c:v>45187.375</c:v>
                </c:pt>
                <c:pt idx="6538">
                  <c:v>45187.416666666672</c:v>
                </c:pt>
                <c:pt idx="6539">
                  <c:v>45187.458333333328</c:v>
                </c:pt>
                <c:pt idx="6540">
                  <c:v>45187.5</c:v>
                </c:pt>
                <c:pt idx="6541">
                  <c:v>45187.541666666672</c:v>
                </c:pt>
                <c:pt idx="6542">
                  <c:v>45187.583333333328</c:v>
                </c:pt>
                <c:pt idx="6543">
                  <c:v>45187.625</c:v>
                </c:pt>
                <c:pt idx="6544">
                  <c:v>45187.666666666672</c:v>
                </c:pt>
                <c:pt idx="6545">
                  <c:v>45187.708333333328</c:v>
                </c:pt>
                <c:pt idx="6546">
                  <c:v>45187.75</c:v>
                </c:pt>
                <c:pt idx="6547">
                  <c:v>45187.791666666672</c:v>
                </c:pt>
                <c:pt idx="6548">
                  <c:v>45187.833333333328</c:v>
                </c:pt>
                <c:pt idx="6549">
                  <c:v>45187.875</c:v>
                </c:pt>
                <c:pt idx="6550">
                  <c:v>45187.916666666672</c:v>
                </c:pt>
                <c:pt idx="6551">
                  <c:v>45187.958333333328</c:v>
                </c:pt>
                <c:pt idx="6552">
                  <c:v>45188</c:v>
                </c:pt>
                <c:pt idx="6553">
                  <c:v>45188.041666666672</c:v>
                </c:pt>
                <c:pt idx="6554">
                  <c:v>45188.083333333328</c:v>
                </c:pt>
                <c:pt idx="6555">
                  <c:v>45188.125</c:v>
                </c:pt>
                <c:pt idx="6556">
                  <c:v>45188.166666666672</c:v>
                </c:pt>
                <c:pt idx="6557">
                  <c:v>45188.208333333328</c:v>
                </c:pt>
                <c:pt idx="6558">
                  <c:v>45188.25</c:v>
                </c:pt>
                <c:pt idx="6559">
                  <c:v>45188.291666666672</c:v>
                </c:pt>
                <c:pt idx="6560">
                  <c:v>45188.333333333328</c:v>
                </c:pt>
                <c:pt idx="6561">
                  <c:v>45188.375</c:v>
                </c:pt>
                <c:pt idx="6562">
                  <c:v>45188.416666666672</c:v>
                </c:pt>
                <c:pt idx="6563">
                  <c:v>45188.458333333328</c:v>
                </c:pt>
                <c:pt idx="6564">
                  <c:v>45188.5</c:v>
                </c:pt>
                <c:pt idx="6565">
                  <c:v>45188.541666666672</c:v>
                </c:pt>
                <c:pt idx="6566">
                  <c:v>45188.583333333328</c:v>
                </c:pt>
                <c:pt idx="6567">
                  <c:v>45188.625</c:v>
                </c:pt>
                <c:pt idx="6568">
                  <c:v>45188.666666666672</c:v>
                </c:pt>
                <c:pt idx="6569">
                  <c:v>45188.708333333328</c:v>
                </c:pt>
                <c:pt idx="6570">
                  <c:v>45188.75</c:v>
                </c:pt>
                <c:pt idx="6571">
                  <c:v>45188.791666666672</c:v>
                </c:pt>
                <c:pt idx="6572">
                  <c:v>45188.833333333328</c:v>
                </c:pt>
                <c:pt idx="6573">
                  <c:v>45188.875</c:v>
                </c:pt>
                <c:pt idx="6574">
                  <c:v>45188.916666666672</c:v>
                </c:pt>
                <c:pt idx="6575">
                  <c:v>45188.958333333328</c:v>
                </c:pt>
                <c:pt idx="6576">
                  <c:v>45189</c:v>
                </c:pt>
                <c:pt idx="6577">
                  <c:v>45189.041666666672</c:v>
                </c:pt>
                <c:pt idx="6578">
                  <c:v>45189.083333333328</c:v>
                </c:pt>
                <c:pt idx="6579">
                  <c:v>45189.125</c:v>
                </c:pt>
                <c:pt idx="6580">
                  <c:v>45189.166666666672</c:v>
                </c:pt>
                <c:pt idx="6581">
                  <c:v>45189.208333333328</c:v>
                </c:pt>
                <c:pt idx="6582">
                  <c:v>45189.25</c:v>
                </c:pt>
                <c:pt idx="6583">
                  <c:v>45189.291666666672</c:v>
                </c:pt>
                <c:pt idx="6584">
                  <c:v>45189.333333333328</c:v>
                </c:pt>
                <c:pt idx="6585">
                  <c:v>45189.375</c:v>
                </c:pt>
                <c:pt idx="6586">
                  <c:v>45189.416666666672</c:v>
                </c:pt>
                <c:pt idx="6587">
                  <c:v>45189.458333333328</c:v>
                </c:pt>
                <c:pt idx="6588">
                  <c:v>45189.5</c:v>
                </c:pt>
                <c:pt idx="6589">
                  <c:v>45189.541666666672</c:v>
                </c:pt>
                <c:pt idx="6590">
                  <c:v>45189.583333333328</c:v>
                </c:pt>
                <c:pt idx="6591">
                  <c:v>45189.625</c:v>
                </c:pt>
                <c:pt idx="6592">
                  <c:v>45189.666666666672</c:v>
                </c:pt>
                <c:pt idx="6593">
                  <c:v>45189.708333333328</c:v>
                </c:pt>
                <c:pt idx="6594">
                  <c:v>45189.75</c:v>
                </c:pt>
                <c:pt idx="6595">
                  <c:v>45189.791666666672</c:v>
                </c:pt>
                <c:pt idx="6596">
                  <c:v>45189.833333333328</c:v>
                </c:pt>
                <c:pt idx="6597">
                  <c:v>45189.875</c:v>
                </c:pt>
                <c:pt idx="6598">
                  <c:v>45189.916666666672</c:v>
                </c:pt>
                <c:pt idx="6599">
                  <c:v>45189.958333333328</c:v>
                </c:pt>
                <c:pt idx="6600">
                  <c:v>45190</c:v>
                </c:pt>
                <c:pt idx="6601">
                  <c:v>45190.041666666672</c:v>
                </c:pt>
                <c:pt idx="6602">
                  <c:v>45190.083333333328</c:v>
                </c:pt>
                <c:pt idx="6603">
                  <c:v>45190.125</c:v>
                </c:pt>
                <c:pt idx="6604">
                  <c:v>45190.166666666672</c:v>
                </c:pt>
                <c:pt idx="6605">
                  <c:v>45190.208333333328</c:v>
                </c:pt>
                <c:pt idx="6606">
                  <c:v>45190.25</c:v>
                </c:pt>
                <c:pt idx="6607">
                  <c:v>45190.291666666672</c:v>
                </c:pt>
                <c:pt idx="6608">
                  <c:v>45190.333333333328</c:v>
                </c:pt>
                <c:pt idx="6609">
                  <c:v>45190.375</c:v>
                </c:pt>
                <c:pt idx="6610">
                  <c:v>45190.416666666672</c:v>
                </c:pt>
                <c:pt idx="6611">
                  <c:v>45190.458333333328</c:v>
                </c:pt>
                <c:pt idx="6612">
                  <c:v>45190.5</c:v>
                </c:pt>
                <c:pt idx="6613">
                  <c:v>45190.541666666672</c:v>
                </c:pt>
                <c:pt idx="6614">
                  <c:v>45190.583333333328</c:v>
                </c:pt>
                <c:pt idx="6615">
                  <c:v>45190.625</c:v>
                </c:pt>
                <c:pt idx="6616">
                  <c:v>45190.666666666672</c:v>
                </c:pt>
                <c:pt idx="6617">
                  <c:v>45190.708333333328</c:v>
                </c:pt>
                <c:pt idx="6618">
                  <c:v>45190.75</c:v>
                </c:pt>
                <c:pt idx="6619">
                  <c:v>45190.791666666672</c:v>
                </c:pt>
                <c:pt idx="6620">
                  <c:v>45190.833333333328</c:v>
                </c:pt>
                <c:pt idx="6621">
                  <c:v>45190.875</c:v>
                </c:pt>
                <c:pt idx="6622">
                  <c:v>45190.916666666672</c:v>
                </c:pt>
                <c:pt idx="6623">
                  <c:v>45190.958333333328</c:v>
                </c:pt>
                <c:pt idx="6624">
                  <c:v>45191</c:v>
                </c:pt>
                <c:pt idx="6625">
                  <c:v>45191.041666666672</c:v>
                </c:pt>
                <c:pt idx="6626">
                  <c:v>45191.083333333328</c:v>
                </c:pt>
                <c:pt idx="6627">
                  <c:v>45191.125</c:v>
                </c:pt>
                <c:pt idx="6628">
                  <c:v>45191.166666666672</c:v>
                </c:pt>
                <c:pt idx="6629">
                  <c:v>45191.208333333328</c:v>
                </c:pt>
                <c:pt idx="6630">
                  <c:v>45191.25</c:v>
                </c:pt>
                <c:pt idx="6631">
                  <c:v>45191.291666666672</c:v>
                </c:pt>
                <c:pt idx="6632">
                  <c:v>45191.333333333328</c:v>
                </c:pt>
                <c:pt idx="6633">
                  <c:v>45191.375</c:v>
                </c:pt>
                <c:pt idx="6634">
                  <c:v>45191.416666666672</c:v>
                </c:pt>
                <c:pt idx="6635">
                  <c:v>45191.458333333328</c:v>
                </c:pt>
                <c:pt idx="6636">
                  <c:v>45191.5</c:v>
                </c:pt>
                <c:pt idx="6637">
                  <c:v>45191.541666666672</c:v>
                </c:pt>
                <c:pt idx="6638">
                  <c:v>45191.583333333328</c:v>
                </c:pt>
                <c:pt idx="6639">
                  <c:v>45191.625</c:v>
                </c:pt>
                <c:pt idx="6640">
                  <c:v>45191.666666666672</c:v>
                </c:pt>
                <c:pt idx="6641">
                  <c:v>45191.708333333328</c:v>
                </c:pt>
                <c:pt idx="6642">
                  <c:v>45191.75</c:v>
                </c:pt>
                <c:pt idx="6643">
                  <c:v>45191.791666666672</c:v>
                </c:pt>
                <c:pt idx="6644">
                  <c:v>45191.833333333328</c:v>
                </c:pt>
                <c:pt idx="6645">
                  <c:v>45191.875</c:v>
                </c:pt>
                <c:pt idx="6646">
                  <c:v>45191.916666666672</c:v>
                </c:pt>
                <c:pt idx="6647">
                  <c:v>45191.958333333328</c:v>
                </c:pt>
                <c:pt idx="6648">
                  <c:v>45192</c:v>
                </c:pt>
                <c:pt idx="6649">
                  <c:v>45192.041666666672</c:v>
                </c:pt>
                <c:pt idx="6650">
                  <c:v>45192.083333333328</c:v>
                </c:pt>
                <c:pt idx="6651">
                  <c:v>45192.125</c:v>
                </c:pt>
                <c:pt idx="6652">
                  <c:v>45192.166666666672</c:v>
                </c:pt>
                <c:pt idx="6653">
                  <c:v>45192.208333333328</c:v>
                </c:pt>
                <c:pt idx="6654">
                  <c:v>45192.25</c:v>
                </c:pt>
                <c:pt idx="6655">
                  <c:v>45192.291666666672</c:v>
                </c:pt>
                <c:pt idx="6656">
                  <c:v>45192.333333333328</c:v>
                </c:pt>
                <c:pt idx="6657">
                  <c:v>45192.375</c:v>
                </c:pt>
                <c:pt idx="6658">
                  <c:v>45192.416666666672</c:v>
                </c:pt>
                <c:pt idx="6659">
                  <c:v>45192.458333333328</c:v>
                </c:pt>
                <c:pt idx="6660">
                  <c:v>45192.5</c:v>
                </c:pt>
                <c:pt idx="6661">
                  <c:v>45192.541666666672</c:v>
                </c:pt>
                <c:pt idx="6662">
                  <c:v>45192.583333333328</c:v>
                </c:pt>
                <c:pt idx="6663">
                  <c:v>45192.625</c:v>
                </c:pt>
                <c:pt idx="6664">
                  <c:v>45192.666666666672</c:v>
                </c:pt>
                <c:pt idx="6665">
                  <c:v>45192.708333333328</c:v>
                </c:pt>
                <c:pt idx="6666">
                  <c:v>45192.75</c:v>
                </c:pt>
                <c:pt idx="6667">
                  <c:v>45192.791666666672</c:v>
                </c:pt>
                <c:pt idx="6668">
                  <c:v>45192.833333333328</c:v>
                </c:pt>
                <c:pt idx="6669">
                  <c:v>45192.875</c:v>
                </c:pt>
                <c:pt idx="6670">
                  <c:v>45192.916666666672</c:v>
                </c:pt>
                <c:pt idx="6671">
                  <c:v>45192.958333333328</c:v>
                </c:pt>
                <c:pt idx="6672">
                  <c:v>45193</c:v>
                </c:pt>
                <c:pt idx="6673">
                  <c:v>45193.041666666672</c:v>
                </c:pt>
                <c:pt idx="6674">
                  <c:v>45193.083333333328</c:v>
                </c:pt>
                <c:pt idx="6675">
                  <c:v>45193.125</c:v>
                </c:pt>
                <c:pt idx="6676">
                  <c:v>45193.166666666672</c:v>
                </c:pt>
                <c:pt idx="6677">
                  <c:v>45193.208333333328</c:v>
                </c:pt>
                <c:pt idx="6678">
                  <c:v>45193.25</c:v>
                </c:pt>
                <c:pt idx="6679">
                  <c:v>45193.291666666672</c:v>
                </c:pt>
                <c:pt idx="6680">
                  <c:v>45193.333333333328</c:v>
                </c:pt>
                <c:pt idx="6681">
                  <c:v>45193.375</c:v>
                </c:pt>
                <c:pt idx="6682">
                  <c:v>45193.416666666672</c:v>
                </c:pt>
                <c:pt idx="6683">
                  <c:v>45193.458333333328</c:v>
                </c:pt>
                <c:pt idx="6684">
                  <c:v>45193.5</c:v>
                </c:pt>
                <c:pt idx="6685">
                  <c:v>45193.541666666672</c:v>
                </c:pt>
                <c:pt idx="6686">
                  <c:v>45193.583333333328</c:v>
                </c:pt>
                <c:pt idx="6687">
                  <c:v>45193.625</c:v>
                </c:pt>
                <c:pt idx="6688">
                  <c:v>45193.666666666672</c:v>
                </c:pt>
                <c:pt idx="6689">
                  <c:v>45193.708333333328</c:v>
                </c:pt>
                <c:pt idx="6690">
                  <c:v>45193.75</c:v>
                </c:pt>
                <c:pt idx="6691">
                  <c:v>45193.791666666672</c:v>
                </c:pt>
                <c:pt idx="6692">
                  <c:v>45193.833333333328</c:v>
                </c:pt>
                <c:pt idx="6693">
                  <c:v>45193.875</c:v>
                </c:pt>
                <c:pt idx="6694">
                  <c:v>45193.916666666672</c:v>
                </c:pt>
                <c:pt idx="6695">
                  <c:v>45193.958333333328</c:v>
                </c:pt>
                <c:pt idx="6696">
                  <c:v>45194</c:v>
                </c:pt>
                <c:pt idx="6697">
                  <c:v>45194.041666666672</c:v>
                </c:pt>
                <c:pt idx="6698">
                  <c:v>45194.083333333328</c:v>
                </c:pt>
                <c:pt idx="6699">
                  <c:v>45194.125</c:v>
                </c:pt>
                <c:pt idx="6700">
                  <c:v>45194.166666666672</c:v>
                </c:pt>
                <c:pt idx="6701">
                  <c:v>45194.208333333328</c:v>
                </c:pt>
                <c:pt idx="6702">
                  <c:v>45194.25</c:v>
                </c:pt>
                <c:pt idx="6703">
                  <c:v>45194.291666666672</c:v>
                </c:pt>
                <c:pt idx="6704">
                  <c:v>45194.333333333328</c:v>
                </c:pt>
                <c:pt idx="6705">
                  <c:v>45194.375</c:v>
                </c:pt>
                <c:pt idx="6706">
                  <c:v>45194.416666666672</c:v>
                </c:pt>
                <c:pt idx="6707">
                  <c:v>45194.458333333328</c:v>
                </c:pt>
                <c:pt idx="6708">
                  <c:v>45194.5</c:v>
                </c:pt>
                <c:pt idx="6709">
                  <c:v>45194.541666666672</c:v>
                </c:pt>
                <c:pt idx="6710">
                  <c:v>45194.583333333328</c:v>
                </c:pt>
                <c:pt idx="6711">
                  <c:v>45194.625</c:v>
                </c:pt>
                <c:pt idx="6712">
                  <c:v>45194.666666666672</c:v>
                </c:pt>
                <c:pt idx="6713">
                  <c:v>45194.708333333328</c:v>
                </c:pt>
                <c:pt idx="6714">
                  <c:v>45194.75</c:v>
                </c:pt>
                <c:pt idx="6715">
                  <c:v>45194.791666666672</c:v>
                </c:pt>
                <c:pt idx="6716">
                  <c:v>45194.833333333328</c:v>
                </c:pt>
                <c:pt idx="6717">
                  <c:v>45194.875</c:v>
                </c:pt>
                <c:pt idx="6718">
                  <c:v>45194.916666666672</c:v>
                </c:pt>
                <c:pt idx="6719">
                  <c:v>45194.958333333328</c:v>
                </c:pt>
                <c:pt idx="6720">
                  <c:v>45195</c:v>
                </c:pt>
                <c:pt idx="6721">
                  <c:v>45195.041666666672</c:v>
                </c:pt>
                <c:pt idx="6722">
                  <c:v>45195.083333333328</c:v>
                </c:pt>
                <c:pt idx="6723">
                  <c:v>45195.125</c:v>
                </c:pt>
                <c:pt idx="6724">
                  <c:v>45195.166666666672</c:v>
                </c:pt>
                <c:pt idx="6725">
                  <c:v>45195.208333333328</c:v>
                </c:pt>
                <c:pt idx="6726">
                  <c:v>45195.25</c:v>
                </c:pt>
                <c:pt idx="6727">
                  <c:v>45195.291666666672</c:v>
                </c:pt>
                <c:pt idx="6728">
                  <c:v>45195.333333333328</c:v>
                </c:pt>
                <c:pt idx="6729">
                  <c:v>45195.375</c:v>
                </c:pt>
                <c:pt idx="6730">
                  <c:v>45195.416666666672</c:v>
                </c:pt>
                <c:pt idx="6731">
                  <c:v>45195.458333333328</c:v>
                </c:pt>
                <c:pt idx="6732">
                  <c:v>45195.5</c:v>
                </c:pt>
                <c:pt idx="6733">
                  <c:v>45195.541666666672</c:v>
                </c:pt>
                <c:pt idx="6734">
                  <c:v>45195.583333333328</c:v>
                </c:pt>
                <c:pt idx="6735">
                  <c:v>45195.625</c:v>
                </c:pt>
                <c:pt idx="6736">
                  <c:v>45195.666666666672</c:v>
                </c:pt>
                <c:pt idx="6737">
                  <c:v>45195.708333333328</c:v>
                </c:pt>
                <c:pt idx="6738">
                  <c:v>45195.75</c:v>
                </c:pt>
                <c:pt idx="6739">
                  <c:v>45195.791666666672</c:v>
                </c:pt>
                <c:pt idx="6740">
                  <c:v>45195.833333333328</c:v>
                </c:pt>
                <c:pt idx="6741">
                  <c:v>45195.875</c:v>
                </c:pt>
                <c:pt idx="6742">
                  <c:v>45195.916666666672</c:v>
                </c:pt>
                <c:pt idx="6743">
                  <c:v>45195.958333333328</c:v>
                </c:pt>
                <c:pt idx="6744">
                  <c:v>45196</c:v>
                </c:pt>
                <c:pt idx="6745">
                  <c:v>45196.041666666672</c:v>
                </c:pt>
                <c:pt idx="6746">
                  <c:v>45196.083333333328</c:v>
                </c:pt>
                <c:pt idx="6747">
                  <c:v>45196.125</c:v>
                </c:pt>
                <c:pt idx="6748">
                  <c:v>45196.166666666672</c:v>
                </c:pt>
                <c:pt idx="6749">
                  <c:v>45196.208333333328</c:v>
                </c:pt>
                <c:pt idx="6750">
                  <c:v>45196.25</c:v>
                </c:pt>
                <c:pt idx="6751">
                  <c:v>45196.291666666672</c:v>
                </c:pt>
                <c:pt idx="6752">
                  <c:v>45196.333333333328</c:v>
                </c:pt>
                <c:pt idx="6753">
                  <c:v>45196.375</c:v>
                </c:pt>
                <c:pt idx="6754">
                  <c:v>45196.416666666672</c:v>
                </c:pt>
                <c:pt idx="6755">
                  <c:v>45196.458333333328</c:v>
                </c:pt>
                <c:pt idx="6756">
                  <c:v>45196.5</c:v>
                </c:pt>
                <c:pt idx="6757">
                  <c:v>45196.541666666672</c:v>
                </c:pt>
                <c:pt idx="6758">
                  <c:v>45196.583333333328</c:v>
                </c:pt>
                <c:pt idx="6759">
                  <c:v>45196.625</c:v>
                </c:pt>
                <c:pt idx="6760">
                  <c:v>45196.666666666672</c:v>
                </c:pt>
                <c:pt idx="6761">
                  <c:v>45196.708333333328</c:v>
                </c:pt>
                <c:pt idx="6762">
                  <c:v>45196.75</c:v>
                </c:pt>
                <c:pt idx="6763">
                  <c:v>45196.791666666672</c:v>
                </c:pt>
                <c:pt idx="6764">
                  <c:v>45196.833333333328</c:v>
                </c:pt>
                <c:pt idx="6765">
                  <c:v>45196.875</c:v>
                </c:pt>
                <c:pt idx="6766">
                  <c:v>45196.916666666672</c:v>
                </c:pt>
                <c:pt idx="6767">
                  <c:v>45196.958333333328</c:v>
                </c:pt>
                <c:pt idx="6768">
                  <c:v>45197</c:v>
                </c:pt>
                <c:pt idx="6769">
                  <c:v>45197.041666666672</c:v>
                </c:pt>
                <c:pt idx="6770">
                  <c:v>45197.083333333328</c:v>
                </c:pt>
                <c:pt idx="6771">
                  <c:v>45197.125</c:v>
                </c:pt>
                <c:pt idx="6772">
                  <c:v>45197.166666666672</c:v>
                </c:pt>
                <c:pt idx="6773">
                  <c:v>45197.208333333328</c:v>
                </c:pt>
                <c:pt idx="6774">
                  <c:v>45197.25</c:v>
                </c:pt>
                <c:pt idx="6775">
                  <c:v>45197.291666666672</c:v>
                </c:pt>
                <c:pt idx="6776">
                  <c:v>45197.333333333328</c:v>
                </c:pt>
                <c:pt idx="6777">
                  <c:v>45197.375</c:v>
                </c:pt>
                <c:pt idx="6778">
                  <c:v>45197.416666666672</c:v>
                </c:pt>
                <c:pt idx="6779">
                  <c:v>45197.458333333328</c:v>
                </c:pt>
                <c:pt idx="6780">
                  <c:v>45197.5</c:v>
                </c:pt>
                <c:pt idx="6781">
                  <c:v>45197.541666666672</c:v>
                </c:pt>
                <c:pt idx="6782">
                  <c:v>45197.583333333328</c:v>
                </c:pt>
                <c:pt idx="6783">
                  <c:v>45197.625</c:v>
                </c:pt>
                <c:pt idx="6784">
                  <c:v>45197.666666666672</c:v>
                </c:pt>
                <c:pt idx="6785">
                  <c:v>45197.708333333328</c:v>
                </c:pt>
                <c:pt idx="6786">
                  <c:v>45197.75</c:v>
                </c:pt>
                <c:pt idx="6787">
                  <c:v>45197.791666666672</c:v>
                </c:pt>
                <c:pt idx="6788">
                  <c:v>45197.833333333328</c:v>
                </c:pt>
                <c:pt idx="6789">
                  <c:v>45197.875</c:v>
                </c:pt>
                <c:pt idx="6790">
                  <c:v>45197.916666666672</c:v>
                </c:pt>
                <c:pt idx="6791">
                  <c:v>45197.958333333328</c:v>
                </c:pt>
                <c:pt idx="6792">
                  <c:v>45198</c:v>
                </c:pt>
                <c:pt idx="6793">
                  <c:v>45198.041666666672</c:v>
                </c:pt>
                <c:pt idx="6794">
                  <c:v>45198.083333333328</c:v>
                </c:pt>
                <c:pt idx="6795">
                  <c:v>45198.125</c:v>
                </c:pt>
                <c:pt idx="6796">
                  <c:v>45198.166666666672</c:v>
                </c:pt>
                <c:pt idx="6797">
                  <c:v>45198.208333333328</c:v>
                </c:pt>
                <c:pt idx="6798">
                  <c:v>45198.25</c:v>
                </c:pt>
                <c:pt idx="6799">
                  <c:v>45198.291666666672</c:v>
                </c:pt>
                <c:pt idx="6800">
                  <c:v>45198.333333333328</c:v>
                </c:pt>
                <c:pt idx="6801">
                  <c:v>45198.375</c:v>
                </c:pt>
                <c:pt idx="6802">
                  <c:v>45198.416666666672</c:v>
                </c:pt>
                <c:pt idx="6803">
                  <c:v>45198.458333333328</c:v>
                </c:pt>
                <c:pt idx="6804">
                  <c:v>45198.5</c:v>
                </c:pt>
                <c:pt idx="6805">
                  <c:v>45198.541666666672</c:v>
                </c:pt>
                <c:pt idx="6806">
                  <c:v>45198.583333333328</c:v>
                </c:pt>
                <c:pt idx="6807">
                  <c:v>45198.625</c:v>
                </c:pt>
                <c:pt idx="6808">
                  <c:v>45198.666666666672</c:v>
                </c:pt>
                <c:pt idx="6809">
                  <c:v>45198.708333333328</c:v>
                </c:pt>
                <c:pt idx="6810">
                  <c:v>45198.75</c:v>
                </c:pt>
                <c:pt idx="6811">
                  <c:v>45198.791666666672</c:v>
                </c:pt>
                <c:pt idx="6812">
                  <c:v>45198.833333333328</c:v>
                </c:pt>
                <c:pt idx="6813">
                  <c:v>45198.875</c:v>
                </c:pt>
                <c:pt idx="6814">
                  <c:v>45198.916666666672</c:v>
                </c:pt>
                <c:pt idx="6815">
                  <c:v>45198.958333333328</c:v>
                </c:pt>
                <c:pt idx="6816">
                  <c:v>45199</c:v>
                </c:pt>
                <c:pt idx="6817">
                  <c:v>45199.041666666672</c:v>
                </c:pt>
                <c:pt idx="6818">
                  <c:v>45199.083333333328</c:v>
                </c:pt>
                <c:pt idx="6819">
                  <c:v>45199.125</c:v>
                </c:pt>
                <c:pt idx="6820">
                  <c:v>45199.166666666672</c:v>
                </c:pt>
                <c:pt idx="6821">
                  <c:v>45199.208333333328</c:v>
                </c:pt>
                <c:pt idx="6822">
                  <c:v>45199.25</c:v>
                </c:pt>
                <c:pt idx="6823">
                  <c:v>45199.291666666672</c:v>
                </c:pt>
                <c:pt idx="6824">
                  <c:v>45199.333333333328</c:v>
                </c:pt>
                <c:pt idx="6825">
                  <c:v>45199.375</c:v>
                </c:pt>
                <c:pt idx="6826">
                  <c:v>45199.416666666672</c:v>
                </c:pt>
                <c:pt idx="6827">
                  <c:v>45199.458333333328</c:v>
                </c:pt>
                <c:pt idx="6828">
                  <c:v>45199.5</c:v>
                </c:pt>
                <c:pt idx="6829">
                  <c:v>45199.541666666672</c:v>
                </c:pt>
                <c:pt idx="6830">
                  <c:v>45199.583333333328</c:v>
                </c:pt>
                <c:pt idx="6831">
                  <c:v>45199.625</c:v>
                </c:pt>
                <c:pt idx="6832">
                  <c:v>45199.666666666672</c:v>
                </c:pt>
                <c:pt idx="6833">
                  <c:v>45199.708333333328</c:v>
                </c:pt>
                <c:pt idx="6834">
                  <c:v>45199.75</c:v>
                </c:pt>
                <c:pt idx="6835">
                  <c:v>45199.791666666672</c:v>
                </c:pt>
                <c:pt idx="6836">
                  <c:v>45199.833333333328</c:v>
                </c:pt>
                <c:pt idx="6837">
                  <c:v>45199.875</c:v>
                </c:pt>
                <c:pt idx="6838">
                  <c:v>45199.916666666672</c:v>
                </c:pt>
                <c:pt idx="6839">
                  <c:v>45199.958333333328</c:v>
                </c:pt>
                <c:pt idx="6840">
                  <c:v>45200</c:v>
                </c:pt>
                <c:pt idx="6841">
                  <c:v>45200.041666666672</c:v>
                </c:pt>
                <c:pt idx="6842">
                  <c:v>45200.083333333328</c:v>
                </c:pt>
                <c:pt idx="6843">
                  <c:v>45200.125</c:v>
                </c:pt>
                <c:pt idx="6844">
                  <c:v>45200.166666666672</c:v>
                </c:pt>
                <c:pt idx="6845">
                  <c:v>45200.208333333328</c:v>
                </c:pt>
                <c:pt idx="6846">
                  <c:v>45200.25</c:v>
                </c:pt>
                <c:pt idx="6847">
                  <c:v>45200.291666666672</c:v>
                </c:pt>
                <c:pt idx="6848">
                  <c:v>45200.333333333328</c:v>
                </c:pt>
                <c:pt idx="6849">
                  <c:v>45200.375</c:v>
                </c:pt>
                <c:pt idx="6850">
                  <c:v>45200.416666666672</c:v>
                </c:pt>
                <c:pt idx="6851">
                  <c:v>45200.458333333328</c:v>
                </c:pt>
                <c:pt idx="6852">
                  <c:v>45200.5</c:v>
                </c:pt>
                <c:pt idx="6853">
                  <c:v>45200.541666666672</c:v>
                </c:pt>
                <c:pt idx="6854">
                  <c:v>45200.583333333328</c:v>
                </c:pt>
                <c:pt idx="6855">
                  <c:v>45200.625</c:v>
                </c:pt>
                <c:pt idx="6856">
                  <c:v>45200.666666666672</c:v>
                </c:pt>
                <c:pt idx="6857">
                  <c:v>45200.708333333328</c:v>
                </c:pt>
                <c:pt idx="6858">
                  <c:v>45200.75</c:v>
                </c:pt>
                <c:pt idx="6859">
                  <c:v>45200.791666666672</c:v>
                </c:pt>
                <c:pt idx="6860">
                  <c:v>45200.833333333328</c:v>
                </c:pt>
                <c:pt idx="6861">
                  <c:v>45200.875</c:v>
                </c:pt>
                <c:pt idx="6862">
                  <c:v>45200.916666666672</c:v>
                </c:pt>
                <c:pt idx="6863">
                  <c:v>45200.958333333328</c:v>
                </c:pt>
                <c:pt idx="6864">
                  <c:v>45201</c:v>
                </c:pt>
                <c:pt idx="6865">
                  <c:v>45201.041666666672</c:v>
                </c:pt>
                <c:pt idx="6866">
                  <c:v>45201.083333333328</c:v>
                </c:pt>
                <c:pt idx="6867">
                  <c:v>45201.125</c:v>
                </c:pt>
                <c:pt idx="6868">
                  <c:v>45201.166666666672</c:v>
                </c:pt>
                <c:pt idx="6869">
                  <c:v>45201.208333333328</c:v>
                </c:pt>
                <c:pt idx="6870">
                  <c:v>45201.25</c:v>
                </c:pt>
                <c:pt idx="6871">
                  <c:v>45201.291666666672</c:v>
                </c:pt>
                <c:pt idx="6872">
                  <c:v>45201.333333333328</c:v>
                </c:pt>
                <c:pt idx="6873">
                  <c:v>45201.375</c:v>
                </c:pt>
                <c:pt idx="6874">
                  <c:v>45201.416666666672</c:v>
                </c:pt>
                <c:pt idx="6875">
                  <c:v>45201.458333333328</c:v>
                </c:pt>
                <c:pt idx="6876">
                  <c:v>45201.5</c:v>
                </c:pt>
                <c:pt idx="6877">
                  <c:v>45201.541666666672</c:v>
                </c:pt>
                <c:pt idx="6878">
                  <c:v>45201.583333333328</c:v>
                </c:pt>
                <c:pt idx="6879">
                  <c:v>45201.625</c:v>
                </c:pt>
                <c:pt idx="6880">
                  <c:v>45201.666666666672</c:v>
                </c:pt>
                <c:pt idx="6881">
                  <c:v>45201.708333333328</c:v>
                </c:pt>
                <c:pt idx="6882">
                  <c:v>45201.75</c:v>
                </c:pt>
                <c:pt idx="6883">
                  <c:v>45201.791666666672</c:v>
                </c:pt>
                <c:pt idx="6884">
                  <c:v>45201.833333333328</c:v>
                </c:pt>
                <c:pt idx="6885">
                  <c:v>45201.875</c:v>
                </c:pt>
                <c:pt idx="6886">
                  <c:v>45201.916666666672</c:v>
                </c:pt>
                <c:pt idx="6887">
                  <c:v>45201.958333333328</c:v>
                </c:pt>
                <c:pt idx="6888">
                  <c:v>45202</c:v>
                </c:pt>
                <c:pt idx="6889">
                  <c:v>45202.041666666672</c:v>
                </c:pt>
                <c:pt idx="6890">
                  <c:v>45202.083333333328</c:v>
                </c:pt>
                <c:pt idx="6891">
                  <c:v>45202.125</c:v>
                </c:pt>
                <c:pt idx="6892">
                  <c:v>45202.166666666672</c:v>
                </c:pt>
                <c:pt idx="6893">
                  <c:v>45202.208333333328</c:v>
                </c:pt>
                <c:pt idx="6894">
                  <c:v>45202.25</c:v>
                </c:pt>
                <c:pt idx="6895">
                  <c:v>45202.291666666672</c:v>
                </c:pt>
                <c:pt idx="6896">
                  <c:v>45202.333333333328</c:v>
                </c:pt>
                <c:pt idx="6897">
                  <c:v>45202.375</c:v>
                </c:pt>
                <c:pt idx="6898">
                  <c:v>45202.416666666672</c:v>
                </c:pt>
                <c:pt idx="6899">
                  <c:v>45202.458333333328</c:v>
                </c:pt>
                <c:pt idx="6900">
                  <c:v>45202.5</c:v>
                </c:pt>
                <c:pt idx="6901">
                  <c:v>45202.541666666672</c:v>
                </c:pt>
                <c:pt idx="6902">
                  <c:v>45202.583333333328</c:v>
                </c:pt>
                <c:pt idx="6903">
                  <c:v>45202.625</c:v>
                </c:pt>
                <c:pt idx="6904">
                  <c:v>45202.666666666672</c:v>
                </c:pt>
                <c:pt idx="6905">
                  <c:v>45202.708333333328</c:v>
                </c:pt>
                <c:pt idx="6906">
                  <c:v>45202.75</c:v>
                </c:pt>
                <c:pt idx="6907">
                  <c:v>45202.791666666672</c:v>
                </c:pt>
                <c:pt idx="6908">
                  <c:v>45202.833333333328</c:v>
                </c:pt>
                <c:pt idx="6909">
                  <c:v>45202.875</c:v>
                </c:pt>
                <c:pt idx="6910">
                  <c:v>45202.916666666672</c:v>
                </c:pt>
                <c:pt idx="6911">
                  <c:v>45202.958333333328</c:v>
                </c:pt>
                <c:pt idx="6912">
                  <c:v>45203</c:v>
                </c:pt>
                <c:pt idx="6913">
                  <c:v>45203.041666666672</c:v>
                </c:pt>
                <c:pt idx="6914">
                  <c:v>45203.083333333328</c:v>
                </c:pt>
                <c:pt idx="6915">
                  <c:v>45203.125</c:v>
                </c:pt>
                <c:pt idx="6916">
                  <c:v>45203.166666666672</c:v>
                </c:pt>
                <c:pt idx="6917">
                  <c:v>45203.208333333328</c:v>
                </c:pt>
                <c:pt idx="6918">
                  <c:v>45203.25</c:v>
                </c:pt>
                <c:pt idx="6919">
                  <c:v>45203.291666666672</c:v>
                </c:pt>
                <c:pt idx="6920">
                  <c:v>45203.333333333328</c:v>
                </c:pt>
                <c:pt idx="6921">
                  <c:v>45203.375</c:v>
                </c:pt>
                <c:pt idx="6922">
                  <c:v>45203.416666666672</c:v>
                </c:pt>
                <c:pt idx="6923">
                  <c:v>45203.458333333328</c:v>
                </c:pt>
                <c:pt idx="6924">
                  <c:v>45203.5</c:v>
                </c:pt>
                <c:pt idx="6925">
                  <c:v>45203.541666666672</c:v>
                </c:pt>
                <c:pt idx="6926">
                  <c:v>45203.583333333328</c:v>
                </c:pt>
                <c:pt idx="6927">
                  <c:v>45203.625</c:v>
                </c:pt>
                <c:pt idx="6928">
                  <c:v>45203.666666666672</c:v>
                </c:pt>
                <c:pt idx="6929">
                  <c:v>45203.708333333328</c:v>
                </c:pt>
                <c:pt idx="6930">
                  <c:v>45203.75</c:v>
                </c:pt>
                <c:pt idx="6931">
                  <c:v>45203.791666666672</c:v>
                </c:pt>
                <c:pt idx="6932">
                  <c:v>45203.833333333328</c:v>
                </c:pt>
                <c:pt idx="6933">
                  <c:v>45203.875</c:v>
                </c:pt>
                <c:pt idx="6934">
                  <c:v>45203.916666666672</c:v>
                </c:pt>
                <c:pt idx="6935">
                  <c:v>45203.958333333328</c:v>
                </c:pt>
                <c:pt idx="6936">
                  <c:v>45204</c:v>
                </c:pt>
                <c:pt idx="6937">
                  <c:v>45204.041666666672</c:v>
                </c:pt>
                <c:pt idx="6938">
                  <c:v>45204.083333333328</c:v>
                </c:pt>
                <c:pt idx="6939">
                  <c:v>45204.125</c:v>
                </c:pt>
                <c:pt idx="6940">
                  <c:v>45204.166666666672</c:v>
                </c:pt>
                <c:pt idx="6941">
                  <c:v>45204.208333333328</c:v>
                </c:pt>
                <c:pt idx="6942">
                  <c:v>45204.25</c:v>
                </c:pt>
                <c:pt idx="6943">
                  <c:v>45204.291666666672</c:v>
                </c:pt>
                <c:pt idx="6944">
                  <c:v>45204.333333333328</c:v>
                </c:pt>
                <c:pt idx="6945">
                  <c:v>45204.375</c:v>
                </c:pt>
                <c:pt idx="6946">
                  <c:v>45204.416666666672</c:v>
                </c:pt>
                <c:pt idx="6947">
                  <c:v>45204.458333333328</c:v>
                </c:pt>
                <c:pt idx="6948">
                  <c:v>45204.5</c:v>
                </c:pt>
                <c:pt idx="6949">
                  <c:v>45204.541666666672</c:v>
                </c:pt>
                <c:pt idx="6950">
                  <c:v>45204.583333333328</c:v>
                </c:pt>
                <c:pt idx="6951">
                  <c:v>45204.625</c:v>
                </c:pt>
                <c:pt idx="6952">
                  <c:v>45204.666666666672</c:v>
                </c:pt>
                <c:pt idx="6953">
                  <c:v>45204.708333333328</c:v>
                </c:pt>
                <c:pt idx="6954">
                  <c:v>45204.75</c:v>
                </c:pt>
                <c:pt idx="6955">
                  <c:v>45204.791666666672</c:v>
                </c:pt>
                <c:pt idx="6956">
                  <c:v>45204.833333333328</c:v>
                </c:pt>
                <c:pt idx="6957">
                  <c:v>45204.875</c:v>
                </c:pt>
                <c:pt idx="6958">
                  <c:v>45204.916666666672</c:v>
                </c:pt>
                <c:pt idx="6959">
                  <c:v>45204.958333333328</c:v>
                </c:pt>
                <c:pt idx="6960">
                  <c:v>45205</c:v>
                </c:pt>
                <c:pt idx="6961">
                  <c:v>45205.041666666672</c:v>
                </c:pt>
                <c:pt idx="6962">
                  <c:v>45205.083333333328</c:v>
                </c:pt>
                <c:pt idx="6963">
                  <c:v>45205.125</c:v>
                </c:pt>
                <c:pt idx="6964">
                  <c:v>45205.166666666672</c:v>
                </c:pt>
                <c:pt idx="6965">
                  <c:v>45205.208333333328</c:v>
                </c:pt>
                <c:pt idx="6966">
                  <c:v>45205.25</c:v>
                </c:pt>
                <c:pt idx="6967">
                  <c:v>45205.291666666672</c:v>
                </c:pt>
                <c:pt idx="6968">
                  <c:v>45205.333333333328</c:v>
                </c:pt>
                <c:pt idx="6969">
                  <c:v>45205.375</c:v>
                </c:pt>
                <c:pt idx="6970">
                  <c:v>45205.416666666672</c:v>
                </c:pt>
                <c:pt idx="6971">
                  <c:v>45205.458333333328</c:v>
                </c:pt>
                <c:pt idx="6972">
                  <c:v>45205.5</c:v>
                </c:pt>
                <c:pt idx="6973">
                  <c:v>45205.541666666672</c:v>
                </c:pt>
                <c:pt idx="6974">
                  <c:v>45205.583333333328</c:v>
                </c:pt>
                <c:pt idx="6975">
                  <c:v>45205.625</c:v>
                </c:pt>
                <c:pt idx="6976">
                  <c:v>45205.666666666672</c:v>
                </c:pt>
                <c:pt idx="6977">
                  <c:v>45205.708333333328</c:v>
                </c:pt>
                <c:pt idx="6978">
                  <c:v>45205.75</c:v>
                </c:pt>
                <c:pt idx="6979">
                  <c:v>45205.791666666672</c:v>
                </c:pt>
                <c:pt idx="6980">
                  <c:v>45205.833333333328</c:v>
                </c:pt>
                <c:pt idx="6981">
                  <c:v>45205.875</c:v>
                </c:pt>
                <c:pt idx="6982">
                  <c:v>45205.916666666672</c:v>
                </c:pt>
                <c:pt idx="6983">
                  <c:v>45205.958333333328</c:v>
                </c:pt>
                <c:pt idx="6984">
                  <c:v>45206</c:v>
                </c:pt>
                <c:pt idx="6985">
                  <c:v>45206.041666666672</c:v>
                </c:pt>
                <c:pt idx="6986">
                  <c:v>45206.083333333328</c:v>
                </c:pt>
                <c:pt idx="6987">
                  <c:v>45206.125</c:v>
                </c:pt>
                <c:pt idx="6988">
                  <c:v>45206.166666666672</c:v>
                </c:pt>
                <c:pt idx="6989">
                  <c:v>45206.208333333328</c:v>
                </c:pt>
                <c:pt idx="6990">
                  <c:v>45206.25</c:v>
                </c:pt>
                <c:pt idx="6991">
                  <c:v>45206.291666666672</c:v>
                </c:pt>
                <c:pt idx="6992">
                  <c:v>45206.333333333328</c:v>
                </c:pt>
                <c:pt idx="6993">
                  <c:v>45206.375</c:v>
                </c:pt>
                <c:pt idx="6994">
                  <c:v>45206.416666666672</c:v>
                </c:pt>
                <c:pt idx="6995">
                  <c:v>45206.458333333328</c:v>
                </c:pt>
                <c:pt idx="6996">
                  <c:v>45206.5</c:v>
                </c:pt>
                <c:pt idx="6997">
                  <c:v>45206.541666666672</c:v>
                </c:pt>
                <c:pt idx="6998">
                  <c:v>45206.583333333328</c:v>
                </c:pt>
                <c:pt idx="6999">
                  <c:v>45206.625</c:v>
                </c:pt>
                <c:pt idx="7000">
                  <c:v>45206.666666666672</c:v>
                </c:pt>
                <c:pt idx="7001">
                  <c:v>45206.708333333328</c:v>
                </c:pt>
                <c:pt idx="7002">
                  <c:v>45206.75</c:v>
                </c:pt>
                <c:pt idx="7003">
                  <c:v>45206.791666666672</c:v>
                </c:pt>
                <c:pt idx="7004">
                  <c:v>45206.833333333328</c:v>
                </c:pt>
                <c:pt idx="7005">
                  <c:v>45206.875</c:v>
                </c:pt>
                <c:pt idx="7006">
                  <c:v>45206.916666666672</c:v>
                </c:pt>
                <c:pt idx="7007">
                  <c:v>45206.958333333328</c:v>
                </c:pt>
                <c:pt idx="7008">
                  <c:v>45207</c:v>
                </c:pt>
                <c:pt idx="7009">
                  <c:v>45207.041666666672</c:v>
                </c:pt>
                <c:pt idx="7010">
                  <c:v>45207.083333333328</c:v>
                </c:pt>
                <c:pt idx="7011">
                  <c:v>45207.125</c:v>
                </c:pt>
                <c:pt idx="7012">
                  <c:v>45207.166666666672</c:v>
                </c:pt>
                <c:pt idx="7013">
                  <c:v>45207.208333333328</c:v>
                </c:pt>
                <c:pt idx="7014">
                  <c:v>45207.25</c:v>
                </c:pt>
                <c:pt idx="7015">
                  <c:v>45207.291666666672</c:v>
                </c:pt>
                <c:pt idx="7016">
                  <c:v>45207.333333333328</c:v>
                </c:pt>
                <c:pt idx="7017">
                  <c:v>45207.375</c:v>
                </c:pt>
                <c:pt idx="7018">
                  <c:v>45207.416666666672</c:v>
                </c:pt>
                <c:pt idx="7019">
                  <c:v>45207.458333333328</c:v>
                </c:pt>
                <c:pt idx="7020">
                  <c:v>45207.5</c:v>
                </c:pt>
                <c:pt idx="7021">
                  <c:v>45207.541666666672</c:v>
                </c:pt>
                <c:pt idx="7022">
                  <c:v>45207.583333333328</c:v>
                </c:pt>
                <c:pt idx="7023">
                  <c:v>45207.625</c:v>
                </c:pt>
                <c:pt idx="7024">
                  <c:v>45207.666666666672</c:v>
                </c:pt>
                <c:pt idx="7025">
                  <c:v>45207.708333333328</c:v>
                </c:pt>
                <c:pt idx="7026">
                  <c:v>45207.75</c:v>
                </c:pt>
                <c:pt idx="7027">
                  <c:v>45207.791666666672</c:v>
                </c:pt>
                <c:pt idx="7028">
                  <c:v>45207.833333333328</c:v>
                </c:pt>
                <c:pt idx="7029">
                  <c:v>45207.875</c:v>
                </c:pt>
                <c:pt idx="7030">
                  <c:v>45207.916666666672</c:v>
                </c:pt>
                <c:pt idx="7031">
                  <c:v>45207.958333333328</c:v>
                </c:pt>
                <c:pt idx="7032">
                  <c:v>45208</c:v>
                </c:pt>
                <c:pt idx="7033">
                  <c:v>45208.041666666672</c:v>
                </c:pt>
                <c:pt idx="7034">
                  <c:v>45208.083333333328</c:v>
                </c:pt>
                <c:pt idx="7035">
                  <c:v>45208.125</c:v>
                </c:pt>
                <c:pt idx="7036">
                  <c:v>45208.166666666672</c:v>
                </c:pt>
                <c:pt idx="7037">
                  <c:v>45208.208333333328</c:v>
                </c:pt>
                <c:pt idx="7038">
                  <c:v>45208.25</c:v>
                </c:pt>
                <c:pt idx="7039">
                  <c:v>45208.291666666672</c:v>
                </c:pt>
                <c:pt idx="7040">
                  <c:v>45208.333333333328</c:v>
                </c:pt>
                <c:pt idx="7041">
                  <c:v>45208.375</c:v>
                </c:pt>
                <c:pt idx="7042">
                  <c:v>45208.416666666672</c:v>
                </c:pt>
                <c:pt idx="7043">
                  <c:v>45208.458333333328</c:v>
                </c:pt>
                <c:pt idx="7044">
                  <c:v>45208.5</c:v>
                </c:pt>
                <c:pt idx="7045">
                  <c:v>45208.541666666672</c:v>
                </c:pt>
                <c:pt idx="7046">
                  <c:v>45208.583333333328</c:v>
                </c:pt>
                <c:pt idx="7047">
                  <c:v>45208.625</c:v>
                </c:pt>
                <c:pt idx="7048">
                  <c:v>45208.666666666672</c:v>
                </c:pt>
                <c:pt idx="7049">
                  <c:v>45208.708333333328</c:v>
                </c:pt>
                <c:pt idx="7050">
                  <c:v>45208.75</c:v>
                </c:pt>
                <c:pt idx="7051">
                  <c:v>45208.791666666672</c:v>
                </c:pt>
                <c:pt idx="7052">
                  <c:v>45208.833333333328</c:v>
                </c:pt>
                <c:pt idx="7053">
                  <c:v>45208.875</c:v>
                </c:pt>
                <c:pt idx="7054">
                  <c:v>45208.916666666672</c:v>
                </c:pt>
                <c:pt idx="7055">
                  <c:v>45208.958333333328</c:v>
                </c:pt>
                <c:pt idx="7056">
                  <c:v>45209</c:v>
                </c:pt>
                <c:pt idx="7057">
                  <c:v>45209.041666666672</c:v>
                </c:pt>
                <c:pt idx="7058">
                  <c:v>45209.083333333328</c:v>
                </c:pt>
                <c:pt idx="7059">
                  <c:v>45209.125</c:v>
                </c:pt>
                <c:pt idx="7060">
                  <c:v>45209.166666666672</c:v>
                </c:pt>
                <c:pt idx="7061">
                  <c:v>45209.208333333328</c:v>
                </c:pt>
                <c:pt idx="7062">
                  <c:v>45209.25</c:v>
                </c:pt>
                <c:pt idx="7063">
                  <c:v>45209.291666666672</c:v>
                </c:pt>
                <c:pt idx="7064">
                  <c:v>45209.333333333328</c:v>
                </c:pt>
                <c:pt idx="7065">
                  <c:v>45209.375</c:v>
                </c:pt>
                <c:pt idx="7066">
                  <c:v>45209.416666666672</c:v>
                </c:pt>
                <c:pt idx="7067">
                  <c:v>45209.458333333328</c:v>
                </c:pt>
                <c:pt idx="7068">
                  <c:v>45209.5</c:v>
                </c:pt>
                <c:pt idx="7069">
                  <c:v>45209.541666666672</c:v>
                </c:pt>
                <c:pt idx="7070">
                  <c:v>45209.583333333328</c:v>
                </c:pt>
                <c:pt idx="7071">
                  <c:v>45209.625</c:v>
                </c:pt>
                <c:pt idx="7072">
                  <c:v>45209.666666666672</c:v>
                </c:pt>
                <c:pt idx="7073">
                  <c:v>45209.708333333328</c:v>
                </c:pt>
                <c:pt idx="7074">
                  <c:v>45209.75</c:v>
                </c:pt>
                <c:pt idx="7075">
                  <c:v>45209.791666666672</c:v>
                </c:pt>
                <c:pt idx="7076">
                  <c:v>45209.833333333328</c:v>
                </c:pt>
                <c:pt idx="7077">
                  <c:v>45209.875</c:v>
                </c:pt>
                <c:pt idx="7078">
                  <c:v>45209.916666666672</c:v>
                </c:pt>
                <c:pt idx="7079">
                  <c:v>45209.958333333328</c:v>
                </c:pt>
                <c:pt idx="7080">
                  <c:v>45210</c:v>
                </c:pt>
                <c:pt idx="7081">
                  <c:v>45210.041666666672</c:v>
                </c:pt>
                <c:pt idx="7082">
                  <c:v>45210.083333333328</c:v>
                </c:pt>
                <c:pt idx="7083">
                  <c:v>45210.125</c:v>
                </c:pt>
                <c:pt idx="7084">
                  <c:v>45210.166666666672</c:v>
                </c:pt>
                <c:pt idx="7085">
                  <c:v>45210.208333333328</c:v>
                </c:pt>
                <c:pt idx="7086">
                  <c:v>45210.25</c:v>
                </c:pt>
                <c:pt idx="7087">
                  <c:v>45210.291666666672</c:v>
                </c:pt>
                <c:pt idx="7088">
                  <c:v>45210.333333333328</c:v>
                </c:pt>
                <c:pt idx="7089">
                  <c:v>45210.375</c:v>
                </c:pt>
                <c:pt idx="7090">
                  <c:v>45210.416666666672</c:v>
                </c:pt>
                <c:pt idx="7091">
                  <c:v>45210.458333333328</c:v>
                </c:pt>
                <c:pt idx="7092">
                  <c:v>45210.5</c:v>
                </c:pt>
                <c:pt idx="7093">
                  <c:v>45210.541666666672</c:v>
                </c:pt>
                <c:pt idx="7094">
                  <c:v>45210.583333333328</c:v>
                </c:pt>
                <c:pt idx="7095">
                  <c:v>45210.625</c:v>
                </c:pt>
                <c:pt idx="7096">
                  <c:v>45210.666666666672</c:v>
                </c:pt>
                <c:pt idx="7097">
                  <c:v>45210.708333333328</c:v>
                </c:pt>
                <c:pt idx="7098">
                  <c:v>45210.75</c:v>
                </c:pt>
                <c:pt idx="7099">
                  <c:v>45210.791666666672</c:v>
                </c:pt>
                <c:pt idx="7100">
                  <c:v>45210.833333333328</c:v>
                </c:pt>
                <c:pt idx="7101">
                  <c:v>45210.875</c:v>
                </c:pt>
                <c:pt idx="7102">
                  <c:v>45210.916666666672</c:v>
                </c:pt>
                <c:pt idx="7103">
                  <c:v>45210.958333333328</c:v>
                </c:pt>
                <c:pt idx="7104">
                  <c:v>45211</c:v>
                </c:pt>
                <c:pt idx="7105">
                  <c:v>45211.041666666672</c:v>
                </c:pt>
                <c:pt idx="7106">
                  <c:v>45211.083333333328</c:v>
                </c:pt>
                <c:pt idx="7107">
                  <c:v>45211.125</c:v>
                </c:pt>
                <c:pt idx="7108">
                  <c:v>45211.166666666672</c:v>
                </c:pt>
                <c:pt idx="7109">
                  <c:v>45211.208333333328</c:v>
                </c:pt>
                <c:pt idx="7110">
                  <c:v>45211.25</c:v>
                </c:pt>
                <c:pt idx="7111">
                  <c:v>45211.291666666672</c:v>
                </c:pt>
                <c:pt idx="7112">
                  <c:v>45211.333333333328</c:v>
                </c:pt>
                <c:pt idx="7113">
                  <c:v>45211.375</c:v>
                </c:pt>
                <c:pt idx="7114">
                  <c:v>45211.416666666672</c:v>
                </c:pt>
                <c:pt idx="7115">
                  <c:v>45211.458333333328</c:v>
                </c:pt>
                <c:pt idx="7116">
                  <c:v>45211.5</c:v>
                </c:pt>
                <c:pt idx="7117">
                  <c:v>45211.541666666672</c:v>
                </c:pt>
                <c:pt idx="7118">
                  <c:v>45211.583333333328</c:v>
                </c:pt>
                <c:pt idx="7119">
                  <c:v>45211.625</c:v>
                </c:pt>
                <c:pt idx="7120">
                  <c:v>45211.666666666672</c:v>
                </c:pt>
                <c:pt idx="7121">
                  <c:v>45211.708333333328</c:v>
                </c:pt>
                <c:pt idx="7122">
                  <c:v>45211.75</c:v>
                </c:pt>
                <c:pt idx="7123">
                  <c:v>45211.791666666672</c:v>
                </c:pt>
                <c:pt idx="7124">
                  <c:v>45211.833333333328</c:v>
                </c:pt>
                <c:pt idx="7125">
                  <c:v>45211.875</c:v>
                </c:pt>
                <c:pt idx="7126">
                  <c:v>45211.916666666672</c:v>
                </c:pt>
                <c:pt idx="7127">
                  <c:v>45211.958333333328</c:v>
                </c:pt>
                <c:pt idx="7128">
                  <c:v>45212</c:v>
                </c:pt>
                <c:pt idx="7129">
                  <c:v>45212.041666666672</c:v>
                </c:pt>
                <c:pt idx="7130">
                  <c:v>45212.083333333328</c:v>
                </c:pt>
                <c:pt idx="7131">
                  <c:v>45212.125</c:v>
                </c:pt>
                <c:pt idx="7132">
                  <c:v>45212.166666666672</c:v>
                </c:pt>
                <c:pt idx="7133">
                  <c:v>45212.208333333328</c:v>
                </c:pt>
                <c:pt idx="7134">
                  <c:v>45212.25</c:v>
                </c:pt>
                <c:pt idx="7135">
                  <c:v>45212.291666666672</c:v>
                </c:pt>
                <c:pt idx="7136">
                  <c:v>45212.333333333328</c:v>
                </c:pt>
                <c:pt idx="7137">
                  <c:v>45212.375</c:v>
                </c:pt>
                <c:pt idx="7138">
                  <c:v>45212.416666666672</c:v>
                </c:pt>
                <c:pt idx="7139">
                  <c:v>45212.458333333328</c:v>
                </c:pt>
                <c:pt idx="7140">
                  <c:v>45212.5</c:v>
                </c:pt>
                <c:pt idx="7141">
                  <c:v>45212.541666666672</c:v>
                </c:pt>
                <c:pt idx="7142">
                  <c:v>45212.583333333328</c:v>
                </c:pt>
                <c:pt idx="7143">
                  <c:v>45212.625</c:v>
                </c:pt>
                <c:pt idx="7144">
                  <c:v>45212.666666666672</c:v>
                </c:pt>
                <c:pt idx="7145">
                  <c:v>45212.708333333328</c:v>
                </c:pt>
                <c:pt idx="7146">
                  <c:v>45212.75</c:v>
                </c:pt>
                <c:pt idx="7147">
                  <c:v>45212.791666666672</c:v>
                </c:pt>
                <c:pt idx="7148">
                  <c:v>45212.833333333328</c:v>
                </c:pt>
                <c:pt idx="7149">
                  <c:v>45212.875</c:v>
                </c:pt>
                <c:pt idx="7150">
                  <c:v>45212.916666666672</c:v>
                </c:pt>
                <c:pt idx="7151">
                  <c:v>45212.958333333328</c:v>
                </c:pt>
                <c:pt idx="7152">
                  <c:v>45213</c:v>
                </c:pt>
                <c:pt idx="7153">
                  <c:v>45213.041666666672</c:v>
                </c:pt>
                <c:pt idx="7154">
                  <c:v>45213.083333333328</c:v>
                </c:pt>
                <c:pt idx="7155">
                  <c:v>45213.125</c:v>
                </c:pt>
                <c:pt idx="7156">
                  <c:v>45213.166666666672</c:v>
                </c:pt>
                <c:pt idx="7157">
                  <c:v>45213.208333333328</c:v>
                </c:pt>
                <c:pt idx="7158">
                  <c:v>45213.25</c:v>
                </c:pt>
                <c:pt idx="7159">
                  <c:v>45213.291666666672</c:v>
                </c:pt>
                <c:pt idx="7160">
                  <c:v>45213.333333333328</c:v>
                </c:pt>
                <c:pt idx="7161">
                  <c:v>45213.375</c:v>
                </c:pt>
                <c:pt idx="7162">
                  <c:v>45213.416666666672</c:v>
                </c:pt>
                <c:pt idx="7163">
                  <c:v>45213.458333333328</c:v>
                </c:pt>
                <c:pt idx="7164">
                  <c:v>45213.5</c:v>
                </c:pt>
                <c:pt idx="7165">
                  <c:v>45213.541666666672</c:v>
                </c:pt>
                <c:pt idx="7166">
                  <c:v>45213.583333333328</c:v>
                </c:pt>
                <c:pt idx="7167">
                  <c:v>45213.625</c:v>
                </c:pt>
                <c:pt idx="7168">
                  <c:v>45213.666666666672</c:v>
                </c:pt>
                <c:pt idx="7169">
                  <c:v>45213.708333333328</c:v>
                </c:pt>
                <c:pt idx="7170">
                  <c:v>45213.75</c:v>
                </c:pt>
                <c:pt idx="7171">
                  <c:v>45213.791666666672</c:v>
                </c:pt>
                <c:pt idx="7172">
                  <c:v>45213.833333333328</c:v>
                </c:pt>
                <c:pt idx="7173">
                  <c:v>45213.875</c:v>
                </c:pt>
                <c:pt idx="7174">
                  <c:v>45213.916666666672</c:v>
                </c:pt>
                <c:pt idx="7175">
                  <c:v>45213.958333333328</c:v>
                </c:pt>
                <c:pt idx="7176">
                  <c:v>45214</c:v>
                </c:pt>
                <c:pt idx="7177">
                  <c:v>45214.041666666672</c:v>
                </c:pt>
                <c:pt idx="7178">
                  <c:v>45214.083333333328</c:v>
                </c:pt>
                <c:pt idx="7179">
                  <c:v>45214.125</c:v>
                </c:pt>
                <c:pt idx="7180">
                  <c:v>45214.166666666672</c:v>
                </c:pt>
                <c:pt idx="7181">
                  <c:v>45214.208333333328</c:v>
                </c:pt>
                <c:pt idx="7182">
                  <c:v>45214.25</c:v>
                </c:pt>
                <c:pt idx="7183">
                  <c:v>45214.291666666672</c:v>
                </c:pt>
                <c:pt idx="7184">
                  <c:v>45214.333333333328</c:v>
                </c:pt>
                <c:pt idx="7185">
                  <c:v>45214.375</c:v>
                </c:pt>
                <c:pt idx="7186">
                  <c:v>45214.416666666672</c:v>
                </c:pt>
                <c:pt idx="7187">
                  <c:v>45214.458333333328</c:v>
                </c:pt>
                <c:pt idx="7188">
                  <c:v>45214.5</c:v>
                </c:pt>
                <c:pt idx="7189">
                  <c:v>45214.541666666672</c:v>
                </c:pt>
                <c:pt idx="7190">
                  <c:v>45214.583333333328</c:v>
                </c:pt>
                <c:pt idx="7191">
                  <c:v>45214.625</c:v>
                </c:pt>
                <c:pt idx="7192">
                  <c:v>45214.666666666672</c:v>
                </c:pt>
                <c:pt idx="7193">
                  <c:v>45214.708333333328</c:v>
                </c:pt>
                <c:pt idx="7194">
                  <c:v>45214.75</c:v>
                </c:pt>
                <c:pt idx="7195">
                  <c:v>45214.791666666672</c:v>
                </c:pt>
                <c:pt idx="7196">
                  <c:v>45214.833333333328</c:v>
                </c:pt>
                <c:pt idx="7197">
                  <c:v>45214.875</c:v>
                </c:pt>
                <c:pt idx="7198">
                  <c:v>45214.916666666672</c:v>
                </c:pt>
                <c:pt idx="7199">
                  <c:v>45214.958333333328</c:v>
                </c:pt>
                <c:pt idx="7200">
                  <c:v>45215</c:v>
                </c:pt>
                <c:pt idx="7201">
                  <c:v>45215.041666666672</c:v>
                </c:pt>
                <c:pt idx="7202">
                  <c:v>45215.083333333328</c:v>
                </c:pt>
                <c:pt idx="7203">
                  <c:v>45215.125</c:v>
                </c:pt>
                <c:pt idx="7204">
                  <c:v>45215.166666666672</c:v>
                </c:pt>
                <c:pt idx="7205">
                  <c:v>45215.208333333328</c:v>
                </c:pt>
                <c:pt idx="7206">
                  <c:v>45215.25</c:v>
                </c:pt>
                <c:pt idx="7207">
                  <c:v>45215.291666666672</c:v>
                </c:pt>
                <c:pt idx="7208">
                  <c:v>45215.333333333328</c:v>
                </c:pt>
                <c:pt idx="7209">
                  <c:v>45215.375</c:v>
                </c:pt>
                <c:pt idx="7210">
                  <c:v>45215.416666666672</c:v>
                </c:pt>
                <c:pt idx="7211">
                  <c:v>45215.458333333328</c:v>
                </c:pt>
                <c:pt idx="7212">
                  <c:v>45215.5</c:v>
                </c:pt>
                <c:pt idx="7213">
                  <c:v>45215.541666666672</c:v>
                </c:pt>
                <c:pt idx="7214">
                  <c:v>45215.583333333328</c:v>
                </c:pt>
                <c:pt idx="7215">
                  <c:v>45215.625</c:v>
                </c:pt>
                <c:pt idx="7216">
                  <c:v>45215.666666666672</c:v>
                </c:pt>
                <c:pt idx="7217">
                  <c:v>45215.708333333328</c:v>
                </c:pt>
                <c:pt idx="7218">
                  <c:v>45215.75</c:v>
                </c:pt>
                <c:pt idx="7219">
                  <c:v>45215.791666666672</c:v>
                </c:pt>
                <c:pt idx="7220">
                  <c:v>45215.833333333328</c:v>
                </c:pt>
                <c:pt idx="7221">
                  <c:v>45215.875</c:v>
                </c:pt>
                <c:pt idx="7222">
                  <c:v>45215.916666666672</c:v>
                </c:pt>
                <c:pt idx="7223">
                  <c:v>45215.958333333328</c:v>
                </c:pt>
                <c:pt idx="7224">
                  <c:v>45216</c:v>
                </c:pt>
                <c:pt idx="7225">
                  <c:v>45216.041666666672</c:v>
                </c:pt>
                <c:pt idx="7226">
                  <c:v>45216.083333333328</c:v>
                </c:pt>
                <c:pt idx="7227">
                  <c:v>45216.125</c:v>
                </c:pt>
                <c:pt idx="7228">
                  <c:v>45216.166666666672</c:v>
                </c:pt>
                <c:pt idx="7229">
                  <c:v>45216.208333333328</c:v>
                </c:pt>
                <c:pt idx="7230">
                  <c:v>45216.25</c:v>
                </c:pt>
                <c:pt idx="7231">
                  <c:v>45216.291666666672</c:v>
                </c:pt>
                <c:pt idx="7232">
                  <c:v>45216.333333333328</c:v>
                </c:pt>
                <c:pt idx="7233">
                  <c:v>45216.375</c:v>
                </c:pt>
                <c:pt idx="7234">
                  <c:v>45216.416666666672</c:v>
                </c:pt>
                <c:pt idx="7235">
                  <c:v>45216.458333333328</c:v>
                </c:pt>
                <c:pt idx="7236">
                  <c:v>45216.5</c:v>
                </c:pt>
                <c:pt idx="7237">
                  <c:v>45216.541666666672</c:v>
                </c:pt>
                <c:pt idx="7238">
                  <c:v>45216.583333333328</c:v>
                </c:pt>
                <c:pt idx="7239">
                  <c:v>45216.625</c:v>
                </c:pt>
                <c:pt idx="7240">
                  <c:v>45216.666666666672</c:v>
                </c:pt>
                <c:pt idx="7241">
                  <c:v>45216.708333333328</c:v>
                </c:pt>
                <c:pt idx="7242">
                  <c:v>45216.75</c:v>
                </c:pt>
                <c:pt idx="7243">
                  <c:v>45216.791666666672</c:v>
                </c:pt>
                <c:pt idx="7244">
                  <c:v>45216.833333333328</c:v>
                </c:pt>
                <c:pt idx="7245">
                  <c:v>45216.875</c:v>
                </c:pt>
                <c:pt idx="7246">
                  <c:v>45216.916666666672</c:v>
                </c:pt>
                <c:pt idx="7247">
                  <c:v>45216.958333333328</c:v>
                </c:pt>
                <c:pt idx="7248">
                  <c:v>45217</c:v>
                </c:pt>
                <c:pt idx="7249">
                  <c:v>45217.041666666672</c:v>
                </c:pt>
                <c:pt idx="7250">
                  <c:v>45217.083333333328</c:v>
                </c:pt>
                <c:pt idx="7251">
                  <c:v>45217.125</c:v>
                </c:pt>
                <c:pt idx="7252">
                  <c:v>45217.166666666672</c:v>
                </c:pt>
                <c:pt idx="7253">
                  <c:v>45217.208333333328</c:v>
                </c:pt>
                <c:pt idx="7254">
                  <c:v>45217.25</c:v>
                </c:pt>
                <c:pt idx="7255">
                  <c:v>45217.291666666672</c:v>
                </c:pt>
                <c:pt idx="7256">
                  <c:v>45217.333333333328</c:v>
                </c:pt>
                <c:pt idx="7257">
                  <c:v>45217.375</c:v>
                </c:pt>
                <c:pt idx="7258">
                  <c:v>45217.416666666672</c:v>
                </c:pt>
                <c:pt idx="7259">
                  <c:v>45217.458333333328</c:v>
                </c:pt>
                <c:pt idx="7260">
                  <c:v>45217.5</c:v>
                </c:pt>
                <c:pt idx="7261">
                  <c:v>45217.541666666672</c:v>
                </c:pt>
                <c:pt idx="7262">
                  <c:v>45217.583333333328</c:v>
                </c:pt>
                <c:pt idx="7263">
                  <c:v>45217.625</c:v>
                </c:pt>
                <c:pt idx="7264">
                  <c:v>45217.666666666672</c:v>
                </c:pt>
                <c:pt idx="7265">
                  <c:v>45217.708333333328</c:v>
                </c:pt>
                <c:pt idx="7266">
                  <c:v>45217.75</c:v>
                </c:pt>
                <c:pt idx="7267">
                  <c:v>45217.791666666672</c:v>
                </c:pt>
                <c:pt idx="7268">
                  <c:v>45217.833333333328</c:v>
                </c:pt>
                <c:pt idx="7269">
                  <c:v>45217.875</c:v>
                </c:pt>
                <c:pt idx="7270">
                  <c:v>45217.916666666672</c:v>
                </c:pt>
                <c:pt idx="7271">
                  <c:v>45217.958333333328</c:v>
                </c:pt>
                <c:pt idx="7272">
                  <c:v>45218</c:v>
                </c:pt>
                <c:pt idx="7273">
                  <c:v>45218.041666666672</c:v>
                </c:pt>
                <c:pt idx="7274">
                  <c:v>45218.083333333328</c:v>
                </c:pt>
                <c:pt idx="7275">
                  <c:v>45218.125</c:v>
                </c:pt>
                <c:pt idx="7276">
                  <c:v>45218.166666666672</c:v>
                </c:pt>
                <c:pt idx="7277">
                  <c:v>45218.208333333328</c:v>
                </c:pt>
                <c:pt idx="7278">
                  <c:v>45218.25</c:v>
                </c:pt>
                <c:pt idx="7279">
                  <c:v>45218.291666666672</c:v>
                </c:pt>
                <c:pt idx="7280">
                  <c:v>45218.333333333328</c:v>
                </c:pt>
                <c:pt idx="7281">
                  <c:v>45218.375</c:v>
                </c:pt>
                <c:pt idx="7282">
                  <c:v>45218.416666666672</c:v>
                </c:pt>
                <c:pt idx="7283">
                  <c:v>45218.458333333328</c:v>
                </c:pt>
                <c:pt idx="7284">
                  <c:v>45218.5</c:v>
                </c:pt>
                <c:pt idx="7285">
                  <c:v>45218.541666666672</c:v>
                </c:pt>
                <c:pt idx="7286">
                  <c:v>45218.583333333328</c:v>
                </c:pt>
                <c:pt idx="7287">
                  <c:v>45218.625</c:v>
                </c:pt>
                <c:pt idx="7288">
                  <c:v>45218.666666666672</c:v>
                </c:pt>
                <c:pt idx="7289">
                  <c:v>45218.708333333328</c:v>
                </c:pt>
                <c:pt idx="7290">
                  <c:v>45218.75</c:v>
                </c:pt>
                <c:pt idx="7291">
                  <c:v>45218.791666666672</c:v>
                </c:pt>
                <c:pt idx="7292">
                  <c:v>45218.833333333328</c:v>
                </c:pt>
                <c:pt idx="7293">
                  <c:v>45218.875</c:v>
                </c:pt>
                <c:pt idx="7294">
                  <c:v>45218.916666666672</c:v>
                </c:pt>
                <c:pt idx="7295">
                  <c:v>45218.958333333328</c:v>
                </c:pt>
                <c:pt idx="7296">
                  <c:v>45219</c:v>
                </c:pt>
                <c:pt idx="7297">
                  <c:v>45219.041666666672</c:v>
                </c:pt>
                <c:pt idx="7298">
                  <c:v>45219.083333333328</c:v>
                </c:pt>
                <c:pt idx="7299">
                  <c:v>45219.125</c:v>
                </c:pt>
                <c:pt idx="7300">
                  <c:v>45219.166666666672</c:v>
                </c:pt>
                <c:pt idx="7301">
                  <c:v>45219.208333333328</c:v>
                </c:pt>
                <c:pt idx="7302">
                  <c:v>45219.25</c:v>
                </c:pt>
                <c:pt idx="7303">
                  <c:v>45219.291666666672</c:v>
                </c:pt>
                <c:pt idx="7304">
                  <c:v>45219.333333333328</c:v>
                </c:pt>
                <c:pt idx="7305">
                  <c:v>45219.375</c:v>
                </c:pt>
                <c:pt idx="7306">
                  <c:v>45219.416666666672</c:v>
                </c:pt>
                <c:pt idx="7307">
                  <c:v>45219.458333333328</c:v>
                </c:pt>
                <c:pt idx="7308">
                  <c:v>45219.5</c:v>
                </c:pt>
                <c:pt idx="7309">
                  <c:v>45219.541666666672</c:v>
                </c:pt>
                <c:pt idx="7310">
                  <c:v>45219.583333333328</c:v>
                </c:pt>
                <c:pt idx="7311">
                  <c:v>45219.625</c:v>
                </c:pt>
                <c:pt idx="7312">
                  <c:v>45219.666666666672</c:v>
                </c:pt>
                <c:pt idx="7313">
                  <c:v>45219.708333333328</c:v>
                </c:pt>
                <c:pt idx="7314">
                  <c:v>45219.75</c:v>
                </c:pt>
                <c:pt idx="7315">
                  <c:v>45219.791666666672</c:v>
                </c:pt>
                <c:pt idx="7316">
                  <c:v>45219.833333333328</c:v>
                </c:pt>
                <c:pt idx="7317">
                  <c:v>45219.875</c:v>
                </c:pt>
                <c:pt idx="7318">
                  <c:v>45219.916666666672</c:v>
                </c:pt>
                <c:pt idx="7319">
                  <c:v>45219.958333333328</c:v>
                </c:pt>
                <c:pt idx="7320">
                  <c:v>45220</c:v>
                </c:pt>
                <c:pt idx="7321">
                  <c:v>45220.041666666672</c:v>
                </c:pt>
                <c:pt idx="7322">
                  <c:v>45220.083333333328</c:v>
                </c:pt>
                <c:pt idx="7323">
                  <c:v>45220.125</c:v>
                </c:pt>
                <c:pt idx="7324">
                  <c:v>45220.166666666672</c:v>
                </c:pt>
                <c:pt idx="7325">
                  <c:v>45220.208333333328</c:v>
                </c:pt>
                <c:pt idx="7326">
                  <c:v>45220.25</c:v>
                </c:pt>
                <c:pt idx="7327">
                  <c:v>45220.291666666672</c:v>
                </c:pt>
                <c:pt idx="7328">
                  <c:v>45220.333333333328</c:v>
                </c:pt>
                <c:pt idx="7329">
                  <c:v>45220.375</c:v>
                </c:pt>
                <c:pt idx="7330">
                  <c:v>45220.416666666672</c:v>
                </c:pt>
                <c:pt idx="7331">
                  <c:v>45220.458333333328</c:v>
                </c:pt>
                <c:pt idx="7332">
                  <c:v>45220.5</c:v>
                </c:pt>
                <c:pt idx="7333">
                  <c:v>45220.541666666672</c:v>
                </c:pt>
                <c:pt idx="7334">
                  <c:v>45220.583333333328</c:v>
                </c:pt>
                <c:pt idx="7335">
                  <c:v>45220.625</c:v>
                </c:pt>
                <c:pt idx="7336">
                  <c:v>45220.666666666672</c:v>
                </c:pt>
                <c:pt idx="7337">
                  <c:v>45220.708333333328</c:v>
                </c:pt>
                <c:pt idx="7338">
                  <c:v>45220.75</c:v>
                </c:pt>
                <c:pt idx="7339">
                  <c:v>45220.791666666672</c:v>
                </c:pt>
                <c:pt idx="7340">
                  <c:v>45220.833333333328</c:v>
                </c:pt>
                <c:pt idx="7341">
                  <c:v>45220.875</c:v>
                </c:pt>
                <c:pt idx="7342">
                  <c:v>45220.916666666672</c:v>
                </c:pt>
                <c:pt idx="7343">
                  <c:v>45220.958333333328</c:v>
                </c:pt>
                <c:pt idx="7344">
                  <c:v>45221</c:v>
                </c:pt>
                <c:pt idx="7345">
                  <c:v>45221.041666666672</c:v>
                </c:pt>
                <c:pt idx="7346">
                  <c:v>45221.083333333328</c:v>
                </c:pt>
                <c:pt idx="7347">
                  <c:v>45221.125</c:v>
                </c:pt>
                <c:pt idx="7348">
                  <c:v>45221.166666666672</c:v>
                </c:pt>
                <c:pt idx="7349">
                  <c:v>45221.208333333328</c:v>
                </c:pt>
                <c:pt idx="7350">
                  <c:v>45221.25</c:v>
                </c:pt>
                <c:pt idx="7351">
                  <c:v>45221.291666666672</c:v>
                </c:pt>
                <c:pt idx="7352">
                  <c:v>45221.333333333328</c:v>
                </c:pt>
                <c:pt idx="7353">
                  <c:v>45221.375</c:v>
                </c:pt>
                <c:pt idx="7354">
                  <c:v>45221.416666666672</c:v>
                </c:pt>
                <c:pt idx="7355">
                  <c:v>45221.458333333328</c:v>
                </c:pt>
                <c:pt idx="7356">
                  <c:v>45221.5</c:v>
                </c:pt>
                <c:pt idx="7357">
                  <c:v>45221.541666666672</c:v>
                </c:pt>
                <c:pt idx="7358">
                  <c:v>45221.583333333328</c:v>
                </c:pt>
                <c:pt idx="7359">
                  <c:v>45221.625</c:v>
                </c:pt>
                <c:pt idx="7360">
                  <c:v>45221.666666666672</c:v>
                </c:pt>
                <c:pt idx="7361">
                  <c:v>45221.708333333328</c:v>
                </c:pt>
                <c:pt idx="7362">
                  <c:v>45221.75</c:v>
                </c:pt>
                <c:pt idx="7363">
                  <c:v>45221.791666666672</c:v>
                </c:pt>
                <c:pt idx="7364">
                  <c:v>45221.833333333328</c:v>
                </c:pt>
                <c:pt idx="7365">
                  <c:v>45221.875</c:v>
                </c:pt>
                <c:pt idx="7366">
                  <c:v>45221.916666666672</c:v>
                </c:pt>
                <c:pt idx="7367">
                  <c:v>45221.958333333328</c:v>
                </c:pt>
                <c:pt idx="7368">
                  <c:v>45222</c:v>
                </c:pt>
                <c:pt idx="7369">
                  <c:v>45222.041666666672</c:v>
                </c:pt>
                <c:pt idx="7370">
                  <c:v>45222.083333333328</c:v>
                </c:pt>
                <c:pt idx="7371">
                  <c:v>45222.125</c:v>
                </c:pt>
                <c:pt idx="7372">
                  <c:v>45222.166666666672</c:v>
                </c:pt>
                <c:pt idx="7373">
                  <c:v>45222.208333333328</c:v>
                </c:pt>
                <c:pt idx="7374">
                  <c:v>45222.25</c:v>
                </c:pt>
                <c:pt idx="7375">
                  <c:v>45222.291666666672</c:v>
                </c:pt>
                <c:pt idx="7376">
                  <c:v>45222.333333333328</c:v>
                </c:pt>
                <c:pt idx="7377">
                  <c:v>45222.375</c:v>
                </c:pt>
                <c:pt idx="7378">
                  <c:v>45222.416666666672</c:v>
                </c:pt>
                <c:pt idx="7379">
                  <c:v>45222.458333333328</c:v>
                </c:pt>
                <c:pt idx="7380">
                  <c:v>45222.5</c:v>
                </c:pt>
                <c:pt idx="7381">
                  <c:v>45222.541666666672</c:v>
                </c:pt>
                <c:pt idx="7382">
                  <c:v>45222.583333333328</c:v>
                </c:pt>
                <c:pt idx="7383">
                  <c:v>45222.625</c:v>
                </c:pt>
                <c:pt idx="7384">
                  <c:v>45222.666666666672</c:v>
                </c:pt>
                <c:pt idx="7385">
                  <c:v>45222.708333333328</c:v>
                </c:pt>
                <c:pt idx="7386">
                  <c:v>45222.75</c:v>
                </c:pt>
                <c:pt idx="7387">
                  <c:v>45222.791666666672</c:v>
                </c:pt>
                <c:pt idx="7388">
                  <c:v>45222.833333333328</c:v>
                </c:pt>
                <c:pt idx="7389">
                  <c:v>45222.875</c:v>
                </c:pt>
                <c:pt idx="7390">
                  <c:v>45222.916666666672</c:v>
                </c:pt>
                <c:pt idx="7391">
                  <c:v>45222.958333333328</c:v>
                </c:pt>
                <c:pt idx="7392">
                  <c:v>45223</c:v>
                </c:pt>
                <c:pt idx="7393">
                  <c:v>45223.041666666672</c:v>
                </c:pt>
                <c:pt idx="7394">
                  <c:v>45223.083333333328</c:v>
                </c:pt>
                <c:pt idx="7395">
                  <c:v>45223.125</c:v>
                </c:pt>
                <c:pt idx="7396">
                  <c:v>45223.166666666672</c:v>
                </c:pt>
                <c:pt idx="7397">
                  <c:v>45223.208333333328</c:v>
                </c:pt>
                <c:pt idx="7398">
                  <c:v>45223.25</c:v>
                </c:pt>
                <c:pt idx="7399">
                  <c:v>45223.291666666672</c:v>
                </c:pt>
                <c:pt idx="7400">
                  <c:v>45223.333333333328</c:v>
                </c:pt>
                <c:pt idx="7401">
                  <c:v>45223.375</c:v>
                </c:pt>
                <c:pt idx="7402">
                  <c:v>45223.416666666672</c:v>
                </c:pt>
                <c:pt idx="7403">
                  <c:v>45223.458333333328</c:v>
                </c:pt>
                <c:pt idx="7404">
                  <c:v>45223.5</c:v>
                </c:pt>
                <c:pt idx="7405">
                  <c:v>45223.541666666672</c:v>
                </c:pt>
                <c:pt idx="7406">
                  <c:v>45223.583333333328</c:v>
                </c:pt>
                <c:pt idx="7407">
                  <c:v>45223.625</c:v>
                </c:pt>
                <c:pt idx="7408">
                  <c:v>45223.666666666672</c:v>
                </c:pt>
                <c:pt idx="7409">
                  <c:v>45223.708333333328</c:v>
                </c:pt>
                <c:pt idx="7410">
                  <c:v>45223.75</c:v>
                </c:pt>
                <c:pt idx="7411">
                  <c:v>45223.791666666672</c:v>
                </c:pt>
                <c:pt idx="7412">
                  <c:v>45223.833333333328</c:v>
                </c:pt>
                <c:pt idx="7413">
                  <c:v>45223.875</c:v>
                </c:pt>
                <c:pt idx="7414">
                  <c:v>45223.916666666672</c:v>
                </c:pt>
                <c:pt idx="7415">
                  <c:v>45223.958333333328</c:v>
                </c:pt>
                <c:pt idx="7416">
                  <c:v>45224</c:v>
                </c:pt>
                <c:pt idx="7417">
                  <c:v>45224.041666666672</c:v>
                </c:pt>
                <c:pt idx="7418">
                  <c:v>45224.083333333328</c:v>
                </c:pt>
                <c:pt idx="7419">
                  <c:v>45224.125</c:v>
                </c:pt>
                <c:pt idx="7420">
                  <c:v>45224.166666666672</c:v>
                </c:pt>
                <c:pt idx="7421">
                  <c:v>45224.208333333328</c:v>
                </c:pt>
                <c:pt idx="7422">
                  <c:v>45224.25</c:v>
                </c:pt>
                <c:pt idx="7423">
                  <c:v>45224.291666666672</c:v>
                </c:pt>
                <c:pt idx="7424">
                  <c:v>45224.333333333328</c:v>
                </c:pt>
                <c:pt idx="7425">
                  <c:v>45224.375</c:v>
                </c:pt>
                <c:pt idx="7426">
                  <c:v>45224.416666666672</c:v>
                </c:pt>
                <c:pt idx="7427">
                  <c:v>45224.458333333328</c:v>
                </c:pt>
                <c:pt idx="7428">
                  <c:v>45224.5</c:v>
                </c:pt>
                <c:pt idx="7429">
                  <c:v>45224.541666666672</c:v>
                </c:pt>
                <c:pt idx="7430">
                  <c:v>45224.583333333328</c:v>
                </c:pt>
                <c:pt idx="7431">
                  <c:v>45224.625</c:v>
                </c:pt>
                <c:pt idx="7432">
                  <c:v>45224.666666666672</c:v>
                </c:pt>
                <c:pt idx="7433">
                  <c:v>45224.708333333328</c:v>
                </c:pt>
                <c:pt idx="7434">
                  <c:v>45224.75</c:v>
                </c:pt>
                <c:pt idx="7435">
                  <c:v>45224.791666666672</c:v>
                </c:pt>
                <c:pt idx="7436">
                  <c:v>45224.833333333328</c:v>
                </c:pt>
                <c:pt idx="7437">
                  <c:v>45224.875</c:v>
                </c:pt>
                <c:pt idx="7438">
                  <c:v>45224.916666666672</c:v>
                </c:pt>
                <c:pt idx="7439">
                  <c:v>45224.958333333328</c:v>
                </c:pt>
                <c:pt idx="7440">
                  <c:v>45225</c:v>
                </c:pt>
                <c:pt idx="7441">
                  <c:v>45225.041666666672</c:v>
                </c:pt>
                <c:pt idx="7442">
                  <c:v>45225.083333333328</c:v>
                </c:pt>
                <c:pt idx="7443">
                  <c:v>45225.125</c:v>
                </c:pt>
                <c:pt idx="7444">
                  <c:v>45225.166666666672</c:v>
                </c:pt>
                <c:pt idx="7445">
                  <c:v>45225.208333333328</c:v>
                </c:pt>
                <c:pt idx="7446">
                  <c:v>45225.25</c:v>
                </c:pt>
                <c:pt idx="7447">
                  <c:v>45225.291666666672</c:v>
                </c:pt>
                <c:pt idx="7448">
                  <c:v>45225.333333333328</c:v>
                </c:pt>
                <c:pt idx="7449">
                  <c:v>45225.375</c:v>
                </c:pt>
                <c:pt idx="7450">
                  <c:v>45225.416666666672</c:v>
                </c:pt>
                <c:pt idx="7451">
                  <c:v>45225.458333333328</c:v>
                </c:pt>
                <c:pt idx="7452">
                  <c:v>45225.5</c:v>
                </c:pt>
                <c:pt idx="7453">
                  <c:v>45225.541666666672</c:v>
                </c:pt>
                <c:pt idx="7454">
                  <c:v>45225.583333333328</c:v>
                </c:pt>
                <c:pt idx="7455">
                  <c:v>45225.625</c:v>
                </c:pt>
                <c:pt idx="7456">
                  <c:v>45225.666666666672</c:v>
                </c:pt>
                <c:pt idx="7457">
                  <c:v>45225.708333333328</c:v>
                </c:pt>
                <c:pt idx="7458">
                  <c:v>45225.75</c:v>
                </c:pt>
                <c:pt idx="7459">
                  <c:v>45225.791666666672</c:v>
                </c:pt>
                <c:pt idx="7460">
                  <c:v>45225.833333333328</c:v>
                </c:pt>
                <c:pt idx="7461">
                  <c:v>45225.875</c:v>
                </c:pt>
                <c:pt idx="7462">
                  <c:v>45225.916666666672</c:v>
                </c:pt>
                <c:pt idx="7463">
                  <c:v>45225.958333333328</c:v>
                </c:pt>
                <c:pt idx="7464">
                  <c:v>45226</c:v>
                </c:pt>
                <c:pt idx="7465">
                  <c:v>45226.041666666672</c:v>
                </c:pt>
                <c:pt idx="7466">
                  <c:v>45226.083333333328</c:v>
                </c:pt>
                <c:pt idx="7467">
                  <c:v>45226.125</c:v>
                </c:pt>
                <c:pt idx="7468">
                  <c:v>45226.166666666672</c:v>
                </c:pt>
                <c:pt idx="7469">
                  <c:v>45226.208333333328</c:v>
                </c:pt>
                <c:pt idx="7470">
                  <c:v>45226.25</c:v>
                </c:pt>
                <c:pt idx="7471">
                  <c:v>45226.291666666672</c:v>
                </c:pt>
                <c:pt idx="7472">
                  <c:v>45226.333333333328</c:v>
                </c:pt>
                <c:pt idx="7473">
                  <c:v>45226.375</c:v>
                </c:pt>
                <c:pt idx="7474">
                  <c:v>45226.416666666672</c:v>
                </c:pt>
                <c:pt idx="7475">
                  <c:v>45226.458333333328</c:v>
                </c:pt>
                <c:pt idx="7476">
                  <c:v>45226.5</c:v>
                </c:pt>
                <c:pt idx="7477">
                  <c:v>45226.541666666672</c:v>
                </c:pt>
                <c:pt idx="7478">
                  <c:v>45226.583333333328</c:v>
                </c:pt>
                <c:pt idx="7479">
                  <c:v>45226.625</c:v>
                </c:pt>
                <c:pt idx="7480">
                  <c:v>45226.666666666672</c:v>
                </c:pt>
                <c:pt idx="7481">
                  <c:v>45226.708333333328</c:v>
                </c:pt>
                <c:pt idx="7482">
                  <c:v>45226.75</c:v>
                </c:pt>
                <c:pt idx="7483">
                  <c:v>45226.791666666672</c:v>
                </c:pt>
                <c:pt idx="7484">
                  <c:v>45226.833333333328</c:v>
                </c:pt>
                <c:pt idx="7485">
                  <c:v>45226.875</c:v>
                </c:pt>
                <c:pt idx="7486">
                  <c:v>45226.916666666672</c:v>
                </c:pt>
                <c:pt idx="7487">
                  <c:v>45226.958333333328</c:v>
                </c:pt>
                <c:pt idx="7488">
                  <c:v>45227</c:v>
                </c:pt>
                <c:pt idx="7489">
                  <c:v>45227.041666666672</c:v>
                </c:pt>
                <c:pt idx="7490">
                  <c:v>45227.083333333328</c:v>
                </c:pt>
                <c:pt idx="7491">
                  <c:v>45227.125</c:v>
                </c:pt>
                <c:pt idx="7492">
                  <c:v>45227.166666666672</c:v>
                </c:pt>
                <c:pt idx="7493">
                  <c:v>45227.208333333328</c:v>
                </c:pt>
                <c:pt idx="7494">
                  <c:v>45227.25</c:v>
                </c:pt>
                <c:pt idx="7495">
                  <c:v>45227.291666666672</c:v>
                </c:pt>
                <c:pt idx="7496">
                  <c:v>45227.333333333328</c:v>
                </c:pt>
                <c:pt idx="7497">
                  <c:v>45227.375</c:v>
                </c:pt>
                <c:pt idx="7498">
                  <c:v>45227.416666666672</c:v>
                </c:pt>
                <c:pt idx="7499">
                  <c:v>45227.458333333328</c:v>
                </c:pt>
                <c:pt idx="7500">
                  <c:v>45227.5</c:v>
                </c:pt>
                <c:pt idx="7501">
                  <c:v>45227.541666666672</c:v>
                </c:pt>
                <c:pt idx="7502">
                  <c:v>45227.583333333328</c:v>
                </c:pt>
                <c:pt idx="7503">
                  <c:v>45227.625</c:v>
                </c:pt>
                <c:pt idx="7504">
                  <c:v>45227.666666666672</c:v>
                </c:pt>
                <c:pt idx="7505">
                  <c:v>45227.708333333328</c:v>
                </c:pt>
                <c:pt idx="7506">
                  <c:v>45227.75</c:v>
                </c:pt>
                <c:pt idx="7507">
                  <c:v>45227.791666666672</c:v>
                </c:pt>
                <c:pt idx="7508">
                  <c:v>45227.833333333328</c:v>
                </c:pt>
                <c:pt idx="7509">
                  <c:v>45227.875</c:v>
                </c:pt>
                <c:pt idx="7510">
                  <c:v>45227.916666666672</c:v>
                </c:pt>
                <c:pt idx="7511">
                  <c:v>45227.958333333328</c:v>
                </c:pt>
                <c:pt idx="7512">
                  <c:v>45228</c:v>
                </c:pt>
                <c:pt idx="7513">
                  <c:v>45228.041666666672</c:v>
                </c:pt>
                <c:pt idx="7514">
                  <c:v>45228.083333333328</c:v>
                </c:pt>
                <c:pt idx="7515">
                  <c:v>45228.125</c:v>
                </c:pt>
                <c:pt idx="7516">
                  <c:v>45228.166666666672</c:v>
                </c:pt>
                <c:pt idx="7517">
                  <c:v>45228.208333333328</c:v>
                </c:pt>
                <c:pt idx="7518">
                  <c:v>45228.25</c:v>
                </c:pt>
                <c:pt idx="7519">
                  <c:v>45228.291666666672</c:v>
                </c:pt>
                <c:pt idx="7520">
                  <c:v>45228.333333333328</c:v>
                </c:pt>
                <c:pt idx="7521">
                  <c:v>45228.375</c:v>
                </c:pt>
                <c:pt idx="7522">
                  <c:v>45228.416666666672</c:v>
                </c:pt>
                <c:pt idx="7523">
                  <c:v>45228.458333333328</c:v>
                </c:pt>
                <c:pt idx="7524">
                  <c:v>45228.5</c:v>
                </c:pt>
                <c:pt idx="7525">
                  <c:v>45228.541666666672</c:v>
                </c:pt>
                <c:pt idx="7526">
                  <c:v>45228.583333333328</c:v>
                </c:pt>
                <c:pt idx="7527">
                  <c:v>45228.625</c:v>
                </c:pt>
                <c:pt idx="7528">
                  <c:v>45228.666666666672</c:v>
                </c:pt>
                <c:pt idx="7529">
                  <c:v>45228.708333333328</c:v>
                </c:pt>
                <c:pt idx="7530">
                  <c:v>45228.75</c:v>
                </c:pt>
                <c:pt idx="7531">
                  <c:v>45228.791666666672</c:v>
                </c:pt>
                <c:pt idx="7532">
                  <c:v>45228.833333333328</c:v>
                </c:pt>
                <c:pt idx="7533">
                  <c:v>45228.875</c:v>
                </c:pt>
                <c:pt idx="7534">
                  <c:v>45228.916666666672</c:v>
                </c:pt>
                <c:pt idx="7535">
                  <c:v>45228.958333333328</c:v>
                </c:pt>
                <c:pt idx="7536">
                  <c:v>45229</c:v>
                </c:pt>
                <c:pt idx="7537">
                  <c:v>45229.041666666672</c:v>
                </c:pt>
                <c:pt idx="7538">
                  <c:v>45229.083333333328</c:v>
                </c:pt>
                <c:pt idx="7539">
                  <c:v>45229.125</c:v>
                </c:pt>
                <c:pt idx="7540">
                  <c:v>45229.166666666672</c:v>
                </c:pt>
                <c:pt idx="7541">
                  <c:v>45229.208333333328</c:v>
                </c:pt>
                <c:pt idx="7542">
                  <c:v>45229.25</c:v>
                </c:pt>
                <c:pt idx="7543">
                  <c:v>45229.291666666672</c:v>
                </c:pt>
                <c:pt idx="7544">
                  <c:v>45229.333333333328</c:v>
                </c:pt>
                <c:pt idx="7545">
                  <c:v>45229.375</c:v>
                </c:pt>
                <c:pt idx="7546">
                  <c:v>45229.416666666672</c:v>
                </c:pt>
                <c:pt idx="7547">
                  <c:v>45229.458333333328</c:v>
                </c:pt>
                <c:pt idx="7548">
                  <c:v>45229.5</c:v>
                </c:pt>
                <c:pt idx="7549">
                  <c:v>45229.541666666672</c:v>
                </c:pt>
                <c:pt idx="7550">
                  <c:v>45229.583333333328</c:v>
                </c:pt>
                <c:pt idx="7551">
                  <c:v>45229.625</c:v>
                </c:pt>
                <c:pt idx="7552">
                  <c:v>45229.666666666672</c:v>
                </c:pt>
                <c:pt idx="7553">
                  <c:v>45229.708333333328</c:v>
                </c:pt>
                <c:pt idx="7554">
                  <c:v>45229.75</c:v>
                </c:pt>
                <c:pt idx="7555">
                  <c:v>45229.791666666672</c:v>
                </c:pt>
                <c:pt idx="7556">
                  <c:v>45229.833333333328</c:v>
                </c:pt>
                <c:pt idx="7557">
                  <c:v>45229.875</c:v>
                </c:pt>
                <c:pt idx="7558">
                  <c:v>45229.916666666672</c:v>
                </c:pt>
                <c:pt idx="7559">
                  <c:v>45229.958333333328</c:v>
                </c:pt>
                <c:pt idx="7560">
                  <c:v>45230</c:v>
                </c:pt>
                <c:pt idx="7561">
                  <c:v>45230.041666666672</c:v>
                </c:pt>
                <c:pt idx="7562">
                  <c:v>45230.083333333328</c:v>
                </c:pt>
                <c:pt idx="7563">
                  <c:v>45230.125</c:v>
                </c:pt>
                <c:pt idx="7564">
                  <c:v>45230.166666666672</c:v>
                </c:pt>
                <c:pt idx="7565">
                  <c:v>45230.208333333328</c:v>
                </c:pt>
                <c:pt idx="7566">
                  <c:v>45230.25</c:v>
                </c:pt>
                <c:pt idx="7567">
                  <c:v>45230.291666666672</c:v>
                </c:pt>
                <c:pt idx="7568">
                  <c:v>45230.333333333328</c:v>
                </c:pt>
                <c:pt idx="7569">
                  <c:v>45230.375</c:v>
                </c:pt>
                <c:pt idx="7570">
                  <c:v>45230.416666666672</c:v>
                </c:pt>
                <c:pt idx="7571">
                  <c:v>45230.458333333328</c:v>
                </c:pt>
                <c:pt idx="7572">
                  <c:v>45230.5</c:v>
                </c:pt>
                <c:pt idx="7573">
                  <c:v>45230.541666666672</c:v>
                </c:pt>
                <c:pt idx="7574">
                  <c:v>45230.583333333328</c:v>
                </c:pt>
                <c:pt idx="7575">
                  <c:v>45230.625</c:v>
                </c:pt>
                <c:pt idx="7576">
                  <c:v>45230.666666666672</c:v>
                </c:pt>
                <c:pt idx="7577">
                  <c:v>45230.708333333328</c:v>
                </c:pt>
                <c:pt idx="7578">
                  <c:v>45230.75</c:v>
                </c:pt>
                <c:pt idx="7579">
                  <c:v>45230.791666666672</c:v>
                </c:pt>
                <c:pt idx="7580">
                  <c:v>45230.833333333328</c:v>
                </c:pt>
                <c:pt idx="7581">
                  <c:v>45230.875</c:v>
                </c:pt>
                <c:pt idx="7582">
                  <c:v>45230.916666666672</c:v>
                </c:pt>
                <c:pt idx="7583">
                  <c:v>45230.958333333328</c:v>
                </c:pt>
                <c:pt idx="7584">
                  <c:v>45231</c:v>
                </c:pt>
                <c:pt idx="7585">
                  <c:v>45231.041666666672</c:v>
                </c:pt>
                <c:pt idx="7586">
                  <c:v>45231.083333333328</c:v>
                </c:pt>
                <c:pt idx="7587">
                  <c:v>45231.125</c:v>
                </c:pt>
                <c:pt idx="7588">
                  <c:v>45231.166666666672</c:v>
                </c:pt>
                <c:pt idx="7589">
                  <c:v>45231.208333333328</c:v>
                </c:pt>
                <c:pt idx="7590">
                  <c:v>45231.25</c:v>
                </c:pt>
                <c:pt idx="7591">
                  <c:v>45231.291666666672</c:v>
                </c:pt>
                <c:pt idx="7592">
                  <c:v>45231.333333333328</c:v>
                </c:pt>
                <c:pt idx="7593">
                  <c:v>45231.375</c:v>
                </c:pt>
                <c:pt idx="7594">
                  <c:v>45231.416666666672</c:v>
                </c:pt>
                <c:pt idx="7595">
                  <c:v>45231.458333333328</c:v>
                </c:pt>
                <c:pt idx="7596">
                  <c:v>45231.5</c:v>
                </c:pt>
                <c:pt idx="7597">
                  <c:v>45231.541666666672</c:v>
                </c:pt>
                <c:pt idx="7598">
                  <c:v>45231.583333333328</c:v>
                </c:pt>
                <c:pt idx="7599">
                  <c:v>45231.625</c:v>
                </c:pt>
                <c:pt idx="7600">
                  <c:v>45231.666666666672</c:v>
                </c:pt>
                <c:pt idx="7601">
                  <c:v>45231.708333333328</c:v>
                </c:pt>
                <c:pt idx="7602">
                  <c:v>45231.75</c:v>
                </c:pt>
                <c:pt idx="7603">
                  <c:v>45231.791666666672</c:v>
                </c:pt>
                <c:pt idx="7604">
                  <c:v>45231.833333333328</c:v>
                </c:pt>
                <c:pt idx="7605">
                  <c:v>45231.875</c:v>
                </c:pt>
                <c:pt idx="7606">
                  <c:v>45231.916666666672</c:v>
                </c:pt>
                <c:pt idx="7607">
                  <c:v>45231.958333333328</c:v>
                </c:pt>
                <c:pt idx="7608">
                  <c:v>45232</c:v>
                </c:pt>
                <c:pt idx="7609">
                  <c:v>45232.041666666672</c:v>
                </c:pt>
                <c:pt idx="7610">
                  <c:v>45232.083333333328</c:v>
                </c:pt>
                <c:pt idx="7611">
                  <c:v>45232.125</c:v>
                </c:pt>
                <c:pt idx="7612">
                  <c:v>45232.166666666672</c:v>
                </c:pt>
                <c:pt idx="7613">
                  <c:v>45232.208333333328</c:v>
                </c:pt>
                <c:pt idx="7614">
                  <c:v>45232.25</c:v>
                </c:pt>
                <c:pt idx="7615">
                  <c:v>45232.291666666672</c:v>
                </c:pt>
                <c:pt idx="7616">
                  <c:v>45232.333333333328</c:v>
                </c:pt>
                <c:pt idx="7617">
                  <c:v>45232.375</c:v>
                </c:pt>
                <c:pt idx="7618">
                  <c:v>45232.416666666672</c:v>
                </c:pt>
                <c:pt idx="7619">
                  <c:v>45232.458333333328</c:v>
                </c:pt>
                <c:pt idx="7620">
                  <c:v>45232.5</c:v>
                </c:pt>
                <c:pt idx="7621">
                  <c:v>45232.541666666672</c:v>
                </c:pt>
                <c:pt idx="7622">
                  <c:v>45232.583333333328</c:v>
                </c:pt>
                <c:pt idx="7623">
                  <c:v>45232.625</c:v>
                </c:pt>
                <c:pt idx="7624">
                  <c:v>45232.666666666672</c:v>
                </c:pt>
                <c:pt idx="7625">
                  <c:v>45232.708333333328</c:v>
                </c:pt>
                <c:pt idx="7626">
                  <c:v>45232.75</c:v>
                </c:pt>
                <c:pt idx="7627">
                  <c:v>45232.791666666672</c:v>
                </c:pt>
                <c:pt idx="7628">
                  <c:v>45232.833333333328</c:v>
                </c:pt>
                <c:pt idx="7629">
                  <c:v>45232.875</c:v>
                </c:pt>
                <c:pt idx="7630">
                  <c:v>45232.916666666672</c:v>
                </c:pt>
                <c:pt idx="7631">
                  <c:v>45232.958333333328</c:v>
                </c:pt>
                <c:pt idx="7632">
                  <c:v>45233</c:v>
                </c:pt>
                <c:pt idx="7633">
                  <c:v>45233.041666666672</c:v>
                </c:pt>
                <c:pt idx="7634">
                  <c:v>45233.083333333328</c:v>
                </c:pt>
                <c:pt idx="7635">
                  <c:v>45233.125</c:v>
                </c:pt>
                <c:pt idx="7636">
                  <c:v>45233.166666666672</c:v>
                </c:pt>
                <c:pt idx="7637">
                  <c:v>45233.208333333328</c:v>
                </c:pt>
                <c:pt idx="7638">
                  <c:v>45233.25</c:v>
                </c:pt>
                <c:pt idx="7639">
                  <c:v>45233.291666666672</c:v>
                </c:pt>
                <c:pt idx="7640">
                  <c:v>45233.333333333328</c:v>
                </c:pt>
                <c:pt idx="7641">
                  <c:v>45233.375</c:v>
                </c:pt>
                <c:pt idx="7642">
                  <c:v>45233.416666666672</c:v>
                </c:pt>
                <c:pt idx="7643">
                  <c:v>45233.458333333328</c:v>
                </c:pt>
                <c:pt idx="7644">
                  <c:v>45233.5</c:v>
                </c:pt>
                <c:pt idx="7645">
                  <c:v>45233.541666666672</c:v>
                </c:pt>
                <c:pt idx="7646">
                  <c:v>45233.583333333328</c:v>
                </c:pt>
                <c:pt idx="7647">
                  <c:v>45233.625</c:v>
                </c:pt>
                <c:pt idx="7648">
                  <c:v>45233.666666666672</c:v>
                </c:pt>
                <c:pt idx="7649">
                  <c:v>45233.708333333328</c:v>
                </c:pt>
                <c:pt idx="7650">
                  <c:v>45233.75</c:v>
                </c:pt>
                <c:pt idx="7651">
                  <c:v>45233.791666666672</c:v>
                </c:pt>
                <c:pt idx="7652">
                  <c:v>45233.833333333328</c:v>
                </c:pt>
                <c:pt idx="7653">
                  <c:v>45233.875</c:v>
                </c:pt>
                <c:pt idx="7654">
                  <c:v>45233.916666666672</c:v>
                </c:pt>
                <c:pt idx="7655">
                  <c:v>45233.958333333328</c:v>
                </c:pt>
                <c:pt idx="7656">
                  <c:v>45234</c:v>
                </c:pt>
                <c:pt idx="7657">
                  <c:v>45234.041666666672</c:v>
                </c:pt>
                <c:pt idx="7658">
                  <c:v>45234.083333333328</c:v>
                </c:pt>
                <c:pt idx="7659">
                  <c:v>45234.125</c:v>
                </c:pt>
                <c:pt idx="7660">
                  <c:v>45234.166666666672</c:v>
                </c:pt>
                <c:pt idx="7661">
                  <c:v>45234.208333333328</c:v>
                </c:pt>
                <c:pt idx="7662">
                  <c:v>45234.25</c:v>
                </c:pt>
                <c:pt idx="7663">
                  <c:v>45234.291666666672</c:v>
                </c:pt>
                <c:pt idx="7664">
                  <c:v>45234.333333333328</c:v>
                </c:pt>
                <c:pt idx="7665">
                  <c:v>45234.375</c:v>
                </c:pt>
                <c:pt idx="7666">
                  <c:v>45234.416666666672</c:v>
                </c:pt>
                <c:pt idx="7667">
                  <c:v>45234.458333333328</c:v>
                </c:pt>
                <c:pt idx="7668">
                  <c:v>45234.5</c:v>
                </c:pt>
                <c:pt idx="7669">
                  <c:v>45234.541666666672</c:v>
                </c:pt>
                <c:pt idx="7670">
                  <c:v>45234.583333333328</c:v>
                </c:pt>
                <c:pt idx="7671">
                  <c:v>45234.625</c:v>
                </c:pt>
                <c:pt idx="7672">
                  <c:v>45234.666666666672</c:v>
                </c:pt>
                <c:pt idx="7673">
                  <c:v>45234.708333333328</c:v>
                </c:pt>
                <c:pt idx="7674">
                  <c:v>45234.75</c:v>
                </c:pt>
                <c:pt idx="7675">
                  <c:v>45234.791666666672</c:v>
                </c:pt>
                <c:pt idx="7676">
                  <c:v>45234.833333333328</c:v>
                </c:pt>
                <c:pt idx="7677">
                  <c:v>45234.875</c:v>
                </c:pt>
                <c:pt idx="7678">
                  <c:v>45234.916666666672</c:v>
                </c:pt>
                <c:pt idx="7679">
                  <c:v>45234.958333333328</c:v>
                </c:pt>
                <c:pt idx="7680">
                  <c:v>45235</c:v>
                </c:pt>
                <c:pt idx="7681">
                  <c:v>45235.041666666672</c:v>
                </c:pt>
                <c:pt idx="7682">
                  <c:v>45235.083333333328</c:v>
                </c:pt>
                <c:pt idx="7683">
                  <c:v>45235.125</c:v>
                </c:pt>
                <c:pt idx="7684">
                  <c:v>45235.166666666672</c:v>
                </c:pt>
                <c:pt idx="7685">
                  <c:v>45235.208333333328</c:v>
                </c:pt>
                <c:pt idx="7686">
                  <c:v>45235.25</c:v>
                </c:pt>
                <c:pt idx="7687">
                  <c:v>45235.291666666672</c:v>
                </c:pt>
                <c:pt idx="7688">
                  <c:v>45235.333333333328</c:v>
                </c:pt>
                <c:pt idx="7689">
                  <c:v>45235.375</c:v>
                </c:pt>
                <c:pt idx="7690">
                  <c:v>45235.416666666672</c:v>
                </c:pt>
                <c:pt idx="7691">
                  <c:v>45235.458333333328</c:v>
                </c:pt>
                <c:pt idx="7692">
                  <c:v>45235.5</c:v>
                </c:pt>
                <c:pt idx="7693">
                  <c:v>45235.541666666672</c:v>
                </c:pt>
                <c:pt idx="7694">
                  <c:v>45235.583333333328</c:v>
                </c:pt>
                <c:pt idx="7695">
                  <c:v>45235.625</c:v>
                </c:pt>
                <c:pt idx="7696">
                  <c:v>45235.666666666672</c:v>
                </c:pt>
                <c:pt idx="7697">
                  <c:v>45235.708333333328</c:v>
                </c:pt>
                <c:pt idx="7698">
                  <c:v>45235.75</c:v>
                </c:pt>
                <c:pt idx="7699">
                  <c:v>45235.791666666672</c:v>
                </c:pt>
                <c:pt idx="7700">
                  <c:v>45235.833333333328</c:v>
                </c:pt>
                <c:pt idx="7701">
                  <c:v>45235.875</c:v>
                </c:pt>
                <c:pt idx="7702">
                  <c:v>45235.916666666672</c:v>
                </c:pt>
                <c:pt idx="7703">
                  <c:v>45235.958333333328</c:v>
                </c:pt>
                <c:pt idx="7704">
                  <c:v>45236</c:v>
                </c:pt>
                <c:pt idx="7705">
                  <c:v>45236.041666666672</c:v>
                </c:pt>
                <c:pt idx="7706">
                  <c:v>45236.083333333328</c:v>
                </c:pt>
                <c:pt idx="7707">
                  <c:v>45236.125</c:v>
                </c:pt>
                <c:pt idx="7708">
                  <c:v>45236.166666666672</c:v>
                </c:pt>
                <c:pt idx="7709">
                  <c:v>45236.208333333328</c:v>
                </c:pt>
                <c:pt idx="7710">
                  <c:v>45236.25</c:v>
                </c:pt>
                <c:pt idx="7711">
                  <c:v>45236.291666666672</c:v>
                </c:pt>
                <c:pt idx="7712">
                  <c:v>45236.333333333328</c:v>
                </c:pt>
                <c:pt idx="7713">
                  <c:v>45236.375</c:v>
                </c:pt>
                <c:pt idx="7714">
                  <c:v>45236.416666666672</c:v>
                </c:pt>
                <c:pt idx="7715">
                  <c:v>45236.458333333328</c:v>
                </c:pt>
                <c:pt idx="7716">
                  <c:v>45236.5</c:v>
                </c:pt>
                <c:pt idx="7717">
                  <c:v>45236.541666666672</c:v>
                </c:pt>
                <c:pt idx="7718">
                  <c:v>45236.583333333328</c:v>
                </c:pt>
                <c:pt idx="7719">
                  <c:v>45236.625</c:v>
                </c:pt>
                <c:pt idx="7720">
                  <c:v>45236.666666666672</c:v>
                </c:pt>
                <c:pt idx="7721">
                  <c:v>45236.708333333328</c:v>
                </c:pt>
                <c:pt idx="7722">
                  <c:v>45236.75</c:v>
                </c:pt>
                <c:pt idx="7723">
                  <c:v>45236.791666666672</c:v>
                </c:pt>
                <c:pt idx="7724">
                  <c:v>45236.833333333328</c:v>
                </c:pt>
                <c:pt idx="7725">
                  <c:v>45236.875</c:v>
                </c:pt>
                <c:pt idx="7726">
                  <c:v>45236.916666666672</c:v>
                </c:pt>
                <c:pt idx="7727">
                  <c:v>45236.958333333328</c:v>
                </c:pt>
                <c:pt idx="7728">
                  <c:v>45237</c:v>
                </c:pt>
                <c:pt idx="7729">
                  <c:v>45237.041666666672</c:v>
                </c:pt>
                <c:pt idx="7730">
                  <c:v>45237.083333333328</c:v>
                </c:pt>
                <c:pt idx="7731">
                  <c:v>45237.125</c:v>
                </c:pt>
                <c:pt idx="7732">
                  <c:v>45237.166666666672</c:v>
                </c:pt>
                <c:pt idx="7733">
                  <c:v>45237.208333333328</c:v>
                </c:pt>
                <c:pt idx="7734">
                  <c:v>45237.25</c:v>
                </c:pt>
                <c:pt idx="7735">
                  <c:v>45237.291666666672</c:v>
                </c:pt>
                <c:pt idx="7736">
                  <c:v>45237.333333333328</c:v>
                </c:pt>
                <c:pt idx="7737">
                  <c:v>45237.375</c:v>
                </c:pt>
                <c:pt idx="7738">
                  <c:v>45237.416666666672</c:v>
                </c:pt>
                <c:pt idx="7739">
                  <c:v>45237.458333333328</c:v>
                </c:pt>
                <c:pt idx="7740">
                  <c:v>45237.5</c:v>
                </c:pt>
                <c:pt idx="7741">
                  <c:v>45237.541666666672</c:v>
                </c:pt>
                <c:pt idx="7742">
                  <c:v>45237.583333333328</c:v>
                </c:pt>
                <c:pt idx="7743">
                  <c:v>45237.625</c:v>
                </c:pt>
                <c:pt idx="7744">
                  <c:v>45237.666666666672</c:v>
                </c:pt>
                <c:pt idx="7745">
                  <c:v>45237.708333333328</c:v>
                </c:pt>
                <c:pt idx="7746">
                  <c:v>45237.75</c:v>
                </c:pt>
                <c:pt idx="7747">
                  <c:v>45237.791666666672</c:v>
                </c:pt>
                <c:pt idx="7748">
                  <c:v>45237.833333333328</c:v>
                </c:pt>
                <c:pt idx="7749">
                  <c:v>45237.875</c:v>
                </c:pt>
                <c:pt idx="7750">
                  <c:v>45237.916666666672</c:v>
                </c:pt>
                <c:pt idx="7751">
                  <c:v>45237.958333333328</c:v>
                </c:pt>
                <c:pt idx="7752">
                  <c:v>45238</c:v>
                </c:pt>
                <c:pt idx="7753">
                  <c:v>45238.041666666672</c:v>
                </c:pt>
                <c:pt idx="7754">
                  <c:v>45238.083333333328</c:v>
                </c:pt>
                <c:pt idx="7755">
                  <c:v>45238.125</c:v>
                </c:pt>
                <c:pt idx="7756">
                  <c:v>45238.166666666672</c:v>
                </c:pt>
                <c:pt idx="7757">
                  <c:v>45238.208333333328</c:v>
                </c:pt>
                <c:pt idx="7758">
                  <c:v>45238.25</c:v>
                </c:pt>
                <c:pt idx="7759">
                  <c:v>45238.291666666672</c:v>
                </c:pt>
                <c:pt idx="7760">
                  <c:v>45238.333333333328</c:v>
                </c:pt>
                <c:pt idx="7761">
                  <c:v>45238.375</c:v>
                </c:pt>
                <c:pt idx="7762">
                  <c:v>45238.416666666672</c:v>
                </c:pt>
                <c:pt idx="7763">
                  <c:v>45238.458333333328</c:v>
                </c:pt>
                <c:pt idx="7764">
                  <c:v>45238.5</c:v>
                </c:pt>
                <c:pt idx="7765">
                  <c:v>45238.541666666672</c:v>
                </c:pt>
                <c:pt idx="7766">
                  <c:v>45238.583333333328</c:v>
                </c:pt>
                <c:pt idx="7767">
                  <c:v>45238.625</c:v>
                </c:pt>
                <c:pt idx="7768">
                  <c:v>45238.666666666672</c:v>
                </c:pt>
                <c:pt idx="7769">
                  <c:v>45238.708333333328</c:v>
                </c:pt>
                <c:pt idx="7770">
                  <c:v>45238.75</c:v>
                </c:pt>
                <c:pt idx="7771">
                  <c:v>45238.791666666672</c:v>
                </c:pt>
                <c:pt idx="7772">
                  <c:v>45238.833333333328</c:v>
                </c:pt>
                <c:pt idx="7773">
                  <c:v>45238.875</c:v>
                </c:pt>
                <c:pt idx="7774">
                  <c:v>45238.916666666672</c:v>
                </c:pt>
                <c:pt idx="7775">
                  <c:v>45238.958333333328</c:v>
                </c:pt>
                <c:pt idx="7776">
                  <c:v>45239</c:v>
                </c:pt>
                <c:pt idx="7777">
                  <c:v>45239.041666666672</c:v>
                </c:pt>
                <c:pt idx="7778">
                  <c:v>45239.083333333328</c:v>
                </c:pt>
                <c:pt idx="7779">
                  <c:v>45239.125</c:v>
                </c:pt>
                <c:pt idx="7780">
                  <c:v>45239.166666666672</c:v>
                </c:pt>
                <c:pt idx="7781">
                  <c:v>45239.208333333328</c:v>
                </c:pt>
                <c:pt idx="7782">
                  <c:v>45239.25</c:v>
                </c:pt>
                <c:pt idx="7783">
                  <c:v>45239.291666666672</c:v>
                </c:pt>
                <c:pt idx="7784">
                  <c:v>45239.333333333328</c:v>
                </c:pt>
                <c:pt idx="7785">
                  <c:v>45239.375</c:v>
                </c:pt>
                <c:pt idx="7786">
                  <c:v>45239.416666666672</c:v>
                </c:pt>
                <c:pt idx="7787">
                  <c:v>45239.458333333328</c:v>
                </c:pt>
                <c:pt idx="7788">
                  <c:v>45239.5</c:v>
                </c:pt>
                <c:pt idx="7789">
                  <c:v>45239.541666666672</c:v>
                </c:pt>
                <c:pt idx="7790">
                  <c:v>45239.583333333328</c:v>
                </c:pt>
                <c:pt idx="7791">
                  <c:v>45239.625</c:v>
                </c:pt>
                <c:pt idx="7792">
                  <c:v>45239.666666666672</c:v>
                </c:pt>
                <c:pt idx="7793">
                  <c:v>45239.708333333328</c:v>
                </c:pt>
                <c:pt idx="7794">
                  <c:v>45239.75</c:v>
                </c:pt>
                <c:pt idx="7795">
                  <c:v>45239.791666666672</c:v>
                </c:pt>
                <c:pt idx="7796">
                  <c:v>45239.833333333328</c:v>
                </c:pt>
                <c:pt idx="7797">
                  <c:v>45239.875</c:v>
                </c:pt>
                <c:pt idx="7798">
                  <c:v>45239.916666666672</c:v>
                </c:pt>
                <c:pt idx="7799">
                  <c:v>45239.958333333328</c:v>
                </c:pt>
                <c:pt idx="7800">
                  <c:v>45240</c:v>
                </c:pt>
                <c:pt idx="7801">
                  <c:v>45240.041666666672</c:v>
                </c:pt>
                <c:pt idx="7802">
                  <c:v>45240.083333333328</c:v>
                </c:pt>
                <c:pt idx="7803">
                  <c:v>45240.125</c:v>
                </c:pt>
                <c:pt idx="7804">
                  <c:v>45240.166666666672</c:v>
                </c:pt>
                <c:pt idx="7805">
                  <c:v>45240.208333333328</c:v>
                </c:pt>
                <c:pt idx="7806">
                  <c:v>45240.25</c:v>
                </c:pt>
                <c:pt idx="7807">
                  <c:v>45240.291666666672</c:v>
                </c:pt>
                <c:pt idx="7808">
                  <c:v>45240.333333333328</c:v>
                </c:pt>
                <c:pt idx="7809">
                  <c:v>45240.375</c:v>
                </c:pt>
                <c:pt idx="7810">
                  <c:v>45240.416666666672</c:v>
                </c:pt>
                <c:pt idx="7811">
                  <c:v>45240.458333333328</c:v>
                </c:pt>
                <c:pt idx="7812">
                  <c:v>45240.5</c:v>
                </c:pt>
                <c:pt idx="7813">
                  <c:v>45240.541666666672</c:v>
                </c:pt>
                <c:pt idx="7814">
                  <c:v>45240.583333333328</c:v>
                </c:pt>
                <c:pt idx="7815">
                  <c:v>45240.625</c:v>
                </c:pt>
                <c:pt idx="7816">
                  <c:v>45240.666666666672</c:v>
                </c:pt>
                <c:pt idx="7817">
                  <c:v>45240.708333333328</c:v>
                </c:pt>
                <c:pt idx="7818">
                  <c:v>45240.75</c:v>
                </c:pt>
                <c:pt idx="7819">
                  <c:v>45240.791666666672</c:v>
                </c:pt>
                <c:pt idx="7820">
                  <c:v>45240.833333333328</c:v>
                </c:pt>
                <c:pt idx="7821">
                  <c:v>45240.875</c:v>
                </c:pt>
                <c:pt idx="7822">
                  <c:v>45240.916666666672</c:v>
                </c:pt>
                <c:pt idx="7823">
                  <c:v>45240.958333333328</c:v>
                </c:pt>
                <c:pt idx="7824">
                  <c:v>45241</c:v>
                </c:pt>
                <c:pt idx="7825">
                  <c:v>45241.041666666672</c:v>
                </c:pt>
                <c:pt idx="7826">
                  <c:v>45241.083333333328</c:v>
                </c:pt>
                <c:pt idx="7827">
                  <c:v>45241.125</c:v>
                </c:pt>
                <c:pt idx="7828">
                  <c:v>45241.166666666672</c:v>
                </c:pt>
                <c:pt idx="7829">
                  <c:v>45241.208333333328</c:v>
                </c:pt>
                <c:pt idx="7830">
                  <c:v>45241.25</c:v>
                </c:pt>
                <c:pt idx="7831">
                  <c:v>45241.291666666672</c:v>
                </c:pt>
                <c:pt idx="7832">
                  <c:v>45241.333333333328</c:v>
                </c:pt>
                <c:pt idx="7833">
                  <c:v>45241.375</c:v>
                </c:pt>
                <c:pt idx="7834">
                  <c:v>45241.416666666672</c:v>
                </c:pt>
                <c:pt idx="7835">
                  <c:v>45241.458333333328</c:v>
                </c:pt>
                <c:pt idx="7836">
                  <c:v>45241.5</c:v>
                </c:pt>
                <c:pt idx="7837">
                  <c:v>45241.541666666672</c:v>
                </c:pt>
                <c:pt idx="7838">
                  <c:v>45241.583333333328</c:v>
                </c:pt>
                <c:pt idx="7839">
                  <c:v>45241.625</c:v>
                </c:pt>
                <c:pt idx="7840">
                  <c:v>45241.666666666672</c:v>
                </c:pt>
                <c:pt idx="7841">
                  <c:v>45241.708333333328</c:v>
                </c:pt>
                <c:pt idx="7842">
                  <c:v>45241.75</c:v>
                </c:pt>
                <c:pt idx="7843">
                  <c:v>45241.791666666672</c:v>
                </c:pt>
                <c:pt idx="7844">
                  <c:v>45241.833333333328</c:v>
                </c:pt>
                <c:pt idx="7845">
                  <c:v>45241.875</c:v>
                </c:pt>
                <c:pt idx="7846">
                  <c:v>45241.916666666672</c:v>
                </c:pt>
                <c:pt idx="7847">
                  <c:v>45241.958333333328</c:v>
                </c:pt>
                <c:pt idx="7848">
                  <c:v>45242</c:v>
                </c:pt>
                <c:pt idx="7849">
                  <c:v>45242.041666666672</c:v>
                </c:pt>
                <c:pt idx="7850">
                  <c:v>45242.083333333328</c:v>
                </c:pt>
                <c:pt idx="7851">
                  <c:v>45242.125</c:v>
                </c:pt>
                <c:pt idx="7852">
                  <c:v>45242.166666666672</c:v>
                </c:pt>
                <c:pt idx="7853">
                  <c:v>45242.208333333328</c:v>
                </c:pt>
                <c:pt idx="7854">
                  <c:v>45242.25</c:v>
                </c:pt>
                <c:pt idx="7855">
                  <c:v>45242.291666666672</c:v>
                </c:pt>
                <c:pt idx="7856">
                  <c:v>45242.333333333328</c:v>
                </c:pt>
                <c:pt idx="7857">
                  <c:v>45242.375</c:v>
                </c:pt>
                <c:pt idx="7858">
                  <c:v>45242.416666666672</c:v>
                </c:pt>
                <c:pt idx="7859">
                  <c:v>45242.458333333328</c:v>
                </c:pt>
                <c:pt idx="7860">
                  <c:v>45242.5</c:v>
                </c:pt>
                <c:pt idx="7861">
                  <c:v>45242.541666666672</c:v>
                </c:pt>
                <c:pt idx="7862">
                  <c:v>45242.583333333328</c:v>
                </c:pt>
                <c:pt idx="7863">
                  <c:v>45242.625</c:v>
                </c:pt>
                <c:pt idx="7864">
                  <c:v>45242.666666666672</c:v>
                </c:pt>
                <c:pt idx="7865">
                  <c:v>45242.708333333328</c:v>
                </c:pt>
                <c:pt idx="7866">
                  <c:v>45242.75</c:v>
                </c:pt>
                <c:pt idx="7867">
                  <c:v>45242.791666666672</c:v>
                </c:pt>
                <c:pt idx="7868">
                  <c:v>45242.833333333328</c:v>
                </c:pt>
                <c:pt idx="7869">
                  <c:v>45242.875</c:v>
                </c:pt>
                <c:pt idx="7870">
                  <c:v>45242.916666666672</c:v>
                </c:pt>
                <c:pt idx="7871">
                  <c:v>45242.958333333328</c:v>
                </c:pt>
                <c:pt idx="7872">
                  <c:v>45243</c:v>
                </c:pt>
                <c:pt idx="7873">
                  <c:v>45243.041666666672</c:v>
                </c:pt>
                <c:pt idx="7874">
                  <c:v>45243.083333333328</c:v>
                </c:pt>
                <c:pt idx="7875">
                  <c:v>45243.125</c:v>
                </c:pt>
                <c:pt idx="7876">
                  <c:v>45243.166666666672</c:v>
                </c:pt>
                <c:pt idx="7877">
                  <c:v>45243.208333333328</c:v>
                </c:pt>
                <c:pt idx="7878">
                  <c:v>45243.25</c:v>
                </c:pt>
                <c:pt idx="7879">
                  <c:v>45243.291666666672</c:v>
                </c:pt>
                <c:pt idx="7880">
                  <c:v>45243.333333333328</c:v>
                </c:pt>
                <c:pt idx="7881">
                  <c:v>45243.375</c:v>
                </c:pt>
                <c:pt idx="7882">
                  <c:v>45243.416666666672</c:v>
                </c:pt>
                <c:pt idx="7883">
                  <c:v>45243.458333333328</c:v>
                </c:pt>
                <c:pt idx="7884">
                  <c:v>45243.5</c:v>
                </c:pt>
                <c:pt idx="7885">
                  <c:v>45243.541666666672</c:v>
                </c:pt>
                <c:pt idx="7886">
                  <c:v>45243.583333333328</c:v>
                </c:pt>
                <c:pt idx="7887">
                  <c:v>45243.625</c:v>
                </c:pt>
                <c:pt idx="7888">
                  <c:v>45243.666666666672</c:v>
                </c:pt>
                <c:pt idx="7889">
                  <c:v>45243.708333333328</c:v>
                </c:pt>
                <c:pt idx="7890">
                  <c:v>45243.75</c:v>
                </c:pt>
                <c:pt idx="7891">
                  <c:v>45243.791666666672</c:v>
                </c:pt>
                <c:pt idx="7892">
                  <c:v>45243.833333333328</c:v>
                </c:pt>
                <c:pt idx="7893">
                  <c:v>45243.875</c:v>
                </c:pt>
                <c:pt idx="7894">
                  <c:v>45243.916666666672</c:v>
                </c:pt>
                <c:pt idx="7895">
                  <c:v>45243.958333333328</c:v>
                </c:pt>
                <c:pt idx="7896">
                  <c:v>45244</c:v>
                </c:pt>
                <c:pt idx="7897">
                  <c:v>45244.041666666672</c:v>
                </c:pt>
                <c:pt idx="7898">
                  <c:v>45244.083333333328</c:v>
                </c:pt>
                <c:pt idx="7899">
                  <c:v>45244.125</c:v>
                </c:pt>
                <c:pt idx="7900">
                  <c:v>45244.166666666672</c:v>
                </c:pt>
                <c:pt idx="7901">
                  <c:v>45244.208333333328</c:v>
                </c:pt>
                <c:pt idx="7902">
                  <c:v>45244.25</c:v>
                </c:pt>
                <c:pt idx="7903">
                  <c:v>45244.291666666672</c:v>
                </c:pt>
                <c:pt idx="7904">
                  <c:v>45244.333333333328</c:v>
                </c:pt>
                <c:pt idx="7905">
                  <c:v>45244.375</c:v>
                </c:pt>
                <c:pt idx="7906">
                  <c:v>45244.416666666672</c:v>
                </c:pt>
                <c:pt idx="7907">
                  <c:v>45244.458333333328</c:v>
                </c:pt>
                <c:pt idx="7908">
                  <c:v>45244.5</c:v>
                </c:pt>
                <c:pt idx="7909">
                  <c:v>45244.541666666672</c:v>
                </c:pt>
                <c:pt idx="7910">
                  <c:v>45244.583333333328</c:v>
                </c:pt>
                <c:pt idx="7911">
                  <c:v>45244.625</c:v>
                </c:pt>
                <c:pt idx="7912">
                  <c:v>45244.666666666672</c:v>
                </c:pt>
                <c:pt idx="7913">
                  <c:v>45244.708333333328</c:v>
                </c:pt>
                <c:pt idx="7914">
                  <c:v>45244.75</c:v>
                </c:pt>
                <c:pt idx="7915">
                  <c:v>45244.791666666672</c:v>
                </c:pt>
                <c:pt idx="7916">
                  <c:v>45244.833333333328</c:v>
                </c:pt>
                <c:pt idx="7917">
                  <c:v>45244.875</c:v>
                </c:pt>
                <c:pt idx="7918">
                  <c:v>45244.916666666672</c:v>
                </c:pt>
                <c:pt idx="7919">
                  <c:v>45244.958333333328</c:v>
                </c:pt>
                <c:pt idx="7920">
                  <c:v>45245</c:v>
                </c:pt>
                <c:pt idx="7921">
                  <c:v>45245.041666666672</c:v>
                </c:pt>
                <c:pt idx="7922">
                  <c:v>45245.083333333328</c:v>
                </c:pt>
                <c:pt idx="7923">
                  <c:v>45245.125</c:v>
                </c:pt>
                <c:pt idx="7924">
                  <c:v>45245.166666666672</c:v>
                </c:pt>
                <c:pt idx="7925">
                  <c:v>45245.208333333328</c:v>
                </c:pt>
                <c:pt idx="7926">
                  <c:v>45245.25</c:v>
                </c:pt>
                <c:pt idx="7927">
                  <c:v>45245.291666666672</c:v>
                </c:pt>
                <c:pt idx="7928">
                  <c:v>45245.333333333328</c:v>
                </c:pt>
                <c:pt idx="7929">
                  <c:v>45245.375</c:v>
                </c:pt>
                <c:pt idx="7930">
                  <c:v>45245.416666666672</c:v>
                </c:pt>
                <c:pt idx="7931">
                  <c:v>45245.458333333328</c:v>
                </c:pt>
                <c:pt idx="7932">
                  <c:v>45245.5</c:v>
                </c:pt>
                <c:pt idx="7933">
                  <c:v>45245.541666666672</c:v>
                </c:pt>
                <c:pt idx="7934">
                  <c:v>45245.583333333328</c:v>
                </c:pt>
                <c:pt idx="7935">
                  <c:v>45245.625</c:v>
                </c:pt>
                <c:pt idx="7936">
                  <c:v>45245.666666666672</c:v>
                </c:pt>
                <c:pt idx="7937">
                  <c:v>45245.708333333328</c:v>
                </c:pt>
                <c:pt idx="7938">
                  <c:v>45245.75</c:v>
                </c:pt>
                <c:pt idx="7939">
                  <c:v>45245.791666666672</c:v>
                </c:pt>
                <c:pt idx="7940">
                  <c:v>45245.833333333328</c:v>
                </c:pt>
                <c:pt idx="7941">
                  <c:v>45245.875</c:v>
                </c:pt>
                <c:pt idx="7942">
                  <c:v>45245.916666666672</c:v>
                </c:pt>
                <c:pt idx="7943">
                  <c:v>45245.958333333328</c:v>
                </c:pt>
                <c:pt idx="7944">
                  <c:v>45246</c:v>
                </c:pt>
                <c:pt idx="7945">
                  <c:v>45246.041666666672</c:v>
                </c:pt>
                <c:pt idx="7946">
                  <c:v>45246.083333333328</c:v>
                </c:pt>
                <c:pt idx="7947">
                  <c:v>45246.125</c:v>
                </c:pt>
                <c:pt idx="7948">
                  <c:v>45246.166666666672</c:v>
                </c:pt>
                <c:pt idx="7949">
                  <c:v>45246.208333333328</c:v>
                </c:pt>
                <c:pt idx="7950">
                  <c:v>45246.25</c:v>
                </c:pt>
                <c:pt idx="7951">
                  <c:v>45246.291666666672</c:v>
                </c:pt>
                <c:pt idx="7952">
                  <c:v>45246.333333333328</c:v>
                </c:pt>
                <c:pt idx="7953">
                  <c:v>45246.375</c:v>
                </c:pt>
                <c:pt idx="7954">
                  <c:v>45246.416666666672</c:v>
                </c:pt>
                <c:pt idx="7955">
                  <c:v>45246.458333333328</c:v>
                </c:pt>
                <c:pt idx="7956">
                  <c:v>45246.5</c:v>
                </c:pt>
                <c:pt idx="7957">
                  <c:v>45246.541666666672</c:v>
                </c:pt>
                <c:pt idx="7958">
                  <c:v>45246.583333333328</c:v>
                </c:pt>
                <c:pt idx="7959">
                  <c:v>45246.625</c:v>
                </c:pt>
                <c:pt idx="7960">
                  <c:v>45246.666666666672</c:v>
                </c:pt>
                <c:pt idx="7961">
                  <c:v>45246.708333333328</c:v>
                </c:pt>
                <c:pt idx="7962">
                  <c:v>45246.75</c:v>
                </c:pt>
                <c:pt idx="7963">
                  <c:v>45246.791666666672</c:v>
                </c:pt>
                <c:pt idx="7964">
                  <c:v>45246.833333333328</c:v>
                </c:pt>
                <c:pt idx="7965">
                  <c:v>45246.875</c:v>
                </c:pt>
                <c:pt idx="7966">
                  <c:v>45246.916666666672</c:v>
                </c:pt>
                <c:pt idx="7967">
                  <c:v>45246.958333333328</c:v>
                </c:pt>
                <c:pt idx="7968">
                  <c:v>45247</c:v>
                </c:pt>
                <c:pt idx="7969">
                  <c:v>45247.041666666672</c:v>
                </c:pt>
                <c:pt idx="7970">
                  <c:v>45247.083333333328</c:v>
                </c:pt>
                <c:pt idx="7971">
                  <c:v>45247.125</c:v>
                </c:pt>
                <c:pt idx="7972">
                  <c:v>45247.166666666672</c:v>
                </c:pt>
                <c:pt idx="7973">
                  <c:v>45247.208333333328</c:v>
                </c:pt>
                <c:pt idx="7974">
                  <c:v>45247.25</c:v>
                </c:pt>
                <c:pt idx="7975">
                  <c:v>45247.291666666672</c:v>
                </c:pt>
                <c:pt idx="7976">
                  <c:v>45247.333333333328</c:v>
                </c:pt>
                <c:pt idx="7977">
                  <c:v>45247.375</c:v>
                </c:pt>
                <c:pt idx="7978">
                  <c:v>45247.416666666672</c:v>
                </c:pt>
                <c:pt idx="7979">
                  <c:v>45247.458333333328</c:v>
                </c:pt>
                <c:pt idx="7980">
                  <c:v>45247.5</c:v>
                </c:pt>
                <c:pt idx="7981">
                  <c:v>45247.541666666672</c:v>
                </c:pt>
                <c:pt idx="7982">
                  <c:v>45247.583333333328</c:v>
                </c:pt>
                <c:pt idx="7983">
                  <c:v>45247.625</c:v>
                </c:pt>
                <c:pt idx="7984">
                  <c:v>45247.666666666672</c:v>
                </c:pt>
                <c:pt idx="7985">
                  <c:v>45247.708333333328</c:v>
                </c:pt>
                <c:pt idx="7986">
                  <c:v>45247.75</c:v>
                </c:pt>
                <c:pt idx="7987">
                  <c:v>45247.791666666672</c:v>
                </c:pt>
                <c:pt idx="7988">
                  <c:v>45247.833333333328</c:v>
                </c:pt>
                <c:pt idx="7989">
                  <c:v>45247.875</c:v>
                </c:pt>
                <c:pt idx="7990">
                  <c:v>45247.916666666672</c:v>
                </c:pt>
                <c:pt idx="7991">
                  <c:v>45247.958333333328</c:v>
                </c:pt>
                <c:pt idx="7992">
                  <c:v>45248</c:v>
                </c:pt>
                <c:pt idx="7993">
                  <c:v>45248.041666666672</c:v>
                </c:pt>
                <c:pt idx="7994">
                  <c:v>45248.083333333328</c:v>
                </c:pt>
                <c:pt idx="7995">
                  <c:v>45248.125</c:v>
                </c:pt>
                <c:pt idx="7996">
                  <c:v>45248.166666666672</c:v>
                </c:pt>
                <c:pt idx="7997">
                  <c:v>45248.208333333328</c:v>
                </c:pt>
                <c:pt idx="7998">
                  <c:v>45248.25</c:v>
                </c:pt>
                <c:pt idx="7999">
                  <c:v>45248.291666666672</c:v>
                </c:pt>
                <c:pt idx="8000">
                  <c:v>45248.333333333328</c:v>
                </c:pt>
                <c:pt idx="8001">
                  <c:v>45248.375</c:v>
                </c:pt>
                <c:pt idx="8002">
                  <c:v>45248.416666666672</c:v>
                </c:pt>
                <c:pt idx="8003">
                  <c:v>45248.458333333328</c:v>
                </c:pt>
                <c:pt idx="8004">
                  <c:v>45248.5</c:v>
                </c:pt>
                <c:pt idx="8005">
                  <c:v>45248.541666666672</c:v>
                </c:pt>
                <c:pt idx="8006">
                  <c:v>45248.583333333328</c:v>
                </c:pt>
                <c:pt idx="8007">
                  <c:v>45248.625</c:v>
                </c:pt>
                <c:pt idx="8008">
                  <c:v>45248.666666666672</c:v>
                </c:pt>
                <c:pt idx="8009">
                  <c:v>45248.708333333328</c:v>
                </c:pt>
                <c:pt idx="8010">
                  <c:v>45248.75</c:v>
                </c:pt>
                <c:pt idx="8011">
                  <c:v>45248.791666666672</c:v>
                </c:pt>
                <c:pt idx="8012">
                  <c:v>45248.833333333328</c:v>
                </c:pt>
                <c:pt idx="8013">
                  <c:v>45248.875</c:v>
                </c:pt>
                <c:pt idx="8014">
                  <c:v>45248.916666666672</c:v>
                </c:pt>
                <c:pt idx="8015">
                  <c:v>45248.958333333328</c:v>
                </c:pt>
                <c:pt idx="8016">
                  <c:v>45249</c:v>
                </c:pt>
                <c:pt idx="8017">
                  <c:v>45249.041666666672</c:v>
                </c:pt>
                <c:pt idx="8018">
                  <c:v>45249.083333333328</c:v>
                </c:pt>
                <c:pt idx="8019">
                  <c:v>45249.125</c:v>
                </c:pt>
                <c:pt idx="8020">
                  <c:v>45249.166666666672</c:v>
                </c:pt>
                <c:pt idx="8021">
                  <c:v>45249.208333333328</c:v>
                </c:pt>
                <c:pt idx="8022">
                  <c:v>45249.25</c:v>
                </c:pt>
                <c:pt idx="8023">
                  <c:v>45249.291666666672</c:v>
                </c:pt>
                <c:pt idx="8024">
                  <c:v>45249.333333333328</c:v>
                </c:pt>
                <c:pt idx="8025">
                  <c:v>45249.375</c:v>
                </c:pt>
                <c:pt idx="8026">
                  <c:v>45249.416666666672</c:v>
                </c:pt>
                <c:pt idx="8027">
                  <c:v>45249.458333333328</c:v>
                </c:pt>
                <c:pt idx="8028">
                  <c:v>45249.5</c:v>
                </c:pt>
                <c:pt idx="8029">
                  <c:v>45249.541666666672</c:v>
                </c:pt>
                <c:pt idx="8030">
                  <c:v>45249.583333333328</c:v>
                </c:pt>
                <c:pt idx="8031">
                  <c:v>45249.625</c:v>
                </c:pt>
                <c:pt idx="8032">
                  <c:v>45249.666666666672</c:v>
                </c:pt>
                <c:pt idx="8033">
                  <c:v>45249.708333333328</c:v>
                </c:pt>
                <c:pt idx="8034">
                  <c:v>45249.75</c:v>
                </c:pt>
                <c:pt idx="8035">
                  <c:v>45249.791666666672</c:v>
                </c:pt>
                <c:pt idx="8036">
                  <c:v>45249.833333333328</c:v>
                </c:pt>
                <c:pt idx="8037">
                  <c:v>45249.875</c:v>
                </c:pt>
                <c:pt idx="8038">
                  <c:v>45249.916666666672</c:v>
                </c:pt>
                <c:pt idx="8039">
                  <c:v>45249.958333333328</c:v>
                </c:pt>
                <c:pt idx="8040">
                  <c:v>45250</c:v>
                </c:pt>
                <c:pt idx="8041">
                  <c:v>45250.041666666672</c:v>
                </c:pt>
                <c:pt idx="8042">
                  <c:v>45250.083333333328</c:v>
                </c:pt>
                <c:pt idx="8043">
                  <c:v>45250.125</c:v>
                </c:pt>
                <c:pt idx="8044">
                  <c:v>45250.166666666672</c:v>
                </c:pt>
                <c:pt idx="8045">
                  <c:v>45250.208333333328</c:v>
                </c:pt>
                <c:pt idx="8046">
                  <c:v>45250.25</c:v>
                </c:pt>
                <c:pt idx="8047">
                  <c:v>45250.291666666672</c:v>
                </c:pt>
                <c:pt idx="8048">
                  <c:v>45250.333333333328</c:v>
                </c:pt>
                <c:pt idx="8049">
                  <c:v>45250.375</c:v>
                </c:pt>
                <c:pt idx="8050">
                  <c:v>45250.416666666672</c:v>
                </c:pt>
                <c:pt idx="8051">
                  <c:v>45250.458333333328</c:v>
                </c:pt>
                <c:pt idx="8052">
                  <c:v>45250.5</c:v>
                </c:pt>
                <c:pt idx="8053">
                  <c:v>45250.541666666672</c:v>
                </c:pt>
                <c:pt idx="8054">
                  <c:v>45250.583333333328</c:v>
                </c:pt>
                <c:pt idx="8055">
                  <c:v>45250.625</c:v>
                </c:pt>
                <c:pt idx="8056">
                  <c:v>45250.666666666672</c:v>
                </c:pt>
                <c:pt idx="8057">
                  <c:v>45250.708333333328</c:v>
                </c:pt>
                <c:pt idx="8058">
                  <c:v>45250.75</c:v>
                </c:pt>
                <c:pt idx="8059">
                  <c:v>45250.791666666672</c:v>
                </c:pt>
                <c:pt idx="8060">
                  <c:v>45250.833333333328</c:v>
                </c:pt>
                <c:pt idx="8061">
                  <c:v>45250.875</c:v>
                </c:pt>
                <c:pt idx="8062">
                  <c:v>45250.916666666672</c:v>
                </c:pt>
                <c:pt idx="8063">
                  <c:v>45250.958333333328</c:v>
                </c:pt>
                <c:pt idx="8064">
                  <c:v>45251</c:v>
                </c:pt>
                <c:pt idx="8065">
                  <c:v>45251.041666666672</c:v>
                </c:pt>
                <c:pt idx="8066">
                  <c:v>45251.083333333328</c:v>
                </c:pt>
                <c:pt idx="8067">
                  <c:v>45251.125</c:v>
                </c:pt>
                <c:pt idx="8068">
                  <c:v>45251.166666666672</c:v>
                </c:pt>
                <c:pt idx="8069">
                  <c:v>45251.208333333328</c:v>
                </c:pt>
                <c:pt idx="8070">
                  <c:v>45251.25</c:v>
                </c:pt>
                <c:pt idx="8071">
                  <c:v>45251.291666666672</c:v>
                </c:pt>
                <c:pt idx="8072">
                  <c:v>45251.333333333328</c:v>
                </c:pt>
                <c:pt idx="8073">
                  <c:v>45251.375</c:v>
                </c:pt>
                <c:pt idx="8074">
                  <c:v>45251.416666666672</c:v>
                </c:pt>
                <c:pt idx="8075">
                  <c:v>45251.458333333328</c:v>
                </c:pt>
                <c:pt idx="8076">
                  <c:v>45251.5</c:v>
                </c:pt>
                <c:pt idx="8077">
                  <c:v>45251.541666666672</c:v>
                </c:pt>
                <c:pt idx="8078">
                  <c:v>45251.583333333328</c:v>
                </c:pt>
                <c:pt idx="8079">
                  <c:v>45251.625</c:v>
                </c:pt>
                <c:pt idx="8080">
                  <c:v>45251.666666666672</c:v>
                </c:pt>
                <c:pt idx="8081">
                  <c:v>45251.708333333328</c:v>
                </c:pt>
                <c:pt idx="8082">
                  <c:v>45251.75</c:v>
                </c:pt>
                <c:pt idx="8083">
                  <c:v>45251.791666666672</c:v>
                </c:pt>
                <c:pt idx="8084">
                  <c:v>45251.833333333328</c:v>
                </c:pt>
                <c:pt idx="8085">
                  <c:v>45251.875</c:v>
                </c:pt>
                <c:pt idx="8086">
                  <c:v>45251.916666666672</c:v>
                </c:pt>
                <c:pt idx="8087">
                  <c:v>45251.958333333328</c:v>
                </c:pt>
                <c:pt idx="8088">
                  <c:v>45252</c:v>
                </c:pt>
                <c:pt idx="8089">
                  <c:v>45252.041666666672</c:v>
                </c:pt>
                <c:pt idx="8090">
                  <c:v>45252.083333333328</c:v>
                </c:pt>
                <c:pt idx="8091">
                  <c:v>45252.125</c:v>
                </c:pt>
                <c:pt idx="8092">
                  <c:v>45252.166666666672</c:v>
                </c:pt>
                <c:pt idx="8093">
                  <c:v>45252.208333333328</c:v>
                </c:pt>
                <c:pt idx="8094">
                  <c:v>45252.25</c:v>
                </c:pt>
                <c:pt idx="8095">
                  <c:v>45252.291666666672</c:v>
                </c:pt>
                <c:pt idx="8096">
                  <c:v>45252.333333333328</c:v>
                </c:pt>
                <c:pt idx="8097">
                  <c:v>45252.375</c:v>
                </c:pt>
                <c:pt idx="8098">
                  <c:v>45252.416666666672</c:v>
                </c:pt>
                <c:pt idx="8099">
                  <c:v>45252.458333333328</c:v>
                </c:pt>
                <c:pt idx="8100">
                  <c:v>45252.5</c:v>
                </c:pt>
                <c:pt idx="8101">
                  <c:v>45252.541666666672</c:v>
                </c:pt>
                <c:pt idx="8102">
                  <c:v>45252.583333333328</c:v>
                </c:pt>
                <c:pt idx="8103">
                  <c:v>45252.625</c:v>
                </c:pt>
                <c:pt idx="8104">
                  <c:v>45252.666666666672</c:v>
                </c:pt>
                <c:pt idx="8105">
                  <c:v>45252.708333333328</c:v>
                </c:pt>
                <c:pt idx="8106">
                  <c:v>45252.75</c:v>
                </c:pt>
                <c:pt idx="8107">
                  <c:v>45252.791666666672</c:v>
                </c:pt>
                <c:pt idx="8108">
                  <c:v>45252.833333333328</c:v>
                </c:pt>
                <c:pt idx="8109">
                  <c:v>45252.875</c:v>
                </c:pt>
                <c:pt idx="8110">
                  <c:v>45252.916666666672</c:v>
                </c:pt>
                <c:pt idx="8111">
                  <c:v>45252.958333333328</c:v>
                </c:pt>
                <c:pt idx="8112">
                  <c:v>45253</c:v>
                </c:pt>
                <c:pt idx="8113">
                  <c:v>45253.041666666672</c:v>
                </c:pt>
                <c:pt idx="8114">
                  <c:v>45253.083333333328</c:v>
                </c:pt>
                <c:pt idx="8115">
                  <c:v>45253.125</c:v>
                </c:pt>
                <c:pt idx="8116">
                  <c:v>45253.166666666672</c:v>
                </c:pt>
                <c:pt idx="8117">
                  <c:v>45253.208333333328</c:v>
                </c:pt>
                <c:pt idx="8118">
                  <c:v>45253.25</c:v>
                </c:pt>
                <c:pt idx="8119">
                  <c:v>45253.291666666672</c:v>
                </c:pt>
                <c:pt idx="8120">
                  <c:v>45253.333333333328</c:v>
                </c:pt>
                <c:pt idx="8121">
                  <c:v>45253.375</c:v>
                </c:pt>
                <c:pt idx="8122">
                  <c:v>45253.416666666672</c:v>
                </c:pt>
                <c:pt idx="8123">
                  <c:v>45253.458333333328</c:v>
                </c:pt>
                <c:pt idx="8124">
                  <c:v>45253.5</c:v>
                </c:pt>
                <c:pt idx="8125">
                  <c:v>45253.541666666672</c:v>
                </c:pt>
                <c:pt idx="8126">
                  <c:v>45253.583333333328</c:v>
                </c:pt>
                <c:pt idx="8127">
                  <c:v>45253.625</c:v>
                </c:pt>
                <c:pt idx="8128">
                  <c:v>45253.666666666672</c:v>
                </c:pt>
                <c:pt idx="8129">
                  <c:v>45253.708333333328</c:v>
                </c:pt>
                <c:pt idx="8130">
                  <c:v>45253.75</c:v>
                </c:pt>
                <c:pt idx="8131">
                  <c:v>45253.791666666672</c:v>
                </c:pt>
                <c:pt idx="8132">
                  <c:v>45253.833333333328</c:v>
                </c:pt>
                <c:pt idx="8133">
                  <c:v>45253.875</c:v>
                </c:pt>
                <c:pt idx="8134">
                  <c:v>45253.916666666672</c:v>
                </c:pt>
                <c:pt idx="8135">
                  <c:v>45253.958333333328</c:v>
                </c:pt>
                <c:pt idx="8136">
                  <c:v>45254</c:v>
                </c:pt>
                <c:pt idx="8137">
                  <c:v>45254.041666666672</c:v>
                </c:pt>
                <c:pt idx="8138">
                  <c:v>45254.083333333328</c:v>
                </c:pt>
                <c:pt idx="8139">
                  <c:v>45254.125</c:v>
                </c:pt>
                <c:pt idx="8140">
                  <c:v>45254.166666666672</c:v>
                </c:pt>
                <c:pt idx="8141">
                  <c:v>45254.208333333328</c:v>
                </c:pt>
                <c:pt idx="8142">
                  <c:v>45254.25</c:v>
                </c:pt>
                <c:pt idx="8143">
                  <c:v>45254.291666666672</c:v>
                </c:pt>
                <c:pt idx="8144">
                  <c:v>45254.333333333328</c:v>
                </c:pt>
                <c:pt idx="8145">
                  <c:v>45254.375</c:v>
                </c:pt>
                <c:pt idx="8146">
                  <c:v>45254.416666666672</c:v>
                </c:pt>
                <c:pt idx="8147">
                  <c:v>45254.458333333328</c:v>
                </c:pt>
                <c:pt idx="8148">
                  <c:v>45254.5</c:v>
                </c:pt>
                <c:pt idx="8149">
                  <c:v>45254.541666666672</c:v>
                </c:pt>
                <c:pt idx="8150">
                  <c:v>45254.583333333328</c:v>
                </c:pt>
                <c:pt idx="8151">
                  <c:v>45254.625</c:v>
                </c:pt>
                <c:pt idx="8152">
                  <c:v>45254.666666666672</c:v>
                </c:pt>
                <c:pt idx="8153">
                  <c:v>45254.708333333328</c:v>
                </c:pt>
                <c:pt idx="8154">
                  <c:v>45254.75</c:v>
                </c:pt>
                <c:pt idx="8155">
                  <c:v>45254.791666666672</c:v>
                </c:pt>
                <c:pt idx="8156">
                  <c:v>45254.833333333328</c:v>
                </c:pt>
                <c:pt idx="8157">
                  <c:v>45254.875</c:v>
                </c:pt>
                <c:pt idx="8158">
                  <c:v>45254.916666666672</c:v>
                </c:pt>
                <c:pt idx="8159">
                  <c:v>45254.958333333328</c:v>
                </c:pt>
                <c:pt idx="8160">
                  <c:v>45255</c:v>
                </c:pt>
                <c:pt idx="8161">
                  <c:v>45255.041666666672</c:v>
                </c:pt>
                <c:pt idx="8162">
                  <c:v>45255.083333333328</c:v>
                </c:pt>
                <c:pt idx="8163">
                  <c:v>45255.125</c:v>
                </c:pt>
                <c:pt idx="8164">
                  <c:v>45255.166666666672</c:v>
                </c:pt>
                <c:pt idx="8165">
                  <c:v>45255.208333333328</c:v>
                </c:pt>
                <c:pt idx="8166">
                  <c:v>45255.25</c:v>
                </c:pt>
                <c:pt idx="8167">
                  <c:v>45255.291666666672</c:v>
                </c:pt>
                <c:pt idx="8168">
                  <c:v>45255.333333333328</c:v>
                </c:pt>
                <c:pt idx="8169">
                  <c:v>45255.375</c:v>
                </c:pt>
                <c:pt idx="8170">
                  <c:v>45255.416666666672</c:v>
                </c:pt>
                <c:pt idx="8171">
                  <c:v>45255.458333333328</c:v>
                </c:pt>
                <c:pt idx="8172">
                  <c:v>45255.5</c:v>
                </c:pt>
                <c:pt idx="8173">
                  <c:v>45255.541666666672</c:v>
                </c:pt>
                <c:pt idx="8174">
                  <c:v>45255.583333333328</c:v>
                </c:pt>
                <c:pt idx="8175">
                  <c:v>45255.625</c:v>
                </c:pt>
                <c:pt idx="8176">
                  <c:v>45255.666666666672</c:v>
                </c:pt>
                <c:pt idx="8177">
                  <c:v>45255.708333333328</c:v>
                </c:pt>
                <c:pt idx="8178">
                  <c:v>45255.75</c:v>
                </c:pt>
                <c:pt idx="8179">
                  <c:v>45255.791666666672</c:v>
                </c:pt>
                <c:pt idx="8180">
                  <c:v>45255.833333333328</c:v>
                </c:pt>
                <c:pt idx="8181">
                  <c:v>45255.875</c:v>
                </c:pt>
                <c:pt idx="8182">
                  <c:v>45255.916666666672</c:v>
                </c:pt>
                <c:pt idx="8183">
                  <c:v>45255.958333333328</c:v>
                </c:pt>
                <c:pt idx="8184">
                  <c:v>45256</c:v>
                </c:pt>
                <c:pt idx="8185">
                  <c:v>45256.041666666672</c:v>
                </c:pt>
                <c:pt idx="8186">
                  <c:v>45256.083333333328</c:v>
                </c:pt>
                <c:pt idx="8187">
                  <c:v>45256.125</c:v>
                </c:pt>
                <c:pt idx="8188">
                  <c:v>45256.166666666672</c:v>
                </c:pt>
                <c:pt idx="8189">
                  <c:v>45256.208333333328</c:v>
                </c:pt>
                <c:pt idx="8190">
                  <c:v>45256.25</c:v>
                </c:pt>
                <c:pt idx="8191">
                  <c:v>45256.291666666672</c:v>
                </c:pt>
                <c:pt idx="8192">
                  <c:v>45256.333333333328</c:v>
                </c:pt>
                <c:pt idx="8193">
                  <c:v>45256.375</c:v>
                </c:pt>
                <c:pt idx="8194">
                  <c:v>45256.416666666672</c:v>
                </c:pt>
                <c:pt idx="8195">
                  <c:v>45256.458333333328</c:v>
                </c:pt>
                <c:pt idx="8196">
                  <c:v>45256.5</c:v>
                </c:pt>
                <c:pt idx="8197">
                  <c:v>45256.541666666672</c:v>
                </c:pt>
                <c:pt idx="8198">
                  <c:v>45256.583333333328</c:v>
                </c:pt>
                <c:pt idx="8199">
                  <c:v>45256.625</c:v>
                </c:pt>
                <c:pt idx="8200">
                  <c:v>45256.666666666672</c:v>
                </c:pt>
                <c:pt idx="8201">
                  <c:v>45256.708333333328</c:v>
                </c:pt>
                <c:pt idx="8202">
                  <c:v>45256.75</c:v>
                </c:pt>
                <c:pt idx="8203">
                  <c:v>45256.791666666672</c:v>
                </c:pt>
                <c:pt idx="8204">
                  <c:v>45256.833333333328</c:v>
                </c:pt>
                <c:pt idx="8205">
                  <c:v>45256.875</c:v>
                </c:pt>
                <c:pt idx="8206">
                  <c:v>45256.916666666672</c:v>
                </c:pt>
                <c:pt idx="8207">
                  <c:v>45256.958333333328</c:v>
                </c:pt>
                <c:pt idx="8208">
                  <c:v>45257</c:v>
                </c:pt>
                <c:pt idx="8209">
                  <c:v>45257.041666666672</c:v>
                </c:pt>
                <c:pt idx="8210">
                  <c:v>45257.083333333328</c:v>
                </c:pt>
                <c:pt idx="8211">
                  <c:v>45257.125</c:v>
                </c:pt>
                <c:pt idx="8212">
                  <c:v>45257.166666666672</c:v>
                </c:pt>
                <c:pt idx="8213">
                  <c:v>45257.208333333328</c:v>
                </c:pt>
                <c:pt idx="8214">
                  <c:v>45257.25</c:v>
                </c:pt>
                <c:pt idx="8215">
                  <c:v>45257.291666666672</c:v>
                </c:pt>
                <c:pt idx="8216">
                  <c:v>45257.333333333328</c:v>
                </c:pt>
                <c:pt idx="8217">
                  <c:v>45257.375</c:v>
                </c:pt>
                <c:pt idx="8218">
                  <c:v>45257.416666666672</c:v>
                </c:pt>
                <c:pt idx="8219">
                  <c:v>45257.458333333328</c:v>
                </c:pt>
                <c:pt idx="8220">
                  <c:v>45257.5</c:v>
                </c:pt>
                <c:pt idx="8221">
                  <c:v>45257.541666666672</c:v>
                </c:pt>
                <c:pt idx="8222">
                  <c:v>45257.583333333328</c:v>
                </c:pt>
                <c:pt idx="8223">
                  <c:v>45257.625</c:v>
                </c:pt>
                <c:pt idx="8224">
                  <c:v>45257.666666666672</c:v>
                </c:pt>
                <c:pt idx="8225">
                  <c:v>45257.708333333328</c:v>
                </c:pt>
                <c:pt idx="8226">
                  <c:v>45257.75</c:v>
                </c:pt>
                <c:pt idx="8227">
                  <c:v>45257.791666666672</c:v>
                </c:pt>
                <c:pt idx="8228">
                  <c:v>45257.833333333328</c:v>
                </c:pt>
                <c:pt idx="8229">
                  <c:v>45257.875</c:v>
                </c:pt>
                <c:pt idx="8230">
                  <c:v>45257.916666666672</c:v>
                </c:pt>
                <c:pt idx="8231">
                  <c:v>45257.958333333328</c:v>
                </c:pt>
                <c:pt idx="8232">
                  <c:v>45258</c:v>
                </c:pt>
                <c:pt idx="8233">
                  <c:v>45258.041666666672</c:v>
                </c:pt>
                <c:pt idx="8234">
                  <c:v>45258.083333333328</c:v>
                </c:pt>
                <c:pt idx="8235">
                  <c:v>45258.125</c:v>
                </c:pt>
                <c:pt idx="8236">
                  <c:v>45258.166666666672</c:v>
                </c:pt>
                <c:pt idx="8237">
                  <c:v>45258.208333333328</c:v>
                </c:pt>
                <c:pt idx="8238">
                  <c:v>45258.25</c:v>
                </c:pt>
                <c:pt idx="8239">
                  <c:v>45258.291666666672</c:v>
                </c:pt>
                <c:pt idx="8240">
                  <c:v>45258.333333333328</c:v>
                </c:pt>
                <c:pt idx="8241">
                  <c:v>45258.375</c:v>
                </c:pt>
                <c:pt idx="8242">
                  <c:v>45258.416666666672</c:v>
                </c:pt>
                <c:pt idx="8243">
                  <c:v>45258.458333333328</c:v>
                </c:pt>
                <c:pt idx="8244">
                  <c:v>45258.5</c:v>
                </c:pt>
                <c:pt idx="8245">
                  <c:v>45258.541666666672</c:v>
                </c:pt>
                <c:pt idx="8246">
                  <c:v>45258.583333333328</c:v>
                </c:pt>
                <c:pt idx="8247">
                  <c:v>45258.625</c:v>
                </c:pt>
                <c:pt idx="8248">
                  <c:v>45258.666666666672</c:v>
                </c:pt>
                <c:pt idx="8249">
                  <c:v>45258.708333333328</c:v>
                </c:pt>
                <c:pt idx="8250">
                  <c:v>45258.75</c:v>
                </c:pt>
                <c:pt idx="8251">
                  <c:v>45258.791666666672</c:v>
                </c:pt>
                <c:pt idx="8252">
                  <c:v>45258.833333333328</c:v>
                </c:pt>
                <c:pt idx="8253">
                  <c:v>45258.875</c:v>
                </c:pt>
                <c:pt idx="8254">
                  <c:v>45258.916666666672</c:v>
                </c:pt>
                <c:pt idx="8255">
                  <c:v>45258.958333333328</c:v>
                </c:pt>
                <c:pt idx="8256">
                  <c:v>45259</c:v>
                </c:pt>
                <c:pt idx="8257">
                  <c:v>45259.041666666672</c:v>
                </c:pt>
                <c:pt idx="8258">
                  <c:v>45259.083333333328</c:v>
                </c:pt>
                <c:pt idx="8259">
                  <c:v>45259.125</c:v>
                </c:pt>
                <c:pt idx="8260">
                  <c:v>45259.166666666672</c:v>
                </c:pt>
                <c:pt idx="8261">
                  <c:v>45259.208333333328</c:v>
                </c:pt>
                <c:pt idx="8262">
                  <c:v>45259.25</c:v>
                </c:pt>
                <c:pt idx="8263">
                  <c:v>45259.291666666672</c:v>
                </c:pt>
                <c:pt idx="8264">
                  <c:v>45259.333333333328</c:v>
                </c:pt>
                <c:pt idx="8265">
                  <c:v>45259.375</c:v>
                </c:pt>
                <c:pt idx="8266">
                  <c:v>45259.416666666672</c:v>
                </c:pt>
                <c:pt idx="8267">
                  <c:v>45259.458333333328</c:v>
                </c:pt>
                <c:pt idx="8268">
                  <c:v>45259.5</c:v>
                </c:pt>
                <c:pt idx="8269">
                  <c:v>45259.541666666672</c:v>
                </c:pt>
                <c:pt idx="8270">
                  <c:v>45259.583333333328</c:v>
                </c:pt>
                <c:pt idx="8271">
                  <c:v>45259.625</c:v>
                </c:pt>
                <c:pt idx="8272">
                  <c:v>45259.666666666672</c:v>
                </c:pt>
                <c:pt idx="8273">
                  <c:v>45259.708333333328</c:v>
                </c:pt>
                <c:pt idx="8274">
                  <c:v>45259.75</c:v>
                </c:pt>
                <c:pt idx="8275">
                  <c:v>45259.791666666672</c:v>
                </c:pt>
                <c:pt idx="8276">
                  <c:v>45259.833333333328</c:v>
                </c:pt>
                <c:pt idx="8277">
                  <c:v>45259.875</c:v>
                </c:pt>
                <c:pt idx="8278">
                  <c:v>45259.916666666672</c:v>
                </c:pt>
                <c:pt idx="8279">
                  <c:v>45259.958333333328</c:v>
                </c:pt>
                <c:pt idx="8280">
                  <c:v>45260</c:v>
                </c:pt>
                <c:pt idx="8281">
                  <c:v>45260.041666666672</c:v>
                </c:pt>
                <c:pt idx="8282">
                  <c:v>45260.083333333328</c:v>
                </c:pt>
                <c:pt idx="8283">
                  <c:v>45260.125</c:v>
                </c:pt>
                <c:pt idx="8284">
                  <c:v>45260.166666666672</c:v>
                </c:pt>
                <c:pt idx="8285">
                  <c:v>45260.208333333328</c:v>
                </c:pt>
                <c:pt idx="8286">
                  <c:v>45260.25</c:v>
                </c:pt>
                <c:pt idx="8287">
                  <c:v>45260.291666666672</c:v>
                </c:pt>
                <c:pt idx="8288">
                  <c:v>45260.333333333328</c:v>
                </c:pt>
                <c:pt idx="8289">
                  <c:v>45260.375</c:v>
                </c:pt>
                <c:pt idx="8290">
                  <c:v>45260.416666666672</c:v>
                </c:pt>
                <c:pt idx="8291">
                  <c:v>45260.458333333328</c:v>
                </c:pt>
                <c:pt idx="8292">
                  <c:v>45260.5</c:v>
                </c:pt>
                <c:pt idx="8293">
                  <c:v>45260.541666666672</c:v>
                </c:pt>
                <c:pt idx="8294">
                  <c:v>45260.583333333328</c:v>
                </c:pt>
                <c:pt idx="8295">
                  <c:v>45260.625</c:v>
                </c:pt>
                <c:pt idx="8296">
                  <c:v>45260.666666666672</c:v>
                </c:pt>
                <c:pt idx="8297">
                  <c:v>45260.708333333328</c:v>
                </c:pt>
                <c:pt idx="8298">
                  <c:v>45260.75</c:v>
                </c:pt>
                <c:pt idx="8299">
                  <c:v>45260.791666666672</c:v>
                </c:pt>
                <c:pt idx="8300">
                  <c:v>45260.833333333328</c:v>
                </c:pt>
                <c:pt idx="8301">
                  <c:v>45260.875</c:v>
                </c:pt>
                <c:pt idx="8302">
                  <c:v>45260.916666666672</c:v>
                </c:pt>
                <c:pt idx="8303">
                  <c:v>45260.958333333328</c:v>
                </c:pt>
                <c:pt idx="8304">
                  <c:v>45261</c:v>
                </c:pt>
                <c:pt idx="8305">
                  <c:v>45261.041666666672</c:v>
                </c:pt>
                <c:pt idx="8306">
                  <c:v>45261.083333333328</c:v>
                </c:pt>
                <c:pt idx="8307">
                  <c:v>45261.125</c:v>
                </c:pt>
                <c:pt idx="8308">
                  <c:v>45261.166666666672</c:v>
                </c:pt>
                <c:pt idx="8309">
                  <c:v>45261.208333333328</c:v>
                </c:pt>
                <c:pt idx="8310">
                  <c:v>45261.25</c:v>
                </c:pt>
                <c:pt idx="8311">
                  <c:v>45261.291666666672</c:v>
                </c:pt>
                <c:pt idx="8312">
                  <c:v>45261.333333333328</c:v>
                </c:pt>
                <c:pt idx="8313">
                  <c:v>45261.375</c:v>
                </c:pt>
                <c:pt idx="8314">
                  <c:v>45261.416666666672</c:v>
                </c:pt>
                <c:pt idx="8315">
                  <c:v>45261.458333333328</c:v>
                </c:pt>
                <c:pt idx="8316">
                  <c:v>45261.5</c:v>
                </c:pt>
                <c:pt idx="8317">
                  <c:v>45261.541666666672</c:v>
                </c:pt>
                <c:pt idx="8318">
                  <c:v>45261.583333333328</c:v>
                </c:pt>
                <c:pt idx="8319">
                  <c:v>45261.625</c:v>
                </c:pt>
                <c:pt idx="8320">
                  <c:v>45261.666666666672</c:v>
                </c:pt>
                <c:pt idx="8321">
                  <c:v>45261.708333333328</c:v>
                </c:pt>
                <c:pt idx="8322">
                  <c:v>45261.75</c:v>
                </c:pt>
                <c:pt idx="8323">
                  <c:v>45261.791666666672</c:v>
                </c:pt>
                <c:pt idx="8324">
                  <c:v>45261.833333333328</c:v>
                </c:pt>
                <c:pt idx="8325">
                  <c:v>45261.875</c:v>
                </c:pt>
                <c:pt idx="8326">
                  <c:v>45261.916666666672</c:v>
                </c:pt>
                <c:pt idx="8327">
                  <c:v>45261.958333333328</c:v>
                </c:pt>
                <c:pt idx="8328">
                  <c:v>45262</c:v>
                </c:pt>
                <c:pt idx="8329">
                  <c:v>45262.041666666672</c:v>
                </c:pt>
                <c:pt idx="8330">
                  <c:v>45262.083333333328</c:v>
                </c:pt>
                <c:pt idx="8331">
                  <c:v>45262.125</c:v>
                </c:pt>
                <c:pt idx="8332">
                  <c:v>45262.166666666672</c:v>
                </c:pt>
                <c:pt idx="8333">
                  <c:v>45262.208333333328</c:v>
                </c:pt>
                <c:pt idx="8334">
                  <c:v>45262.25</c:v>
                </c:pt>
                <c:pt idx="8335">
                  <c:v>45262.291666666672</c:v>
                </c:pt>
                <c:pt idx="8336">
                  <c:v>45262.333333333328</c:v>
                </c:pt>
                <c:pt idx="8337">
                  <c:v>45262.375</c:v>
                </c:pt>
                <c:pt idx="8338">
                  <c:v>45262.416666666672</c:v>
                </c:pt>
                <c:pt idx="8339">
                  <c:v>45262.458333333328</c:v>
                </c:pt>
                <c:pt idx="8340">
                  <c:v>45262.5</c:v>
                </c:pt>
                <c:pt idx="8341">
                  <c:v>45262.541666666672</c:v>
                </c:pt>
                <c:pt idx="8342">
                  <c:v>45262.583333333328</c:v>
                </c:pt>
                <c:pt idx="8343">
                  <c:v>45262.625</c:v>
                </c:pt>
                <c:pt idx="8344">
                  <c:v>45262.666666666672</c:v>
                </c:pt>
                <c:pt idx="8345">
                  <c:v>45262.708333333328</c:v>
                </c:pt>
                <c:pt idx="8346">
                  <c:v>45262.75</c:v>
                </c:pt>
                <c:pt idx="8347">
                  <c:v>45262.791666666672</c:v>
                </c:pt>
                <c:pt idx="8348">
                  <c:v>45262.833333333328</c:v>
                </c:pt>
                <c:pt idx="8349">
                  <c:v>45262.875</c:v>
                </c:pt>
                <c:pt idx="8350">
                  <c:v>45262.916666666672</c:v>
                </c:pt>
                <c:pt idx="8351">
                  <c:v>45262.958333333328</c:v>
                </c:pt>
                <c:pt idx="8352">
                  <c:v>45263</c:v>
                </c:pt>
                <c:pt idx="8353">
                  <c:v>45263.041666666672</c:v>
                </c:pt>
                <c:pt idx="8354">
                  <c:v>45263.083333333328</c:v>
                </c:pt>
                <c:pt idx="8355">
                  <c:v>45263.125</c:v>
                </c:pt>
                <c:pt idx="8356">
                  <c:v>45263.166666666672</c:v>
                </c:pt>
                <c:pt idx="8357">
                  <c:v>45263.208333333328</c:v>
                </c:pt>
                <c:pt idx="8358">
                  <c:v>45263.25</c:v>
                </c:pt>
                <c:pt idx="8359">
                  <c:v>45263.291666666672</c:v>
                </c:pt>
                <c:pt idx="8360">
                  <c:v>45263.333333333328</c:v>
                </c:pt>
                <c:pt idx="8361">
                  <c:v>45263.375</c:v>
                </c:pt>
                <c:pt idx="8362">
                  <c:v>45263.416666666672</c:v>
                </c:pt>
                <c:pt idx="8363">
                  <c:v>45263.458333333328</c:v>
                </c:pt>
                <c:pt idx="8364">
                  <c:v>45263.5</c:v>
                </c:pt>
                <c:pt idx="8365">
                  <c:v>45263.541666666672</c:v>
                </c:pt>
                <c:pt idx="8366">
                  <c:v>45263.583333333328</c:v>
                </c:pt>
                <c:pt idx="8367">
                  <c:v>45263.625</c:v>
                </c:pt>
                <c:pt idx="8368">
                  <c:v>45263.666666666672</c:v>
                </c:pt>
                <c:pt idx="8369">
                  <c:v>45263.708333333328</c:v>
                </c:pt>
                <c:pt idx="8370">
                  <c:v>45263.75</c:v>
                </c:pt>
                <c:pt idx="8371">
                  <c:v>45263.791666666672</c:v>
                </c:pt>
                <c:pt idx="8372">
                  <c:v>45263.833333333328</c:v>
                </c:pt>
                <c:pt idx="8373">
                  <c:v>45263.875</c:v>
                </c:pt>
                <c:pt idx="8374">
                  <c:v>45263.916666666672</c:v>
                </c:pt>
                <c:pt idx="8375">
                  <c:v>45263.958333333328</c:v>
                </c:pt>
                <c:pt idx="8376">
                  <c:v>45264</c:v>
                </c:pt>
                <c:pt idx="8377">
                  <c:v>45264.041666666672</c:v>
                </c:pt>
                <c:pt idx="8378">
                  <c:v>45264.083333333328</c:v>
                </c:pt>
                <c:pt idx="8379">
                  <c:v>45264.125</c:v>
                </c:pt>
                <c:pt idx="8380">
                  <c:v>45264.166666666672</c:v>
                </c:pt>
                <c:pt idx="8381">
                  <c:v>45264.208333333328</c:v>
                </c:pt>
                <c:pt idx="8382">
                  <c:v>45264.25</c:v>
                </c:pt>
                <c:pt idx="8383">
                  <c:v>45264.291666666672</c:v>
                </c:pt>
                <c:pt idx="8384">
                  <c:v>45264.333333333328</c:v>
                </c:pt>
                <c:pt idx="8385">
                  <c:v>45264.375</c:v>
                </c:pt>
                <c:pt idx="8386">
                  <c:v>45264.416666666672</c:v>
                </c:pt>
                <c:pt idx="8387">
                  <c:v>45264.458333333328</c:v>
                </c:pt>
                <c:pt idx="8388">
                  <c:v>45264.5</c:v>
                </c:pt>
                <c:pt idx="8389">
                  <c:v>45264.541666666672</c:v>
                </c:pt>
                <c:pt idx="8390">
                  <c:v>45264.583333333328</c:v>
                </c:pt>
                <c:pt idx="8391">
                  <c:v>45264.625</c:v>
                </c:pt>
                <c:pt idx="8392">
                  <c:v>45264.666666666672</c:v>
                </c:pt>
                <c:pt idx="8393">
                  <c:v>45264.708333333328</c:v>
                </c:pt>
                <c:pt idx="8394">
                  <c:v>45264.75</c:v>
                </c:pt>
                <c:pt idx="8395">
                  <c:v>45264.791666666672</c:v>
                </c:pt>
                <c:pt idx="8396">
                  <c:v>45264.833333333328</c:v>
                </c:pt>
                <c:pt idx="8397">
                  <c:v>45264.875</c:v>
                </c:pt>
                <c:pt idx="8398">
                  <c:v>45264.916666666672</c:v>
                </c:pt>
                <c:pt idx="8399">
                  <c:v>45264.958333333328</c:v>
                </c:pt>
                <c:pt idx="8400">
                  <c:v>45265</c:v>
                </c:pt>
                <c:pt idx="8401">
                  <c:v>45265.041666666672</c:v>
                </c:pt>
                <c:pt idx="8402">
                  <c:v>45265.083333333328</c:v>
                </c:pt>
                <c:pt idx="8403">
                  <c:v>45265.125</c:v>
                </c:pt>
                <c:pt idx="8404">
                  <c:v>45265.166666666672</c:v>
                </c:pt>
                <c:pt idx="8405">
                  <c:v>45265.208333333328</c:v>
                </c:pt>
                <c:pt idx="8406">
                  <c:v>45265.25</c:v>
                </c:pt>
                <c:pt idx="8407">
                  <c:v>45265.291666666672</c:v>
                </c:pt>
                <c:pt idx="8408">
                  <c:v>45265.333333333328</c:v>
                </c:pt>
                <c:pt idx="8409">
                  <c:v>45265.375</c:v>
                </c:pt>
                <c:pt idx="8410">
                  <c:v>45265.416666666672</c:v>
                </c:pt>
                <c:pt idx="8411">
                  <c:v>45265.458333333328</c:v>
                </c:pt>
                <c:pt idx="8412">
                  <c:v>45265.5</c:v>
                </c:pt>
                <c:pt idx="8413">
                  <c:v>45265.541666666672</c:v>
                </c:pt>
                <c:pt idx="8414">
                  <c:v>45265.583333333328</c:v>
                </c:pt>
                <c:pt idx="8415">
                  <c:v>45265.625</c:v>
                </c:pt>
                <c:pt idx="8416">
                  <c:v>45265.666666666672</c:v>
                </c:pt>
                <c:pt idx="8417">
                  <c:v>45265.708333333328</c:v>
                </c:pt>
                <c:pt idx="8418">
                  <c:v>45265.75</c:v>
                </c:pt>
                <c:pt idx="8419">
                  <c:v>45265.791666666672</c:v>
                </c:pt>
                <c:pt idx="8420">
                  <c:v>45265.833333333328</c:v>
                </c:pt>
                <c:pt idx="8421">
                  <c:v>45265.875</c:v>
                </c:pt>
                <c:pt idx="8422">
                  <c:v>45265.916666666672</c:v>
                </c:pt>
                <c:pt idx="8423">
                  <c:v>45265.958333333328</c:v>
                </c:pt>
                <c:pt idx="8424">
                  <c:v>45266</c:v>
                </c:pt>
                <c:pt idx="8425">
                  <c:v>45266.041666666672</c:v>
                </c:pt>
                <c:pt idx="8426">
                  <c:v>45266.083333333328</c:v>
                </c:pt>
                <c:pt idx="8427">
                  <c:v>45266.125</c:v>
                </c:pt>
                <c:pt idx="8428">
                  <c:v>45266.166666666672</c:v>
                </c:pt>
                <c:pt idx="8429">
                  <c:v>45266.208333333328</c:v>
                </c:pt>
                <c:pt idx="8430">
                  <c:v>45266.25</c:v>
                </c:pt>
                <c:pt idx="8431">
                  <c:v>45266.291666666672</c:v>
                </c:pt>
                <c:pt idx="8432">
                  <c:v>45266.333333333328</c:v>
                </c:pt>
                <c:pt idx="8433">
                  <c:v>45266.375</c:v>
                </c:pt>
                <c:pt idx="8434">
                  <c:v>45266.416666666672</c:v>
                </c:pt>
                <c:pt idx="8435">
                  <c:v>45266.458333333328</c:v>
                </c:pt>
                <c:pt idx="8436">
                  <c:v>45266.5</c:v>
                </c:pt>
                <c:pt idx="8437">
                  <c:v>45266.541666666672</c:v>
                </c:pt>
                <c:pt idx="8438">
                  <c:v>45266.583333333328</c:v>
                </c:pt>
                <c:pt idx="8439">
                  <c:v>45266.625</c:v>
                </c:pt>
                <c:pt idx="8440">
                  <c:v>45266.666666666672</c:v>
                </c:pt>
                <c:pt idx="8441">
                  <c:v>45266.708333333328</c:v>
                </c:pt>
                <c:pt idx="8442">
                  <c:v>45266.75</c:v>
                </c:pt>
                <c:pt idx="8443">
                  <c:v>45266.791666666672</c:v>
                </c:pt>
                <c:pt idx="8444">
                  <c:v>45266.833333333328</c:v>
                </c:pt>
                <c:pt idx="8445">
                  <c:v>45266.875</c:v>
                </c:pt>
                <c:pt idx="8446">
                  <c:v>45266.916666666672</c:v>
                </c:pt>
                <c:pt idx="8447">
                  <c:v>45266.958333333328</c:v>
                </c:pt>
                <c:pt idx="8448">
                  <c:v>45267</c:v>
                </c:pt>
                <c:pt idx="8449">
                  <c:v>45267.041666666672</c:v>
                </c:pt>
                <c:pt idx="8450">
                  <c:v>45267.083333333328</c:v>
                </c:pt>
                <c:pt idx="8451">
                  <c:v>45267.125</c:v>
                </c:pt>
                <c:pt idx="8452">
                  <c:v>45267.166666666672</c:v>
                </c:pt>
                <c:pt idx="8453">
                  <c:v>45267.208333333328</c:v>
                </c:pt>
                <c:pt idx="8454">
                  <c:v>45267.25</c:v>
                </c:pt>
                <c:pt idx="8455">
                  <c:v>45267.291666666672</c:v>
                </c:pt>
                <c:pt idx="8456">
                  <c:v>45267.333333333328</c:v>
                </c:pt>
                <c:pt idx="8457">
                  <c:v>45267.375</c:v>
                </c:pt>
                <c:pt idx="8458">
                  <c:v>45267.416666666672</c:v>
                </c:pt>
                <c:pt idx="8459">
                  <c:v>45267.458333333328</c:v>
                </c:pt>
                <c:pt idx="8460">
                  <c:v>45267.5</c:v>
                </c:pt>
                <c:pt idx="8461">
                  <c:v>45267.541666666672</c:v>
                </c:pt>
                <c:pt idx="8462">
                  <c:v>45267.583333333328</c:v>
                </c:pt>
                <c:pt idx="8463">
                  <c:v>45267.625</c:v>
                </c:pt>
                <c:pt idx="8464">
                  <c:v>45267.666666666672</c:v>
                </c:pt>
                <c:pt idx="8465">
                  <c:v>45267.708333333328</c:v>
                </c:pt>
                <c:pt idx="8466">
                  <c:v>45267.75</c:v>
                </c:pt>
                <c:pt idx="8467">
                  <c:v>45267.791666666672</c:v>
                </c:pt>
                <c:pt idx="8468">
                  <c:v>45267.833333333328</c:v>
                </c:pt>
                <c:pt idx="8469">
                  <c:v>45267.875</c:v>
                </c:pt>
                <c:pt idx="8470">
                  <c:v>45267.916666666672</c:v>
                </c:pt>
                <c:pt idx="8471">
                  <c:v>45267.958333333328</c:v>
                </c:pt>
                <c:pt idx="8472">
                  <c:v>45268</c:v>
                </c:pt>
                <c:pt idx="8473">
                  <c:v>45268.041666666672</c:v>
                </c:pt>
                <c:pt idx="8474">
                  <c:v>45268.083333333328</c:v>
                </c:pt>
                <c:pt idx="8475">
                  <c:v>45268.125</c:v>
                </c:pt>
                <c:pt idx="8476">
                  <c:v>45268.166666666672</c:v>
                </c:pt>
                <c:pt idx="8477">
                  <c:v>45268.208333333328</c:v>
                </c:pt>
                <c:pt idx="8478">
                  <c:v>45268.25</c:v>
                </c:pt>
                <c:pt idx="8479">
                  <c:v>45268.291666666672</c:v>
                </c:pt>
                <c:pt idx="8480">
                  <c:v>45268.333333333328</c:v>
                </c:pt>
                <c:pt idx="8481">
                  <c:v>45268.375</c:v>
                </c:pt>
                <c:pt idx="8482">
                  <c:v>45268.416666666672</c:v>
                </c:pt>
                <c:pt idx="8483">
                  <c:v>45268.458333333328</c:v>
                </c:pt>
                <c:pt idx="8484">
                  <c:v>45268.5</c:v>
                </c:pt>
                <c:pt idx="8485">
                  <c:v>45268.541666666672</c:v>
                </c:pt>
                <c:pt idx="8486">
                  <c:v>45268.583333333328</c:v>
                </c:pt>
                <c:pt idx="8487">
                  <c:v>45268.625</c:v>
                </c:pt>
                <c:pt idx="8488">
                  <c:v>45268.666666666672</c:v>
                </c:pt>
                <c:pt idx="8489">
                  <c:v>45268.708333333328</c:v>
                </c:pt>
                <c:pt idx="8490">
                  <c:v>45268.75</c:v>
                </c:pt>
                <c:pt idx="8491">
                  <c:v>45268.791666666672</c:v>
                </c:pt>
                <c:pt idx="8492">
                  <c:v>45268.833333333328</c:v>
                </c:pt>
                <c:pt idx="8493">
                  <c:v>45268.875</c:v>
                </c:pt>
                <c:pt idx="8494">
                  <c:v>45268.916666666672</c:v>
                </c:pt>
                <c:pt idx="8495">
                  <c:v>45268.958333333328</c:v>
                </c:pt>
                <c:pt idx="8496">
                  <c:v>45269</c:v>
                </c:pt>
                <c:pt idx="8497">
                  <c:v>45269.041666666672</c:v>
                </c:pt>
                <c:pt idx="8498">
                  <c:v>45269.083333333328</c:v>
                </c:pt>
                <c:pt idx="8499">
                  <c:v>45269.125</c:v>
                </c:pt>
                <c:pt idx="8500">
                  <c:v>45269.166666666672</c:v>
                </c:pt>
                <c:pt idx="8501">
                  <c:v>45269.208333333328</c:v>
                </c:pt>
                <c:pt idx="8502">
                  <c:v>45269.25</c:v>
                </c:pt>
                <c:pt idx="8503">
                  <c:v>45269.291666666672</c:v>
                </c:pt>
                <c:pt idx="8504">
                  <c:v>45269.333333333328</c:v>
                </c:pt>
                <c:pt idx="8505">
                  <c:v>45269.375</c:v>
                </c:pt>
                <c:pt idx="8506">
                  <c:v>45269.416666666672</c:v>
                </c:pt>
                <c:pt idx="8507">
                  <c:v>45269.458333333328</c:v>
                </c:pt>
                <c:pt idx="8508">
                  <c:v>45269.5</c:v>
                </c:pt>
                <c:pt idx="8509">
                  <c:v>45269.541666666672</c:v>
                </c:pt>
                <c:pt idx="8510">
                  <c:v>45269.583333333328</c:v>
                </c:pt>
                <c:pt idx="8511">
                  <c:v>45269.625</c:v>
                </c:pt>
                <c:pt idx="8512">
                  <c:v>45269.666666666672</c:v>
                </c:pt>
                <c:pt idx="8513">
                  <c:v>45269.708333333328</c:v>
                </c:pt>
                <c:pt idx="8514">
                  <c:v>45269.75</c:v>
                </c:pt>
                <c:pt idx="8515">
                  <c:v>45269.791666666672</c:v>
                </c:pt>
                <c:pt idx="8516">
                  <c:v>45269.833333333328</c:v>
                </c:pt>
                <c:pt idx="8517">
                  <c:v>45269.875</c:v>
                </c:pt>
                <c:pt idx="8518">
                  <c:v>45269.916666666672</c:v>
                </c:pt>
                <c:pt idx="8519">
                  <c:v>45269.958333333328</c:v>
                </c:pt>
                <c:pt idx="8520">
                  <c:v>45270</c:v>
                </c:pt>
                <c:pt idx="8521">
                  <c:v>45270.041666666672</c:v>
                </c:pt>
                <c:pt idx="8522">
                  <c:v>45270.083333333328</c:v>
                </c:pt>
                <c:pt idx="8523">
                  <c:v>45270.125</c:v>
                </c:pt>
                <c:pt idx="8524">
                  <c:v>45270.166666666672</c:v>
                </c:pt>
                <c:pt idx="8525">
                  <c:v>45270.208333333328</c:v>
                </c:pt>
                <c:pt idx="8526">
                  <c:v>45270.25</c:v>
                </c:pt>
                <c:pt idx="8527">
                  <c:v>45270.291666666672</c:v>
                </c:pt>
                <c:pt idx="8528">
                  <c:v>45270.333333333328</c:v>
                </c:pt>
                <c:pt idx="8529">
                  <c:v>45270.375</c:v>
                </c:pt>
                <c:pt idx="8530">
                  <c:v>45270.416666666672</c:v>
                </c:pt>
                <c:pt idx="8531">
                  <c:v>45270.458333333328</c:v>
                </c:pt>
                <c:pt idx="8532">
                  <c:v>45270.5</c:v>
                </c:pt>
                <c:pt idx="8533">
                  <c:v>45270.541666666672</c:v>
                </c:pt>
                <c:pt idx="8534">
                  <c:v>45270.583333333328</c:v>
                </c:pt>
                <c:pt idx="8535">
                  <c:v>45270.625</c:v>
                </c:pt>
                <c:pt idx="8536">
                  <c:v>45270.666666666672</c:v>
                </c:pt>
                <c:pt idx="8537">
                  <c:v>45270.708333333328</c:v>
                </c:pt>
                <c:pt idx="8538">
                  <c:v>45270.75</c:v>
                </c:pt>
                <c:pt idx="8539">
                  <c:v>45270.791666666672</c:v>
                </c:pt>
                <c:pt idx="8540">
                  <c:v>45270.833333333328</c:v>
                </c:pt>
                <c:pt idx="8541">
                  <c:v>45270.875</c:v>
                </c:pt>
                <c:pt idx="8542">
                  <c:v>45270.916666666672</c:v>
                </c:pt>
                <c:pt idx="8543">
                  <c:v>45270.958333333328</c:v>
                </c:pt>
                <c:pt idx="8544">
                  <c:v>45271</c:v>
                </c:pt>
                <c:pt idx="8545">
                  <c:v>45271.041666666672</c:v>
                </c:pt>
                <c:pt idx="8546">
                  <c:v>45271.083333333328</c:v>
                </c:pt>
                <c:pt idx="8547">
                  <c:v>45271.125</c:v>
                </c:pt>
                <c:pt idx="8548">
                  <c:v>45271.166666666672</c:v>
                </c:pt>
                <c:pt idx="8549">
                  <c:v>45271.208333333328</c:v>
                </c:pt>
                <c:pt idx="8550">
                  <c:v>45271.25</c:v>
                </c:pt>
                <c:pt idx="8551">
                  <c:v>45271.291666666672</c:v>
                </c:pt>
                <c:pt idx="8552">
                  <c:v>45271.333333333328</c:v>
                </c:pt>
                <c:pt idx="8553">
                  <c:v>45271.375</c:v>
                </c:pt>
                <c:pt idx="8554">
                  <c:v>45271.416666666672</c:v>
                </c:pt>
                <c:pt idx="8555">
                  <c:v>45271.458333333328</c:v>
                </c:pt>
                <c:pt idx="8556">
                  <c:v>45271.5</c:v>
                </c:pt>
                <c:pt idx="8557">
                  <c:v>45271.541666666672</c:v>
                </c:pt>
                <c:pt idx="8558">
                  <c:v>45271.583333333328</c:v>
                </c:pt>
                <c:pt idx="8559">
                  <c:v>45271.625</c:v>
                </c:pt>
                <c:pt idx="8560">
                  <c:v>45271.666666666672</c:v>
                </c:pt>
                <c:pt idx="8561">
                  <c:v>45271.708333333328</c:v>
                </c:pt>
                <c:pt idx="8562">
                  <c:v>45271.75</c:v>
                </c:pt>
                <c:pt idx="8563">
                  <c:v>45271.791666666672</c:v>
                </c:pt>
                <c:pt idx="8564">
                  <c:v>45271.833333333328</c:v>
                </c:pt>
                <c:pt idx="8565">
                  <c:v>45271.875</c:v>
                </c:pt>
                <c:pt idx="8566">
                  <c:v>45271.916666666672</c:v>
                </c:pt>
                <c:pt idx="8567">
                  <c:v>45271.958333333328</c:v>
                </c:pt>
                <c:pt idx="8568">
                  <c:v>45272</c:v>
                </c:pt>
                <c:pt idx="8569">
                  <c:v>45272.041666666672</c:v>
                </c:pt>
                <c:pt idx="8570">
                  <c:v>45272.083333333328</c:v>
                </c:pt>
                <c:pt idx="8571">
                  <c:v>45272.125</c:v>
                </c:pt>
                <c:pt idx="8572">
                  <c:v>45272.166666666672</c:v>
                </c:pt>
                <c:pt idx="8573">
                  <c:v>45272.208333333328</c:v>
                </c:pt>
                <c:pt idx="8574">
                  <c:v>45272.25</c:v>
                </c:pt>
                <c:pt idx="8575">
                  <c:v>45272.291666666672</c:v>
                </c:pt>
                <c:pt idx="8576">
                  <c:v>45272.333333333328</c:v>
                </c:pt>
                <c:pt idx="8577">
                  <c:v>45272.375</c:v>
                </c:pt>
                <c:pt idx="8578">
                  <c:v>45272.416666666672</c:v>
                </c:pt>
                <c:pt idx="8579">
                  <c:v>45272.458333333328</c:v>
                </c:pt>
                <c:pt idx="8580">
                  <c:v>45272.5</c:v>
                </c:pt>
                <c:pt idx="8581">
                  <c:v>45272.541666666672</c:v>
                </c:pt>
                <c:pt idx="8582">
                  <c:v>45272.583333333328</c:v>
                </c:pt>
                <c:pt idx="8583">
                  <c:v>45272.625</c:v>
                </c:pt>
                <c:pt idx="8584">
                  <c:v>45272.666666666672</c:v>
                </c:pt>
                <c:pt idx="8585">
                  <c:v>45272.708333333328</c:v>
                </c:pt>
                <c:pt idx="8586">
                  <c:v>45272.75</c:v>
                </c:pt>
                <c:pt idx="8587">
                  <c:v>45272.791666666672</c:v>
                </c:pt>
                <c:pt idx="8588">
                  <c:v>45272.833333333328</c:v>
                </c:pt>
                <c:pt idx="8589">
                  <c:v>45272.875</c:v>
                </c:pt>
                <c:pt idx="8590">
                  <c:v>45272.916666666672</c:v>
                </c:pt>
                <c:pt idx="8591">
                  <c:v>45272.958333333328</c:v>
                </c:pt>
                <c:pt idx="8592">
                  <c:v>45273</c:v>
                </c:pt>
                <c:pt idx="8593">
                  <c:v>45273.041666666672</c:v>
                </c:pt>
                <c:pt idx="8594">
                  <c:v>45273.083333333328</c:v>
                </c:pt>
                <c:pt idx="8595">
                  <c:v>45273.125</c:v>
                </c:pt>
                <c:pt idx="8596">
                  <c:v>45273.166666666672</c:v>
                </c:pt>
                <c:pt idx="8597">
                  <c:v>45273.208333333328</c:v>
                </c:pt>
                <c:pt idx="8598">
                  <c:v>45273.25</c:v>
                </c:pt>
                <c:pt idx="8599">
                  <c:v>45273.291666666672</c:v>
                </c:pt>
                <c:pt idx="8600">
                  <c:v>45273.333333333328</c:v>
                </c:pt>
                <c:pt idx="8601">
                  <c:v>45273.375</c:v>
                </c:pt>
                <c:pt idx="8602">
                  <c:v>45273.416666666672</c:v>
                </c:pt>
                <c:pt idx="8603">
                  <c:v>45273.458333333328</c:v>
                </c:pt>
                <c:pt idx="8604">
                  <c:v>45273.5</c:v>
                </c:pt>
                <c:pt idx="8605">
                  <c:v>45273.541666666672</c:v>
                </c:pt>
                <c:pt idx="8606">
                  <c:v>45273.583333333328</c:v>
                </c:pt>
                <c:pt idx="8607">
                  <c:v>45273.625</c:v>
                </c:pt>
                <c:pt idx="8608">
                  <c:v>45273.666666666672</c:v>
                </c:pt>
                <c:pt idx="8609">
                  <c:v>45273.708333333328</c:v>
                </c:pt>
                <c:pt idx="8610">
                  <c:v>45273.75</c:v>
                </c:pt>
                <c:pt idx="8611">
                  <c:v>45273.791666666672</c:v>
                </c:pt>
                <c:pt idx="8612">
                  <c:v>45273.833333333328</c:v>
                </c:pt>
                <c:pt idx="8613">
                  <c:v>45273.875</c:v>
                </c:pt>
                <c:pt idx="8614">
                  <c:v>45273.916666666672</c:v>
                </c:pt>
                <c:pt idx="8615">
                  <c:v>45273.958333333328</c:v>
                </c:pt>
                <c:pt idx="8616">
                  <c:v>45274</c:v>
                </c:pt>
                <c:pt idx="8617">
                  <c:v>45274.041666666672</c:v>
                </c:pt>
                <c:pt idx="8618">
                  <c:v>45274.083333333328</c:v>
                </c:pt>
                <c:pt idx="8619">
                  <c:v>45274.125</c:v>
                </c:pt>
                <c:pt idx="8620">
                  <c:v>45274.166666666672</c:v>
                </c:pt>
                <c:pt idx="8621">
                  <c:v>45274.208333333328</c:v>
                </c:pt>
                <c:pt idx="8622">
                  <c:v>45274.25</c:v>
                </c:pt>
                <c:pt idx="8623">
                  <c:v>45274.291666666672</c:v>
                </c:pt>
                <c:pt idx="8624">
                  <c:v>45274.333333333328</c:v>
                </c:pt>
                <c:pt idx="8625">
                  <c:v>45274.375</c:v>
                </c:pt>
                <c:pt idx="8626">
                  <c:v>45274.416666666672</c:v>
                </c:pt>
                <c:pt idx="8627">
                  <c:v>45274.458333333328</c:v>
                </c:pt>
                <c:pt idx="8628">
                  <c:v>45274.5</c:v>
                </c:pt>
                <c:pt idx="8629">
                  <c:v>45274.541666666672</c:v>
                </c:pt>
                <c:pt idx="8630">
                  <c:v>45274.583333333328</c:v>
                </c:pt>
                <c:pt idx="8631">
                  <c:v>45274.625</c:v>
                </c:pt>
                <c:pt idx="8632">
                  <c:v>45274.666666666672</c:v>
                </c:pt>
                <c:pt idx="8633">
                  <c:v>45274.708333333328</c:v>
                </c:pt>
                <c:pt idx="8634">
                  <c:v>45274.75</c:v>
                </c:pt>
                <c:pt idx="8635">
                  <c:v>45274.791666666672</c:v>
                </c:pt>
                <c:pt idx="8636">
                  <c:v>45274.833333333328</c:v>
                </c:pt>
                <c:pt idx="8637">
                  <c:v>45274.875</c:v>
                </c:pt>
                <c:pt idx="8638">
                  <c:v>45274.916666666672</c:v>
                </c:pt>
                <c:pt idx="8639">
                  <c:v>45274.958333333328</c:v>
                </c:pt>
                <c:pt idx="8640">
                  <c:v>45275</c:v>
                </c:pt>
                <c:pt idx="8641">
                  <c:v>45275.041666666672</c:v>
                </c:pt>
                <c:pt idx="8642">
                  <c:v>45275.083333333328</c:v>
                </c:pt>
                <c:pt idx="8643">
                  <c:v>45275.125</c:v>
                </c:pt>
                <c:pt idx="8644">
                  <c:v>45275.166666666672</c:v>
                </c:pt>
                <c:pt idx="8645">
                  <c:v>45275.208333333328</c:v>
                </c:pt>
                <c:pt idx="8646">
                  <c:v>45275.25</c:v>
                </c:pt>
                <c:pt idx="8647">
                  <c:v>45275.291666666672</c:v>
                </c:pt>
                <c:pt idx="8648">
                  <c:v>45275.333333333328</c:v>
                </c:pt>
                <c:pt idx="8649">
                  <c:v>45275.375</c:v>
                </c:pt>
                <c:pt idx="8650">
                  <c:v>45275.416666666672</c:v>
                </c:pt>
                <c:pt idx="8651">
                  <c:v>45275.458333333328</c:v>
                </c:pt>
                <c:pt idx="8652">
                  <c:v>45275.5</c:v>
                </c:pt>
                <c:pt idx="8653">
                  <c:v>45275.541666666672</c:v>
                </c:pt>
                <c:pt idx="8654">
                  <c:v>45275.583333333328</c:v>
                </c:pt>
                <c:pt idx="8655">
                  <c:v>45275.625</c:v>
                </c:pt>
                <c:pt idx="8656">
                  <c:v>45275.666666666672</c:v>
                </c:pt>
                <c:pt idx="8657">
                  <c:v>45275.708333333328</c:v>
                </c:pt>
                <c:pt idx="8658">
                  <c:v>45275.75</c:v>
                </c:pt>
                <c:pt idx="8659">
                  <c:v>45275.791666666672</c:v>
                </c:pt>
                <c:pt idx="8660">
                  <c:v>45275.833333333328</c:v>
                </c:pt>
                <c:pt idx="8661">
                  <c:v>45275.875</c:v>
                </c:pt>
                <c:pt idx="8662">
                  <c:v>45275.916666666672</c:v>
                </c:pt>
                <c:pt idx="8663">
                  <c:v>45275.958333333328</c:v>
                </c:pt>
                <c:pt idx="8664">
                  <c:v>45276</c:v>
                </c:pt>
                <c:pt idx="8665">
                  <c:v>45276.041666666672</c:v>
                </c:pt>
                <c:pt idx="8666">
                  <c:v>45276.083333333328</c:v>
                </c:pt>
                <c:pt idx="8667">
                  <c:v>45276.125</c:v>
                </c:pt>
                <c:pt idx="8668">
                  <c:v>45276.166666666672</c:v>
                </c:pt>
                <c:pt idx="8669">
                  <c:v>45276.208333333328</c:v>
                </c:pt>
                <c:pt idx="8670">
                  <c:v>45276.25</c:v>
                </c:pt>
                <c:pt idx="8671">
                  <c:v>45276.291666666672</c:v>
                </c:pt>
                <c:pt idx="8672">
                  <c:v>45276.333333333328</c:v>
                </c:pt>
                <c:pt idx="8673">
                  <c:v>45276.375</c:v>
                </c:pt>
                <c:pt idx="8674">
                  <c:v>45276.416666666672</c:v>
                </c:pt>
                <c:pt idx="8675">
                  <c:v>45276.458333333328</c:v>
                </c:pt>
                <c:pt idx="8676">
                  <c:v>45276.5</c:v>
                </c:pt>
                <c:pt idx="8677">
                  <c:v>45276.541666666672</c:v>
                </c:pt>
                <c:pt idx="8678">
                  <c:v>45276.583333333328</c:v>
                </c:pt>
                <c:pt idx="8679">
                  <c:v>45276.625</c:v>
                </c:pt>
                <c:pt idx="8680">
                  <c:v>45276.666666666672</c:v>
                </c:pt>
                <c:pt idx="8681">
                  <c:v>45276.708333333328</c:v>
                </c:pt>
                <c:pt idx="8682">
                  <c:v>45276.75</c:v>
                </c:pt>
                <c:pt idx="8683">
                  <c:v>45276.791666666672</c:v>
                </c:pt>
                <c:pt idx="8684">
                  <c:v>45276.833333333328</c:v>
                </c:pt>
                <c:pt idx="8685">
                  <c:v>45276.875</c:v>
                </c:pt>
                <c:pt idx="8686">
                  <c:v>45276.916666666672</c:v>
                </c:pt>
                <c:pt idx="8687">
                  <c:v>45276.958333333328</c:v>
                </c:pt>
                <c:pt idx="8688">
                  <c:v>45277</c:v>
                </c:pt>
                <c:pt idx="8689">
                  <c:v>45277.041666666672</c:v>
                </c:pt>
                <c:pt idx="8690">
                  <c:v>45277.083333333328</c:v>
                </c:pt>
                <c:pt idx="8691">
                  <c:v>45277.125</c:v>
                </c:pt>
                <c:pt idx="8692">
                  <c:v>45277.166666666672</c:v>
                </c:pt>
                <c:pt idx="8693">
                  <c:v>45277.208333333328</c:v>
                </c:pt>
                <c:pt idx="8694">
                  <c:v>45277.25</c:v>
                </c:pt>
                <c:pt idx="8695">
                  <c:v>45277.291666666672</c:v>
                </c:pt>
                <c:pt idx="8696">
                  <c:v>45277.333333333328</c:v>
                </c:pt>
                <c:pt idx="8697">
                  <c:v>45277.375</c:v>
                </c:pt>
                <c:pt idx="8698">
                  <c:v>45277.416666666672</c:v>
                </c:pt>
                <c:pt idx="8699">
                  <c:v>45277.458333333328</c:v>
                </c:pt>
                <c:pt idx="8700">
                  <c:v>45277.5</c:v>
                </c:pt>
                <c:pt idx="8701">
                  <c:v>45277.541666666672</c:v>
                </c:pt>
                <c:pt idx="8702">
                  <c:v>45277.583333333328</c:v>
                </c:pt>
                <c:pt idx="8703">
                  <c:v>45277.625</c:v>
                </c:pt>
                <c:pt idx="8704">
                  <c:v>45277.666666666672</c:v>
                </c:pt>
                <c:pt idx="8705">
                  <c:v>45277.708333333328</c:v>
                </c:pt>
                <c:pt idx="8706">
                  <c:v>45277.75</c:v>
                </c:pt>
                <c:pt idx="8707">
                  <c:v>45277.791666666672</c:v>
                </c:pt>
                <c:pt idx="8708">
                  <c:v>45277.833333333328</c:v>
                </c:pt>
                <c:pt idx="8709">
                  <c:v>45277.875</c:v>
                </c:pt>
                <c:pt idx="8710">
                  <c:v>45277.916666666672</c:v>
                </c:pt>
                <c:pt idx="8711">
                  <c:v>45277.958333333328</c:v>
                </c:pt>
                <c:pt idx="8712">
                  <c:v>45278</c:v>
                </c:pt>
                <c:pt idx="8713">
                  <c:v>45278.041666666672</c:v>
                </c:pt>
                <c:pt idx="8714">
                  <c:v>45278.083333333328</c:v>
                </c:pt>
                <c:pt idx="8715">
                  <c:v>45278.125</c:v>
                </c:pt>
                <c:pt idx="8716">
                  <c:v>45278.166666666672</c:v>
                </c:pt>
                <c:pt idx="8717">
                  <c:v>45278.208333333328</c:v>
                </c:pt>
                <c:pt idx="8718">
                  <c:v>45278.25</c:v>
                </c:pt>
                <c:pt idx="8719">
                  <c:v>45278.291666666672</c:v>
                </c:pt>
                <c:pt idx="8720">
                  <c:v>45278.333333333328</c:v>
                </c:pt>
                <c:pt idx="8721">
                  <c:v>45278.375</c:v>
                </c:pt>
                <c:pt idx="8722">
                  <c:v>45278.416666666672</c:v>
                </c:pt>
                <c:pt idx="8723">
                  <c:v>45278.458333333328</c:v>
                </c:pt>
                <c:pt idx="8724">
                  <c:v>45278.5</c:v>
                </c:pt>
                <c:pt idx="8725">
                  <c:v>45278.541666666672</c:v>
                </c:pt>
                <c:pt idx="8726">
                  <c:v>45278.583333333328</c:v>
                </c:pt>
                <c:pt idx="8727">
                  <c:v>45278.625</c:v>
                </c:pt>
                <c:pt idx="8728">
                  <c:v>45278.666666666672</c:v>
                </c:pt>
                <c:pt idx="8729">
                  <c:v>45278.708333333328</c:v>
                </c:pt>
                <c:pt idx="8730">
                  <c:v>45278.75</c:v>
                </c:pt>
                <c:pt idx="8731">
                  <c:v>45278.791666666672</c:v>
                </c:pt>
                <c:pt idx="8732">
                  <c:v>45278.833333333328</c:v>
                </c:pt>
                <c:pt idx="8733">
                  <c:v>45278.875</c:v>
                </c:pt>
                <c:pt idx="8734">
                  <c:v>45278.916666666672</c:v>
                </c:pt>
                <c:pt idx="8735">
                  <c:v>45278.958333333328</c:v>
                </c:pt>
                <c:pt idx="8736">
                  <c:v>45279</c:v>
                </c:pt>
                <c:pt idx="8737">
                  <c:v>45279.041666666672</c:v>
                </c:pt>
                <c:pt idx="8738">
                  <c:v>45279.083333333328</c:v>
                </c:pt>
                <c:pt idx="8739">
                  <c:v>45279.125</c:v>
                </c:pt>
                <c:pt idx="8740">
                  <c:v>45279.166666666672</c:v>
                </c:pt>
                <c:pt idx="8741">
                  <c:v>45279.208333333328</c:v>
                </c:pt>
                <c:pt idx="8742">
                  <c:v>45279.25</c:v>
                </c:pt>
                <c:pt idx="8743">
                  <c:v>45279.291666666672</c:v>
                </c:pt>
                <c:pt idx="8744">
                  <c:v>45279.333333333328</c:v>
                </c:pt>
                <c:pt idx="8745">
                  <c:v>45279.375</c:v>
                </c:pt>
                <c:pt idx="8746">
                  <c:v>45279.416666666672</c:v>
                </c:pt>
                <c:pt idx="8747">
                  <c:v>45279.458333333328</c:v>
                </c:pt>
                <c:pt idx="8748">
                  <c:v>45279.5</c:v>
                </c:pt>
                <c:pt idx="8749">
                  <c:v>45279.541666666672</c:v>
                </c:pt>
                <c:pt idx="8750">
                  <c:v>45279.583333333328</c:v>
                </c:pt>
                <c:pt idx="8751">
                  <c:v>45279.625</c:v>
                </c:pt>
                <c:pt idx="8752">
                  <c:v>45279.666666666672</c:v>
                </c:pt>
                <c:pt idx="8753">
                  <c:v>45279.708333333328</c:v>
                </c:pt>
                <c:pt idx="8754">
                  <c:v>45279.75</c:v>
                </c:pt>
                <c:pt idx="8755">
                  <c:v>45279.791666666672</c:v>
                </c:pt>
                <c:pt idx="8756">
                  <c:v>45279.833333333328</c:v>
                </c:pt>
                <c:pt idx="8757">
                  <c:v>45279.875</c:v>
                </c:pt>
                <c:pt idx="8758">
                  <c:v>45279.916666666672</c:v>
                </c:pt>
                <c:pt idx="8759">
                  <c:v>45279.958333333328</c:v>
                </c:pt>
                <c:pt idx="8760">
                  <c:v>45280</c:v>
                </c:pt>
                <c:pt idx="8761">
                  <c:v>45280.041666666672</c:v>
                </c:pt>
                <c:pt idx="8762">
                  <c:v>45280.083333333328</c:v>
                </c:pt>
                <c:pt idx="8763">
                  <c:v>45280.125</c:v>
                </c:pt>
                <c:pt idx="8764">
                  <c:v>45280.166666666672</c:v>
                </c:pt>
                <c:pt idx="8765">
                  <c:v>45280.208333333328</c:v>
                </c:pt>
                <c:pt idx="8766">
                  <c:v>45280.25</c:v>
                </c:pt>
                <c:pt idx="8767">
                  <c:v>45280.291666666672</c:v>
                </c:pt>
                <c:pt idx="8768">
                  <c:v>45280.333333333328</c:v>
                </c:pt>
                <c:pt idx="8769">
                  <c:v>45280.375</c:v>
                </c:pt>
                <c:pt idx="8770">
                  <c:v>45280.416666666672</c:v>
                </c:pt>
                <c:pt idx="8771">
                  <c:v>45280.458333333328</c:v>
                </c:pt>
                <c:pt idx="8772">
                  <c:v>45280.5</c:v>
                </c:pt>
                <c:pt idx="8773">
                  <c:v>45280.541666666672</c:v>
                </c:pt>
                <c:pt idx="8774">
                  <c:v>45280.583333333328</c:v>
                </c:pt>
                <c:pt idx="8775">
                  <c:v>45280.625</c:v>
                </c:pt>
                <c:pt idx="8776">
                  <c:v>45280.666666666672</c:v>
                </c:pt>
                <c:pt idx="8777">
                  <c:v>45280.708333333328</c:v>
                </c:pt>
                <c:pt idx="8778">
                  <c:v>45280.75</c:v>
                </c:pt>
                <c:pt idx="8779">
                  <c:v>45280.791666666672</c:v>
                </c:pt>
                <c:pt idx="8780">
                  <c:v>45280.833333333328</c:v>
                </c:pt>
                <c:pt idx="8781">
                  <c:v>45280.875</c:v>
                </c:pt>
                <c:pt idx="8782">
                  <c:v>45280.916666666672</c:v>
                </c:pt>
                <c:pt idx="8783">
                  <c:v>45280.958333333328</c:v>
                </c:pt>
                <c:pt idx="8784">
                  <c:v>45281</c:v>
                </c:pt>
                <c:pt idx="8785">
                  <c:v>45281.041666666672</c:v>
                </c:pt>
                <c:pt idx="8786">
                  <c:v>45281.083333333328</c:v>
                </c:pt>
                <c:pt idx="8787">
                  <c:v>45281.125</c:v>
                </c:pt>
                <c:pt idx="8788">
                  <c:v>45281.166666666672</c:v>
                </c:pt>
                <c:pt idx="8789">
                  <c:v>45281.208333333328</c:v>
                </c:pt>
                <c:pt idx="8790">
                  <c:v>45281.25</c:v>
                </c:pt>
                <c:pt idx="8791">
                  <c:v>45281.291666666672</c:v>
                </c:pt>
                <c:pt idx="8792">
                  <c:v>45281.333333333328</c:v>
                </c:pt>
                <c:pt idx="8793">
                  <c:v>45281.375</c:v>
                </c:pt>
                <c:pt idx="8794">
                  <c:v>45281.416666666672</c:v>
                </c:pt>
                <c:pt idx="8795">
                  <c:v>45281.458333333328</c:v>
                </c:pt>
                <c:pt idx="8796">
                  <c:v>45281.5</c:v>
                </c:pt>
                <c:pt idx="8797">
                  <c:v>45281.541666666672</c:v>
                </c:pt>
                <c:pt idx="8798">
                  <c:v>45281.583333333328</c:v>
                </c:pt>
                <c:pt idx="8799">
                  <c:v>45281.625</c:v>
                </c:pt>
                <c:pt idx="8800">
                  <c:v>45281.666666666672</c:v>
                </c:pt>
                <c:pt idx="8801">
                  <c:v>45281.708333333328</c:v>
                </c:pt>
                <c:pt idx="8802">
                  <c:v>45281.75</c:v>
                </c:pt>
                <c:pt idx="8803">
                  <c:v>45281.791666666672</c:v>
                </c:pt>
                <c:pt idx="8804">
                  <c:v>45281.833333333328</c:v>
                </c:pt>
                <c:pt idx="8805">
                  <c:v>45281.875</c:v>
                </c:pt>
                <c:pt idx="8806">
                  <c:v>45281.916666666672</c:v>
                </c:pt>
                <c:pt idx="8807">
                  <c:v>45281.958333333328</c:v>
                </c:pt>
                <c:pt idx="8808">
                  <c:v>45282</c:v>
                </c:pt>
                <c:pt idx="8809">
                  <c:v>45282.041666666672</c:v>
                </c:pt>
                <c:pt idx="8810">
                  <c:v>45282.083333333328</c:v>
                </c:pt>
                <c:pt idx="8811">
                  <c:v>45282.125</c:v>
                </c:pt>
                <c:pt idx="8812">
                  <c:v>45282.166666666672</c:v>
                </c:pt>
                <c:pt idx="8813">
                  <c:v>45282.208333333328</c:v>
                </c:pt>
                <c:pt idx="8814">
                  <c:v>45282.25</c:v>
                </c:pt>
                <c:pt idx="8815">
                  <c:v>45282.291666666672</c:v>
                </c:pt>
                <c:pt idx="8816">
                  <c:v>45282.333333333328</c:v>
                </c:pt>
                <c:pt idx="8817">
                  <c:v>45282.375</c:v>
                </c:pt>
                <c:pt idx="8818">
                  <c:v>45282.416666666672</c:v>
                </c:pt>
                <c:pt idx="8819">
                  <c:v>45282.458333333328</c:v>
                </c:pt>
                <c:pt idx="8820">
                  <c:v>45282.5</c:v>
                </c:pt>
                <c:pt idx="8821">
                  <c:v>45282.541666666672</c:v>
                </c:pt>
                <c:pt idx="8822">
                  <c:v>45282.583333333328</c:v>
                </c:pt>
                <c:pt idx="8823">
                  <c:v>45282.625</c:v>
                </c:pt>
                <c:pt idx="8824">
                  <c:v>45282.666666666672</c:v>
                </c:pt>
                <c:pt idx="8825">
                  <c:v>45282.708333333328</c:v>
                </c:pt>
                <c:pt idx="8826">
                  <c:v>45282.75</c:v>
                </c:pt>
                <c:pt idx="8827">
                  <c:v>45282.791666666672</c:v>
                </c:pt>
                <c:pt idx="8828">
                  <c:v>45282.833333333328</c:v>
                </c:pt>
                <c:pt idx="8829">
                  <c:v>45282.875</c:v>
                </c:pt>
                <c:pt idx="8830">
                  <c:v>45282.916666666672</c:v>
                </c:pt>
                <c:pt idx="8831">
                  <c:v>45282.958333333328</c:v>
                </c:pt>
                <c:pt idx="8832">
                  <c:v>45283</c:v>
                </c:pt>
                <c:pt idx="8833">
                  <c:v>45283.041666666672</c:v>
                </c:pt>
                <c:pt idx="8834">
                  <c:v>45283.083333333328</c:v>
                </c:pt>
                <c:pt idx="8835">
                  <c:v>45283.125</c:v>
                </c:pt>
                <c:pt idx="8836">
                  <c:v>45283.166666666672</c:v>
                </c:pt>
                <c:pt idx="8837">
                  <c:v>45283.208333333328</c:v>
                </c:pt>
                <c:pt idx="8838">
                  <c:v>45283.25</c:v>
                </c:pt>
                <c:pt idx="8839">
                  <c:v>45283.291666666672</c:v>
                </c:pt>
                <c:pt idx="8840">
                  <c:v>45283.333333333328</c:v>
                </c:pt>
                <c:pt idx="8841">
                  <c:v>45283.375</c:v>
                </c:pt>
                <c:pt idx="8842">
                  <c:v>45283.416666666672</c:v>
                </c:pt>
                <c:pt idx="8843">
                  <c:v>45283.458333333328</c:v>
                </c:pt>
                <c:pt idx="8844">
                  <c:v>45283.5</c:v>
                </c:pt>
                <c:pt idx="8845">
                  <c:v>45283.541666666672</c:v>
                </c:pt>
                <c:pt idx="8846">
                  <c:v>45283.583333333328</c:v>
                </c:pt>
                <c:pt idx="8847">
                  <c:v>45283.625</c:v>
                </c:pt>
                <c:pt idx="8848">
                  <c:v>45283.666666666672</c:v>
                </c:pt>
                <c:pt idx="8849">
                  <c:v>45283.708333333328</c:v>
                </c:pt>
                <c:pt idx="8850">
                  <c:v>45283.75</c:v>
                </c:pt>
                <c:pt idx="8851">
                  <c:v>45283.791666666672</c:v>
                </c:pt>
                <c:pt idx="8852">
                  <c:v>45283.833333333328</c:v>
                </c:pt>
                <c:pt idx="8853">
                  <c:v>45283.875</c:v>
                </c:pt>
                <c:pt idx="8854">
                  <c:v>45283.916666666672</c:v>
                </c:pt>
                <c:pt idx="8855">
                  <c:v>45283.958333333328</c:v>
                </c:pt>
                <c:pt idx="8856">
                  <c:v>45284</c:v>
                </c:pt>
                <c:pt idx="8857">
                  <c:v>45284.041666666672</c:v>
                </c:pt>
                <c:pt idx="8858">
                  <c:v>45284.083333333328</c:v>
                </c:pt>
                <c:pt idx="8859">
                  <c:v>45284.125</c:v>
                </c:pt>
                <c:pt idx="8860">
                  <c:v>45284.166666666672</c:v>
                </c:pt>
                <c:pt idx="8861">
                  <c:v>45284.208333333328</c:v>
                </c:pt>
                <c:pt idx="8862">
                  <c:v>45284.25</c:v>
                </c:pt>
                <c:pt idx="8863">
                  <c:v>45284.291666666672</c:v>
                </c:pt>
                <c:pt idx="8864">
                  <c:v>45284.333333333328</c:v>
                </c:pt>
                <c:pt idx="8865">
                  <c:v>45284.375</c:v>
                </c:pt>
                <c:pt idx="8866">
                  <c:v>45284.416666666672</c:v>
                </c:pt>
                <c:pt idx="8867">
                  <c:v>45284.458333333328</c:v>
                </c:pt>
                <c:pt idx="8868">
                  <c:v>45284.5</c:v>
                </c:pt>
                <c:pt idx="8869">
                  <c:v>45284.541666666672</c:v>
                </c:pt>
                <c:pt idx="8870">
                  <c:v>45284.583333333328</c:v>
                </c:pt>
                <c:pt idx="8871">
                  <c:v>45284.625</c:v>
                </c:pt>
                <c:pt idx="8872">
                  <c:v>45284.666666666672</c:v>
                </c:pt>
                <c:pt idx="8873">
                  <c:v>45284.708333333328</c:v>
                </c:pt>
                <c:pt idx="8874">
                  <c:v>45284.75</c:v>
                </c:pt>
                <c:pt idx="8875">
                  <c:v>45284.791666666672</c:v>
                </c:pt>
                <c:pt idx="8876">
                  <c:v>45284.833333333328</c:v>
                </c:pt>
                <c:pt idx="8877">
                  <c:v>45284.875</c:v>
                </c:pt>
                <c:pt idx="8878">
                  <c:v>45284.916666666672</c:v>
                </c:pt>
                <c:pt idx="8879">
                  <c:v>45284.958333333328</c:v>
                </c:pt>
                <c:pt idx="8880">
                  <c:v>45285</c:v>
                </c:pt>
                <c:pt idx="8881">
                  <c:v>45285.041666666672</c:v>
                </c:pt>
                <c:pt idx="8882">
                  <c:v>45285.083333333328</c:v>
                </c:pt>
                <c:pt idx="8883">
                  <c:v>45285.125</c:v>
                </c:pt>
                <c:pt idx="8884">
                  <c:v>45285.166666666672</c:v>
                </c:pt>
                <c:pt idx="8885">
                  <c:v>45285.208333333328</c:v>
                </c:pt>
                <c:pt idx="8886">
                  <c:v>45285.25</c:v>
                </c:pt>
                <c:pt idx="8887">
                  <c:v>45285.291666666672</c:v>
                </c:pt>
                <c:pt idx="8888">
                  <c:v>45285.333333333328</c:v>
                </c:pt>
                <c:pt idx="8889">
                  <c:v>45285.375</c:v>
                </c:pt>
                <c:pt idx="8890">
                  <c:v>45285.416666666672</c:v>
                </c:pt>
                <c:pt idx="8891">
                  <c:v>45285.458333333328</c:v>
                </c:pt>
                <c:pt idx="8892">
                  <c:v>45285.5</c:v>
                </c:pt>
                <c:pt idx="8893">
                  <c:v>45285.541666666672</c:v>
                </c:pt>
                <c:pt idx="8894">
                  <c:v>45285.583333333328</c:v>
                </c:pt>
                <c:pt idx="8895">
                  <c:v>45285.625</c:v>
                </c:pt>
                <c:pt idx="8896">
                  <c:v>45285.666666666672</c:v>
                </c:pt>
                <c:pt idx="8897">
                  <c:v>45285.708333333328</c:v>
                </c:pt>
                <c:pt idx="8898">
                  <c:v>45285.75</c:v>
                </c:pt>
                <c:pt idx="8899">
                  <c:v>45285.791666666672</c:v>
                </c:pt>
                <c:pt idx="8900">
                  <c:v>45285.833333333328</c:v>
                </c:pt>
                <c:pt idx="8901">
                  <c:v>45285.875</c:v>
                </c:pt>
                <c:pt idx="8902">
                  <c:v>45285.916666666672</c:v>
                </c:pt>
                <c:pt idx="8903">
                  <c:v>45285.958333333328</c:v>
                </c:pt>
                <c:pt idx="8904">
                  <c:v>45286</c:v>
                </c:pt>
                <c:pt idx="8905">
                  <c:v>45286.041666666672</c:v>
                </c:pt>
                <c:pt idx="8906">
                  <c:v>45286.083333333328</c:v>
                </c:pt>
                <c:pt idx="8907">
                  <c:v>45286.125</c:v>
                </c:pt>
                <c:pt idx="8908">
                  <c:v>45286.166666666672</c:v>
                </c:pt>
                <c:pt idx="8909">
                  <c:v>45286.208333333328</c:v>
                </c:pt>
                <c:pt idx="8910">
                  <c:v>45286.25</c:v>
                </c:pt>
                <c:pt idx="8911">
                  <c:v>45286.291666666672</c:v>
                </c:pt>
                <c:pt idx="8912">
                  <c:v>45286.333333333328</c:v>
                </c:pt>
                <c:pt idx="8913">
                  <c:v>45286.375</c:v>
                </c:pt>
                <c:pt idx="8914">
                  <c:v>45286.416666666672</c:v>
                </c:pt>
                <c:pt idx="8915">
                  <c:v>45286.458333333328</c:v>
                </c:pt>
                <c:pt idx="8916">
                  <c:v>45286.5</c:v>
                </c:pt>
                <c:pt idx="8917">
                  <c:v>45286.541666666672</c:v>
                </c:pt>
                <c:pt idx="8918">
                  <c:v>45286.583333333328</c:v>
                </c:pt>
                <c:pt idx="8919">
                  <c:v>45286.625</c:v>
                </c:pt>
                <c:pt idx="8920">
                  <c:v>45286.666666666672</c:v>
                </c:pt>
                <c:pt idx="8921">
                  <c:v>45286.708333333328</c:v>
                </c:pt>
                <c:pt idx="8922">
                  <c:v>45286.75</c:v>
                </c:pt>
                <c:pt idx="8923">
                  <c:v>45286.791666666672</c:v>
                </c:pt>
                <c:pt idx="8924">
                  <c:v>45286.833333333328</c:v>
                </c:pt>
                <c:pt idx="8925">
                  <c:v>45286.875</c:v>
                </c:pt>
                <c:pt idx="8926">
                  <c:v>45286.916666666672</c:v>
                </c:pt>
                <c:pt idx="8927">
                  <c:v>45286.958333333328</c:v>
                </c:pt>
                <c:pt idx="8928">
                  <c:v>45287</c:v>
                </c:pt>
                <c:pt idx="8929">
                  <c:v>45287.041666666672</c:v>
                </c:pt>
                <c:pt idx="8930">
                  <c:v>45287.083333333328</c:v>
                </c:pt>
                <c:pt idx="8931">
                  <c:v>45287.125</c:v>
                </c:pt>
                <c:pt idx="8932">
                  <c:v>45287.166666666672</c:v>
                </c:pt>
                <c:pt idx="8933">
                  <c:v>45287.208333333328</c:v>
                </c:pt>
                <c:pt idx="8934">
                  <c:v>45287.25</c:v>
                </c:pt>
                <c:pt idx="8935">
                  <c:v>45287.291666666672</c:v>
                </c:pt>
                <c:pt idx="8936">
                  <c:v>45287.333333333328</c:v>
                </c:pt>
                <c:pt idx="8937">
                  <c:v>45287.375</c:v>
                </c:pt>
                <c:pt idx="8938">
                  <c:v>45287.416666666672</c:v>
                </c:pt>
                <c:pt idx="8939">
                  <c:v>45287.458333333328</c:v>
                </c:pt>
                <c:pt idx="8940">
                  <c:v>45287.5</c:v>
                </c:pt>
                <c:pt idx="8941">
                  <c:v>45287.541666666672</c:v>
                </c:pt>
                <c:pt idx="8942">
                  <c:v>45287.583333333328</c:v>
                </c:pt>
                <c:pt idx="8943">
                  <c:v>45287.625</c:v>
                </c:pt>
                <c:pt idx="8944">
                  <c:v>45287.666666666672</c:v>
                </c:pt>
                <c:pt idx="8945">
                  <c:v>45287.708333333328</c:v>
                </c:pt>
                <c:pt idx="8946">
                  <c:v>45287.75</c:v>
                </c:pt>
                <c:pt idx="8947">
                  <c:v>45287.791666666672</c:v>
                </c:pt>
                <c:pt idx="8948">
                  <c:v>45287.833333333328</c:v>
                </c:pt>
                <c:pt idx="8949">
                  <c:v>45287.875</c:v>
                </c:pt>
                <c:pt idx="8950">
                  <c:v>45287.916666666672</c:v>
                </c:pt>
                <c:pt idx="8951">
                  <c:v>45287.958333333328</c:v>
                </c:pt>
                <c:pt idx="8952">
                  <c:v>45288</c:v>
                </c:pt>
                <c:pt idx="8953">
                  <c:v>45288.041666666672</c:v>
                </c:pt>
                <c:pt idx="8954">
                  <c:v>45288.083333333328</c:v>
                </c:pt>
                <c:pt idx="8955">
                  <c:v>45288.125</c:v>
                </c:pt>
                <c:pt idx="8956">
                  <c:v>45288.166666666672</c:v>
                </c:pt>
                <c:pt idx="8957">
                  <c:v>45288.208333333328</c:v>
                </c:pt>
                <c:pt idx="8958">
                  <c:v>45288.25</c:v>
                </c:pt>
                <c:pt idx="8959">
                  <c:v>45288.291666666672</c:v>
                </c:pt>
                <c:pt idx="8960">
                  <c:v>45288.333333333328</c:v>
                </c:pt>
                <c:pt idx="8961">
                  <c:v>45288.375</c:v>
                </c:pt>
                <c:pt idx="8962">
                  <c:v>45288.416666666672</c:v>
                </c:pt>
                <c:pt idx="8963">
                  <c:v>45288.458333333328</c:v>
                </c:pt>
                <c:pt idx="8964">
                  <c:v>45288.5</c:v>
                </c:pt>
                <c:pt idx="8965">
                  <c:v>45288.541666666672</c:v>
                </c:pt>
                <c:pt idx="8966">
                  <c:v>45288.583333333328</c:v>
                </c:pt>
                <c:pt idx="8967">
                  <c:v>45288.625</c:v>
                </c:pt>
                <c:pt idx="8968">
                  <c:v>45288.666666666672</c:v>
                </c:pt>
                <c:pt idx="8969">
                  <c:v>45288.708333333328</c:v>
                </c:pt>
                <c:pt idx="8970">
                  <c:v>45288.75</c:v>
                </c:pt>
                <c:pt idx="8971">
                  <c:v>45288.791666666672</c:v>
                </c:pt>
                <c:pt idx="8972">
                  <c:v>45288.833333333328</c:v>
                </c:pt>
                <c:pt idx="8973">
                  <c:v>45288.875</c:v>
                </c:pt>
                <c:pt idx="8974">
                  <c:v>45288.916666666672</c:v>
                </c:pt>
                <c:pt idx="8975">
                  <c:v>45288.958333333328</c:v>
                </c:pt>
                <c:pt idx="8976">
                  <c:v>45289</c:v>
                </c:pt>
                <c:pt idx="8977">
                  <c:v>45289.041666666672</c:v>
                </c:pt>
                <c:pt idx="8978">
                  <c:v>45289.083333333328</c:v>
                </c:pt>
                <c:pt idx="8979">
                  <c:v>45289.125</c:v>
                </c:pt>
                <c:pt idx="8980">
                  <c:v>45289.166666666672</c:v>
                </c:pt>
                <c:pt idx="8981">
                  <c:v>45289.208333333328</c:v>
                </c:pt>
                <c:pt idx="8982">
                  <c:v>45289.25</c:v>
                </c:pt>
                <c:pt idx="8983">
                  <c:v>45289.291666666672</c:v>
                </c:pt>
                <c:pt idx="8984">
                  <c:v>45289.333333333328</c:v>
                </c:pt>
                <c:pt idx="8985">
                  <c:v>45289.375</c:v>
                </c:pt>
                <c:pt idx="8986">
                  <c:v>45289.416666666672</c:v>
                </c:pt>
                <c:pt idx="8987">
                  <c:v>45289.458333333328</c:v>
                </c:pt>
                <c:pt idx="8988">
                  <c:v>45289.5</c:v>
                </c:pt>
                <c:pt idx="8989">
                  <c:v>45289.541666666672</c:v>
                </c:pt>
                <c:pt idx="8990">
                  <c:v>45289.583333333328</c:v>
                </c:pt>
                <c:pt idx="8991">
                  <c:v>45289.625</c:v>
                </c:pt>
                <c:pt idx="8992">
                  <c:v>45289.666666666672</c:v>
                </c:pt>
                <c:pt idx="8993">
                  <c:v>45289.708333333328</c:v>
                </c:pt>
                <c:pt idx="8994">
                  <c:v>45289.75</c:v>
                </c:pt>
                <c:pt idx="8995">
                  <c:v>45289.791666666672</c:v>
                </c:pt>
                <c:pt idx="8996">
                  <c:v>45289.833333333328</c:v>
                </c:pt>
                <c:pt idx="8997">
                  <c:v>45289.875</c:v>
                </c:pt>
                <c:pt idx="8998">
                  <c:v>45289.916666666672</c:v>
                </c:pt>
                <c:pt idx="8999">
                  <c:v>45289.958333333328</c:v>
                </c:pt>
                <c:pt idx="9000">
                  <c:v>45290</c:v>
                </c:pt>
                <c:pt idx="9001">
                  <c:v>45290.041666666672</c:v>
                </c:pt>
                <c:pt idx="9002">
                  <c:v>45290.083333333328</c:v>
                </c:pt>
                <c:pt idx="9003">
                  <c:v>45290.125</c:v>
                </c:pt>
                <c:pt idx="9004">
                  <c:v>45290.166666666672</c:v>
                </c:pt>
                <c:pt idx="9005">
                  <c:v>45290.208333333328</c:v>
                </c:pt>
                <c:pt idx="9006">
                  <c:v>45290.25</c:v>
                </c:pt>
                <c:pt idx="9007">
                  <c:v>45290.291666666672</c:v>
                </c:pt>
                <c:pt idx="9008">
                  <c:v>45290.333333333328</c:v>
                </c:pt>
                <c:pt idx="9009">
                  <c:v>45290.375</c:v>
                </c:pt>
                <c:pt idx="9010">
                  <c:v>45290.416666666672</c:v>
                </c:pt>
                <c:pt idx="9011">
                  <c:v>45290.458333333328</c:v>
                </c:pt>
                <c:pt idx="9012">
                  <c:v>45290.5</c:v>
                </c:pt>
                <c:pt idx="9013">
                  <c:v>45290.541666666672</c:v>
                </c:pt>
                <c:pt idx="9014">
                  <c:v>45290.583333333328</c:v>
                </c:pt>
                <c:pt idx="9015">
                  <c:v>45290.625</c:v>
                </c:pt>
                <c:pt idx="9016">
                  <c:v>45290.666666666672</c:v>
                </c:pt>
                <c:pt idx="9017">
                  <c:v>45290.708333333328</c:v>
                </c:pt>
                <c:pt idx="9018">
                  <c:v>45290.75</c:v>
                </c:pt>
                <c:pt idx="9019">
                  <c:v>45290.791666666672</c:v>
                </c:pt>
                <c:pt idx="9020">
                  <c:v>45290.833333333328</c:v>
                </c:pt>
                <c:pt idx="9021">
                  <c:v>45290.875</c:v>
                </c:pt>
                <c:pt idx="9022">
                  <c:v>45290.916666666672</c:v>
                </c:pt>
                <c:pt idx="9023">
                  <c:v>45290.958333333328</c:v>
                </c:pt>
                <c:pt idx="9024">
                  <c:v>45291</c:v>
                </c:pt>
                <c:pt idx="9025">
                  <c:v>45291.041666666672</c:v>
                </c:pt>
                <c:pt idx="9026">
                  <c:v>45291.083333333328</c:v>
                </c:pt>
                <c:pt idx="9027">
                  <c:v>45291.125</c:v>
                </c:pt>
                <c:pt idx="9028">
                  <c:v>45291.166666666672</c:v>
                </c:pt>
                <c:pt idx="9029">
                  <c:v>45291.208333333328</c:v>
                </c:pt>
                <c:pt idx="9030">
                  <c:v>45291.25</c:v>
                </c:pt>
                <c:pt idx="9031">
                  <c:v>45291.291666666672</c:v>
                </c:pt>
                <c:pt idx="9032">
                  <c:v>45291.333333333328</c:v>
                </c:pt>
                <c:pt idx="9033">
                  <c:v>45291.375</c:v>
                </c:pt>
                <c:pt idx="9034">
                  <c:v>45291.416666666672</c:v>
                </c:pt>
                <c:pt idx="9035">
                  <c:v>45291.458333333328</c:v>
                </c:pt>
                <c:pt idx="9036">
                  <c:v>45291.5</c:v>
                </c:pt>
                <c:pt idx="9037">
                  <c:v>45291.541666666672</c:v>
                </c:pt>
                <c:pt idx="9038">
                  <c:v>45291.583333333328</c:v>
                </c:pt>
                <c:pt idx="9039">
                  <c:v>45291.625</c:v>
                </c:pt>
                <c:pt idx="9040">
                  <c:v>45291.666666666672</c:v>
                </c:pt>
                <c:pt idx="9041">
                  <c:v>45291.708333333328</c:v>
                </c:pt>
                <c:pt idx="9042">
                  <c:v>45291.75</c:v>
                </c:pt>
                <c:pt idx="9043">
                  <c:v>45291.791666666672</c:v>
                </c:pt>
                <c:pt idx="9044">
                  <c:v>45291.833333333328</c:v>
                </c:pt>
                <c:pt idx="9045">
                  <c:v>45291.875</c:v>
                </c:pt>
                <c:pt idx="9046">
                  <c:v>45291.916666666672</c:v>
                </c:pt>
                <c:pt idx="9047">
                  <c:v>45291.958333333328</c:v>
                </c:pt>
                <c:pt idx="9048">
                  <c:v>45292</c:v>
                </c:pt>
                <c:pt idx="9049">
                  <c:v>45292.041666666672</c:v>
                </c:pt>
                <c:pt idx="9050">
                  <c:v>45292.083333333328</c:v>
                </c:pt>
                <c:pt idx="9051">
                  <c:v>45292.125</c:v>
                </c:pt>
                <c:pt idx="9052">
                  <c:v>45292.166666666672</c:v>
                </c:pt>
                <c:pt idx="9053">
                  <c:v>45292.208333333328</c:v>
                </c:pt>
                <c:pt idx="9054">
                  <c:v>45292.25</c:v>
                </c:pt>
                <c:pt idx="9055">
                  <c:v>45292.291666666672</c:v>
                </c:pt>
                <c:pt idx="9056">
                  <c:v>45292.333333333328</c:v>
                </c:pt>
                <c:pt idx="9057">
                  <c:v>45292.375</c:v>
                </c:pt>
                <c:pt idx="9058">
                  <c:v>45292.416666666672</c:v>
                </c:pt>
                <c:pt idx="9059">
                  <c:v>45292.458333333328</c:v>
                </c:pt>
                <c:pt idx="9060">
                  <c:v>45292.5</c:v>
                </c:pt>
                <c:pt idx="9061">
                  <c:v>45292.541666666672</c:v>
                </c:pt>
                <c:pt idx="9062">
                  <c:v>45292.583333333328</c:v>
                </c:pt>
                <c:pt idx="9063">
                  <c:v>45292.625</c:v>
                </c:pt>
                <c:pt idx="9064">
                  <c:v>45292.666666666672</c:v>
                </c:pt>
                <c:pt idx="9065">
                  <c:v>45292.708333333328</c:v>
                </c:pt>
                <c:pt idx="9066">
                  <c:v>45292.75</c:v>
                </c:pt>
                <c:pt idx="9067">
                  <c:v>45292.791666666672</c:v>
                </c:pt>
                <c:pt idx="9068">
                  <c:v>45292.833333333328</c:v>
                </c:pt>
                <c:pt idx="9069">
                  <c:v>45292.875</c:v>
                </c:pt>
                <c:pt idx="9070">
                  <c:v>45292.916666666672</c:v>
                </c:pt>
                <c:pt idx="9071">
                  <c:v>45292.958333333328</c:v>
                </c:pt>
                <c:pt idx="9072">
                  <c:v>45293</c:v>
                </c:pt>
                <c:pt idx="9073">
                  <c:v>45293.041666666672</c:v>
                </c:pt>
                <c:pt idx="9074">
                  <c:v>45293.083333333328</c:v>
                </c:pt>
                <c:pt idx="9075">
                  <c:v>45293.125</c:v>
                </c:pt>
                <c:pt idx="9076">
                  <c:v>45293.166666666672</c:v>
                </c:pt>
                <c:pt idx="9077">
                  <c:v>45293.208333333328</c:v>
                </c:pt>
                <c:pt idx="9078">
                  <c:v>45293.25</c:v>
                </c:pt>
                <c:pt idx="9079">
                  <c:v>45293.291666666672</c:v>
                </c:pt>
                <c:pt idx="9080">
                  <c:v>45293.333333333328</c:v>
                </c:pt>
                <c:pt idx="9081">
                  <c:v>45293.375</c:v>
                </c:pt>
                <c:pt idx="9082">
                  <c:v>45293.416666666672</c:v>
                </c:pt>
                <c:pt idx="9083">
                  <c:v>45293.458333333328</c:v>
                </c:pt>
                <c:pt idx="9084">
                  <c:v>45293.5</c:v>
                </c:pt>
                <c:pt idx="9085">
                  <c:v>45293.541666666672</c:v>
                </c:pt>
                <c:pt idx="9086">
                  <c:v>45293.583333333328</c:v>
                </c:pt>
                <c:pt idx="9087">
                  <c:v>45293.625</c:v>
                </c:pt>
                <c:pt idx="9088">
                  <c:v>45293.666666666672</c:v>
                </c:pt>
                <c:pt idx="9089">
                  <c:v>45293.708333333328</c:v>
                </c:pt>
                <c:pt idx="9090">
                  <c:v>45293.75</c:v>
                </c:pt>
                <c:pt idx="9091">
                  <c:v>45293.791666666672</c:v>
                </c:pt>
                <c:pt idx="9092">
                  <c:v>45293.833333333328</c:v>
                </c:pt>
                <c:pt idx="9093">
                  <c:v>45293.875</c:v>
                </c:pt>
                <c:pt idx="9094">
                  <c:v>45293.916666666672</c:v>
                </c:pt>
                <c:pt idx="9095">
                  <c:v>45293.958333333328</c:v>
                </c:pt>
                <c:pt idx="9096">
                  <c:v>45294</c:v>
                </c:pt>
                <c:pt idx="9097">
                  <c:v>45294.041666666672</c:v>
                </c:pt>
                <c:pt idx="9098">
                  <c:v>45294.083333333328</c:v>
                </c:pt>
                <c:pt idx="9099">
                  <c:v>45294.125</c:v>
                </c:pt>
                <c:pt idx="9100">
                  <c:v>45294.166666666672</c:v>
                </c:pt>
                <c:pt idx="9101">
                  <c:v>45294.208333333328</c:v>
                </c:pt>
                <c:pt idx="9102">
                  <c:v>45294.25</c:v>
                </c:pt>
                <c:pt idx="9103">
                  <c:v>45294.291666666672</c:v>
                </c:pt>
                <c:pt idx="9104">
                  <c:v>45294.333333333328</c:v>
                </c:pt>
                <c:pt idx="9105">
                  <c:v>45294.375</c:v>
                </c:pt>
                <c:pt idx="9106">
                  <c:v>45294.416666666672</c:v>
                </c:pt>
                <c:pt idx="9107">
                  <c:v>45294.458333333328</c:v>
                </c:pt>
                <c:pt idx="9108">
                  <c:v>45294.5</c:v>
                </c:pt>
                <c:pt idx="9109">
                  <c:v>45294.541666666672</c:v>
                </c:pt>
                <c:pt idx="9110">
                  <c:v>45294.583333333328</c:v>
                </c:pt>
                <c:pt idx="9111">
                  <c:v>45294.625</c:v>
                </c:pt>
                <c:pt idx="9112">
                  <c:v>45294.666666666672</c:v>
                </c:pt>
                <c:pt idx="9113">
                  <c:v>45294.708333333328</c:v>
                </c:pt>
                <c:pt idx="9114">
                  <c:v>45294.75</c:v>
                </c:pt>
                <c:pt idx="9115">
                  <c:v>45294.791666666672</c:v>
                </c:pt>
                <c:pt idx="9116">
                  <c:v>45294.833333333328</c:v>
                </c:pt>
                <c:pt idx="9117">
                  <c:v>45294.875</c:v>
                </c:pt>
                <c:pt idx="9118">
                  <c:v>45294.916666666672</c:v>
                </c:pt>
                <c:pt idx="9119">
                  <c:v>45294.958333333328</c:v>
                </c:pt>
                <c:pt idx="9120">
                  <c:v>45295</c:v>
                </c:pt>
                <c:pt idx="9121">
                  <c:v>45295.041666666672</c:v>
                </c:pt>
                <c:pt idx="9122">
                  <c:v>45295.083333333328</c:v>
                </c:pt>
                <c:pt idx="9123">
                  <c:v>45295.125</c:v>
                </c:pt>
                <c:pt idx="9124">
                  <c:v>45295.166666666672</c:v>
                </c:pt>
                <c:pt idx="9125">
                  <c:v>45295.208333333328</c:v>
                </c:pt>
                <c:pt idx="9126">
                  <c:v>45295.25</c:v>
                </c:pt>
                <c:pt idx="9127">
                  <c:v>45295.291666666672</c:v>
                </c:pt>
                <c:pt idx="9128">
                  <c:v>45295.333333333328</c:v>
                </c:pt>
                <c:pt idx="9129">
                  <c:v>45295.375</c:v>
                </c:pt>
                <c:pt idx="9130">
                  <c:v>45295.416666666672</c:v>
                </c:pt>
                <c:pt idx="9131">
                  <c:v>45295.458333333328</c:v>
                </c:pt>
                <c:pt idx="9132">
                  <c:v>45295.5</c:v>
                </c:pt>
                <c:pt idx="9133">
                  <c:v>45295.541666666672</c:v>
                </c:pt>
                <c:pt idx="9134">
                  <c:v>45295.583333333328</c:v>
                </c:pt>
                <c:pt idx="9135">
                  <c:v>45295.625</c:v>
                </c:pt>
                <c:pt idx="9136">
                  <c:v>45295.666666666672</c:v>
                </c:pt>
                <c:pt idx="9137">
                  <c:v>45295.708333333328</c:v>
                </c:pt>
                <c:pt idx="9138">
                  <c:v>45295.75</c:v>
                </c:pt>
                <c:pt idx="9139">
                  <c:v>45295.791666666672</c:v>
                </c:pt>
                <c:pt idx="9140">
                  <c:v>45295.833333333328</c:v>
                </c:pt>
                <c:pt idx="9141">
                  <c:v>45295.875</c:v>
                </c:pt>
                <c:pt idx="9142">
                  <c:v>45295.916666666672</c:v>
                </c:pt>
                <c:pt idx="9143">
                  <c:v>45295.958333333328</c:v>
                </c:pt>
                <c:pt idx="9144">
                  <c:v>45296</c:v>
                </c:pt>
                <c:pt idx="9145">
                  <c:v>45296.041666666672</c:v>
                </c:pt>
                <c:pt idx="9146">
                  <c:v>45296.083333333328</c:v>
                </c:pt>
                <c:pt idx="9147">
                  <c:v>45296.125</c:v>
                </c:pt>
                <c:pt idx="9148">
                  <c:v>45296.166666666672</c:v>
                </c:pt>
                <c:pt idx="9149">
                  <c:v>45296.208333333328</c:v>
                </c:pt>
                <c:pt idx="9150">
                  <c:v>45296.25</c:v>
                </c:pt>
                <c:pt idx="9151">
                  <c:v>45296.291666666672</c:v>
                </c:pt>
                <c:pt idx="9152">
                  <c:v>45296.333333333328</c:v>
                </c:pt>
                <c:pt idx="9153">
                  <c:v>45296.375</c:v>
                </c:pt>
                <c:pt idx="9154">
                  <c:v>45296.416666666672</c:v>
                </c:pt>
                <c:pt idx="9155">
                  <c:v>45296.458333333328</c:v>
                </c:pt>
                <c:pt idx="9156">
                  <c:v>45296.5</c:v>
                </c:pt>
                <c:pt idx="9157">
                  <c:v>45296.541666666672</c:v>
                </c:pt>
                <c:pt idx="9158">
                  <c:v>45296.583333333328</c:v>
                </c:pt>
                <c:pt idx="9159">
                  <c:v>45296.625</c:v>
                </c:pt>
                <c:pt idx="9160">
                  <c:v>45296.666666666672</c:v>
                </c:pt>
                <c:pt idx="9161">
                  <c:v>45296.708333333328</c:v>
                </c:pt>
                <c:pt idx="9162">
                  <c:v>45296.75</c:v>
                </c:pt>
                <c:pt idx="9163">
                  <c:v>45296.791666666672</c:v>
                </c:pt>
                <c:pt idx="9164">
                  <c:v>45296.833333333328</c:v>
                </c:pt>
                <c:pt idx="9165">
                  <c:v>45296.875</c:v>
                </c:pt>
                <c:pt idx="9166">
                  <c:v>45296.916666666672</c:v>
                </c:pt>
                <c:pt idx="9167">
                  <c:v>45296.958333333328</c:v>
                </c:pt>
                <c:pt idx="9168">
                  <c:v>45297</c:v>
                </c:pt>
                <c:pt idx="9169">
                  <c:v>45297.041666666672</c:v>
                </c:pt>
                <c:pt idx="9170">
                  <c:v>45297.083333333328</c:v>
                </c:pt>
                <c:pt idx="9171">
                  <c:v>45297.125</c:v>
                </c:pt>
                <c:pt idx="9172">
                  <c:v>45297.166666666672</c:v>
                </c:pt>
                <c:pt idx="9173">
                  <c:v>45297.208333333328</c:v>
                </c:pt>
                <c:pt idx="9174">
                  <c:v>45297.25</c:v>
                </c:pt>
                <c:pt idx="9175">
                  <c:v>45297.291666666672</c:v>
                </c:pt>
                <c:pt idx="9176">
                  <c:v>45297.333333333328</c:v>
                </c:pt>
                <c:pt idx="9177">
                  <c:v>45297.375</c:v>
                </c:pt>
                <c:pt idx="9178">
                  <c:v>45297.416666666672</c:v>
                </c:pt>
                <c:pt idx="9179">
                  <c:v>45297.458333333328</c:v>
                </c:pt>
                <c:pt idx="9180">
                  <c:v>45297.5</c:v>
                </c:pt>
                <c:pt idx="9181">
                  <c:v>45297.541666666672</c:v>
                </c:pt>
                <c:pt idx="9182">
                  <c:v>45297.583333333328</c:v>
                </c:pt>
                <c:pt idx="9183">
                  <c:v>45297.625</c:v>
                </c:pt>
                <c:pt idx="9184">
                  <c:v>45297.666666666672</c:v>
                </c:pt>
                <c:pt idx="9185">
                  <c:v>45297.708333333328</c:v>
                </c:pt>
                <c:pt idx="9186">
                  <c:v>45297.75</c:v>
                </c:pt>
                <c:pt idx="9187">
                  <c:v>45297.791666666672</c:v>
                </c:pt>
                <c:pt idx="9188">
                  <c:v>45297.833333333328</c:v>
                </c:pt>
                <c:pt idx="9189">
                  <c:v>45297.875</c:v>
                </c:pt>
                <c:pt idx="9190">
                  <c:v>45297.916666666672</c:v>
                </c:pt>
                <c:pt idx="9191">
                  <c:v>45297.958333333328</c:v>
                </c:pt>
                <c:pt idx="9192">
                  <c:v>45298</c:v>
                </c:pt>
                <c:pt idx="9193">
                  <c:v>45298.041666666672</c:v>
                </c:pt>
                <c:pt idx="9194">
                  <c:v>45298.083333333328</c:v>
                </c:pt>
                <c:pt idx="9195">
                  <c:v>45298.125</c:v>
                </c:pt>
                <c:pt idx="9196">
                  <c:v>45298.166666666672</c:v>
                </c:pt>
                <c:pt idx="9197">
                  <c:v>45298.208333333328</c:v>
                </c:pt>
                <c:pt idx="9198">
                  <c:v>45298.25</c:v>
                </c:pt>
                <c:pt idx="9199">
                  <c:v>45298.291666666672</c:v>
                </c:pt>
                <c:pt idx="9200">
                  <c:v>45298.333333333328</c:v>
                </c:pt>
                <c:pt idx="9201">
                  <c:v>45298.375</c:v>
                </c:pt>
                <c:pt idx="9202">
                  <c:v>45298.416666666672</c:v>
                </c:pt>
                <c:pt idx="9203">
                  <c:v>45298.458333333328</c:v>
                </c:pt>
                <c:pt idx="9204">
                  <c:v>45298.5</c:v>
                </c:pt>
                <c:pt idx="9205">
                  <c:v>45298.541666666672</c:v>
                </c:pt>
                <c:pt idx="9206">
                  <c:v>45298.583333333328</c:v>
                </c:pt>
                <c:pt idx="9207">
                  <c:v>45298.625</c:v>
                </c:pt>
                <c:pt idx="9208">
                  <c:v>45298.666666666672</c:v>
                </c:pt>
                <c:pt idx="9209">
                  <c:v>45298.708333333328</c:v>
                </c:pt>
                <c:pt idx="9210">
                  <c:v>45298.75</c:v>
                </c:pt>
                <c:pt idx="9211">
                  <c:v>45298.791666666672</c:v>
                </c:pt>
                <c:pt idx="9212">
                  <c:v>45298.833333333328</c:v>
                </c:pt>
                <c:pt idx="9213">
                  <c:v>45298.875</c:v>
                </c:pt>
                <c:pt idx="9214">
                  <c:v>45298.916666666672</c:v>
                </c:pt>
                <c:pt idx="9215">
                  <c:v>45298.958333333328</c:v>
                </c:pt>
                <c:pt idx="9216">
                  <c:v>45299</c:v>
                </c:pt>
                <c:pt idx="9217">
                  <c:v>45299.041666666672</c:v>
                </c:pt>
                <c:pt idx="9218">
                  <c:v>45299.083333333328</c:v>
                </c:pt>
                <c:pt idx="9219">
                  <c:v>45299.125</c:v>
                </c:pt>
                <c:pt idx="9220">
                  <c:v>45299.166666666672</c:v>
                </c:pt>
                <c:pt idx="9221">
                  <c:v>45299.208333333328</c:v>
                </c:pt>
                <c:pt idx="9222">
                  <c:v>45299.25</c:v>
                </c:pt>
                <c:pt idx="9223">
                  <c:v>45299.291666666672</c:v>
                </c:pt>
                <c:pt idx="9224">
                  <c:v>45299.333333333328</c:v>
                </c:pt>
                <c:pt idx="9225">
                  <c:v>45299.375</c:v>
                </c:pt>
                <c:pt idx="9226">
                  <c:v>45299.416666666672</c:v>
                </c:pt>
                <c:pt idx="9227">
                  <c:v>45299.458333333328</c:v>
                </c:pt>
                <c:pt idx="9228">
                  <c:v>45299.5</c:v>
                </c:pt>
                <c:pt idx="9229">
                  <c:v>45299.541666666672</c:v>
                </c:pt>
                <c:pt idx="9230">
                  <c:v>45299.583333333328</c:v>
                </c:pt>
                <c:pt idx="9231">
                  <c:v>45299.625</c:v>
                </c:pt>
                <c:pt idx="9232">
                  <c:v>45299.666666666672</c:v>
                </c:pt>
                <c:pt idx="9233">
                  <c:v>45299.708333333328</c:v>
                </c:pt>
                <c:pt idx="9234">
                  <c:v>45299.75</c:v>
                </c:pt>
                <c:pt idx="9235">
                  <c:v>45299.791666666672</c:v>
                </c:pt>
                <c:pt idx="9236">
                  <c:v>45299.833333333328</c:v>
                </c:pt>
                <c:pt idx="9237">
                  <c:v>45299.875</c:v>
                </c:pt>
                <c:pt idx="9238">
                  <c:v>45299.916666666672</c:v>
                </c:pt>
                <c:pt idx="9239">
                  <c:v>45299.958333333328</c:v>
                </c:pt>
                <c:pt idx="9240">
                  <c:v>45300</c:v>
                </c:pt>
                <c:pt idx="9241">
                  <c:v>45300.041666666672</c:v>
                </c:pt>
                <c:pt idx="9242">
                  <c:v>45300.083333333328</c:v>
                </c:pt>
                <c:pt idx="9243">
                  <c:v>45300.125</c:v>
                </c:pt>
                <c:pt idx="9244">
                  <c:v>45300.166666666672</c:v>
                </c:pt>
                <c:pt idx="9245">
                  <c:v>45300.208333333328</c:v>
                </c:pt>
                <c:pt idx="9246">
                  <c:v>45300.25</c:v>
                </c:pt>
                <c:pt idx="9247">
                  <c:v>45300.291666666672</c:v>
                </c:pt>
                <c:pt idx="9248">
                  <c:v>45300.333333333328</c:v>
                </c:pt>
                <c:pt idx="9249">
                  <c:v>45300.375</c:v>
                </c:pt>
                <c:pt idx="9250">
                  <c:v>45300.416666666672</c:v>
                </c:pt>
                <c:pt idx="9251">
                  <c:v>45300.458333333328</c:v>
                </c:pt>
                <c:pt idx="9252">
                  <c:v>45300.5</c:v>
                </c:pt>
                <c:pt idx="9253">
                  <c:v>45300.541666666672</c:v>
                </c:pt>
                <c:pt idx="9254">
                  <c:v>45300.583333333328</c:v>
                </c:pt>
                <c:pt idx="9255">
                  <c:v>45300.625</c:v>
                </c:pt>
                <c:pt idx="9256">
                  <c:v>45300.666666666672</c:v>
                </c:pt>
                <c:pt idx="9257">
                  <c:v>45300.708333333328</c:v>
                </c:pt>
                <c:pt idx="9258">
                  <c:v>45300.75</c:v>
                </c:pt>
                <c:pt idx="9259">
                  <c:v>45300.791666666672</c:v>
                </c:pt>
                <c:pt idx="9260">
                  <c:v>45300.833333333328</c:v>
                </c:pt>
                <c:pt idx="9261">
                  <c:v>45300.875</c:v>
                </c:pt>
                <c:pt idx="9262">
                  <c:v>45300.916666666672</c:v>
                </c:pt>
                <c:pt idx="9263">
                  <c:v>45300.958333333328</c:v>
                </c:pt>
                <c:pt idx="9264">
                  <c:v>45301</c:v>
                </c:pt>
                <c:pt idx="9265">
                  <c:v>45301.041666666672</c:v>
                </c:pt>
                <c:pt idx="9266">
                  <c:v>45301.083333333328</c:v>
                </c:pt>
                <c:pt idx="9267">
                  <c:v>45301.125</c:v>
                </c:pt>
                <c:pt idx="9268">
                  <c:v>45301.166666666672</c:v>
                </c:pt>
                <c:pt idx="9269">
                  <c:v>45301.208333333328</c:v>
                </c:pt>
                <c:pt idx="9270">
                  <c:v>45301.25</c:v>
                </c:pt>
                <c:pt idx="9271">
                  <c:v>45301.291666666672</c:v>
                </c:pt>
                <c:pt idx="9272">
                  <c:v>45301.333333333328</c:v>
                </c:pt>
                <c:pt idx="9273">
                  <c:v>45301.375</c:v>
                </c:pt>
                <c:pt idx="9274">
                  <c:v>45301.416666666672</c:v>
                </c:pt>
                <c:pt idx="9275">
                  <c:v>45301.458333333328</c:v>
                </c:pt>
                <c:pt idx="9276">
                  <c:v>45301.5</c:v>
                </c:pt>
                <c:pt idx="9277">
                  <c:v>45301.541666666672</c:v>
                </c:pt>
                <c:pt idx="9278">
                  <c:v>45301.583333333328</c:v>
                </c:pt>
                <c:pt idx="9279">
                  <c:v>45301.625</c:v>
                </c:pt>
                <c:pt idx="9280">
                  <c:v>45301.666666666672</c:v>
                </c:pt>
                <c:pt idx="9281">
                  <c:v>45301.708333333328</c:v>
                </c:pt>
                <c:pt idx="9282">
                  <c:v>45301.75</c:v>
                </c:pt>
                <c:pt idx="9283">
                  <c:v>45301.791666666672</c:v>
                </c:pt>
                <c:pt idx="9284">
                  <c:v>45301.833333333328</c:v>
                </c:pt>
                <c:pt idx="9285">
                  <c:v>45301.875</c:v>
                </c:pt>
                <c:pt idx="9286">
                  <c:v>45301.916666666672</c:v>
                </c:pt>
                <c:pt idx="9287">
                  <c:v>45301.958333333328</c:v>
                </c:pt>
                <c:pt idx="9288">
                  <c:v>45302</c:v>
                </c:pt>
                <c:pt idx="9289">
                  <c:v>45302.041666666672</c:v>
                </c:pt>
                <c:pt idx="9290">
                  <c:v>45302.083333333328</c:v>
                </c:pt>
                <c:pt idx="9291">
                  <c:v>45302.125</c:v>
                </c:pt>
                <c:pt idx="9292">
                  <c:v>45302.166666666672</c:v>
                </c:pt>
                <c:pt idx="9293">
                  <c:v>45302.208333333328</c:v>
                </c:pt>
                <c:pt idx="9294">
                  <c:v>45302.25</c:v>
                </c:pt>
                <c:pt idx="9295">
                  <c:v>45302.291666666672</c:v>
                </c:pt>
                <c:pt idx="9296">
                  <c:v>45302.333333333328</c:v>
                </c:pt>
                <c:pt idx="9297">
                  <c:v>45302.375</c:v>
                </c:pt>
                <c:pt idx="9298">
                  <c:v>45302.416666666672</c:v>
                </c:pt>
                <c:pt idx="9299">
                  <c:v>45302.458333333328</c:v>
                </c:pt>
                <c:pt idx="9300">
                  <c:v>45302.5</c:v>
                </c:pt>
                <c:pt idx="9301">
                  <c:v>45302.541666666672</c:v>
                </c:pt>
                <c:pt idx="9302">
                  <c:v>45302.583333333328</c:v>
                </c:pt>
                <c:pt idx="9303">
                  <c:v>45302.625</c:v>
                </c:pt>
                <c:pt idx="9304">
                  <c:v>45302.666666666672</c:v>
                </c:pt>
                <c:pt idx="9305">
                  <c:v>45302.708333333328</c:v>
                </c:pt>
                <c:pt idx="9306">
                  <c:v>45302.75</c:v>
                </c:pt>
                <c:pt idx="9307">
                  <c:v>45302.791666666672</c:v>
                </c:pt>
                <c:pt idx="9308">
                  <c:v>45302.833333333328</c:v>
                </c:pt>
                <c:pt idx="9309">
                  <c:v>45302.875</c:v>
                </c:pt>
                <c:pt idx="9310">
                  <c:v>45302.916666666672</c:v>
                </c:pt>
                <c:pt idx="9311">
                  <c:v>45302.958333333328</c:v>
                </c:pt>
                <c:pt idx="9312">
                  <c:v>45303</c:v>
                </c:pt>
                <c:pt idx="9313">
                  <c:v>45303.041666666672</c:v>
                </c:pt>
                <c:pt idx="9314">
                  <c:v>45303.083333333328</c:v>
                </c:pt>
                <c:pt idx="9315">
                  <c:v>45303.125</c:v>
                </c:pt>
                <c:pt idx="9316">
                  <c:v>45303.166666666672</c:v>
                </c:pt>
                <c:pt idx="9317">
                  <c:v>45303.208333333328</c:v>
                </c:pt>
                <c:pt idx="9318">
                  <c:v>45303.25</c:v>
                </c:pt>
                <c:pt idx="9319">
                  <c:v>45303.291666666672</c:v>
                </c:pt>
                <c:pt idx="9320">
                  <c:v>45303.333333333328</c:v>
                </c:pt>
                <c:pt idx="9321">
                  <c:v>45303.375</c:v>
                </c:pt>
                <c:pt idx="9322">
                  <c:v>45303.416666666672</c:v>
                </c:pt>
                <c:pt idx="9323">
                  <c:v>45303.458333333328</c:v>
                </c:pt>
                <c:pt idx="9324">
                  <c:v>45303.5</c:v>
                </c:pt>
                <c:pt idx="9325">
                  <c:v>45303.541666666672</c:v>
                </c:pt>
                <c:pt idx="9326">
                  <c:v>45303.583333333328</c:v>
                </c:pt>
                <c:pt idx="9327">
                  <c:v>45303.625</c:v>
                </c:pt>
                <c:pt idx="9328">
                  <c:v>45303.666666666672</c:v>
                </c:pt>
                <c:pt idx="9329">
                  <c:v>45303.708333333328</c:v>
                </c:pt>
                <c:pt idx="9330">
                  <c:v>45303.75</c:v>
                </c:pt>
                <c:pt idx="9331">
                  <c:v>45303.791666666672</c:v>
                </c:pt>
                <c:pt idx="9332">
                  <c:v>45303.833333333328</c:v>
                </c:pt>
                <c:pt idx="9333">
                  <c:v>45303.875</c:v>
                </c:pt>
                <c:pt idx="9334">
                  <c:v>45303.916666666672</c:v>
                </c:pt>
                <c:pt idx="9335">
                  <c:v>45303.958333333328</c:v>
                </c:pt>
                <c:pt idx="9336">
                  <c:v>45304</c:v>
                </c:pt>
                <c:pt idx="9337">
                  <c:v>45304.041666666672</c:v>
                </c:pt>
                <c:pt idx="9338">
                  <c:v>45304.083333333328</c:v>
                </c:pt>
                <c:pt idx="9339">
                  <c:v>45304.125</c:v>
                </c:pt>
                <c:pt idx="9340">
                  <c:v>45304.166666666672</c:v>
                </c:pt>
                <c:pt idx="9341">
                  <c:v>45304.208333333328</c:v>
                </c:pt>
                <c:pt idx="9342">
                  <c:v>45304.25</c:v>
                </c:pt>
                <c:pt idx="9343">
                  <c:v>45304.291666666672</c:v>
                </c:pt>
                <c:pt idx="9344">
                  <c:v>45304.333333333328</c:v>
                </c:pt>
                <c:pt idx="9345">
                  <c:v>45304.375</c:v>
                </c:pt>
                <c:pt idx="9346">
                  <c:v>45304.416666666672</c:v>
                </c:pt>
                <c:pt idx="9347">
                  <c:v>45304.458333333328</c:v>
                </c:pt>
                <c:pt idx="9348">
                  <c:v>45304.5</c:v>
                </c:pt>
                <c:pt idx="9349">
                  <c:v>45304.541666666672</c:v>
                </c:pt>
                <c:pt idx="9350">
                  <c:v>45304.583333333328</c:v>
                </c:pt>
                <c:pt idx="9351">
                  <c:v>45304.625</c:v>
                </c:pt>
                <c:pt idx="9352">
                  <c:v>45304.666666666672</c:v>
                </c:pt>
                <c:pt idx="9353">
                  <c:v>45304.708333333328</c:v>
                </c:pt>
                <c:pt idx="9354">
                  <c:v>45304.75</c:v>
                </c:pt>
                <c:pt idx="9355">
                  <c:v>45304.791666666672</c:v>
                </c:pt>
                <c:pt idx="9356">
                  <c:v>45304.833333333328</c:v>
                </c:pt>
                <c:pt idx="9357">
                  <c:v>45304.875</c:v>
                </c:pt>
                <c:pt idx="9358">
                  <c:v>45304.916666666672</c:v>
                </c:pt>
                <c:pt idx="9359">
                  <c:v>45304.958333333328</c:v>
                </c:pt>
                <c:pt idx="9360">
                  <c:v>45305</c:v>
                </c:pt>
                <c:pt idx="9361">
                  <c:v>45305.041666666672</c:v>
                </c:pt>
                <c:pt idx="9362">
                  <c:v>45305.083333333328</c:v>
                </c:pt>
                <c:pt idx="9363">
                  <c:v>45305.125</c:v>
                </c:pt>
                <c:pt idx="9364">
                  <c:v>45305.166666666672</c:v>
                </c:pt>
                <c:pt idx="9365">
                  <c:v>45305.208333333328</c:v>
                </c:pt>
                <c:pt idx="9366">
                  <c:v>45305.25</c:v>
                </c:pt>
                <c:pt idx="9367">
                  <c:v>45305.291666666672</c:v>
                </c:pt>
                <c:pt idx="9368">
                  <c:v>45305.333333333328</c:v>
                </c:pt>
                <c:pt idx="9369">
                  <c:v>45305.375</c:v>
                </c:pt>
                <c:pt idx="9370">
                  <c:v>45305.416666666672</c:v>
                </c:pt>
                <c:pt idx="9371">
                  <c:v>45305.458333333328</c:v>
                </c:pt>
                <c:pt idx="9372">
                  <c:v>45305.5</c:v>
                </c:pt>
                <c:pt idx="9373">
                  <c:v>45305.541666666672</c:v>
                </c:pt>
                <c:pt idx="9374">
                  <c:v>45305.583333333328</c:v>
                </c:pt>
                <c:pt idx="9375">
                  <c:v>45305.625</c:v>
                </c:pt>
                <c:pt idx="9376">
                  <c:v>45305.666666666672</c:v>
                </c:pt>
                <c:pt idx="9377">
                  <c:v>45305.708333333328</c:v>
                </c:pt>
                <c:pt idx="9378">
                  <c:v>45305.75</c:v>
                </c:pt>
                <c:pt idx="9379">
                  <c:v>45305.791666666672</c:v>
                </c:pt>
                <c:pt idx="9380">
                  <c:v>45305.833333333328</c:v>
                </c:pt>
                <c:pt idx="9381">
                  <c:v>45305.875</c:v>
                </c:pt>
                <c:pt idx="9382">
                  <c:v>45305.916666666672</c:v>
                </c:pt>
                <c:pt idx="9383">
                  <c:v>45305.958333333328</c:v>
                </c:pt>
                <c:pt idx="9384">
                  <c:v>45306</c:v>
                </c:pt>
                <c:pt idx="9385">
                  <c:v>45306.041666666672</c:v>
                </c:pt>
                <c:pt idx="9386">
                  <c:v>45306.083333333328</c:v>
                </c:pt>
                <c:pt idx="9387">
                  <c:v>45306.125</c:v>
                </c:pt>
                <c:pt idx="9388">
                  <c:v>45306.166666666672</c:v>
                </c:pt>
                <c:pt idx="9389">
                  <c:v>45306.208333333328</c:v>
                </c:pt>
                <c:pt idx="9390">
                  <c:v>45306.25</c:v>
                </c:pt>
                <c:pt idx="9391">
                  <c:v>45306.291666666672</c:v>
                </c:pt>
                <c:pt idx="9392">
                  <c:v>45306.333333333328</c:v>
                </c:pt>
                <c:pt idx="9393">
                  <c:v>45306.375</c:v>
                </c:pt>
                <c:pt idx="9394">
                  <c:v>45306.416666666672</c:v>
                </c:pt>
                <c:pt idx="9395">
                  <c:v>45306.458333333328</c:v>
                </c:pt>
                <c:pt idx="9396">
                  <c:v>45306.5</c:v>
                </c:pt>
                <c:pt idx="9397">
                  <c:v>45306.541666666672</c:v>
                </c:pt>
                <c:pt idx="9398">
                  <c:v>45306.583333333328</c:v>
                </c:pt>
                <c:pt idx="9399">
                  <c:v>45306.625</c:v>
                </c:pt>
                <c:pt idx="9400">
                  <c:v>45306.666666666672</c:v>
                </c:pt>
                <c:pt idx="9401">
                  <c:v>45306.708333333328</c:v>
                </c:pt>
                <c:pt idx="9402">
                  <c:v>45306.75</c:v>
                </c:pt>
                <c:pt idx="9403">
                  <c:v>45306.791666666672</c:v>
                </c:pt>
                <c:pt idx="9404">
                  <c:v>45306.833333333328</c:v>
                </c:pt>
                <c:pt idx="9405">
                  <c:v>45306.875</c:v>
                </c:pt>
                <c:pt idx="9406">
                  <c:v>45306.916666666672</c:v>
                </c:pt>
                <c:pt idx="9407">
                  <c:v>45306.958333333328</c:v>
                </c:pt>
                <c:pt idx="9408">
                  <c:v>45307</c:v>
                </c:pt>
                <c:pt idx="9409">
                  <c:v>45307.041666666672</c:v>
                </c:pt>
                <c:pt idx="9410">
                  <c:v>45307.083333333328</c:v>
                </c:pt>
                <c:pt idx="9411">
                  <c:v>45307.125</c:v>
                </c:pt>
                <c:pt idx="9412">
                  <c:v>45307.166666666672</c:v>
                </c:pt>
                <c:pt idx="9413">
                  <c:v>45307.208333333328</c:v>
                </c:pt>
                <c:pt idx="9414">
                  <c:v>45307.25</c:v>
                </c:pt>
                <c:pt idx="9415">
                  <c:v>45307.291666666672</c:v>
                </c:pt>
                <c:pt idx="9416">
                  <c:v>45307.333333333328</c:v>
                </c:pt>
                <c:pt idx="9417">
                  <c:v>45307.375</c:v>
                </c:pt>
                <c:pt idx="9418">
                  <c:v>45307.416666666672</c:v>
                </c:pt>
                <c:pt idx="9419">
                  <c:v>45307.458333333328</c:v>
                </c:pt>
                <c:pt idx="9420">
                  <c:v>45307.5</c:v>
                </c:pt>
                <c:pt idx="9421">
                  <c:v>45307.541666666672</c:v>
                </c:pt>
                <c:pt idx="9422">
                  <c:v>45307.583333333328</c:v>
                </c:pt>
                <c:pt idx="9423">
                  <c:v>45307.625</c:v>
                </c:pt>
                <c:pt idx="9424">
                  <c:v>45307.666666666672</c:v>
                </c:pt>
                <c:pt idx="9425">
                  <c:v>45307.708333333328</c:v>
                </c:pt>
                <c:pt idx="9426">
                  <c:v>45307.75</c:v>
                </c:pt>
                <c:pt idx="9427">
                  <c:v>45307.791666666672</c:v>
                </c:pt>
                <c:pt idx="9428">
                  <c:v>45307.833333333328</c:v>
                </c:pt>
                <c:pt idx="9429">
                  <c:v>45307.875</c:v>
                </c:pt>
                <c:pt idx="9430">
                  <c:v>45307.916666666672</c:v>
                </c:pt>
                <c:pt idx="9431">
                  <c:v>45307.958333333328</c:v>
                </c:pt>
                <c:pt idx="9432">
                  <c:v>45308</c:v>
                </c:pt>
                <c:pt idx="9433">
                  <c:v>45308.041666666672</c:v>
                </c:pt>
                <c:pt idx="9434">
                  <c:v>45308.083333333328</c:v>
                </c:pt>
                <c:pt idx="9435">
                  <c:v>45308.125</c:v>
                </c:pt>
                <c:pt idx="9436">
                  <c:v>45308.166666666672</c:v>
                </c:pt>
                <c:pt idx="9437">
                  <c:v>45308.208333333328</c:v>
                </c:pt>
                <c:pt idx="9438">
                  <c:v>45308.25</c:v>
                </c:pt>
                <c:pt idx="9439">
                  <c:v>45308.291666666672</c:v>
                </c:pt>
                <c:pt idx="9440">
                  <c:v>45308.333333333328</c:v>
                </c:pt>
                <c:pt idx="9441">
                  <c:v>45308.375</c:v>
                </c:pt>
                <c:pt idx="9442">
                  <c:v>45308.416666666672</c:v>
                </c:pt>
                <c:pt idx="9443">
                  <c:v>45308.458333333328</c:v>
                </c:pt>
                <c:pt idx="9444">
                  <c:v>45308.5</c:v>
                </c:pt>
                <c:pt idx="9445">
                  <c:v>45308.541666666672</c:v>
                </c:pt>
                <c:pt idx="9446">
                  <c:v>45308.583333333328</c:v>
                </c:pt>
                <c:pt idx="9447">
                  <c:v>45308.625</c:v>
                </c:pt>
                <c:pt idx="9448">
                  <c:v>45308.666666666672</c:v>
                </c:pt>
                <c:pt idx="9449">
                  <c:v>45308.708333333328</c:v>
                </c:pt>
                <c:pt idx="9450">
                  <c:v>45308.75</c:v>
                </c:pt>
                <c:pt idx="9451">
                  <c:v>45308.791666666672</c:v>
                </c:pt>
                <c:pt idx="9452">
                  <c:v>45308.833333333328</c:v>
                </c:pt>
                <c:pt idx="9453">
                  <c:v>45308.875</c:v>
                </c:pt>
                <c:pt idx="9454">
                  <c:v>45308.916666666672</c:v>
                </c:pt>
                <c:pt idx="9455">
                  <c:v>45308.958333333328</c:v>
                </c:pt>
                <c:pt idx="9456">
                  <c:v>45309</c:v>
                </c:pt>
                <c:pt idx="9457">
                  <c:v>45309.041666666672</c:v>
                </c:pt>
                <c:pt idx="9458">
                  <c:v>45309.083333333328</c:v>
                </c:pt>
                <c:pt idx="9459">
                  <c:v>45309.125</c:v>
                </c:pt>
                <c:pt idx="9460">
                  <c:v>45309.166666666672</c:v>
                </c:pt>
                <c:pt idx="9461">
                  <c:v>45309.208333333328</c:v>
                </c:pt>
                <c:pt idx="9462">
                  <c:v>45309.25</c:v>
                </c:pt>
                <c:pt idx="9463">
                  <c:v>45309.291666666672</c:v>
                </c:pt>
                <c:pt idx="9464">
                  <c:v>45309.333333333328</c:v>
                </c:pt>
                <c:pt idx="9465">
                  <c:v>45309.375</c:v>
                </c:pt>
                <c:pt idx="9466">
                  <c:v>45309.416666666672</c:v>
                </c:pt>
                <c:pt idx="9467">
                  <c:v>45309.458333333328</c:v>
                </c:pt>
                <c:pt idx="9468">
                  <c:v>45309.5</c:v>
                </c:pt>
                <c:pt idx="9469">
                  <c:v>45309.541666666672</c:v>
                </c:pt>
                <c:pt idx="9470">
                  <c:v>45309.583333333328</c:v>
                </c:pt>
                <c:pt idx="9471">
                  <c:v>45309.625</c:v>
                </c:pt>
                <c:pt idx="9472">
                  <c:v>45309.666666666672</c:v>
                </c:pt>
                <c:pt idx="9473">
                  <c:v>45309.708333333328</c:v>
                </c:pt>
                <c:pt idx="9474">
                  <c:v>45309.75</c:v>
                </c:pt>
                <c:pt idx="9475">
                  <c:v>45309.791666666672</c:v>
                </c:pt>
                <c:pt idx="9476">
                  <c:v>45309.833333333328</c:v>
                </c:pt>
                <c:pt idx="9477">
                  <c:v>45309.875</c:v>
                </c:pt>
                <c:pt idx="9478">
                  <c:v>45309.916666666672</c:v>
                </c:pt>
                <c:pt idx="9479">
                  <c:v>45309.958333333328</c:v>
                </c:pt>
                <c:pt idx="9480">
                  <c:v>45310</c:v>
                </c:pt>
                <c:pt idx="9481">
                  <c:v>45310.041666666672</c:v>
                </c:pt>
                <c:pt idx="9482">
                  <c:v>45310.083333333328</c:v>
                </c:pt>
                <c:pt idx="9483">
                  <c:v>45310.125</c:v>
                </c:pt>
                <c:pt idx="9484">
                  <c:v>45310.166666666672</c:v>
                </c:pt>
                <c:pt idx="9485">
                  <c:v>45310.208333333328</c:v>
                </c:pt>
                <c:pt idx="9486">
                  <c:v>45310.25</c:v>
                </c:pt>
                <c:pt idx="9487">
                  <c:v>45310.291666666672</c:v>
                </c:pt>
                <c:pt idx="9488">
                  <c:v>45310.333333333328</c:v>
                </c:pt>
                <c:pt idx="9489">
                  <c:v>45310.375</c:v>
                </c:pt>
                <c:pt idx="9490">
                  <c:v>45310.416666666672</c:v>
                </c:pt>
                <c:pt idx="9491">
                  <c:v>45310.458333333328</c:v>
                </c:pt>
                <c:pt idx="9492">
                  <c:v>45310.5</c:v>
                </c:pt>
                <c:pt idx="9493">
                  <c:v>45310.541666666672</c:v>
                </c:pt>
                <c:pt idx="9494">
                  <c:v>45310.583333333328</c:v>
                </c:pt>
                <c:pt idx="9495">
                  <c:v>45310.625</c:v>
                </c:pt>
                <c:pt idx="9496">
                  <c:v>45310.666666666672</c:v>
                </c:pt>
                <c:pt idx="9497">
                  <c:v>45310.708333333328</c:v>
                </c:pt>
                <c:pt idx="9498">
                  <c:v>45310.75</c:v>
                </c:pt>
                <c:pt idx="9499">
                  <c:v>45310.791666666672</c:v>
                </c:pt>
                <c:pt idx="9500">
                  <c:v>45310.833333333328</c:v>
                </c:pt>
                <c:pt idx="9501">
                  <c:v>45310.875</c:v>
                </c:pt>
                <c:pt idx="9502">
                  <c:v>45310.916666666672</c:v>
                </c:pt>
                <c:pt idx="9503">
                  <c:v>45310.958333333328</c:v>
                </c:pt>
                <c:pt idx="9504">
                  <c:v>45311</c:v>
                </c:pt>
                <c:pt idx="9505">
                  <c:v>45311.041666666672</c:v>
                </c:pt>
                <c:pt idx="9506">
                  <c:v>45311.083333333328</c:v>
                </c:pt>
                <c:pt idx="9507">
                  <c:v>45311.125</c:v>
                </c:pt>
                <c:pt idx="9508">
                  <c:v>45311.166666666672</c:v>
                </c:pt>
                <c:pt idx="9509">
                  <c:v>45311.208333333328</c:v>
                </c:pt>
                <c:pt idx="9510">
                  <c:v>45311.25</c:v>
                </c:pt>
                <c:pt idx="9511">
                  <c:v>45311.291666666672</c:v>
                </c:pt>
                <c:pt idx="9512">
                  <c:v>45311.333333333328</c:v>
                </c:pt>
                <c:pt idx="9513">
                  <c:v>45311.375</c:v>
                </c:pt>
                <c:pt idx="9514">
                  <c:v>45311.416666666672</c:v>
                </c:pt>
                <c:pt idx="9515">
                  <c:v>45311.458333333328</c:v>
                </c:pt>
                <c:pt idx="9516">
                  <c:v>45311.5</c:v>
                </c:pt>
                <c:pt idx="9517">
                  <c:v>45311.541666666672</c:v>
                </c:pt>
                <c:pt idx="9518">
                  <c:v>45311.583333333328</c:v>
                </c:pt>
                <c:pt idx="9519">
                  <c:v>45311.625</c:v>
                </c:pt>
                <c:pt idx="9520">
                  <c:v>45311.666666666672</c:v>
                </c:pt>
                <c:pt idx="9521">
                  <c:v>45311.708333333328</c:v>
                </c:pt>
                <c:pt idx="9522">
                  <c:v>45311.75</c:v>
                </c:pt>
                <c:pt idx="9523">
                  <c:v>45311.791666666672</c:v>
                </c:pt>
                <c:pt idx="9524">
                  <c:v>45311.833333333328</c:v>
                </c:pt>
                <c:pt idx="9525">
                  <c:v>45311.875</c:v>
                </c:pt>
                <c:pt idx="9526">
                  <c:v>45311.916666666672</c:v>
                </c:pt>
                <c:pt idx="9527">
                  <c:v>45311.958333333328</c:v>
                </c:pt>
                <c:pt idx="9528">
                  <c:v>45312</c:v>
                </c:pt>
                <c:pt idx="9529">
                  <c:v>45312.041666666672</c:v>
                </c:pt>
                <c:pt idx="9530">
                  <c:v>45312.083333333328</c:v>
                </c:pt>
                <c:pt idx="9531">
                  <c:v>45312.125</c:v>
                </c:pt>
                <c:pt idx="9532">
                  <c:v>45312.166666666672</c:v>
                </c:pt>
                <c:pt idx="9533">
                  <c:v>45312.208333333328</c:v>
                </c:pt>
                <c:pt idx="9534">
                  <c:v>45312.25</c:v>
                </c:pt>
                <c:pt idx="9535">
                  <c:v>45312.291666666672</c:v>
                </c:pt>
                <c:pt idx="9536">
                  <c:v>45312.333333333328</c:v>
                </c:pt>
                <c:pt idx="9537">
                  <c:v>45312.375</c:v>
                </c:pt>
                <c:pt idx="9538">
                  <c:v>45312.416666666672</c:v>
                </c:pt>
                <c:pt idx="9539">
                  <c:v>45312.458333333328</c:v>
                </c:pt>
                <c:pt idx="9540">
                  <c:v>45312.5</c:v>
                </c:pt>
                <c:pt idx="9541">
                  <c:v>45312.541666666672</c:v>
                </c:pt>
                <c:pt idx="9542">
                  <c:v>45312.583333333328</c:v>
                </c:pt>
                <c:pt idx="9543">
                  <c:v>45312.625</c:v>
                </c:pt>
                <c:pt idx="9544">
                  <c:v>45312.666666666672</c:v>
                </c:pt>
                <c:pt idx="9545">
                  <c:v>45312.708333333328</c:v>
                </c:pt>
                <c:pt idx="9546">
                  <c:v>45312.75</c:v>
                </c:pt>
                <c:pt idx="9547">
                  <c:v>45312.791666666672</c:v>
                </c:pt>
                <c:pt idx="9548">
                  <c:v>45312.833333333328</c:v>
                </c:pt>
                <c:pt idx="9549">
                  <c:v>45312.875</c:v>
                </c:pt>
                <c:pt idx="9550">
                  <c:v>45312.916666666672</c:v>
                </c:pt>
                <c:pt idx="9551">
                  <c:v>45312.958333333328</c:v>
                </c:pt>
                <c:pt idx="9552">
                  <c:v>45313</c:v>
                </c:pt>
                <c:pt idx="9553">
                  <c:v>45313.041666666672</c:v>
                </c:pt>
                <c:pt idx="9554">
                  <c:v>45313.083333333328</c:v>
                </c:pt>
                <c:pt idx="9555">
                  <c:v>45313.125</c:v>
                </c:pt>
                <c:pt idx="9556">
                  <c:v>45313.166666666672</c:v>
                </c:pt>
                <c:pt idx="9557">
                  <c:v>45313.208333333328</c:v>
                </c:pt>
                <c:pt idx="9558">
                  <c:v>45313.25</c:v>
                </c:pt>
                <c:pt idx="9559">
                  <c:v>45313.291666666672</c:v>
                </c:pt>
                <c:pt idx="9560">
                  <c:v>45313.333333333328</c:v>
                </c:pt>
                <c:pt idx="9561">
                  <c:v>45313.375</c:v>
                </c:pt>
                <c:pt idx="9562">
                  <c:v>45313.416666666672</c:v>
                </c:pt>
                <c:pt idx="9563">
                  <c:v>45313.458333333328</c:v>
                </c:pt>
                <c:pt idx="9564">
                  <c:v>45313.5</c:v>
                </c:pt>
                <c:pt idx="9565">
                  <c:v>45313.541666666672</c:v>
                </c:pt>
                <c:pt idx="9566">
                  <c:v>45313.583333333328</c:v>
                </c:pt>
                <c:pt idx="9567">
                  <c:v>45313.625</c:v>
                </c:pt>
                <c:pt idx="9568">
                  <c:v>45313.666666666672</c:v>
                </c:pt>
                <c:pt idx="9569">
                  <c:v>45313.708333333328</c:v>
                </c:pt>
                <c:pt idx="9570">
                  <c:v>45313.75</c:v>
                </c:pt>
                <c:pt idx="9571">
                  <c:v>45313.791666666672</c:v>
                </c:pt>
                <c:pt idx="9572">
                  <c:v>45313.833333333328</c:v>
                </c:pt>
                <c:pt idx="9573">
                  <c:v>45313.875</c:v>
                </c:pt>
                <c:pt idx="9574">
                  <c:v>45313.916666666672</c:v>
                </c:pt>
                <c:pt idx="9575">
                  <c:v>45313.958333333328</c:v>
                </c:pt>
                <c:pt idx="9576">
                  <c:v>45314</c:v>
                </c:pt>
                <c:pt idx="9577">
                  <c:v>45314.041666666672</c:v>
                </c:pt>
                <c:pt idx="9578">
                  <c:v>45314.083333333328</c:v>
                </c:pt>
                <c:pt idx="9579">
                  <c:v>45314.125</c:v>
                </c:pt>
                <c:pt idx="9580">
                  <c:v>45314.166666666672</c:v>
                </c:pt>
                <c:pt idx="9581">
                  <c:v>45314.208333333328</c:v>
                </c:pt>
                <c:pt idx="9582">
                  <c:v>45314.25</c:v>
                </c:pt>
                <c:pt idx="9583">
                  <c:v>45314.291666666672</c:v>
                </c:pt>
                <c:pt idx="9584">
                  <c:v>45314.333333333328</c:v>
                </c:pt>
                <c:pt idx="9585">
                  <c:v>45314.375</c:v>
                </c:pt>
                <c:pt idx="9586">
                  <c:v>45314.416666666672</c:v>
                </c:pt>
                <c:pt idx="9587">
                  <c:v>45314.458333333328</c:v>
                </c:pt>
                <c:pt idx="9588">
                  <c:v>45314.5</c:v>
                </c:pt>
                <c:pt idx="9589">
                  <c:v>45314.541666666672</c:v>
                </c:pt>
                <c:pt idx="9590">
                  <c:v>45314.583333333328</c:v>
                </c:pt>
                <c:pt idx="9591">
                  <c:v>45314.625</c:v>
                </c:pt>
                <c:pt idx="9592">
                  <c:v>45314.666666666672</c:v>
                </c:pt>
                <c:pt idx="9593">
                  <c:v>45314.708333333328</c:v>
                </c:pt>
                <c:pt idx="9594">
                  <c:v>45314.75</c:v>
                </c:pt>
                <c:pt idx="9595">
                  <c:v>45314.791666666672</c:v>
                </c:pt>
                <c:pt idx="9596">
                  <c:v>45314.833333333328</c:v>
                </c:pt>
                <c:pt idx="9597">
                  <c:v>45314.875</c:v>
                </c:pt>
                <c:pt idx="9598">
                  <c:v>45314.916666666672</c:v>
                </c:pt>
                <c:pt idx="9599">
                  <c:v>45314.958333333328</c:v>
                </c:pt>
                <c:pt idx="9600">
                  <c:v>45315</c:v>
                </c:pt>
                <c:pt idx="9601">
                  <c:v>45315.041666666672</c:v>
                </c:pt>
                <c:pt idx="9602">
                  <c:v>45315.083333333328</c:v>
                </c:pt>
                <c:pt idx="9603">
                  <c:v>45315.125</c:v>
                </c:pt>
                <c:pt idx="9604">
                  <c:v>45315.166666666672</c:v>
                </c:pt>
                <c:pt idx="9605">
                  <c:v>45315.208333333328</c:v>
                </c:pt>
                <c:pt idx="9606">
                  <c:v>45315.25</c:v>
                </c:pt>
                <c:pt idx="9607">
                  <c:v>45315.291666666672</c:v>
                </c:pt>
                <c:pt idx="9608">
                  <c:v>45315.333333333328</c:v>
                </c:pt>
                <c:pt idx="9609">
                  <c:v>45315.375</c:v>
                </c:pt>
                <c:pt idx="9610">
                  <c:v>45315.416666666672</c:v>
                </c:pt>
                <c:pt idx="9611">
                  <c:v>45315.458333333328</c:v>
                </c:pt>
                <c:pt idx="9612">
                  <c:v>45315.5</c:v>
                </c:pt>
                <c:pt idx="9613">
                  <c:v>45315.541666666672</c:v>
                </c:pt>
                <c:pt idx="9614">
                  <c:v>45315.583333333328</c:v>
                </c:pt>
                <c:pt idx="9615">
                  <c:v>45315.625</c:v>
                </c:pt>
                <c:pt idx="9616">
                  <c:v>45315.666666666672</c:v>
                </c:pt>
                <c:pt idx="9617">
                  <c:v>45315.708333333328</c:v>
                </c:pt>
                <c:pt idx="9618">
                  <c:v>45315.75</c:v>
                </c:pt>
                <c:pt idx="9619">
                  <c:v>45315.791666666672</c:v>
                </c:pt>
                <c:pt idx="9620">
                  <c:v>45315.833333333328</c:v>
                </c:pt>
                <c:pt idx="9621">
                  <c:v>45315.875</c:v>
                </c:pt>
                <c:pt idx="9622">
                  <c:v>45315.916666666672</c:v>
                </c:pt>
                <c:pt idx="9623">
                  <c:v>45315.958333333328</c:v>
                </c:pt>
                <c:pt idx="9624">
                  <c:v>45316</c:v>
                </c:pt>
                <c:pt idx="9625">
                  <c:v>45316.041666666672</c:v>
                </c:pt>
                <c:pt idx="9626">
                  <c:v>45316.083333333328</c:v>
                </c:pt>
                <c:pt idx="9627">
                  <c:v>45316.125</c:v>
                </c:pt>
                <c:pt idx="9628">
                  <c:v>45316.166666666672</c:v>
                </c:pt>
                <c:pt idx="9629">
                  <c:v>45316.208333333328</c:v>
                </c:pt>
                <c:pt idx="9630">
                  <c:v>45316.25</c:v>
                </c:pt>
                <c:pt idx="9631">
                  <c:v>45316.291666666672</c:v>
                </c:pt>
                <c:pt idx="9632">
                  <c:v>45316.333333333328</c:v>
                </c:pt>
                <c:pt idx="9633">
                  <c:v>45316.375</c:v>
                </c:pt>
                <c:pt idx="9634">
                  <c:v>45316.416666666672</c:v>
                </c:pt>
                <c:pt idx="9635">
                  <c:v>45316.458333333328</c:v>
                </c:pt>
                <c:pt idx="9636">
                  <c:v>45316.5</c:v>
                </c:pt>
                <c:pt idx="9637">
                  <c:v>45316.541666666672</c:v>
                </c:pt>
                <c:pt idx="9638">
                  <c:v>45316.583333333328</c:v>
                </c:pt>
                <c:pt idx="9639">
                  <c:v>45316.625</c:v>
                </c:pt>
                <c:pt idx="9640">
                  <c:v>45316.666666666672</c:v>
                </c:pt>
                <c:pt idx="9641">
                  <c:v>45316.708333333328</c:v>
                </c:pt>
                <c:pt idx="9642">
                  <c:v>45316.75</c:v>
                </c:pt>
                <c:pt idx="9643">
                  <c:v>45316.791666666672</c:v>
                </c:pt>
                <c:pt idx="9644">
                  <c:v>45316.833333333328</c:v>
                </c:pt>
                <c:pt idx="9645">
                  <c:v>45316.875</c:v>
                </c:pt>
                <c:pt idx="9646">
                  <c:v>45316.916666666672</c:v>
                </c:pt>
                <c:pt idx="9647">
                  <c:v>45316.958333333328</c:v>
                </c:pt>
                <c:pt idx="9648">
                  <c:v>45317</c:v>
                </c:pt>
                <c:pt idx="9649">
                  <c:v>45317.041666666672</c:v>
                </c:pt>
                <c:pt idx="9650">
                  <c:v>45317.083333333328</c:v>
                </c:pt>
                <c:pt idx="9651">
                  <c:v>45317.125</c:v>
                </c:pt>
                <c:pt idx="9652">
                  <c:v>45317.166666666672</c:v>
                </c:pt>
                <c:pt idx="9653">
                  <c:v>45317.208333333328</c:v>
                </c:pt>
                <c:pt idx="9654">
                  <c:v>45317.25</c:v>
                </c:pt>
                <c:pt idx="9655">
                  <c:v>45317.291666666672</c:v>
                </c:pt>
                <c:pt idx="9656">
                  <c:v>45317.333333333328</c:v>
                </c:pt>
                <c:pt idx="9657">
                  <c:v>45317.375</c:v>
                </c:pt>
                <c:pt idx="9658">
                  <c:v>45317.416666666672</c:v>
                </c:pt>
                <c:pt idx="9659">
                  <c:v>45317.458333333328</c:v>
                </c:pt>
                <c:pt idx="9660">
                  <c:v>45317.5</c:v>
                </c:pt>
                <c:pt idx="9661">
                  <c:v>45317.541666666672</c:v>
                </c:pt>
                <c:pt idx="9662">
                  <c:v>45317.583333333328</c:v>
                </c:pt>
                <c:pt idx="9663">
                  <c:v>45317.625</c:v>
                </c:pt>
                <c:pt idx="9664">
                  <c:v>45317.666666666672</c:v>
                </c:pt>
                <c:pt idx="9665">
                  <c:v>45317.708333333328</c:v>
                </c:pt>
                <c:pt idx="9666">
                  <c:v>45317.75</c:v>
                </c:pt>
                <c:pt idx="9667">
                  <c:v>45317.791666666672</c:v>
                </c:pt>
                <c:pt idx="9668">
                  <c:v>45317.833333333328</c:v>
                </c:pt>
                <c:pt idx="9669">
                  <c:v>45317.875</c:v>
                </c:pt>
                <c:pt idx="9670">
                  <c:v>45317.916666666672</c:v>
                </c:pt>
                <c:pt idx="9671">
                  <c:v>45317.958333333328</c:v>
                </c:pt>
                <c:pt idx="9672">
                  <c:v>45318</c:v>
                </c:pt>
                <c:pt idx="9673">
                  <c:v>45318.041666666672</c:v>
                </c:pt>
                <c:pt idx="9674">
                  <c:v>45318.083333333328</c:v>
                </c:pt>
                <c:pt idx="9675">
                  <c:v>45318.125</c:v>
                </c:pt>
                <c:pt idx="9676">
                  <c:v>45318.166666666672</c:v>
                </c:pt>
                <c:pt idx="9677">
                  <c:v>45318.208333333328</c:v>
                </c:pt>
                <c:pt idx="9678">
                  <c:v>45318.25</c:v>
                </c:pt>
                <c:pt idx="9679">
                  <c:v>45318.291666666672</c:v>
                </c:pt>
                <c:pt idx="9680">
                  <c:v>45318.333333333328</c:v>
                </c:pt>
                <c:pt idx="9681">
                  <c:v>45318.375</c:v>
                </c:pt>
                <c:pt idx="9682">
                  <c:v>45318.416666666672</c:v>
                </c:pt>
                <c:pt idx="9683">
                  <c:v>45318.458333333328</c:v>
                </c:pt>
                <c:pt idx="9684">
                  <c:v>45318.5</c:v>
                </c:pt>
                <c:pt idx="9685">
                  <c:v>45318.541666666672</c:v>
                </c:pt>
                <c:pt idx="9686">
                  <c:v>45318.583333333328</c:v>
                </c:pt>
                <c:pt idx="9687">
                  <c:v>45318.625</c:v>
                </c:pt>
                <c:pt idx="9688">
                  <c:v>45318.666666666672</c:v>
                </c:pt>
                <c:pt idx="9689">
                  <c:v>45318.708333333328</c:v>
                </c:pt>
                <c:pt idx="9690">
                  <c:v>45318.75</c:v>
                </c:pt>
                <c:pt idx="9691">
                  <c:v>45318.791666666672</c:v>
                </c:pt>
                <c:pt idx="9692">
                  <c:v>45318.833333333328</c:v>
                </c:pt>
                <c:pt idx="9693">
                  <c:v>45318.875</c:v>
                </c:pt>
                <c:pt idx="9694">
                  <c:v>45318.916666666672</c:v>
                </c:pt>
                <c:pt idx="9695">
                  <c:v>45318.958333333328</c:v>
                </c:pt>
                <c:pt idx="9696">
                  <c:v>45319</c:v>
                </c:pt>
                <c:pt idx="9697">
                  <c:v>45319.041666666672</c:v>
                </c:pt>
                <c:pt idx="9698">
                  <c:v>45319.083333333328</c:v>
                </c:pt>
                <c:pt idx="9699">
                  <c:v>45319.125</c:v>
                </c:pt>
                <c:pt idx="9700">
                  <c:v>45319.166666666672</c:v>
                </c:pt>
                <c:pt idx="9701">
                  <c:v>45319.208333333328</c:v>
                </c:pt>
                <c:pt idx="9702">
                  <c:v>45319.25</c:v>
                </c:pt>
                <c:pt idx="9703">
                  <c:v>45319.291666666672</c:v>
                </c:pt>
                <c:pt idx="9704">
                  <c:v>45319.333333333328</c:v>
                </c:pt>
                <c:pt idx="9705">
                  <c:v>45319.375</c:v>
                </c:pt>
                <c:pt idx="9706">
                  <c:v>45319.416666666672</c:v>
                </c:pt>
                <c:pt idx="9707">
                  <c:v>45319.458333333328</c:v>
                </c:pt>
                <c:pt idx="9708">
                  <c:v>45319.5</c:v>
                </c:pt>
                <c:pt idx="9709">
                  <c:v>45319.541666666672</c:v>
                </c:pt>
                <c:pt idx="9710">
                  <c:v>45319.583333333328</c:v>
                </c:pt>
                <c:pt idx="9711">
                  <c:v>45319.625</c:v>
                </c:pt>
                <c:pt idx="9712">
                  <c:v>45319.666666666672</c:v>
                </c:pt>
                <c:pt idx="9713">
                  <c:v>45319.708333333328</c:v>
                </c:pt>
                <c:pt idx="9714">
                  <c:v>45319.75</c:v>
                </c:pt>
                <c:pt idx="9715">
                  <c:v>45319.791666666672</c:v>
                </c:pt>
                <c:pt idx="9716">
                  <c:v>45319.833333333328</c:v>
                </c:pt>
                <c:pt idx="9717">
                  <c:v>45319.875</c:v>
                </c:pt>
                <c:pt idx="9718">
                  <c:v>45319.916666666672</c:v>
                </c:pt>
                <c:pt idx="9719">
                  <c:v>45319.958333333328</c:v>
                </c:pt>
                <c:pt idx="9720">
                  <c:v>45320</c:v>
                </c:pt>
                <c:pt idx="9721">
                  <c:v>45320.041666666672</c:v>
                </c:pt>
                <c:pt idx="9722">
                  <c:v>45320.083333333328</c:v>
                </c:pt>
                <c:pt idx="9723">
                  <c:v>45320.125</c:v>
                </c:pt>
                <c:pt idx="9724">
                  <c:v>45320.166666666672</c:v>
                </c:pt>
                <c:pt idx="9725">
                  <c:v>45320.208333333328</c:v>
                </c:pt>
                <c:pt idx="9726">
                  <c:v>45320.25</c:v>
                </c:pt>
                <c:pt idx="9727">
                  <c:v>45320.291666666672</c:v>
                </c:pt>
                <c:pt idx="9728">
                  <c:v>45320.333333333328</c:v>
                </c:pt>
                <c:pt idx="9729">
                  <c:v>45320.375</c:v>
                </c:pt>
                <c:pt idx="9730">
                  <c:v>45320.416666666672</c:v>
                </c:pt>
                <c:pt idx="9731">
                  <c:v>45320.458333333328</c:v>
                </c:pt>
                <c:pt idx="9732">
                  <c:v>45320.5</c:v>
                </c:pt>
                <c:pt idx="9733">
                  <c:v>45320.541666666672</c:v>
                </c:pt>
                <c:pt idx="9734">
                  <c:v>45320.583333333328</c:v>
                </c:pt>
                <c:pt idx="9735">
                  <c:v>45320.625</c:v>
                </c:pt>
                <c:pt idx="9736">
                  <c:v>45320.666666666672</c:v>
                </c:pt>
                <c:pt idx="9737">
                  <c:v>45320.708333333328</c:v>
                </c:pt>
                <c:pt idx="9738">
                  <c:v>45320.75</c:v>
                </c:pt>
                <c:pt idx="9739">
                  <c:v>45320.791666666672</c:v>
                </c:pt>
                <c:pt idx="9740">
                  <c:v>45320.833333333328</c:v>
                </c:pt>
                <c:pt idx="9741">
                  <c:v>45320.875</c:v>
                </c:pt>
                <c:pt idx="9742">
                  <c:v>45320.916666666672</c:v>
                </c:pt>
                <c:pt idx="9743">
                  <c:v>45320.958333333328</c:v>
                </c:pt>
                <c:pt idx="9744">
                  <c:v>45321</c:v>
                </c:pt>
                <c:pt idx="9745">
                  <c:v>45321.041666666672</c:v>
                </c:pt>
                <c:pt idx="9746">
                  <c:v>45321.083333333328</c:v>
                </c:pt>
                <c:pt idx="9747">
                  <c:v>45321.125</c:v>
                </c:pt>
                <c:pt idx="9748">
                  <c:v>45321.166666666672</c:v>
                </c:pt>
                <c:pt idx="9749">
                  <c:v>45321.208333333328</c:v>
                </c:pt>
                <c:pt idx="9750">
                  <c:v>45321.25</c:v>
                </c:pt>
                <c:pt idx="9751">
                  <c:v>45321.291666666672</c:v>
                </c:pt>
                <c:pt idx="9752">
                  <c:v>45321.333333333328</c:v>
                </c:pt>
                <c:pt idx="9753">
                  <c:v>45321.375</c:v>
                </c:pt>
                <c:pt idx="9754">
                  <c:v>45321.416666666672</c:v>
                </c:pt>
                <c:pt idx="9755">
                  <c:v>45321.458333333328</c:v>
                </c:pt>
                <c:pt idx="9756">
                  <c:v>45321.5</c:v>
                </c:pt>
                <c:pt idx="9757">
                  <c:v>45321.541666666672</c:v>
                </c:pt>
                <c:pt idx="9758">
                  <c:v>45321.583333333328</c:v>
                </c:pt>
                <c:pt idx="9759">
                  <c:v>45321.625</c:v>
                </c:pt>
                <c:pt idx="9760">
                  <c:v>45321.666666666672</c:v>
                </c:pt>
                <c:pt idx="9761">
                  <c:v>45321.708333333328</c:v>
                </c:pt>
                <c:pt idx="9762">
                  <c:v>45321.75</c:v>
                </c:pt>
                <c:pt idx="9763">
                  <c:v>45321.791666666672</c:v>
                </c:pt>
                <c:pt idx="9764">
                  <c:v>45321.833333333328</c:v>
                </c:pt>
                <c:pt idx="9765">
                  <c:v>45321.875</c:v>
                </c:pt>
                <c:pt idx="9766">
                  <c:v>45321.916666666672</c:v>
                </c:pt>
                <c:pt idx="9767">
                  <c:v>45321.958333333328</c:v>
                </c:pt>
                <c:pt idx="9768">
                  <c:v>45322</c:v>
                </c:pt>
                <c:pt idx="9769">
                  <c:v>45322.041666666672</c:v>
                </c:pt>
                <c:pt idx="9770">
                  <c:v>45322.083333333328</c:v>
                </c:pt>
                <c:pt idx="9771">
                  <c:v>45322.125</c:v>
                </c:pt>
                <c:pt idx="9772">
                  <c:v>45322.166666666672</c:v>
                </c:pt>
                <c:pt idx="9773">
                  <c:v>45322.208333333328</c:v>
                </c:pt>
                <c:pt idx="9774">
                  <c:v>45322.25</c:v>
                </c:pt>
                <c:pt idx="9775">
                  <c:v>45322.291666666672</c:v>
                </c:pt>
                <c:pt idx="9776">
                  <c:v>45322.333333333328</c:v>
                </c:pt>
                <c:pt idx="9777">
                  <c:v>45322.375</c:v>
                </c:pt>
                <c:pt idx="9778">
                  <c:v>45322.416666666672</c:v>
                </c:pt>
                <c:pt idx="9779">
                  <c:v>45322.458333333328</c:v>
                </c:pt>
                <c:pt idx="9780">
                  <c:v>45322.5</c:v>
                </c:pt>
                <c:pt idx="9781">
                  <c:v>45322.541666666672</c:v>
                </c:pt>
                <c:pt idx="9782">
                  <c:v>45322.583333333328</c:v>
                </c:pt>
                <c:pt idx="9783">
                  <c:v>45322.625</c:v>
                </c:pt>
                <c:pt idx="9784">
                  <c:v>45322.666666666672</c:v>
                </c:pt>
                <c:pt idx="9785">
                  <c:v>45322.708333333328</c:v>
                </c:pt>
                <c:pt idx="9786">
                  <c:v>45322.75</c:v>
                </c:pt>
                <c:pt idx="9787">
                  <c:v>45322.791666666672</c:v>
                </c:pt>
                <c:pt idx="9788">
                  <c:v>45322.833333333328</c:v>
                </c:pt>
                <c:pt idx="9789">
                  <c:v>45322.875</c:v>
                </c:pt>
                <c:pt idx="9790">
                  <c:v>45322.916666666672</c:v>
                </c:pt>
                <c:pt idx="9791">
                  <c:v>45322.958333333328</c:v>
                </c:pt>
                <c:pt idx="9792">
                  <c:v>45323</c:v>
                </c:pt>
                <c:pt idx="9793">
                  <c:v>45323.041666666672</c:v>
                </c:pt>
                <c:pt idx="9794">
                  <c:v>45323.083333333328</c:v>
                </c:pt>
                <c:pt idx="9795">
                  <c:v>45323.125</c:v>
                </c:pt>
                <c:pt idx="9796">
                  <c:v>45323.166666666672</c:v>
                </c:pt>
                <c:pt idx="9797">
                  <c:v>45323.208333333328</c:v>
                </c:pt>
                <c:pt idx="9798">
                  <c:v>45323.25</c:v>
                </c:pt>
                <c:pt idx="9799">
                  <c:v>45323.291666666672</c:v>
                </c:pt>
                <c:pt idx="9800">
                  <c:v>45323.333333333328</c:v>
                </c:pt>
                <c:pt idx="9801">
                  <c:v>45323.375</c:v>
                </c:pt>
                <c:pt idx="9802">
                  <c:v>45323.416666666672</c:v>
                </c:pt>
                <c:pt idx="9803">
                  <c:v>45323.458333333328</c:v>
                </c:pt>
                <c:pt idx="9804">
                  <c:v>45323.5</c:v>
                </c:pt>
                <c:pt idx="9805">
                  <c:v>45323.541666666672</c:v>
                </c:pt>
                <c:pt idx="9806">
                  <c:v>45323.583333333328</c:v>
                </c:pt>
                <c:pt idx="9807">
                  <c:v>45323.625</c:v>
                </c:pt>
                <c:pt idx="9808">
                  <c:v>45323.666666666672</c:v>
                </c:pt>
                <c:pt idx="9809">
                  <c:v>45323.708333333328</c:v>
                </c:pt>
                <c:pt idx="9810">
                  <c:v>45323.75</c:v>
                </c:pt>
                <c:pt idx="9811">
                  <c:v>45323.791666666672</c:v>
                </c:pt>
                <c:pt idx="9812">
                  <c:v>45323.833333333328</c:v>
                </c:pt>
                <c:pt idx="9813">
                  <c:v>45323.875</c:v>
                </c:pt>
                <c:pt idx="9814">
                  <c:v>45323.916666666672</c:v>
                </c:pt>
                <c:pt idx="9815">
                  <c:v>45323.958333333328</c:v>
                </c:pt>
                <c:pt idx="9816">
                  <c:v>45324</c:v>
                </c:pt>
                <c:pt idx="9817">
                  <c:v>45324.041666666672</c:v>
                </c:pt>
                <c:pt idx="9818">
                  <c:v>45324.083333333328</c:v>
                </c:pt>
                <c:pt idx="9819">
                  <c:v>45324.125</c:v>
                </c:pt>
                <c:pt idx="9820">
                  <c:v>45324.166666666672</c:v>
                </c:pt>
                <c:pt idx="9821">
                  <c:v>45324.208333333328</c:v>
                </c:pt>
                <c:pt idx="9822">
                  <c:v>45324.25</c:v>
                </c:pt>
                <c:pt idx="9823">
                  <c:v>45324.291666666672</c:v>
                </c:pt>
                <c:pt idx="9824">
                  <c:v>45324.333333333328</c:v>
                </c:pt>
                <c:pt idx="9825">
                  <c:v>45324.375</c:v>
                </c:pt>
                <c:pt idx="9826">
                  <c:v>45324.416666666672</c:v>
                </c:pt>
                <c:pt idx="9827">
                  <c:v>45324.458333333328</c:v>
                </c:pt>
                <c:pt idx="9828">
                  <c:v>45324.5</c:v>
                </c:pt>
                <c:pt idx="9829">
                  <c:v>45324.541666666672</c:v>
                </c:pt>
                <c:pt idx="9830">
                  <c:v>45324.583333333328</c:v>
                </c:pt>
                <c:pt idx="9831">
                  <c:v>45324.625</c:v>
                </c:pt>
                <c:pt idx="9832">
                  <c:v>45324.666666666672</c:v>
                </c:pt>
                <c:pt idx="9833">
                  <c:v>45324.708333333328</c:v>
                </c:pt>
                <c:pt idx="9834">
                  <c:v>45324.75</c:v>
                </c:pt>
                <c:pt idx="9835">
                  <c:v>45324.791666666672</c:v>
                </c:pt>
                <c:pt idx="9836">
                  <c:v>45324.833333333328</c:v>
                </c:pt>
                <c:pt idx="9837">
                  <c:v>45324.875</c:v>
                </c:pt>
                <c:pt idx="9838">
                  <c:v>45324.916666666672</c:v>
                </c:pt>
                <c:pt idx="9839">
                  <c:v>45324.958333333328</c:v>
                </c:pt>
                <c:pt idx="9840">
                  <c:v>45325</c:v>
                </c:pt>
                <c:pt idx="9841">
                  <c:v>45325.041666666672</c:v>
                </c:pt>
                <c:pt idx="9842">
                  <c:v>45325.083333333328</c:v>
                </c:pt>
                <c:pt idx="9843">
                  <c:v>45325.125</c:v>
                </c:pt>
                <c:pt idx="9844">
                  <c:v>45325.166666666672</c:v>
                </c:pt>
                <c:pt idx="9845">
                  <c:v>45325.208333333328</c:v>
                </c:pt>
                <c:pt idx="9846">
                  <c:v>45325.25</c:v>
                </c:pt>
                <c:pt idx="9847">
                  <c:v>45325.291666666672</c:v>
                </c:pt>
                <c:pt idx="9848">
                  <c:v>45325.333333333328</c:v>
                </c:pt>
                <c:pt idx="9849">
                  <c:v>45325.375</c:v>
                </c:pt>
                <c:pt idx="9850">
                  <c:v>45325.416666666672</c:v>
                </c:pt>
                <c:pt idx="9851">
                  <c:v>45325.458333333328</c:v>
                </c:pt>
                <c:pt idx="9852">
                  <c:v>45325.5</c:v>
                </c:pt>
                <c:pt idx="9853">
                  <c:v>45325.541666666672</c:v>
                </c:pt>
                <c:pt idx="9854">
                  <c:v>45325.583333333328</c:v>
                </c:pt>
                <c:pt idx="9855">
                  <c:v>45325.625</c:v>
                </c:pt>
                <c:pt idx="9856">
                  <c:v>45325.666666666672</c:v>
                </c:pt>
                <c:pt idx="9857">
                  <c:v>45325.708333333328</c:v>
                </c:pt>
                <c:pt idx="9858">
                  <c:v>45325.75</c:v>
                </c:pt>
                <c:pt idx="9859">
                  <c:v>45325.791666666672</c:v>
                </c:pt>
                <c:pt idx="9860">
                  <c:v>45325.833333333328</c:v>
                </c:pt>
                <c:pt idx="9861">
                  <c:v>45325.875</c:v>
                </c:pt>
                <c:pt idx="9862">
                  <c:v>45325.916666666672</c:v>
                </c:pt>
                <c:pt idx="9863">
                  <c:v>45325.958333333328</c:v>
                </c:pt>
                <c:pt idx="9864">
                  <c:v>45326</c:v>
                </c:pt>
                <c:pt idx="9865">
                  <c:v>45326.041666666672</c:v>
                </c:pt>
                <c:pt idx="9866">
                  <c:v>45326.083333333328</c:v>
                </c:pt>
                <c:pt idx="9867">
                  <c:v>45326.125</c:v>
                </c:pt>
                <c:pt idx="9868">
                  <c:v>45326.166666666672</c:v>
                </c:pt>
                <c:pt idx="9869">
                  <c:v>45326.208333333328</c:v>
                </c:pt>
                <c:pt idx="9870">
                  <c:v>45326.25</c:v>
                </c:pt>
                <c:pt idx="9871">
                  <c:v>45326.291666666672</c:v>
                </c:pt>
                <c:pt idx="9872">
                  <c:v>45326.333333333328</c:v>
                </c:pt>
                <c:pt idx="9873">
                  <c:v>45326.375</c:v>
                </c:pt>
                <c:pt idx="9874">
                  <c:v>45326.416666666672</c:v>
                </c:pt>
                <c:pt idx="9875">
                  <c:v>45326.458333333328</c:v>
                </c:pt>
                <c:pt idx="9876">
                  <c:v>45326.5</c:v>
                </c:pt>
                <c:pt idx="9877">
                  <c:v>45326.541666666672</c:v>
                </c:pt>
                <c:pt idx="9878">
                  <c:v>45326.583333333328</c:v>
                </c:pt>
                <c:pt idx="9879">
                  <c:v>45326.625</c:v>
                </c:pt>
                <c:pt idx="9880">
                  <c:v>45326.666666666672</c:v>
                </c:pt>
                <c:pt idx="9881">
                  <c:v>45326.708333333328</c:v>
                </c:pt>
                <c:pt idx="9882">
                  <c:v>45326.75</c:v>
                </c:pt>
                <c:pt idx="9883">
                  <c:v>45326.791666666672</c:v>
                </c:pt>
                <c:pt idx="9884">
                  <c:v>45326.833333333328</c:v>
                </c:pt>
                <c:pt idx="9885">
                  <c:v>45326.875</c:v>
                </c:pt>
                <c:pt idx="9886">
                  <c:v>45326.916666666672</c:v>
                </c:pt>
                <c:pt idx="9887">
                  <c:v>45326.958333333328</c:v>
                </c:pt>
                <c:pt idx="9888">
                  <c:v>45327</c:v>
                </c:pt>
                <c:pt idx="9889">
                  <c:v>45327.041666666672</c:v>
                </c:pt>
                <c:pt idx="9890">
                  <c:v>45327.083333333328</c:v>
                </c:pt>
                <c:pt idx="9891">
                  <c:v>45327.125</c:v>
                </c:pt>
                <c:pt idx="9892">
                  <c:v>45327.166666666672</c:v>
                </c:pt>
                <c:pt idx="9893">
                  <c:v>45327.208333333328</c:v>
                </c:pt>
                <c:pt idx="9894">
                  <c:v>45327.25</c:v>
                </c:pt>
                <c:pt idx="9895">
                  <c:v>45327.291666666672</c:v>
                </c:pt>
                <c:pt idx="9896">
                  <c:v>45327.333333333328</c:v>
                </c:pt>
                <c:pt idx="9897">
                  <c:v>45327.375</c:v>
                </c:pt>
                <c:pt idx="9898">
                  <c:v>45327.416666666672</c:v>
                </c:pt>
                <c:pt idx="9899">
                  <c:v>45327.458333333328</c:v>
                </c:pt>
                <c:pt idx="9900">
                  <c:v>45327.5</c:v>
                </c:pt>
                <c:pt idx="9901">
                  <c:v>45327.541666666672</c:v>
                </c:pt>
                <c:pt idx="9902">
                  <c:v>45327.583333333328</c:v>
                </c:pt>
                <c:pt idx="9903">
                  <c:v>45327.625</c:v>
                </c:pt>
                <c:pt idx="9904">
                  <c:v>45327.666666666672</c:v>
                </c:pt>
                <c:pt idx="9905">
                  <c:v>45327.708333333328</c:v>
                </c:pt>
                <c:pt idx="9906">
                  <c:v>45327.75</c:v>
                </c:pt>
                <c:pt idx="9907">
                  <c:v>45327.791666666672</c:v>
                </c:pt>
                <c:pt idx="9908">
                  <c:v>45327.833333333328</c:v>
                </c:pt>
                <c:pt idx="9909">
                  <c:v>45327.875</c:v>
                </c:pt>
                <c:pt idx="9910">
                  <c:v>45327.916666666672</c:v>
                </c:pt>
                <c:pt idx="9911">
                  <c:v>45327.958333333328</c:v>
                </c:pt>
                <c:pt idx="9912">
                  <c:v>45328</c:v>
                </c:pt>
                <c:pt idx="9913">
                  <c:v>45328.041666666672</c:v>
                </c:pt>
                <c:pt idx="9914">
                  <c:v>45328.083333333328</c:v>
                </c:pt>
                <c:pt idx="9915">
                  <c:v>45328.125</c:v>
                </c:pt>
                <c:pt idx="9916">
                  <c:v>45328.166666666672</c:v>
                </c:pt>
                <c:pt idx="9917">
                  <c:v>45328.208333333328</c:v>
                </c:pt>
                <c:pt idx="9918">
                  <c:v>45328.25</c:v>
                </c:pt>
                <c:pt idx="9919">
                  <c:v>45328.291666666672</c:v>
                </c:pt>
                <c:pt idx="9920">
                  <c:v>45328.333333333328</c:v>
                </c:pt>
                <c:pt idx="9921">
                  <c:v>45328.375</c:v>
                </c:pt>
                <c:pt idx="9922">
                  <c:v>45328.416666666672</c:v>
                </c:pt>
                <c:pt idx="9923">
                  <c:v>45328.458333333328</c:v>
                </c:pt>
                <c:pt idx="9924">
                  <c:v>45328.5</c:v>
                </c:pt>
                <c:pt idx="9925">
                  <c:v>45328.541666666672</c:v>
                </c:pt>
                <c:pt idx="9926">
                  <c:v>45328.583333333328</c:v>
                </c:pt>
                <c:pt idx="9927">
                  <c:v>45328.625</c:v>
                </c:pt>
                <c:pt idx="9928">
                  <c:v>45328.666666666672</c:v>
                </c:pt>
                <c:pt idx="9929">
                  <c:v>45328.708333333328</c:v>
                </c:pt>
                <c:pt idx="9930">
                  <c:v>45328.75</c:v>
                </c:pt>
                <c:pt idx="9931">
                  <c:v>45328.791666666672</c:v>
                </c:pt>
                <c:pt idx="9932">
                  <c:v>45328.833333333328</c:v>
                </c:pt>
                <c:pt idx="9933">
                  <c:v>45328.875</c:v>
                </c:pt>
                <c:pt idx="9934">
                  <c:v>45328.916666666672</c:v>
                </c:pt>
                <c:pt idx="9935">
                  <c:v>45328.958333333328</c:v>
                </c:pt>
                <c:pt idx="9936">
                  <c:v>45329</c:v>
                </c:pt>
                <c:pt idx="9937">
                  <c:v>45329.041666666672</c:v>
                </c:pt>
                <c:pt idx="9938">
                  <c:v>45329.083333333328</c:v>
                </c:pt>
                <c:pt idx="9939">
                  <c:v>45329.125</c:v>
                </c:pt>
                <c:pt idx="9940">
                  <c:v>45329.166666666672</c:v>
                </c:pt>
                <c:pt idx="9941">
                  <c:v>45329.208333333328</c:v>
                </c:pt>
                <c:pt idx="9942">
                  <c:v>45329.25</c:v>
                </c:pt>
                <c:pt idx="9943">
                  <c:v>45329.291666666672</c:v>
                </c:pt>
                <c:pt idx="9944">
                  <c:v>45329.333333333328</c:v>
                </c:pt>
                <c:pt idx="9945">
                  <c:v>45329.375</c:v>
                </c:pt>
                <c:pt idx="9946">
                  <c:v>45329.416666666672</c:v>
                </c:pt>
                <c:pt idx="9947">
                  <c:v>45329.458333333328</c:v>
                </c:pt>
                <c:pt idx="9948">
                  <c:v>45329.5</c:v>
                </c:pt>
                <c:pt idx="9949">
                  <c:v>45329.541666666672</c:v>
                </c:pt>
                <c:pt idx="9950">
                  <c:v>45329.583333333328</c:v>
                </c:pt>
                <c:pt idx="9951">
                  <c:v>45329.625</c:v>
                </c:pt>
                <c:pt idx="9952">
                  <c:v>45329.666666666672</c:v>
                </c:pt>
                <c:pt idx="9953">
                  <c:v>45329.708333333328</c:v>
                </c:pt>
                <c:pt idx="9954">
                  <c:v>45329.75</c:v>
                </c:pt>
                <c:pt idx="9955">
                  <c:v>45329.791666666672</c:v>
                </c:pt>
                <c:pt idx="9956">
                  <c:v>45329.833333333328</c:v>
                </c:pt>
                <c:pt idx="9957">
                  <c:v>45329.875</c:v>
                </c:pt>
                <c:pt idx="9958">
                  <c:v>45329.916666666672</c:v>
                </c:pt>
                <c:pt idx="9959">
                  <c:v>45329.958333333328</c:v>
                </c:pt>
                <c:pt idx="9960">
                  <c:v>45330</c:v>
                </c:pt>
                <c:pt idx="9961">
                  <c:v>45330.041666666672</c:v>
                </c:pt>
                <c:pt idx="9962">
                  <c:v>45330.083333333328</c:v>
                </c:pt>
                <c:pt idx="9963">
                  <c:v>45330.125</c:v>
                </c:pt>
                <c:pt idx="9964">
                  <c:v>45330.166666666672</c:v>
                </c:pt>
                <c:pt idx="9965">
                  <c:v>45330.208333333328</c:v>
                </c:pt>
                <c:pt idx="9966">
                  <c:v>45330.25</c:v>
                </c:pt>
                <c:pt idx="9967">
                  <c:v>45330.291666666672</c:v>
                </c:pt>
                <c:pt idx="9968">
                  <c:v>45330.333333333328</c:v>
                </c:pt>
                <c:pt idx="9969">
                  <c:v>45330.375</c:v>
                </c:pt>
                <c:pt idx="9970">
                  <c:v>45330.416666666672</c:v>
                </c:pt>
                <c:pt idx="9971">
                  <c:v>45330.458333333328</c:v>
                </c:pt>
                <c:pt idx="9972">
                  <c:v>45330.5</c:v>
                </c:pt>
                <c:pt idx="9973">
                  <c:v>45330.541666666672</c:v>
                </c:pt>
                <c:pt idx="9974">
                  <c:v>45330.583333333328</c:v>
                </c:pt>
                <c:pt idx="9975">
                  <c:v>45330.625</c:v>
                </c:pt>
                <c:pt idx="9976">
                  <c:v>45330.666666666672</c:v>
                </c:pt>
                <c:pt idx="9977">
                  <c:v>45330.708333333328</c:v>
                </c:pt>
                <c:pt idx="9978">
                  <c:v>45330.75</c:v>
                </c:pt>
                <c:pt idx="9979">
                  <c:v>45330.791666666672</c:v>
                </c:pt>
                <c:pt idx="9980">
                  <c:v>45330.833333333328</c:v>
                </c:pt>
                <c:pt idx="9981">
                  <c:v>45330.875</c:v>
                </c:pt>
                <c:pt idx="9982">
                  <c:v>45330.916666666672</c:v>
                </c:pt>
                <c:pt idx="9983">
                  <c:v>45330.958333333328</c:v>
                </c:pt>
                <c:pt idx="9984">
                  <c:v>45331</c:v>
                </c:pt>
                <c:pt idx="9985">
                  <c:v>45331.041666666672</c:v>
                </c:pt>
                <c:pt idx="9986">
                  <c:v>45331.083333333328</c:v>
                </c:pt>
                <c:pt idx="9987">
                  <c:v>45331.125</c:v>
                </c:pt>
                <c:pt idx="9988">
                  <c:v>45331.166666666672</c:v>
                </c:pt>
                <c:pt idx="9989">
                  <c:v>45331.208333333328</c:v>
                </c:pt>
                <c:pt idx="9990">
                  <c:v>45331.25</c:v>
                </c:pt>
                <c:pt idx="9991">
                  <c:v>45331.291666666672</c:v>
                </c:pt>
                <c:pt idx="9992">
                  <c:v>45331.333333333328</c:v>
                </c:pt>
                <c:pt idx="9993">
                  <c:v>45331.375</c:v>
                </c:pt>
                <c:pt idx="9994">
                  <c:v>45331.416666666672</c:v>
                </c:pt>
                <c:pt idx="9995">
                  <c:v>45331.458333333328</c:v>
                </c:pt>
                <c:pt idx="9996">
                  <c:v>45331.5</c:v>
                </c:pt>
                <c:pt idx="9997">
                  <c:v>45331.541666666672</c:v>
                </c:pt>
                <c:pt idx="9998">
                  <c:v>45331.583333333328</c:v>
                </c:pt>
                <c:pt idx="9999">
                  <c:v>45331.625</c:v>
                </c:pt>
                <c:pt idx="10000">
                  <c:v>45331.666666666672</c:v>
                </c:pt>
                <c:pt idx="10001">
                  <c:v>45331.708333333328</c:v>
                </c:pt>
                <c:pt idx="10002">
                  <c:v>45331.75</c:v>
                </c:pt>
                <c:pt idx="10003">
                  <c:v>45331.791666666672</c:v>
                </c:pt>
                <c:pt idx="10004">
                  <c:v>45331.833333333328</c:v>
                </c:pt>
                <c:pt idx="10005">
                  <c:v>45331.875</c:v>
                </c:pt>
                <c:pt idx="10006">
                  <c:v>45331.916666666672</c:v>
                </c:pt>
                <c:pt idx="10007">
                  <c:v>45331.958333333328</c:v>
                </c:pt>
                <c:pt idx="10008">
                  <c:v>45332</c:v>
                </c:pt>
                <c:pt idx="10009">
                  <c:v>45332.041666666672</c:v>
                </c:pt>
                <c:pt idx="10010">
                  <c:v>45332.083333333328</c:v>
                </c:pt>
                <c:pt idx="10011">
                  <c:v>45332.125</c:v>
                </c:pt>
                <c:pt idx="10012">
                  <c:v>45332.166666666672</c:v>
                </c:pt>
                <c:pt idx="10013">
                  <c:v>45332.208333333328</c:v>
                </c:pt>
                <c:pt idx="10014">
                  <c:v>45332.25</c:v>
                </c:pt>
                <c:pt idx="10015">
                  <c:v>45332.291666666672</c:v>
                </c:pt>
                <c:pt idx="10016">
                  <c:v>45332.333333333328</c:v>
                </c:pt>
                <c:pt idx="10017">
                  <c:v>45332.375</c:v>
                </c:pt>
                <c:pt idx="10018">
                  <c:v>45332.416666666672</c:v>
                </c:pt>
                <c:pt idx="10019">
                  <c:v>45332.458333333328</c:v>
                </c:pt>
                <c:pt idx="10020">
                  <c:v>45332.5</c:v>
                </c:pt>
                <c:pt idx="10021">
                  <c:v>45332.541666666672</c:v>
                </c:pt>
                <c:pt idx="10022">
                  <c:v>45332.583333333328</c:v>
                </c:pt>
                <c:pt idx="10023">
                  <c:v>45332.625</c:v>
                </c:pt>
                <c:pt idx="10024">
                  <c:v>45332.666666666672</c:v>
                </c:pt>
                <c:pt idx="10025">
                  <c:v>45332.708333333328</c:v>
                </c:pt>
                <c:pt idx="10026">
                  <c:v>45332.75</c:v>
                </c:pt>
                <c:pt idx="10027">
                  <c:v>45332.791666666672</c:v>
                </c:pt>
                <c:pt idx="10028">
                  <c:v>45332.833333333328</c:v>
                </c:pt>
                <c:pt idx="10029">
                  <c:v>45332.875</c:v>
                </c:pt>
                <c:pt idx="10030">
                  <c:v>45332.916666666672</c:v>
                </c:pt>
                <c:pt idx="10031">
                  <c:v>45332.958333333328</c:v>
                </c:pt>
                <c:pt idx="10032">
                  <c:v>45333</c:v>
                </c:pt>
                <c:pt idx="10033">
                  <c:v>45333.041666666672</c:v>
                </c:pt>
                <c:pt idx="10034">
                  <c:v>45333.083333333328</c:v>
                </c:pt>
                <c:pt idx="10035">
                  <c:v>45333.125</c:v>
                </c:pt>
                <c:pt idx="10036">
                  <c:v>45333.166666666672</c:v>
                </c:pt>
                <c:pt idx="10037">
                  <c:v>45333.208333333328</c:v>
                </c:pt>
                <c:pt idx="10038">
                  <c:v>45333.25</c:v>
                </c:pt>
                <c:pt idx="10039">
                  <c:v>45333.291666666672</c:v>
                </c:pt>
                <c:pt idx="10040">
                  <c:v>45333.333333333328</c:v>
                </c:pt>
                <c:pt idx="10041">
                  <c:v>45333.375</c:v>
                </c:pt>
                <c:pt idx="10042">
                  <c:v>45333.416666666672</c:v>
                </c:pt>
                <c:pt idx="10043">
                  <c:v>45333.458333333328</c:v>
                </c:pt>
                <c:pt idx="10044">
                  <c:v>45333.5</c:v>
                </c:pt>
                <c:pt idx="10045">
                  <c:v>45333.541666666672</c:v>
                </c:pt>
                <c:pt idx="10046">
                  <c:v>45333.583333333328</c:v>
                </c:pt>
                <c:pt idx="10047">
                  <c:v>45333.625</c:v>
                </c:pt>
                <c:pt idx="10048">
                  <c:v>45333.666666666672</c:v>
                </c:pt>
                <c:pt idx="10049">
                  <c:v>45333.708333333328</c:v>
                </c:pt>
                <c:pt idx="10050">
                  <c:v>45333.75</c:v>
                </c:pt>
                <c:pt idx="10051">
                  <c:v>45333.791666666672</c:v>
                </c:pt>
                <c:pt idx="10052">
                  <c:v>45333.833333333328</c:v>
                </c:pt>
                <c:pt idx="10053">
                  <c:v>45333.875</c:v>
                </c:pt>
                <c:pt idx="10054">
                  <c:v>45333.916666666672</c:v>
                </c:pt>
                <c:pt idx="10055">
                  <c:v>45333.958333333328</c:v>
                </c:pt>
                <c:pt idx="10056">
                  <c:v>45334</c:v>
                </c:pt>
                <c:pt idx="10057">
                  <c:v>45334.041666666672</c:v>
                </c:pt>
                <c:pt idx="10058">
                  <c:v>45334.083333333328</c:v>
                </c:pt>
                <c:pt idx="10059">
                  <c:v>45334.125</c:v>
                </c:pt>
                <c:pt idx="10060">
                  <c:v>45334.166666666672</c:v>
                </c:pt>
                <c:pt idx="10061">
                  <c:v>45334.208333333328</c:v>
                </c:pt>
                <c:pt idx="10062">
                  <c:v>45334.25</c:v>
                </c:pt>
                <c:pt idx="10063">
                  <c:v>45334.291666666672</c:v>
                </c:pt>
                <c:pt idx="10064">
                  <c:v>45334.333333333328</c:v>
                </c:pt>
                <c:pt idx="10065">
                  <c:v>45334.375</c:v>
                </c:pt>
                <c:pt idx="10066">
                  <c:v>45334.416666666672</c:v>
                </c:pt>
                <c:pt idx="10067">
                  <c:v>45334.458333333328</c:v>
                </c:pt>
                <c:pt idx="10068">
                  <c:v>45334.5</c:v>
                </c:pt>
                <c:pt idx="10069">
                  <c:v>45334.541666666672</c:v>
                </c:pt>
                <c:pt idx="10070">
                  <c:v>45334.583333333328</c:v>
                </c:pt>
                <c:pt idx="10071">
                  <c:v>45334.625</c:v>
                </c:pt>
                <c:pt idx="10072">
                  <c:v>45334.666666666672</c:v>
                </c:pt>
                <c:pt idx="10073">
                  <c:v>45334.708333333328</c:v>
                </c:pt>
                <c:pt idx="10074">
                  <c:v>45334.75</c:v>
                </c:pt>
                <c:pt idx="10075">
                  <c:v>45334.791666666672</c:v>
                </c:pt>
                <c:pt idx="10076">
                  <c:v>45334.833333333328</c:v>
                </c:pt>
                <c:pt idx="10077">
                  <c:v>45334.875</c:v>
                </c:pt>
                <c:pt idx="10078">
                  <c:v>45334.916666666672</c:v>
                </c:pt>
                <c:pt idx="10079">
                  <c:v>45334.958333333328</c:v>
                </c:pt>
                <c:pt idx="10080">
                  <c:v>45335</c:v>
                </c:pt>
                <c:pt idx="10081">
                  <c:v>45335.041666666672</c:v>
                </c:pt>
                <c:pt idx="10082">
                  <c:v>45335.083333333328</c:v>
                </c:pt>
                <c:pt idx="10083">
                  <c:v>45335.125</c:v>
                </c:pt>
                <c:pt idx="10084">
                  <c:v>45335.166666666672</c:v>
                </c:pt>
                <c:pt idx="10085">
                  <c:v>45335.208333333328</c:v>
                </c:pt>
                <c:pt idx="10086">
                  <c:v>45335.25</c:v>
                </c:pt>
                <c:pt idx="10087">
                  <c:v>45335.291666666672</c:v>
                </c:pt>
                <c:pt idx="10088">
                  <c:v>45335.333333333328</c:v>
                </c:pt>
                <c:pt idx="10089">
                  <c:v>45335.375</c:v>
                </c:pt>
                <c:pt idx="10090">
                  <c:v>45335.416666666672</c:v>
                </c:pt>
                <c:pt idx="10091">
                  <c:v>45335.458333333328</c:v>
                </c:pt>
                <c:pt idx="10092">
                  <c:v>45335.5</c:v>
                </c:pt>
                <c:pt idx="10093">
                  <c:v>45335.541666666672</c:v>
                </c:pt>
                <c:pt idx="10094">
                  <c:v>45335.583333333328</c:v>
                </c:pt>
                <c:pt idx="10095">
                  <c:v>45335.625</c:v>
                </c:pt>
                <c:pt idx="10096">
                  <c:v>45335.666666666672</c:v>
                </c:pt>
                <c:pt idx="10097">
                  <c:v>45335.708333333328</c:v>
                </c:pt>
                <c:pt idx="10098">
                  <c:v>45335.75</c:v>
                </c:pt>
                <c:pt idx="10099">
                  <c:v>45335.791666666672</c:v>
                </c:pt>
                <c:pt idx="10100">
                  <c:v>45335.833333333328</c:v>
                </c:pt>
                <c:pt idx="10101">
                  <c:v>45335.875</c:v>
                </c:pt>
                <c:pt idx="10102">
                  <c:v>45335.916666666672</c:v>
                </c:pt>
                <c:pt idx="10103">
                  <c:v>45335.958333333328</c:v>
                </c:pt>
                <c:pt idx="10104">
                  <c:v>45336</c:v>
                </c:pt>
                <c:pt idx="10105">
                  <c:v>45336.041666666672</c:v>
                </c:pt>
                <c:pt idx="10106">
                  <c:v>45336.083333333328</c:v>
                </c:pt>
                <c:pt idx="10107">
                  <c:v>45336.125</c:v>
                </c:pt>
                <c:pt idx="10108">
                  <c:v>45336.166666666672</c:v>
                </c:pt>
                <c:pt idx="10109">
                  <c:v>45336.208333333328</c:v>
                </c:pt>
                <c:pt idx="10110">
                  <c:v>45336.25</c:v>
                </c:pt>
                <c:pt idx="10111">
                  <c:v>45336.291666666672</c:v>
                </c:pt>
                <c:pt idx="10112">
                  <c:v>45336.333333333328</c:v>
                </c:pt>
                <c:pt idx="10113">
                  <c:v>45336.375</c:v>
                </c:pt>
                <c:pt idx="10114">
                  <c:v>45336.416666666672</c:v>
                </c:pt>
                <c:pt idx="10115">
                  <c:v>45336.458333333328</c:v>
                </c:pt>
                <c:pt idx="10116">
                  <c:v>45336.5</c:v>
                </c:pt>
                <c:pt idx="10117">
                  <c:v>45336.541666666672</c:v>
                </c:pt>
                <c:pt idx="10118">
                  <c:v>45336.583333333328</c:v>
                </c:pt>
                <c:pt idx="10119">
                  <c:v>45336.625</c:v>
                </c:pt>
                <c:pt idx="10120">
                  <c:v>45336.666666666672</c:v>
                </c:pt>
                <c:pt idx="10121">
                  <c:v>45336.708333333328</c:v>
                </c:pt>
                <c:pt idx="10122">
                  <c:v>45336.75</c:v>
                </c:pt>
                <c:pt idx="10123">
                  <c:v>45336.791666666672</c:v>
                </c:pt>
                <c:pt idx="10124">
                  <c:v>45336.833333333328</c:v>
                </c:pt>
                <c:pt idx="10125">
                  <c:v>45336.875</c:v>
                </c:pt>
                <c:pt idx="10126">
                  <c:v>45336.916666666672</c:v>
                </c:pt>
                <c:pt idx="10127">
                  <c:v>45336.958333333328</c:v>
                </c:pt>
                <c:pt idx="10128">
                  <c:v>45337</c:v>
                </c:pt>
                <c:pt idx="10129">
                  <c:v>45337.041666666672</c:v>
                </c:pt>
                <c:pt idx="10130">
                  <c:v>45337.083333333328</c:v>
                </c:pt>
                <c:pt idx="10131">
                  <c:v>45337.125</c:v>
                </c:pt>
                <c:pt idx="10132">
                  <c:v>45337.166666666672</c:v>
                </c:pt>
                <c:pt idx="10133">
                  <c:v>45337.208333333328</c:v>
                </c:pt>
                <c:pt idx="10134">
                  <c:v>45337.25</c:v>
                </c:pt>
                <c:pt idx="10135">
                  <c:v>45337.291666666672</c:v>
                </c:pt>
                <c:pt idx="10136">
                  <c:v>45337.333333333328</c:v>
                </c:pt>
                <c:pt idx="10137">
                  <c:v>45337.375</c:v>
                </c:pt>
                <c:pt idx="10138">
                  <c:v>45337.416666666672</c:v>
                </c:pt>
                <c:pt idx="10139">
                  <c:v>45337.458333333328</c:v>
                </c:pt>
                <c:pt idx="10140">
                  <c:v>45337.5</c:v>
                </c:pt>
                <c:pt idx="10141">
                  <c:v>45337.541666666672</c:v>
                </c:pt>
                <c:pt idx="10142">
                  <c:v>45337.583333333328</c:v>
                </c:pt>
                <c:pt idx="10143">
                  <c:v>45337.625</c:v>
                </c:pt>
                <c:pt idx="10144">
                  <c:v>45337.666666666672</c:v>
                </c:pt>
                <c:pt idx="10145">
                  <c:v>45337.708333333328</c:v>
                </c:pt>
                <c:pt idx="10146">
                  <c:v>45337.75</c:v>
                </c:pt>
                <c:pt idx="10147">
                  <c:v>45337.791666666672</c:v>
                </c:pt>
                <c:pt idx="10148">
                  <c:v>45337.833333333328</c:v>
                </c:pt>
                <c:pt idx="10149">
                  <c:v>45337.875</c:v>
                </c:pt>
                <c:pt idx="10150">
                  <c:v>45337.916666666672</c:v>
                </c:pt>
                <c:pt idx="10151">
                  <c:v>45337.958333333328</c:v>
                </c:pt>
                <c:pt idx="10152">
                  <c:v>45338</c:v>
                </c:pt>
                <c:pt idx="10153">
                  <c:v>45338.041666666672</c:v>
                </c:pt>
                <c:pt idx="10154">
                  <c:v>45338.083333333328</c:v>
                </c:pt>
                <c:pt idx="10155">
                  <c:v>45338.125</c:v>
                </c:pt>
                <c:pt idx="10156">
                  <c:v>45338.166666666672</c:v>
                </c:pt>
                <c:pt idx="10157">
                  <c:v>45338.208333333328</c:v>
                </c:pt>
                <c:pt idx="10158">
                  <c:v>45338.25</c:v>
                </c:pt>
                <c:pt idx="10159">
                  <c:v>45338.291666666672</c:v>
                </c:pt>
                <c:pt idx="10160">
                  <c:v>45338.333333333328</c:v>
                </c:pt>
                <c:pt idx="10161">
                  <c:v>45338.375</c:v>
                </c:pt>
                <c:pt idx="10162">
                  <c:v>45338.416666666672</c:v>
                </c:pt>
                <c:pt idx="10163">
                  <c:v>45338.458333333328</c:v>
                </c:pt>
                <c:pt idx="10164">
                  <c:v>45338.5</c:v>
                </c:pt>
                <c:pt idx="10165">
                  <c:v>45338.541666666672</c:v>
                </c:pt>
                <c:pt idx="10166">
                  <c:v>45338.583333333328</c:v>
                </c:pt>
                <c:pt idx="10167">
                  <c:v>45338.625</c:v>
                </c:pt>
                <c:pt idx="10168">
                  <c:v>45338.666666666672</c:v>
                </c:pt>
                <c:pt idx="10169">
                  <c:v>45338.708333333328</c:v>
                </c:pt>
                <c:pt idx="10170">
                  <c:v>45338.75</c:v>
                </c:pt>
                <c:pt idx="10171">
                  <c:v>45338.791666666672</c:v>
                </c:pt>
                <c:pt idx="10172">
                  <c:v>45338.833333333328</c:v>
                </c:pt>
                <c:pt idx="10173">
                  <c:v>45338.875</c:v>
                </c:pt>
                <c:pt idx="10174">
                  <c:v>45338.916666666672</c:v>
                </c:pt>
                <c:pt idx="10175">
                  <c:v>45338.958333333328</c:v>
                </c:pt>
                <c:pt idx="10176">
                  <c:v>45339</c:v>
                </c:pt>
                <c:pt idx="10177">
                  <c:v>45339.041666666672</c:v>
                </c:pt>
                <c:pt idx="10178">
                  <c:v>45339.083333333328</c:v>
                </c:pt>
                <c:pt idx="10179">
                  <c:v>45339.125</c:v>
                </c:pt>
                <c:pt idx="10180">
                  <c:v>45339.166666666672</c:v>
                </c:pt>
                <c:pt idx="10181">
                  <c:v>45339.208333333328</c:v>
                </c:pt>
                <c:pt idx="10182">
                  <c:v>45339.25</c:v>
                </c:pt>
                <c:pt idx="10183">
                  <c:v>45339.291666666672</c:v>
                </c:pt>
                <c:pt idx="10184">
                  <c:v>45339.333333333328</c:v>
                </c:pt>
                <c:pt idx="10185">
                  <c:v>45339.375</c:v>
                </c:pt>
                <c:pt idx="10186">
                  <c:v>45339.416666666672</c:v>
                </c:pt>
                <c:pt idx="10187">
                  <c:v>45339.458333333328</c:v>
                </c:pt>
                <c:pt idx="10188">
                  <c:v>45339.5</c:v>
                </c:pt>
                <c:pt idx="10189">
                  <c:v>45339.541666666672</c:v>
                </c:pt>
                <c:pt idx="10190">
                  <c:v>45339.583333333328</c:v>
                </c:pt>
                <c:pt idx="10191">
                  <c:v>45339.625</c:v>
                </c:pt>
                <c:pt idx="10192">
                  <c:v>45339.666666666672</c:v>
                </c:pt>
                <c:pt idx="10193">
                  <c:v>45339.708333333328</c:v>
                </c:pt>
                <c:pt idx="10194">
                  <c:v>45339.75</c:v>
                </c:pt>
                <c:pt idx="10195">
                  <c:v>45339.791666666672</c:v>
                </c:pt>
                <c:pt idx="10196">
                  <c:v>45339.833333333328</c:v>
                </c:pt>
                <c:pt idx="10197">
                  <c:v>45339.875</c:v>
                </c:pt>
                <c:pt idx="10198">
                  <c:v>45339.916666666672</c:v>
                </c:pt>
                <c:pt idx="10199">
                  <c:v>45339.958333333328</c:v>
                </c:pt>
                <c:pt idx="10200">
                  <c:v>45340</c:v>
                </c:pt>
                <c:pt idx="10201">
                  <c:v>45340.041666666672</c:v>
                </c:pt>
                <c:pt idx="10202">
                  <c:v>45340.083333333328</c:v>
                </c:pt>
                <c:pt idx="10203">
                  <c:v>45340.125</c:v>
                </c:pt>
                <c:pt idx="10204">
                  <c:v>45340.166666666672</c:v>
                </c:pt>
                <c:pt idx="10205">
                  <c:v>45340.208333333328</c:v>
                </c:pt>
                <c:pt idx="10206">
                  <c:v>45340.25</c:v>
                </c:pt>
                <c:pt idx="10207">
                  <c:v>45340.291666666672</c:v>
                </c:pt>
                <c:pt idx="10208">
                  <c:v>45340.333333333328</c:v>
                </c:pt>
                <c:pt idx="10209">
                  <c:v>45340.375</c:v>
                </c:pt>
                <c:pt idx="10210">
                  <c:v>45340.416666666672</c:v>
                </c:pt>
                <c:pt idx="10211">
                  <c:v>45340.458333333328</c:v>
                </c:pt>
                <c:pt idx="10212">
                  <c:v>45340.5</c:v>
                </c:pt>
                <c:pt idx="10213">
                  <c:v>45340.541666666672</c:v>
                </c:pt>
                <c:pt idx="10214">
                  <c:v>45340.583333333328</c:v>
                </c:pt>
                <c:pt idx="10215">
                  <c:v>45340.625</c:v>
                </c:pt>
                <c:pt idx="10216">
                  <c:v>45340.666666666672</c:v>
                </c:pt>
                <c:pt idx="10217">
                  <c:v>45340.708333333328</c:v>
                </c:pt>
                <c:pt idx="10218">
                  <c:v>45340.75</c:v>
                </c:pt>
                <c:pt idx="10219">
                  <c:v>45340.791666666672</c:v>
                </c:pt>
                <c:pt idx="10220">
                  <c:v>45340.833333333328</c:v>
                </c:pt>
                <c:pt idx="10221">
                  <c:v>45340.875</c:v>
                </c:pt>
                <c:pt idx="10222">
                  <c:v>45340.916666666672</c:v>
                </c:pt>
                <c:pt idx="10223">
                  <c:v>45340.958333333328</c:v>
                </c:pt>
                <c:pt idx="10224">
                  <c:v>45341</c:v>
                </c:pt>
                <c:pt idx="10225">
                  <c:v>45341.041666666672</c:v>
                </c:pt>
                <c:pt idx="10226">
                  <c:v>45341.083333333328</c:v>
                </c:pt>
                <c:pt idx="10227">
                  <c:v>45341.125</c:v>
                </c:pt>
                <c:pt idx="10228">
                  <c:v>45341.166666666672</c:v>
                </c:pt>
                <c:pt idx="10229">
                  <c:v>45341.208333333328</c:v>
                </c:pt>
                <c:pt idx="10230">
                  <c:v>45341.25</c:v>
                </c:pt>
                <c:pt idx="10231">
                  <c:v>45341.291666666672</c:v>
                </c:pt>
                <c:pt idx="10232">
                  <c:v>45341.333333333328</c:v>
                </c:pt>
                <c:pt idx="10233">
                  <c:v>45341.375</c:v>
                </c:pt>
                <c:pt idx="10234">
                  <c:v>45341.416666666672</c:v>
                </c:pt>
                <c:pt idx="10235">
                  <c:v>45341.458333333328</c:v>
                </c:pt>
                <c:pt idx="10236">
                  <c:v>45341.5</c:v>
                </c:pt>
                <c:pt idx="10237">
                  <c:v>45341.541666666672</c:v>
                </c:pt>
                <c:pt idx="10238">
                  <c:v>45341.583333333328</c:v>
                </c:pt>
                <c:pt idx="10239">
                  <c:v>45341.625</c:v>
                </c:pt>
                <c:pt idx="10240">
                  <c:v>45341.666666666672</c:v>
                </c:pt>
                <c:pt idx="10241">
                  <c:v>45341.708333333328</c:v>
                </c:pt>
                <c:pt idx="10242">
                  <c:v>45341.75</c:v>
                </c:pt>
                <c:pt idx="10243">
                  <c:v>45341.791666666672</c:v>
                </c:pt>
                <c:pt idx="10244">
                  <c:v>45341.833333333328</c:v>
                </c:pt>
                <c:pt idx="10245">
                  <c:v>45341.875</c:v>
                </c:pt>
                <c:pt idx="10246">
                  <c:v>45341.916666666672</c:v>
                </c:pt>
                <c:pt idx="10247">
                  <c:v>45341.958333333328</c:v>
                </c:pt>
                <c:pt idx="10248">
                  <c:v>45342</c:v>
                </c:pt>
                <c:pt idx="10249">
                  <c:v>45342.041666666672</c:v>
                </c:pt>
                <c:pt idx="10250">
                  <c:v>45342.083333333328</c:v>
                </c:pt>
                <c:pt idx="10251">
                  <c:v>45342.125</c:v>
                </c:pt>
                <c:pt idx="10252">
                  <c:v>45342.166666666672</c:v>
                </c:pt>
                <c:pt idx="10253">
                  <c:v>45342.208333333328</c:v>
                </c:pt>
                <c:pt idx="10254">
                  <c:v>45342.25</c:v>
                </c:pt>
                <c:pt idx="10255">
                  <c:v>45342.291666666672</c:v>
                </c:pt>
                <c:pt idx="10256">
                  <c:v>45342.333333333328</c:v>
                </c:pt>
                <c:pt idx="10257">
                  <c:v>45342.375</c:v>
                </c:pt>
                <c:pt idx="10258">
                  <c:v>45342.416666666672</c:v>
                </c:pt>
                <c:pt idx="10259">
                  <c:v>45342.458333333328</c:v>
                </c:pt>
                <c:pt idx="10260">
                  <c:v>45342.5</c:v>
                </c:pt>
                <c:pt idx="10261">
                  <c:v>45342.541666666672</c:v>
                </c:pt>
                <c:pt idx="10262">
                  <c:v>45342.583333333328</c:v>
                </c:pt>
                <c:pt idx="10263">
                  <c:v>45342.625</c:v>
                </c:pt>
                <c:pt idx="10264">
                  <c:v>45342.666666666672</c:v>
                </c:pt>
                <c:pt idx="10265">
                  <c:v>45342.708333333328</c:v>
                </c:pt>
                <c:pt idx="10266">
                  <c:v>45342.75</c:v>
                </c:pt>
                <c:pt idx="10267">
                  <c:v>45342.791666666672</c:v>
                </c:pt>
                <c:pt idx="10268">
                  <c:v>45342.833333333328</c:v>
                </c:pt>
                <c:pt idx="10269">
                  <c:v>45342.875</c:v>
                </c:pt>
                <c:pt idx="10270">
                  <c:v>45342.916666666672</c:v>
                </c:pt>
                <c:pt idx="10271">
                  <c:v>45342.958333333328</c:v>
                </c:pt>
                <c:pt idx="10272">
                  <c:v>45343</c:v>
                </c:pt>
                <c:pt idx="10273">
                  <c:v>45343.041666666672</c:v>
                </c:pt>
                <c:pt idx="10274">
                  <c:v>45343.083333333328</c:v>
                </c:pt>
                <c:pt idx="10275">
                  <c:v>45343.125</c:v>
                </c:pt>
                <c:pt idx="10276">
                  <c:v>45343.166666666672</c:v>
                </c:pt>
                <c:pt idx="10277">
                  <c:v>45343.208333333328</c:v>
                </c:pt>
                <c:pt idx="10278">
                  <c:v>45343.25</c:v>
                </c:pt>
                <c:pt idx="10279">
                  <c:v>45343.291666666672</c:v>
                </c:pt>
                <c:pt idx="10280">
                  <c:v>45343.333333333328</c:v>
                </c:pt>
                <c:pt idx="10281">
                  <c:v>45343.375</c:v>
                </c:pt>
                <c:pt idx="10282">
                  <c:v>45343.416666666672</c:v>
                </c:pt>
                <c:pt idx="10283">
                  <c:v>45343.458333333328</c:v>
                </c:pt>
                <c:pt idx="10284">
                  <c:v>45343.5</c:v>
                </c:pt>
                <c:pt idx="10285">
                  <c:v>45343.541666666672</c:v>
                </c:pt>
                <c:pt idx="10286">
                  <c:v>45343.583333333328</c:v>
                </c:pt>
                <c:pt idx="10287">
                  <c:v>45343.625</c:v>
                </c:pt>
                <c:pt idx="10288">
                  <c:v>45343.666666666672</c:v>
                </c:pt>
                <c:pt idx="10289">
                  <c:v>45343.708333333328</c:v>
                </c:pt>
                <c:pt idx="10290">
                  <c:v>45343.75</c:v>
                </c:pt>
                <c:pt idx="10291">
                  <c:v>45343.791666666672</c:v>
                </c:pt>
                <c:pt idx="10292">
                  <c:v>45343.833333333328</c:v>
                </c:pt>
                <c:pt idx="10293">
                  <c:v>45343.875</c:v>
                </c:pt>
                <c:pt idx="10294">
                  <c:v>45343.916666666672</c:v>
                </c:pt>
                <c:pt idx="10295">
                  <c:v>45343.958333333328</c:v>
                </c:pt>
                <c:pt idx="10296">
                  <c:v>45344</c:v>
                </c:pt>
                <c:pt idx="10297">
                  <c:v>45344.041666666672</c:v>
                </c:pt>
                <c:pt idx="10298">
                  <c:v>45344.083333333328</c:v>
                </c:pt>
                <c:pt idx="10299">
                  <c:v>45344.125</c:v>
                </c:pt>
                <c:pt idx="10300">
                  <c:v>45344.166666666672</c:v>
                </c:pt>
                <c:pt idx="10301">
                  <c:v>45344.208333333328</c:v>
                </c:pt>
                <c:pt idx="10302">
                  <c:v>45344.25</c:v>
                </c:pt>
                <c:pt idx="10303">
                  <c:v>45344.291666666672</c:v>
                </c:pt>
                <c:pt idx="10304">
                  <c:v>45344.333333333328</c:v>
                </c:pt>
                <c:pt idx="10305">
                  <c:v>45344.375</c:v>
                </c:pt>
                <c:pt idx="10306">
                  <c:v>45344.416666666672</c:v>
                </c:pt>
                <c:pt idx="10307">
                  <c:v>45344.458333333328</c:v>
                </c:pt>
                <c:pt idx="10308">
                  <c:v>45344.5</c:v>
                </c:pt>
                <c:pt idx="10309">
                  <c:v>45344.541666666672</c:v>
                </c:pt>
                <c:pt idx="10310">
                  <c:v>45344.583333333328</c:v>
                </c:pt>
                <c:pt idx="10311">
                  <c:v>45344.625</c:v>
                </c:pt>
                <c:pt idx="10312">
                  <c:v>45344.666666666672</c:v>
                </c:pt>
                <c:pt idx="10313">
                  <c:v>45344.708333333328</c:v>
                </c:pt>
                <c:pt idx="10314">
                  <c:v>45344.75</c:v>
                </c:pt>
                <c:pt idx="10315">
                  <c:v>45344.791666666672</c:v>
                </c:pt>
                <c:pt idx="10316">
                  <c:v>45344.833333333328</c:v>
                </c:pt>
                <c:pt idx="10317">
                  <c:v>45344.875</c:v>
                </c:pt>
                <c:pt idx="10318">
                  <c:v>45344.916666666672</c:v>
                </c:pt>
                <c:pt idx="10319">
                  <c:v>45344.958333333328</c:v>
                </c:pt>
                <c:pt idx="10320">
                  <c:v>45345</c:v>
                </c:pt>
                <c:pt idx="10321">
                  <c:v>45345.041666666672</c:v>
                </c:pt>
                <c:pt idx="10322">
                  <c:v>45345.083333333328</c:v>
                </c:pt>
                <c:pt idx="10323">
                  <c:v>45345.125</c:v>
                </c:pt>
                <c:pt idx="10324">
                  <c:v>45345.166666666672</c:v>
                </c:pt>
                <c:pt idx="10325">
                  <c:v>45345.208333333328</c:v>
                </c:pt>
                <c:pt idx="10326">
                  <c:v>45345.25</c:v>
                </c:pt>
                <c:pt idx="10327">
                  <c:v>45345.291666666672</c:v>
                </c:pt>
                <c:pt idx="10328">
                  <c:v>45345.333333333328</c:v>
                </c:pt>
                <c:pt idx="10329">
                  <c:v>45345.375</c:v>
                </c:pt>
                <c:pt idx="10330">
                  <c:v>45345.416666666672</c:v>
                </c:pt>
                <c:pt idx="10331">
                  <c:v>45345.458333333328</c:v>
                </c:pt>
                <c:pt idx="10332">
                  <c:v>45345.5</c:v>
                </c:pt>
                <c:pt idx="10333">
                  <c:v>45345.541666666672</c:v>
                </c:pt>
                <c:pt idx="10334">
                  <c:v>45345.583333333328</c:v>
                </c:pt>
                <c:pt idx="10335">
                  <c:v>45345.625</c:v>
                </c:pt>
                <c:pt idx="10336">
                  <c:v>45345.666666666672</c:v>
                </c:pt>
                <c:pt idx="10337">
                  <c:v>45345.708333333328</c:v>
                </c:pt>
                <c:pt idx="10338">
                  <c:v>45345.75</c:v>
                </c:pt>
                <c:pt idx="10339">
                  <c:v>45345.791666666672</c:v>
                </c:pt>
                <c:pt idx="10340">
                  <c:v>45345.833333333328</c:v>
                </c:pt>
                <c:pt idx="10341">
                  <c:v>45345.875</c:v>
                </c:pt>
                <c:pt idx="10342">
                  <c:v>45345.916666666672</c:v>
                </c:pt>
                <c:pt idx="10343">
                  <c:v>45345.958333333328</c:v>
                </c:pt>
                <c:pt idx="10344">
                  <c:v>45346</c:v>
                </c:pt>
                <c:pt idx="10345">
                  <c:v>45346.041666666672</c:v>
                </c:pt>
                <c:pt idx="10346">
                  <c:v>45346.083333333328</c:v>
                </c:pt>
                <c:pt idx="10347">
                  <c:v>45346.125</c:v>
                </c:pt>
                <c:pt idx="10348">
                  <c:v>45346.166666666672</c:v>
                </c:pt>
                <c:pt idx="10349">
                  <c:v>45346.208333333328</c:v>
                </c:pt>
                <c:pt idx="10350">
                  <c:v>45346.25</c:v>
                </c:pt>
                <c:pt idx="10351">
                  <c:v>45346.291666666672</c:v>
                </c:pt>
                <c:pt idx="10352">
                  <c:v>45346.333333333328</c:v>
                </c:pt>
                <c:pt idx="10353">
                  <c:v>45346.375</c:v>
                </c:pt>
                <c:pt idx="10354">
                  <c:v>45346.416666666672</c:v>
                </c:pt>
                <c:pt idx="10355">
                  <c:v>45346.458333333328</c:v>
                </c:pt>
                <c:pt idx="10356">
                  <c:v>45346.5</c:v>
                </c:pt>
                <c:pt idx="10357">
                  <c:v>45346.541666666672</c:v>
                </c:pt>
                <c:pt idx="10358">
                  <c:v>45346.583333333328</c:v>
                </c:pt>
                <c:pt idx="10359">
                  <c:v>45346.625</c:v>
                </c:pt>
                <c:pt idx="10360">
                  <c:v>45346.666666666672</c:v>
                </c:pt>
                <c:pt idx="10361">
                  <c:v>45346.708333333328</c:v>
                </c:pt>
                <c:pt idx="10362">
                  <c:v>45346.75</c:v>
                </c:pt>
                <c:pt idx="10363">
                  <c:v>45346.791666666672</c:v>
                </c:pt>
                <c:pt idx="10364">
                  <c:v>45346.833333333328</c:v>
                </c:pt>
                <c:pt idx="10365">
                  <c:v>45346.875</c:v>
                </c:pt>
                <c:pt idx="10366">
                  <c:v>45346.916666666672</c:v>
                </c:pt>
                <c:pt idx="10367">
                  <c:v>45346.958333333328</c:v>
                </c:pt>
                <c:pt idx="10368">
                  <c:v>45347</c:v>
                </c:pt>
                <c:pt idx="10369">
                  <c:v>45347.041666666672</c:v>
                </c:pt>
                <c:pt idx="10370">
                  <c:v>45347.083333333328</c:v>
                </c:pt>
                <c:pt idx="10371">
                  <c:v>45347.125</c:v>
                </c:pt>
                <c:pt idx="10372">
                  <c:v>45347.166666666672</c:v>
                </c:pt>
                <c:pt idx="10373">
                  <c:v>45347.208333333328</c:v>
                </c:pt>
                <c:pt idx="10374">
                  <c:v>45347.25</c:v>
                </c:pt>
                <c:pt idx="10375">
                  <c:v>45347.291666666672</c:v>
                </c:pt>
                <c:pt idx="10376">
                  <c:v>45347.333333333328</c:v>
                </c:pt>
                <c:pt idx="10377">
                  <c:v>45347.375</c:v>
                </c:pt>
                <c:pt idx="10378">
                  <c:v>45347.416666666672</c:v>
                </c:pt>
                <c:pt idx="10379">
                  <c:v>45347.458333333328</c:v>
                </c:pt>
                <c:pt idx="10380">
                  <c:v>45347.5</c:v>
                </c:pt>
                <c:pt idx="10381">
                  <c:v>45347.541666666672</c:v>
                </c:pt>
                <c:pt idx="10382">
                  <c:v>45347.583333333328</c:v>
                </c:pt>
                <c:pt idx="10383">
                  <c:v>45347.625</c:v>
                </c:pt>
                <c:pt idx="10384">
                  <c:v>45347.666666666672</c:v>
                </c:pt>
                <c:pt idx="10385">
                  <c:v>45347.708333333328</c:v>
                </c:pt>
                <c:pt idx="10386">
                  <c:v>45347.75</c:v>
                </c:pt>
                <c:pt idx="10387">
                  <c:v>45347.791666666672</c:v>
                </c:pt>
                <c:pt idx="10388">
                  <c:v>45347.833333333328</c:v>
                </c:pt>
                <c:pt idx="10389">
                  <c:v>45347.875</c:v>
                </c:pt>
                <c:pt idx="10390">
                  <c:v>45347.916666666672</c:v>
                </c:pt>
                <c:pt idx="10391">
                  <c:v>45347.958333333328</c:v>
                </c:pt>
                <c:pt idx="10392">
                  <c:v>45348</c:v>
                </c:pt>
                <c:pt idx="10393">
                  <c:v>45348.041666666672</c:v>
                </c:pt>
                <c:pt idx="10394">
                  <c:v>45348.083333333328</c:v>
                </c:pt>
                <c:pt idx="10395">
                  <c:v>45348.125</c:v>
                </c:pt>
                <c:pt idx="10396">
                  <c:v>45348.166666666672</c:v>
                </c:pt>
                <c:pt idx="10397">
                  <c:v>45348.208333333328</c:v>
                </c:pt>
                <c:pt idx="10398">
                  <c:v>45348.25</c:v>
                </c:pt>
                <c:pt idx="10399">
                  <c:v>45348.291666666672</c:v>
                </c:pt>
                <c:pt idx="10400">
                  <c:v>45348.333333333328</c:v>
                </c:pt>
                <c:pt idx="10401">
                  <c:v>45348.375</c:v>
                </c:pt>
                <c:pt idx="10402">
                  <c:v>45348.416666666672</c:v>
                </c:pt>
                <c:pt idx="10403">
                  <c:v>45348.458333333328</c:v>
                </c:pt>
                <c:pt idx="10404">
                  <c:v>45348.5</c:v>
                </c:pt>
                <c:pt idx="10405">
                  <c:v>45348.541666666672</c:v>
                </c:pt>
                <c:pt idx="10406">
                  <c:v>45348.583333333328</c:v>
                </c:pt>
                <c:pt idx="10407">
                  <c:v>45348.625</c:v>
                </c:pt>
                <c:pt idx="10408">
                  <c:v>45348.666666666672</c:v>
                </c:pt>
                <c:pt idx="10409">
                  <c:v>45348.708333333328</c:v>
                </c:pt>
                <c:pt idx="10410">
                  <c:v>45348.75</c:v>
                </c:pt>
                <c:pt idx="10411">
                  <c:v>45348.791666666672</c:v>
                </c:pt>
                <c:pt idx="10412">
                  <c:v>45348.833333333328</c:v>
                </c:pt>
                <c:pt idx="10413">
                  <c:v>45348.875</c:v>
                </c:pt>
                <c:pt idx="10414">
                  <c:v>45348.916666666672</c:v>
                </c:pt>
                <c:pt idx="10415">
                  <c:v>45348.958333333328</c:v>
                </c:pt>
                <c:pt idx="10416">
                  <c:v>45349</c:v>
                </c:pt>
                <c:pt idx="10417">
                  <c:v>45349.041666666672</c:v>
                </c:pt>
                <c:pt idx="10418">
                  <c:v>45349.083333333328</c:v>
                </c:pt>
                <c:pt idx="10419">
                  <c:v>45349.125</c:v>
                </c:pt>
                <c:pt idx="10420">
                  <c:v>45349.166666666672</c:v>
                </c:pt>
                <c:pt idx="10421">
                  <c:v>45349.208333333328</c:v>
                </c:pt>
                <c:pt idx="10422">
                  <c:v>45349.25</c:v>
                </c:pt>
                <c:pt idx="10423">
                  <c:v>45349.291666666672</c:v>
                </c:pt>
                <c:pt idx="10424">
                  <c:v>45349.333333333328</c:v>
                </c:pt>
                <c:pt idx="10425">
                  <c:v>45349.375</c:v>
                </c:pt>
                <c:pt idx="10426">
                  <c:v>45349.416666666672</c:v>
                </c:pt>
                <c:pt idx="10427">
                  <c:v>45349.458333333328</c:v>
                </c:pt>
                <c:pt idx="10428">
                  <c:v>45349.5</c:v>
                </c:pt>
                <c:pt idx="10429">
                  <c:v>45349.541666666672</c:v>
                </c:pt>
                <c:pt idx="10430">
                  <c:v>45349.583333333328</c:v>
                </c:pt>
                <c:pt idx="10431">
                  <c:v>45349.625</c:v>
                </c:pt>
                <c:pt idx="10432">
                  <c:v>45349.666666666672</c:v>
                </c:pt>
                <c:pt idx="10433">
                  <c:v>45349.708333333328</c:v>
                </c:pt>
                <c:pt idx="10434">
                  <c:v>45349.75</c:v>
                </c:pt>
                <c:pt idx="10435">
                  <c:v>45349.791666666672</c:v>
                </c:pt>
                <c:pt idx="10436">
                  <c:v>45349.833333333328</c:v>
                </c:pt>
                <c:pt idx="10437">
                  <c:v>45349.875</c:v>
                </c:pt>
                <c:pt idx="10438">
                  <c:v>45349.916666666672</c:v>
                </c:pt>
                <c:pt idx="10439">
                  <c:v>45349.958333333328</c:v>
                </c:pt>
                <c:pt idx="10440">
                  <c:v>45350</c:v>
                </c:pt>
                <c:pt idx="10441">
                  <c:v>45350.041666666672</c:v>
                </c:pt>
                <c:pt idx="10442">
                  <c:v>45350.083333333328</c:v>
                </c:pt>
                <c:pt idx="10443">
                  <c:v>45350.125</c:v>
                </c:pt>
                <c:pt idx="10444">
                  <c:v>45350.166666666672</c:v>
                </c:pt>
                <c:pt idx="10445">
                  <c:v>45350.208333333328</c:v>
                </c:pt>
                <c:pt idx="10446">
                  <c:v>45350.25</c:v>
                </c:pt>
                <c:pt idx="10447">
                  <c:v>45350.291666666672</c:v>
                </c:pt>
                <c:pt idx="10448">
                  <c:v>45350.333333333328</c:v>
                </c:pt>
                <c:pt idx="10449">
                  <c:v>45350.375</c:v>
                </c:pt>
                <c:pt idx="10450">
                  <c:v>45350.416666666672</c:v>
                </c:pt>
                <c:pt idx="10451">
                  <c:v>45350.458333333328</c:v>
                </c:pt>
                <c:pt idx="10452">
                  <c:v>45350.5</c:v>
                </c:pt>
                <c:pt idx="10453">
                  <c:v>45350.541666666672</c:v>
                </c:pt>
                <c:pt idx="10454">
                  <c:v>45350.583333333328</c:v>
                </c:pt>
                <c:pt idx="10455">
                  <c:v>45350.625</c:v>
                </c:pt>
                <c:pt idx="10456">
                  <c:v>45350.666666666672</c:v>
                </c:pt>
                <c:pt idx="10457">
                  <c:v>45350.708333333328</c:v>
                </c:pt>
                <c:pt idx="10458">
                  <c:v>45350.75</c:v>
                </c:pt>
                <c:pt idx="10459">
                  <c:v>45350.791666666672</c:v>
                </c:pt>
                <c:pt idx="10460">
                  <c:v>45350.833333333328</c:v>
                </c:pt>
                <c:pt idx="10461">
                  <c:v>45350.875</c:v>
                </c:pt>
                <c:pt idx="10462">
                  <c:v>45350.916666666672</c:v>
                </c:pt>
                <c:pt idx="10463">
                  <c:v>45350.958333333328</c:v>
                </c:pt>
                <c:pt idx="10464">
                  <c:v>45351</c:v>
                </c:pt>
                <c:pt idx="10465">
                  <c:v>45351.041666666672</c:v>
                </c:pt>
                <c:pt idx="10466">
                  <c:v>45351.083333333328</c:v>
                </c:pt>
                <c:pt idx="10467">
                  <c:v>45351.125</c:v>
                </c:pt>
                <c:pt idx="10468">
                  <c:v>45351.166666666672</c:v>
                </c:pt>
                <c:pt idx="10469">
                  <c:v>45351.208333333328</c:v>
                </c:pt>
                <c:pt idx="10470">
                  <c:v>45351.25</c:v>
                </c:pt>
                <c:pt idx="10471">
                  <c:v>45351.291666666672</c:v>
                </c:pt>
                <c:pt idx="10472">
                  <c:v>45351.333333333328</c:v>
                </c:pt>
                <c:pt idx="10473">
                  <c:v>45351.375</c:v>
                </c:pt>
                <c:pt idx="10474">
                  <c:v>45351.416666666672</c:v>
                </c:pt>
                <c:pt idx="10475">
                  <c:v>45351.458333333328</c:v>
                </c:pt>
                <c:pt idx="10476">
                  <c:v>45351.5</c:v>
                </c:pt>
                <c:pt idx="10477">
                  <c:v>45351.541666666672</c:v>
                </c:pt>
                <c:pt idx="10478">
                  <c:v>45351.583333333328</c:v>
                </c:pt>
                <c:pt idx="10479">
                  <c:v>45351.625</c:v>
                </c:pt>
                <c:pt idx="10480">
                  <c:v>45351.666666666672</c:v>
                </c:pt>
                <c:pt idx="10481">
                  <c:v>45351.708333333328</c:v>
                </c:pt>
                <c:pt idx="10482">
                  <c:v>45351.75</c:v>
                </c:pt>
                <c:pt idx="10483">
                  <c:v>45351.791666666672</c:v>
                </c:pt>
                <c:pt idx="10484">
                  <c:v>45351.833333333328</c:v>
                </c:pt>
                <c:pt idx="10485">
                  <c:v>45351.875</c:v>
                </c:pt>
                <c:pt idx="10486">
                  <c:v>45351.916666666672</c:v>
                </c:pt>
                <c:pt idx="10487">
                  <c:v>45351.958333333328</c:v>
                </c:pt>
                <c:pt idx="10488">
                  <c:v>45352</c:v>
                </c:pt>
                <c:pt idx="10489">
                  <c:v>45352.041666666672</c:v>
                </c:pt>
                <c:pt idx="10490">
                  <c:v>45352.083333333328</c:v>
                </c:pt>
                <c:pt idx="10491">
                  <c:v>45352.125</c:v>
                </c:pt>
                <c:pt idx="10492">
                  <c:v>45352.166666666672</c:v>
                </c:pt>
                <c:pt idx="10493">
                  <c:v>45352.208333333328</c:v>
                </c:pt>
                <c:pt idx="10494">
                  <c:v>45352.25</c:v>
                </c:pt>
                <c:pt idx="10495">
                  <c:v>45352.291666666672</c:v>
                </c:pt>
                <c:pt idx="10496">
                  <c:v>45352.333333333328</c:v>
                </c:pt>
                <c:pt idx="10497">
                  <c:v>45352.375</c:v>
                </c:pt>
                <c:pt idx="10498">
                  <c:v>45352.416666666672</c:v>
                </c:pt>
                <c:pt idx="10499">
                  <c:v>45352.458333333328</c:v>
                </c:pt>
                <c:pt idx="10500">
                  <c:v>45352.5</c:v>
                </c:pt>
                <c:pt idx="10501">
                  <c:v>45352.541666666672</c:v>
                </c:pt>
                <c:pt idx="10502">
                  <c:v>45352.583333333328</c:v>
                </c:pt>
                <c:pt idx="10503">
                  <c:v>45352.625</c:v>
                </c:pt>
                <c:pt idx="10504">
                  <c:v>45352.666666666672</c:v>
                </c:pt>
                <c:pt idx="10505">
                  <c:v>45352.708333333328</c:v>
                </c:pt>
                <c:pt idx="10506">
                  <c:v>45352.75</c:v>
                </c:pt>
                <c:pt idx="10507">
                  <c:v>45352.791666666672</c:v>
                </c:pt>
                <c:pt idx="10508">
                  <c:v>45352.833333333328</c:v>
                </c:pt>
                <c:pt idx="10509">
                  <c:v>45352.875</c:v>
                </c:pt>
                <c:pt idx="10510">
                  <c:v>45352.916666666672</c:v>
                </c:pt>
                <c:pt idx="10511">
                  <c:v>45352.958333333328</c:v>
                </c:pt>
                <c:pt idx="10512">
                  <c:v>45353</c:v>
                </c:pt>
                <c:pt idx="10513">
                  <c:v>45353.041666666672</c:v>
                </c:pt>
                <c:pt idx="10514">
                  <c:v>45353.083333333328</c:v>
                </c:pt>
                <c:pt idx="10515">
                  <c:v>45353.125</c:v>
                </c:pt>
                <c:pt idx="10516">
                  <c:v>45353.166666666672</c:v>
                </c:pt>
                <c:pt idx="10517">
                  <c:v>45353.208333333328</c:v>
                </c:pt>
                <c:pt idx="10518">
                  <c:v>45353.25</c:v>
                </c:pt>
                <c:pt idx="10519">
                  <c:v>45353.291666666672</c:v>
                </c:pt>
                <c:pt idx="10520">
                  <c:v>45353.333333333328</c:v>
                </c:pt>
                <c:pt idx="10521">
                  <c:v>45353.375</c:v>
                </c:pt>
                <c:pt idx="10522">
                  <c:v>45353.416666666672</c:v>
                </c:pt>
                <c:pt idx="10523">
                  <c:v>45353.458333333328</c:v>
                </c:pt>
                <c:pt idx="10524">
                  <c:v>45353.5</c:v>
                </c:pt>
                <c:pt idx="10525">
                  <c:v>45353.541666666672</c:v>
                </c:pt>
                <c:pt idx="10526">
                  <c:v>45353.583333333328</c:v>
                </c:pt>
                <c:pt idx="10527">
                  <c:v>45353.625</c:v>
                </c:pt>
                <c:pt idx="10528">
                  <c:v>45353.666666666672</c:v>
                </c:pt>
                <c:pt idx="10529">
                  <c:v>45353.708333333328</c:v>
                </c:pt>
                <c:pt idx="10530">
                  <c:v>45353.75</c:v>
                </c:pt>
                <c:pt idx="10531">
                  <c:v>45353.791666666672</c:v>
                </c:pt>
                <c:pt idx="10532">
                  <c:v>45353.833333333328</c:v>
                </c:pt>
                <c:pt idx="10533">
                  <c:v>45353.875</c:v>
                </c:pt>
                <c:pt idx="10534">
                  <c:v>45353.916666666672</c:v>
                </c:pt>
                <c:pt idx="10535">
                  <c:v>45353.958333333328</c:v>
                </c:pt>
                <c:pt idx="10536">
                  <c:v>45354</c:v>
                </c:pt>
                <c:pt idx="10537">
                  <c:v>45354.041666666672</c:v>
                </c:pt>
                <c:pt idx="10538">
                  <c:v>45354.083333333328</c:v>
                </c:pt>
                <c:pt idx="10539">
                  <c:v>45354.125</c:v>
                </c:pt>
                <c:pt idx="10540">
                  <c:v>45354.166666666672</c:v>
                </c:pt>
                <c:pt idx="10541">
                  <c:v>45354.208333333328</c:v>
                </c:pt>
                <c:pt idx="10542">
                  <c:v>45354.25</c:v>
                </c:pt>
                <c:pt idx="10543">
                  <c:v>45354.291666666672</c:v>
                </c:pt>
                <c:pt idx="10544">
                  <c:v>45354.333333333328</c:v>
                </c:pt>
                <c:pt idx="10545">
                  <c:v>45354.375</c:v>
                </c:pt>
                <c:pt idx="10546">
                  <c:v>45354.416666666672</c:v>
                </c:pt>
                <c:pt idx="10547">
                  <c:v>45354.458333333328</c:v>
                </c:pt>
                <c:pt idx="10548">
                  <c:v>45354.5</c:v>
                </c:pt>
                <c:pt idx="10549">
                  <c:v>45354.541666666672</c:v>
                </c:pt>
                <c:pt idx="10550">
                  <c:v>45354.583333333328</c:v>
                </c:pt>
                <c:pt idx="10551">
                  <c:v>45354.625</c:v>
                </c:pt>
                <c:pt idx="10552">
                  <c:v>45354.666666666672</c:v>
                </c:pt>
                <c:pt idx="10553">
                  <c:v>45354.708333333328</c:v>
                </c:pt>
                <c:pt idx="10554">
                  <c:v>45354.75</c:v>
                </c:pt>
                <c:pt idx="10555">
                  <c:v>45354.791666666672</c:v>
                </c:pt>
                <c:pt idx="10556">
                  <c:v>45354.833333333328</c:v>
                </c:pt>
                <c:pt idx="10557">
                  <c:v>45354.875</c:v>
                </c:pt>
                <c:pt idx="10558">
                  <c:v>45354.916666666672</c:v>
                </c:pt>
                <c:pt idx="10559">
                  <c:v>45354.958333333328</c:v>
                </c:pt>
                <c:pt idx="10560">
                  <c:v>45355</c:v>
                </c:pt>
                <c:pt idx="10561">
                  <c:v>45355.041666666672</c:v>
                </c:pt>
                <c:pt idx="10562">
                  <c:v>45355.083333333328</c:v>
                </c:pt>
                <c:pt idx="10563">
                  <c:v>45355.125</c:v>
                </c:pt>
                <c:pt idx="10564">
                  <c:v>45355.166666666672</c:v>
                </c:pt>
                <c:pt idx="10565">
                  <c:v>45355.208333333328</c:v>
                </c:pt>
                <c:pt idx="10566">
                  <c:v>45355.25</c:v>
                </c:pt>
                <c:pt idx="10567">
                  <c:v>45355.291666666672</c:v>
                </c:pt>
                <c:pt idx="10568">
                  <c:v>45355.333333333328</c:v>
                </c:pt>
                <c:pt idx="10569">
                  <c:v>45355.375</c:v>
                </c:pt>
                <c:pt idx="10570">
                  <c:v>45355.416666666672</c:v>
                </c:pt>
                <c:pt idx="10571">
                  <c:v>45355.458333333328</c:v>
                </c:pt>
                <c:pt idx="10572">
                  <c:v>45355.5</c:v>
                </c:pt>
                <c:pt idx="10573">
                  <c:v>45355.541666666672</c:v>
                </c:pt>
                <c:pt idx="10574">
                  <c:v>45355.583333333328</c:v>
                </c:pt>
                <c:pt idx="10575">
                  <c:v>45355.625</c:v>
                </c:pt>
                <c:pt idx="10576">
                  <c:v>45355.666666666672</c:v>
                </c:pt>
                <c:pt idx="10577">
                  <c:v>45355.708333333328</c:v>
                </c:pt>
                <c:pt idx="10578">
                  <c:v>45355.75</c:v>
                </c:pt>
                <c:pt idx="10579">
                  <c:v>45355.791666666672</c:v>
                </c:pt>
                <c:pt idx="10580">
                  <c:v>45355.833333333328</c:v>
                </c:pt>
                <c:pt idx="10581">
                  <c:v>45355.875</c:v>
                </c:pt>
                <c:pt idx="10582">
                  <c:v>45355.916666666672</c:v>
                </c:pt>
                <c:pt idx="10583">
                  <c:v>45355.958333333328</c:v>
                </c:pt>
                <c:pt idx="10584">
                  <c:v>45356</c:v>
                </c:pt>
                <c:pt idx="10585">
                  <c:v>45356.041666666672</c:v>
                </c:pt>
                <c:pt idx="10586">
                  <c:v>45356.083333333328</c:v>
                </c:pt>
                <c:pt idx="10587">
                  <c:v>45356.125</c:v>
                </c:pt>
                <c:pt idx="10588">
                  <c:v>45356.166666666672</c:v>
                </c:pt>
                <c:pt idx="10589">
                  <c:v>45356.208333333328</c:v>
                </c:pt>
                <c:pt idx="10590">
                  <c:v>45356.25</c:v>
                </c:pt>
                <c:pt idx="10591">
                  <c:v>45356.291666666672</c:v>
                </c:pt>
                <c:pt idx="10592">
                  <c:v>45356.333333333328</c:v>
                </c:pt>
                <c:pt idx="10593">
                  <c:v>45356.375</c:v>
                </c:pt>
                <c:pt idx="10594">
                  <c:v>45356.416666666672</c:v>
                </c:pt>
                <c:pt idx="10595">
                  <c:v>45356.458333333328</c:v>
                </c:pt>
                <c:pt idx="10596">
                  <c:v>45356.5</c:v>
                </c:pt>
                <c:pt idx="10597">
                  <c:v>45356.541666666672</c:v>
                </c:pt>
                <c:pt idx="10598">
                  <c:v>45356.583333333328</c:v>
                </c:pt>
                <c:pt idx="10599">
                  <c:v>45356.625</c:v>
                </c:pt>
                <c:pt idx="10600">
                  <c:v>45356.666666666672</c:v>
                </c:pt>
                <c:pt idx="10601">
                  <c:v>45356.708333333328</c:v>
                </c:pt>
                <c:pt idx="10602">
                  <c:v>45356.75</c:v>
                </c:pt>
                <c:pt idx="10603">
                  <c:v>45356.791666666672</c:v>
                </c:pt>
                <c:pt idx="10604">
                  <c:v>45356.833333333328</c:v>
                </c:pt>
                <c:pt idx="10605">
                  <c:v>45356.875</c:v>
                </c:pt>
                <c:pt idx="10606">
                  <c:v>45356.916666666672</c:v>
                </c:pt>
                <c:pt idx="10607">
                  <c:v>45356.958333333328</c:v>
                </c:pt>
                <c:pt idx="10608">
                  <c:v>45357</c:v>
                </c:pt>
                <c:pt idx="10609">
                  <c:v>45357.041666666672</c:v>
                </c:pt>
                <c:pt idx="10610">
                  <c:v>45357.083333333328</c:v>
                </c:pt>
                <c:pt idx="10611">
                  <c:v>45357.125</c:v>
                </c:pt>
                <c:pt idx="10612">
                  <c:v>45357.166666666672</c:v>
                </c:pt>
                <c:pt idx="10613">
                  <c:v>45357.208333333328</c:v>
                </c:pt>
                <c:pt idx="10614">
                  <c:v>45357.25</c:v>
                </c:pt>
                <c:pt idx="10615">
                  <c:v>45357.291666666672</c:v>
                </c:pt>
                <c:pt idx="10616">
                  <c:v>45357.333333333328</c:v>
                </c:pt>
                <c:pt idx="10617">
                  <c:v>45357.375</c:v>
                </c:pt>
                <c:pt idx="10618">
                  <c:v>45357.416666666672</c:v>
                </c:pt>
                <c:pt idx="10619">
                  <c:v>45357.458333333328</c:v>
                </c:pt>
                <c:pt idx="10620">
                  <c:v>45357.5</c:v>
                </c:pt>
                <c:pt idx="10621">
                  <c:v>45357.541666666672</c:v>
                </c:pt>
                <c:pt idx="10622">
                  <c:v>45357.583333333328</c:v>
                </c:pt>
                <c:pt idx="10623">
                  <c:v>45357.625</c:v>
                </c:pt>
                <c:pt idx="10624">
                  <c:v>45357.666666666672</c:v>
                </c:pt>
                <c:pt idx="10625">
                  <c:v>45357.708333333328</c:v>
                </c:pt>
                <c:pt idx="10626">
                  <c:v>45357.75</c:v>
                </c:pt>
                <c:pt idx="10627">
                  <c:v>45357.791666666672</c:v>
                </c:pt>
                <c:pt idx="10628">
                  <c:v>45357.833333333328</c:v>
                </c:pt>
                <c:pt idx="10629">
                  <c:v>45357.875</c:v>
                </c:pt>
                <c:pt idx="10630">
                  <c:v>45357.916666666672</c:v>
                </c:pt>
                <c:pt idx="10631">
                  <c:v>45357.958333333328</c:v>
                </c:pt>
                <c:pt idx="10632">
                  <c:v>45358</c:v>
                </c:pt>
                <c:pt idx="10633">
                  <c:v>45358.041666666672</c:v>
                </c:pt>
                <c:pt idx="10634">
                  <c:v>45358.083333333328</c:v>
                </c:pt>
                <c:pt idx="10635">
                  <c:v>45358.125</c:v>
                </c:pt>
                <c:pt idx="10636">
                  <c:v>45358.166666666672</c:v>
                </c:pt>
                <c:pt idx="10637">
                  <c:v>45358.208333333328</c:v>
                </c:pt>
                <c:pt idx="10638">
                  <c:v>45358.25</c:v>
                </c:pt>
                <c:pt idx="10639">
                  <c:v>45358.291666666672</c:v>
                </c:pt>
                <c:pt idx="10640">
                  <c:v>45358.333333333328</c:v>
                </c:pt>
                <c:pt idx="10641">
                  <c:v>45358.375</c:v>
                </c:pt>
                <c:pt idx="10642">
                  <c:v>45358.416666666672</c:v>
                </c:pt>
                <c:pt idx="10643">
                  <c:v>45358.458333333328</c:v>
                </c:pt>
                <c:pt idx="10644">
                  <c:v>45358.5</c:v>
                </c:pt>
                <c:pt idx="10645">
                  <c:v>45358.541666666672</c:v>
                </c:pt>
                <c:pt idx="10646">
                  <c:v>45358.583333333328</c:v>
                </c:pt>
                <c:pt idx="10647">
                  <c:v>45358.625</c:v>
                </c:pt>
                <c:pt idx="10648">
                  <c:v>45358.666666666672</c:v>
                </c:pt>
                <c:pt idx="10649">
                  <c:v>45358.708333333328</c:v>
                </c:pt>
                <c:pt idx="10650">
                  <c:v>45358.75</c:v>
                </c:pt>
                <c:pt idx="10651">
                  <c:v>45358.791666666672</c:v>
                </c:pt>
                <c:pt idx="10652">
                  <c:v>45358.833333333328</c:v>
                </c:pt>
                <c:pt idx="10653">
                  <c:v>45358.875</c:v>
                </c:pt>
                <c:pt idx="10654">
                  <c:v>45358.916666666672</c:v>
                </c:pt>
                <c:pt idx="10655">
                  <c:v>45358.958333333328</c:v>
                </c:pt>
                <c:pt idx="10656">
                  <c:v>45359</c:v>
                </c:pt>
                <c:pt idx="10657">
                  <c:v>45359.041666666672</c:v>
                </c:pt>
                <c:pt idx="10658">
                  <c:v>45359.083333333328</c:v>
                </c:pt>
                <c:pt idx="10659">
                  <c:v>45359.125</c:v>
                </c:pt>
                <c:pt idx="10660">
                  <c:v>45359.166666666672</c:v>
                </c:pt>
                <c:pt idx="10661">
                  <c:v>45359.208333333328</c:v>
                </c:pt>
                <c:pt idx="10662">
                  <c:v>45359.25</c:v>
                </c:pt>
                <c:pt idx="10663">
                  <c:v>45359.291666666672</c:v>
                </c:pt>
                <c:pt idx="10664">
                  <c:v>45359.333333333328</c:v>
                </c:pt>
                <c:pt idx="10665">
                  <c:v>45359.375</c:v>
                </c:pt>
                <c:pt idx="10666">
                  <c:v>45359.416666666672</c:v>
                </c:pt>
                <c:pt idx="10667">
                  <c:v>45359.458333333328</c:v>
                </c:pt>
                <c:pt idx="10668">
                  <c:v>45359.5</c:v>
                </c:pt>
                <c:pt idx="10669">
                  <c:v>45359.541666666672</c:v>
                </c:pt>
                <c:pt idx="10670">
                  <c:v>45359.583333333328</c:v>
                </c:pt>
                <c:pt idx="10671">
                  <c:v>45359.625</c:v>
                </c:pt>
                <c:pt idx="10672">
                  <c:v>45359.666666666672</c:v>
                </c:pt>
                <c:pt idx="10673">
                  <c:v>45359.708333333328</c:v>
                </c:pt>
                <c:pt idx="10674">
                  <c:v>45359.75</c:v>
                </c:pt>
                <c:pt idx="10675">
                  <c:v>45359.791666666672</c:v>
                </c:pt>
                <c:pt idx="10676">
                  <c:v>45359.833333333328</c:v>
                </c:pt>
                <c:pt idx="10677">
                  <c:v>45359.875</c:v>
                </c:pt>
                <c:pt idx="10678">
                  <c:v>45359.916666666672</c:v>
                </c:pt>
                <c:pt idx="10679">
                  <c:v>45359.958333333328</c:v>
                </c:pt>
                <c:pt idx="10680">
                  <c:v>45360</c:v>
                </c:pt>
                <c:pt idx="10681">
                  <c:v>45360.041666666672</c:v>
                </c:pt>
                <c:pt idx="10682">
                  <c:v>45360.083333333328</c:v>
                </c:pt>
                <c:pt idx="10683">
                  <c:v>45360.125</c:v>
                </c:pt>
                <c:pt idx="10684">
                  <c:v>45360.166666666672</c:v>
                </c:pt>
                <c:pt idx="10685">
                  <c:v>45360.208333333328</c:v>
                </c:pt>
                <c:pt idx="10686">
                  <c:v>45360.25</c:v>
                </c:pt>
                <c:pt idx="10687">
                  <c:v>45360.291666666672</c:v>
                </c:pt>
                <c:pt idx="10688">
                  <c:v>45360.333333333328</c:v>
                </c:pt>
                <c:pt idx="10689">
                  <c:v>45360.375</c:v>
                </c:pt>
                <c:pt idx="10690">
                  <c:v>45360.416666666672</c:v>
                </c:pt>
                <c:pt idx="10691">
                  <c:v>45360.458333333328</c:v>
                </c:pt>
                <c:pt idx="10692">
                  <c:v>45360.5</c:v>
                </c:pt>
                <c:pt idx="10693">
                  <c:v>45360.541666666672</c:v>
                </c:pt>
                <c:pt idx="10694">
                  <c:v>45360.583333333328</c:v>
                </c:pt>
                <c:pt idx="10695">
                  <c:v>45360.625</c:v>
                </c:pt>
                <c:pt idx="10696">
                  <c:v>45360.666666666672</c:v>
                </c:pt>
                <c:pt idx="10697">
                  <c:v>45360.708333333328</c:v>
                </c:pt>
                <c:pt idx="10698">
                  <c:v>45360.75</c:v>
                </c:pt>
                <c:pt idx="10699">
                  <c:v>45360.791666666672</c:v>
                </c:pt>
                <c:pt idx="10700">
                  <c:v>45360.833333333328</c:v>
                </c:pt>
                <c:pt idx="10701">
                  <c:v>45360.875</c:v>
                </c:pt>
                <c:pt idx="10702">
                  <c:v>45360.916666666672</c:v>
                </c:pt>
                <c:pt idx="10703">
                  <c:v>45360.958333333328</c:v>
                </c:pt>
                <c:pt idx="10704">
                  <c:v>45361</c:v>
                </c:pt>
                <c:pt idx="10705">
                  <c:v>45361.041666666672</c:v>
                </c:pt>
                <c:pt idx="10706">
                  <c:v>45361.083333333328</c:v>
                </c:pt>
                <c:pt idx="10707">
                  <c:v>45361.125</c:v>
                </c:pt>
                <c:pt idx="10708">
                  <c:v>45361.166666666672</c:v>
                </c:pt>
                <c:pt idx="10709">
                  <c:v>45361.208333333328</c:v>
                </c:pt>
                <c:pt idx="10710">
                  <c:v>45361.25</c:v>
                </c:pt>
                <c:pt idx="10711">
                  <c:v>45361.291666666672</c:v>
                </c:pt>
                <c:pt idx="10712">
                  <c:v>45361.333333333328</c:v>
                </c:pt>
                <c:pt idx="10713">
                  <c:v>45361.375</c:v>
                </c:pt>
                <c:pt idx="10714">
                  <c:v>45361.416666666672</c:v>
                </c:pt>
                <c:pt idx="10715">
                  <c:v>45361.458333333328</c:v>
                </c:pt>
                <c:pt idx="10716">
                  <c:v>45361.5</c:v>
                </c:pt>
                <c:pt idx="10717">
                  <c:v>45361.541666666672</c:v>
                </c:pt>
                <c:pt idx="10718">
                  <c:v>45361.583333333328</c:v>
                </c:pt>
                <c:pt idx="10719">
                  <c:v>45361.625</c:v>
                </c:pt>
                <c:pt idx="10720">
                  <c:v>45361.666666666672</c:v>
                </c:pt>
                <c:pt idx="10721">
                  <c:v>45361.708333333328</c:v>
                </c:pt>
                <c:pt idx="10722">
                  <c:v>45361.75</c:v>
                </c:pt>
                <c:pt idx="10723">
                  <c:v>45361.791666666672</c:v>
                </c:pt>
                <c:pt idx="10724">
                  <c:v>45361.833333333328</c:v>
                </c:pt>
                <c:pt idx="10725">
                  <c:v>45361.875</c:v>
                </c:pt>
                <c:pt idx="10726">
                  <c:v>45361.916666666672</c:v>
                </c:pt>
                <c:pt idx="10727">
                  <c:v>45361.958333333328</c:v>
                </c:pt>
                <c:pt idx="10728">
                  <c:v>45362</c:v>
                </c:pt>
                <c:pt idx="10729">
                  <c:v>45362.041666666672</c:v>
                </c:pt>
                <c:pt idx="10730">
                  <c:v>45362.083333333328</c:v>
                </c:pt>
                <c:pt idx="10731">
                  <c:v>45362.125</c:v>
                </c:pt>
                <c:pt idx="10732">
                  <c:v>45362.166666666672</c:v>
                </c:pt>
                <c:pt idx="10733">
                  <c:v>45362.208333333328</c:v>
                </c:pt>
                <c:pt idx="10734">
                  <c:v>45362.25</c:v>
                </c:pt>
                <c:pt idx="10735">
                  <c:v>45362.291666666672</c:v>
                </c:pt>
                <c:pt idx="10736">
                  <c:v>45362.333333333328</c:v>
                </c:pt>
                <c:pt idx="10737">
                  <c:v>45362.375</c:v>
                </c:pt>
                <c:pt idx="10738">
                  <c:v>45362.416666666672</c:v>
                </c:pt>
                <c:pt idx="10739">
                  <c:v>45362.458333333328</c:v>
                </c:pt>
                <c:pt idx="10740">
                  <c:v>45362.5</c:v>
                </c:pt>
                <c:pt idx="10741">
                  <c:v>45362.541666666672</c:v>
                </c:pt>
                <c:pt idx="10742">
                  <c:v>45362.583333333328</c:v>
                </c:pt>
                <c:pt idx="10743">
                  <c:v>45362.625</c:v>
                </c:pt>
                <c:pt idx="10744">
                  <c:v>45362.666666666672</c:v>
                </c:pt>
                <c:pt idx="10745">
                  <c:v>45362.708333333328</c:v>
                </c:pt>
                <c:pt idx="10746">
                  <c:v>45362.75</c:v>
                </c:pt>
                <c:pt idx="10747">
                  <c:v>45362.791666666672</c:v>
                </c:pt>
                <c:pt idx="10748">
                  <c:v>45362.833333333328</c:v>
                </c:pt>
                <c:pt idx="10749">
                  <c:v>45362.875</c:v>
                </c:pt>
                <c:pt idx="10750">
                  <c:v>45362.916666666672</c:v>
                </c:pt>
                <c:pt idx="10751">
                  <c:v>45362.958333333328</c:v>
                </c:pt>
                <c:pt idx="10752">
                  <c:v>45363</c:v>
                </c:pt>
                <c:pt idx="10753">
                  <c:v>45363.041666666672</c:v>
                </c:pt>
                <c:pt idx="10754">
                  <c:v>45363.083333333328</c:v>
                </c:pt>
                <c:pt idx="10755">
                  <c:v>45363.125</c:v>
                </c:pt>
                <c:pt idx="10756">
                  <c:v>45363.166666666672</c:v>
                </c:pt>
                <c:pt idx="10757">
                  <c:v>45363.208333333328</c:v>
                </c:pt>
                <c:pt idx="10758">
                  <c:v>45363.25</c:v>
                </c:pt>
                <c:pt idx="10759">
                  <c:v>45363.291666666672</c:v>
                </c:pt>
                <c:pt idx="10760">
                  <c:v>45363.333333333328</c:v>
                </c:pt>
                <c:pt idx="10761">
                  <c:v>45363.375</c:v>
                </c:pt>
                <c:pt idx="10762">
                  <c:v>45363.416666666672</c:v>
                </c:pt>
                <c:pt idx="10763">
                  <c:v>45363.458333333328</c:v>
                </c:pt>
                <c:pt idx="10764">
                  <c:v>45363.5</c:v>
                </c:pt>
                <c:pt idx="10765">
                  <c:v>45363.541666666672</c:v>
                </c:pt>
                <c:pt idx="10766">
                  <c:v>45363.583333333328</c:v>
                </c:pt>
                <c:pt idx="10767">
                  <c:v>45363.625</c:v>
                </c:pt>
                <c:pt idx="10768">
                  <c:v>45363.666666666672</c:v>
                </c:pt>
                <c:pt idx="10769">
                  <c:v>45363.708333333328</c:v>
                </c:pt>
                <c:pt idx="10770">
                  <c:v>45363.75</c:v>
                </c:pt>
                <c:pt idx="10771">
                  <c:v>45363.791666666672</c:v>
                </c:pt>
                <c:pt idx="10772">
                  <c:v>45363.833333333328</c:v>
                </c:pt>
                <c:pt idx="10773">
                  <c:v>45363.875</c:v>
                </c:pt>
                <c:pt idx="10774">
                  <c:v>45363.916666666672</c:v>
                </c:pt>
                <c:pt idx="10775">
                  <c:v>45363.958333333328</c:v>
                </c:pt>
                <c:pt idx="10776">
                  <c:v>45364</c:v>
                </c:pt>
                <c:pt idx="10777">
                  <c:v>45364.041666666672</c:v>
                </c:pt>
                <c:pt idx="10778">
                  <c:v>45364.083333333328</c:v>
                </c:pt>
                <c:pt idx="10779">
                  <c:v>45364.125</c:v>
                </c:pt>
                <c:pt idx="10780">
                  <c:v>45364.166666666672</c:v>
                </c:pt>
                <c:pt idx="10781">
                  <c:v>45364.208333333328</c:v>
                </c:pt>
                <c:pt idx="10782">
                  <c:v>45364.25</c:v>
                </c:pt>
                <c:pt idx="10783">
                  <c:v>45364.291666666672</c:v>
                </c:pt>
                <c:pt idx="10784">
                  <c:v>45364.333333333328</c:v>
                </c:pt>
                <c:pt idx="10785">
                  <c:v>45364.375</c:v>
                </c:pt>
                <c:pt idx="10786">
                  <c:v>45364.416666666672</c:v>
                </c:pt>
                <c:pt idx="10787">
                  <c:v>45364.458333333328</c:v>
                </c:pt>
                <c:pt idx="10788">
                  <c:v>45364.5</c:v>
                </c:pt>
                <c:pt idx="10789">
                  <c:v>45364.541666666672</c:v>
                </c:pt>
                <c:pt idx="10790">
                  <c:v>45364.583333333328</c:v>
                </c:pt>
                <c:pt idx="10791">
                  <c:v>45364.625</c:v>
                </c:pt>
                <c:pt idx="10792">
                  <c:v>45364.666666666672</c:v>
                </c:pt>
                <c:pt idx="10793">
                  <c:v>45364.708333333328</c:v>
                </c:pt>
                <c:pt idx="10794">
                  <c:v>45364.75</c:v>
                </c:pt>
                <c:pt idx="10795">
                  <c:v>45364.791666666672</c:v>
                </c:pt>
                <c:pt idx="10796">
                  <c:v>45364.833333333328</c:v>
                </c:pt>
                <c:pt idx="10797">
                  <c:v>45364.875</c:v>
                </c:pt>
                <c:pt idx="10798">
                  <c:v>45364.916666666672</c:v>
                </c:pt>
                <c:pt idx="10799">
                  <c:v>45364.958333333328</c:v>
                </c:pt>
                <c:pt idx="10800">
                  <c:v>45365</c:v>
                </c:pt>
                <c:pt idx="10801">
                  <c:v>45365.041666666672</c:v>
                </c:pt>
                <c:pt idx="10802">
                  <c:v>45365.083333333328</c:v>
                </c:pt>
                <c:pt idx="10803">
                  <c:v>45365.125</c:v>
                </c:pt>
                <c:pt idx="10804">
                  <c:v>45365.166666666672</c:v>
                </c:pt>
                <c:pt idx="10805">
                  <c:v>45365.208333333328</c:v>
                </c:pt>
                <c:pt idx="10806">
                  <c:v>45365.25</c:v>
                </c:pt>
                <c:pt idx="10807">
                  <c:v>45365.291666666672</c:v>
                </c:pt>
                <c:pt idx="10808">
                  <c:v>45365.333333333328</c:v>
                </c:pt>
                <c:pt idx="10809">
                  <c:v>45365.375</c:v>
                </c:pt>
                <c:pt idx="10810">
                  <c:v>45365.416666666672</c:v>
                </c:pt>
                <c:pt idx="10811">
                  <c:v>45365.458333333328</c:v>
                </c:pt>
                <c:pt idx="10812">
                  <c:v>45365.5</c:v>
                </c:pt>
                <c:pt idx="10813">
                  <c:v>45365.541666666672</c:v>
                </c:pt>
                <c:pt idx="10814">
                  <c:v>45365.583333333328</c:v>
                </c:pt>
                <c:pt idx="10815">
                  <c:v>45365.625</c:v>
                </c:pt>
                <c:pt idx="10816">
                  <c:v>45365.666666666672</c:v>
                </c:pt>
                <c:pt idx="10817">
                  <c:v>45365.708333333328</c:v>
                </c:pt>
                <c:pt idx="10818">
                  <c:v>45365.75</c:v>
                </c:pt>
                <c:pt idx="10819">
                  <c:v>45365.791666666672</c:v>
                </c:pt>
                <c:pt idx="10820">
                  <c:v>45365.833333333328</c:v>
                </c:pt>
                <c:pt idx="10821">
                  <c:v>45365.875</c:v>
                </c:pt>
                <c:pt idx="10822">
                  <c:v>45365.916666666672</c:v>
                </c:pt>
                <c:pt idx="10823">
                  <c:v>45365.958333333328</c:v>
                </c:pt>
                <c:pt idx="10824">
                  <c:v>45366</c:v>
                </c:pt>
                <c:pt idx="10825">
                  <c:v>45366.041666666672</c:v>
                </c:pt>
                <c:pt idx="10826">
                  <c:v>45366.083333333328</c:v>
                </c:pt>
                <c:pt idx="10827">
                  <c:v>45366.125</c:v>
                </c:pt>
                <c:pt idx="10828">
                  <c:v>45366.166666666672</c:v>
                </c:pt>
                <c:pt idx="10829">
                  <c:v>45366.208333333328</c:v>
                </c:pt>
                <c:pt idx="10830">
                  <c:v>45366.25</c:v>
                </c:pt>
                <c:pt idx="10831">
                  <c:v>45366.291666666672</c:v>
                </c:pt>
                <c:pt idx="10832">
                  <c:v>45366.333333333328</c:v>
                </c:pt>
                <c:pt idx="10833">
                  <c:v>45366.375</c:v>
                </c:pt>
                <c:pt idx="10834">
                  <c:v>45366.416666666672</c:v>
                </c:pt>
                <c:pt idx="10835">
                  <c:v>45366.458333333328</c:v>
                </c:pt>
                <c:pt idx="10836">
                  <c:v>45366.5</c:v>
                </c:pt>
                <c:pt idx="10837">
                  <c:v>45366.541666666672</c:v>
                </c:pt>
                <c:pt idx="10838">
                  <c:v>45366.583333333328</c:v>
                </c:pt>
                <c:pt idx="10839">
                  <c:v>45366.625</c:v>
                </c:pt>
                <c:pt idx="10840">
                  <c:v>45366.666666666672</c:v>
                </c:pt>
                <c:pt idx="10841">
                  <c:v>45366.708333333328</c:v>
                </c:pt>
                <c:pt idx="10842">
                  <c:v>45366.75</c:v>
                </c:pt>
                <c:pt idx="10843">
                  <c:v>45366.791666666672</c:v>
                </c:pt>
                <c:pt idx="10844">
                  <c:v>45366.833333333328</c:v>
                </c:pt>
                <c:pt idx="10845">
                  <c:v>45366.875</c:v>
                </c:pt>
                <c:pt idx="10846">
                  <c:v>45366.916666666672</c:v>
                </c:pt>
                <c:pt idx="10847">
                  <c:v>45366.958333333328</c:v>
                </c:pt>
                <c:pt idx="10848">
                  <c:v>45367</c:v>
                </c:pt>
                <c:pt idx="10849">
                  <c:v>45367.041666666672</c:v>
                </c:pt>
                <c:pt idx="10850">
                  <c:v>45367.083333333328</c:v>
                </c:pt>
                <c:pt idx="10851">
                  <c:v>45367.125</c:v>
                </c:pt>
                <c:pt idx="10852">
                  <c:v>45367.166666666672</c:v>
                </c:pt>
                <c:pt idx="10853">
                  <c:v>45367.208333333328</c:v>
                </c:pt>
                <c:pt idx="10854">
                  <c:v>45367.25</c:v>
                </c:pt>
                <c:pt idx="10855">
                  <c:v>45367.291666666672</c:v>
                </c:pt>
                <c:pt idx="10856">
                  <c:v>45367.333333333328</c:v>
                </c:pt>
                <c:pt idx="10857">
                  <c:v>45367.375</c:v>
                </c:pt>
                <c:pt idx="10858">
                  <c:v>45367.416666666672</c:v>
                </c:pt>
                <c:pt idx="10859">
                  <c:v>45367.458333333328</c:v>
                </c:pt>
                <c:pt idx="10860">
                  <c:v>45367.5</c:v>
                </c:pt>
                <c:pt idx="10861">
                  <c:v>45367.541666666672</c:v>
                </c:pt>
                <c:pt idx="10862">
                  <c:v>45367.583333333328</c:v>
                </c:pt>
                <c:pt idx="10863">
                  <c:v>45367.625</c:v>
                </c:pt>
                <c:pt idx="10864">
                  <c:v>45367.666666666672</c:v>
                </c:pt>
                <c:pt idx="10865">
                  <c:v>45367.708333333328</c:v>
                </c:pt>
                <c:pt idx="10866">
                  <c:v>45367.75</c:v>
                </c:pt>
                <c:pt idx="10867">
                  <c:v>45367.791666666672</c:v>
                </c:pt>
                <c:pt idx="10868">
                  <c:v>45367.833333333328</c:v>
                </c:pt>
                <c:pt idx="10869">
                  <c:v>45367.875</c:v>
                </c:pt>
                <c:pt idx="10870">
                  <c:v>45367.916666666672</c:v>
                </c:pt>
                <c:pt idx="10871">
                  <c:v>45367.958333333328</c:v>
                </c:pt>
                <c:pt idx="10872">
                  <c:v>45368</c:v>
                </c:pt>
                <c:pt idx="10873">
                  <c:v>45368.041666666672</c:v>
                </c:pt>
                <c:pt idx="10874">
                  <c:v>45368.083333333328</c:v>
                </c:pt>
                <c:pt idx="10875">
                  <c:v>45368.125</c:v>
                </c:pt>
                <c:pt idx="10876">
                  <c:v>45368.166666666672</c:v>
                </c:pt>
                <c:pt idx="10877">
                  <c:v>45368.208333333328</c:v>
                </c:pt>
                <c:pt idx="10878">
                  <c:v>45368.25</c:v>
                </c:pt>
                <c:pt idx="10879">
                  <c:v>45368.291666666672</c:v>
                </c:pt>
                <c:pt idx="10880">
                  <c:v>45368.333333333328</c:v>
                </c:pt>
                <c:pt idx="10881">
                  <c:v>45368.375</c:v>
                </c:pt>
                <c:pt idx="10882">
                  <c:v>45368.416666666672</c:v>
                </c:pt>
                <c:pt idx="10883">
                  <c:v>45368.458333333328</c:v>
                </c:pt>
                <c:pt idx="10884">
                  <c:v>45368.5</c:v>
                </c:pt>
                <c:pt idx="10885">
                  <c:v>45368.541666666672</c:v>
                </c:pt>
                <c:pt idx="10886">
                  <c:v>45368.583333333328</c:v>
                </c:pt>
                <c:pt idx="10887">
                  <c:v>45368.625</c:v>
                </c:pt>
                <c:pt idx="10888">
                  <c:v>45368.666666666672</c:v>
                </c:pt>
                <c:pt idx="10889">
                  <c:v>45368.708333333328</c:v>
                </c:pt>
                <c:pt idx="10890">
                  <c:v>45368.75</c:v>
                </c:pt>
                <c:pt idx="10891">
                  <c:v>45368.791666666672</c:v>
                </c:pt>
                <c:pt idx="10892">
                  <c:v>45368.833333333328</c:v>
                </c:pt>
                <c:pt idx="10893">
                  <c:v>45368.875</c:v>
                </c:pt>
                <c:pt idx="10894">
                  <c:v>45368.916666666672</c:v>
                </c:pt>
                <c:pt idx="10895">
                  <c:v>45368.958333333328</c:v>
                </c:pt>
                <c:pt idx="10896">
                  <c:v>45369</c:v>
                </c:pt>
                <c:pt idx="10897">
                  <c:v>45369.041666666672</c:v>
                </c:pt>
                <c:pt idx="10898">
                  <c:v>45369.083333333328</c:v>
                </c:pt>
                <c:pt idx="10899">
                  <c:v>45369.125</c:v>
                </c:pt>
                <c:pt idx="10900">
                  <c:v>45369.166666666672</c:v>
                </c:pt>
                <c:pt idx="10901">
                  <c:v>45369.208333333328</c:v>
                </c:pt>
                <c:pt idx="10902">
                  <c:v>45369.25</c:v>
                </c:pt>
                <c:pt idx="10903">
                  <c:v>45369.291666666672</c:v>
                </c:pt>
                <c:pt idx="10904">
                  <c:v>45369.333333333328</c:v>
                </c:pt>
                <c:pt idx="10905">
                  <c:v>45369.375</c:v>
                </c:pt>
                <c:pt idx="10906">
                  <c:v>45369.416666666672</c:v>
                </c:pt>
                <c:pt idx="10907">
                  <c:v>45369.458333333328</c:v>
                </c:pt>
                <c:pt idx="10908">
                  <c:v>45369.5</c:v>
                </c:pt>
                <c:pt idx="10909">
                  <c:v>45369.541666666672</c:v>
                </c:pt>
                <c:pt idx="10910">
                  <c:v>45369.583333333328</c:v>
                </c:pt>
                <c:pt idx="10911">
                  <c:v>45369.625</c:v>
                </c:pt>
                <c:pt idx="10912">
                  <c:v>45369.666666666672</c:v>
                </c:pt>
                <c:pt idx="10913">
                  <c:v>45369.708333333328</c:v>
                </c:pt>
                <c:pt idx="10914">
                  <c:v>45369.75</c:v>
                </c:pt>
                <c:pt idx="10915">
                  <c:v>45369.791666666672</c:v>
                </c:pt>
                <c:pt idx="10916">
                  <c:v>45369.833333333328</c:v>
                </c:pt>
                <c:pt idx="10917">
                  <c:v>45369.875</c:v>
                </c:pt>
                <c:pt idx="10918">
                  <c:v>45369.916666666672</c:v>
                </c:pt>
                <c:pt idx="10919">
                  <c:v>45369.958333333328</c:v>
                </c:pt>
                <c:pt idx="10920">
                  <c:v>45370</c:v>
                </c:pt>
                <c:pt idx="10921">
                  <c:v>45370.041666666672</c:v>
                </c:pt>
                <c:pt idx="10922">
                  <c:v>45370.083333333328</c:v>
                </c:pt>
                <c:pt idx="10923">
                  <c:v>45370.125</c:v>
                </c:pt>
                <c:pt idx="10924">
                  <c:v>45370.166666666672</c:v>
                </c:pt>
                <c:pt idx="10925">
                  <c:v>45370.208333333328</c:v>
                </c:pt>
                <c:pt idx="10926">
                  <c:v>45370.25</c:v>
                </c:pt>
                <c:pt idx="10927">
                  <c:v>45370.291666666672</c:v>
                </c:pt>
                <c:pt idx="10928">
                  <c:v>45370.333333333328</c:v>
                </c:pt>
                <c:pt idx="10929">
                  <c:v>45370.375</c:v>
                </c:pt>
                <c:pt idx="10930">
                  <c:v>45370.416666666672</c:v>
                </c:pt>
                <c:pt idx="10931">
                  <c:v>45370.458333333328</c:v>
                </c:pt>
                <c:pt idx="10932">
                  <c:v>45370.5</c:v>
                </c:pt>
                <c:pt idx="10933">
                  <c:v>45370.541666666672</c:v>
                </c:pt>
                <c:pt idx="10934">
                  <c:v>45370.583333333328</c:v>
                </c:pt>
                <c:pt idx="10935">
                  <c:v>45370.625</c:v>
                </c:pt>
                <c:pt idx="10936">
                  <c:v>45370.666666666672</c:v>
                </c:pt>
                <c:pt idx="10937">
                  <c:v>45370.708333333328</c:v>
                </c:pt>
                <c:pt idx="10938">
                  <c:v>45370.75</c:v>
                </c:pt>
                <c:pt idx="10939">
                  <c:v>45370.791666666672</c:v>
                </c:pt>
                <c:pt idx="10940">
                  <c:v>45370.833333333328</c:v>
                </c:pt>
                <c:pt idx="10941">
                  <c:v>45370.875</c:v>
                </c:pt>
                <c:pt idx="10942">
                  <c:v>45370.916666666672</c:v>
                </c:pt>
                <c:pt idx="10943">
                  <c:v>45370.958333333328</c:v>
                </c:pt>
                <c:pt idx="10944">
                  <c:v>45371</c:v>
                </c:pt>
                <c:pt idx="10945">
                  <c:v>45371.041666666672</c:v>
                </c:pt>
                <c:pt idx="10946">
                  <c:v>45371.083333333328</c:v>
                </c:pt>
                <c:pt idx="10947">
                  <c:v>45371.125</c:v>
                </c:pt>
                <c:pt idx="10948">
                  <c:v>45371.166666666672</c:v>
                </c:pt>
                <c:pt idx="10949">
                  <c:v>45371.208333333328</c:v>
                </c:pt>
                <c:pt idx="10950">
                  <c:v>45371.25</c:v>
                </c:pt>
                <c:pt idx="10951">
                  <c:v>45371.291666666672</c:v>
                </c:pt>
                <c:pt idx="10952">
                  <c:v>45371.333333333328</c:v>
                </c:pt>
                <c:pt idx="10953">
                  <c:v>45371.375</c:v>
                </c:pt>
                <c:pt idx="10954">
                  <c:v>45371.416666666672</c:v>
                </c:pt>
                <c:pt idx="10955">
                  <c:v>45371.458333333328</c:v>
                </c:pt>
                <c:pt idx="10956">
                  <c:v>45371.5</c:v>
                </c:pt>
                <c:pt idx="10957">
                  <c:v>45371.541666666672</c:v>
                </c:pt>
                <c:pt idx="10958">
                  <c:v>45371.583333333328</c:v>
                </c:pt>
                <c:pt idx="10959">
                  <c:v>45371.625</c:v>
                </c:pt>
                <c:pt idx="10960">
                  <c:v>45371.666666666672</c:v>
                </c:pt>
                <c:pt idx="10961">
                  <c:v>45371.708333333328</c:v>
                </c:pt>
                <c:pt idx="10962">
                  <c:v>45371.75</c:v>
                </c:pt>
                <c:pt idx="10963">
                  <c:v>45371.791666666672</c:v>
                </c:pt>
                <c:pt idx="10964">
                  <c:v>45371.833333333328</c:v>
                </c:pt>
                <c:pt idx="10965">
                  <c:v>45371.875</c:v>
                </c:pt>
                <c:pt idx="10966">
                  <c:v>45371.916666666672</c:v>
                </c:pt>
                <c:pt idx="10967">
                  <c:v>45371.958333333328</c:v>
                </c:pt>
                <c:pt idx="10968">
                  <c:v>45372</c:v>
                </c:pt>
                <c:pt idx="10969">
                  <c:v>45372.041666666672</c:v>
                </c:pt>
                <c:pt idx="10970">
                  <c:v>45372.083333333328</c:v>
                </c:pt>
                <c:pt idx="10971">
                  <c:v>45372.125</c:v>
                </c:pt>
                <c:pt idx="10972">
                  <c:v>45372.166666666672</c:v>
                </c:pt>
                <c:pt idx="10973">
                  <c:v>45372.208333333328</c:v>
                </c:pt>
                <c:pt idx="10974">
                  <c:v>45372.25</c:v>
                </c:pt>
                <c:pt idx="10975">
                  <c:v>45372.291666666672</c:v>
                </c:pt>
                <c:pt idx="10976">
                  <c:v>45372.333333333328</c:v>
                </c:pt>
                <c:pt idx="10977">
                  <c:v>45372.375</c:v>
                </c:pt>
                <c:pt idx="10978">
                  <c:v>45372.416666666672</c:v>
                </c:pt>
                <c:pt idx="10979">
                  <c:v>45372.458333333328</c:v>
                </c:pt>
                <c:pt idx="10980">
                  <c:v>45372.5</c:v>
                </c:pt>
                <c:pt idx="10981">
                  <c:v>45372.541666666672</c:v>
                </c:pt>
                <c:pt idx="10982">
                  <c:v>45372.583333333328</c:v>
                </c:pt>
                <c:pt idx="10983">
                  <c:v>45372.625</c:v>
                </c:pt>
                <c:pt idx="10984">
                  <c:v>45372.666666666672</c:v>
                </c:pt>
                <c:pt idx="10985">
                  <c:v>45372.708333333328</c:v>
                </c:pt>
                <c:pt idx="10986">
                  <c:v>45372.75</c:v>
                </c:pt>
                <c:pt idx="10987">
                  <c:v>45372.791666666672</c:v>
                </c:pt>
                <c:pt idx="10988">
                  <c:v>45372.833333333328</c:v>
                </c:pt>
                <c:pt idx="10989">
                  <c:v>45372.875</c:v>
                </c:pt>
                <c:pt idx="10990">
                  <c:v>45372.916666666672</c:v>
                </c:pt>
                <c:pt idx="10991">
                  <c:v>45372.958333333328</c:v>
                </c:pt>
                <c:pt idx="10992">
                  <c:v>45373</c:v>
                </c:pt>
                <c:pt idx="10993">
                  <c:v>45373.041666666672</c:v>
                </c:pt>
                <c:pt idx="10994">
                  <c:v>45373.083333333328</c:v>
                </c:pt>
                <c:pt idx="10995">
                  <c:v>45373.125</c:v>
                </c:pt>
                <c:pt idx="10996">
                  <c:v>45373.166666666672</c:v>
                </c:pt>
                <c:pt idx="10997">
                  <c:v>45373.208333333328</c:v>
                </c:pt>
                <c:pt idx="10998">
                  <c:v>45373.25</c:v>
                </c:pt>
                <c:pt idx="10999">
                  <c:v>45373.291666666672</c:v>
                </c:pt>
                <c:pt idx="11000">
                  <c:v>45373.333333333328</c:v>
                </c:pt>
                <c:pt idx="11001">
                  <c:v>45373.375</c:v>
                </c:pt>
                <c:pt idx="11002">
                  <c:v>45373.416666666672</c:v>
                </c:pt>
                <c:pt idx="11003">
                  <c:v>45373.458333333328</c:v>
                </c:pt>
                <c:pt idx="11004">
                  <c:v>45373.5</c:v>
                </c:pt>
                <c:pt idx="11005">
                  <c:v>45373.541666666672</c:v>
                </c:pt>
                <c:pt idx="11006">
                  <c:v>45373.583333333328</c:v>
                </c:pt>
                <c:pt idx="11007">
                  <c:v>45373.625</c:v>
                </c:pt>
                <c:pt idx="11008">
                  <c:v>45373.666666666672</c:v>
                </c:pt>
                <c:pt idx="11009">
                  <c:v>45373.708333333328</c:v>
                </c:pt>
                <c:pt idx="11010">
                  <c:v>45373.75</c:v>
                </c:pt>
                <c:pt idx="11011">
                  <c:v>45373.791666666672</c:v>
                </c:pt>
                <c:pt idx="11012">
                  <c:v>45373.833333333328</c:v>
                </c:pt>
                <c:pt idx="11013">
                  <c:v>45373.875</c:v>
                </c:pt>
                <c:pt idx="11014">
                  <c:v>45373.916666666672</c:v>
                </c:pt>
                <c:pt idx="11015">
                  <c:v>45373.958333333328</c:v>
                </c:pt>
                <c:pt idx="11016">
                  <c:v>45374</c:v>
                </c:pt>
                <c:pt idx="11017">
                  <c:v>45374.041666666672</c:v>
                </c:pt>
                <c:pt idx="11018">
                  <c:v>45374.083333333328</c:v>
                </c:pt>
                <c:pt idx="11019">
                  <c:v>45374.125</c:v>
                </c:pt>
                <c:pt idx="11020">
                  <c:v>45374.166666666672</c:v>
                </c:pt>
                <c:pt idx="11021">
                  <c:v>45374.208333333328</c:v>
                </c:pt>
                <c:pt idx="11022">
                  <c:v>45374.25</c:v>
                </c:pt>
                <c:pt idx="11023">
                  <c:v>45374.291666666672</c:v>
                </c:pt>
                <c:pt idx="11024">
                  <c:v>45374.333333333328</c:v>
                </c:pt>
                <c:pt idx="11025">
                  <c:v>45374.375</c:v>
                </c:pt>
                <c:pt idx="11026">
                  <c:v>45374.416666666672</c:v>
                </c:pt>
                <c:pt idx="11027">
                  <c:v>45374.458333333328</c:v>
                </c:pt>
                <c:pt idx="11028">
                  <c:v>45374.5</c:v>
                </c:pt>
                <c:pt idx="11029">
                  <c:v>45374.541666666672</c:v>
                </c:pt>
                <c:pt idx="11030">
                  <c:v>45374.583333333328</c:v>
                </c:pt>
                <c:pt idx="11031">
                  <c:v>45374.625</c:v>
                </c:pt>
                <c:pt idx="11032">
                  <c:v>45374.666666666672</c:v>
                </c:pt>
                <c:pt idx="11033">
                  <c:v>45374.708333333328</c:v>
                </c:pt>
                <c:pt idx="11034">
                  <c:v>45374.75</c:v>
                </c:pt>
                <c:pt idx="11035">
                  <c:v>45374.791666666672</c:v>
                </c:pt>
                <c:pt idx="11036">
                  <c:v>45374.833333333328</c:v>
                </c:pt>
                <c:pt idx="11037">
                  <c:v>45374.875</c:v>
                </c:pt>
                <c:pt idx="11038">
                  <c:v>45374.916666666672</c:v>
                </c:pt>
                <c:pt idx="11039">
                  <c:v>45374.958333333328</c:v>
                </c:pt>
                <c:pt idx="11040">
                  <c:v>45375</c:v>
                </c:pt>
                <c:pt idx="11041">
                  <c:v>45375.041666666672</c:v>
                </c:pt>
                <c:pt idx="11042">
                  <c:v>45375.083333333328</c:v>
                </c:pt>
                <c:pt idx="11043">
                  <c:v>45375.125</c:v>
                </c:pt>
                <c:pt idx="11044">
                  <c:v>45375.166666666672</c:v>
                </c:pt>
                <c:pt idx="11045">
                  <c:v>45375.208333333328</c:v>
                </c:pt>
                <c:pt idx="11046">
                  <c:v>45375.25</c:v>
                </c:pt>
                <c:pt idx="11047">
                  <c:v>45375.291666666672</c:v>
                </c:pt>
                <c:pt idx="11048">
                  <c:v>45375.333333333328</c:v>
                </c:pt>
                <c:pt idx="11049">
                  <c:v>45375.375</c:v>
                </c:pt>
                <c:pt idx="11050">
                  <c:v>45375.416666666672</c:v>
                </c:pt>
                <c:pt idx="11051">
                  <c:v>45375.458333333328</c:v>
                </c:pt>
                <c:pt idx="11052">
                  <c:v>45375.5</c:v>
                </c:pt>
                <c:pt idx="11053">
                  <c:v>45375.541666666672</c:v>
                </c:pt>
                <c:pt idx="11054">
                  <c:v>45375.583333333328</c:v>
                </c:pt>
                <c:pt idx="11055">
                  <c:v>45375.625</c:v>
                </c:pt>
                <c:pt idx="11056">
                  <c:v>45375.666666666672</c:v>
                </c:pt>
                <c:pt idx="11057">
                  <c:v>45375.708333333328</c:v>
                </c:pt>
                <c:pt idx="11058">
                  <c:v>45375.75</c:v>
                </c:pt>
                <c:pt idx="11059">
                  <c:v>45375.791666666672</c:v>
                </c:pt>
                <c:pt idx="11060">
                  <c:v>45375.833333333328</c:v>
                </c:pt>
                <c:pt idx="11061">
                  <c:v>45375.875</c:v>
                </c:pt>
                <c:pt idx="11062">
                  <c:v>45375.916666666672</c:v>
                </c:pt>
                <c:pt idx="11063">
                  <c:v>45375.958333333328</c:v>
                </c:pt>
                <c:pt idx="11064">
                  <c:v>45376</c:v>
                </c:pt>
                <c:pt idx="11065">
                  <c:v>45376.041666666672</c:v>
                </c:pt>
                <c:pt idx="11066">
                  <c:v>45376.083333333328</c:v>
                </c:pt>
                <c:pt idx="11067">
                  <c:v>45376.125</c:v>
                </c:pt>
                <c:pt idx="11068">
                  <c:v>45376.166666666672</c:v>
                </c:pt>
                <c:pt idx="11069">
                  <c:v>45376.208333333328</c:v>
                </c:pt>
                <c:pt idx="11070">
                  <c:v>45376.25</c:v>
                </c:pt>
                <c:pt idx="11071">
                  <c:v>45376.291666666672</c:v>
                </c:pt>
                <c:pt idx="11072">
                  <c:v>45376.333333333328</c:v>
                </c:pt>
                <c:pt idx="11073">
                  <c:v>45376.375</c:v>
                </c:pt>
                <c:pt idx="11074">
                  <c:v>45376.416666666672</c:v>
                </c:pt>
                <c:pt idx="11075">
                  <c:v>45376.458333333328</c:v>
                </c:pt>
                <c:pt idx="11076">
                  <c:v>45376.5</c:v>
                </c:pt>
                <c:pt idx="11077">
                  <c:v>45376.541666666672</c:v>
                </c:pt>
                <c:pt idx="11078">
                  <c:v>45376.583333333328</c:v>
                </c:pt>
                <c:pt idx="11079">
                  <c:v>45376.625</c:v>
                </c:pt>
                <c:pt idx="11080">
                  <c:v>45376.666666666672</c:v>
                </c:pt>
                <c:pt idx="11081">
                  <c:v>45376.708333333328</c:v>
                </c:pt>
                <c:pt idx="11082">
                  <c:v>45376.75</c:v>
                </c:pt>
                <c:pt idx="11083">
                  <c:v>45376.791666666672</c:v>
                </c:pt>
                <c:pt idx="11084">
                  <c:v>45376.833333333328</c:v>
                </c:pt>
                <c:pt idx="11085">
                  <c:v>45376.875</c:v>
                </c:pt>
                <c:pt idx="11086">
                  <c:v>45376.916666666672</c:v>
                </c:pt>
                <c:pt idx="11087">
                  <c:v>45376.958333333328</c:v>
                </c:pt>
                <c:pt idx="11088">
                  <c:v>45376.999999999993</c:v>
                </c:pt>
                <c:pt idx="11089">
                  <c:v>45377.041666666657</c:v>
                </c:pt>
                <c:pt idx="11090">
                  <c:v>45377.083333333321</c:v>
                </c:pt>
                <c:pt idx="11091">
                  <c:v>45377.124999999985</c:v>
                </c:pt>
                <c:pt idx="11092">
                  <c:v>45377.16666666665</c:v>
                </c:pt>
                <c:pt idx="11093">
                  <c:v>45377.208333333314</c:v>
                </c:pt>
                <c:pt idx="11094">
                  <c:v>45377.249999999978</c:v>
                </c:pt>
                <c:pt idx="11095">
                  <c:v>45377.291666666642</c:v>
                </c:pt>
                <c:pt idx="11096">
                  <c:v>45377.333333333307</c:v>
                </c:pt>
                <c:pt idx="11097">
                  <c:v>45377.374999999971</c:v>
                </c:pt>
                <c:pt idx="11098">
                  <c:v>45377.416666666635</c:v>
                </c:pt>
                <c:pt idx="11099">
                  <c:v>45377.458333333299</c:v>
                </c:pt>
                <c:pt idx="11100">
                  <c:v>45377.499999999964</c:v>
                </c:pt>
                <c:pt idx="11101">
                  <c:v>45377.541666666628</c:v>
                </c:pt>
                <c:pt idx="11102">
                  <c:v>45377.583333333292</c:v>
                </c:pt>
                <c:pt idx="11103">
                  <c:v>45377.624999999956</c:v>
                </c:pt>
                <c:pt idx="11104">
                  <c:v>45377.666666666621</c:v>
                </c:pt>
                <c:pt idx="11105">
                  <c:v>45377.708333333285</c:v>
                </c:pt>
                <c:pt idx="11106">
                  <c:v>45377.749999999949</c:v>
                </c:pt>
                <c:pt idx="11107">
                  <c:v>45377.791666666613</c:v>
                </c:pt>
                <c:pt idx="11108">
                  <c:v>45377.833333333278</c:v>
                </c:pt>
                <c:pt idx="11109">
                  <c:v>45377.874999999942</c:v>
                </c:pt>
                <c:pt idx="11110">
                  <c:v>45377.916666666606</c:v>
                </c:pt>
                <c:pt idx="11111">
                  <c:v>45377.95833333327</c:v>
                </c:pt>
                <c:pt idx="11112">
                  <c:v>45377.999999999935</c:v>
                </c:pt>
                <c:pt idx="11113">
                  <c:v>45378.041666666599</c:v>
                </c:pt>
                <c:pt idx="11114">
                  <c:v>45378.083333333263</c:v>
                </c:pt>
                <c:pt idx="11115">
                  <c:v>45378.124999999927</c:v>
                </c:pt>
                <c:pt idx="11116">
                  <c:v>45378.166666666591</c:v>
                </c:pt>
                <c:pt idx="11117">
                  <c:v>45378.208333333256</c:v>
                </c:pt>
                <c:pt idx="11118">
                  <c:v>45378.24999999992</c:v>
                </c:pt>
                <c:pt idx="11119">
                  <c:v>45378.291666666584</c:v>
                </c:pt>
                <c:pt idx="11120">
                  <c:v>45378.333333333248</c:v>
                </c:pt>
                <c:pt idx="11121">
                  <c:v>45378.374999999913</c:v>
                </c:pt>
                <c:pt idx="11122">
                  <c:v>45378.416666666577</c:v>
                </c:pt>
                <c:pt idx="11123">
                  <c:v>45378.458333333241</c:v>
                </c:pt>
                <c:pt idx="11124">
                  <c:v>45378.499999999905</c:v>
                </c:pt>
                <c:pt idx="11125">
                  <c:v>45378.54166666657</c:v>
                </c:pt>
                <c:pt idx="11126">
                  <c:v>45378.583333333234</c:v>
                </c:pt>
                <c:pt idx="11127">
                  <c:v>45378.624999999898</c:v>
                </c:pt>
                <c:pt idx="11128">
                  <c:v>45378.666666666562</c:v>
                </c:pt>
                <c:pt idx="11129">
                  <c:v>45378.708333333227</c:v>
                </c:pt>
                <c:pt idx="11130">
                  <c:v>45378.749999999891</c:v>
                </c:pt>
                <c:pt idx="11131">
                  <c:v>45378.791666666555</c:v>
                </c:pt>
                <c:pt idx="11132">
                  <c:v>45378.833333333219</c:v>
                </c:pt>
                <c:pt idx="11133">
                  <c:v>45378.874999999884</c:v>
                </c:pt>
                <c:pt idx="11134">
                  <c:v>45378.916666666548</c:v>
                </c:pt>
                <c:pt idx="11135">
                  <c:v>45378.958333333212</c:v>
                </c:pt>
                <c:pt idx="11136">
                  <c:v>45378.999999999876</c:v>
                </c:pt>
                <c:pt idx="11137">
                  <c:v>45379.041666666541</c:v>
                </c:pt>
                <c:pt idx="11138">
                  <c:v>45379.083333333205</c:v>
                </c:pt>
                <c:pt idx="11139">
                  <c:v>45379.124999999869</c:v>
                </c:pt>
                <c:pt idx="11140">
                  <c:v>45379.166666666533</c:v>
                </c:pt>
                <c:pt idx="11141">
                  <c:v>45379.208333333198</c:v>
                </c:pt>
                <c:pt idx="11142">
                  <c:v>45379.249999999862</c:v>
                </c:pt>
                <c:pt idx="11143">
                  <c:v>45379.291666666526</c:v>
                </c:pt>
                <c:pt idx="11144">
                  <c:v>45379.33333333319</c:v>
                </c:pt>
                <c:pt idx="11145">
                  <c:v>45379.374999999854</c:v>
                </c:pt>
                <c:pt idx="11146">
                  <c:v>45379.416666666519</c:v>
                </c:pt>
                <c:pt idx="11147">
                  <c:v>45379.458333333183</c:v>
                </c:pt>
                <c:pt idx="11148">
                  <c:v>45379.499999999847</c:v>
                </c:pt>
                <c:pt idx="11149">
                  <c:v>45379.541666666511</c:v>
                </c:pt>
                <c:pt idx="11150">
                  <c:v>45379.583333333176</c:v>
                </c:pt>
                <c:pt idx="11151">
                  <c:v>45379.62499999984</c:v>
                </c:pt>
                <c:pt idx="11152">
                  <c:v>45379.666666666504</c:v>
                </c:pt>
                <c:pt idx="11153">
                  <c:v>45379.708333333168</c:v>
                </c:pt>
                <c:pt idx="11154">
                  <c:v>45379.749999999833</c:v>
                </c:pt>
                <c:pt idx="11155">
                  <c:v>45379.791666666497</c:v>
                </c:pt>
                <c:pt idx="11156">
                  <c:v>45379.833333333161</c:v>
                </c:pt>
                <c:pt idx="11157">
                  <c:v>45379.874999999825</c:v>
                </c:pt>
                <c:pt idx="11158">
                  <c:v>45379.91666666649</c:v>
                </c:pt>
                <c:pt idx="11159">
                  <c:v>45379.958333333154</c:v>
                </c:pt>
                <c:pt idx="11160">
                  <c:v>45379.999999999818</c:v>
                </c:pt>
                <c:pt idx="11161">
                  <c:v>45380.041666666482</c:v>
                </c:pt>
                <c:pt idx="11162">
                  <c:v>45380.083333333147</c:v>
                </c:pt>
                <c:pt idx="11163">
                  <c:v>45380.124999999811</c:v>
                </c:pt>
                <c:pt idx="11164">
                  <c:v>45380.166666666475</c:v>
                </c:pt>
                <c:pt idx="11165">
                  <c:v>45380.208333333139</c:v>
                </c:pt>
                <c:pt idx="11166">
                  <c:v>45380.249999999804</c:v>
                </c:pt>
                <c:pt idx="11167">
                  <c:v>45380.291666666468</c:v>
                </c:pt>
                <c:pt idx="11168">
                  <c:v>45380.333333333132</c:v>
                </c:pt>
                <c:pt idx="11169">
                  <c:v>45380.374999999796</c:v>
                </c:pt>
                <c:pt idx="11170">
                  <c:v>45380.416666666461</c:v>
                </c:pt>
                <c:pt idx="11171">
                  <c:v>45380.458333333125</c:v>
                </c:pt>
                <c:pt idx="11172">
                  <c:v>45380.499999999789</c:v>
                </c:pt>
                <c:pt idx="11173">
                  <c:v>45380.541666666453</c:v>
                </c:pt>
                <c:pt idx="11174">
                  <c:v>45380.583333333117</c:v>
                </c:pt>
                <c:pt idx="11175">
                  <c:v>45380.624999999782</c:v>
                </c:pt>
                <c:pt idx="11176">
                  <c:v>45380.666666666446</c:v>
                </c:pt>
                <c:pt idx="11177">
                  <c:v>45380.70833333311</c:v>
                </c:pt>
                <c:pt idx="11178">
                  <c:v>45380.749999999774</c:v>
                </c:pt>
                <c:pt idx="11179">
                  <c:v>45380.791666666439</c:v>
                </c:pt>
                <c:pt idx="11180">
                  <c:v>45380.833333333103</c:v>
                </c:pt>
                <c:pt idx="11181">
                  <c:v>45380.874999999767</c:v>
                </c:pt>
                <c:pt idx="11182">
                  <c:v>45380.916666666431</c:v>
                </c:pt>
                <c:pt idx="11183">
                  <c:v>45380.958333333096</c:v>
                </c:pt>
                <c:pt idx="11184">
                  <c:v>45380.99999999976</c:v>
                </c:pt>
                <c:pt idx="11185">
                  <c:v>45381.041666666424</c:v>
                </c:pt>
                <c:pt idx="11186">
                  <c:v>45381.083333333088</c:v>
                </c:pt>
                <c:pt idx="11187">
                  <c:v>45381.124999999753</c:v>
                </c:pt>
                <c:pt idx="11188">
                  <c:v>45381.166666666417</c:v>
                </c:pt>
                <c:pt idx="11189">
                  <c:v>45381.208333333081</c:v>
                </c:pt>
                <c:pt idx="11190">
                  <c:v>45381.249999999745</c:v>
                </c:pt>
                <c:pt idx="11191">
                  <c:v>45381.29166666641</c:v>
                </c:pt>
                <c:pt idx="11192">
                  <c:v>45381.333333333074</c:v>
                </c:pt>
                <c:pt idx="11193">
                  <c:v>45381.374999999738</c:v>
                </c:pt>
                <c:pt idx="11194">
                  <c:v>45381.416666666402</c:v>
                </c:pt>
                <c:pt idx="11195">
                  <c:v>45381.458333333067</c:v>
                </c:pt>
                <c:pt idx="11196">
                  <c:v>45381.499999999731</c:v>
                </c:pt>
                <c:pt idx="11197">
                  <c:v>45381.541666666395</c:v>
                </c:pt>
                <c:pt idx="11198">
                  <c:v>45381.583333333059</c:v>
                </c:pt>
                <c:pt idx="11199">
                  <c:v>45381.624999999724</c:v>
                </c:pt>
                <c:pt idx="11200">
                  <c:v>45381.666666666388</c:v>
                </c:pt>
                <c:pt idx="11201">
                  <c:v>45381.708333333052</c:v>
                </c:pt>
                <c:pt idx="11202">
                  <c:v>45381.749999999716</c:v>
                </c:pt>
                <c:pt idx="11203">
                  <c:v>45381.79166666638</c:v>
                </c:pt>
                <c:pt idx="11204">
                  <c:v>45381.833333333045</c:v>
                </c:pt>
                <c:pt idx="11205">
                  <c:v>45381.874999999709</c:v>
                </c:pt>
                <c:pt idx="11206">
                  <c:v>45381.916666666373</c:v>
                </c:pt>
                <c:pt idx="11207">
                  <c:v>45381.958333333037</c:v>
                </c:pt>
                <c:pt idx="11208">
                  <c:v>45381.999999999702</c:v>
                </c:pt>
                <c:pt idx="11209">
                  <c:v>45382.041666666366</c:v>
                </c:pt>
                <c:pt idx="11210">
                  <c:v>45382.08333333303</c:v>
                </c:pt>
                <c:pt idx="11211">
                  <c:v>45382.124999999694</c:v>
                </c:pt>
                <c:pt idx="11212">
                  <c:v>45382.166666666359</c:v>
                </c:pt>
                <c:pt idx="11213">
                  <c:v>45382.208333333023</c:v>
                </c:pt>
                <c:pt idx="11214">
                  <c:v>45382.249999999687</c:v>
                </c:pt>
                <c:pt idx="11215">
                  <c:v>45382.291666666351</c:v>
                </c:pt>
                <c:pt idx="11216">
                  <c:v>45382.333333333016</c:v>
                </c:pt>
                <c:pt idx="11217">
                  <c:v>45382.37499999968</c:v>
                </c:pt>
                <c:pt idx="11218">
                  <c:v>45382.416666666344</c:v>
                </c:pt>
                <c:pt idx="11219">
                  <c:v>45382.458333333008</c:v>
                </c:pt>
                <c:pt idx="11220">
                  <c:v>45382.499999999673</c:v>
                </c:pt>
                <c:pt idx="11221">
                  <c:v>45382.541666666337</c:v>
                </c:pt>
                <c:pt idx="11222">
                  <c:v>45382.583333333001</c:v>
                </c:pt>
                <c:pt idx="11223">
                  <c:v>45382.624999999665</c:v>
                </c:pt>
                <c:pt idx="11224">
                  <c:v>45382.66666666633</c:v>
                </c:pt>
                <c:pt idx="11225">
                  <c:v>45382.708333332994</c:v>
                </c:pt>
                <c:pt idx="11226">
                  <c:v>45382.749999999658</c:v>
                </c:pt>
                <c:pt idx="11227">
                  <c:v>45382.791666666322</c:v>
                </c:pt>
                <c:pt idx="11228">
                  <c:v>45382.833333332987</c:v>
                </c:pt>
                <c:pt idx="11229">
                  <c:v>45382.874999999651</c:v>
                </c:pt>
                <c:pt idx="11230">
                  <c:v>45382.916666666315</c:v>
                </c:pt>
                <c:pt idx="11231">
                  <c:v>45382.958333332979</c:v>
                </c:pt>
                <c:pt idx="11232">
                  <c:v>45382.999999999643</c:v>
                </c:pt>
                <c:pt idx="11233">
                  <c:v>45383.041666666308</c:v>
                </c:pt>
                <c:pt idx="11234">
                  <c:v>45383.083333332972</c:v>
                </c:pt>
                <c:pt idx="11235">
                  <c:v>45383.124999999636</c:v>
                </c:pt>
                <c:pt idx="11236">
                  <c:v>45383.1666666663</c:v>
                </c:pt>
                <c:pt idx="11237">
                  <c:v>45383.208333332965</c:v>
                </c:pt>
                <c:pt idx="11238">
                  <c:v>45383.249999999629</c:v>
                </c:pt>
                <c:pt idx="11239">
                  <c:v>45383.291666666293</c:v>
                </c:pt>
                <c:pt idx="11240">
                  <c:v>45383.333333332957</c:v>
                </c:pt>
                <c:pt idx="11241">
                  <c:v>45383.374999999622</c:v>
                </c:pt>
                <c:pt idx="11242">
                  <c:v>45383.416666666286</c:v>
                </c:pt>
                <c:pt idx="11243">
                  <c:v>45383.45833333295</c:v>
                </c:pt>
                <c:pt idx="11244">
                  <c:v>45383.499999999614</c:v>
                </c:pt>
                <c:pt idx="11245">
                  <c:v>45383.541666666279</c:v>
                </c:pt>
                <c:pt idx="11246">
                  <c:v>45383.583333332943</c:v>
                </c:pt>
                <c:pt idx="11247">
                  <c:v>45383.624999999607</c:v>
                </c:pt>
                <c:pt idx="11248">
                  <c:v>45383.666666666271</c:v>
                </c:pt>
                <c:pt idx="11249">
                  <c:v>45383.708333332936</c:v>
                </c:pt>
                <c:pt idx="11250">
                  <c:v>45383.7499999996</c:v>
                </c:pt>
                <c:pt idx="11251">
                  <c:v>45383.791666666264</c:v>
                </c:pt>
                <c:pt idx="11252">
                  <c:v>45383.833333332928</c:v>
                </c:pt>
                <c:pt idx="11253">
                  <c:v>45383.874999999593</c:v>
                </c:pt>
                <c:pt idx="11254">
                  <c:v>45383.916666666257</c:v>
                </c:pt>
                <c:pt idx="11255">
                  <c:v>45383.958333332921</c:v>
                </c:pt>
                <c:pt idx="11256">
                  <c:v>45383.999999999585</c:v>
                </c:pt>
                <c:pt idx="11257">
                  <c:v>45384.04166666625</c:v>
                </c:pt>
                <c:pt idx="11258">
                  <c:v>45384.083333332914</c:v>
                </c:pt>
                <c:pt idx="11259">
                  <c:v>45384.124999999578</c:v>
                </c:pt>
                <c:pt idx="11260">
                  <c:v>45384.166666666242</c:v>
                </c:pt>
                <c:pt idx="11261">
                  <c:v>45384.208333332906</c:v>
                </c:pt>
                <c:pt idx="11262">
                  <c:v>45384.249999999571</c:v>
                </c:pt>
                <c:pt idx="11263">
                  <c:v>45384.291666666235</c:v>
                </c:pt>
                <c:pt idx="11264">
                  <c:v>45384.333333332899</c:v>
                </c:pt>
                <c:pt idx="11265">
                  <c:v>45384.374999999563</c:v>
                </c:pt>
                <c:pt idx="11266">
                  <c:v>45384.416666666228</c:v>
                </c:pt>
                <c:pt idx="11267">
                  <c:v>45384.458333332892</c:v>
                </c:pt>
                <c:pt idx="11268">
                  <c:v>45384.499999999556</c:v>
                </c:pt>
                <c:pt idx="11269">
                  <c:v>45384.54166666622</c:v>
                </c:pt>
                <c:pt idx="11270">
                  <c:v>45384.583333332885</c:v>
                </c:pt>
                <c:pt idx="11271">
                  <c:v>45384.624999999549</c:v>
                </c:pt>
                <c:pt idx="11272">
                  <c:v>45384.666666666213</c:v>
                </c:pt>
                <c:pt idx="11273">
                  <c:v>45384.708333332877</c:v>
                </c:pt>
                <c:pt idx="11274">
                  <c:v>45384.749999999542</c:v>
                </c:pt>
                <c:pt idx="11275">
                  <c:v>45384.791666666206</c:v>
                </c:pt>
                <c:pt idx="11276">
                  <c:v>45384.83333333287</c:v>
                </c:pt>
                <c:pt idx="11277">
                  <c:v>45384.874999999534</c:v>
                </c:pt>
                <c:pt idx="11278">
                  <c:v>45384.916666666199</c:v>
                </c:pt>
                <c:pt idx="11279">
                  <c:v>45384.958333332863</c:v>
                </c:pt>
                <c:pt idx="11280">
                  <c:v>45384.999999999527</c:v>
                </c:pt>
                <c:pt idx="11281">
                  <c:v>45385.041666666191</c:v>
                </c:pt>
                <c:pt idx="11282">
                  <c:v>45385.083333332856</c:v>
                </c:pt>
                <c:pt idx="11283">
                  <c:v>45385.12499999952</c:v>
                </c:pt>
                <c:pt idx="11284">
                  <c:v>45385.166666666184</c:v>
                </c:pt>
                <c:pt idx="11285">
                  <c:v>45385.208333332848</c:v>
                </c:pt>
                <c:pt idx="11286">
                  <c:v>45385.249999999513</c:v>
                </c:pt>
                <c:pt idx="11287">
                  <c:v>45385.291666666177</c:v>
                </c:pt>
                <c:pt idx="11288">
                  <c:v>45385.333333332841</c:v>
                </c:pt>
                <c:pt idx="11289">
                  <c:v>45385.374999999505</c:v>
                </c:pt>
                <c:pt idx="11290">
                  <c:v>45385.416666666169</c:v>
                </c:pt>
                <c:pt idx="11291">
                  <c:v>45385.458333332834</c:v>
                </c:pt>
                <c:pt idx="11292">
                  <c:v>45385.499999999498</c:v>
                </c:pt>
                <c:pt idx="11293">
                  <c:v>45385.541666666162</c:v>
                </c:pt>
                <c:pt idx="11294">
                  <c:v>45385.583333332826</c:v>
                </c:pt>
                <c:pt idx="11295">
                  <c:v>45385.624999999491</c:v>
                </c:pt>
                <c:pt idx="11296">
                  <c:v>45385.666666666155</c:v>
                </c:pt>
                <c:pt idx="11297">
                  <c:v>45385.708333332819</c:v>
                </c:pt>
                <c:pt idx="11298">
                  <c:v>45385.749999999483</c:v>
                </c:pt>
                <c:pt idx="11299">
                  <c:v>45385.791666666148</c:v>
                </c:pt>
                <c:pt idx="11300">
                  <c:v>45385.833333332812</c:v>
                </c:pt>
                <c:pt idx="11301">
                  <c:v>45385.874999999476</c:v>
                </c:pt>
                <c:pt idx="11302">
                  <c:v>45385.91666666614</c:v>
                </c:pt>
                <c:pt idx="11303">
                  <c:v>45385.958333332805</c:v>
                </c:pt>
                <c:pt idx="11304">
                  <c:v>45385.999999999469</c:v>
                </c:pt>
                <c:pt idx="11305">
                  <c:v>45386.041666666133</c:v>
                </c:pt>
                <c:pt idx="11306">
                  <c:v>45386.083333332797</c:v>
                </c:pt>
                <c:pt idx="11307">
                  <c:v>45386.124999999462</c:v>
                </c:pt>
                <c:pt idx="11308">
                  <c:v>45386.166666666126</c:v>
                </c:pt>
                <c:pt idx="11309">
                  <c:v>45386.20833333279</c:v>
                </c:pt>
                <c:pt idx="11310">
                  <c:v>45386.249999999454</c:v>
                </c:pt>
                <c:pt idx="11311">
                  <c:v>45386.291666666119</c:v>
                </c:pt>
                <c:pt idx="11312">
                  <c:v>45386.333333332783</c:v>
                </c:pt>
                <c:pt idx="11313">
                  <c:v>45386.374999999447</c:v>
                </c:pt>
                <c:pt idx="11314">
                  <c:v>45386.416666666111</c:v>
                </c:pt>
                <c:pt idx="11315">
                  <c:v>45386.458333332776</c:v>
                </c:pt>
                <c:pt idx="11316">
                  <c:v>45386.49999999944</c:v>
                </c:pt>
                <c:pt idx="11317">
                  <c:v>45386.541666666104</c:v>
                </c:pt>
                <c:pt idx="11318">
                  <c:v>45386.583333332768</c:v>
                </c:pt>
                <c:pt idx="11319">
                  <c:v>45386.624999999432</c:v>
                </c:pt>
                <c:pt idx="11320">
                  <c:v>45386.666666666097</c:v>
                </c:pt>
                <c:pt idx="11321">
                  <c:v>45386.708333332761</c:v>
                </c:pt>
                <c:pt idx="11322">
                  <c:v>45386.749999999425</c:v>
                </c:pt>
                <c:pt idx="11323">
                  <c:v>45386.791666666089</c:v>
                </c:pt>
                <c:pt idx="11324">
                  <c:v>45386.833333332754</c:v>
                </c:pt>
                <c:pt idx="11325">
                  <c:v>45386.874999999418</c:v>
                </c:pt>
                <c:pt idx="11326">
                  <c:v>45386.916666666082</c:v>
                </c:pt>
                <c:pt idx="11327">
                  <c:v>45386.958333332746</c:v>
                </c:pt>
                <c:pt idx="11328">
                  <c:v>45386.999999999411</c:v>
                </c:pt>
                <c:pt idx="11329">
                  <c:v>45387.041666666075</c:v>
                </c:pt>
                <c:pt idx="11330">
                  <c:v>45387.083333332739</c:v>
                </c:pt>
                <c:pt idx="11331">
                  <c:v>45387.124999999403</c:v>
                </c:pt>
                <c:pt idx="11332">
                  <c:v>45387.166666666068</c:v>
                </c:pt>
                <c:pt idx="11333">
                  <c:v>45387.208333332732</c:v>
                </c:pt>
                <c:pt idx="11334">
                  <c:v>45387.249999999396</c:v>
                </c:pt>
                <c:pt idx="11335">
                  <c:v>45387.29166666606</c:v>
                </c:pt>
                <c:pt idx="11336">
                  <c:v>45387.333333332725</c:v>
                </c:pt>
                <c:pt idx="11337">
                  <c:v>45387.374999999389</c:v>
                </c:pt>
                <c:pt idx="11338">
                  <c:v>45387.416666666053</c:v>
                </c:pt>
                <c:pt idx="11339">
                  <c:v>45387.458333332717</c:v>
                </c:pt>
                <c:pt idx="11340">
                  <c:v>45387.499999999382</c:v>
                </c:pt>
                <c:pt idx="11341">
                  <c:v>45387.541666666046</c:v>
                </c:pt>
                <c:pt idx="11342">
                  <c:v>45387.58333333271</c:v>
                </c:pt>
                <c:pt idx="11343">
                  <c:v>45387.624999999374</c:v>
                </c:pt>
                <c:pt idx="11344">
                  <c:v>45387.666666666039</c:v>
                </c:pt>
                <c:pt idx="11345">
                  <c:v>45387.708333332703</c:v>
                </c:pt>
                <c:pt idx="11346">
                  <c:v>45387.749999999367</c:v>
                </c:pt>
                <c:pt idx="11347">
                  <c:v>45387.791666666031</c:v>
                </c:pt>
                <c:pt idx="11348">
                  <c:v>45387.833333332695</c:v>
                </c:pt>
                <c:pt idx="11349">
                  <c:v>45387.87499999936</c:v>
                </c:pt>
                <c:pt idx="11350">
                  <c:v>45387.916666666024</c:v>
                </c:pt>
                <c:pt idx="11351">
                  <c:v>45387.958333332688</c:v>
                </c:pt>
                <c:pt idx="11352">
                  <c:v>45387.999999999352</c:v>
                </c:pt>
                <c:pt idx="11353">
                  <c:v>45388.041666666017</c:v>
                </c:pt>
                <c:pt idx="11354">
                  <c:v>45388.083333332681</c:v>
                </c:pt>
                <c:pt idx="11355">
                  <c:v>45388.124999999345</c:v>
                </c:pt>
                <c:pt idx="11356">
                  <c:v>45388.166666666009</c:v>
                </c:pt>
                <c:pt idx="11357">
                  <c:v>45388.208333332674</c:v>
                </c:pt>
                <c:pt idx="11358">
                  <c:v>45388.249999999338</c:v>
                </c:pt>
                <c:pt idx="11359">
                  <c:v>45388.291666666002</c:v>
                </c:pt>
                <c:pt idx="11360">
                  <c:v>45388.333333332666</c:v>
                </c:pt>
                <c:pt idx="11361">
                  <c:v>45388.374999999331</c:v>
                </c:pt>
                <c:pt idx="11362">
                  <c:v>45388.416666665995</c:v>
                </c:pt>
                <c:pt idx="11363">
                  <c:v>45388.458333332659</c:v>
                </c:pt>
                <c:pt idx="11364">
                  <c:v>45388.499999999323</c:v>
                </c:pt>
                <c:pt idx="11365">
                  <c:v>45388.541666665988</c:v>
                </c:pt>
                <c:pt idx="11366">
                  <c:v>45388.583333332652</c:v>
                </c:pt>
                <c:pt idx="11367">
                  <c:v>45388.624999999316</c:v>
                </c:pt>
                <c:pt idx="11368">
                  <c:v>45388.66666666598</c:v>
                </c:pt>
                <c:pt idx="11369">
                  <c:v>45388.708333332645</c:v>
                </c:pt>
                <c:pt idx="11370">
                  <c:v>45388.749999999309</c:v>
                </c:pt>
                <c:pt idx="11371">
                  <c:v>45388.791666665973</c:v>
                </c:pt>
                <c:pt idx="11372">
                  <c:v>45388.833333332637</c:v>
                </c:pt>
                <c:pt idx="11373">
                  <c:v>45388.874999999302</c:v>
                </c:pt>
                <c:pt idx="11374">
                  <c:v>45388.916666665966</c:v>
                </c:pt>
                <c:pt idx="11375">
                  <c:v>45388.95833333263</c:v>
                </c:pt>
                <c:pt idx="11376">
                  <c:v>45388.999999999294</c:v>
                </c:pt>
                <c:pt idx="11377">
                  <c:v>45389.041666665958</c:v>
                </c:pt>
                <c:pt idx="11378">
                  <c:v>45389.083333332623</c:v>
                </c:pt>
                <c:pt idx="11379">
                  <c:v>45389.124999999287</c:v>
                </c:pt>
                <c:pt idx="11380">
                  <c:v>45389.166666665951</c:v>
                </c:pt>
                <c:pt idx="11381">
                  <c:v>45389.208333332615</c:v>
                </c:pt>
                <c:pt idx="11382">
                  <c:v>45389.24999999928</c:v>
                </c:pt>
                <c:pt idx="11383">
                  <c:v>45389.291666665944</c:v>
                </c:pt>
                <c:pt idx="11384">
                  <c:v>45389.333333332608</c:v>
                </c:pt>
                <c:pt idx="11385">
                  <c:v>45389.374999999272</c:v>
                </c:pt>
                <c:pt idx="11386">
                  <c:v>45389.416666665937</c:v>
                </c:pt>
                <c:pt idx="11387">
                  <c:v>45389.458333332601</c:v>
                </c:pt>
                <c:pt idx="11388">
                  <c:v>45389.499999999265</c:v>
                </c:pt>
                <c:pt idx="11389">
                  <c:v>45389.541666665929</c:v>
                </c:pt>
                <c:pt idx="11390">
                  <c:v>45389.583333332594</c:v>
                </c:pt>
                <c:pt idx="11391">
                  <c:v>45389.624999999258</c:v>
                </c:pt>
                <c:pt idx="11392">
                  <c:v>45389.666666665922</c:v>
                </c:pt>
                <c:pt idx="11393">
                  <c:v>45389.708333332586</c:v>
                </c:pt>
                <c:pt idx="11394">
                  <c:v>45389.749999999251</c:v>
                </c:pt>
                <c:pt idx="11395">
                  <c:v>45389.791666665915</c:v>
                </c:pt>
                <c:pt idx="11396">
                  <c:v>45389.833333332579</c:v>
                </c:pt>
                <c:pt idx="11397">
                  <c:v>45389.874999999243</c:v>
                </c:pt>
                <c:pt idx="11398">
                  <c:v>45389.916666665908</c:v>
                </c:pt>
                <c:pt idx="11399">
                  <c:v>45389.958333332572</c:v>
                </c:pt>
                <c:pt idx="11400">
                  <c:v>45389.999999999236</c:v>
                </c:pt>
                <c:pt idx="11401">
                  <c:v>45390.0416666659</c:v>
                </c:pt>
                <c:pt idx="11402">
                  <c:v>45390.083333332565</c:v>
                </c:pt>
                <c:pt idx="11403">
                  <c:v>45390.124999999229</c:v>
                </c:pt>
                <c:pt idx="11404">
                  <c:v>45390.166666665893</c:v>
                </c:pt>
                <c:pt idx="11405">
                  <c:v>45390.208333332557</c:v>
                </c:pt>
                <c:pt idx="11406">
                  <c:v>45390.249999999221</c:v>
                </c:pt>
                <c:pt idx="11407">
                  <c:v>45390.291666665886</c:v>
                </c:pt>
                <c:pt idx="11408">
                  <c:v>45390.33333333255</c:v>
                </c:pt>
                <c:pt idx="11409">
                  <c:v>45390.374999999214</c:v>
                </c:pt>
                <c:pt idx="11410">
                  <c:v>45390.416666665878</c:v>
                </c:pt>
                <c:pt idx="11411">
                  <c:v>45390.458333332543</c:v>
                </c:pt>
                <c:pt idx="11412">
                  <c:v>45390.499999999207</c:v>
                </c:pt>
                <c:pt idx="11413">
                  <c:v>45390.541666665871</c:v>
                </c:pt>
                <c:pt idx="11414">
                  <c:v>45390.583333332535</c:v>
                </c:pt>
                <c:pt idx="11415">
                  <c:v>45390.6249999992</c:v>
                </c:pt>
                <c:pt idx="11416">
                  <c:v>45390.666666665864</c:v>
                </c:pt>
                <c:pt idx="11417">
                  <c:v>45390.708333332528</c:v>
                </c:pt>
                <c:pt idx="11418">
                  <c:v>45390.749999999192</c:v>
                </c:pt>
                <c:pt idx="11419">
                  <c:v>45390.791666665857</c:v>
                </c:pt>
                <c:pt idx="11420">
                  <c:v>45390.833333332521</c:v>
                </c:pt>
                <c:pt idx="11421">
                  <c:v>45390.874999999185</c:v>
                </c:pt>
                <c:pt idx="11422">
                  <c:v>45390.916666665849</c:v>
                </c:pt>
                <c:pt idx="11423">
                  <c:v>45390.958333332514</c:v>
                </c:pt>
                <c:pt idx="11424">
                  <c:v>45390.999999999178</c:v>
                </c:pt>
                <c:pt idx="11425">
                  <c:v>45391.041666665842</c:v>
                </c:pt>
                <c:pt idx="11426">
                  <c:v>45391.083333332506</c:v>
                </c:pt>
                <c:pt idx="11427">
                  <c:v>45391.124999999171</c:v>
                </c:pt>
                <c:pt idx="11428">
                  <c:v>45391.166666665835</c:v>
                </c:pt>
                <c:pt idx="11429">
                  <c:v>45391.208333332499</c:v>
                </c:pt>
                <c:pt idx="11430">
                  <c:v>45391.249999999163</c:v>
                </c:pt>
                <c:pt idx="11431">
                  <c:v>45391.291666665828</c:v>
                </c:pt>
                <c:pt idx="11432">
                  <c:v>45391.333333332492</c:v>
                </c:pt>
                <c:pt idx="11433">
                  <c:v>45391.374999999156</c:v>
                </c:pt>
                <c:pt idx="11434">
                  <c:v>45391.41666666582</c:v>
                </c:pt>
                <c:pt idx="11435">
                  <c:v>45391.458333332484</c:v>
                </c:pt>
                <c:pt idx="11436">
                  <c:v>45391.499999999149</c:v>
                </c:pt>
                <c:pt idx="11437">
                  <c:v>45391.541666665813</c:v>
                </c:pt>
                <c:pt idx="11438">
                  <c:v>45391.583333332477</c:v>
                </c:pt>
                <c:pt idx="11439">
                  <c:v>45391.624999999141</c:v>
                </c:pt>
                <c:pt idx="11440">
                  <c:v>45391.666666665806</c:v>
                </c:pt>
                <c:pt idx="11441">
                  <c:v>45391.70833333247</c:v>
                </c:pt>
                <c:pt idx="11442">
                  <c:v>45391.749999999134</c:v>
                </c:pt>
                <c:pt idx="11443">
                  <c:v>45391.791666665798</c:v>
                </c:pt>
                <c:pt idx="11444">
                  <c:v>45391.833333332463</c:v>
                </c:pt>
                <c:pt idx="11445">
                  <c:v>45391.874999999127</c:v>
                </c:pt>
                <c:pt idx="11446">
                  <c:v>45391.916666665791</c:v>
                </c:pt>
                <c:pt idx="11447">
                  <c:v>45391.958333332455</c:v>
                </c:pt>
                <c:pt idx="11448">
                  <c:v>45391.99999999912</c:v>
                </c:pt>
                <c:pt idx="11449">
                  <c:v>45392.041666665784</c:v>
                </c:pt>
                <c:pt idx="11450">
                  <c:v>45392.083333332448</c:v>
                </c:pt>
                <c:pt idx="11451">
                  <c:v>45392.124999999112</c:v>
                </c:pt>
                <c:pt idx="11452">
                  <c:v>45392.166666665777</c:v>
                </c:pt>
                <c:pt idx="11453">
                  <c:v>45392.208333332441</c:v>
                </c:pt>
                <c:pt idx="11454">
                  <c:v>45392.249999999105</c:v>
                </c:pt>
                <c:pt idx="11455">
                  <c:v>45392.291666665769</c:v>
                </c:pt>
                <c:pt idx="11456">
                  <c:v>45392.333333332434</c:v>
                </c:pt>
                <c:pt idx="11457">
                  <c:v>45392.374999999098</c:v>
                </c:pt>
                <c:pt idx="11458">
                  <c:v>45392.416666665762</c:v>
                </c:pt>
                <c:pt idx="11459">
                  <c:v>45392.458333332426</c:v>
                </c:pt>
                <c:pt idx="11460">
                  <c:v>45392.499999999091</c:v>
                </c:pt>
                <c:pt idx="11461">
                  <c:v>45392.541666665755</c:v>
                </c:pt>
                <c:pt idx="11462">
                  <c:v>45392.583333332419</c:v>
                </c:pt>
                <c:pt idx="11463">
                  <c:v>45392.624999999083</c:v>
                </c:pt>
                <c:pt idx="11464">
                  <c:v>45392.666666665747</c:v>
                </c:pt>
                <c:pt idx="11465">
                  <c:v>45392.708333332412</c:v>
                </c:pt>
                <c:pt idx="11466">
                  <c:v>45392.749999999076</c:v>
                </c:pt>
                <c:pt idx="11467">
                  <c:v>45392.79166666574</c:v>
                </c:pt>
                <c:pt idx="11468">
                  <c:v>45392.833333332404</c:v>
                </c:pt>
                <c:pt idx="11469">
                  <c:v>45392.874999999069</c:v>
                </c:pt>
                <c:pt idx="11470">
                  <c:v>45392.916666665733</c:v>
                </c:pt>
                <c:pt idx="11471">
                  <c:v>45392.958333332397</c:v>
                </c:pt>
                <c:pt idx="11472">
                  <c:v>45392.999999999061</c:v>
                </c:pt>
                <c:pt idx="11473">
                  <c:v>45393.041666665726</c:v>
                </c:pt>
                <c:pt idx="11474">
                  <c:v>45393.08333333239</c:v>
                </c:pt>
                <c:pt idx="11475">
                  <c:v>45393.124999999054</c:v>
                </c:pt>
                <c:pt idx="11476">
                  <c:v>45393.166666665718</c:v>
                </c:pt>
                <c:pt idx="11477">
                  <c:v>45393.208333332383</c:v>
                </c:pt>
                <c:pt idx="11478">
                  <c:v>45393.249999999047</c:v>
                </c:pt>
                <c:pt idx="11479">
                  <c:v>45393.291666665711</c:v>
                </c:pt>
                <c:pt idx="11480">
                  <c:v>45393.333333332375</c:v>
                </c:pt>
                <c:pt idx="11481">
                  <c:v>45393.37499999904</c:v>
                </c:pt>
                <c:pt idx="11482">
                  <c:v>45393.416666665704</c:v>
                </c:pt>
                <c:pt idx="11483">
                  <c:v>45393.458333332368</c:v>
                </c:pt>
                <c:pt idx="11484">
                  <c:v>45393.499999999032</c:v>
                </c:pt>
                <c:pt idx="11485">
                  <c:v>45393.541666665697</c:v>
                </c:pt>
                <c:pt idx="11486">
                  <c:v>45393.583333332361</c:v>
                </c:pt>
                <c:pt idx="11487">
                  <c:v>45393.624999999025</c:v>
                </c:pt>
                <c:pt idx="11488">
                  <c:v>45393.666666665689</c:v>
                </c:pt>
                <c:pt idx="11489">
                  <c:v>45393.708333332354</c:v>
                </c:pt>
                <c:pt idx="11490">
                  <c:v>45393.749999999018</c:v>
                </c:pt>
                <c:pt idx="11491">
                  <c:v>45393.791666665682</c:v>
                </c:pt>
                <c:pt idx="11492">
                  <c:v>45393.833333332346</c:v>
                </c:pt>
                <c:pt idx="11493">
                  <c:v>45393.87499999901</c:v>
                </c:pt>
                <c:pt idx="11494">
                  <c:v>45393.916666665675</c:v>
                </c:pt>
                <c:pt idx="11495">
                  <c:v>45393.958333332339</c:v>
                </c:pt>
                <c:pt idx="11496">
                  <c:v>45393.999999999003</c:v>
                </c:pt>
                <c:pt idx="11497">
                  <c:v>45394.041666665667</c:v>
                </c:pt>
                <c:pt idx="11498">
                  <c:v>45394.083333332332</c:v>
                </c:pt>
                <c:pt idx="11499">
                  <c:v>45394.124999998996</c:v>
                </c:pt>
                <c:pt idx="11500">
                  <c:v>45394.16666666566</c:v>
                </c:pt>
                <c:pt idx="11501">
                  <c:v>45394.208333332324</c:v>
                </c:pt>
                <c:pt idx="11502">
                  <c:v>45394.249999998989</c:v>
                </c:pt>
                <c:pt idx="11503">
                  <c:v>45394.291666665653</c:v>
                </c:pt>
                <c:pt idx="11504">
                  <c:v>45394.333333332317</c:v>
                </c:pt>
                <c:pt idx="11505">
                  <c:v>45394.374999998981</c:v>
                </c:pt>
                <c:pt idx="11506">
                  <c:v>45394.416666665646</c:v>
                </c:pt>
                <c:pt idx="11507">
                  <c:v>45394.45833333231</c:v>
                </c:pt>
                <c:pt idx="11508">
                  <c:v>45394.499999998974</c:v>
                </c:pt>
                <c:pt idx="11509">
                  <c:v>45394.541666665638</c:v>
                </c:pt>
                <c:pt idx="11510">
                  <c:v>45394.583333332303</c:v>
                </c:pt>
                <c:pt idx="11511">
                  <c:v>45394.624999998967</c:v>
                </c:pt>
                <c:pt idx="11512">
                  <c:v>45394.666666665631</c:v>
                </c:pt>
                <c:pt idx="11513">
                  <c:v>45394.708333332295</c:v>
                </c:pt>
                <c:pt idx="11514">
                  <c:v>45394.74999999896</c:v>
                </c:pt>
                <c:pt idx="11515">
                  <c:v>45394.791666665624</c:v>
                </c:pt>
                <c:pt idx="11516">
                  <c:v>45394.833333332288</c:v>
                </c:pt>
                <c:pt idx="11517">
                  <c:v>45394.874999998952</c:v>
                </c:pt>
                <c:pt idx="11518">
                  <c:v>45394.916666665617</c:v>
                </c:pt>
                <c:pt idx="11519">
                  <c:v>45394.958333332281</c:v>
                </c:pt>
                <c:pt idx="11520">
                  <c:v>45394.999999998945</c:v>
                </c:pt>
                <c:pt idx="11521">
                  <c:v>45395.041666665609</c:v>
                </c:pt>
                <c:pt idx="11522">
                  <c:v>45395.083333332273</c:v>
                </c:pt>
                <c:pt idx="11523">
                  <c:v>45395.124999998938</c:v>
                </c:pt>
                <c:pt idx="11524">
                  <c:v>45395.166666665602</c:v>
                </c:pt>
                <c:pt idx="11525">
                  <c:v>45395.208333332266</c:v>
                </c:pt>
                <c:pt idx="11526">
                  <c:v>45395.24999999893</c:v>
                </c:pt>
                <c:pt idx="11527">
                  <c:v>45395.291666665595</c:v>
                </c:pt>
                <c:pt idx="11528">
                  <c:v>45395.333333332259</c:v>
                </c:pt>
                <c:pt idx="11529">
                  <c:v>45395.374999998923</c:v>
                </c:pt>
                <c:pt idx="11530">
                  <c:v>45395.416666665587</c:v>
                </c:pt>
                <c:pt idx="11531">
                  <c:v>45395.458333332252</c:v>
                </c:pt>
                <c:pt idx="11532">
                  <c:v>45395.499999998916</c:v>
                </c:pt>
                <c:pt idx="11533">
                  <c:v>45395.54166666558</c:v>
                </c:pt>
                <c:pt idx="11534">
                  <c:v>45395.583333332244</c:v>
                </c:pt>
                <c:pt idx="11535">
                  <c:v>45395.624999998909</c:v>
                </c:pt>
                <c:pt idx="11536">
                  <c:v>45395.666666665573</c:v>
                </c:pt>
                <c:pt idx="11537">
                  <c:v>45395.708333332237</c:v>
                </c:pt>
                <c:pt idx="11538">
                  <c:v>45395.749999998901</c:v>
                </c:pt>
                <c:pt idx="11539">
                  <c:v>45395.791666665566</c:v>
                </c:pt>
                <c:pt idx="11540">
                  <c:v>45395.83333333223</c:v>
                </c:pt>
                <c:pt idx="11541">
                  <c:v>45395.874999998894</c:v>
                </c:pt>
                <c:pt idx="11542">
                  <c:v>45395.916666665558</c:v>
                </c:pt>
                <c:pt idx="11543">
                  <c:v>45395.958333332223</c:v>
                </c:pt>
                <c:pt idx="11544">
                  <c:v>45395.999999998887</c:v>
                </c:pt>
                <c:pt idx="11545">
                  <c:v>45396.041666665551</c:v>
                </c:pt>
                <c:pt idx="11546">
                  <c:v>45396.083333332215</c:v>
                </c:pt>
                <c:pt idx="11547">
                  <c:v>45396.12499999888</c:v>
                </c:pt>
                <c:pt idx="11548">
                  <c:v>45396.166666665544</c:v>
                </c:pt>
                <c:pt idx="11549">
                  <c:v>45396.208333332208</c:v>
                </c:pt>
                <c:pt idx="11550">
                  <c:v>45396.249999998872</c:v>
                </c:pt>
                <c:pt idx="11551">
                  <c:v>45396.291666665536</c:v>
                </c:pt>
                <c:pt idx="11552">
                  <c:v>45396.333333332201</c:v>
                </c:pt>
                <c:pt idx="11553">
                  <c:v>45396.374999998865</c:v>
                </c:pt>
                <c:pt idx="11554">
                  <c:v>45396.416666665529</c:v>
                </c:pt>
                <c:pt idx="11555">
                  <c:v>45396.458333332193</c:v>
                </c:pt>
                <c:pt idx="11556">
                  <c:v>45396.499999998858</c:v>
                </c:pt>
                <c:pt idx="11557">
                  <c:v>45396.541666665522</c:v>
                </c:pt>
                <c:pt idx="11558">
                  <c:v>45396.583333332186</c:v>
                </c:pt>
                <c:pt idx="11559">
                  <c:v>45396.62499999885</c:v>
                </c:pt>
                <c:pt idx="11560">
                  <c:v>45396.666666665515</c:v>
                </c:pt>
                <c:pt idx="11561">
                  <c:v>45396.708333332179</c:v>
                </c:pt>
                <c:pt idx="11562">
                  <c:v>45396.749999998843</c:v>
                </c:pt>
                <c:pt idx="11563">
                  <c:v>45396.791666665507</c:v>
                </c:pt>
                <c:pt idx="11564">
                  <c:v>45396.833333332172</c:v>
                </c:pt>
                <c:pt idx="11565">
                  <c:v>45396.874999998836</c:v>
                </c:pt>
                <c:pt idx="11566">
                  <c:v>45396.9166666655</c:v>
                </c:pt>
                <c:pt idx="11567">
                  <c:v>45396.958333332164</c:v>
                </c:pt>
                <c:pt idx="11568">
                  <c:v>45396.999999998829</c:v>
                </c:pt>
                <c:pt idx="11569">
                  <c:v>45397.041666665493</c:v>
                </c:pt>
                <c:pt idx="11570">
                  <c:v>45397.083333332157</c:v>
                </c:pt>
                <c:pt idx="11571">
                  <c:v>45397.124999998821</c:v>
                </c:pt>
                <c:pt idx="11572">
                  <c:v>45397.166666665486</c:v>
                </c:pt>
                <c:pt idx="11573">
                  <c:v>45397.20833333215</c:v>
                </c:pt>
                <c:pt idx="11574">
                  <c:v>45397.249999998814</c:v>
                </c:pt>
                <c:pt idx="11575">
                  <c:v>45397.291666665478</c:v>
                </c:pt>
                <c:pt idx="11576">
                  <c:v>45397.333333332143</c:v>
                </c:pt>
                <c:pt idx="11577">
                  <c:v>45397.374999998807</c:v>
                </c:pt>
                <c:pt idx="11578">
                  <c:v>45397.416666665471</c:v>
                </c:pt>
                <c:pt idx="11579">
                  <c:v>45397.458333332135</c:v>
                </c:pt>
                <c:pt idx="11580">
                  <c:v>45397.499999998799</c:v>
                </c:pt>
                <c:pt idx="11581">
                  <c:v>45397.541666665464</c:v>
                </c:pt>
                <c:pt idx="11582">
                  <c:v>45397.583333332128</c:v>
                </c:pt>
                <c:pt idx="11583">
                  <c:v>45397.624999998792</c:v>
                </c:pt>
                <c:pt idx="11584">
                  <c:v>45397.666666665456</c:v>
                </c:pt>
                <c:pt idx="11585">
                  <c:v>45397.708333332121</c:v>
                </c:pt>
                <c:pt idx="11586">
                  <c:v>45397.749999998785</c:v>
                </c:pt>
                <c:pt idx="11587">
                  <c:v>45397.791666665449</c:v>
                </c:pt>
                <c:pt idx="11588">
                  <c:v>45397.833333332113</c:v>
                </c:pt>
                <c:pt idx="11589">
                  <c:v>45397.874999998778</c:v>
                </c:pt>
                <c:pt idx="11590">
                  <c:v>45397.916666665442</c:v>
                </c:pt>
                <c:pt idx="11591">
                  <c:v>45397.958333332106</c:v>
                </c:pt>
                <c:pt idx="11592">
                  <c:v>45397.99999999877</c:v>
                </c:pt>
                <c:pt idx="11593">
                  <c:v>45398.041666665435</c:v>
                </c:pt>
                <c:pt idx="11594">
                  <c:v>45398.083333332099</c:v>
                </c:pt>
                <c:pt idx="11595">
                  <c:v>45398.124999998763</c:v>
                </c:pt>
                <c:pt idx="11596">
                  <c:v>45398.166666665427</c:v>
                </c:pt>
                <c:pt idx="11597">
                  <c:v>45398.208333332092</c:v>
                </c:pt>
                <c:pt idx="11598">
                  <c:v>45398.249999998756</c:v>
                </c:pt>
                <c:pt idx="11599">
                  <c:v>45398.29166666542</c:v>
                </c:pt>
                <c:pt idx="11600">
                  <c:v>45398.333333332084</c:v>
                </c:pt>
                <c:pt idx="11601">
                  <c:v>45398.374999998749</c:v>
                </c:pt>
                <c:pt idx="11602">
                  <c:v>45398.416666665413</c:v>
                </c:pt>
                <c:pt idx="11603">
                  <c:v>45398.458333332077</c:v>
                </c:pt>
                <c:pt idx="11604">
                  <c:v>45398.499999998741</c:v>
                </c:pt>
                <c:pt idx="11605">
                  <c:v>45398.541666665406</c:v>
                </c:pt>
                <c:pt idx="11606">
                  <c:v>45398.58333333207</c:v>
                </c:pt>
                <c:pt idx="11607">
                  <c:v>45398.624999998734</c:v>
                </c:pt>
                <c:pt idx="11608">
                  <c:v>45398.666666665398</c:v>
                </c:pt>
                <c:pt idx="11609">
                  <c:v>45398.708333332062</c:v>
                </c:pt>
                <c:pt idx="11610">
                  <c:v>45398.749999998727</c:v>
                </c:pt>
                <c:pt idx="11611">
                  <c:v>45398.791666665391</c:v>
                </c:pt>
                <c:pt idx="11612">
                  <c:v>45398.833333332055</c:v>
                </c:pt>
                <c:pt idx="11613">
                  <c:v>45398.874999998719</c:v>
                </c:pt>
                <c:pt idx="11614">
                  <c:v>45398.916666665384</c:v>
                </c:pt>
                <c:pt idx="11615">
                  <c:v>45398.958333332048</c:v>
                </c:pt>
                <c:pt idx="11616">
                  <c:v>45398.999999998712</c:v>
                </c:pt>
                <c:pt idx="11617">
                  <c:v>45399.041666665376</c:v>
                </c:pt>
                <c:pt idx="11618">
                  <c:v>45399.083333332041</c:v>
                </c:pt>
                <c:pt idx="11619">
                  <c:v>45399.124999998705</c:v>
                </c:pt>
                <c:pt idx="11620">
                  <c:v>45399.166666665369</c:v>
                </c:pt>
                <c:pt idx="11621">
                  <c:v>45399.208333332033</c:v>
                </c:pt>
                <c:pt idx="11622">
                  <c:v>45399.249999998698</c:v>
                </c:pt>
                <c:pt idx="11623">
                  <c:v>45399.291666665362</c:v>
                </c:pt>
                <c:pt idx="11624">
                  <c:v>45399.333333332026</c:v>
                </c:pt>
                <c:pt idx="11625">
                  <c:v>45399.37499999869</c:v>
                </c:pt>
                <c:pt idx="11626">
                  <c:v>45399.416666665355</c:v>
                </c:pt>
                <c:pt idx="11627">
                  <c:v>45399.458333332019</c:v>
                </c:pt>
                <c:pt idx="11628">
                  <c:v>45399.499999998683</c:v>
                </c:pt>
                <c:pt idx="11629">
                  <c:v>45399.541666665347</c:v>
                </c:pt>
                <c:pt idx="11630">
                  <c:v>45399.583333332012</c:v>
                </c:pt>
                <c:pt idx="11631">
                  <c:v>45399.624999998676</c:v>
                </c:pt>
                <c:pt idx="11632">
                  <c:v>45399.66666666534</c:v>
                </c:pt>
                <c:pt idx="11633">
                  <c:v>45399.708333332004</c:v>
                </c:pt>
                <c:pt idx="11634">
                  <c:v>45399.749999998668</c:v>
                </c:pt>
                <c:pt idx="11635">
                  <c:v>45399.791666665333</c:v>
                </c:pt>
                <c:pt idx="11636">
                  <c:v>45399.833333331997</c:v>
                </c:pt>
                <c:pt idx="11637">
                  <c:v>45399.874999998661</c:v>
                </c:pt>
                <c:pt idx="11638">
                  <c:v>45399.916666665325</c:v>
                </c:pt>
                <c:pt idx="11639">
                  <c:v>45399.95833333199</c:v>
                </c:pt>
                <c:pt idx="11640">
                  <c:v>45399.999999998654</c:v>
                </c:pt>
                <c:pt idx="11641">
                  <c:v>45400.041666665318</c:v>
                </c:pt>
                <c:pt idx="11642">
                  <c:v>45400.083333331982</c:v>
                </c:pt>
                <c:pt idx="11643">
                  <c:v>45400.124999998647</c:v>
                </c:pt>
                <c:pt idx="11644">
                  <c:v>45400.166666665311</c:v>
                </c:pt>
                <c:pt idx="11645">
                  <c:v>45400.208333331975</c:v>
                </c:pt>
                <c:pt idx="11646">
                  <c:v>45400.249999998639</c:v>
                </c:pt>
                <c:pt idx="11647">
                  <c:v>45400.291666665304</c:v>
                </c:pt>
                <c:pt idx="11648">
                  <c:v>45400.333333331968</c:v>
                </c:pt>
                <c:pt idx="11649">
                  <c:v>45400.374999998632</c:v>
                </c:pt>
                <c:pt idx="11650">
                  <c:v>45400.416666665296</c:v>
                </c:pt>
                <c:pt idx="11651">
                  <c:v>45400.458333331961</c:v>
                </c:pt>
                <c:pt idx="11652">
                  <c:v>45400.499999998625</c:v>
                </c:pt>
                <c:pt idx="11653">
                  <c:v>45400.541666665289</c:v>
                </c:pt>
                <c:pt idx="11654">
                  <c:v>45400.583333331953</c:v>
                </c:pt>
                <c:pt idx="11655">
                  <c:v>45400.624999998618</c:v>
                </c:pt>
                <c:pt idx="11656">
                  <c:v>45400.666666665282</c:v>
                </c:pt>
                <c:pt idx="11657">
                  <c:v>45400.708333331946</c:v>
                </c:pt>
                <c:pt idx="11658">
                  <c:v>45400.74999999861</c:v>
                </c:pt>
                <c:pt idx="11659">
                  <c:v>45400.791666665275</c:v>
                </c:pt>
                <c:pt idx="11660">
                  <c:v>45400.833333331939</c:v>
                </c:pt>
                <c:pt idx="11661">
                  <c:v>45400.874999998603</c:v>
                </c:pt>
                <c:pt idx="11662">
                  <c:v>45400.916666665267</c:v>
                </c:pt>
                <c:pt idx="11663">
                  <c:v>45400.958333331931</c:v>
                </c:pt>
                <c:pt idx="11664">
                  <c:v>45400.999999998596</c:v>
                </c:pt>
                <c:pt idx="11665">
                  <c:v>45401.04166666526</c:v>
                </c:pt>
                <c:pt idx="11666">
                  <c:v>45401.083333331924</c:v>
                </c:pt>
                <c:pt idx="11667">
                  <c:v>45401.124999998588</c:v>
                </c:pt>
                <c:pt idx="11668">
                  <c:v>45401.166666665253</c:v>
                </c:pt>
                <c:pt idx="11669">
                  <c:v>45401.208333331917</c:v>
                </c:pt>
                <c:pt idx="11670">
                  <c:v>45401.249999998581</c:v>
                </c:pt>
                <c:pt idx="11671">
                  <c:v>45401.291666665245</c:v>
                </c:pt>
                <c:pt idx="11672">
                  <c:v>45401.33333333191</c:v>
                </c:pt>
                <c:pt idx="11673">
                  <c:v>45401.374999998574</c:v>
                </c:pt>
                <c:pt idx="11674">
                  <c:v>45401.416666665238</c:v>
                </c:pt>
                <c:pt idx="11675">
                  <c:v>45401.458333331902</c:v>
                </c:pt>
                <c:pt idx="11676">
                  <c:v>45401.499999998567</c:v>
                </c:pt>
                <c:pt idx="11677">
                  <c:v>45401.541666665231</c:v>
                </c:pt>
                <c:pt idx="11678">
                  <c:v>45401.583333331895</c:v>
                </c:pt>
                <c:pt idx="11679">
                  <c:v>45401.624999998559</c:v>
                </c:pt>
                <c:pt idx="11680">
                  <c:v>45401.666666665224</c:v>
                </c:pt>
                <c:pt idx="11681">
                  <c:v>45401.708333331888</c:v>
                </c:pt>
                <c:pt idx="11682">
                  <c:v>45401.749999998552</c:v>
                </c:pt>
                <c:pt idx="11683">
                  <c:v>45401.791666665216</c:v>
                </c:pt>
                <c:pt idx="11684">
                  <c:v>45401.833333331881</c:v>
                </c:pt>
                <c:pt idx="11685">
                  <c:v>45401.874999998545</c:v>
                </c:pt>
                <c:pt idx="11686">
                  <c:v>45401.916666665209</c:v>
                </c:pt>
                <c:pt idx="11687">
                  <c:v>45401.958333331873</c:v>
                </c:pt>
                <c:pt idx="11688">
                  <c:v>45401.999999998538</c:v>
                </c:pt>
                <c:pt idx="11689">
                  <c:v>45402.041666665202</c:v>
                </c:pt>
                <c:pt idx="11690">
                  <c:v>45402.083333331866</c:v>
                </c:pt>
                <c:pt idx="11691">
                  <c:v>45402.12499999853</c:v>
                </c:pt>
                <c:pt idx="11692">
                  <c:v>45402.166666665194</c:v>
                </c:pt>
                <c:pt idx="11693">
                  <c:v>45402.208333331859</c:v>
                </c:pt>
                <c:pt idx="11694">
                  <c:v>45402.249999998523</c:v>
                </c:pt>
                <c:pt idx="11695">
                  <c:v>45402.291666665187</c:v>
                </c:pt>
                <c:pt idx="11696">
                  <c:v>45402.333333331851</c:v>
                </c:pt>
                <c:pt idx="11697">
                  <c:v>45402.374999998516</c:v>
                </c:pt>
                <c:pt idx="11698">
                  <c:v>45402.41666666518</c:v>
                </c:pt>
                <c:pt idx="11699">
                  <c:v>45402.458333331844</c:v>
                </c:pt>
                <c:pt idx="11700">
                  <c:v>45402.499999998508</c:v>
                </c:pt>
                <c:pt idx="11701">
                  <c:v>45402.541666665173</c:v>
                </c:pt>
                <c:pt idx="11702">
                  <c:v>45402.583333331837</c:v>
                </c:pt>
                <c:pt idx="11703">
                  <c:v>45402.624999998501</c:v>
                </c:pt>
                <c:pt idx="11704">
                  <c:v>45402.666666665165</c:v>
                </c:pt>
                <c:pt idx="11705">
                  <c:v>45402.70833333183</c:v>
                </c:pt>
                <c:pt idx="11706">
                  <c:v>45402.749999998494</c:v>
                </c:pt>
                <c:pt idx="11707">
                  <c:v>45402.791666665158</c:v>
                </c:pt>
                <c:pt idx="11708">
                  <c:v>45402.833333331822</c:v>
                </c:pt>
                <c:pt idx="11709">
                  <c:v>45402.874999998487</c:v>
                </c:pt>
                <c:pt idx="11710">
                  <c:v>45402.916666665151</c:v>
                </c:pt>
                <c:pt idx="11711">
                  <c:v>45402.958333331815</c:v>
                </c:pt>
                <c:pt idx="11712">
                  <c:v>45402.999999998479</c:v>
                </c:pt>
                <c:pt idx="11713">
                  <c:v>45403.041666665144</c:v>
                </c:pt>
                <c:pt idx="11714">
                  <c:v>45403.083333331808</c:v>
                </c:pt>
                <c:pt idx="11715">
                  <c:v>45403.124999998472</c:v>
                </c:pt>
                <c:pt idx="11716">
                  <c:v>45403.166666665136</c:v>
                </c:pt>
                <c:pt idx="11717">
                  <c:v>45403.208333331801</c:v>
                </c:pt>
                <c:pt idx="11718">
                  <c:v>45403.249999998465</c:v>
                </c:pt>
                <c:pt idx="11719">
                  <c:v>45403.291666665129</c:v>
                </c:pt>
                <c:pt idx="11720">
                  <c:v>45403.333333331793</c:v>
                </c:pt>
                <c:pt idx="11721">
                  <c:v>45403.374999998457</c:v>
                </c:pt>
                <c:pt idx="11722">
                  <c:v>45403.416666665122</c:v>
                </c:pt>
                <c:pt idx="11723">
                  <c:v>45403.458333331786</c:v>
                </c:pt>
                <c:pt idx="11724">
                  <c:v>45403.49999999845</c:v>
                </c:pt>
                <c:pt idx="11725">
                  <c:v>45403.541666665114</c:v>
                </c:pt>
                <c:pt idx="11726">
                  <c:v>45403.583333331779</c:v>
                </c:pt>
                <c:pt idx="11727">
                  <c:v>45403.624999998443</c:v>
                </c:pt>
                <c:pt idx="11728">
                  <c:v>45403.666666665107</c:v>
                </c:pt>
                <c:pt idx="11729">
                  <c:v>45403.708333331771</c:v>
                </c:pt>
                <c:pt idx="11730">
                  <c:v>45403.749999998436</c:v>
                </c:pt>
                <c:pt idx="11731">
                  <c:v>45403.7916666651</c:v>
                </c:pt>
                <c:pt idx="11732">
                  <c:v>45403.833333331764</c:v>
                </c:pt>
                <c:pt idx="11733">
                  <c:v>45403.874999998428</c:v>
                </c:pt>
                <c:pt idx="11734">
                  <c:v>45403.916666665093</c:v>
                </c:pt>
                <c:pt idx="11735">
                  <c:v>45403.958333331757</c:v>
                </c:pt>
                <c:pt idx="11736">
                  <c:v>45403.999999998421</c:v>
                </c:pt>
                <c:pt idx="11737">
                  <c:v>45404.041666665085</c:v>
                </c:pt>
                <c:pt idx="11738">
                  <c:v>45404.08333333175</c:v>
                </c:pt>
                <c:pt idx="11739">
                  <c:v>45404.124999998414</c:v>
                </c:pt>
                <c:pt idx="11740">
                  <c:v>45404.166666665078</c:v>
                </c:pt>
                <c:pt idx="11741">
                  <c:v>45404.208333331742</c:v>
                </c:pt>
                <c:pt idx="11742">
                  <c:v>45404.249999998407</c:v>
                </c:pt>
                <c:pt idx="11743">
                  <c:v>45404.291666665071</c:v>
                </c:pt>
                <c:pt idx="11744">
                  <c:v>45404.333333331735</c:v>
                </c:pt>
                <c:pt idx="11745">
                  <c:v>45404.374999998399</c:v>
                </c:pt>
                <c:pt idx="11746">
                  <c:v>45404.416666665064</c:v>
                </c:pt>
                <c:pt idx="11747">
                  <c:v>45404.458333331728</c:v>
                </c:pt>
                <c:pt idx="11748">
                  <c:v>45404.499999998392</c:v>
                </c:pt>
                <c:pt idx="11749">
                  <c:v>45404.541666665056</c:v>
                </c:pt>
                <c:pt idx="11750">
                  <c:v>45404.58333333172</c:v>
                </c:pt>
                <c:pt idx="11751">
                  <c:v>45404.624999998385</c:v>
                </c:pt>
                <c:pt idx="11752">
                  <c:v>45404.666666665049</c:v>
                </c:pt>
                <c:pt idx="11753">
                  <c:v>45404.708333331713</c:v>
                </c:pt>
                <c:pt idx="11754">
                  <c:v>45404.749999998377</c:v>
                </c:pt>
                <c:pt idx="11755">
                  <c:v>45404.791666665042</c:v>
                </c:pt>
                <c:pt idx="11756">
                  <c:v>45404.833333331706</c:v>
                </c:pt>
                <c:pt idx="11757">
                  <c:v>45404.87499999837</c:v>
                </c:pt>
                <c:pt idx="11758">
                  <c:v>45404.916666665034</c:v>
                </c:pt>
                <c:pt idx="11759">
                  <c:v>45404.958333331699</c:v>
                </c:pt>
                <c:pt idx="11760">
                  <c:v>45404.999999998363</c:v>
                </c:pt>
                <c:pt idx="11761">
                  <c:v>45405.041666665027</c:v>
                </c:pt>
                <c:pt idx="11762">
                  <c:v>45405.083333331691</c:v>
                </c:pt>
                <c:pt idx="11763">
                  <c:v>45405.124999998356</c:v>
                </c:pt>
                <c:pt idx="11764">
                  <c:v>45405.16666666502</c:v>
                </c:pt>
                <c:pt idx="11765">
                  <c:v>45405.208333331684</c:v>
                </c:pt>
                <c:pt idx="11766">
                  <c:v>45405.249999998348</c:v>
                </c:pt>
                <c:pt idx="11767">
                  <c:v>45405.291666665013</c:v>
                </c:pt>
                <c:pt idx="11768">
                  <c:v>45405.333333331677</c:v>
                </c:pt>
                <c:pt idx="11769">
                  <c:v>45405.374999998341</c:v>
                </c:pt>
                <c:pt idx="11770">
                  <c:v>45405.416666665005</c:v>
                </c:pt>
                <c:pt idx="11771">
                  <c:v>45405.45833333167</c:v>
                </c:pt>
                <c:pt idx="11772">
                  <c:v>45405.499999998334</c:v>
                </c:pt>
                <c:pt idx="11773">
                  <c:v>45405.541666664998</c:v>
                </c:pt>
                <c:pt idx="11774">
                  <c:v>45405.583333331662</c:v>
                </c:pt>
                <c:pt idx="11775">
                  <c:v>45405.624999998327</c:v>
                </c:pt>
                <c:pt idx="11776">
                  <c:v>45405.666666664991</c:v>
                </c:pt>
                <c:pt idx="11777">
                  <c:v>45405.708333331655</c:v>
                </c:pt>
                <c:pt idx="11778">
                  <c:v>45405.749999998319</c:v>
                </c:pt>
                <c:pt idx="11779">
                  <c:v>45405.791666664983</c:v>
                </c:pt>
                <c:pt idx="11780">
                  <c:v>45405.833333331648</c:v>
                </c:pt>
                <c:pt idx="11781">
                  <c:v>45405.874999998312</c:v>
                </c:pt>
                <c:pt idx="11782">
                  <c:v>45405.916666664976</c:v>
                </c:pt>
                <c:pt idx="11783">
                  <c:v>45405.95833333164</c:v>
                </c:pt>
                <c:pt idx="11784">
                  <c:v>45405.999999998305</c:v>
                </c:pt>
                <c:pt idx="11785">
                  <c:v>45406.041666664969</c:v>
                </c:pt>
                <c:pt idx="11786">
                  <c:v>45406.083333331633</c:v>
                </c:pt>
                <c:pt idx="11787">
                  <c:v>45406.124999998297</c:v>
                </c:pt>
                <c:pt idx="11788">
                  <c:v>45406.166666664962</c:v>
                </c:pt>
                <c:pt idx="11789">
                  <c:v>45406.208333331626</c:v>
                </c:pt>
                <c:pt idx="11790">
                  <c:v>45406.24999999829</c:v>
                </c:pt>
                <c:pt idx="11791">
                  <c:v>45406.291666664954</c:v>
                </c:pt>
                <c:pt idx="11792">
                  <c:v>45406.333333331619</c:v>
                </c:pt>
                <c:pt idx="11793">
                  <c:v>45406.374999998283</c:v>
                </c:pt>
                <c:pt idx="11794">
                  <c:v>45406.416666664947</c:v>
                </c:pt>
                <c:pt idx="11795">
                  <c:v>45406.458333331611</c:v>
                </c:pt>
                <c:pt idx="11796">
                  <c:v>45406.499999998276</c:v>
                </c:pt>
                <c:pt idx="11797">
                  <c:v>45406.54166666494</c:v>
                </c:pt>
                <c:pt idx="11798">
                  <c:v>45406.583333331604</c:v>
                </c:pt>
                <c:pt idx="11799">
                  <c:v>45406.624999998268</c:v>
                </c:pt>
                <c:pt idx="11800">
                  <c:v>45406.666666664933</c:v>
                </c:pt>
                <c:pt idx="11801">
                  <c:v>45406.708333331597</c:v>
                </c:pt>
                <c:pt idx="11802">
                  <c:v>45406.749999998261</c:v>
                </c:pt>
                <c:pt idx="11803">
                  <c:v>45406.791666664925</c:v>
                </c:pt>
                <c:pt idx="11804">
                  <c:v>45406.83333333159</c:v>
                </c:pt>
                <c:pt idx="11805">
                  <c:v>45406.874999998254</c:v>
                </c:pt>
                <c:pt idx="11806">
                  <c:v>45406.916666664918</c:v>
                </c:pt>
                <c:pt idx="11807">
                  <c:v>45406.958333331582</c:v>
                </c:pt>
                <c:pt idx="11808">
                  <c:v>45406.999999998246</c:v>
                </c:pt>
                <c:pt idx="11809">
                  <c:v>45407.041666664911</c:v>
                </c:pt>
                <c:pt idx="11810">
                  <c:v>45407.083333331575</c:v>
                </c:pt>
                <c:pt idx="11811">
                  <c:v>45407.124999998239</c:v>
                </c:pt>
                <c:pt idx="11812">
                  <c:v>45407.166666664903</c:v>
                </c:pt>
                <c:pt idx="11813">
                  <c:v>45407.208333331568</c:v>
                </c:pt>
                <c:pt idx="11814">
                  <c:v>45407.249999998232</c:v>
                </c:pt>
                <c:pt idx="11815">
                  <c:v>45407.291666664896</c:v>
                </c:pt>
                <c:pt idx="11816">
                  <c:v>45407.33333333156</c:v>
                </c:pt>
                <c:pt idx="11817">
                  <c:v>45407.374999998225</c:v>
                </c:pt>
                <c:pt idx="11818">
                  <c:v>45407.416666664889</c:v>
                </c:pt>
                <c:pt idx="11819">
                  <c:v>45407.458333331553</c:v>
                </c:pt>
                <c:pt idx="11820">
                  <c:v>45407.499999998217</c:v>
                </c:pt>
                <c:pt idx="11821">
                  <c:v>45407.541666664882</c:v>
                </c:pt>
                <c:pt idx="11822">
                  <c:v>45407.583333331546</c:v>
                </c:pt>
                <c:pt idx="11823">
                  <c:v>45407.62499999821</c:v>
                </c:pt>
                <c:pt idx="11824">
                  <c:v>45407.666666664874</c:v>
                </c:pt>
                <c:pt idx="11825">
                  <c:v>45407.708333331539</c:v>
                </c:pt>
                <c:pt idx="11826">
                  <c:v>45407.749999998203</c:v>
                </c:pt>
                <c:pt idx="11827">
                  <c:v>45407.791666664867</c:v>
                </c:pt>
                <c:pt idx="11828">
                  <c:v>45407.833333331531</c:v>
                </c:pt>
                <c:pt idx="11829">
                  <c:v>45407.874999998196</c:v>
                </c:pt>
                <c:pt idx="11830">
                  <c:v>45407.91666666486</c:v>
                </c:pt>
                <c:pt idx="11831">
                  <c:v>45407.958333331524</c:v>
                </c:pt>
                <c:pt idx="11832">
                  <c:v>45407.999999998188</c:v>
                </c:pt>
                <c:pt idx="11833">
                  <c:v>45408.041666664853</c:v>
                </c:pt>
                <c:pt idx="11834">
                  <c:v>45408.083333331517</c:v>
                </c:pt>
                <c:pt idx="11835">
                  <c:v>45408.124999998181</c:v>
                </c:pt>
                <c:pt idx="11836">
                  <c:v>45408.166666664845</c:v>
                </c:pt>
                <c:pt idx="11837">
                  <c:v>45408.208333331509</c:v>
                </c:pt>
                <c:pt idx="11838">
                  <c:v>45408.249999998174</c:v>
                </c:pt>
                <c:pt idx="11839">
                  <c:v>45408.291666664838</c:v>
                </c:pt>
                <c:pt idx="11840">
                  <c:v>45408.333333331502</c:v>
                </c:pt>
                <c:pt idx="11841">
                  <c:v>45408.374999998166</c:v>
                </c:pt>
                <c:pt idx="11842">
                  <c:v>45408.416666664831</c:v>
                </c:pt>
                <c:pt idx="11843">
                  <c:v>45408.458333331495</c:v>
                </c:pt>
                <c:pt idx="11844">
                  <c:v>45408.499999998159</c:v>
                </c:pt>
                <c:pt idx="11845">
                  <c:v>45408.541666664823</c:v>
                </c:pt>
                <c:pt idx="11846">
                  <c:v>45408.583333331488</c:v>
                </c:pt>
                <c:pt idx="11847">
                  <c:v>45408.624999998152</c:v>
                </c:pt>
                <c:pt idx="11848">
                  <c:v>45408.666666664816</c:v>
                </c:pt>
                <c:pt idx="11849">
                  <c:v>45408.70833333148</c:v>
                </c:pt>
                <c:pt idx="11850">
                  <c:v>45408.749999998145</c:v>
                </c:pt>
                <c:pt idx="11851">
                  <c:v>45408.791666664809</c:v>
                </c:pt>
                <c:pt idx="11852">
                  <c:v>45408.833333331473</c:v>
                </c:pt>
                <c:pt idx="11853">
                  <c:v>45408.874999998137</c:v>
                </c:pt>
                <c:pt idx="11854">
                  <c:v>45408.916666664802</c:v>
                </c:pt>
                <c:pt idx="11855">
                  <c:v>45408.958333331466</c:v>
                </c:pt>
                <c:pt idx="11856">
                  <c:v>45408.99999999813</c:v>
                </c:pt>
                <c:pt idx="11857">
                  <c:v>45409.041666664794</c:v>
                </c:pt>
                <c:pt idx="11858">
                  <c:v>45409.083333331459</c:v>
                </c:pt>
                <c:pt idx="11859">
                  <c:v>45409.124999998123</c:v>
                </c:pt>
                <c:pt idx="11860">
                  <c:v>45409.166666664787</c:v>
                </c:pt>
                <c:pt idx="11861">
                  <c:v>45409.208333331451</c:v>
                </c:pt>
                <c:pt idx="11862">
                  <c:v>45409.249999998116</c:v>
                </c:pt>
                <c:pt idx="11863">
                  <c:v>45409.29166666478</c:v>
                </c:pt>
                <c:pt idx="11864">
                  <c:v>45409.333333331444</c:v>
                </c:pt>
                <c:pt idx="11865">
                  <c:v>45409.374999998108</c:v>
                </c:pt>
                <c:pt idx="11866">
                  <c:v>45409.416666664772</c:v>
                </c:pt>
                <c:pt idx="11867">
                  <c:v>45409.458333331437</c:v>
                </c:pt>
                <c:pt idx="11868">
                  <c:v>45409.499999998101</c:v>
                </c:pt>
                <c:pt idx="11869">
                  <c:v>45409.541666664765</c:v>
                </c:pt>
                <c:pt idx="11870">
                  <c:v>45409.583333331429</c:v>
                </c:pt>
                <c:pt idx="11871">
                  <c:v>45409.624999998094</c:v>
                </c:pt>
                <c:pt idx="11872">
                  <c:v>45409.666666664758</c:v>
                </c:pt>
                <c:pt idx="11873">
                  <c:v>45409.708333331422</c:v>
                </c:pt>
                <c:pt idx="11874">
                  <c:v>45409.749999998086</c:v>
                </c:pt>
                <c:pt idx="11875">
                  <c:v>45409.791666664751</c:v>
                </c:pt>
                <c:pt idx="11876">
                  <c:v>45409.833333331415</c:v>
                </c:pt>
                <c:pt idx="11877">
                  <c:v>45409.874999998079</c:v>
                </c:pt>
                <c:pt idx="11878">
                  <c:v>45409.916666664743</c:v>
                </c:pt>
                <c:pt idx="11879">
                  <c:v>45409.958333331408</c:v>
                </c:pt>
                <c:pt idx="11880">
                  <c:v>45409.999999998072</c:v>
                </c:pt>
                <c:pt idx="11881">
                  <c:v>45410.041666664736</c:v>
                </c:pt>
                <c:pt idx="11882">
                  <c:v>45410.0833333314</c:v>
                </c:pt>
                <c:pt idx="11883">
                  <c:v>45410.124999998065</c:v>
                </c:pt>
                <c:pt idx="11884">
                  <c:v>45410.166666664729</c:v>
                </c:pt>
                <c:pt idx="11885">
                  <c:v>45410.208333331393</c:v>
                </c:pt>
                <c:pt idx="11886">
                  <c:v>45410.249999998057</c:v>
                </c:pt>
                <c:pt idx="11887">
                  <c:v>45410.291666664722</c:v>
                </c:pt>
                <c:pt idx="11888">
                  <c:v>45410.333333331386</c:v>
                </c:pt>
                <c:pt idx="11889">
                  <c:v>45410.37499999805</c:v>
                </c:pt>
                <c:pt idx="11890">
                  <c:v>45410.416666664714</c:v>
                </c:pt>
                <c:pt idx="11891">
                  <c:v>45410.458333331379</c:v>
                </c:pt>
                <c:pt idx="11892">
                  <c:v>45410.499999998043</c:v>
                </c:pt>
                <c:pt idx="11893">
                  <c:v>45410.541666664707</c:v>
                </c:pt>
                <c:pt idx="11894">
                  <c:v>45410.583333331371</c:v>
                </c:pt>
                <c:pt idx="11895">
                  <c:v>45410.624999998035</c:v>
                </c:pt>
                <c:pt idx="11896">
                  <c:v>45410.6666666647</c:v>
                </c:pt>
                <c:pt idx="11897">
                  <c:v>45410.708333331364</c:v>
                </c:pt>
                <c:pt idx="11898">
                  <c:v>45410.749999998028</c:v>
                </c:pt>
                <c:pt idx="11899">
                  <c:v>45410.791666664692</c:v>
                </c:pt>
                <c:pt idx="11900">
                  <c:v>45410.833333331357</c:v>
                </c:pt>
                <c:pt idx="11901">
                  <c:v>45410.874999998021</c:v>
                </c:pt>
                <c:pt idx="11902">
                  <c:v>45410.916666664685</c:v>
                </c:pt>
                <c:pt idx="11903">
                  <c:v>45410.958333331349</c:v>
                </c:pt>
                <c:pt idx="11904">
                  <c:v>45410.999999998014</c:v>
                </c:pt>
                <c:pt idx="11905">
                  <c:v>45411.041666664678</c:v>
                </c:pt>
                <c:pt idx="11906">
                  <c:v>45411.083333331342</c:v>
                </c:pt>
                <c:pt idx="11907">
                  <c:v>45411.124999998006</c:v>
                </c:pt>
                <c:pt idx="11908">
                  <c:v>45411.166666664671</c:v>
                </c:pt>
                <c:pt idx="11909">
                  <c:v>45411.208333331335</c:v>
                </c:pt>
                <c:pt idx="11910">
                  <c:v>45411.249999997999</c:v>
                </c:pt>
                <c:pt idx="11911">
                  <c:v>45411.291666664663</c:v>
                </c:pt>
                <c:pt idx="11912">
                  <c:v>45411.333333331328</c:v>
                </c:pt>
                <c:pt idx="11913">
                  <c:v>45411.374999997992</c:v>
                </c:pt>
                <c:pt idx="11914">
                  <c:v>45411.416666664656</c:v>
                </c:pt>
                <c:pt idx="11915">
                  <c:v>45411.45833333132</c:v>
                </c:pt>
                <c:pt idx="11916">
                  <c:v>45411.499999997985</c:v>
                </c:pt>
                <c:pt idx="11917">
                  <c:v>45411.541666664649</c:v>
                </c:pt>
                <c:pt idx="11918">
                  <c:v>45411.583333331313</c:v>
                </c:pt>
                <c:pt idx="11919">
                  <c:v>45411.624999997977</c:v>
                </c:pt>
                <c:pt idx="11920">
                  <c:v>45411.666666664642</c:v>
                </c:pt>
                <c:pt idx="11921">
                  <c:v>45411.708333331306</c:v>
                </c:pt>
                <c:pt idx="11922">
                  <c:v>45411.74999999797</c:v>
                </c:pt>
                <c:pt idx="11923">
                  <c:v>45411.791666664634</c:v>
                </c:pt>
                <c:pt idx="11924">
                  <c:v>45411.833333331298</c:v>
                </c:pt>
                <c:pt idx="11925">
                  <c:v>45411.874999997963</c:v>
                </c:pt>
                <c:pt idx="11926">
                  <c:v>45411.916666664627</c:v>
                </c:pt>
                <c:pt idx="11927">
                  <c:v>45411.958333331291</c:v>
                </c:pt>
                <c:pt idx="11928">
                  <c:v>45411.999999997955</c:v>
                </c:pt>
                <c:pt idx="11929">
                  <c:v>45412.04166666462</c:v>
                </c:pt>
                <c:pt idx="11930">
                  <c:v>45412.083333331284</c:v>
                </c:pt>
                <c:pt idx="11931">
                  <c:v>45412.124999997948</c:v>
                </c:pt>
                <c:pt idx="11932">
                  <c:v>45412.166666664612</c:v>
                </c:pt>
                <c:pt idx="11933">
                  <c:v>45412.208333331277</c:v>
                </c:pt>
                <c:pt idx="11934">
                  <c:v>45412.249999997941</c:v>
                </c:pt>
                <c:pt idx="11935">
                  <c:v>45412.291666664605</c:v>
                </c:pt>
                <c:pt idx="11936">
                  <c:v>45412.333333331269</c:v>
                </c:pt>
                <c:pt idx="11937">
                  <c:v>45412.374999997934</c:v>
                </c:pt>
                <c:pt idx="11938">
                  <c:v>45412.416666664598</c:v>
                </c:pt>
                <c:pt idx="11939">
                  <c:v>45412.458333331262</c:v>
                </c:pt>
                <c:pt idx="11940">
                  <c:v>45412.499999997926</c:v>
                </c:pt>
                <c:pt idx="11941">
                  <c:v>45412.541666664591</c:v>
                </c:pt>
                <c:pt idx="11942">
                  <c:v>45412.583333331255</c:v>
                </c:pt>
                <c:pt idx="11943">
                  <c:v>45412.624999997919</c:v>
                </c:pt>
                <c:pt idx="11944">
                  <c:v>45412.666666664583</c:v>
                </c:pt>
                <c:pt idx="11945">
                  <c:v>45412.708333331248</c:v>
                </c:pt>
                <c:pt idx="11946">
                  <c:v>45412.749999997912</c:v>
                </c:pt>
                <c:pt idx="11947">
                  <c:v>45412.791666664576</c:v>
                </c:pt>
                <c:pt idx="11948">
                  <c:v>45412.83333333124</c:v>
                </c:pt>
                <c:pt idx="11949">
                  <c:v>45412.874999997905</c:v>
                </c:pt>
                <c:pt idx="11950">
                  <c:v>45412.916666664569</c:v>
                </c:pt>
                <c:pt idx="11951">
                  <c:v>45412.958333331233</c:v>
                </c:pt>
                <c:pt idx="11952">
                  <c:v>45412.999999997897</c:v>
                </c:pt>
                <c:pt idx="11953">
                  <c:v>45413.041666664561</c:v>
                </c:pt>
                <c:pt idx="11954">
                  <c:v>45413.083333331226</c:v>
                </c:pt>
                <c:pt idx="11955">
                  <c:v>45413.12499999789</c:v>
                </c:pt>
                <c:pt idx="11956">
                  <c:v>45413.166666664554</c:v>
                </c:pt>
                <c:pt idx="11957">
                  <c:v>45413.208333331218</c:v>
                </c:pt>
                <c:pt idx="11958">
                  <c:v>45413.249999997883</c:v>
                </c:pt>
                <c:pt idx="11959">
                  <c:v>45413.291666664547</c:v>
                </c:pt>
                <c:pt idx="11960">
                  <c:v>45413.333333331211</c:v>
                </c:pt>
                <c:pt idx="11961">
                  <c:v>45413.374999997875</c:v>
                </c:pt>
                <c:pt idx="11962">
                  <c:v>45413.41666666454</c:v>
                </c:pt>
                <c:pt idx="11963">
                  <c:v>45413.458333331204</c:v>
                </c:pt>
                <c:pt idx="11964">
                  <c:v>45413.499999997868</c:v>
                </c:pt>
                <c:pt idx="11965">
                  <c:v>45413.541666664532</c:v>
                </c:pt>
                <c:pt idx="11966">
                  <c:v>45413.583333331197</c:v>
                </c:pt>
                <c:pt idx="11967">
                  <c:v>45413.624999997861</c:v>
                </c:pt>
                <c:pt idx="11968">
                  <c:v>45413.666666664525</c:v>
                </c:pt>
                <c:pt idx="11969">
                  <c:v>45413.708333331189</c:v>
                </c:pt>
                <c:pt idx="11970">
                  <c:v>45413.749999997854</c:v>
                </c:pt>
                <c:pt idx="11971">
                  <c:v>45413.791666664518</c:v>
                </c:pt>
                <c:pt idx="11972">
                  <c:v>45413.833333331182</c:v>
                </c:pt>
                <c:pt idx="11973">
                  <c:v>45413.874999997846</c:v>
                </c:pt>
                <c:pt idx="11974">
                  <c:v>45413.916666664511</c:v>
                </c:pt>
                <c:pt idx="11975">
                  <c:v>45413.958333331175</c:v>
                </c:pt>
                <c:pt idx="11976">
                  <c:v>45413.999999997839</c:v>
                </c:pt>
                <c:pt idx="11977">
                  <c:v>45414.041666664503</c:v>
                </c:pt>
                <c:pt idx="11978">
                  <c:v>45414.083333331168</c:v>
                </c:pt>
                <c:pt idx="11979">
                  <c:v>45414.124999997832</c:v>
                </c:pt>
                <c:pt idx="11980">
                  <c:v>45414.166666664496</c:v>
                </c:pt>
                <c:pt idx="11981">
                  <c:v>45414.20833333116</c:v>
                </c:pt>
                <c:pt idx="11982">
                  <c:v>45414.249999997824</c:v>
                </c:pt>
                <c:pt idx="11983">
                  <c:v>45414.291666664489</c:v>
                </c:pt>
                <c:pt idx="11984">
                  <c:v>45414.333333331153</c:v>
                </c:pt>
                <c:pt idx="11985">
                  <c:v>45414.374999997817</c:v>
                </c:pt>
                <c:pt idx="11986">
                  <c:v>45414.416666664481</c:v>
                </c:pt>
                <c:pt idx="11987">
                  <c:v>45414.458333331146</c:v>
                </c:pt>
                <c:pt idx="11988">
                  <c:v>45414.49999999781</c:v>
                </c:pt>
                <c:pt idx="11989">
                  <c:v>45414.541666664474</c:v>
                </c:pt>
                <c:pt idx="11990">
                  <c:v>45414.583333331138</c:v>
                </c:pt>
                <c:pt idx="11991">
                  <c:v>45414.624999997803</c:v>
                </c:pt>
                <c:pt idx="11992">
                  <c:v>45414.666666664467</c:v>
                </c:pt>
                <c:pt idx="11993">
                  <c:v>45414.708333331131</c:v>
                </c:pt>
                <c:pt idx="11994">
                  <c:v>45414.749999997795</c:v>
                </c:pt>
                <c:pt idx="11995">
                  <c:v>45414.79166666446</c:v>
                </c:pt>
                <c:pt idx="11996">
                  <c:v>45414.833333331124</c:v>
                </c:pt>
                <c:pt idx="11997">
                  <c:v>45414.874999997788</c:v>
                </c:pt>
                <c:pt idx="11998">
                  <c:v>45414.916666664452</c:v>
                </c:pt>
                <c:pt idx="11999">
                  <c:v>45414.958333331117</c:v>
                </c:pt>
                <c:pt idx="12000">
                  <c:v>45414.999999997781</c:v>
                </c:pt>
                <c:pt idx="12001">
                  <c:v>45415.041666664445</c:v>
                </c:pt>
                <c:pt idx="12002">
                  <c:v>45415.083333331109</c:v>
                </c:pt>
                <c:pt idx="12003">
                  <c:v>45415.124999997774</c:v>
                </c:pt>
                <c:pt idx="12004">
                  <c:v>45415.166666664438</c:v>
                </c:pt>
                <c:pt idx="12005">
                  <c:v>45415.208333331102</c:v>
                </c:pt>
                <c:pt idx="12006">
                  <c:v>45415.249999997766</c:v>
                </c:pt>
                <c:pt idx="12007">
                  <c:v>45415.291666664431</c:v>
                </c:pt>
                <c:pt idx="12008">
                  <c:v>45415.333333331095</c:v>
                </c:pt>
                <c:pt idx="12009">
                  <c:v>45415.374999997759</c:v>
                </c:pt>
                <c:pt idx="12010">
                  <c:v>45415.416666664423</c:v>
                </c:pt>
                <c:pt idx="12011">
                  <c:v>45415.458333331087</c:v>
                </c:pt>
                <c:pt idx="12012">
                  <c:v>45415.499999997752</c:v>
                </c:pt>
                <c:pt idx="12013">
                  <c:v>45415.541666664416</c:v>
                </c:pt>
                <c:pt idx="12014">
                  <c:v>45415.58333333108</c:v>
                </c:pt>
                <c:pt idx="12015">
                  <c:v>45415.624999997744</c:v>
                </c:pt>
                <c:pt idx="12016">
                  <c:v>45415.666666664409</c:v>
                </c:pt>
                <c:pt idx="12017">
                  <c:v>45415.708333331073</c:v>
                </c:pt>
                <c:pt idx="12018">
                  <c:v>45415.749999997737</c:v>
                </c:pt>
                <c:pt idx="12019">
                  <c:v>45415.791666664401</c:v>
                </c:pt>
                <c:pt idx="12020">
                  <c:v>45415.833333331066</c:v>
                </c:pt>
                <c:pt idx="12021">
                  <c:v>45415.87499999773</c:v>
                </c:pt>
                <c:pt idx="12022">
                  <c:v>45415.916666664394</c:v>
                </c:pt>
                <c:pt idx="12023">
                  <c:v>45415.958333331058</c:v>
                </c:pt>
                <c:pt idx="12024">
                  <c:v>45415.999999997723</c:v>
                </c:pt>
                <c:pt idx="12025">
                  <c:v>45416.041666664387</c:v>
                </c:pt>
                <c:pt idx="12026">
                  <c:v>45416.083333331051</c:v>
                </c:pt>
                <c:pt idx="12027">
                  <c:v>45416.124999997715</c:v>
                </c:pt>
                <c:pt idx="12028">
                  <c:v>45416.16666666438</c:v>
                </c:pt>
                <c:pt idx="12029">
                  <c:v>45416.208333331044</c:v>
                </c:pt>
                <c:pt idx="12030">
                  <c:v>45416.249999997708</c:v>
                </c:pt>
                <c:pt idx="12031">
                  <c:v>45416.291666664372</c:v>
                </c:pt>
                <c:pt idx="12032">
                  <c:v>45416.333333331037</c:v>
                </c:pt>
                <c:pt idx="12033">
                  <c:v>45416.374999997701</c:v>
                </c:pt>
                <c:pt idx="12034">
                  <c:v>45416.416666664365</c:v>
                </c:pt>
                <c:pt idx="12035">
                  <c:v>45416.458333331029</c:v>
                </c:pt>
                <c:pt idx="12036">
                  <c:v>45416.499999997694</c:v>
                </c:pt>
                <c:pt idx="12037">
                  <c:v>45416.541666664358</c:v>
                </c:pt>
                <c:pt idx="12038">
                  <c:v>45416.583333331022</c:v>
                </c:pt>
                <c:pt idx="12039">
                  <c:v>45416.624999997686</c:v>
                </c:pt>
                <c:pt idx="12040">
                  <c:v>45416.66666666435</c:v>
                </c:pt>
                <c:pt idx="12041">
                  <c:v>45416.708333331015</c:v>
                </c:pt>
                <c:pt idx="12042">
                  <c:v>45416.749999997679</c:v>
                </c:pt>
                <c:pt idx="12043">
                  <c:v>45416.791666664343</c:v>
                </c:pt>
                <c:pt idx="12044">
                  <c:v>45416.833333331007</c:v>
                </c:pt>
                <c:pt idx="12045">
                  <c:v>45416.874999997672</c:v>
                </c:pt>
                <c:pt idx="12046">
                  <c:v>45416.916666664336</c:v>
                </c:pt>
                <c:pt idx="12047">
                  <c:v>45416.958333331</c:v>
                </c:pt>
                <c:pt idx="12048">
                  <c:v>45416.999999997664</c:v>
                </c:pt>
                <c:pt idx="12049">
                  <c:v>45417.041666664329</c:v>
                </c:pt>
                <c:pt idx="12050">
                  <c:v>45417.083333330993</c:v>
                </c:pt>
                <c:pt idx="12051">
                  <c:v>45417.124999997657</c:v>
                </c:pt>
                <c:pt idx="12052">
                  <c:v>45417.166666664321</c:v>
                </c:pt>
                <c:pt idx="12053">
                  <c:v>45417.208333330986</c:v>
                </c:pt>
                <c:pt idx="12054">
                  <c:v>45417.24999999765</c:v>
                </c:pt>
                <c:pt idx="12055">
                  <c:v>45417.291666664314</c:v>
                </c:pt>
                <c:pt idx="12056">
                  <c:v>45417.333333330978</c:v>
                </c:pt>
                <c:pt idx="12057">
                  <c:v>45417.374999997643</c:v>
                </c:pt>
                <c:pt idx="12058">
                  <c:v>45417.416666664307</c:v>
                </c:pt>
                <c:pt idx="12059">
                  <c:v>45417.458333330971</c:v>
                </c:pt>
                <c:pt idx="12060">
                  <c:v>45417.499999997635</c:v>
                </c:pt>
                <c:pt idx="12061">
                  <c:v>45417.5416666643</c:v>
                </c:pt>
                <c:pt idx="12062">
                  <c:v>45417.583333330964</c:v>
                </c:pt>
                <c:pt idx="12063">
                  <c:v>45417.624999997628</c:v>
                </c:pt>
                <c:pt idx="12064">
                  <c:v>45417.666666664292</c:v>
                </c:pt>
                <c:pt idx="12065">
                  <c:v>45417.708333330957</c:v>
                </c:pt>
                <c:pt idx="12066">
                  <c:v>45417.749999997621</c:v>
                </c:pt>
                <c:pt idx="12067">
                  <c:v>45417.791666664285</c:v>
                </c:pt>
                <c:pt idx="12068">
                  <c:v>45417.833333330949</c:v>
                </c:pt>
                <c:pt idx="12069">
                  <c:v>45417.874999997613</c:v>
                </c:pt>
                <c:pt idx="12070">
                  <c:v>45417.916666664278</c:v>
                </c:pt>
                <c:pt idx="12071">
                  <c:v>45417.958333330942</c:v>
                </c:pt>
                <c:pt idx="12072">
                  <c:v>45417.999999997606</c:v>
                </c:pt>
                <c:pt idx="12073">
                  <c:v>45418.04166666427</c:v>
                </c:pt>
                <c:pt idx="12074">
                  <c:v>45418.083333330935</c:v>
                </c:pt>
                <c:pt idx="12075">
                  <c:v>45418.124999997599</c:v>
                </c:pt>
                <c:pt idx="12076">
                  <c:v>45418.166666664263</c:v>
                </c:pt>
                <c:pt idx="12077">
                  <c:v>45418.208333330927</c:v>
                </c:pt>
                <c:pt idx="12078">
                  <c:v>45418.249999997592</c:v>
                </c:pt>
                <c:pt idx="12079">
                  <c:v>45418.291666664256</c:v>
                </c:pt>
                <c:pt idx="12080">
                  <c:v>45418.33333333092</c:v>
                </c:pt>
                <c:pt idx="12081">
                  <c:v>45418.374999997584</c:v>
                </c:pt>
                <c:pt idx="12082">
                  <c:v>45418.416666664249</c:v>
                </c:pt>
                <c:pt idx="12083">
                  <c:v>45418.458333330913</c:v>
                </c:pt>
                <c:pt idx="12084">
                  <c:v>45418.499999997577</c:v>
                </c:pt>
                <c:pt idx="12085">
                  <c:v>45418.541666664241</c:v>
                </c:pt>
                <c:pt idx="12086">
                  <c:v>45418.583333330906</c:v>
                </c:pt>
                <c:pt idx="12087">
                  <c:v>45418.62499999757</c:v>
                </c:pt>
                <c:pt idx="12088">
                  <c:v>45418.666666664234</c:v>
                </c:pt>
                <c:pt idx="12089">
                  <c:v>45418.708333330898</c:v>
                </c:pt>
                <c:pt idx="12090">
                  <c:v>45418.749999997563</c:v>
                </c:pt>
                <c:pt idx="12091">
                  <c:v>45418.791666664227</c:v>
                </c:pt>
                <c:pt idx="12092">
                  <c:v>45418.833333330891</c:v>
                </c:pt>
                <c:pt idx="12093">
                  <c:v>45418.874999997555</c:v>
                </c:pt>
                <c:pt idx="12094">
                  <c:v>45418.91666666422</c:v>
                </c:pt>
                <c:pt idx="12095">
                  <c:v>45418.958333330884</c:v>
                </c:pt>
                <c:pt idx="12096">
                  <c:v>45418.999999997548</c:v>
                </c:pt>
                <c:pt idx="12097">
                  <c:v>45419.041666664212</c:v>
                </c:pt>
                <c:pt idx="12098">
                  <c:v>45419.083333330876</c:v>
                </c:pt>
                <c:pt idx="12099">
                  <c:v>45419.124999997541</c:v>
                </c:pt>
                <c:pt idx="12100">
                  <c:v>45419.166666664205</c:v>
                </c:pt>
                <c:pt idx="12101">
                  <c:v>45419.208333330869</c:v>
                </c:pt>
                <c:pt idx="12102">
                  <c:v>45419.249999997533</c:v>
                </c:pt>
                <c:pt idx="12103">
                  <c:v>45419.291666664198</c:v>
                </c:pt>
                <c:pt idx="12104">
                  <c:v>45419.333333330862</c:v>
                </c:pt>
                <c:pt idx="12105">
                  <c:v>45419.374999997526</c:v>
                </c:pt>
                <c:pt idx="12106">
                  <c:v>45419.41666666419</c:v>
                </c:pt>
                <c:pt idx="12107">
                  <c:v>45419.458333330855</c:v>
                </c:pt>
                <c:pt idx="12108">
                  <c:v>45419.499999997519</c:v>
                </c:pt>
                <c:pt idx="12109">
                  <c:v>45419.541666664183</c:v>
                </c:pt>
                <c:pt idx="12110">
                  <c:v>45419.583333330847</c:v>
                </c:pt>
                <c:pt idx="12111">
                  <c:v>45419.624999997512</c:v>
                </c:pt>
                <c:pt idx="12112">
                  <c:v>45419.666666664176</c:v>
                </c:pt>
                <c:pt idx="12113">
                  <c:v>45419.70833333084</c:v>
                </c:pt>
                <c:pt idx="12114">
                  <c:v>45419.749999997504</c:v>
                </c:pt>
                <c:pt idx="12115">
                  <c:v>45419.791666664169</c:v>
                </c:pt>
                <c:pt idx="12116">
                  <c:v>45419.833333330833</c:v>
                </c:pt>
                <c:pt idx="12117">
                  <c:v>45419.874999997497</c:v>
                </c:pt>
                <c:pt idx="12118">
                  <c:v>45419.916666664161</c:v>
                </c:pt>
                <c:pt idx="12119">
                  <c:v>45419.958333330826</c:v>
                </c:pt>
                <c:pt idx="12120">
                  <c:v>45419.99999999749</c:v>
                </c:pt>
                <c:pt idx="12121">
                  <c:v>45420.041666664154</c:v>
                </c:pt>
                <c:pt idx="12122">
                  <c:v>45420.083333330818</c:v>
                </c:pt>
                <c:pt idx="12123">
                  <c:v>45420.124999997483</c:v>
                </c:pt>
                <c:pt idx="12124">
                  <c:v>45420.166666664147</c:v>
                </c:pt>
                <c:pt idx="12125">
                  <c:v>45420.208333330811</c:v>
                </c:pt>
                <c:pt idx="12126">
                  <c:v>45420.249999997475</c:v>
                </c:pt>
                <c:pt idx="12127">
                  <c:v>45420.291666664139</c:v>
                </c:pt>
                <c:pt idx="12128">
                  <c:v>45420.333333330804</c:v>
                </c:pt>
                <c:pt idx="12129">
                  <c:v>45420.374999997468</c:v>
                </c:pt>
                <c:pt idx="12130">
                  <c:v>45420.416666664132</c:v>
                </c:pt>
                <c:pt idx="12131">
                  <c:v>45420.458333330796</c:v>
                </c:pt>
                <c:pt idx="12132">
                  <c:v>45420.499999997461</c:v>
                </c:pt>
                <c:pt idx="12133">
                  <c:v>45420.541666664125</c:v>
                </c:pt>
                <c:pt idx="12134">
                  <c:v>45420.583333330789</c:v>
                </c:pt>
                <c:pt idx="12135">
                  <c:v>45420.624999997453</c:v>
                </c:pt>
                <c:pt idx="12136">
                  <c:v>45420.666666664118</c:v>
                </c:pt>
                <c:pt idx="12137">
                  <c:v>45420.708333330782</c:v>
                </c:pt>
                <c:pt idx="12138">
                  <c:v>45420.749999997446</c:v>
                </c:pt>
                <c:pt idx="12139">
                  <c:v>45420.79166666411</c:v>
                </c:pt>
                <c:pt idx="12140">
                  <c:v>45420.833333330775</c:v>
                </c:pt>
                <c:pt idx="12141">
                  <c:v>45420.874999997439</c:v>
                </c:pt>
                <c:pt idx="12142">
                  <c:v>45420.916666664103</c:v>
                </c:pt>
                <c:pt idx="12143">
                  <c:v>45420.958333330767</c:v>
                </c:pt>
                <c:pt idx="12144">
                  <c:v>45420.999999997432</c:v>
                </c:pt>
                <c:pt idx="12145">
                  <c:v>45421.041666664096</c:v>
                </c:pt>
                <c:pt idx="12146">
                  <c:v>45421.08333333076</c:v>
                </c:pt>
                <c:pt idx="12147">
                  <c:v>45421.124999997424</c:v>
                </c:pt>
                <c:pt idx="12148">
                  <c:v>45421.166666664089</c:v>
                </c:pt>
                <c:pt idx="12149">
                  <c:v>45421.208333330753</c:v>
                </c:pt>
                <c:pt idx="12150">
                  <c:v>45421.249999997417</c:v>
                </c:pt>
                <c:pt idx="12151">
                  <c:v>45421.291666664081</c:v>
                </c:pt>
              </c:numCache>
            </c:numRef>
          </c:cat>
          <c:val>
            <c:numRef>
              <c:f>Hoja1!$J$4:$J$12155</c:f>
              <c:numCache>
                <c:formatCode>General</c:formatCode>
                <c:ptCount val="121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120</c:v>
                </c:pt>
                <c:pt idx="1993">
                  <c:v>120</c:v>
                </c:pt>
                <c:pt idx="1994">
                  <c:v>120</c:v>
                </c:pt>
                <c:pt idx="1995">
                  <c:v>120</c:v>
                </c:pt>
                <c:pt idx="1996">
                  <c:v>120</c:v>
                </c:pt>
                <c:pt idx="1997">
                  <c:v>120</c:v>
                </c:pt>
                <c:pt idx="1998">
                  <c:v>120</c:v>
                </c:pt>
                <c:pt idx="1999">
                  <c:v>120</c:v>
                </c:pt>
                <c:pt idx="2000">
                  <c:v>120</c:v>
                </c:pt>
                <c:pt idx="2001">
                  <c:v>120</c:v>
                </c:pt>
                <c:pt idx="2002">
                  <c:v>120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120</c:v>
                </c:pt>
                <c:pt idx="2020">
                  <c:v>120</c:v>
                </c:pt>
                <c:pt idx="2021">
                  <c:v>120</c:v>
                </c:pt>
                <c:pt idx="2022">
                  <c:v>120</c:v>
                </c:pt>
                <c:pt idx="2023">
                  <c:v>120</c:v>
                </c:pt>
                <c:pt idx="2024">
                  <c:v>120</c:v>
                </c:pt>
                <c:pt idx="2025">
                  <c:v>120</c:v>
                </c:pt>
                <c:pt idx="2026">
                  <c:v>120</c:v>
                </c:pt>
                <c:pt idx="2027">
                  <c:v>120</c:v>
                </c:pt>
                <c:pt idx="2028">
                  <c:v>120</c:v>
                </c:pt>
                <c:pt idx="2029">
                  <c:v>120</c:v>
                </c:pt>
                <c:pt idx="2030">
                  <c:v>120</c:v>
                </c:pt>
                <c:pt idx="2031">
                  <c:v>120</c:v>
                </c:pt>
                <c:pt idx="2032">
                  <c:v>120</c:v>
                </c:pt>
                <c:pt idx="2033">
                  <c:v>120</c:v>
                </c:pt>
                <c:pt idx="2034">
                  <c:v>120</c:v>
                </c:pt>
                <c:pt idx="2035">
                  <c:v>120</c:v>
                </c:pt>
                <c:pt idx="2036">
                  <c:v>120</c:v>
                </c:pt>
                <c:pt idx="2037">
                  <c:v>120</c:v>
                </c:pt>
                <c:pt idx="2038">
                  <c:v>120</c:v>
                </c:pt>
                <c:pt idx="2039">
                  <c:v>120</c:v>
                </c:pt>
                <c:pt idx="2040">
                  <c:v>120</c:v>
                </c:pt>
                <c:pt idx="2041">
                  <c:v>120</c:v>
                </c:pt>
                <c:pt idx="2042">
                  <c:v>120</c:v>
                </c:pt>
                <c:pt idx="2043">
                  <c:v>120</c:v>
                </c:pt>
                <c:pt idx="2044">
                  <c:v>120</c:v>
                </c:pt>
                <c:pt idx="2045">
                  <c:v>120</c:v>
                </c:pt>
                <c:pt idx="2046">
                  <c:v>120</c:v>
                </c:pt>
                <c:pt idx="2047">
                  <c:v>120</c:v>
                </c:pt>
                <c:pt idx="2048">
                  <c:v>120</c:v>
                </c:pt>
                <c:pt idx="2049">
                  <c:v>120</c:v>
                </c:pt>
                <c:pt idx="2050">
                  <c:v>120</c:v>
                </c:pt>
                <c:pt idx="2051">
                  <c:v>120</c:v>
                </c:pt>
                <c:pt idx="2052">
                  <c:v>120</c:v>
                </c:pt>
                <c:pt idx="2053">
                  <c:v>120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120</c:v>
                </c:pt>
                <c:pt idx="2059">
                  <c:v>120</c:v>
                </c:pt>
                <c:pt idx="2060">
                  <c:v>120</c:v>
                </c:pt>
                <c:pt idx="2061">
                  <c:v>120</c:v>
                </c:pt>
                <c:pt idx="2062">
                  <c:v>120</c:v>
                </c:pt>
                <c:pt idx="2063">
                  <c:v>120</c:v>
                </c:pt>
                <c:pt idx="2064">
                  <c:v>120</c:v>
                </c:pt>
                <c:pt idx="2065">
                  <c:v>120</c:v>
                </c:pt>
                <c:pt idx="2066">
                  <c:v>120</c:v>
                </c:pt>
                <c:pt idx="2067">
                  <c:v>120</c:v>
                </c:pt>
                <c:pt idx="2068">
                  <c:v>120</c:v>
                </c:pt>
                <c:pt idx="2069">
                  <c:v>120</c:v>
                </c:pt>
                <c:pt idx="2070">
                  <c:v>120</c:v>
                </c:pt>
                <c:pt idx="2071">
                  <c:v>120</c:v>
                </c:pt>
                <c:pt idx="2072">
                  <c:v>120</c:v>
                </c:pt>
                <c:pt idx="2073">
                  <c:v>120</c:v>
                </c:pt>
                <c:pt idx="2074">
                  <c:v>120</c:v>
                </c:pt>
                <c:pt idx="2075">
                  <c:v>120</c:v>
                </c:pt>
                <c:pt idx="2076">
                  <c:v>120</c:v>
                </c:pt>
                <c:pt idx="2077">
                  <c:v>120</c:v>
                </c:pt>
                <c:pt idx="2078">
                  <c:v>120</c:v>
                </c:pt>
                <c:pt idx="2079">
                  <c:v>120</c:v>
                </c:pt>
                <c:pt idx="2080">
                  <c:v>120</c:v>
                </c:pt>
                <c:pt idx="2081">
                  <c:v>120</c:v>
                </c:pt>
                <c:pt idx="2082">
                  <c:v>120</c:v>
                </c:pt>
                <c:pt idx="2083">
                  <c:v>120</c:v>
                </c:pt>
                <c:pt idx="2084">
                  <c:v>120</c:v>
                </c:pt>
                <c:pt idx="2085">
                  <c:v>120</c:v>
                </c:pt>
                <c:pt idx="2086">
                  <c:v>120</c:v>
                </c:pt>
                <c:pt idx="2087">
                  <c:v>120</c:v>
                </c:pt>
                <c:pt idx="2088">
                  <c:v>120</c:v>
                </c:pt>
                <c:pt idx="2089">
                  <c:v>120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120</c:v>
                </c:pt>
                <c:pt idx="2095">
                  <c:v>120</c:v>
                </c:pt>
                <c:pt idx="2096">
                  <c:v>120</c:v>
                </c:pt>
                <c:pt idx="2097">
                  <c:v>120</c:v>
                </c:pt>
                <c:pt idx="2098">
                  <c:v>120</c:v>
                </c:pt>
                <c:pt idx="2099">
                  <c:v>120</c:v>
                </c:pt>
                <c:pt idx="2100">
                  <c:v>120</c:v>
                </c:pt>
                <c:pt idx="2101">
                  <c:v>120</c:v>
                </c:pt>
                <c:pt idx="2102">
                  <c:v>120</c:v>
                </c:pt>
                <c:pt idx="2103">
                  <c:v>120</c:v>
                </c:pt>
                <c:pt idx="2104">
                  <c:v>120</c:v>
                </c:pt>
                <c:pt idx="2105">
                  <c:v>120</c:v>
                </c:pt>
                <c:pt idx="2106">
                  <c:v>120</c:v>
                </c:pt>
                <c:pt idx="2107">
                  <c:v>120</c:v>
                </c:pt>
                <c:pt idx="2108">
                  <c:v>120</c:v>
                </c:pt>
                <c:pt idx="2109">
                  <c:v>120</c:v>
                </c:pt>
                <c:pt idx="2110">
                  <c:v>120</c:v>
                </c:pt>
                <c:pt idx="2111">
                  <c:v>120</c:v>
                </c:pt>
                <c:pt idx="2112">
                  <c:v>120</c:v>
                </c:pt>
                <c:pt idx="2113">
                  <c:v>120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120</c:v>
                </c:pt>
                <c:pt idx="2119">
                  <c:v>120</c:v>
                </c:pt>
                <c:pt idx="2120">
                  <c:v>120</c:v>
                </c:pt>
                <c:pt idx="2121">
                  <c:v>120</c:v>
                </c:pt>
                <c:pt idx="2122">
                  <c:v>120</c:v>
                </c:pt>
                <c:pt idx="2123">
                  <c:v>120</c:v>
                </c:pt>
                <c:pt idx="2124">
                  <c:v>120</c:v>
                </c:pt>
                <c:pt idx="2125">
                  <c:v>120</c:v>
                </c:pt>
                <c:pt idx="2126">
                  <c:v>120</c:v>
                </c:pt>
                <c:pt idx="2127">
                  <c:v>120</c:v>
                </c:pt>
                <c:pt idx="2128">
                  <c:v>120</c:v>
                </c:pt>
                <c:pt idx="2129">
                  <c:v>120</c:v>
                </c:pt>
                <c:pt idx="2130">
                  <c:v>120</c:v>
                </c:pt>
                <c:pt idx="2131">
                  <c:v>120</c:v>
                </c:pt>
                <c:pt idx="2132">
                  <c:v>120</c:v>
                </c:pt>
                <c:pt idx="2133">
                  <c:v>120</c:v>
                </c:pt>
                <c:pt idx="2134">
                  <c:v>120</c:v>
                </c:pt>
                <c:pt idx="2135">
                  <c:v>120</c:v>
                </c:pt>
                <c:pt idx="2136">
                  <c:v>120</c:v>
                </c:pt>
                <c:pt idx="2137">
                  <c:v>120</c:v>
                </c:pt>
                <c:pt idx="2138">
                  <c:v>120</c:v>
                </c:pt>
                <c:pt idx="2139">
                  <c:v>120</c:v>
                </c:pt>
                <c:pt idx="2140">
                  <c:v>120</c:v>
                </c:pt>
                <c:pt idx="2141">
                  <c:v>120</c:v>
                </c:pt>
                <c:pt idx="2142">
                  <c:v>120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120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120</c:v>
                </c:pt>
                <c:pt idx="2166">
                  <c:v>120</c:v>
                </c:pt>
                <c:pt idx="2167">
                  <c:v>120</c:v>
                </c:pt>
                <c:pt idx="2168">
                  <c:v>120</c:v>
                </c:pt>
                <c:pt idx="2169">
                  <c:v>120</c:v>
                </c:pt>
                <c:pt idx="2170">
                  <c:v>120</c:v>
                </c:pt>
                <c:pt idx="2171">
                  <c:v>120</c:v>
                </c:pt>
                <c:pt idx="2172">
                  <c:v>120</c:v>
                </c:pt>
                <c:pt idx="2173">
                  <c:v>120</c:v>
                </c:pt>
                <c:pt idx="2174">
                  <c:v>120</c:v>
                </c:pt>
                <c:pt idx="2175">
                  <c:v>120</c:v>
                </c:pt>
                <c:pt idx="2176">
                  <c:v>120</c:v>
                </c:pt>
                <c:pt idx="2177">
                  <c:v>120</c:v>
                </c:pt>
                <c:pt idx="2178">
                  <c:v>120</c:v>
                </c:pt>
                <c:pt idx="2179">
                  <c:v>120</c:v>
                </c:pt>
                <c:pt idx="2180">
                  <c:v>120</c:v>
                </c:pt>
                <c:pt idx="2181">
                  <c:v>120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120</c:v>
                </c:pt>
                <c:pt idx="2187">
                  <c:v>120</c:v>
                </c:pt>
                <c:pt idx="2188">
                  <c:v>120</c:v>
                </c:pt>
                <c:pt idx="2189">
                  <c:v>120</c:v>
                </c:pt>
                <c:pt idx="2190">
                  <c:v>120</c:v>
                </c:pt>
                <c:pt idx="2191">
                  <c:v>120</c:v>
                </c:pt>
                <c:pt idx="2192">
                  <c:v>120</c:v>
                </c:pt>
                <c:pt idx="2193">
                  <c:v>120</c:v>
                </c:pt>
                <c:pt idx="2194">
                  <c:v>120</c:v>
                </c:pt>
                <c:pt idx="2195">
                  <c:v>120</c:v>
                </c:pt>
                <c:pt idx="2196">
                  <c:v>120</c:v>
                </c:pt>
                <c:pt idx="2197">
                  <c:v>120</c:v>
                </c:pt>
                <c:pt idx="2198">
                  <c:v>120</c:v>
                </c:pt>
                <c:pt idx="2199">
                  <c:v>120</c:v>
                </c:pt>
                <c:pt idx="2200">
                  <c:v>120</c:v>
                </c:pt>
                <c:pt idx="2201">
                  <c:v>120</c:v>
                </c:pt>
                <c:pt idx="2202">
                  <c:v>120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120</c:v>
                </c:pt>
                <c:pt idx="2209">
                  <c:v>120</c:v>
                </c:pt>
                <c:pt idx="2210">
                  <c:v>120</c:v>
                </c:pt>
                <c:pt idx="2211">
                  <c:v>120</c:v>
                </c:pt>
                <c:pt idx="2212">
                  <c:v>120</c:v>
                </c:pt>
                <c:pt idx="2213">
                  <c:v>120</c:v>
                </c:pt>
                <c:pt idx="2214">
                  <c:v>120</c:v>
                </c:pt>
                <c:pt idx="2215">
                  <c:v>120</c:v>
                </c:pt>
                <c:pt idx="2216">
                  <c:v>120</c:v>
                </c:pt>
                <c:pt idx="2217">
                  <c:v>120</c:v>
                </c:pt>
                <c:pt idx="2218">
                  <c:v>120</c:v>
                </c:pt>
                <c:pt idx="2219">
                  <c:v>120</c:v>
                </c:pt>
                <c:pt idx="2220">
                  <c:v>120</c:v>
                </c:pt>
                <c:pt idx="2221">
                  <c:v>120</c:v>
                </c:pt>
                <c:pt idx="2222">
                  <c:v>120</c:v>
                </c:pt>
                <c:pt idx="2223">
                  <c:v>120</c:v>
                </c:pt>
                <c:pt idx="2224">
                  <c:v>120</c:v>
                </c:pt>
                <c:pt idx="2225">
                  <c:v>120</c:v>
                </c:pt>
                <c:pt idx="2226">
                  <c:v>120</c:v>
                </c:pt>
                <c:pt idx="2227">
                  <c:v>120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120</c:v>
                </c:pt>
                <c:pt idx="2236">
                  <c:v>120</c:v>
                </c:pt>
                <c:pt idx="2237">
                  <c:v>120</c:v>
                </c:pt>
                <c:pt idx="2238">
                  <c:v>120</c:v>
                </c:pt>
                <c:pt idx="2239">
                  <c:v>120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120</c:v>
                </c:pt>
                <c:pt idx="2259">
                  <c:v>120</c:v>
                </c:pt>
                <c:pt idx="2260">
                  <c:v>120</c:v>
                </c:pt>
                <c:pt idx="2261">
                  <c:v>120</c:v>
                </c:pt>
                <c:pt idx="2262">
                  <c:v>120</c:v>
                </c:pt>
                <c:pt idx="2263">
                  <c:v>120</c:v>
                </c:pt>
                <c:pt idx="2264">
                  <c:v>120</c:v>
                </c:pt>
                <c:pt idx="2265">
                  <c:v>120</c:v>
                </c:pt>
                <c:pt idx="2266">
                  <c:v>120</c:v>
                </c:pt>
                <c:pt idx="2267">
                  <c:v>120</c:v>
                </c:pt>
                <c:pt idx="2268">
                  <c:v>120</c:v>
                </c:pt>
                <c:pt idx="2269">
                  <c:v>120</c:v>
                </c:pt>
                <c:pt idx="2270">
                  <c:v>120</c:v>
                </c:pt>
                <c:pt idx="2271">
                  <c:v>120</c:v>
                </c:pt>
                <c:pt idx="2272">
                  <c:v>120</c:v>
                </c:pt>
                <c:pt idx="2273">
                  <c:v>120</c:v>
                </c:pt>
                <c:pt idx="2274">
                  <c:v>120</c:v>
                </c:pt>
                <c:pt idx="2275">
                  <c:v>120</c:v>
                </c:pt>
                <c:pt idx="2276">
                  <c:v>120</c:v>
                </c:pt>
                <c:pt idx="2277">
                  <c:v>120</c:v>
                </c:pt>
                <c:pt idx="2278">
                  <c:v>120</c:v>
                </c:pt>
                <c:pt idx="2279">
                  <c:v>120</c:v>
                </c:pt>
                <c:pt idx="2280">
                  <c:v>120</c:v>
                </c:pt>
                <c:pt idx="2281">
                  <c:v>120</c:v>
                </c:pt>
                <c:pt idx="2282">
                  <c:v>120</c:v>
                </c:pt>
                <c:pt idx="2283">
                  <c:v>120</c:v>
                </c:pt>
                <c:pt idx="2284">
                  <c:v>120</c:v>
                </c:pt>
                <c:pt idx="2285">
                  <c:v>120</c:v>
                </c:pt>
                <c:pt idx="2286">
                  <c:v>120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120</c:v>
                </c:pt>
                <c:pt idx="2296">
                  <c:v>120</c:v>
                </c:pt>
                <c:pt idx="2297">
                  <c:v>120</c:v>
                </c:pt>
                <c:pt idx="2298">
                  <c:v>120</c:v>
                </c:pt>
                <c:pt idx="2299">
                  <c:v>120</c:v>
                </c:pt>
                <c:pt idx="2300">
                  <c:v>120</c:v>
                </c:pt>
                <c:pt idx="2301">
                  <c:v>120</c:v>
                </c:pt>
                <c:pt idx="2302">
                  <c:v>120</c:v>
                </c:pt>
                <c:pt idx="2303">
                  <c:v>120</c:v>
                </c:pt>
                <c:pt idx="2304">
                  <c:v>120</c:v>
                </c:pt>
                <c:pt idx="2305">
                  <c:v>120</c:v>
                </c:pt>
                <c:pt idx="2306">
                  <c:v>120</c:v>
                </c:pt>
                <c:pt idx="2307">
                  <c:v>120</c:v>
                </c:pt>
                <c:pt idx="2308">
                  <c:v>120</c:v>
                </c:pt>
                <c:pt idx="2309">
                  <c:v>120</c:v>
                </c:pt>
                <c:pt idx="2310">
                  <c:v>120</c:v>
                </c:pt>
                <c:pt idx="2311">
                  <c:v>120</c:v>
                </c:pt>
                <c:pt idx="2312">
                  <c:v>120</c:v>
                </c:pt>
                <c:pt idx="2313">
                  <c:v>120</c:v>
                </c:pt>
                <c:pt idx="2314">
                  <c:v>120</c:v>
                </c:pt>
                <c:pt idx="2315">
                  <c:v>120</c:v>
                </c:pt>
                <c:pt idx="2316">
                  <c:v>120</c:v>
                </c:pt>
                <c:pt idx="2317">
                  <c:v>120</c:v>
                </c:pt>
                <c:pt idx="2318">
                  <c:v>120</c:v>
                </c:pt>
                <c:pt idx="2319">
                  <c:v>120</c:v>
                </c:pt>
                <c:pt idx="2320">
                  <c:v>120</c:v>
                </c:pt>
                <c:pt idx="2321">
                  <c:v>120</c:v>
                </c:pt>
                <c:pt idx="2322">
                  <c:v>120</c:v>
                </c:pt>
                <c:pt idx="2323">
                  <c:v>120</c:v>
                </c:pt>
                <c:pt idx="2324">
                  <c:v>120</c:v>
                </c:pt>
                <c:pt idx="2325">
                  <c:v>120</c:v>
                </c:pt>
                <c:pt idx="2326">
                  <c:v>120</c:v>
                </c:pt>
                <c:pt idx="2327">
                  <c:v>120</c:v>
                </c:pt>
                <c:pt idx="2328">
                  <c:v>120</c:v>
                </c:pt>
                <c:pt idx="2329">
                  <c:v>120</c:v>
                </c:pt>
                <c:pt idx="2330">
                  <c:v>120</c:v>
                </c:pt>
                <c:pt idx="2331">
                  <c:v>120</c:v>
                </c:pt>
                <c:pt idx="2332">
                  <c:v>120</c:v>
                </c:pt>
                <c:pt idx="2333">
                  <c:v>120</c:v>
                </c:pt>
                <c:pt idx="2334">
                  <c:v>120</c:v>
                </c:pt>
                <c:pt idx="2335">
                  <c:v>120</c:v>
                </c:pt>
                <c:pt idx="2336">
                  <c:v>120</c:v>
                </c:pt>
                <c:pt idx="2337">
                  <c:v>120</c:v>
                </c:pt>
                <c:pt idx="2338">
                  <c:v>120</c:v>
                </c:pt>
                <c:pt idx="2339">
                  <c:v>120</c:v>
                </c:pt>
                <c:pt idx="2340">
                  <c:v>120</c:v>
                </c:pt>
                <c:pt idx="2341">
                  <c:v>120</c:v>
                </c:pt>
                <c:pt idx="2342">
                  <c:v>120</c:v>
                </c:pt>
                <c:pt idx="2343">
                  <c:v>120</c:v>
                </c:pt>
                <c:pt idx="2344">
                  <c:v>120</c:v>
                </c:pt>
                <c:pt idx="2345">
                  <c:v>120</c:v>
                </c:pt>
                <c:pt idx="2346">
                  <c:v>120</c:v>
                </c:pt>
                <c:pt idx="2347">
                  <c:v>120</c:v>
                </c:pt>
                <c:pt idx="2348">
                  <c:v>120</c:v>
                </c:pt>
                <c:pt idx="2349">
                  <c:v>120</c:v>
                </c:pt>
                <c:pt idx="2350">
                  <c:v>120</c:v>
                </c:pt>
                <c:pt idx="2351">
                  <c:v>120</c:v>
                </c:pt>
                <c:pt idx="2352">
                  <c:v>120</c:v>
                </c:pt>
                <c:pt idx="2353">
                  <c:v>120</c:v>
                </c:pt>
                <c:pt idx="2354">
                  <c:v>120</c:v>
                </c:pt>
                <c:pt idx="2355">
                  <c:v>120</c:v>
                </c:pt>
                <c:pt idx="2356">
                  <c:v>120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120</c:v>
                </c:pt>
                <c:pt idx="2379">
                  <c:v>120</c:v>
                </c:pt>
                <c:pt idx="2380">
                  <c:v>120</c:v>
                </c:pt>
                <c:pt idx="2381">
                  <c:v>120</c:v>
                </c:pt>
                <c:pt idx="2382">
                  <c:v>120</c:v>
                </c:pt>
                <c:pt idx="2383">
                  <c:v>120</c:v>
                </c:pt>
                <c:pt idx="2384">
                  <c:v>120</c:v>
                </c:pt>
                <c:pt idx="2385">
                  <c:v>120</c:v>
                </c:pt>
                <c:pt idx="2386">
                  <c:v>120</c:v>
                </c:pt>
                <c:pt idx="2387">
                  <c:v>120</c:v>
                </c:pt>
                <c:pt idx="2388">
                  <c:v>120</c:v>
                </c:pt>
                <c:pt idx="2389">
                  <c:v>120</c:v>
                </c:pt>
                <c:pt idx="2390">
                  <c:v>120</c:v>
                </c:pt>
                <c:pt idx="2391">
                  <c:v>120</c:v>
                </c:pt>
                <c:pt idx="2392">
                  <c:v>120</c:v>
                </c:pt>
                <c:pt idx="2393">
                  <c:v>120</c:v>
                </c:pt>
                <c:pt idx="2394">
                  <c:v>120</c:v>
                </c:pt>
                <c:pt idx="2395">
                  <c:v>120</c:v>
                </c:pt>
                <c:pt idx="2396">
                  <c:v>120</c:v>
                </c:pt>
                <c:pt idx="2397">
                  <c:v>120</c:v>
                </c:pt>
                <c:pt idx="2398">
                  <c:v>120</c:v>
                </c:pt>
                <c:pt idx="2399">
                  <c:v>120</c:v>
                </c:pt>
                <c:pt idx="2400">
                  <c:v>120</c:v>
                </c:pt>
                <c:pt idx="2401">
                  <c:v>120</c:v>
                </c:pt>
                <c:pt idx="2402">
                  <c:v>120</c:v>
                </c:pt>
                <c:pt idx="2403">
                  <c:v>120</c:v>
                </c:pt>
                <c:pt idx="2404">
                  <c:v>120</c:v>
                </c:pt>
                <c:pt idx="2405">
                  <c:v>120</c:v>
                </c:pt>
                <c:pt idx="2406">
                  <c:v>120</c:v>
                </c:pt>
                <c:pt idx="2407">
                  <c:v>120</c:v>
                </c:pt>
                <c:pt idx="2408">
                  <c:v>120</c:v>
                </c:pt>
                <c:pt idx="2409">
                  <c:v>120</c:v>
                </c:pt>
                <c:pt idx="2410">
                  <c:v>120</c:v>
                </c:pt>
                <c:pt idx="2411">
                  <c:v>120</c:v>
                </c:pt>
                <c:pt idx="2412">
                  <c:v>120</c:v>
                </c:pt>
                <c:pt idx="2413">
                  <c:v>120</c:v>
                </c:pt>
                <c:pt idx="2414">
                  <c:v>120</c:v>
                </c:pt>
                <c:pt idx="2415">
                  <c:v>120</c:v>
                </c:pt>
                <c:pt idx="2416">
                  <c:v>120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120</c:v>
                </c:pt>
                <c:pt idx="2422">
                  <c:v>120</c:v>
                </c:pt>
                <c:pt idx="2423">
                  <c:v>120</c:v>
                </c:pt>
                <c:pt idx="2424">
                  <c:v>120</c:v>
                </c:pt>
                <c:pt idx="2425">
                  <c:v>120</c:v>
                </c:pt>
                <c:pt idx="2426">
                  <c:v>120</c:v>
                </c:pt>
                <c:pt idx="2427">
                  <c:v>120</c:v>
                </c:pt>
                <c:pt idx="2428">
                  <c:v>120</c:v>
                </c:pt>
                <c:pt idx="2429">
                  <c:v>120</c:v>
                </c:pt>
                <c:pt idx="2430">
                  <c:v>120</c:v>
                </c:pt>
                <c:pt idx="2431">
                  <c:v>120</c:v>
                </c:pt>
                <c:pt idx="2432">
                  <c:v>120</c:v>
                </c:pt>
                <c:pt idx="2433">
                  <c:v>120</c:v>
                </c:pt>
                <c:pt idx="2434">
                  <c:v>120</c:v>
                </c:pt>
                <c:pt idx="2435">
                  <c:v>120</c:v>
                </c:pt>
                <c:pt idx="2436">
                  <c:v>120</c:v>
                </c:pt>
                <c:pt idx="2437">
                  <c:v>120</c:v>
                </c:pt>
                <c:pt idx="2438">
                  <c:v>120</c:v>
                </c:pt>
                <c:pt idx="2439">
                  <c:v>120</c:v>
                </c:pt>
                <c:pt idx="2440">
                  <c:v>120</c:v>
                </c:pt>
                <c:pt idx="2441">
                  <c:v>120</c:v>
                </c:pt>
                <c:pt idx="2442">
                  <c:v>120</c:v>
                </c:pt>
                <c:pt idx="2443">
                  <c:v>120</c:v>
                </c:pt>
                <c:pt idx="2444">
                  <c:v>120</c:v>
                </c:pt>
                <c:pt idx="2445">
                  <c:v>120</c:v>
                </c:pt>
                <c:pt idx="2446">
                  <c:v>120</c:v>
                </c:pt>
                <c:pt idx="2447">
                  <c:v>120</c:v>
                </c:pt>
                <c:pt idx="2448">
                  <c:v>120</c:v>
                </c:pt>
                <c:pt idx="2449">
                  <c:v>120</c:v>
                </c:pt>
                <c:pt idx="2450">
                  <c:v>120</c:v>
                </c:pt>
                <c:pt idx="2451">
                  <c:v>120</c:v>
                </c:pt>
                <c:pt idx="2452">
                  <c:v>120</c:v>
                </c:pt>
                <c:pt idx="2453">
                  <c:v>120</c:v>
                </c:pt>
                <c:pt idx="2454">
                  <c:v>120</c:v>
                </c:pt>
                <c:pt idx="2455">
                  <c:v>120</c:v>
                </c:pt>
                <c:pt idx="2456">
                  <c:v>120</c:v>
                </c:pt>
                <c:pt idx="2457">
                  <c:v>120</c:v>
                </c:pt>
                <c:pt idx="2458">
                  <c:v>120</c:v>
                </c:pt>
                <c:pt idx="2459">
                  <c:v>120</c:v>
                </c:pt>
                <c:pt idx="2460">
                  <c:v>120</c:v>
                </c:pt>
                <c:pt idx="2461">
                  <c:v>120</c:v>
                </c:pt>
                <c:pt idx="2462">
                  <c:v>120</c:v>
                </c:pt>
                <c:pt idx="2463">
                  <c:v>120</c:v>
                </c:pt>
                <c:pt idx="2464">
                  <c:v>120</c:v>
                </c:pt>
                <c:pt idx="2465">
                  <c:v>120</c:v>
                </c:pt>
                <c:pt idx="2466">
                  <c:v>120</c:v>
                </c:pt>
                <c:pt idx="2467">
                  <c:v>120</c:v>
                </c:pt>
                <c:pt idx="2468">
                  <c:v>120</c:v>
                </c:pt>
                <c:pt idx="2469">
                  <c:v>120</c:v>
                </c:pt>
                <c:pt idx="2470">
                  <c:v>120</c:v>
                </c:pt>
                <c:pt idx="2471">
                  <c:v>120</c:v>
                </c:pt>
                <c:pt idx="2472">
                  <c:v>120</c:v>
                </c:pt>
                <c:pt idx="2473">
                  <c:v>120</c:v>
                </c:pt>
                <c:pt idx="2474">
                  <c:v>120</c:v>
                </c:pt>
                <c:pt idx="2475">
                  <c:v>120</c:v>
                </c:pt>
                <c:pt idx="2476">
                  <c:v>120</c:v>
                </c:pt>
                <c:pt idx="2477">
                  <c:v>120</c:v>
                </c:pt>
                <c:pt idx="2478">
                  <c:v>120</c:v>
                </c:pt>
                <c:pt idx="2479">
                  <c:v>120</c:v>
                </c:pt>
                <c:pt idx="2480">
                  <c:v>120</c:v>
                </c:pt>
                <c:pt idx="2481">
                  <c:v>120</c:v>
                </c:pt>
                <c:pt idx="2482">
                  <c:v>120</c:v>
                </c:pt>
                <c:pt idx="2483">
                  <c:v>120</c:v>
                </c:pt>
                <c:pt idx="2484">
                  <c:v>120</c:v>
                </c:pt>
                <c:pt idx="2485">
                  <c:v>120</c:v>
                </c:pt>
                <c:pt idx="2486">
                  <c:v>120</c:v>
                </c:pt>
                <c:pt idx="2487">
                  <c:v>120</c:v>
                </c:pt>
                <c:pt idx="2488">
                  <c:v>120</c:v>
                </c:pt>
                <c:pt idx="2489">
                  <c:v>120</c:v>
                </c:pt>
                <c:pt idx="2490">
                  <c:v>120</c:v>
                </c:pt>
                <c:pt idx="2491">
                  <c:v>120</c:v>
                </c:pt>
                <c:pt idx="2492">
                  <c:v>120</c:v>
                </c:pt>
                <c:pt idx="2493">
                  <c:v>120</c:v>
                </c:pt>
                <c:pt idx="2494">
                  <c:v>120</c:v>
                </c:pt>
                <c:pt idx="2495">
                  <c:v>120</c:v>
                </c:pt>
                <c:pt idx="2496">
                  <c:v>120</c:v>
                </c:pt>
                <c:pt idx="2497">
                  <c:v>120</c:v>
                </c:pt>
                <c:pt idx="2498">
                  <c:v>120</c:v>
                </c:pt>
                <c:pt idx="2499">
                  <c:v>120</c:v>
                </c:pt>
                <c:pt idx="2500">
                  <c:v>120</c:v>
                </c:pt>
                <c:pt idx="2501">
                  <c:v>120</c:v>
                </c:pt>
                <c:pt idx="2502">
                  <c:v>120</c:v>
                </c:pt>
                <c:pt idx="2503">
                  <c:v>120</c:v>
                </c:pt>
                <c:pt idx="2504">
                  <c:v>120</c:v>
                </c:pt>
                <c:pt idx="2505">
                  <c:v>120</c:v>
                </c:pt>
                <c:pt idx="2506">
                  <c:v>120</c:v>
                </c:pt>
                <c:pt idx="2507">
                  <c:v>120</c:v>
                </c:pt>
                <c:pt idx="2508">
                  <c:v>120</c:v>
                </c:pt>
                <c:pt idx="2509">
                  <c:v>120</c:v>
                </c:pt>
                <c:pt idx="2510">
                  <c:v>120</c:v>
                </c:pt>
                <c:pt idx="2511">
                  <c:v>120</c:v>
                </c:pt>
                <c:pt idx="2512">
                  <c:v>120</c:v>
                </c:pt>
                <c:pt idx="2513">
                  <c:v>120</c:v>
                </c:pt>
                <c:pt idx="2514">
                  <c:v>120</c:v>
                </c:pt>
                <c:pt idx="2515">
                  <c:v>120</c:v>
                </c:pt>
                <c:pt idx="2516">
                  <c:v>120</c:v>
                </c:pt>
                <c:pt idx="2517">
                  <c:v>120</c:v>
                </c:pt>
                <c:pt idx="2518">
                  <c:v>120</c:v>
                </c:pt>
                <c:pt idx="2519">
                  <c:v>120</c:v>
                </c:pt>
                <c:pt idx="2520">
                  <c:v>120</c:v>
                </c:pt>
                <c:pt idx="2521">
                  <c:v>120</c:v>
                </c:pt>
                <c:pt idx="2522">
                  <c:v>120</c:v>
                </c:pt>
                <c:pt idx="2523">
                  <c:v>120</c:v>
                </c:pt>
                <c:pt idx="2524">
                  <c:v>120</c:v>
                </c:pt>
                <c:pt idx="2525">
                  <c:v>120</c:v>
                </c:pt>
                <c:pt idx="2526">
                  <c:v>120</c:v>
                </c:pt>
                <c:pt idx="2527">
                  <c:v>120</c:v>
                </c:pt>
                <c:pt idx="2528">
                  <c:v>120</c:v>
                </c:pt>
                <c:pt idx="2529">
                  <c:v>120</c:v>
                </c:pt>
                <c:pt idx="2530">
                  <c:v>120</c:v>
                </c:pt>
                <c:pt idx="2531">
                  <c:v>120</c:v>
                </c:pt>
                <c:pt idx="2532">
                  <c:v>120</c:v>
                </c:pt>
                <c:pt idx="2533">
                  <c:v>120</c:v>
                </c:pt>
                <c:pt idx="2534">
                  <c:v>120</c:v>
                </c:pt>
                <c:pt idx="2535">
                  <c:v>120</c:v>
                </c:pt>
                <c:pt idx="2536">
                  <c:v>120</c:v>
                </c:pt>
                <c:pt idx="2537">
                  <c:v>120</c:v>
                </c:pt>
                <c:pt idx="2538">
                  <c:v>120</c:v>
                </c:pt>
                <c:pt idx="2539">
                  <c:v>120</c:v>
                </c:pt>
                <c:pt idx="2540">
                  <c:v>120</c:v>
                </c:pt>
                <c:pt idx="2541">
                  <c:v>120</c:v>
                </c:pt>
                <c:pt idx="2542">
                  <c:v>120</c:v>
                </c:pt>
                <c:pt idx="2543">
                  <c:v>120</c:v>
                </c:pt>
                <c:pt idx="2544">
                  <c:v>120</c:v>
                </c:pt>
                <c:pt idx="2545">
                  <c:v>120</c:v>
                </c:pt>
                <c:pt idx="2546">
                  <c:v>120</c:v>
                </c:pt>
                <c:pt idx="2547">
                  <c:v>120</c:v>
                </c:pt>
                <c:pt idx="2548">
                  <c:v>120</c:v>
                </c:pt>
                <c:pt idx="2549">
                  <c:v>120</c:v>
                </c:pt>
                <c:pt idx="2550">
                  <c:v>120</c:v>
                </c:pt>
                <c:pt idx="2551">
                  <c:v>120</c:v>
                </c:pt>
                <c:pt idx="2552">
                  <c:v>120</c:v>
                </c:pt>
                <c:pt idx="2553">
                  <c:v>120</c:v>
                </c:pt>
                <c:pt idx="2554">
                  <c:v>120</c:v>
                </c:pt>
                <c:pt idx="2555">
                  <c:v>120</c:v>
                </c:pt>
                <c:pt idx="2556">
                  <c:v>120</c:v>
                </c:pt>
                <c:pt idx="2557">
                  <c:v>120</c:v>
                </c:pt>
                <c:pt idx="2558">
                  <c:v>120</c:v>
                </c:pt>
                <c:pt idx="2559">
                  <c:v>120</c:v>
                </c:pt>
                <c:pt idx="2560">
                  <c:v>120</c:v>
                </c:pt>
                <c:pt idx="2561">
                  <c:v>120</c:v>
                </c:pt>
                <c:pt idx="2562">
                  <c:v>120</c:v>
                </c:pt>
                <c:pt idx="2563">
                  <c:v>120</c:v>
                </c:pt>
                <c:pt idx="2564">
                  <c:v>120</c:v>
                </c:pt>
                <c:pt idx="2565">
                  <c:v>120</c:v>
                </c:pt>
                <c:pt idx="2566">
                  <c:v>120</c:v>
                </c:pt>
                <c:pt idx="2567">
                  <c:v>120</c:v>
                </c:pt>
                <c:pt idx="2568">
                  <c:v>120</c:v>
                </c:pt>
                <c:pt idx="2569">
                  <c:v>120</c:v>
                </c:pt>
                <c:pt idx="2570">
                  <c:v>120</c:v>
                </c:pt>
                <c:pt idx="2571">
                  <c:v>120</c:v>
                </c:pt>
                <c:pt idx="2572">
                  <c:v>120</c:v>
                </c:pt>
                <c:pt idx="2573">
                  <c:v>120</c:v>
                </c:pt>
                <c:pt idx="2574">
                  <c:v>120</c:v>
                </c:pt>
                <c:pt idx="2575">
                  <c:v>120</c:v>
                </c:pt>
                <c:pt idx="2576">
                  <c:v>120</c:v>
                </c:pt>
                <c:pt idx="2577">
                  <c:v>120</c:v>
                </c:pt>
                <c:pt idx="2578">
                  <c:v>120</c:v>
                </c:pt>
                <c:pt idx="2579">
                  <c:v>120</c:v>
                </c:pt>
                <c:pt idx="2580">
                  <c:v>120</c:v>
                </c:pt>
                <c:pt idx="2581">
                  <c:v>120</c:v>
                </c:pt>
                <c:pt idx="2582">
                  <c:v>120</c:v>
                </c:pt>
                <c:pt idx="2583">
                  <c:v>120</c:v>
                </c:pt>
                <c:pt idx="2584">
                  <c:v>120</c:v>
                </c:pt>
                <c:pt idx="2585">
                  <c:v>120</c:v>
                </c:pt>
                <c:pt idx="2586">
                  <c:v>120</c:v>
                </c:pt>
                <c:pt idx="2587">
                  <c:v>120</c:v>
                </c:pt>
                <c:pt idx="2588">
                  <c:v>120</c:v>
                </c:pt>
                <c:pt idx="2589">
                  <c:v>120</c:v>
                </c:pt>
                <c:pt idx="2590">
                  <c:v>120</c:v>
                </c:pt>
                <c:pt idx="2591">
                  <c:v>120</c:v>
                </c:pt>
                <c:pt idx="2592">
                  <c:v>120</c:v>
                </c:pt>
                <c:pt idx="2593">
                  <c:v>120</c:v>
                </c:pt>
                <c:pt idx="2594">
                  <c:v>120</c:v>
                </c:pt>
                <c:pt idx="2595">
                  <c:v>120</c:v>
                </c:pt>
                <c:pt idx="2596">
                  <c:v>120</c:v>
                </c:pt>
                <c:pt idx="2597">
                  <c:v>120</c:v>
                </c:pt>
                <c:pt idx="2598">
                  <c:v>120</c:v>
                </c:pt>
                <c:pt idx="2599">
                  <c:v>120</c:v>
                </c:pt>
                <c:pt idx="2600">
                  <c:v>120</c:v>
                </c:pt>
                <c:pt idx="2601">
                  <c:v>120</c:v>
                </c:pt>
                <c:pt idx="2602">
                  <c:v>120</c:v>
                </c:pt>
                <c:pt idx="2603">
                  <c:v>120</c:v>
                </c:pt>
                <c:pt idx="2604">
                  <c:v>120</c:v>
                </c:pt>
                <c:pt idx="2605">
                  <c:v>120</c:v>
                </c:pt>
                <c:pt idx="2606">
                  <c:v>120</c:v>
                </c:pt>
                <c:pt idx="2607">
                  <c:v>120</c:v>
                </c:pt>
                <c:pt idx="2608">
                  <c:v>120</c:v>
                </c:pt>
                <c:pt idx="2609">
                  <c:v>120</c:v>
                </c:pt>
                <c:pt idx="2610">
                  <c:v>120</c:v>
                </c:pt>
                <c:pt idx="2611">
                  <c:v>120</c:v>
                </c:pt>
                <c:pt idx="2612">
                  <c:v>120</c:v>
                </c:pt>
                <c:pt idx="2613">
                  <c:v>120</c:v>
                </c:pt>
                <c:pt idx="2614">
                  <c:v>120</c:v>
                </c:pt>
                <c:pt idx="2615">
                  <c:v>120</c:v>
                </c:pt>
                <c:pt idx="2616">
                  <c:v>120</c:v>
                </c:pt>
                <c:pt idx="2617">
                  <c:v>120</c:v>
                </c:pt>
                <c:pt idx="2618">
                  <c:v>120</c:v>
                </c:pt>
                <c:pt idx="2619">
                  <c:v>120</c:v>
                </c:pt>
                <c:pt idx="2620">
                  <c:v>120</c:v>
                </c:pt>
                <c:pt idx="2621">
                  <c:v>120</c:v>
                </c:pt>
                <c:pt idx="2622">
                  <c:v>120</c:v>
                </c:pt>
                <c:pt idx="2623">
                  <c:v>120</c:v>
                </c:pt>
                <c:pt idx="2624">
                  <c:v>120</c:v>
                </c:pt>
                <c:pt idx="2625">
                  <c:v>120</c:v>
                </c:pt>
                <c:pt idx="2626">
                  <c:v>120</c:v>
                </c:pt>
                <c:pt idx="2627">
                  <c:v>120</c:v>
                </c:pt>
                <c:pt idx="2628">
                  <c:v>120</c:v>
                </c:pt>
                <c:pt idx="2629">
                  <c:v>120</c:v>
                </c:pt>
                <c:pt idx="2630">
                  <c:v>120</c:v>
                </c:pt>
                <c:pt idx="2631">
                  <c:v>120</c:v>
                </c:pt>
                <c:pt idx="2632">
                  <c:v>120</c:v>
                </c:pt>
                <c:pt idx="2633">
                  <c:v>120</c:v>
                </c:pt>
                <c:pt idx="2634">
                  <c:v>120</c:v>
                </c:pt>
                <c:pt idx="2635">
                  <c:v>120</c:v>
                </c:pt>
                <c:pt idx="2636">
                  <c:v>120</c:v>
                </c:pt>
                <c:pt idx="2637">
                  <c:v>120</c:v>
                </c:pt>
                <c:pt idx="2638">
                  <c:v>120</c:v>
                </c:pt>
                <c:pt idx="2639">
                  <c:v>120</c:v>
                </c:pt>
                <c:pt idx="2640">
                  <c:v>120</c:v>
                </c:pt>
                <c:pt idx="2641">
                  <c:v>120</c:v>
                </c:pt>
                <c:pt idx="2642">
                  <c:v>120</c:v>
                </c:pt>
                <c:pt idx="2643">
                  <c:v>120</c:v>
                </c:pt>
                <c:pt idx="2644">
                  <c:v>120</c:v>
                </c:pt>
                <c:pt idx="2645">
                  <c:v>120</c:v>
                </c:pt>
                <c:pt idx="2646">
                  <c:v>120</c:v>
                </c:pt>
                <c:pt idx="2647">
                  <c:v>120</c:v>
                </c:pt>
                <c:pt idx="2648">
                  <c:v>120</c:v>
                </c:pt>
                <c:pt idx="2649">
                  <c:v>120</c:v>
                </c:pt>
                <c:pt idx="2650">
                  <c:v>120</c:v>
                </c:pt>
                <c:pt idx="2651">
                  <c:v>120</c:v>
                </c:pt>
                <c:pt idx="2652">
                  <c:v>120</c:v>
                </c:pt>
                <c:pt idx="2653">
                  <c:v>120</c:v>
                </c:pt>
                <c:pt idx="2654">
                  <c:v>120</c:v>
                </c:pt>
                <c:pt idx="2655">
                  <c:v>120</c:v>
                </c:pt>
                <c:pt idx="2656">
                  <c:v>120</c:v>
                </c:pt>
                <c:pt idx="2657">
                  <c:v>120</c:v>
                </c:pt>
                <c:pt idx="2658">
                  <c:v>120</c:v>
                </c:pt>
                <c:pt idx="2659">
                  <c:v>120</c:v>
                </c:pt>
                <c:pt idx="2660">
                  <c:v>120</c:v>
                </c:pt>
                <c:pt idx="2661">
                  <c:v>120</c:v>
                </c:pt>
                <c:pt idx="2662">
                  <c:v>120</c:v>
                </c:pt>
                <c:pt idx="2663">
                  <c:v>120</c:v>
                </c:pt>
                <c:pt idx="2664">
                  <c:v>120</c:v>
                </c:pt>
                <c:pt idx="2665">
                  <c:v>120</c:v>
                </c:pt>
                <c:pt idx="2666">
                  <c:v>120</c:v>
                </c:pt>
                <c:pt idx="2667">
                  <c:v>120</c:v>
                </c:pt>
                <c:pt idx="2668">
                  <c:v>120</c:v>
                </c:pt>
                <c:pt idx="2669">
                  <c:v>120</c:v>
                </c:pt>
                <c:pt idx="2670">
                  <c:v>120</c:v>
                </c:pt>
                <c:pt idx="2671">
                  <c:v>120</c:v>
                </c:pt>
                <c:pt idx="2672">
                  <c:v>120</c:v>
                </c:pt>
                <c:pt idx="2673">
                  <c:v>120</c:v>
                </c:pt>
                <c:pt idx="2674">
                  <c:v>120</c:v>
                </c:pt>
                <c:pt idx="2675">
                  <c:v>120</c:v>
                </c:pt>
                <c:pt idx="2676">
                  <c:v>120</c:v>
                </c:pt>
                <c:pt idx="2677">
                  <c:v>120</c:v>
                </c:pt>
                <c:pt idx="2678">
                  <c:v>120</c:v>
                </c:pt>
                <c:pt idx="2679">
                  <c:v>120</c:v>
                </c:pt>
                <c:pt idx="2680">
                  <c:v>120</c:v>
                </c:pt>
                <c:pt idx="2681">
                  <c:v>120</c:v>
                </c:pt>
                <c:pt idx="2682">
                  <c:v>120</c:v>
                </c:pt>
                <c:pt idx="2683">
                  <c:v>120</c:v>
                </c:pt>
                <c:pt idx="2684">
                  <c:v>120</c:v>
                </c:pt>
                <c:pt idx="2685">
                  <c:v>120</c:v>
                </c:pt>
                <c:pt idx="2686">
                  <c:v>120</c:v>
                </c:pt>
                <c:pt idx="2687">
                  <c:v>120</c:v>
                </c:pt>
                <c:pt idx="2688">
                  <c:v>120</c:v>
                </c:pt>
                <c:pt idx="2689">
                  <c:v>120</c:v>
                </c:pt>
                <c:pt idx="2690">
                  <c:v>120</c:v>
                </c:pt>
                <c:pt idx="2691">
                  <c:v>120</c:v>
                </c:pt>
                <c:pt idx="2692">
                  <c:v>120</c:v>
                </c:pt>
                <c:pt idx="2693">
                  <c:v>120</c:v>
                </c:pt>
                <c:pt idx="2694">
                  <c:v>120</c:v>
                </c:pt>
                <c:pt idx="2695">
                  <c:v>120</c:v>
                </c:pt>
                <c:pt idx="2696">
                  <c:v>120</c:v>
                </c:pt>
                <c:pt idx="2697">
                  <c:v>120</c:v>
                </c:pt>
                <c:pt idx="2698">
                  <c:v>120</c:v>
                </c:pt>
                <c:pt idx="2699">
                  <c:v>120</c:v>
                </c:pt>
                <c:pt idx="2700">
                  <c:v>120</c:v>
                </c:pt>
                <c:pt idx="2701">
                  <c:v>120</c:v>
                </c:pt>
                <c:pt idx="2702">
                  <c:v>120</c:v>
                </c:pt>
                <c:pt idx="2703">
                  <c:v>120</c:v>
                </c:pt>
                <c:pt idx="2704">
                  <c:v>120</c:v>
                </c:pt>
                <c:pt idx="2705">
                  <c:v>120</c:v>
                </c:pt>
                <c:pt idx="2706">
                  <c:v>120</c:v>
                </c:pt>
                <c:pt idx="2707">
                  <c:v>120</c:v>
                </c:pt>
                <c:pt idx="2708">
                  <c:v>120</c:v>
                </c:pt>
                <c:pt idx="2709">
                  <c:v>120</c:v>
                </c:pt>
                <c:pt idx="2710">
                  <c:v>120</c:v>
                </c:pt>
                <c:pt idx="2711">
                  <c:v>120</c:v>
                </c:pt>
                <c:pt idx="2712">
                  <c:v>120</c:v>
                </c:pt>
                <c:pt idx="2713">
                  <c:v>120</c:v>
                </c:pt>
                <c:pt idx="2714">
                  <c:v>120</c:v>
                </c:pt>
                <c:pt idx="2715">
                  <c:v>120</c:v>
                </c:pt>
                <c:pt idx="2716">
                  <c:v>120</c:v>
                </c:pt>
                <c:pt idx="2717">
                  <c:v>120</c:v>
                </c:pt>
                <c:pt idx="2718">
                  <c:v>120</c:v>
                </c:pt>
                <c:pt idx="2719">
                  <c:v>120</c:v>
                </c:pt>
                <c:pt idx="2720">
                  <c:v>120</c:v>
                </c:pt>
                <c:pt idx="2721">
                  <c:v>120</c:v>
                </c:pt>
                <c:pt idx="2722">
                  <c:v>120</c:v>
                </c:pt>
                <c:pt idx="2723">
                  <c:v>120</c:v>
                </c:pt>
                <c:pt idx="2724">
                  <c:v>120</c:v>
                </c:pt>
                <c:pt idx="2725">
                  <c:v>120</c:v>
                </c:pt>
                <c:pt idx="2726">
                  <c:v>120</c:v>
                </c:pt>
                <c:pt idx="2727">
                  <c:v>120</c:v>
                </c:pt>
                <c:pt idx="2728">
                  <c:v>120</c:v>
                </c:pt>
                <c:pt idx="2729">
                  <c:v>120</c:v>
                </c:pt>
                <c:pt idx="2730">
                  <c:v>120</c:v>
                </c:pt>
                <c:pt idx="2731">
                  <c:v>120</c:v>
                </c:pt>
                <c:pt idx="2732">
                  <c:v>120</c:v>
                </c:pt>
                <c:pt idx="2733">
                  <c:v>120</c:v>
                </c:pt>
                <c:pt idx="2734">
                  <c:v>120</c:v>
                </c:pt>
                <c:pt idx="2735">
                  <c:v>120</c:v>
                </c:pt>
                <c:pt idx="2736">
                  <c:v>120</c:v>
                </c:pt>
                <c:pt idx="2737">
                  <c:v>120</c:v>
                </c:pt>
                <c:pt idx="2738">
                  <c:v>120</c:v>
                </c:pt>
                <c:pt idx="2739">
                  <c:v>120</c:v>
                </c:pt>
                <c:pt idx="2740">
                  <c:v>120</c:v>
                </c:pt>
                <c:pt idx="2741">
                  <c:v>120</c:v>
                </c:pt>
                <c:pt idx="2742">
                  <c:v>120</c:v>
                </c:pt>
                <c:pt idx="2743">
                  <c:v>120</c:v>
                </c:pt>
                <c:pt idx="2744">
                  <c:v>120</c:v>
                </c:pt>
                <c:pt idx="2745">
                  <c:v>120</c:v>
                </c:pt>
                <c:pt idx="2746">
                  <c:v>120</c:v>
                </c:pt>
                <c:pt idx="2747">
                  <c:v>120</c:v>
                </c:pt>
                <c:pt idx="2748">
                  <c:v>120</c:v>
                </c:pt>
                <c:pt idx="2749">
                  <c:v>120</c:v>
                </c:pt>
                <c:pt idx="2750">
                  <c:v>120</c:v>
                </c:pt>
                <c:pt idx="2751">
                  <c:v>120</c:v>
                </c:pt>
                <c:pt idx="2752">
                  <c:v>120</c:v>
                </c:pt>
                <c:pt idx="2753">
                  <c:v>120</c:v>
                </c:pt>
                <c:pt idx="2754">
                  <c:v>120</c:v>
                </c:pt>
                <c:pt idx="2755">
                  <c:v>120</c:v>
                </c:pt>
                <c:pt idx="2756">
                  <c:v>120</c:v>
                </c:pt>
                <c:pt idx="2757">
                  <c:v>120</c:v>
                </c:pt>
                <c:pt idx="2758">
                  <c:v>120</c:v>
                </c:pt>
                <c:pt idx="2759">
                  <c:v>120</c:v>
                </c:pt>
                <c:pt idx="2760">
                  <c:v>120</c:v>
                </c:pt>
                <c:pt idx="2761">
                  <c:v>120</c:v>
                </c:pt>
                <c:pt idx="2762">
                  <c:v>120</c:v>
                </c:pt>
                <c:pt idx="2763">
                  <c:v>120</c:v>
                </c:pt>
                <c:pt idx="2764">
                  <c:v>120</c:v>
                </c:pt>
                <c:pt idx="2765">
                  <c:v>120</c:v>
                </c:pt>
                <c:pt idx="2766">
                  <c:v>120</c:v>
                </c:pt>
                <c:pt idx="2767">
                  <c:v>120</c:v>
                </c:pt>
                <c:pt idx="2768">
                  <c:v>120</c:v>
                </c:pt>
                <c:pt idx="2769">
                  <c:v>120</c:v>
                </c:pt>
                <c:pt idx="2770">
                  <c:v>120</c:v>
                </c:pt>
                <c:pt idx="2771">
                  <c:v>120</c:v>
                </c:pt>
                <c:pt idx="2772">
                  <c:v>120</c:v>
                </c:pt>
                <c:pt idx="2773">
                  <c:v>120</c:v>
                </c:pt>
                <c:pt idx="2774">
                  <c:v>120</c:v>
                </c:pt>
                <c:pt idx="2775">
                  <c:v>120</c:v>
                </c:pt>
                <c:pt idx="2776">
                  <c:v>120</c:v>
                </c:pt>
                <c:pt idx="2777">
                  <c:v>120</c:v>
                </c:pt>
                <c:pt idx="2778">
                  <c:v>120</c:v>
                </c:pt>
                <c:pt idx="2779">
                  <c:v>120</c:v>
                </c:pt>
                <c:pt idx="2780">
                  <c:v>120</c:v>
                </c:pt>
                <c:pt idx="2781">
                  <c:v>120</c:v>
                </c:pt>
                <c:pt idx="2782">
                  <c:v>120</c:v>
                </c:pt>
                <c:pt idx="2783">
                  <c:v>120</c:v>
                </c:pt>
                <c:pt idx="2784">
                  <c:v>120</c:v>
                </c:pt>
                <c:pt idx="2785">
                  <c:v>120</c:v>
                </c:pt>
                <c:pt idx="2786">
                  <c:v>120</c:v>
                </c:pt>
                <c:pt idx="2787">
                  <c:v>120</c:v>
                </c:pt>
                <c:pt idx="2788">
                  <c:v>120</c:v>
                </c:pt>
                <c:pt idx="2789">
                  <c:v>120</c:v>
                </c:pt>
                <c:pt idx="2790">
                  <c:v>120</c:v>
                </c:pt>
                <c:pt idx="2791">
                  <c:v>120</c:v>
                </c:pt>
                <c:pt idx="2792">
                  <c:v>120</c:v>
                </c:pt>
                <c:pt idx="2793">
                  <c:v>120</c:v>
                </c:pt>
                <c:pt idx="2794">
                  <c:v>120</c:v>
                </c:pt>
                <c:pt idx="2795">
                  <c:v>120</c:v>
                </c:pt>
                <c:pt idx="2796">
                  <c:v>120</c:v>
                </c:pt>
                <c:pt idx="2797">
                  <c:v>120</c:v>
                </c:pt>
                <c:pt idx="2798">
                  <c:v>120</c:v>
                </c:pt>
                <c:pt idx="2799">
                  <c:v>120</c:v>
                </c:pt>
                <c:pt idx="2800">
                  <c:v>120</c:v>
                </c:pt>
                <c:pt idx="2801">
                  <c:v>120</c:v>
                </c:pt>
                <c:pt idx="2802">
                  <c:v>120</c:v>
                </c:pt>
                <c:pt idx="2803">
                  <c:v>120</c:v>
                </c:pt>
                <c:pt idx="2804">
                  <c:v>120</c:v>
                </c:pt>
                <c:pt idx="2805">
                  <c:v>120</c:v>
                </c:pt>
                <c:pt idx="2806">
                  <c:v>120</c:v>
                </c:pt>
                <c:pt idx="2807">
                  <c:v>120</c:v>
                </c:pt>
                <c:pt idx="2808">
                  <c:v>120</c:v>
                </c:pt>
                <c:pt idx="2809">
                  <c:v>120</c:v>
                </c:pt>
                <c:pt idx="2810">
                  <c:v>120</c:v>
                </c:pt>
                <c:pt idx="2811">
                  <c:v>120</c:v>
                </c:pt>
                <c:pt idx="2812">
                  <c:v>120</c:v>
                </c:pt>
                <c:pt idx="2813">
                  <c:v>120</c:v>
                </c:pt>
                <c:pt idx="2814">
                  <c:v>120</c:v>
                </c:pt>
                <c:pt idx="2815">
                  <c:v>120</c:v>
                </c:pt>
                <c:pt idx="2816">
                  <c:v>120</c:v>
                </c:pt>
                <c:pt idx="2817">
                  <c:v>120</c:v>
                </c:pt>
                <c:pt idx="2818">
                  <c:v>120</c:v>
                </c:pt>
                <c:pt idx="2819">
                  <c:v>120</c:v>
                </c:pt>
                <c:pt idx="2820">
                  <c:v>120</c:v>
                </c:pt>
                <c:pt idx="2821">
                  <c:v>120</c:v>
                </c:pt>
                <c:pt idx="2822">
                  <c:v>120</c:v>
                </c:pt>
                <c:pt idx="2823">
                  <c:v>120</c:v>
                </c:pt>
                <c:pt idx="2824">
                  <c:v>120</c:v>
                </c:pt>
                <c:pt idx="2825">
                  <c:v>120</c:v>
                </c:pt>
                <c:pt idx="2826">
                  <c:v>120</c:v>
                </c:pt>
                <c:pt idx="2827">
                  <c:v>120</c:v>
                </c:pt>
                <c:pt idx="2828">
                  <c:v>120</c:v>
                </c:pt>
                <c:pt idx="2829">
                  <c:v>120</c:v>
                </c:pt>
                <c:pt idx="2830">
                  <c:v>120</c:v>
                </c:pt>
                <c:pt idx="2831">
                  <c:v>120</c:v>
                </c:pt>
                <c:pt idx="2832">
                  <c:v>120</c:v>
                </c:pt>
                <c:pt idx="2833">
                  <c:v>120</c:v>
                </c:pt>
                <c:pt idx="2834">
                  <c:v>120</c:v>
                </c:pt>
                <c:pt idx="2835">
                  <c:v>120</c:v>
                </c:pt>
                <c:pt idx="2836">
                  <c:v>120</c:v>
                </c:pt>
                <c:pt idx="2837">
                  <c:v>120</c:v>
                </c:pt>
                <c:pt idx="2838">
                  <c:v>120</c:v>
                </c:pt>
                <c:pt idx="2839">
                  <c:v>120</c:v>
                </c:pt>
                <c:pt idx="2840">
                  <c:v>120</c:v>
                </c:pt>
                <c:pt idx="2841">
                  <c:v>120</c:v>
                </c:pt>
                <c:pt idx="2842">
                  <c:v>120</c:v>
                </c:pt>
                <c:pt idx="2843">
                  <c:v>120</c:v>
                </c:pt>
                <c:pt idx="2844">
                  <c:v>120</c:v>
                </c:pt>
                <c:pt idx="2845">
                  <c:v>120</c:v>
                </c:pt>
                <c:pt idx="2846">
                  <c:v>120</c:v>
                </c:pt>
                <c:pt idx="2847">
                  <c:v>120</c:v>
                </c:pt>
                <c:pt idx="2848">
                  <c:v>120</c:v>
                </c:pt>
                <c:pt idx="2849">
                  <c:v>120</c:v>
                </c:pt>
                <c:pt idx="2850">
                  <c:v>120</c:v>
                </c:pt>
                <c:pt idx="2851">
                  <c:v>120</c:v>
                </c:pt>
                <c:pt idx="2852">
                  <c:v>120</c:v>
                </c:pt>
                <c:pt idx="2853">
                  <c:v>120</c:v>
                </c:pt>
                <c:pt idx="2854">
                  <c:v>120</c:v>
                </c:pt>
                <c:pt idx="2855">
                  <c:v>120</c:v>
                </c:pt>
                <c:pt idx="2856">
                  <c:v>120</c:v>
                </c:pt>
                <c:pt idx="2857">
                  <c:v>120</c:v>
                </c:pt>
                <c:pt idx="2858">
                  <c:v>120</c:v>
                </c:pt>
                <c:pt idx="2859">
                  <c:v>120</c:v>
                </c:pt>
                <c:pt idx="2860">
                  <c:v>120</c:v>
                </c:pt>
                <c:pt idx="2861">
                  <c:v>120</c:v>
                </c:pt>
                <c:pt idx="2862">
                  <c:v>120</c:v>
                </c:pt>
                <c:pt idx="2863">
                  <c:v>120</c:v>
                </c:pt>
                <c:pt idx="2864">
                  <c:v>120</c:v>
                </c:pt>
                <c:pt idx="2865">
                  <c:v>120</c:v>
                </c:pt>
                <c:pt idx="2866">
                  <c:v>120</c:v>
                </c:pt>
                <c:pt idx="2867">
                  <c:v>120</c:v>
                </c:pt>
                <c:pt idx="2868">
                  <c:v>120</c:v>
                </c:pt>
                <c:pt idx="2869">
                  <c:v>120</c:v>
                </c:pt>
                <c:pt idx="2870">
                  <c:v>120</c:v>
                </c:pt>
                <c:pt idx="2871">
                  <c:v>120</c:v>
                </c:pt>
                <c:pt idx="2872">
                  <c:v>120</c:v>
                </c:pt>
                <c:pt idx="2873">
                  <c:v>120</c:v>
                </c:pt>
                <c:pt idx="2874">
                  <c:v>120</c:v>
                </c:pt>
                <c:pt idx="2875">
                  <c:v>120</c:v>
                </c:pt>
                <c:pt idx="2876">
                  <c:v>120</c:v>
                </c:pt>
                <c:pt idx="2877">
                  <c:v>120</c:v>
                </c:pt>
                <c:pt idx="2878">
                  <c:v>120</c:v>
                </c:pt>
                <c:pt idx="2879">
                  <c:v>120</c:v>
                </c:pt>
                <c:pt idx="2880">
                  <c:v>120</c:v>
                </c:pt>
                <c:pt idx="2881">
                  <c:v>120</c:v>
                </c:pt>
                <c:pt idx="2882">
                  <c:v>120</c:v>
                </c:pt>
                <c:pt idx="2883">
                  <c:v>120</c:v>
                </c:pt>
                <c:pt idx="2884">
                  <c:v>120</c:v>
                </c:pt>
                <c:pt idx="2885">
                  <c:v>120</c:v>
                </c:pt>
                <c:pt idx="2886">
                  <c:v>120</c:v>
                </c:pt>
                <c:pt idx="2887">
                  <c:v>120</c:v>
                </c:pt>
                <c:pt idx="2888">
                  <c:v>120</c:v>
                </c:pt>
                <c:pt idx="2889">
                  <c:v>120</c:v>
                </c:pt>
                <c:pt idx="2890">
                  <c:v>120</c:v>
                </c:pt>
                <c:pt idx="2891">
                  <c:v>120</c:v>
                </c:pt>
                <c:pt idx="2892">
                  <c:v>120</c:v>
                </c:pt>
                <c:pt idx="2893">
                  <c:v>120</c:v>
                </c:pt>
                <c:pt idx="2894">
                  <c:v>120</c:v>
                </c:pt>
                <c:pt idx="2895">
                  <c:v>120</c:v>
                </c:pt>
                <c:pt idx="2896">
                  <c:v>120</c:v>
                </c:pt>
                <c:pt idx="2897">
                  <c:v>120</c:v>
                </c:pt>
                <c:pt idx="2898">
                  <c:v>120</c:v>
                </c:pt>
                <c:pt idx="2899">
                  <c:v>120</c:v>
                </c:pt>
                <c:pt idx="2900">
                  <c:v>120</c:v>
                </c:pt>
                <c:pt idx="2901">
                  <c:v>120</c:v>
                </c:pt>
                <c:pt idx="2902">
                  <c:v>120</c:v>
                </c:pt>
                <c:pt idx="2903">
                  <c:v>120</c:v>
                </c:pt>
                <c:pt idx="2904">
                  <c:v>120</c:v>
                </c:pt>
                <c:pt idx="2905">
                  <c:v>120</c:v>
                </c:pt>
                <c:pt idx="2906">
                  <c:v>120</c:v>
                </c:pt>
                <c:pt idx="2907">
                  <c:v>120</c:v>
                </c:pt>
                <c:pt idx="2908">
                  <c:v>120</c:v>
                </c:pt>
                <c:pt idx="2909">
                  <c:v>120</c:v>
                </c:pt>
                <c:pt idx="2910">
                  <c:v>120</c:v>
                </c:pt>
                <c:pt idx="2911">
                  <c:v>120</c:v>
                </c:pt>
                <c:pt idx="2912">
                  <c:v>120</c:v>
                </c:pt>
                <c:pt idx="2913">
                  <c:v>120</c:v>
                </c:pt>
                <c:pt idx="2914">
                  <c:v>120</c:v>
                </c:pt>
                <c:pt idx="2915">
                  <c:v>120</c:v>
                </c:pt>
                <c:pt idx="2916">
                  <c:v>120</c:v>
                </c:pt>
                <c:pt idx="2917">
                  <c:v>120</c:v>
                </c:pt>
                <c:pt idx="2918">
                  <c:v>120</c:v>
                </c:pt>
                <c:pt idx="2919">
                  <c:v>120</c:v>
                </c:pt>
                <c:pt idx="2920">
                  <c:v>120</c:v>
                </c:pt>
                <c:pt idx="2921">
                  <c:v>120</c:v>
                </c:pt>
                <c:pt idx="2922">
                  <c:v>120</c:v>
                </c:pt>
                <c:pt idx="2923">
                  <c:v>120</c:v>
                </c:pt>
                <c:pt idx="2924">
                  <c:v>120</c:v>
                </c:pt>
                <c:pt idx="2925">
                  <c:v>120</c:v>
                </c:pt>
                <c:pt idx="2926">
                  <c:v>120</c:v>
                </c:pt>
                <c:pt idx="2927">
                  <c:v>120</c:v>
                </c:pt>
                <c:pt idx="2928">
                  <c:v>120</c:v>
                </c:pt>
                <c:pt idx="2929">
                  <c:v>120</c:v>
                </c:pt>
                <c:pt idx="2930">
                  <c:v>120</c:v>
                </c:pt>
                <c:pt idx="2931">
                  <c:v>120</c:v>
                </c:pt>
                <c:pt idx="2932">
                  <c:v>120</c:v>
                </c:pt>
                <c:pt idx="2933">
                  <c:v>120</c:v>
                </c:pt>
                <c:pt idx="2934">
                  <c:v>120</c:v>
                </c:pt>
                <c:pt idx="2935">
                  <c:v>120</c:v>
                </c:pt>
                <c:pt idx="2936">
                  <c:v>120</c:v>
                </c:pt>
                <c:pt idx="2937">
                  <c:v>120</c:v>
                </c:pt>
                <c:pt idx="2938">
                  <c:v>120</c:v>
                </c:pt>
                <c:pt idx="2939">
                  <c:v>120</c:v>
                </c:pt>
                <c:pt idx="2940">
                  <c:v>120</c:v>
                </c:pt>
                <c:pt idx="2941">
                  <c:v>120</c:v>
                </c:pt>
                <c:pt idx="2942">
                  <c:v>120</c:v>
                </c:pt>
                <c:pt idx="2943">
                  <c:v>120</c:v>
                </c:pt>
                <c:pt idx="2944">
                  <c:v>120</c:v>
                </c:pt>
                <c:pt idx="2945">
                  <c:v>120</c:v>
                </c:pt>
                <c:pt idx="2946">
                  <c:v>120</c:v>
                </c:pt>
                <c:pt idx="2947">
                  <c:v>120</c:v>
                </c:pt>
                <c:pt idx="2948">
                  <c:v>120</c:v>
                </c:pt>
                <c:pt idx="2949">
                  <c:v>120</c:v>
                </c:pt>
                <c:pt idx="2950">
                  <c:v>120</c:v>
                </c:pt>
                <c:pt idx="2951">
                  <c:v>120</c:v>
                </c:pt>
                <c:pt idx="2952">
                  <c:v>120</c:v>
                </c:pt>
                <c:pt idx="2953">
                  <c:v>120</c:v>
                </c:pt>
                <c:pt idx="2954">
                  <c:v>120</c:v>
                </c:pt>
                <c:pt idx="2955">
                  <c:v>120</c:v>
                </c:pt>
                <c:pt idx="2956">
                  <c:v>120</c:v>
                </c:pt>
                <c:pt idx="2957">
                  <c:v>120</c:v>
                </c:pt>
                <c:pt idx="2958">
                  <c:v>120</c:v>
                </c:pt>
                <c:pt idx="2959">
                  <c:v>120</c:v>
                </c:pt>
                <c:pt idx="2960">
                  <c:v>120</c:v>
                </c:pt>
                <c:pt idx="2961">
                  <c:v>120</c:v>
                </c:pt>
                <c:pt idx="2962">
                  <c:v>120</c:v>
                </c:pt>
                <c:pt idx="2963">
                  <c:v>120</c:v>
                </c:pt>
                <c:pt idx="2964">
                  <c:v>120</c:v>
                </c:pt>
                <c:pt idx="2965">
                  <c:v>120</c:v>
                </c:pt>
                <c:pt idx="2966">
                  <c:v>120</c:v>
                </c:pt>
                <c:pt idx="2967">
                  <c:v>120</c:v>
                </c:pt>
                <c:pt idx="2968">
                  <c:v>120</c:v>
                </c:pt>
                <c:pt idx="2969">
                  <c:v>120</c:v>
                </c:pt>
                <c:pt idx="2970">
                  <c:v>120</c:v>
                </c:pt>
                <c:pt idx="2971">
                  <c:v>120</c:v>
                </c:pt>
                <c:pt idx="2972">
                  <c:v>120</c:v>
                </c:pt>
                <c:pt idx="2973">
                  <c:v>120</c:v>
                </c:pt>
                <c:pt idx="2974">
                  <c:v>120</c:v>
                </c:pt>
                <c:pt idx="2975">
                  <c:v>120</c:v>
                </c:pt>
                <c:pt idx="2976">
                  <c:v>120</c:v>
                </c:pt>
                <c:pt idx="2977">
                  <c:v>120</c:v>
                </c:pt>
                <c:pt idx="2978">
                  <c:v>120</c:v>
                </c:pt>
                <c:pt idx="2979">
                  <c:v>120</c:v>
                </c:pt>
                <c:pt idx="2980">
                  <c:v>120</c:v>
                </c:pt>
                <c:pt idx="2981">
                  <c:v>120</c:v>
                </c:pt>
                <c:pt idx="2982">
                  <c:v>120</c:v>
                </c:pt>
                <c:pt idx="2983">
                  <c:v>120</c:v>
                </c:pt>
                <c:pt idx="2984">
                  <c:v>120</c:v>
                </c:pt>
                <c:pt idx="2985">
                  <c:v>120</c:v>
                </c:pt>
                <c:pt idx="2986">
                  <c:v>120</c:v>
                </c:pt>
                <c:pt idx="2987">
                  <c:v>120</c:v>
                </c:pt>
                <c:pt idx="2988">
                  <c:v>120</c:v>
                </c:pt>
                <c:pt idx="2989">
                  <c:v>120</c:v>
                </c:pt>
                <c:pt idx="2990">
                  <c:v>120</c:v>
                </c:pt>
                <c:pt idx="2991">
                  <c:v>120</c:v>
                </c:pt>
                <c:pt idx="2992">
                  <c:v>120</c:v>
                </c:pt>
                <c:pt idx="2993">
                  <c:v>120</c:v>
                </c:pt>
                <c:pt idx="2994">
                  <c:v>120</c:v>
                </c:pt>
                <c:pt idx="2995">
                  <c:v>120</c:v>
                </c:pt>
                <c:pt idx="2996">
                  <c:v>120</c:v>
                </c:pt>
                <c:pt idx="2997">
                  <c:v>120</c:v>
                </c:pt>
                <c:pt idx="2998">
                  <c:v>120</c:v>
                </c:pt>
                <c:pt idx="2999">
                  <c:v>120</c:v>
                </c:pt>
                <c:pt idx="3000">
                  <c:v>120</c:v>
                </c:pt>
                <c:pt idx="3001">
                  <c:v>120</c:v>
                </c:pt>
                <c:pt idx="3002">
                  <c:v>120</c:v>
                </c:pt>
                <c:pt idx="3003">
                  <c:v>120</c:v>
                </c:pt>
                <c:pt idx="3004">
                  <c:v>120</c:v>
                </c:pt>
                <c:pt idx="3005">
                  <c:v>120</c:v>
                </c:pt>
                <c:pt idx="3006">
                  <c:v>120</c:v>
                </c:pt>
                <c:pt idx="3007">
                  <c:v>120</c:v>
                </c:pt>
                <c:pt idx="3008">
                  <c:v>120</c:v>
                </c:pt>
                <c:pt idx="3009">
                  <c:v>120</c:v>
                </c:pt>
                <c:pt idx="3010">
                  <c:v>120</c:v>
                </c:pt>
                <c:pt idx="3011">
                  <c:v>120</c:v>
                </c:pt>
                <c:pt idx="3012">
                  <c:v>120</c:v>
                </c:pt>
                <c:pt idx="3013">
                  <c:v>120</c:v>
                </c:pt>
                <c:pt idx="3014">
                  <c:v>120</c:v>
                </c:pt>
                <c:pt idx="3015">
                  <c:v>120</c:v>
                </c:pt>
                <c:pt idx="3016">
                  <c:v>120</c:v>
                </c:pt>
                <c:pt idx="3017">
                  <c:v>120</c:v>
                </c:pt>
                <c:pt idx="3018">
                  <c:v>120</c:v>
                </c:pt>
                <c:pt idx="3019">
                  <c:v>120</c:v>
                </c:pt>
                <c:pt idx="3020">
                  <c:v>120</c:v>
                </c:pt>
                <c:pt idx="3021">
                  <c:v>120</c:v>
                </c:pt>
                <c:pt idx="3022">
                  <c:v>120</c:v>
                </c:pt>
                <c:pt idx="3023">
                  <c:v>120</c:v>
                </c:pt>
                <c:pt idx="3024">
                  <c:v>120</c:v>
                </c:pt>
                <c:pt idx="3025">
                  <c:v>120</c:v>
                </c:pt>
                <c:pt idx="3026">
                  <c:v>120</c:v>
                </c:pt>
                <c:pt idx="3027">
                  <c:v>120</c:v>
                </c:pt>
                <c:pt idx="3028">
                  <c:v>120</c:v>
                </c:pt>
                <c:pt idx="3029">
                  <c:v>120</c:v>
                </c:pt>
                <c:pt idx="3030">
                  <c:v>120</c:v>
                </c:pt>
                <c:pt idx="3031">
                  <c:v>120</c:v>
                </c:pt>
                <c:pt idx="3032">
                  <c:v>120</c:v>
                </c:pt>
                <c:pt idx="3033">
                  <c:v>120</c:v>
                </c:pt>
                <c:pt idx="3034">
                  <c:v>120</c:v>
                </c:pt>
                <c:pt idx="3035">
                  <c:v>120</c:v>
                </c:pt>
                <c:pt idx="3036">
                  <c:v>120</c:v>
                </c:pt>
                <c:pt idx="3037">
                  <c:v>120</c:v>
                </c:pt>
                <c:pt idx="3038">
                  <c:v>120</c:v>
                </c:pt>
                <c:pt idx="3039">
                  <c:v>120</c:v>
                </c:pt>
                <c:pt idx="3040">
                  <c:v>120</c:v>
                </c:pt>
                <c:pt idx="3041">
                  <c:v>120</c:v>
                </c:pt>
                <c:pt idx="3042">
                  <c:v>120</c:v>
                </c:pt>
                <c:pt idx="3043">
                  <c:v>120</c:v>
                </c:pt>
                <c:pt idx="3044">
                  <c:v>120</c:v>
                </c:pt>
                <c:pt idx="3045">
                  <c:v>120</c:v>
                </c:pt>
                <c:pt idx="3046">
                  <c:v>120</c:v>
                </c:pt>
                <c:pt idx="3047">
                  <c:v>120</c:v>
                </c:pt>
                <c:pt idx="3048">
                  <c:v>120</c:v>
                </c:pt>
                <c:pt idx="3049">
                  <c:v>120</c:v>
                </c:pt>
                <c:pt idx="3050">
                  <c:v>120</c:v>
                </c:pt>
                <c:pt idx="3051">
                  <c:v>120</c:v>
                </c:pt>
                <c:pt idx="3052">
                  <c:v>120</c:v>
                </c:pt>
                <c:pt idx="3053">
                  <c:v>120</c:v>
                </c:pt>
                <c:pt idx="3054">
                  <c:v>120</c:v>
                </c:pt>
                <c:pt idx="3055">
                  <c:v>120</c:v>
                </c:pt>
                <c:pt idx="3056">
                  <c:v>120</c:v>
                </c:pt>
                <c:pt idx="3057">
                  <c:v>120</c:v>
                </c:pt>
                <c:pt idx="3058">
                  <c:v>120</c:v>
                </c:pt>
                <c:pt idx="3059">
                  <c:v>120</c:v>
                </c:pt>
                <c:pt idx="3060">
                  <c:v>120</c:v>
                </c:pt>
                <c:pt idx="3061">
                  <c:v>120</c:v>
                </c:pt>
                <c:pt idx="3062">
                  <c:v>120</c:v>
                </c:pt>
                <c:pt idx="3063">
                  <c:v>120</c:v>
                </c:pt>
                <c:pt idx="3064">
                  <c:v>120</c:v>
                </c:pt>
                <c:pt idx="3065">
                  <c:v>120</c:v>
                </c:pt>
                <c:pt idx="3066">
                  <c:v>120</c:v>
                </c:pt>
                <c:pt idx="3067">
                  <c:v>120</c:v>
                </c:pt>
                <c:pt idx="3068">
                  <c:v>120</c:v>
                </c:pt>
                <c:pt idx="3069">
                  <c:v>120</c:v>
                </c:pt>
                <c:pt idx="3070">
                  <c:v>120</c:v>
                </c:pt>
                <c:pt idx="3071">
                  <c:v>120</c:v>
                </c:pt>
                <c:pt idx="3072">
                  <c:v>120</c:v>
                </c:pt>
                <c:pt idx="3073">
                  <c:v>120</c:v>
                </c:pt>
                <c:pt idx="3074">
                  <c:v>120</c:v>
                </c:pt>
                <c:pt idx="3075">
                  <c:v>120</c:v>
                </c:pt>
                <c:pt idx="3076">
                  <c:v>120</c:v>
                </c:pt>
                <c:pt idx="3077">
                  <c:v>120</c:v>
                </c:pt>
                <c:pt idx="3078">
                  <c:v>120</c:v>
                </c:pt>
                <c:pt idx="3079">
                  <c:v>120</c:v>
                </c:pt>
                <c:pt idx="3080">
                  <c:v>120</c:v>
                </c:pt>
                <c:pt idx="3081">
                  <c:v>120</c:v>
                </c:pt>
                <c:pt idx="3082">
                  <c:v>120</c:v>
                </c:pt>
                <c:pt idx="3083">
                  <c:v>120</c:v>
                </c:pt>
                <c:pt idx="3084">
                  <c:v>120</c:v>
                </c:pt>
                <c:pt idx="3085">
                  <c:v>120</c:v>
                </c:pt>
                <c:pt idx="3086">
                  <c:v>120</c:v>
                </c:pt>
                <c:pt idx="3087">
                  <c:v>120</c:v>
                </c:pt>
                <c:pt idx="3088">
                  <c:v>120</c:v>
                </c:pt>
                <c:pt idx="3089">
                  <c:v>120</c:v>
                </c:pt>
                <c:pt idx="3090">
                  <c:v>120</c:v>
                </c:pt>
                <c:pt idx="3091">
                  <c:v>120</c:v>
                </c:pt>
                <c:pt idx="3092">
                  <c:v>120</c:v>
                </c:pt>
                <c:pt idx="3093">
                  <c:v>120</c:v>
                </c:pt>
                <c:pt idx="3094">
                  <c:v>120</c:v>
                </c:pt>
                <c:pt idx="3095">
                  <c:v>120</c:v>
                </c:pt>
                <c:pt idx="3096">
                  <c:v>120</c:v>
                </c:pt>
                <c:pt idx="3097">
                  <c:v>120</c:v>
                </c:pt>
                <c:pt idx="3098">
                  <c:v>120</c:v>
                </c:pt>
                <c:pt idx="3099">
                  <c:v>120</c:v>
                </c:pt>
                <c:pt idx="3100">
                  <c:v>120</c:v>
                </c:pt>
                <c:pt idx="3101">
                  <c:v>120</c:v>
                </c:pt>
                <c:pt idx="3102">
                  <c:v>120</c:v>
                </c:pt>
                <c:pt idx="3103">
                  <c:v>120</c:v>
                </c:pt>
                <c:pt idx="3104">
                  <c:v>120</c:v>
                </c:pt>
                <c:pt idx="3105">
                  <c:v>120</c:v>
                </c:pt>
                <c:pt idx="3106">
                  <c:v>120</c:v>
                </c:pt>
                <c:pt idx="3107">
                  <c:v>120</c:v>
                </c:pt>
                <c:pt idx="3108">
                  <c:v>120</c:v>
                </c:pt>
                <c:pt idx="3109">
                  <c:v>120</c:v>
                </c:pt>
                <c:pt idx="3110">
                  <c:v>120</c:v>
                </c:pt>
                <c:pt idx="3111">
                  <c:v>120</c:v>
                </c:pt>
                <c:pt idx="3112">
                  <c:v>120</c:v>
                </c:pt>
                <c:pt idx="3113">
                  <c:v>120</c:v>
                </c:pt>
                <c:pt idx="3114">
                  <c:v>120</c:v>
                </c:pt>
                <c:pt idx="3115">
                  <c:v>120</c:v>
                </c:pt>
                <c:pt idx="3116">
                  <c:v>120</c:v>
                </c:pt>
                <c:pt idx="3117">
                  <c:v>120</c:v>
                </c:pt>
                <c:pt idx="3118">
                  <c:v>120</c:v>
                </c:pt>
                <c:pt idx="3119">
                  <c:v>120</c:v>
                </c:pt>
                <c:pt idx="3120">
                  <c:v>120</c:v>
                </c:pt>
                <c:pt idx="3121">
                  <c:v>120</c:v>
                </c:pt>
                <c:pt idx="3122">
                  <c:v>120</c:v>
                </c:pt>
                <c:pt idx="3123">
                  <c:v>120</c:v>
                </c:pt>
                <c:pt idx="3124">
                  <c:v>120</c:v>
                </c:pt>
                <c:pt idx="3125">
                  <c:v>120</c:v>
                </c:pt>
                <c:pt idx="3126">
                  <c:v>120</c:v>
                </c:pt>
                <c:pt idx="3127">
                  <c:v>120</c:v>
                </c:pt>
                <c:pt idx="3128">
                  <c:v>120</c:v>
                </c:pt>
                <c:pt idx="3129">
                  <c:v>120</c:v>
                </c:pt>
                <c:pt idx="3130">
                  <c:v>120</c:v>
                </c:pt>
                <c:pt idx="3131">
                  <c:v>120</c:v>
                </c:pt>
                <c:pt idx="3132">
                  <c:v>120</c:v>
                </c:pt>
                <c:pt idx="3133">
                  <c:v>120</c:v>
                </c:pt>
                <c:pt idx="3134">
                  <c:v>120</c:v>
                </c:pt>
                <c:pt idx="3135">
                  <c:v>120</c:v>
                </c:pt>
                <c:pt idx="3136">
                  <c:v>120</c:v>
                </c:pt>
                <c:pt idx="3137">
                  <c:v>120</c:v>
                </c:pt>
                <c:pt idx="3138">
                  <c:v>120</c:v>
                </c:pt>
                <c:pt idx="3139">
                  <c:v>120</c:v>
                </c:pt>
                <c:pt idx="3140">
                  <c:v>120</c:v>
                </c:pt>
                <c:pt idx="3141">
                  <c:v>120</c:v>
                </c:pt>
                <c:pt idx="3142">
                  <c:v>120</c:v>
                </c:pt>
                <c:pt idx="3143">
                  <c:v>120</c:v>
                </c:pt>
                <c:pt idx="3144">
                  <c:v>120</c:v>
                </c:pt>
                <c:pt idx="3145">
                  <c:v>120</c:v>
                </c:pt>
                <c:pt idx="3146">
                  <c:v>120</c:v>
                </c:pt>
                <c:pt idx="3147">
                  <c:v>120</c:v>
                </c:pt>
                <c:pt idx="3148">
                  <c:v>120</c:v>
                </c:pt>
                <c:pt idx="3149">
                  <c:v>120</c:v>
                </c:pt>
                <c:pt idx="3150">
                  <c:v>120</c:v>
                </c:pt>
                <c:pt idx="3151">
                  <c:v>120</c:v>
                </c:pt>
                <c:pt idx="3152">
                  <c:v>120</c:v>
                </c:pt>
                <c:pt idx="3153">
                  <c:v>120</c:v>
                </c:pt>
                <c:pt idx="3154">
                  <c:v>120</c:v>
                </c:pt>
                <c:pt idx="3155">
                  <c:v>120</c:v>
                </c:pt>
                <c:pt idx="3156">
                  <c:v>120</c:v>
                </c:pt>
                <c:pt idx="3157">
                  <c:v>120</c:v>
                </c:pt>
                <c:pt idx="3158">
                  <c:v>120</c:v>
                </c:pt>
                <c:pt idx="3159">
                  <c:v>120</c:v>
                </c:pt>
                <c:pt idx="3160">
                  <c:v>120</c:v>
                </c:pt>
                <c:pt idx="3161">
                  <c:v>120</c:v>
                </c:pt>
                <c:pt idx="3162">
                  <c:v>120</c:v>
                </c:pt>
                <c:pt idx="3163">
                  <c:v>120</c:v>
                </c:pt>
                <c:pt idx="3164">
                  <c:v>120</c:v>
                </c:pt>
                <c:pt idx="3165">
                  <c:v>120</c:v>
                </c:pt>
                <c:pt idx="3166">
                  <c:v>120</c:v>
                </c:pt>
                <c:pt idx="3167">
                  <c:v>120</c:v>
                </c:pt>
                <c:pt idx="3168">
                  <c:v>120</c:v>
                </c:pt>
                <c:pt idx="3169">
                  <c:v>120</c:v>
                </c:pt>
                <c:pt idx="3170">
                  <c:v>120</c:v>
                </c:pt>
                <c:pt idx="3171">
                  <c:v>120</c:v>
                </c:pt>
                <c:pt idx="3172">
                  <c:v>120</c:v>
                </c:pt>
                <c:pt idx="3173">
                  <c:v>120</c:v>
                </c:pt>
                <c:pt idx="3174">
                  <c:v>120</c:v>
                </c:pt>
                <c:pt idx="3175">
                  <c:v>120</c:v>
                </c:pt>
                <c:pt idx="3176">
                  <c:v>120</c:v>
                </c:pt>
                <c:pt idx="3177">
                  <c:v>120</c:v>
                </c:pt>
                <c:pt idx="3178">
                  <c:v>120</c:v>
                </c:pt>
                <c:pt idx="3179">
                  <c:v>120</c:v>
                </c:pt>
                <c:pt idx="3180">
                  <c:v>120</c:v>
                </c:pt>
                <c:pt idx="3181">
                  <c:v>120</c:v>
                </c:pt>
                <c:pt idx="3182">
                  <c:v>120</c:v>
                </c:pt>
                <c:pt idx="3183">
                  <c:v>120</c:v>
                </c:pt>
                <c:pt idx="3184">
                  <c:v>120</c:v>
                </c:pt>
                <c:pt idx="3185">
                  <c:v>120</c:v>
                </c:pt>
                <c:pt idx="3186">
                  <c:v>120</c:v>
                </c:pt>
                <c:pt idx="3187">
                  <c:v>120</c:v>
                </c:pt>
                <c:pt idx="3188">
                  <c:v>120</c:v>
                </c:pt>
                <c:pt idx="3189">
                  <c:v>120</c:v>
                </c:pt>
                <c:pt idx="3190">
                  <c:v>120</c:v>
                </c:pt>
                <c:pt idx="3191">
                  <c:v>120</c:v>
                </c:pt>
                <c:pt idx="3192">
                  <c:v>120</c:v>
                </c:pt>
                <c:pt idx="3193">
                  <c:v>120</c:v>
                </c:pt>
                <c:pt idx="3194">
                  <c:v>120</c:v>
                </c:pt>
                <c:pt idx="3195">
                  <c:v>120</c:v>
                </c:pt>
                <c:pt idx="3196">
                  <c:v>120</c:v>
                </c:pt>
                <c:pt idx="3197">
                  <c:v>120</c:v>
                </c:pt>
                <c:pt idx="3198">
                  <c:v>120</c:v>
                </c:pt>
                <c:pt idx="3199">
                  <c:v>120</c:v>
                </c:pt>
                <c:pt idx="3200">
                  <c:v>120</c:v>
                </c:pt>
                <c:pt idx="3201">
                  <c:v>120</c:v>
                </c:pt>
                <c:pt idx="3202">
                  <c:v>120</c:v>
                </c:pt>
                <c:pt idx="3203">
                  <c:v>120</c:v>
                </c:pt>
                <c:pt idx="3204">
                  <c:v>120</c:v>
                </c:pt>
                <c:pt idx="3205">
                  <c:v>120</c:v>
                </c:pt>
                <c:pt idx="3206">
                  <c:v>120</c:v>
                </c:pt>
                <c:pt idx="3207">
                  <c:v>120</c:v>
                </c:pt>
                <c:pt idx="3208">
                  <c:v>120</c:v>
                </c:pt>
                <c:pt idx="3209">
                  <c:v>120</c:v>
                </c:pt>
                <c:pt idx="3210">
                  <c:v>120</c:v>
                </c:pt>
                <c:pt idx="3211">
                  <c:v>120</c:v>
                </c:pt>
                <c:pt idx="3212">
                  <c:v>120</c:v>
                </c:pt>
                <c:pt idx="3213">
                  <c:v>120</c:v>
                </c:pt>
                <c:pt idx="3214">
                  <c:v>120</c:v>
                </c:pt>
                <c:pt idx="3215">
                  <c:v>120</c:v>
                </c:pt>
                <c:pt idx="3216">
                  <c:v>120</c:v>
                </c:pt>
                <c:pt idx="3217">
                  <c:v>120</c:v>
                </c:pt>
                <c:pt idx="3218">
                  <c:v>120</c:v>
                </c:pt>
                <c:pt idx="3219">
                  <c:v>120</c:v>
                </c:pt>
                <c:pt idx="3220">
                  <c:v>120</c:v>
                </c:pt>
                <c:pt idx="3221">
                  <c:v>120</c:v>
                </c:pt>
                <c:pt idx="3222">
                  <c:v>120</c:v>
                </c:pt>
                <c:pt idx="3223">
                  <c:v>120</c:v>
                </c:pt>
                <c:pt idx="3224">
                  <c:v>120</c:v>
                </c:pt>
                <c:pt idx="3225">
                  <c:v>120</c:v>
                </c:pt>
                <c:pt idx="3226">
                  <c:v>120</c:v>
                </c:pt>
                <c:pt idx="3227">
                  <c:v>120</c:v>
                </c:pt>
                <c:pt idx="3228">
                  <c:v>120</c:v>
                </c:pt>
                <c:pt idx="3229">
                  <c:v>120</c:v>
                </c:pt>
                <c:pt idx="3230">
                  <c:v>120</c:v>
                </c:pt>
                <c:pt idx="3231">
                  <c:v>120</c:v>
                </c:pt>
                <c:pt idx="3232">
                  <c:v>120</c:v>
                </c:pt>
                <c:pt idx="3233">
                  <c:v>120</c:v>
                </c:pt>
                <c:pt idx="3234">
                  <c:v>120</c:v>
                </c:pt>
                <c:pt idx="3235">
                  <c:v>120</c:v>
                </c:pt>
                <c:pt idx="3236">
                  <c:v>120</c:v>
                </c:pt>
                <c:pt idx="3237">
                  <c:v>120</c:v>
                </c:pt>
                <c:pt idx="3238">
                  <c:v>120</c:v>
                </c:pt>
                <c:pt idx="3239">
                  <c:v>120</c:v>
                </c:pt>
                <c:pt idx="3240">
                  <c:v>120</c:v>
                </c:pt>
                <c:pt idx="3241">
                  <c:v>120</c:v>
                </c:pt>
                <c:pt idx="3242">
                  <c:v>120</c:v>
                </c:pt>
                <c:pt idx="3243">
                  <c:v>120</c:v>
                </c:pt>
                <c:pt idx="3244">
                  <c:v>120</c:v>
                </c:pt>
                <c:pt idx="3245">
                  <c:v>120</c:v>
                </c:pt>
                <c:pt idx="3246">
                  <c:v>120</c:v>
                </c:pt>
                <c:pt idx="3247">
                  <c:v>120</c:v>
                </c:pt>
                <c:pt idx="3248">
                  <c:v>120</c:v>
                </c:pt>
                <c:pt idx="3249">
                  <c:v>120</c:v>
                </c:pt>
                <c:pt idx="3250">
                  <c:v>120</c:v>
                </c:pt>
                <c:pt idx="3251">
                  <c:v>120</c:v>
                </c:pt>
                <c:pt idx="3252">
                  <c:v>120</c:v>
                </c:pt>
                <c:pt idx="3253">
                  <c:v>120</c:v>
                </c:pt>
                <c:pt idx="3254">
                  <c:v>120</c:v>
                </c:pt>
                <c:pt idx="3255">
                  <c:v>120</c:v>
                </c:pt>
                <c:pt idx="3256">
                  <c:v>120</c:v>
                </c:pt>
                <c:pt idx="3257">
                  <c:v>120</c:v>
                </c:pt>
                <c:pt idx="3258">
                  <c:v>120</c:v>
                </c:pt>
                <c:pt idx="3259">
                  <c:v>120</c:v>
                </c:pt>
                <c:pt idx="3260">
                  <c:v>120</c:v>
                </c:pt>
                <c:pt idx="3261">
                  <c:v>120</c:v>
                </c:pt>
                <c:pt idx="3262">
                  <c:v>120</c:v>
                </c:pt>
                <c:pt idx="3263">
                  <c:v>120</c:v>
                </c:pt>
                <c:pt idx="3264">
                  <c:v>120</c:v>
                </c:pt>
                <c:pt idx="3265">
                  <c:v>120</c:v>
                </c:pt>
                <c:pt idx="3266">
                  <c:v>120</c:v>
                </c:pt>
                <c:pt idx="3267">
                  <c:v>120</c:v>
                </c:pt>
                <c:pt idx="3268">
                  <c:v>120</c:v>
                </c:pt>
                <c:pt idx="3269">
                  <c:v>120</c:v>
                </c:pt>
                <c:pt idx="3270">
                  <c:v>120</c:v>
                </c:pt>
                <c:pt idx="3271">
                  <c:v>120</c:v>
                </c:pt>
                <c:pt idx="3272">
                  <c:v>120</c:v>
                </c:pt>
                <c:pt idx="3273">
                  <c:v>120</c:v>
                </c:pt>
                <c:pt idx="3274">
                  <c:v>120</c:v>
                </c:pt>
                <c:pt idx="3275">
                  <c:v>120</c:v>
                </c:pt>
                <c:pt idx="3276">
                  <c:v>120</c:v>
                </c:pt>
                <c:pt idx="3277">
                  <c:v>120</c:v>
                </c:pt>
                <c:pt idx="3278">
                  <c:v>120</c:v>
                </c:pt>
                <c:pt idx="3279">
                  <c:v>120</c:v>
                </c:pt>
                <c:pt idx="3280">
                  <c:v>120</c:v>
                </c:pt>
                <c:pt idx="3281">
                  <c:v>120</c:v>
                </c:pt>
                <c:pt idx="3282">
                  <c:v>120</c:v>
                </c:pt>
                <c:pt idx="3283">
                  <c:v>120</c:v>
                </c:pt>
                <c:pt idx="3284">
                  <c:v>120</c:v>
                </c:pt>
                <c:pt idx="3285">
                  <c:v>120</c:v>
                </c:pt>
                <c:pt idx="3286">
                  <c:v>120</c:v>
                </c:pt>
                <c:pt idx="3287">
                  <c:v>120</c:v>
                </c:pt>
                <c:pt idx="3288">
                  <c:v>120</c:v>
                </c:pt>
                <c:pt idx="3289">
                  <c:v>120</c:v>
                </c:pt>
                <c:pt idx="3290">
                  <c:v>120</c:v>
                </c:pt>
                <c:pt idx="3291">
                  <c:v>120</c:v>
                </c:pt>
                <c:pt idx="3292">
                  <c:v>120</c:v>
                </c:pt>
                <c:pt idx="3293">
                  <c:v>120</c:v>
                </c:pt>
                <c:pt idx="3294">
                  <c:v>120</c:v>
                </c:pt>
                <c:pt idx="3295">
                  <c:v>120</c:v>
                </c:pt>
                <c:pt idx="3296">
                  <c:v>120</c:v>
                </c:pt>
                <c:pt idx="3297">
                  <c:v>120</c:v>
                </c:pt>
                <c:pt idx="3298">
                  <c:v>120</c:v>
                </c:pt>
                <c:pt idx="3299">
                  <c:v>120</c:v>
                </c:pt>
                <c:pt idx="3300">
                  <c:v>120</c:v>
                </c:pt>
                <c:pt idx="3301">
                  <c:v>120</c:v>
                </c:pt>
                <c:pt idx="3302">
                  <c:v>120</c:v>
                </c:pt>
                <c:pt idx="3303">
                  <c:v>120</c:v>
                </c:pt>
                <c:pt idx="3304">
                  <c:v>120</c:v>
                </c:pt>
                <c:pt idx="3305">
                  <c:v>120</c:v>
                </c:pt>
                <c:pt idx="3306">
                  <c:v>120</c:v>
                </c:pt>
                <c:pt idx="3307">
                  <c:v>120</c:v>
                </c:pt>
                <c:pt idx="3308">
                  <c:v>120</c:v>
                </c:pt>
                <c:pt idx="3309">
                  <c:v>120</c:v>
                </c:pt>
                <c:pt idx="3310">
                  <c:v>120</c:v>
                </c:pt>
                <c:pt idx="3311">
                  <c:v>120</c:v>
                </c:pt>
                <c:pt idx="3312">
                  <c:v>120</c:v>
                </c:pt>
                <c:pt idx="3313">
                  <c:v>120</c:v>
                </c:pt>
                <c:pt idx="3314">
                  <c:v>120</c:v>
                </c:pt>
                <c:pt idx="3315">
                  <c:v>120</c:v>
                </c:pt>
                <c:pt idx="3316">
                  <c:v>120</c:v>
                </c:pt>
                <c:pt idx="3317">
                  <c:v>120</c:v>
                </c:pt>
                <c:pt idx="3318">
                  <c:v>120</c:v>
                </c:pt>
                <c:pt idx="3319">
                  <c:v>120</c:v>
                </c:pt>
                <c:pt idx="3320">
                  <c:v>120</c:v>
                </c:pt>
                <c:pt idx="3321">
                  <c:v>120</c:v>
                </c:pt>
                <c:pt idx="3322">
                  <c:v>120</c:v>
                </c:pt>
                <c:pt idx="3323">
                  <c:v>120</c:v>
                </c:pt>
                <c:pt idx="3324">
                  <c:v>120</c:v>
                </c:pt>
                <c:pt idx="3325">
                  <c:v>120</c:v>
                </c:pt>
                <c:pt idx="3326">
                  <c:v>120</c:v>
                </c:pt>
                <c:pt idx="3327">
                  <c:v>120</c:v>
                </c:pt>
                <c:pt idx="3328">
                  <c:v>120</c:v>
                </c:pt>
                <c:pt idx="3329">
                  <c:v>120</c:v>
                </c:pt>
                <c:pt idx="3330">
                  <c:v>120</c:v>
                </c:pt>
                <c:pt idx="3331">
                  <c:v>120</c:v>
                </c:pt>
                <c:pt idx="3332">
                  <c:v>120</c:v>
                </c:pt>
                <c:pt idx="3333">
                  <c:v>120</c:v>
                </c:pt>
                <c:pt idx="3334">
                  <c:v>120</c:v>
                </c:pt>
                <c:pt idx="3335">
                  <c:v>120</c:v>
                </c:pt>
                <c:pt idx="3336">
                  <c:v>120</c:v>
                </c:pt>
                <c:pt idx="3337">
                  <c:v>120</c:v>
                </c:pt>
                <c:pt idx="3338">
                  <c:v>120</c:v>
                </c:pt>
                <c:pt idx="3339">
                  <c:v>120</c:v>
                </c:pt>
                <c:pt idx="3340">
                  <c:v>120</c:v>
                </c:pt>
                <c:pt idx="3341">
                  <c:v>120</c:v>
                </c:pt>
                <c:pt idx="3342">
                  <c:v>120</c:v>
                </c:pt>
                <c:pt idx="3343">
                  <c:v>120</c:v>
                </c:pt>
                <c:pt idx="3344">
                  <c:v>120</c:v>
                </c:pt>
                <c:pt idx="3345">
                  <c:v>120</c:v>
                </c:pt>
                <c:pt idx="3346">
                  <c:v>120</c:v>
                </c:pt>
                <c:pt idx="3347">
                  <c:v>120</c:v>
                </c:pt>
                <c:pt idx="3348">
                  <c:v>120</c:v>
                </c:pt>
                <c:pt idx="3349">
                  <c:v>120</c:v>
                </c:pt>
                <c:pt idx="3350">
                  <c:v>120</c:v>
                </c:pt>
                <c:pt idx="3351">
                  <c:v>120</c:v>
                </c:pt>
                <c:pt idx="3352">
                  <c:v>120</c:v>
                </c:pt>
                <c:pt idx="3353">
                  <c:v>120</c:v>
                </c:pt>
                <c:pt idx="3354">
                  <c:v>120</c:v>
                </c:pt>
                <c:pt idx="3355">
                  <c:v>120</c:v>
                </c:pt>
                <c:pt idx="3356">
                  <c:v>120</c:v>
                </c:pt>
                <c:pt idx="3357">
                  <c:v>120</c:v>
                </c:pt>
                <c:pt idx="3358">
                  <c:v>120</c:v>
                </c:pt>
                <c:pt idx="3359">
                  <c:v>120</c:v>
                </c:pt>
                <c:pt idx="3360">
                  <c:v>120</c:v>
                </c:pt>
                <c:pt idx="3361">
                  <c:v>120</c:v>
                </c:pt>
                <c:pt idx="3362">
                  <c:v>120</c:v>
                </c:pt>
                <c:pt idx="3363">
                  <c:v>120</c:v>
                </c:pt>
                <c:pt idx="3364">
                  <c:v>120</c:v>
                </c:pt>
                <c:pt idx="3365">
                  <c:v>120</c:v>
                </c:pt>
                <c:pt idx="3366">
                  <c:v>120</c:v>
                </c:pt>
                <c:pt idx="3367">
                  <c:v>120</c:v>
                </c:pt>
                <c:pt idx="3368">
                  <c:v>120</c:v>
                </c:pt>
                <c:pt idx="3369">
                  <c:v>120</c:v>
                </c:pt>
                <c:pt idx="3370">
                  <c:v>120</c:v>
                </c:pt>
                <c:pt idx="3371">
                  <c:v>120</c:v>
                </c:pt>
                <c:pt idx="3372">
                  <c:v>120</c:v>
                </c:pt>
                <c:pt idx="3373">
                  <c:v>120</c:v>
                </c:pt>
                <c:pt idx="3374">
                  <c:v>120</c:v>
                </c:pt>
                <c:pt idx="3375">
                  <c:v>120</c:v>
                </c:pt>
                <c:pt idx="3376">
                  <c:v>120</c:v>
                </c:pt>
                <c:pt idx="3377">
                  <c:v>120</c:v>
                </c:pt>
                <c:pt idx="3378">
                  <c:v>120</c:v>
                </c:pt>
                <c:pt idx="3379">
                  <c:v>120</c:v>
                </c:pt>
                <c:pt idx="3380">
                  <c:v>120</c:v>
                </c:pt>
                <c:pt idx="3381">
                  <c:v>120</c:v>
                </c:pt>
                <c:pt idx="3382">
                  <c:v>120</c:v>
                </c:pt>
                <c:pt idx="3383">
                  <c:v>120</c:v>
                </c:pt>
                <c:pt idx="3384">
                  <c:v>120</c:v>
                </c:pt>
                <c:pt idx="3385">
                  <c:v>120</c:v>
                </c:pt>
                <c:pt idx="3386">
                  <c:v>120</c:v>
                </c:pt>
                <c:pt idx="3387">
                  <c:v>120</c:v>
                </c:pt>
                <c:pt idx="3388">
                  <c:v>120</c:v>
                </c:pt>
                <c:pt idx="3389">
                  <c:v>120</c:v>
                </c:pt>
                <c:pt idx="3390">
                  <c:v>120</c:v>
                </c:pt>
                <c:pt idx="3391">
                  <c:v>120</c:v>
                </c:pt>
                <c:pt idx="3392">
                  <c:v>120</c:v>
                </c:pt>
                <c:pt idx="3393">
                  <c:v>120</c:v>
                </c:pt>
                <c:pt idx="3394">
                  <c:v>120</c:v>
                </c:pt>
                <c:pt idx="3395">
                  <c:v>120</c:v>
                </c:pt>
                <c:pt idx="3396">
                  <c:v>120</c:v>
                </c:pt>
                <c:pt idx="3397">
                  <c:v>120</c:v>
                </c:pt>
                <c:pt idx="3398">
                  <c:v>120</c:v>
                </c:pt>
                <c:pt idx="3399">
                  <c:v>120</c:v>
                </c:pt>
                <c:pt idx="3400">
                  <c:v>120</c:v>
                </c:pt>
                <c:pt idx="3401">
                  <c:v>120</c:v>
                </c:pt>
                <c:pt idx="3402">
                  <c:v>120</c:v>
                </c:pt>
                <c:pt idx="3403">
                  <c:v>120</c:v>
                </c:pt>
                <c:pt idx="3404">
                  <c:v>120</c:v>
                </c:pt>
                <c:pt idx="3405">
                  <c:v>120</c:v>
                </c:pt>
                <c:pt idx="3406">
                  <c:v>120</c:v>
                </c:pt>
                <c:pt idx="3407">
                  <c:v>120</c:v>
                </c:pt>
                <c:pt idx="3408">
                  <c:v>120</c:v>
                </c:pt>
                <c:pt idx="3409">
                  <c:v>120</c:v>
                </c:pt>
                <c:pt idx="3410">
                  <c:v>120</c:v>
                </c:pt>
                <c:pt idx="3411">
                  <c:v>120</c:v>
                </c:pt>
                <c:pt idx="3412">
                  <c:v>120</c:v>
                </c:pt>
                <c:pt idx="3413">
                  <c:v>120</c:v>
                </c:pt>
                <c:pt idx="3414">
                  <c:v>120</c:v>
                </c:pt>
                <c:pt idx="3415">
                  <c:v>120</c:v>
                </c:pt>
                <c:pt idx="3416">
                  <c:v>120</c:v>
                </c:pt>
                <c:pt idx="3417">
                  <c:v>120</c:v>
                </c:pt>
                <c:pt idx="3418">
                  <c:v>120</c:v>
                </c:pt>
                <c:pt idx="3419">
                  <c:v>120</c:v>
                </c:pt>
                <c:pt idx="3420">
                  <c:v>120</c:v>
                </c:pt>
                <c:pt idx="3421">
                  <c:v>120</c:v>
                </c:pt>
                <c:pt idx="3422">
                  <c:v>120</c:v>
                </c:pt>
                <c:pt idx="3423">
                  <c:v>120</c:v>
                </c:pt>
                <c:pt idx="3424">
                  <c:v>120</c:v>
                </c:pt>
                <c:pt idx="3425">
                  <c:v>120</c:v>
                </c:pt>
                <c:pt idx="3426">
                  <c:v>120</c:v>
                </c:pt>
                <c:pt idx="3427">
                  <c:v>120</c:v>
                </c:pt>
                <c:pt idx="3428">
                  <c:v>120</c:v>
                </c:pt>
                <c:pt idx="3429">
                  <c:v>120</c:v>
                </c:pt>
                <c:pt idx="3430">
                  <c:v>120</c:v>
                </c:pt>
                <c:pt idx="3431">
                  <c:v>120</c:v>
                </c:pt>
                <c:pt idx="3432">
                  <c:v>120</c:v>
                </c:pt>
                <c:pt idx="3433">
                  <c:v>120</c:v>
                </c:pt>
                <c:pt idx="3434">
                  <c:v>120</c:v>
                </c:pt>
                <c:pt idx="3435">
                  <c:v>120</c:v>
                </c:pt>
                <c:pt idx="3436">
                  <c:v>120</c:v>
                </c:pt>
                <c:pt idx="3437">
                  <c:v>120</c:v>
                </c:pt>
                <c:pt idx="3438">
                  <c:v>120</c:v>
                </c:pt>
                <c:pt idx="3439">
                  <c:v>120</c:v>
                </c:pt>
                <c:pt idx="3440">
                  <c:v>120</c:v>
                </c:pt>
                <c:pt idx="3441">
                  <c:v>120</c:v>
                </c:pt>
                <c:pt idx="3442">
                  <c:v>120</c:v>
                </c:pt>
                <c:pt idx="3443">
                  <c:v>120</c:v>
                </c:pt>
                <c:pt idx="3444">
                  <c:v>120</c:v>
                </c:pt>
                <c:pt idx="3445">
                  <c:v>120</c:v>
                </c:pt>
                <c:pt idx="3446">
                  <c:v>120</c:v>
                </c:pt>
                <c:pt idx="3447">
                  <c:v>120</c:v>
                </c:pt>
                <c:pt idx="3448">
                  <c:v>120</c:v>
                </c:pt>
                <c:pt idx="3449">
                  <c:v>120</c:v>
                </c:pt>
                <c:pt idx="3450">
                  <c:v>120</c:v>
                </c:pt>
                <c:pt idx="3451">
                  <c:v>120</c:v>
                </c:pt>
                <c:pt idx="3452">
                  <c:v>120</c:v>
                </c:pt>
                <c:pt idx="3453">
                  <c:v>120</c:v>
                </c:pt>
                <c:pt idx="3454">
                  <c:v>120</c:v>
                </c:pt>
                <c:pt idx="3455">
                  <c:v>120</c:v>
                </c:pt>
                <c:pt idx="3456">
                  <c:v>120</c:v>
                </c:pt>
                <c:pt idx="3457">
                  <c:v>120</c:v>
                </c:pt>
                <c:pt idx="3458">
                  <c:v>120</c:v>
                </c:pt>
                <c:pt idx="3459">
                  <c:v>120</c:v>
                </c:pt>
                <c:pt idx="3460">
                  <c:v>120</c:v>
                </c:pt>
                <c:pt idx="3461">
                  <c:v>120</c:v>
                </c:pt>
                <c:pt idx="3462">
                  <c:v>120</c:v>
                </c:pt>
                <c:pt idx="3463">
                  <c:v>120</c:v>
                </c:pt>
                <c:pt idx="3464">
                  <c:v>120</c:v>
                </c:pt>
                <c:pt idx="3465">
                  <c:v>120</c:v>
                </c:pt>
                <c:pt idx="3466">
                  <c:v>120</c:v>
                </c:pt>
                <c:pt idx="3467">
                  <c:v>120</c:v>
                </c:pt>
                <c:pt idx="3468">
                  <c:v>120</c:v>
                </c:pt>
                <c:pt idx="3469">
                  <c:v>120</c:v>
                </c:pt>
                <c:pt idx="3470">
                  <c:v>120</c:v>
                </c:pt>
                <c:pt idx="3471">
                  <c:v>120</c:v>
                </c:pt>
                <c:pt idx="3472">
                  <c:v>120</c:v>
                </c:pt>
                <c:pt idx="3473">
                  <c:v>120</c:v>
                </c:pt>
                <c:pt idx="3474">
                  <c:v>120</c:v>
                </c:pt>
                <c:pt idx="3475">
                  <c:v>120</c:v>
                </c:pt>
                <c:pt idx="3476">
                  <c:v>120</c:v>
                </c:pt>
                <c:pt idx="3477">
                  <c:v>120</c:v>
                </c:pt>
                <c:pt idx="3478">
                  <c:v>120</c:v>
                </c:pt>
                <c:pt idx="3479">
                  <c:v>120</c:v>
                </c:pt>
                <c:pt idx="3480">
                  <c:v>120</c:v>
                </c:pt>
                <c:pt idx="3481">
                  <c:v>120</c:v>
                </c:pt>
                <c:pt idx="3482">
                  <c:v>120</c:v>
                </c:pt>
                <c:pt idx="3483">
                  <c:v>120</c:v>
                </c:pt>
                <c:pt idx="3484">
                  <c:v>120</c:v>
                </c:pt>
                <c:pt idx="3485">
                  <c:v>120</c:v>
                </c:pt>
                <c:pt idx="3486">
                  <c:v>120</c:v>
                </c:pt>
                <c:pt idx="3487">
                  <c:v>120</c:v>
                </c:pt>
                <c:pt idx="3488">
                  <c:v>120</c:v>
                </c:pt>
                <c:pt idx="3489">
                  <c:v>120</c:v>
                </c:pt>
                <c:pt idx="3490">
                  <c:v>120</c:v>
                </c:pt>
                <c:pt idx="3491">
                  <c:v>120</c:v>
                </c:pt>
                <c:pt idx="3492">
                  <c:v>120</c:v>
                </c:pt>
                <c:pt idx="3493">
                  <c:v>120</c:v>
                </c:pt>
                <c:pt idx="3494">
                  <c:v>120</c:v>
                </c:pt>
                <c:pt idx="3495">
                  <c:v>120</c:v>
                </c:pt>
                <c:pt idx="3496">
                  <c:v>120</c:v>
                </c:pt>
                <c:pt idx="3497">
                  <c:v>120</c:v>
                </c:pt>
                <c:pt idx="3498">
                  <c:v>120</c:v>
                </c:pt>
                <c:pt idx="3499">
                  <c:v>120</c:v>
                </c:pt>
                <c:pt idx="3500">
                  <c:v>120</c:v>
                </c:pt>
                <c:pt idx="3501">
                  <c:v>120</c:v>
                </c:pt>
                <c:pt idx="3502">
                  <c:v>120</c:v>
                </c:pt>
                <c:pt idx="3503">
                  <c:v>120</c:v>
                </c:pt>
                <c:pt idx="3504">
                  <c:v>120</c:v>
                </c:pt>
                <c:pt idx="3505">
                  <c:v>120</c:v>
                </c:pt>
                <c:pt idx="3506">
                  <c:v>120</c:v>
                </c:pt>
                <c:pt idx="3507">
                  <c:v>120</c:v>
                </c:pt>
                <c:pt idx="3508">
                  <c:v>120</c:v>
                </c:pt>
                <c:pt idx="3509">
                  <c:v>120</c:v>
                </c:pt>
                <c:pt idx="3510">
                  <c:v>120</c:v>
                </c:pt>
                <c:pt idx="3511">
                  <c:v>120</c:v>
                </c:pt>
                <c:pt idx="3512">
                  <c:v>120</c:v>
                </c:pt>
                <c:pt idx="3513">
                  <c:v>120</c:v>
                </c:pt>
                <c:pt idx="3514">
                  <c:v>120</c:v>
                </c:pt>
                <c:pt idx="3515">
                  <c:v>120</c:v>
                </c:pt>
                <c:pt idx="3516">
                  <c:v>120</c:v>
                </c:pt>
                <c:pt idx="3517">
                  <c:v>120</c:v>
                </c:pt>
                <c:pt idx="3518">
                  <c:v>120</c:v>
                </c:pt>
                <c:pt idx="3519">
                  <c:v>120</c:v>
                </c:pt>
                <c:pt idx="3520">
                  <c:v>120</c:v>
                </c:pt>
                <c:pt idx="3521">
                  <c:v>120</c:v>
                </c:pt>
                <c:pt idx="3522">
                  <c:v>120</c:v>
                </c:pt>
                <c:pt idx="3523">
                  <c:v>120</c:v>
                </c:pt>
                <c:pt idx="3524">
                  <c:v>120</c:v>
                </c:pt>
                <c:pt idx="3525">
                  <c:v>120</c:v>
                </c:pt>
                <c:pt idx="3526">
                  <c:v>120</c:v>
                </c:pt>
                <c:pt idx="3527">
                  <c:v>120</c:v>
                </c:pt>
                <c:pt idx="3528">
                  <c:v>120</c:v>
                </c:pt>
                <c:pt idx="3529">
                  <c:v>120</c:v>
                </c:pt>
                <c:pt idx="3530">
                  <c:v>120</c:v>
                </c:pt>
                <c:pt idx="3531">
                  <c:v>120</c:v>
                </c:pt>
                <c:pt idx="3532">
                  <c:v>120</c:v>
                </c:pt>
                <c:pt idx="3533">
                  <c:v>120</c:v>
                </c:pt>
                <c:pt idx="3534">
                  <c:v>120</c:v>
                </c:pt>
                <c:pt idx="3535">
                  <c:v>120</c:v>
                </c:pt>
                <c:pt idx="3536">
                  <c:v>120</c:v>
                </c:pt>
                <c:pt idx="3537">
                  <c:v>120</c:v>
                </c:pt>
                <c:pt idx="3538">
                  <c:v>120</c:v>
                </c:pt>
                <c:pt idx="3539">
                  <c:v>120</c:v>
                </c:pt>
                <c:pt idx="3540">
                  <c:v>120</c:v>
                </c:pt>
                <c:pt idx="3541">
                  <c:v>120</c:v>
                </c:pt>
                <c:pt idx="3542">
                  <c:v>120</c:v>
                </c:pt>
                <c:pt idx="3543">
                  <c:v>120</c:v>
                </c:pt>
                <c:pt idx="3544">
                  <c:v>120</c:v>
                </c:pt>
                <c:pt idx="3545">
                  <c:v>120</c:v>
                </c:pt>
                <c:pt idx="3546">
                  <c:v>120</c:v>
                </c:pt>
                <c:pt idx="3547">
                  <c:v>120</c:v>
                </c:pt>
                <c:pt idx="3548">
                  <c:v>120</c:v>
                </c:pt>
                <c:pt idx="3549">
                  <c:v>120</c:v>
                </c:pt>
                <c:pt idx="3550">
                  <c:v>120</c:v>
                </c:pt>
                <c:pt idx="3551">
                  <c:v>120</c:v>
                </c:pt>
                <c:pt idx="3552">
                  <c:v>120</c:v>
                </c:pt>
                <c:pt idx="3553">
                  <c:v>120</c:v>
                </c:pt>
                <c:pt idx="3554">
                  <c:v>120</c:v>
                </c:pt>
                <c:pt idx="3555">
                  <c:v>120</c:v>
                </c:pt>
                <c:pt idx="3556">
                  <c:v>120</c:v>
                </c:pt>
                <c:pt idx="3557">
                  <c:v>120</c:v>
                </c:pt>
                <c:pt idx="3558">
                  <c:v>120</c:v>
                </c:pt>
                <c:pt idx="3559">
                  <c:v>120</c:v>
                </c:pt>
                <c:pt idx="3560">
                  <c:v>120</c:v>
                </c:pt>
                <c:pt idx="3561">
                  <c:v>120</c:v>
                </c:pt>
                <c:pt idx="3562">
                  <c:v>120</c:v>
                </c:pt>
                <c:pt idx="3563">
                  <c:v>120</c:v>
                </c:pt>
                <c:pt idx="3564">
                  <c:v>120</c:v>
                </c:pt>
                <c:pt idx="3565">
                  <c:v>120</c:v>
                </c:pt>
                <c:pt idx="3566">
                  <c:v>120</c:v>
                </c:pt>
                <c:pt idx="3567">
                  <c:v>120</c:v>
                </c:pt>
                <c:pt idx="3568">
                  <c:v>120</c:v>
                </c:pt>
                <c:pt idx="3569">
                  <c:v>120</c:v>
                </c:pt>
                <c:pt idx="3570">
                  <c:v>120</c:v>
                </c:pt>
                <c:pt idx="3571">
                  <c:v>120</c:v>
                </c:pt>
                <c:pt idx="3572">
                  <c:v>120</c:v>
                </c:pt>
                <c:pt idx="3573">
                  <c:v>120</c:v>
                </c:pt>
                <c:pt idx="3574">
                  <c:v>120</c:v>
                </c:pt>
                <c:pt idx="3575">
                  <c:v>120</c:v>
                </c:pt>
                <c:pt idx="3576">
                  <c:v>120</c:v>
                </c:pt>
                <c:pt idx="3577">
                  <c:v>120</c:v>
                </c:pt>
                <c:pt idx="3578">
                  <c:v>120</c:v>
                </c:pt>
                <c:pt idx="3579">
                  <c:v>120</c:v>
                </c:pt>
                <c:pt idx="3580">
                  <c:v>120</c:v>
                </c:pt>
                <c:pt idx="3581">
                  <c:v>120</c:v>
                </c:pt>
                <c:pt idx="3582">
                  <c:v>120</c:v>
                </c:pt>
                <c:pt idx="3583">
                  <c:v>120</c:v>
                </c:pt>
                <c:pt idx="3584">
                  <c:v>120</c:v>
                </c:pt>
                <c:pt idx="3585">
                  <c:v>120</c:v>
                </c:pt>
                <c:pt idx="3586">
                  <c:v>120</c:v>
                </c:pt>
                <c:pt idx="3587">
                  <c:v>120</c:v>
                </c:pt>
                <c:pt idx="3588">
                  <c:v>120</c:v>
                </c:pt>
                <c:pt idx="3589">
                  <c:v>120</c:v>
                </c:pt>
                <c:pt idx="3590">
                  <c:v>120</c:v>
                </c:pt>
                <c:pt idx="3591">
                  <c:v>120</c:v>
                </c:pt>
                <c:pt idx="3592">
                  <c:v>120</c:v>
                </c:pt>
                <c:pt idx="3593">
                  <c:v>120</c:v>
                </c:pt>
                <c:pt idx="3594">
                  <c:v>120</c:v>
                </c:pt>
                <c:pt idx="3595">
                  <c:v>120</c:v>
                </c:pt>
                <c:pt idx="3596">
                  <c:v>120</c:v>
                </c:pt>
                <c:pt idx="3597">
                  <c:v>120</c:v>
                </c:pt>
                <c:pt idx="3598">
                  <c:v>120</c:v>
                </c:pt>
                <c:pt idx="3599">
                  <c:v>120</c:v>
                </c:pt>
                <c:pt idx="3600">
                  <c:v>120</c:v>
                </c:pt>
                <c:pt idx="3601">
                  <c:v>120</c:v>
                </c:pt>
                <c:pt idx="3602">
                  <c:v>120</c:v>
                </c:pt>
                <c:pt idx="3603">
                  <c:v>120</c:v>
                </c:pt>
                <c:pt idx="3604">
                  <c:v>120</c:v>
                </c:pt>
                <c:pt idx="3605">
                  <c:v>120</c:v>
                </c:pt>
                <c:pt idx="3606">
                  <c:v>120</c:v>
                </c:pt>
                <c:pt idx="3607">
                  <c:v>120</c:v>
                </c:pt>
                <c:pt idx="3608">
                  <c:v>120</c:v>
                </c:pt>
                <c:pt idx="3609">
                  <c:v>120</c:v>
                </c:pt>
                <c:pt idx="3610">
                  <c:v>120</c:v>
                </c:pt>
                <c:pt idx="3611">
                  <c:v>120</c:v>
                </c:pt>
                <c:pt idx="3612">
                  <c:v>120</c:v>
                </c:pt>
                <c:pt idx="3613">
                  <c:v>120</c:v>
                </c:pt>
                <c:pt idx="3614">
                  <c:v>120</c:v>
                </c:pt>
                <c:pt idx="3615">
                  <c:v>120</c:v>
                </c:pt>
                <c:pt idx="3616">
                  <c:v>120</c:v>
                </c:pt>
                <c:pt idx="3617">
                  <c:v>120</c:v>
                </c:pt>
                <c:pt idx="3618">
                  <c:v>120</c:v>
                </c:pt>
                <c:pt idx="3619">
                  <c:v>120</c:v>
                </c:pt>
                <c:pt idx="3620">
                  <c:v>120</c:v>
                </c:pt>
                <c:pt idx="3621">
                  <c:v>120</c:v>
                </c:pt>
                <c:pt idx="3622">
                  <c:v>120</c:v>
                </c:pt>
                <c:pt idx="3623">
                  <c:v>120</c:v>
                </c:pt>
                <c:pt idx="3624">
                  <c:v>120</c:v>
                </c:pt>
                <c:pt idx="3625">
                  <c:v>120</c:v>
                </c:pt>
                <c:pt idx="3626">
                  <c:v>120</c:v>
                </c:pt>
                <c:pt idx="3627">
                  <c:v>120</c:v>
                </c:pt>
                <c:pt idx="3628">
                  <c:v>120</c:v>
                </c:pt>
                <c:pt idx="3629">
                  <c:v>120</c:v>
                </c:pt>
                <c:pt idx="3630">
                  <c:v>120</c:v>
                </c:pt>
                <c:pt idx="3631">
                  <c:v>120</c:v>
                </c:pt>
                <c:pt idx="3632">
                  <c:v>120</c:v>
                </c:pt>
                <c:pt idx="3633">
                  <c:v>120</c:v>
                </c:pt>
                <c:pt idx="3634">
                  <c:v>120</c:v>
                </c:pt>
                <c:pt idx="3635">
                  <c:v>120</c:v>
                </c:pt>
                <c:pt idx="3636">
                  <c:v>120</c:v>
                </c:pt>
                <c:pt idx="3637">
                  <c:v>120</c:v>
                </c:pt>
                <c:pt idx="3638">
                  <c:v>120</c:v>
                </c:pt>
                <c:pt idx="3639">
                  <c:v>120</c:v>
                </c:pt>
                <c:pt idx="3640">
                  <c:v>120</c:v>
                </c:pt>
                <c:pt idx="3641">
                  <c:v>120</c:v>
                </c:pt>
                <c:pt idx="3642">
                  <c:v>120</c:v>
                </c:pt>
                <c:pt idx="3643">
                  <c:v>120</c:v>
                </c:pt>
                <c:pt idx="3644">
                  <c:v>120</c:v>
                </c:pt>
                <c:pt idx="3645">
                  <c:v>120</c:v>
                </c:pt>
                <c:pt idx="3646">
                  <c:v>120</c:v>
                </c:pt>
                <c:pt idx="3647">
                  <c:v>120</c:v>
                </c:pt>
                <c:pt idx="3648">
                  <c:v>120</c:v>
                </c:pt>
                <c:pt idx="3649">
                  <c:v>120</c:v>
                </c:pt>
                <c:pt idx="3650">
                  <c:v>120</c:v>
                </c:pt>
                <c:pt idx="3651">
                  <c:v>120</c:v>
                </c:pt>
                <c:pt idx="3652">
                  <c:v>120</c:v>
                </c:pt>
                <c:pt idx="3653">
                  <c:v>120</c:v>
                </c:pt>
                <c:pt idx="3654">
                  <c:v>120</c:v>
                </c:pt>
                <c:pt idx="3655">
                  <c:v>120</c:v>
                </c:pt>
                <c:pt idx="3656">
                  <c:v>120</c:v>
                </c:pt>
                <c:pt idx="3657">
                  <c:v>120</c:v>
                </c:pt>
                <c:pt idx="3658">
                  <c:v>120</c:v>
                </c:pt>
                <c:pt idx="3659">
                  <c:v>120</c:v>
                </c:pt>
                <c:pt idx="3660">
                  <c:v>120</c:v>
                </c:pt>
                <c:pt idx="3661">
                  <c:v>120</c:v>
                </c:pt>
                <c:pt idx="3662">
                  <c:v>120</c:v>
                </c:pt>
                <c:pt idx="3663">
                  <c:v>120</c:v>
                </c:pt>
                <c:pt idx="3664">
                  <c:v>120</c:v>
                </c:pt>
                <c:pt idx="3665">
                  <c:v>120</c:v>
                </c:pt>
                <c:pt idx="3666">
                  <c:v>120</c:v>
                </c:pt>
                <c:pt idx="3667">
                  <c:v>120</c:v>
                </c:pt>
                <c:pt idx="3668">
                  <c:v>120</c:v>
                </c:pt>
                <c:pt idx="3669">
                  <c:v>120</c:v>
                </c:pt>
                <c:pt idx="3670">
                  <c:v>120</c:v>
                </c:pt>
                <c:pt idx="3671">
                  <c:v>120</c:v>
                </c:pt>
                <c:pt idx="3672">
                  <c:v>120</c:v>
                </c:pt>
                <c:pt idx="3673">
                  <c:v>120</c:v>
                </c:pt>
                <c:pt idx="3674">
                  <c:v>120</c:v>
                </c:pt>
                <c:pt idx="3675">
                  <c:v>120</c:v>
                </c:pt>
                <c:pt idx="3676">
                  <c:v>120</c:v>
                </c:pt>
                <c:pt idx="3677">
                  <c:v>120</c:v>
                </c:pt>
                <c:pt idx="3678">
                  <c:v>120</c:v>
                </c:pt>
                <c:pt idx="3679">
                  <c:v>120</c:v>
                </c:pt>
                <c:pt idx="3680">
                  <c:v>120</c:v>
                </c:pt>
                <c:pt idx="3681">
                  <c:v>120</c:v>
                </c:pt>
                <c:pt idx="3682">
                  <c:v>120</c:v>
                </c:pt>
                <c:pt idx="3683">
                  <c:v>120</c:v>
                </c:pt>
                <c:pt idx="3684">
                  <c:v>120</c:v>
                </c:pt>
                <c:pt idx="3685">
                  <c:v>120</c:v>
                </c:pt>
                <c:pt idx="3686">
                  <c:v>120</c:v>
                </c:pt>
                <c:pt idx="3687">
                  <c:v>120</c:v>
                </c:pt>
                <c:pt idx="3688">
                  <c:v>120</c:v>
                </c:pt>
                <c:pt idx="3689">
                  <c:v>120</c:v>
                </c:pt>
                <c:pt idx="3690">
                  <c:v>120</c:v>
                </c:pt>
                <c:pt idx="3691">
                  <c:v>120</c:v>
                </c:pt>
                <c:pt idx="3692">
                  <c:v>120</c:v>
                </c:pt>
                <c:pt idx="3693">
                  <c:v>120</c:v>
                </c:pt>
                <c:pt idx="3694">
                  <c:v>120</c:v>
                </c:pt>
                <c:pt idx="3695">
                  <c:v>120</c:v>
                </c:pt>
                <c:pt idx="3696">
                  <c:v>120</c:v>
                </c:pt>
                <c:pt idx="3697">
                  <c:v>120</c:v>
                </c:pt>
                <c:pt idx="3698">
                  <c:v>120</c:v>
                </c:pt>
                <c:pt idx="3699">
                  <c:v>120</c:v>
                </c:pt>
                <c:pt idx="3700">
                  <c:v>120</c:v>
                </c:pt>
                <c:pt idx="3701">
                  <c:v>120</c:v>
                </c:pt>
                <c:pt idx="3702">
                  <c:v>120</c:v>
                </c:pt>
                <c:pt idx="3703">
                  <c:v>120</c:v>
                </c:pt>
                <c:pt idx="3704">
                  <c:v>120</c:v>
                </c:pt>
                <c:pt idx="3705">
                  <c:v>120</c:v>
                </c:pt>
                <c:pt idx="3706">
                  <c:v>120</c:v>
                </c:pt>
                <c:pt idx="3707">
                  <c:v>120</c:v>
                </c:pt>
                <c:pt idx="3708">
                  <c:v>120</c:v>
                </c:pt>
                <c:pt idx="3709">
                  <c:v>120</c:v>
                </c:pt>
                <c:pt idx="3710">
                  <c:v>120</c:v>
                </c:pt>
                <c:pt idx="3711">
                  <c:v>120</c:v>
                </c:pt>
                <c:pt idx="3712">
                  <c:v>120</c:v>
                </c:pt>
                <c:pt idx="3713">
                  <c:v>120</c:v>
                </c:pt>
                <c:pt idx="3714">
                  <c:v>120</c:v>
                </c:pt>
                <c:pt idx="3715">
                  <c:v>120</c:v>
                </c:pt>
                <c:pt idx="3716">
                  <c:v>120</c:v>
                </c:pt>
                <c:pt idx="3717">
                  <c:v>120</c:v>
                </c:pt>
                <c:pt idx="3718">
                  <c:v>120</c:v>
                </c:pt>
                <c:pt idx="3719">
                  <c:v>120</c:v>
                </c:pt>
                <c:pt idx="3720">
                  <c:v>120</c:v>
                </c:pt>
                <c:pt idx="3721">
                  <c:v>120</c:v>
                </c:pt>
                <c:pt idx="3722">
                  <c:v>120</c:v>
                </c:pt>
                <c:pt idx="3723">
                  <c:v>120</c:v>
                </c:pt>
                <c:pt idx="3724">
                  <c:v>120</c:v>
                </c:pt>
                <c:pt idx="3725">
                  <c:v>120</c:v>
                </c:pt>
                <c:pt idx="3726">
                  <c:v>120</c:v>
                </c:pt>
                <c:pt idx="3727">
                  <c:v>120</c:v>
                </c:pt>
                <c:pt idx="3728">
                  <c:v>120</c:v>
                </c:pt>
                <c:pt idx="3729">
                  <c:v>120</c:v>
                </c:pt>
                <c:pt idx="3730">
                  <c:v>120</c:v>
                </c:pt>
                <c:pt idx="3731">
                  <c:v>120</c:v>
                </c:pt>
                <c:pt idx="3732">
                  <c:v>120</c:v>
                </c:pt>
                <c:pt idx="3733">
                  <c:v>120</c:v>
                </c:pt>
                <c:pt idx="3734">
                  <c:v>120</c:v>
                </c:pt>
                <c:pt idx="3735">
                  <c:v>120</c:v>
                </c:pt>
                <c:pt idx="3736">
                  <c:v>120</c:v>
                </c:pt>
                <c:pt idx="3737">
                  <c:v>120</c:v>
                </c:pt>
                <c:pt idx="3738">
                  <c:v>120</c:v>
                </c:pt>
                <c:pt idx="3739">
                  <c:v>120</c:v>
                </c:pt>
                <c:pt idx="3740">
                  <c:v>120</c:v>
                </c:pt>
                <c:pt idx="3741">
                  <c:v>120</c:v>
                </c:pt>
                <c:pt idx="3742">
                  <c:v>120</c:v>
                </c:pt>
                <c:pt idx="3743">
                  <c:v>120</c:v>
                </c:pt>
                <c:pt idx="3744">
                  <c:v>120</c:v>
                </c:pt>
                <c:pt idx="3745">
                  <c:v>120</c:v>
                </c:pt>
                <c:pt idx="3746">
                  <c:v>120</c:v>
                </c:pt>
                <c:pt idx="3747">
                  <c:v>120</c:v>
                </c:pt>
                <c:pt idx="3748">
                  <c:v>120</c:v>
                </c:pt>
                <c:pt idx="3749">
                  <c:v>120</c:v>
                </c:pt>
                <c:pt idx="3750">
                  <c:v>120</c:v>
                </c:pt>
                <c:pt idx="3751">
                  <c:v>120</c:v>
                </c:pt>
                <c:pt idx="3752">
                  <c:v>120</c:v>
                </c:pt>
                <c:pt idx="3753">
                  <c:v>120</c:v>
                </c:pt>
                <c:pt idx="3754">
                  <c:v>120</c:v>
                </c:pt>
                <c:pt idx="3755">
                  <c:v>120</c:v>
                </c:pt>
                <c:pt idx="3756">
                  <c:v>120</c:v>
                </c:pt>
                <c:pt idx="3757">
                  <c:v>120</c:v>
                </c:pt>
                <c:pt idx="3758">
                  <c:v>120</c:v>
                </c:pt>
                <c:pt idx="3759">
                  <c:v>120</c:v>
                </c:pt>
                <c:pt idx="3760">
                  <c:v>120</c:v>
                </c:pt>
                <c:pt idx="3761">
                  <c:v>120</c:v>
                </c:pt>
                <c:pt idx="3762">
                  <c:v>120</c:v>
                </c:pt>
                <c:pt idx="3763">
                  <c:v>120</c:v>
                </c:pt>
                <c:pt idx="3764">
                  <c:v>120</c:v>
                </c:pt>
                <c:pt idx="3765">
                  <c:v>120</c:v>
                </c:pt>
                <c:pt idx="3766">
                  <c:v>120</c:v>
                </c:pt>
                <c:pt idx="3767">
                  <c:v>120</c:v>
                </c:pt>
                <c:pt idx="3768">
                  <c:v>120</c:v>
                </c:pt>
                <c:pt idx="3769">
                  <c:v>120</c:v>
                </c:pt>
                <c:pt idx="3770">
                  <c:v>120</c:v>
                </c:pt>
                <c:pt idx="3771">
                  <c:v>120</c:v>
                </c:pt>
                <c:pt idx="3772">
                  <c:v>120</c:v>
                </c:pt>
                <c:pt idx="3773">
                  <c:v>120</c:v>
                </c:pt>
                <c:pt idx="3774">
                  <c:v>120</c:v>
                </c:pt>
                <c:pt idx="3775">
                  <c:v>120</c:v>
                </c:pt>
                <c:pt idx="3776">
                  <c:v>120</c:v>
                </c:pt>
                <c:pt idx="3777">
                  <c:v>120</c:v>
                </c:pt>
                <c:pt idx="3778">
                  <c:v>120</c:v>
                </c:pt>
                <c:pt idx="3779">
                  <c:v>120</c:v>
                </c:pt>
                <c:pt idx="3780">
                  <c:v>120</c:v>
                </c:pt>
                <c:pt idx="3781">
                  <c:v>120</c:v>
                </c:pt>
                <c:pt idx="3782">
                  <c:v>120</c:v>
                </c:pt>
                <c:pt idx="3783">
                  <c:v>120</c:v>
                </c:pt>
                <c:pt idx="3784">
                  <c:v>120</c:v>
                </c:pt>
                <c:pt idx="3785">
                  <c:v>120</c:v>
                </c:pt>
                <c:pt idx="3786">
                  <c:v>120</c:v>
                </c:pt>
                <c:pt idx="3787">
                  <c:v>120</c:v>
                </c:pt>
                <c:pt idx="3788">
                  <c:v>120</c:v>
                </c:pt>
                <c:pt idx="3789">
                  <c:v>120</c:v>
                </c:pt>
                <c:pt idx="3790">
                  <c:v>120</c:v>
                </c:pt>
                <c:pt idx="3791">
                  <c:v>120</c:v>
                </c:pt>
                <c:pt idx="3792">
                  <c:v>120</c:v>
                </c:pt>
                <c:pt idx="3793">
                  <c:v>120</c:v>
                </c:pt>
                <c:pt idx="3794">
                  <c:v>120</c:v>
                </c:pt>
                <c:pt idx="3795">
                  <c:v>120</c:v>
                </c:pt>
                <c:pt idx="3796">
                  <c:v>120</c:v>
                </c:pt>
                <c:pt idx="3797">
                  <c:v>120</c:v>
                </c:pt>
                <c:pt idx="3798">
                  <c:v>120</c:v>
                </c:pt>
                <c:pt idx="3799">
                  <c:v>120</c:v>
                </c:pt>
                <c:pt idx="3800">
                  <c:v>120</c:v>
                </c:pt>
                <c:pt idx="3801">
                  <c:v>120</c:v>
                </c:pt>
                <c:pt idx="3802">
                  <c:v>120</c:v>
                </c:pt>
                <c:pt idx="3803">
                  <c:v>120</c:v>
                </c:pt>
                <c:pt idx="3804">
                  <c:v>120</c:v>
                </c:pt>
                <c:pt idx="3805">
                  <c:v>120</c:v>
                </c:pt>
                <c:pt idx="3806">
                  <c:v>120</c:v>
                </c:pt>
                <c:pt idx="3807">
                  <c:v>120</c:v>
                </c:pt>
                <c:pt idx="3808">
                  <c:v>120</c:v>
                </c:pt>
                <c:pt idx="3809">
                  <c:v>120</c:v>
                </c:pt>
                <c:pt idx="3810">
                  <c:v>120</c:v>
                </c:pt>
                <c:pt idx="3811">
                  <c:v>120</c:v>
                </c:pt>
                <c:pt idx="3812">
                  <c:v>120</c:v>
                </c:pt>
                <c:pt idx="3813">
                  <c:v>120</c:v>
                </c:pt>
                <c:pt idx="3814">
                  <c:v>120</c:v>
                </c:pt>
                <c:pt idx="3815">
                  <c:v>120</c:v>
                </c:pt>
                <c:pt idx="3816">
                  <c:v>120</c:v>
                </c:pt>
                <c:pt idx="3817">
                  <c:v>120</c:v>
                </c:pt>
                <c:pt idx="3818">
                  <c:v>120</c:v>
                </c:pt>
                <c:pt idx="3819">
                  <c:v>120</c:v>
                </c:pt>
                <c:pt idx="3820">
                  <c:v>120</c:v>
                </c:pt>
                <c:pt idx="3821">
                  <c:v>120</c:v>
                </c:pt>
                <c:pt idx="3822">
                  <c:v>120</c:v>
                </c:pt>
                <c:pt idx="3823">
                  <c:v>120</c:v>
                </c:pt>
                <c:pt idx="3824">
                  <c:v>120</c:v>
                </c:pt>
                <c:pt idx="3825">
                  <c:v>120</c:v>
                </c:pt>
                <c:pt idx="3826">
                  <c:v>120</c:v>
                </c:pt>
                <c:pt idx="3827">
                  <c:v>120</c:v>
                </c:pt>
                <c:pt idx="3828">
                  <c:v>120</c:v>
                </c:pt>
                <c:pt idx="3829">
                  <c:v>120</c:v>
                </c:pt>
                <c:pt idx="3830">
                  <c:v>120</c:v>
                </c:pt>
                <c:pt idx="3831">
                  <c:v>120</c:v>
                </c:pt>
                <c:pt idx="3832">
                  <c:v>120</c:v>
                </c:pt>
                <c:pt idx="3833">
                  <c:v>120</c:v>
                </c:pt>
                <c:pt idx="3834">
                  <c:v>120</c:v>
                </c:pt>
                <c:pt idx="3835">
                  <c:v>120</c:v>
                </c:pt>
                <c:pt idx="3836">
                  <c:v>120</c:v>
                </c:pt>
                <c:pt idx="3837">
                  <c:v>120</c:v>
                </c:pt>
                <c:pt idx="3838">
                  <c:v>120</c:v>
                </c:pt>
                <c:pt idx="3839">
                  <c:v>120</c:v>
                </c:pt>
                <c:pt idx="3840">
                  <c:v>120</c:v>
                </c:pt>
                <c:pt idx="3841">
                  <c:v>120</c:v>
                </c:pt>
                <c:pt idx="3842">
                  <c:v>120</c:v>
                </c:pt>
                <c:pt idx="3843">
                  <c:v>120</c:v>
                </c:pt>
                <c:pt idx="3844">
                  <c:v>120</c:v>
                </c:pt>
                <c:pt idx="3845">
                  <c:v>120</c:v>
                </c:pt>
                <c:pt idx="3846">
                  <c:v>120</c:v>
                </c:pt>
                <c:pt idx="3847">
                  <c:v>120</c:v>
                </c:pt>
                <c:pt idx="3848">
                  <c:v>120</c:v>
                </c:pt>
                <c:pt idx="3849">
                  <c:v>120</c:v>
                </c:pt>
                <c:pt idx="3850">
                  <c:v>120</c:v>
                </c:pt>
                <c:pt idx="3851">
                  <c:v>120</c:v>
                </c:pt>
                <c:pt idx="3852">
                  <c:v>120</c:v>
                </c:pt>
                <c:pt idx="3853">
                  <c:v>120</c:v>
                </c:pt>
                <c:pt idx="3854">
                  <c:v>120</c:v>
                </c:pt>
                <c:pt idx="3855">
                  <c:v>120</c:v>
                </c:pt>
                <c:pt idx="3856">
                  <c:v>120</c:v>
                </c:pt>
                <c:pt idx="3857">
                  <c:v>120</c:v>
                </c:pt>
                <c:pt idx="3858">
                  <c:v>120</c:v>
                </c:pt>
                <c:pt idx="3859">
                  <c:v>120</c:v>
                </c:pt>
                <c:pt idx="3860">
                  <c:v>120</c:v>
                </c:pt>
                <c:pt idx="3861">
                  <c:v>120</c:v>
                </c:pt>
                <c:pt idx="3862">
                  <c:v>120</c:v>
                </c:pt>
                <c:pt idx="3863">
                  <c:v>120</c:v>
                </c:pt>
                <c:pt idx="3864">
                  <c:v>120</c:v>
                </c:pt>
                <c:pt idx="3865">
                  <c:v>120</c:v>
                </c:pt>
                <c:pt idx="3866">
                  <c:v>120</c:v>
                </c:pt>
                <c:pt idx="3867">
                  <c:v>120</c:v>
                </c:pt>
                <c:pt idx="3868">
                  <c:v>120</c:v>
                </c:pt>
                <c:pt idx="3869">
                  <c:v>120</c:v>
                </c:pt>
                <c:pt idx="3870">
                  <c:v>120</c:v>
                </c:pt>
                <c:pt idx="3871">
                  <c:v>120</c:v>
                </c:pt>
                <c:pt idx="3872">
                  <c:v>120</c:v>
                </c:pt>
                <c:pt idx="3873">
                  <c:v>120</c:v>
                </c:pt>
                <c:pt idx="3874">
                  <c:v>120</c:v>
                </c:pt>
                <c:pt idx="3875">
                  <c:v>120</c:v>
                </c:pt>
                <c:pt idx="3876">
                  <c:v>120</c:v>
                </c:pt>
                <c:pt idx="3877">
                  <c:v>120</c:v>
                </c:pt>
                <c:pt idx="3878">
                  <c:v>120</c:v>
                </c:pt>
                <c:pt idx="3879">
                  <c:v>120</c:v>
                </c:pt>
                <c:pt idx="3880">
                  <c:v>120</c:v>
                </c:pt>
                <c:pt idx="3881">
                  <c:v>120</c:v>
                </c:pt>
                <c:pt idx="3882">
                  <c:v>120</c:v>
                </c:pt>
                <c:pt idx="3883">
                  <c:v>120</c:v>
                </c:pt>
                <c:pt idx="3884">
                  <c:v>120</c:v>
                </c:pt>
                <c:pt idx="3885">
                  <c:v>120</c:v>
                </c:pt>
                <c:pt idx="3886">
                  <c:v>120</c:v>
                </c:pt>
                <c:pt idx="3887">
                  <c:v>120</c:v>
                </c:pt>
                <c:pt idx="3888">
                  <c:v>120</c:v>
                </c:pt>
                <c:pt idx="3889">
                  <c:v>120</c:v>
                </c:pt>
                <c:pt idx="3890">
                  <c:v>120</c:v>
                </c:pt>
                <c:pt idx="3891">
                  <c:v>120</c:v>
                </c:pt>
                <c:pt idx="3892">
                  <c:v>120</c:v>
                </c:pt>
                <c:pt idx="3893">
                  <c:v>120</c:v>
                </c:pt>
                <c:pt idx="3894">
                  <c:v>120</c:v>
                </c:pt>
                <c:pt idx="3895">
                  <c:v>120</c:v>
                </c:pt>
                <c:pt idx="3896">
                  <c:v>120</c:v>
                </c:pt>
                <c:pt idx="3897">
                  <c:v>120</c:v>
                </c:pt>
                <c:pt idx="3898">
                  <c:v>120</c:v>
                </c:pt>
                <c:pt idx="3899">
                  <c:v>120</c:v>
                </c:pt>
                <c:pt idx="3900">
                  <c:v>120</c:v>
                </c:pt>
                <c:pt idx="3901">
                  <c:v>120</c:v>
                </c:pt>
                <c:pt idx="3902">
                  <c:v>120</c:v>
                </c:pt>
                <c:pt idx="3903">
                  <c:v>120</c:v>
                </c:pt>
                <c:pt idx="3904">
                  <c:v>120</c:v>
                </c:pt>
                <c:pt idx="3905">
                  <c:v>120</c:v>
                </c:pt>
                <c:pt idx="3906">
                  <c:v>120</c:v>
                </c:pt>
                <c:pt idx="3907">
                  <c:v>120</c:v>
                </c:pt>
                <c:pt idx="3908">
                  <c:v>120</c:v>
                </c:pt>
                <c:pt idx="3909">
                  <c:v>120</c:v>
                </c:pt>
                <c:pt idx="3910">
                  <c:v>120</c:v>
                </c:pt>
                <c:pt idx="3911">
                  <c:v>120</c:v>
                </c:pt>
                <c:pt idx="3912">
                  <c:v>120</c:v>
                </c:pt>
                <c:pt idx="3913">
                  <c:v>120</c:v>
                </c:pt>
                <c:pt idx="3914">
                  <c:v>120</c:v>
                </c:pt>
                <c:pt idx="3915">
                  <c:v>120</c:v>
                </c:pt>
                <c:pt idx="3916">
                  <c:v>120</c:v>
                </c:pt>
                <c:pt idx="3917">
                  <c:v>120</c:v>
                </c:pt>
                <c:pt idx="3918">
                  <c:v>120</c:v>
                </c:pt>
                <c:pt idx="3919">
                  <c:v>120</c:v>
                </c:pt>
                <c:pt idx="3920">
                  <c:v>120</c:v>
                </c:pt>
                <c:pt idx="3921">
                  <c:v>120</c:v>
                </c:pt>
                <c:pt idx="3922">
                  <c:v>120</c:v>
                </c:pt>
                <c:pt idx="3923">
                  <c:v>120</c:v>
                </c:pt>
                <c:pt idx="3924">
                  <c:v>120</c:v>
                </c:pt>
                <c:pt idx="3925">
                  <c:v>120</c:v>
                </c:pt>
                <c:pt idx="3926">
                  <c:v>120</c:v>
                </c:pt>
                <c:pt idx="3927">
                  <c:v>120</c:v>
                </c:pt>
                <c:pt idx="3928">
                  <c:v>120</c:v>
                </c:pt>
                <c:pt idx="3929">
                  <c:v>120</c:v>
                </c:pt>
                <c:pt idx="3930">
                  <c:v>120</c:v>
                </c:pt>
                <c:pt idx="3931">
                  <c:v>120</c:v>
                </c:pt>
                <c:pt idx="3932">
                  <c:v>120</c:v>
                </c:pt>
                <c:pt idx="3933">
                  <c:v>120</c:v>
                </c:pt>
                <c:pt idx="3934">
                  <c:v>120</c:v>
                </c:pt>
                <c:pt idx="3935">
                  <c:v>120</c:v>
                </c:pt>
                <c:pt idx="3936">
                  <c:v>120</c:v>
                </c:pt>
                <c:pt idx="3937">
                  <c:v>120</c:v>
                </c:pt>
                <c:pt idx="3938">
                  <c:v>120</c:v>
                </c:pt>
                <c:pt idx="3939">
                  <c:v>120</c:v>
                </c:pt>
                <c:pt idx="3940">
                  <c:v>120</c:v>
                </c:pt>
                <c:pt idx="3941">
                  <c:v>120</c:v>
                </c:pt>
                <c:pt idx="3942">
                  <c:v>120</c:v>
                </c:pt>
                <c:pt idx="3943">
                  <c:v>120</c:v>
                </c:pt>
                <c:pt idx="3944">
                  <c:v>120</c:v>
                </c:pt>
                <c:pt idx="3945">
                  <c:v>120</c:v>
                </c:pt>
                <c:pt idx="3946">
                  <c:v>120</c:v>
                </c:pt>
                <c:pt idx="3947">
                  <c:v>120</c:v>
                </c:pt>
                <c:pt idx="3948">
                  <c:v>120</c:v>
                </c:pt>
                <c:pt idx="3949">
                  <c:v>120</c:v>
                </c:pt>
                <c:pt idx="3950">
                  <c:v>120</c:v>
                </c:pt>
                <c:pt idx="3951">
                  <c:v>120</c:v>
                </c:pt>
                <c:pt idx="3952">
                  <c:v>120</c:v>
                </c:pt>
                <c:pt idx="3953">
                  <c:v>120</c:v>
                </c:pt>
                <c:pt idx="3954">
                  <c:v>120</c:v>
                </c:pt>
                <c:pt idx="3955">
                  <c:v>120</c:v>
                </c:pt>
                <c:pt idx="3956">
                  <c:v>120</c:v>
                </c:pt>
                <c:pt idx="3957">
                  <c:v>120</c:v>
                </c:pt>
                <c:pt idx="3958">
                  <c:v>120</c:v>
                </c:pt>
                <c:pt idx="3959">
                  <c:v>120</c:v>
                </c:pt>
                <c:pt idx="3960">
                  <c:v>120</c:v>
                </c:pt>
                <c:pt idx="3961">
                  <c:v>120</c:v>
                </c:pt>
                <c:pt idx="3962">
                  <c:v>120</c:v>
                </c:pt>
                <c:pt idx="3963">
                  <c:v>120</c:v>
                </c:pt>
                <c:pt idx="3964">
                  <c:v>120</c:v>
                </c:pt>
                <c:pt idx="3965">
                  <c:v>120</c:v>
                </c:pt>
                <c:pt idx="3966">
                  <c:v>120</c:v>
                </c:pt>
                <c:pt idx="3967">
                  <c:v>120</c:v>
                </c:pt>
                <c:pt idx="3968">
                  <c:v>120</c:v>
                </c:pt>
                <c:pt idx="3969">
                  <c:v>120</c:v>
                </c:pt>
                <c:pt idx="3970">
                  <c:v>120</c:v>
                </c:pt>
                <c:pt idx="3971">
                  <c:v>120</c:v>
                </c:pt>
                <c:pt idx="3972">
                  <c:v>120</c:v>
                </c:pt>
                <c:pt idx="3973">
                  <c:v>120</c:v>
                </c:pt>
                <c:pt idx="3974">
                  <c:v>120</c:v>
                </c:pt>
                <c:pt idx="3975">
                  <c:v>120</c:v>
                </c:pt>
                <c:pt idx="3976">
                  <c:v>120</c:v>
                </c:pt>
                <c:pt idx="3977">
                  <c:v>120</c:v>
                </c:pt>
                <c:pt idx="3978">
                  <c:v>120</c:v>
                </c:pt>
                <c:pt idx="3979">
                  <c:v>120</c:v>
                </c:pt>
                <c:pt idx="3980">
                  <c:v>120</c:v>
                </c:pt>
                <c:pt idx="3981">
                  <c:v>120</c:v>
                </c:pt>
                <c:pt idx="3982">
                  <c:v>120</c:v>
                </c:pt>
                <c:pt idx="3983">
                  <c:v>120</c:v>
                </c:pt>
                <c:pt idx="3984">
                  <c:v>120</c:v>
                </c:pt>
                <c:pt idx="3985">
                  <c:v>120</c:v>
                </c:pt>
                <c:pt idx="3986">
                  <c:v>120</c:v>
                </c:pt>
                <c:pt idx="3987">
                  <c:v>120</c:v>
                </c:pt>
                <c:pt idx="3988">
                  <c:v>120</c:v>
                </c:pt>
                <c:pt idx="3989">
                  <c:v>120</c:v>
                </c:pt>
                <c:pt idx="3990">
                  <c:v>120</c:v>
                </c:pt>
                <c:pt idx="3991">
                  <c:v>120</c:v>
                </c:pt>
                <c:pt idx="3992">
                  <c:v>120</c:v>
                </c:pt>
                <c:pt idx="3993">
                  <c:v>120</c:v>
                </c:pt>
                <c:pt idx="3994">
                  <c:v>120</c:v>
                </c:pt>
                <c:pt idx="3995">
                  <c:v>120</c:v>
                </c:pt>
                <c:pt idx="3996">
                  <c:v>120</c:v>
                </c:pt>
                <c:pt idx="3997">
                  <c:v>120</c:v>
                </c:pt>
                <c:pt idx="3998">
                  <c:v>120</c:v>
                </c:pt>
                <c:pt idx="3999">
                  <c:v>120</c:v>
                </c:pt>
                <c:pt idx="4000">
                  <c:v>120</c:v>
                </c:pt>
                <c:pt idx="4001">
                  <c:v>120</c:v>
                </c:pt>
                <c:pt idx="4002">
                  <c:v>120</c:v>
                </c:pt>
                <c:pt idx="4003">
                  <c:v>120</c:v>
                </c:pt>
                <c:pt idx="4004">
                  <c:v>120</c:v>
                </c:pt>
                <c:pt idx="4005">
                  <c:v>120</c:v>
                </c:pt>
                <c:pt idx="4006">
                  <c:v>120</c:v>
                </c:pt>
                <c:pt idx="4007">
                  <c:v>120</c:v>
                </c:pt>
                <c:pt idx="4008">
                  <c:v>120</c:v>
                </c:pt>
                <c:pt idx="4009">
                  <c:v>120</c:v>
                </c:pt>
                <c:pt idx="4010">
                  <c:v>120</c:v>
                </c:pt>
                <c:pt idx="4011">
                  <c:v>120</c:v>
                </c:pt>
                <c:pt idx="4012">
                  <c:v>120</c:v>
                </c:pt>
                <c:pt idx="4013">
                  <c:v>120</c:v>
                </c:pt>
                <c:pt idx="4014">
                  <c:v>120</c:v>
                </c:pt>
                <c:pt idx="4015">
                  <c:v>120</c:v>
                </c:pt>
                <c:pt idx="4016">
                  <c:v>120</c:v>
                </c:pt>
                <c:pt idx="4017">
                  <c:v>120</c:v>
                </c:pt>
                <c:pt idx="4018">
                  <c:v>120</c:v>
                </c:pt>
                <c:pt idx="4019">
                  <c:v>120</c:v>
                </c:pt>
                <c:pt idx="4020">
                  <c:v>120</c:v>
                </c:pt>
                <c:pt idx="4021">
                  <c:v>120</c:v>
                </c:pt>
                <c:pt idx="4022">
                  <c:v>120</c:v>
                </c:pt>
                <c:pt idx="4023">
                  <c:v>120</c:v>
                </c:pt>
                <c:pt idx="4024">
                  <c:v>120</c:v>
                </c:pt>
                <c:pt idx="4025">
                  <c:v>120</c:v>
                </c:pt>
                <c:pt idx="4026">
                  <c:v>120</c:v>
                </c:pt>
                <c:pt idx="4027">
                  <c:v>120</c:v>
                </c:pt>
                <c:pt idx="4028">
                  <c:v>120</c:v>
                </c:pt>
                <c:pt idx="4029">
                  <c:v>120</c:v>
                </c:pt>
                <c:pt idx="4030">
                  <c:v>120</c:v>
                </c:pt>
                <c:pt idx="4031">
                  <c:v>120</c:v>
                </c:pt>
                <c:pt idx="4032">
                  <c:v>120</c:v>
                </c:pt>
                <c:pt idx="4033">
                  <c:v>120</c:v>
                </c:pt>
                <c:pt idx="4034">
                  <c:v>120</c:v>
                </c:pt>
                <c:pt idx="4035">
                  <c:v>120</c:v>
                </c:pt>
                <c:pt idx="4036">
                  <c:v>120</c:v>
                </c:pt>
                <c:pt idx="4037">
                  <c:v>120</c:v>
                </c:pt>
                <c:pt idx="4038">
                  <c:v>120</c:v>
                </c:pt>
                <c:pt idx="4039">
                  <c:v>120</c:v>
                </c:pt>
                <c:pt idx="4040">
                  <c:v>120</c:v>
                </c:pt>
                <c:pt idx="4041">
                  <c:v>120</c:v>
                </c:pt>
                <c:pt idx="4042">
                  <c:v>120</c:v>
                </c:pt>
                <c:pt idx="4043">
                  <c:v>120</c:v>
                </c:pt>
                <c:pt idx="4044">
                  <c:v>120</c:v>
                </c:pt>
                <c:pt idx="4045">
                  <c:v>120</c:v>
                </c:pt>
                <c:pt idx="4046">
                  <c:v>120</c:v>
                </c:pt>
                <c:pt idx="4047">
                  <c:v>120</c:v>
                </c:pt>
                <c:pt idx="4048">
                  <c:v>120</c:v>
                </c:pt>
                <c:pt idx="4049">
                  <c:v>120</c:v>
                </c:pt>
                <c:pt idx="4050">
                  <c:v>120</c:v>
                </c:pt>
                <c:pt idx="4051">
                  <c:v>120</c:v>
                </c:pt>
                <c:pt idx="4052">
                  <c:v>120</c:v>
                </c:pt>
                <c:pt idx="4053">
                  <c:v>120</c:v>
                </c:pt>
                <c:pt idx="4054">
                  <c:v>120</c:v>
                </c:pt>
                <c:pt idx="4055">
                  <c:v>120</c:v>
                </c:pt>
                <c:pt idx="4056">
                  <c:v>120</c:v>
                </c:pt>
                <c:pt idx="4057">
                  <c:v>120</c:v>
                </c:pt>
                <c:pt idx="4058">
                  <c:v>120</c:v>
                </c:pt>
                <c:pt idx="4059">
                  <c:v>120</c:v>
                </c:pt>
                <c:pt idx="4060">
                  <c:v>120</c:v>
                </c:pt>
                <c:pt idx="4061">
                  <c:v>120</c:v>
                </c:pt>
                <c:pt idx="4062">
                  <c:v>120</c:v>
                </c:pt>
                <c:pt idx="4063">
                  <c:v>120</c:v>
                </c:pt>
                <c:pt idx="4064">
                  <c:v>120</c:v>
                </c:pt>
                <c:pt idx="4065">
                  <c:v>120</c:v>
                </c:pt>
                <c:pt idx="4066">
                  <c:v>120</c:v>
                </c:pt>
                <c:pt idx="4067">
                  <c:v>120</c:v>
                </c:pt>
                <c:pt idx="4068">
                  <c:v>120</c:v>
                </c:pt>
                <c:pt idx="4069">
                  <c:v>120</c:v>
                </c:pt>
                <c:pt idx="4070">
                  <c:v>120</c:v>
                </c:pt>
                <c:pt idx="4071">
                  <c:v>120</c:v>
                </c:pt>
                <c:pt idx="4072">
                  <c:v>120</c:v>
                </c:pt>
                <c:pt idx="4073">
                  <c:v>120</c:v>
                </c:pt>
                <c:pt idx="4074">
                  <c:v>120</c:v>
                </c:pt>
                <c:pt idx="4075">
                  <c:v>120</c:v>
                </c:pt>
                <c:pt idx="4076">
                  <c:v>120</c:v>
                </c:pt>
                <c:pt idx="4077">
                  <c:v>120</c:v>
                </c:pt>
                <c:pt idx="4078">
                  <c:v>120</c:v>
                </c:pt>
                <c:pt idx="4079">
                  <c:v>120</c:v>
                </c:pt>
                <c:pt idx="4080">
                  <c:v>120</c:v>
                </c:pt>
                <c:pt idx="4081">
                  <c:v>120</c:v>
                </c:pt>
                <c:pt idx="4082">
                  <c:v>120</c:v>
                </c:pt>
                <c:pt idx="4083">
                  <c:v>120</c:v>
                </c:pt>
                <c:pt idx="4084">
                  <c:v>120</c:v>
                </c:pt>
                <c:pt idx="4085">
                  <c:v>120</c:v>
                </c:pt>
                <c:pt idx="4086">
                  <c:v>120</c:v>
                </c:pt>
                <c:pt idx="4087">
                  <c:v>120</c:v>
                </c:pt>
                <c:pt idx="4088">
                  <c:v>120</c:v>
                </c:pt>
                <c:pt idx="4089">
                  <c:v>120</c:v>
                </c:pt>
                <c:pt idx="4090">
                  <c:v>120</c:v>
                </c:pt>
                <c:pt idx="4091">
                  <c:v>120</c:v>
                </c:pt>
                <c:pt idx="4092">
                  <c:v>120</c:v>
                </c:pt>
                <c:pt idx="4093">
                  <c:v>120</c:v>
                </c:pt>
                <c:pt idx="4094">
                  <c:v>120</c:v>
                </c:pt>
                <c:pt idx="4095">
                  <c:v>120</c:v>
                </c:pt>
                <c:pt idx="4096">
                  <c:v>120</c:v>
                </c:pt>
                <c:pt idx="4097">
                  <c:v>120</c:v>
                </c:pt>
                <c:pt idx="4098">
                  <c:v>120</c:v>
                </c:pt>
                <c:pt idx="4099">
                  <c:v>120</c:v>
                </c:pt>
                <c:pt idx="4100">
                  <c:v>120</c:v>
                </c:pt>
                <c:pt idx="4101">
                  <c:v>120</c:v>
                </c:pt>
                <c:pt idx="4102">
                  <c:v>120</c:v>
                </c:pt>
                <c:pt idx="4103">
                  <c:v>120</c:v>
                </c:pt>
                <c:pt idx="4104">
                  <c:v>120</c:v>
                </c:pt>
                <c:pt idx="4105">
                  <c:v>120</c:v>
                </c:pt>
                <c:pt idx="4106">
                  <c:v>120</c:v>
                </c:pt>
                <c:pt idx="4107">
                  <c:v>120</c:v>
                </c:pt>
                <c:pt idx="4108">
                  <c:v>120</c:v>
                </c:pt>
                <c:pt idx="4109">
                  <c:v>120</c:v>
                </c:pt>
                <c:pt idx="4110">
                  <c:v>120</c:v>
                </c:pt>
                <c:pt idx="4111">
                  <c:v>120</c:v>
                </c:pt>
                <c:pt idx="4112">
                  <c:v>120</c:v>
                </c:pt>
                <c:pt idx="4113">
                  <c:v>120</c:v>
                </c:pt>
                <c:pt idx="4114">
                  <c:v>120</c:v>
                </c:pt>
                <c:pt idx="4115">
                  <c:v>120</c:v>
                </c:pt>
                <c:pt idx="4116">
                  <c:v>120</c:v>
                </c:pt>
                <c:pt idx="4117">
                  <c:v>120</c:v>
                </c:pt>
                <c:pt idx="4118">
                  <c:v>120</c:v>
                </c:pt>
                <c:pt idx="4119">
                  <c:v>120</c:v>
                </c:pt>
                <c:pt idx="4120">
                  <c:v>120</c:v>
                </c:pt>
                <c:pt idx="4121">
                  <c:v>120</c:v>
                </c:pt>
                <c:pt idx="4122">
                  <c:v>120</c:v>
                </c:pt>
                <c:pt idx="4123">
                  <c:v>120</c:v>
                </c:pt>
                <c:pt idx="4124">
                  <c:v>120</c:v>
                </c:pt>
                <c:pt idx="4125">
                  <c:v>120</c:v>
                </c:pt>
                <c:pt idx="4126">
                  <c:v>120</c:v>
                </c:pt>
                <c:pt idx="4127">
                  <c:v>120</c:v>
                </c:pt>
                <c:pt idx="4128">
                  <c:v>120</c:v>
                </c:pt>
                <c:pt idx="4129">
                  <c:v>120</c:v>
                </c:pt>
                <c:pt idx="4130">
                  <c:v>120</c:v>
                </c:pt>
                <c:pt idx="4131">
                  <c:v>120</c:v>
                </c:pt>
                <c:pt idx="4132">
                  <c:v>120</c:v>
                </c:pt>
                <c:pt idx="4133">
                  <c:v>120</c:v>
                </c:pt>
                <c:pt idx="4134">
                  <c:v>120</c:v>
                </c:pt>
                <c:pt idx="4135">
                  <c:v>120</c:v>
                </c:pt>
                <c:pt idx="4136">
                  <c:v>120</c:v>
                </c:pt>
                <c:pt idx="4137">
                  <c:v>120</c:v>
                </c:pt>
                <c:pt idx="4138">
                  <c:v>120</c:v>
                </c:pt>
                <c:pt idx="4139">
                  <c:v>120</c:v>
                </c:pt>
                <c:pt idx="4140">
                  <c:v>120</c:v>
                </c:pt>
                <c:pt idx="4141">
                  <c:v>120</c:v>
                </c:pt>
                <c:pt idx="4142">
                  <c:v>120</c:v>
                </c:pt>
                <c:pt idx="4143">
                  <c:v>120</c:v>
                </c:pt>
                <c:pt idx="4144">
                  <c:v>120</c:v>
                </c:pt>
                <c:pt idx="4145">
                  <c:v>120</c:v>
                </c:pt>
                <c:pt idx="4146">
                  <c:v>120</c:v>
                </c:pt>
                <c:pt idx="4147">
                  <c:v>120</c:v>
                </c:pt>
                <c:pt idx="4148">
                  <c:v>120</c:v>
                </c:pt>
                <c:pt idx="4149">
                  <c:v>120</c:v>
                </c:pt>
                <c:pt idx="4150">
                  <c:v>120</c:v>
                </c:pt>
                <c:pt idx="4151">
                  <c:v>120</c:v>
                </c:pt>
                <c:pt idx="4152">
                  <c:v>120</c:v>
                </c:pt>
                <c:pt idx="4153">
                  <c:v>120</c:v>
                </c:pt>
                <c:pt idx="4154">
                  <c:v>120</c:v>
                </c:pt>
                <c:pt idx="4155">
                  <c:v>120</c:v>
                </c:pt>
                <c:pt idx="4156">
                  <c:v>120</c:v>
                </c:pt>
                <c:pt idx="4157">
                  <c:v>120</c:v>
                </c:pt>
                <c:pt idx="4158">
                  <c:v>120</c:v>
                </c:pt>
                <c:pt idx="4159">
                  <c:v>120</c:v>
                </c:pt>
                <c:pt idx="4160">
                  <c:v>120</c:v>
                </c:pt>
                <c:pt idx="4161">
                  <c:v>120</c:v>
                </c:pt>
                <c:pt idx="4162">
                  <c:v>120</c:v>
                </c:pt>
                <c:pt idx="4163">
                  <c:v>120</c:v>
                </c:pt>
                <c:pt idx="4164">
                  <c:v>120</c:v>
                </c:pt>
                <c:pt idx="4165">
                  <c:v>120</c:v>
                </c:pt>
                <c:pt idx="4166">
                  <c:v>120</c:v>
                </c:pt>
                <c:pt idx="4167">
                  <c:v>120</c:v>
                </c:pt>
                <c:pt idx="4168">
                  <c:v>120</c:v>
                </c:pt>
                <c:pt idx="4169">
                  <c:v>120</c:v>
                </c:pt>
                <c:pt idx="4170">
                  <c:v>120</c:v>
                </c:pt>
                <c:pt idx="4171">
                  <c:v>120</c:v>
                </c:pt>
                <c:pt idx="4172">
                  <c:v>120</c:v>
                </c:pt>
                <c:pt idx="4173">
                  <c:v>120</c:v>
                </c:pt>
                <c:pt idx="4174">
                  <c:v>120</c:v>
                </c:pt>
                <c:pt idx="4175">
                  <c:v>120</c:v>
                </c:pt>
                <c:pt idx="4176">
                  <c:v>120</c:v>
                </c:pt>
                <c:pt idx="4177">
                  <c:v>120</c:v>
                </c:pt>
                <c:pt idx="4178">
                  <c:v>120</c:v>
                </c:pt>
                <c:pt idx="4179">
                  <c:v>120</c:v>
                </c:pt>
                <c:pt idx="4180">
                  <c:v>120</c:v>
                </c:pt>
                <c:pt idx="4181">
                  <c:v>120</c:v>
                </c:pt>
                <c:pt idx="4182">
                  <c:v>120</c:v>
                </c:pt>
                <c:pt idx="4183">
                  <c:v>120</c:v>
                </c:pt>
                <c:pt idx="4184">
                  <c:v>120</c:v>
                </c:pt>
                <c:pt idx="4185">
                  <c:v>120</c:v>
                </c:pt>
                <c:pt idx="4186">
                  <c:v>120</c:v>
                </c:pt>
                <c:pt idx="4187">
                  <c:v>120</c:v>
                </c:pt>
                <c:pt idx="4188">
                  <c:v>120</c:v>
                </c:pt>
                <c:pt idx="4189">
                  <c:v>120</c:v>
                </c:pt>
                <c:pt idx="4190">
                  <c:v>120</c:v>
                </c:pt>
                <c:pt idx="4191">
                  <c:v>120</c:v>
                </c:pt>
                <c:pt idx="4192">
                  <c:v>120</c:v>
                </c:pt>
                <c:pt idx="4193">
                  <c:v>120</c:v>
                </c:pt>
                <c:pt idx="4194">
                  <c:v>120</c:v>
                </c:pt>
                <c:pt idx="4195">
                  <c:v>120</c:v>
                </c:pt>
                <c:pt idx="4196">
                  <c:v>120</c:v>
                </c:pt>
                <c:pt idx="4197">
                  <c:v>120</c:v>
                </c:pt>
                <c:pt idx="4198">
                  <c:v>120</c:v>
                </c:pt>
                <c:pt idx="4199">
                  <c:v>120</c:v>
                </c:pt>
                <c:pt idx="4200">
                  <c:v>120</c:v>
                </c:pt>
                <c:pt idx="4201">
                  <c:v>120</c:v>
                </c:pt>
                <c:pt idx="4202">
                  <c:v>120</c:v>
                </c:pt>
                <c:pt idx="4203">
                  <c:v>120</c:v>
                </c:pt>
                <c:pt idx="4204">
                  <c:v>120</c:v>
                </c:pt>
                <c:pt idx="4205">
                  <c:v>120</c:v>
                </c:pt>
                <c:pt idx="4206">
                  <c:v>120</c:v>
                </c:pt>
                <c:pt idx="4207">
                  <c:v>120</c:v>
                </c:pt>
                <c:pt idx="4208">
                  <c:v>120</c:v>
                </c:pt>
                <c:pt idx="4209">
                  <c:v>120</c:v>
                </c:pt>
                <c:pt idx="4210">
                  <c:v>120</c:v>
                </c:pt>
                <c:pt idx="4211">
                  <c:v>120</c:v>
                </c:pt>
                <c:pt idx="4212">
                  <c:v>120</c:v>
                </c:pt>
                <c:pt idx="4213">
                  <c:v>120</c:v>
                </c:pt>
                <c:pt idx="4214">
                  <c:v>120</c:v>
                </c:pt>
                <c:pt idx="4215">
                  <c:v>120</c:v>
                </c:pt>
                <c:pt idx="4216">
                  <c:v>120</c:v>
                </c:pt>
                <c:pt idx="4217">
                  <c:v>120</c:v>
                </c:pt>
                <c:pt idx="4218">
                  <c:v>120</c:v>
                </c:pt>
                <c:pt idx="4219">
                  <c:v>120</c:v>
                </c:pt>
                <c:pt idx="4220">
                  <c:v>120</c:v>
                </c:pt>
                <c:pt idx="4221">
                  <c:v>120</c:v>
                </c:pt>
                <c:pt idx="4222">
                  <c:v>120</c:v>
                </c:pt>
                <c:pt idx="4223">
                  <c:v>120</c:v>
                </c:pt>
                <c:pt idx="4224">
                  <c:v>120</c:v>
                </c:pt>
                <c:pt idx="4225">
                  <c:v>120</c:v>
                </c:pt>
                <c:pt idx="4226">
                  <c:v>120</c:v>
                </c:pt>
                <c:pt idx="4227">
                  <c:v>120</c:v>
                </c:pt>
                <c:pt idx="4228">
                  <c:v>120</c:v>
                </c:pt>
                <c:pt idx="4229">
                  <c:v>120</c:v>
                </c:pt>
                <c:pt idx="4230">
                  <c:v>120</c:v>
                </c:pt>
                <c:pt idx="4231">
                  <c:v>120</c:v>
                </c:pt>
                <c:pt idx="4232">
                  <c:v>120</c:v>
                </c:pt>
                <c:pt idx="4233">
                  <c:v>120</c:v>
                </c:pt>
                <c:pt idx="4234">
                  <c:v>120</c:v>
                </c:pt>
                <c:pt idx="4235">
                  <c:v>120</c:v>
                </c:pt>
                <c:pt idx="4236">
                  <c:v>120</c:v>
                </c:pt>
                <c:pt idx="4237">
                  <c:v>120</c:v>
                </c:pt>
                <c:pt idx="4238">
                  <c:v>120</c:v>
                </c:pt>
                <c:pt idx="4239">
                  <c:v>120</c:v>
                </c:pt>
                <c:pt idx="4240">
                  <c:v>120</c:v>
                </c:pt>
                <c:pt idx="4241">
                  <c:v>120</c:v>
                </c:pt>
                <c:pt idx="4242">
                  <c:v>120</c:v>
                </c:pt>
                <c:pt idx="4243">
                  <c:v>120</c:v>
                </c:pt>
                <c:pt idx="4244">
                  <c:v>120</c:v>
                </c:pt>
                <c:pt idx="4245">
                  <c:v>120</c:v>
                </c:pt>
                <c:pt idx="4246">
                  <c:v>120</c:v>
                </c:pt>
                <c:pt idx="4247">
                  <c:v>120</c:v>
                </c:pt>
                <c:pt idx="4248">
                  <c:v>120</c:v>
                </c:pt>
                <c:pt idx="4249">
                  <c:v>120</c:v>
                </c:pt>
                <c:pt idx="4250">
                  <c:v>120</c:v>
                </c:pt>
                <c:pt idx="4251">
                  <c:v>120</c:v>
                </c:pt>
                <c:pt idx="4252">
                  <c:v>120</c:v>
                </c:pt>
                <c:pt idx="4253">
                  <c:v>120</c:v>
                </c:pt>
                <c:pt idx="4254">
                  <c:v>120</c:v>
                </c:pt>
                <c:pt idx="4255">
                  <c:v>120</c:v>
                </c:pt>
                <c:pt idx="4256">
                  <c:v>120</c:v>
                </c:pt>
                <c:pt idx="4257">
                  <c:v>120</c:v>
                </c:pt>
                <c:pt idx="4258">
                  <c:v>120</c:v>
                </c:pt>
                <c:pt idx="4259">
                  <c:v>120</c:v>
                </c:pt>
                <c:pt idx="4260">
                  <c:v>120</c:v>
                </c:pt>
                <c:pt idx="4261">
                  <c:v>120</c:v>
                </c:pt>
                <c:pt idx="4262">
                  <c:v>120</c:v>
                </c:pt>
                <c:pt idx="4263">
                  <c:v>120</c:v>
                </c:pt>
                <c:pt idx="4264">
                  <c:v>120</c:v>
                </c:pt>
                <c:pt idx="4265">
                  <c:v>120</c:v>
                </c:pt>
                <c:pt idx="4266">
                  <c:v>120</c:v>
                </c:pt>
                <c:pt idx="4267">
                  <c:v>120</c:v>
                </c:pt>
                <c:pt idx="4268">
                  <c:v>120</c:v>
                </c:pt>
                <c:pt idx="4269">
                  <c:v>120</c:v>
                </c:pt>
                <c:pt idx="4270">
                  <c:v>120</c:v>
                </c:pt>
                <c:pt idx="4271">
                  <c:v>120</c:v>
                </c:pt>
                <c:pt idx="4272">
                  <c:v>120</c:v>
                </c:pt>
                <c:pt idx="4273">
                  <c:v>120</c:v>
                </c:pt>
                <c:pt idx="4274">
                  <c:v>120</c:v>
                </c:pt>
                <c:pt idx="4275">
                  <c:v>120</c:v>
                </c:pt>
                <c:pt idx="4276">
                  <c:v>120</c:v>
                </c:pt>
                <c:pt idx="4277">
                  <c:v>120</c:v>
                </c:pt>
                <c:pt idx="4278">
                  <c:v>120</c:v>
                </c:pt>
                <c:pt idx="4279">
                  <c:v>120</c:v>
                </c:pt>
                <c:pt idx="4280">
                  <c:v>120</c:v>
                </c:pt>
                <c:pt idx="4281">
                  <c:v>120</c:v>
                </c:pt>
                <c:pt idx="4282">
                  <c:v>120</c:v>
                </c:pt>
                <c:pt idx="4283">
                  <c:v>120</c:v>
                </c:pt>
                <c:pt idx="4284">
                  <c:v>120</c:v>
                </c:pt>
                <c:pt idx="4285">
                  <c:v>120</c:v>
                </c:pt>
                <c:pt idx="4286">
                  <c:v>120</c:v>
                </c:pt>
                <c:pt idx="4287">
                  <c:v>120</c:v>
                </c:pt>
                <c:pt idx="4288">
                  <c:v>120</c:v>
                </c:pt>
                <c:pt idx="4289">
                  <c:v>120</c:v>
                </c:pt>
                <c:pt idx="4290">
                  <c:v>120</c:v>
                </c:pt>
                <c:pt idx="4291">
                  <c:v>120</c:v>
                </c:pt>
                <c:pt idx="4292">
                  <c:v>120</c:v>
                </c:pt>
                <c:pt idx="4293">
                  <c:v>120</c:v>
                </c:pt>
                <c:pt idx="4294">
                  <c:v>120</c:v>
                </c:pt>
                <c:pt idx="4295">
                  <c:v>120</c:v>
                </c:pt>
                <c:pt idx="4296">
                  <c:v>120</c:v>
                </c:pt>
                <c:pt idx="4297">
                  <c:v>120</c:v>
                </c:pt>
                <c:pt idx="4298">
                  <c:v>120</c:v>
                </c:pt>
                <c:pt idx="4299">
                  <c:v>120</c:v>
                </c:pt>
                <c:pt idx="4300">
                  <c:v>120</c:v>
                </c:pt>
                <c:pt idx="4301">
                  <c:v>120</c:v>
                </c:pt>
                <c:pt idx="4302">
                  <c:v>120</c:v>
                </c:pt>
                <c:pt idx="4303">
                  <c:v>120</c:v>
                </c:pt>
                <c:pt idx="4304">
                  <c:v>120</c:v>
                </c:pt>
                <c:pt idx="4305">
                  <c:v>120</c:v>
                </c:pt>
                <c:pt idx="4306">
                  <c:v>120</c:v>
                </c:pt>
                <c:pt idx="4307">
                  <c:v>120</c:v>
                </c:pt>
                <c:pt idx="4308">
                  <c:v>120</c:v>
                </c:pt>
                <c:pt idx="4309">
                  <c:v>120</c:v>
                </c:pt>
                <c:pt idx="4310">
                  <c:v>120</c:v>
                </c:pt>
                <c:pt idx="4311">
                  <c:v>120</c:v>
                </c:pt>
                <c:pt idx="4312">
                  <c:v>120</c:v>
                </c:pt>
                <c:pt idx="4313">
                  <c:v>120</c:v>
                </c:pt>
                <c:pt idx="4314">
                  <c:v>120</c:v>
                </c:pt>
                <c:pt idx="4315">
                  <c:v>120</c:v>
                </c:pt>
                <c:pt idx="4316">
                  <c:v>120</c:v>
                </c:pt>
                <c:pt idx="4317">
                  <c:v>120</c:v>
                </c:pt>
                <c:pt idx="4318">
                  <c:v>120</c:v>
                </c:pt>
                <c:pt idx="4319">
                  <c:v>120</c:v>
                </c:pt>
                <c:pt idx="4320">
                  <c:v>120</c:v>
                </c:pt>
                <c:pt idx="4321">
                  <c:v>120</c:v>
                </c:pt>
                <c:pt idx="4322">
                  <c:v>120</c:v>
                </c:pt>
                <c:pt idx="4323">
                  <c:v>120</c:v>
                </c:pt>
                <c:pt idx="4324">
                  <c:v>120</c:v>
                </c:pt>
                <c:pt idx="4325">
                  <c:v>120</c:v>
                </c:pt>
                <c:pt idx="4326">
                  <c:v>120</c:v>
                </c:pt>
                <c:pt idx="4327">
                  <c:v>120</c:v>
                </c:pt>
                <c:pt idx="4328">
                  <c:v>120</c:v>
                </c:pt>
                <c:pt idx="4329">
                  <c:v>120</c:v>
                </c:pt>
                <c:pt idx="4330">
                  <c:v>120</c:v>
                </c:pt>
                <c:pt idx="4331">
                  <c:v>120</c:v>
                </c:pt>
                <c:pt idx="4332">
                  <c:v>120</c:v>
                </c:pt>
                <c:pt idx="4333">
                  <c:v>120</c:v>
                </c:pt>
                <c:pt idx="4334">
                  <c:v>120</c:v>
                </c:pt>
                <c:pt idx="4335">
                  <c:v>120</c:v>
                </c:pt>
                <c:pt idx="4336">
                  <c:v>120</c:v>
                </c:pt>
                <c:pt idx="4337">
                  <c:v>120</c:v>
                </c:pt>
                <c:pt idx="4338">
                  <c:v>120</c:v>
                </c:pt>
                <c:pt idx="4339">
                  <c:v>120</c:v>
                </c:pt>
                <c:pt idx="4340">
                  <c:v>120</c:v>
                </c:pt>
                <c:pt idx="4341">
                  <c:v>120</c:v>
                </c:pt>
                <c:pt idx="4342">
                  <c:v>120</c:v>
                </c:pt>
                <c:pt idx="4343">
                  <c:v>120</c:v>
                </c:pt>
                <c:pt idx="4344">
                  <c:v>120</c:v>
                </c:pt>
                <c:pt idx="4345">
                  <c:v>120</c:v>
                </c:pt>
                <c:pt idx="4346">
                  <c:v>120</c:v>
                </c:pt>
                <c:pt idx="4347">
                  <c:v>120</c:v>
                </c:pt>
                <c:pt idx="4348">
                  <c:v>120</c:v>
                </c:pt>
                <c:pt idx="4349">
                  <c:v>120</c:v>
                </c:pt>
                <c:pt idx="4350">
                  <c:v>120</c:v>
                </c:pt>
                <c:pt idx="4351">
                  <c:v>120</c:v>
                </c:pt>
                <c:pt idx="4352">
                  <c:v>120</c:v>
                </c:pt>
                <c:pt idx="4353">
                  <c:v>120</c:v>
                </c:pt>
                <c:pt idx="4354">
                  <c:v>120</c:v>
                </c:pt>
                <c:pt idx="4355">
                  <c:v>120</c:v>
                </c:pt>
                <c:pt idx="4356">
                  <c:v>120</c:v>
                </c:pt>
                <c:pt idx="4357">
                  <c:v>120</c:v>
                </c:pt>
                <c:pt idx="4358">
                  <c:v>120</c:v>
                </c:pt>
                <c:pt idx="4359">
                  <c:v>120</c:v>
                </c:pt>
                <c:pt idx="4360">
                  <c:v>120</c:v>
                </c:pt>
                <c:pt idx="4361">
                  <c:v>120</c:v>
                </c:pt>
                <c:pt idx="4362">
                  <c:v>120</c:v>
                </c:pt>
                <c:pt idx="4363">
                  <c:v>120</c:v>
                </c:pt>
                <c:pt idx="4364">
                  <c:v>120</c:v>
                </c:pt>
                <c:pt idx="4365">
                  <c:v>120</c:v>
                </c:pt>
                <c:pt idx="4366">
                  <c:v>120</c:v>
                </c:pt>
                <c:pt idx="4367">
                  <c:v>120</c:v>
                </c:pt>
                <c:pt idx="4368">
                  <c:v>120</c:v>
                </c:pt>
                <c:pt idx="4369">
                  <c:v>120</c:v>
                </c:pt>
                <c:pt idx="4370">
                  <c:v>120</c:v>
                </c:pt>
                <c:pt idx="4371">
                  <c:v>120</c:v>
                </c:pt>
                <c:pt idx="4372">
                  <c:v>120</c:v>
                </c:pt>
                <c:pt idx="4373">
                  <c:v>120</c:v>
                </c:pt>
                <c:pt idx="4374">
                  <c:v>120</c:v>
                </c:pt>
                <c:pt idx="4375">
                  <c:v>120</c:v>
                </c:pt>
                <c:pt idx="4376">
                  <c:v>120</c:v>
                </c:pt>
                <c:pt idx="4377">
                  <c:v>120</c:v>
                </c:pt>
                <c:pt idx="4378">
                  <c:v>120</c:v>
                </c:pt>
                <c:pt idx="4379">
                  <c:v>120</c:v>
                </c:pt>
                <c:pt idx="4380">
                  <c:v>120</c:v>
                </c:pt>
                <c:pt idx="4381">
                  <c:v>120</c:v>
                </c:pt>
                <c:pt idx="4382">
                  <c:v>120</c:v>
                </c:pt>
                <c:pt idx="4383">
                  <c:v>120</c:v>
                </c:pt>
                <c:pt idx="4384">
                  <c:v>120</c:v>
                </c:pt>
                <c:pt idx="4385">
                  <c:v>120</c:v>
                </c:pt>
                <c:pt idx="4386">
                  <c:v>120</c:v>
                </c:pt>
                <c:pt idx="4387">
                  <c:v>120</c:v>
                </c:pt>
                <c:pt idx="4388">
                  <c:v>120</c:v>
                </c:pt>
                <c:pt idx="4389">
                  <c:v>120</c:v>
                </c:pt>
                <c:pt idx="4390">
                  <c:v>120</c:v>
                </c:pt>
                <c:pt idx="4391">
                  <c:v>120</c:v>
                </c:pt>
                <c:pt idx="4392">
                  <c:v>120</c:v>
                </c:pt>
                <c:pt idx="4393">
                  <c:v>120</c:v>
                </c:pt>
                <c:pt idx="4394">
                  <c:v>120</c:v>
                </c:pt>
                <c:pt idx="4395">
                  <c:v>120</c:v>
                </c:pt>
                <c:pt idx="4396">
                  <c:v>120</c:v>
                </c:pt>
                <c:pt idx="4397">
                  <c:v>120</c:v>
                </c:pt>
                <c:pt idx="4398">
                  <c:v>120</c:v>
                </c:pt>
                <c:pt idx="4399">
                  <c:v>120</c:v>
                </c:pt>
                <c:pt idx="4400">
                  <c:v>120</c:v>
                </c:pt>
                <c:pt idx="4401">
                  <c:v>120</c:v>
                </c:pt>
                <c:pt idx="4402">
                  <c:v>120</c:v>
                </c:pt>
                <c:pt idx="4403">
                  <c:v>120</c:v>
                </c:pt>
                <c:pt idx="4404">
                  <c:v>120</c:v>
                </c:pt>
                <c:pt idx="4405">
                  <c:v>120</c:v>
                </c:pt>
                <c:pt idx="4406">
                  <c:v>120</c:v>
                </c:pt>
                <c:pt idx="4407">
                  <c:v>120</c:v>
                </c:pt>
                <c:pt idx="4408">
                  <c:v>120</c:v>
                </c:pt>
                <c:pt idx="4409">
                  <c:v>120</c:v>
                </c:pt>
                <c:pt idx="4410">
                  <c:v>120</c:v>
                </c:pt>
                <c:pt idx="4411">
                  <c:v>120</c:v>
                </c:pt>
                <c:pt idx="4412">
                  <c:v>120</c:v>
                </c:pt>
                <c:pt idx="4413">
                  <c:v>120</c:v>
                </c:pt>
                <c:pt idx="4414">
                  <c:v>120</c:v>
                </c:pt>
                <c:pt idx="4415">
                  <c:v>120</c:v>
                </c:pt>
                <c:pt idx="4416">
                  <c:v>120</c:v>
                </c:pt>
                <c:pt idx="4417">
                  <c:v>120</c:v>
                </c:pt>
                <c:pt idx="4418">
                  <c:v>120</c:v>
                </c:pt>
                <c:pt idx="4419">
                  <c:v>120</c:v>
                </c:pt>
                <c:pt idx="4420">
                  <c:v>120</c:v>
                </c:pt>
                <c:pt idx="4421">
                  <c:v>120</c:v>
                </c:pt>
                <c:pt idx="4422">
                  <c:v>120</c:v>
                </c:pt>
                <c:pt idx="4423">
                  <c:v>120</c:v>
                </c:pt>
                <c:pt idx="4424">
                  <c:v>120</c:v>
                </c:pt>
                <c:pt idx="4425">
                  <c:v>120</c:v>
                </c:pt>
                <c:pt idx="4426">
                  <c:v>120</c:v>
                </c:pt>
                <c:pt idx="4427">
                  <c:v>120</c:v>
                </c:pt>
                <c:pt idx="4428">
                  <c:v>120</c:v>
                </c:pt>
                <c:pt idx="4429">
                  <c:v>120</c:v>
                </c:pt>
                <c:pt idx="4430">
                  <c:v>120</c:v>
                </c:pt>
                <c:pt idx="4431">
                  <c:v>120</c:v>
                </c:pt>
                <c:pt idx="4432">
                  <c:v>120</c:v>
                </c:pt>
                <c:pt idx="4433">
                  <c:v>120</c:v>
                </c:pt>
                <c:pt idx="4434">
                  <c:v>120</c:v>
                </c:pt>
                <c:pt idx="4435">
                  <c:v>120</c:v>
                </c:pt>
                <c:pt idx="4436">
                  <c:v>120</c:v>
                </c:pt>
                <c:pt idx="4437">
                  <c:v>120</c:v>
                </c:pt>
                <c:pt idx="4438">
                  <c:v>120</c:v>
                </c:pt>
                <c:pt idx="4439">
                  <c:v>120</c:v>
                </c:pt>
                <c:pt idx="4440">
                  <c:v>120</c:v>
                </c:pt>
                <c:pt idx="4441">
                  <c:v>120</c:v>
                </c:pt>
                <c:pt idx="4442">
                  <c:v>120</c:v>
                </c:pt>
                <c:pt idx="4443">
                  <c:v>120</c:v>
                </c:pt>
                <c:pt idx="4444">
                  <c:v>120</c:v>
                </c:pt>
                <c:pt idx="4445">
                  <c:v>120</c:v>
                </c:pt>
                <c:pt idx="4446">
                  <c:v>120</c:v>
                </c:pt>
                <c:pt idx="4447">
                  <c:v>120</c:v>
                </c:pt>
                <c:pt idx="4448">
                  <c:v>120</c:v>
                </c:pt>
                <c:pt idx="4449">
                  <c:v>120</c:v>
                </c:pt>
                <c:pt idx="4450">
                  <c:v>120</c:v>
                </c:pt>
                <c:pt idx="4451">
                  <c:v>120</c:v>
                </c:pt>
                <c:pt idx="4452">
                  <c:v>120</c:v>
                </c:pt>
                <c:pt idx="4453">
                  <c:v>120</c:v>
                </c:pt>
                <c:pt idx="4454">
                  <c:v>120</c:v>
                </c:pt>
                <c:pt idx="4455">
                  <c:v>120</c:v>
                </c:pt>
                <c:pt idx="4456">
                  <c:v>120</c:v>
                </c:pt>
                <c:pt idx="4457">
                  <c:v>120</c:v>
                </c:pt>
                <c:pt idx="4458">
                  <c:v>120</c:v>
                </c:pt>
                <c:pt idx="4459">
                  <c:v>120</c:v>
                </c:pt>
                <c:pt idx="4460">
                  <c:v>120</c:v>
                </c:pt>
                <c:pt idx="4461">
                  <c:v>120</c:v>
                </c:pt>
                <c:pt idx="4462">
                  <c:v>120</c:v>
                </c:pt>
                <c:pt idx="4463">
                  <c:v>120</c:v>
                </c:pt>
                <c:pt idx="4464">
                  <c:v>120</c:v>
                </c:pt>
                <c:pt idx="4465">
                  <c:v>120</c:v>
                </c:pt>
                <c:pt idx="4466">
                  <c:v>120</c:v>
                </c:pt>
                <c:pt idx="4467">
                  <c:v>120</c:v>
                </c:pt>
                <c:pt idx="4468">
                  <c:v>120</c:v>
                </c:pt>
                <c:pt idx="4469">
                  <c:v>120</c:v>
                </c:pt>
                <c:pt idx="4470">
                  <c:v>120</c:v>
                </c:pt>
                <c:pt idx="4471">
                  <c:v>120</c:v>
                </c:pt>
                <c:pt idx="4472">
                  <c:v>120</c:v>
                </c:pt>
                <c:pt idx="4473">
                  <c:v>120</c:v>
                </c:pt>
                <c:pt idx="4474">
                  <c:v>120</c:v>
                </c:pt>
                <c:pt idx="4475">
                  <c:v>120</c:v>
                </c:pt>
                <c:pt idx="4476">
                  <c:v>120</c:v>
                </c:pt>
                <c:pt idx="4477">
                  <c:v>120</c:v>
                </c:pt>
                <c:pt idx="4478">
                  <c:v>120</c:v>
                </c:pt>
                <c:pt idx="4479">
                  <c:v>120</c:v>
                </c:pt>
                <c:pt idx="4480">
                  <c:v>120</c:v>
                </c:pt>
                <c:pt idx="4481">
                  <c:v>120</c:v>
                </c:pt>
                <c:pt idx="4482">
                  <c:v>120</c:v>
                </c:pt>
                <c:pt idx="4483">
                  <c:v>120</c:v>
                </c:pt>
                <c:pt idx="4484">
                  <c:v>120</c:v>
                </c:pt>
                <c:pt idx="4485">
                  <c:v>120</c:v>
                </c:pt>
                <c:pt idx="4486">
                  <c:v>120</c:v>
                </c:pt>
                <c:pt idx="4487">
                  <c:v>120</c:v>
                </c:pt>
                <c:pt idx="4488">
                  <c:v>120</c:v>
                </c:pt>
                <c:pt idx="4489">
                  <c:v>120</c:v>
                </c:pt>
                <c:pt idx="4490">
                  <c:v>120</c:v>
                </c:pt>
                <c:pt idx="4491">
                  <c:v>120</c:v>
                </c:pt>
                <c:pt idx="4492">
                  <c:v>120</c:v>
                </c:pt>
                <c:pt idx="4493">
                  <c:v>120</c:v>
                </c:pt>
                <c:pt idx="4494">
                  <c:v>120</c:v>
                </c:pt>
                <c:pt idx="4495">
                  <c:v>120</c:v>
                </c:pt>
                <c:pt idx="4496">
                  <c:v>120</c:v>
                </c:pt>
                <c:pt idx="4497">
                  <c:v>120</c:v>
                </c:pt>
                <c:pt idx="4498">
                  <c:v>120</c:v>
                </c:pt>
                <c:pt idx="4499">
                  <c:v>120</c:v>
                </c:pt>
                <c:pt idx="4500">
                  <c:v>120</c:v>
                </c:pt>
                <c:pt idx="4501">
                  <c:v>120</c:v>
                </c:pt>
                <c:pt idx="4502">
                  <c:v>120</c:v>
                </c:pt>
                <c:pt idx="4503">
                  <c:v>120</c:v>
                </c:pt>
                <c:pt idx="4504">
                  <c:v>120</c:v>
                </c:pt>
                <c:pt idx="4505">
                  <c:v>120</c:v>
                </c:pt>
                <c:pt idx="4506">
                  <c:v>120</c:v>
                </c:pt>
                <c:pt idx="4507">
                  <c:v>120</c:v>
                </c:pt>
                <c:pt idx="4508">
                  <c:v>120</c:v>
                </c:pt>
                <c:pt idx="4509">
                  <c:v>120</c:v>
                </c:pt>
                <c:pt idx="4510">
                  <c:v>120</c:v>
                </c:pt>
                <c:pt idx="4511">
                  <c:v>120</c:v>
                </c:pt>
                <c:pt idx="4512">
                  <c:v>120</c:v>
                </c:pt>
                <c:pt idx="4513">
                  <c:v>120</c:v>
                </c:pt>
                <c:pt idx="4514">
                  <c:v>120</c:v>
                </c:pt>
                <c:pt idx="4515">
                  <c:v>120</c:v>
                </c:pt>
                <c:pt idx="4516">
                  <c:v>120</c:v>
                </c:pt>
                <c:pt idx="4517">
                  <c:v>120</c:v>
                </c:pt>
                <c:pt idx="4518">
                  <c:v>120</c:v>
                </c:pt>
                <c:pt idx="4519">
                  <c:v>120</c:v>
                </c:pt>
                <c:pt idx="4520">
                  <c:v>120</c:v>
                </c:pt>
                <c:pt idx="4521">
                  <c:v>120</c:v>
                </c:pt>
                <c:pt idx="4522">
                  <c:v>120</c:v>
                </c:pt>
                <c:pt idx="4523">
                  <c:v>120</c:v>
                </c:pt>
                <c:pt idx="4524">
                  <c:v>120</c:v>
                </c:pt>
                <c:pt idx="4525">
                  <c:v>120</c:v>
                </c:pt>
                <c:pt idx="4526">
                  <c:v>120</c:v>
                </c:pt>
                <c:pt idx="4527">
                  <c:v>120</c:v>
                </c:pt>
                <c:pt idx="4528">
                  <c:v>120</c:v>
                </c:pt>
                <c:pt idx="4529">
                  <c:v>120</c:v>
                </c:pt>
                <c:pt idx="4530">
                  <c:v>120</c:v>
                </c:pt>
                <c:pt idx="4531">
                  <c:v>120</c:v>
                </c:pt>
                <c:pt idx="4532">
                  <c:v>120</c:v>
                </c:pt>
                <c:pt idx="4533">
                  <c:v>120</c:v>
                </c:pt>
                <c:pt idx="4534">
                  <c:v>120</c:v>
                </c:pt>
                <c:pt idx="4535">
                  <c:v>120</c:v>
                </c:pt>
                <c:pt idx="4536">
                  <c:v>120</c:v>
                </c:pt>
                <c:pt idx="4537">
                  <c:v>120</c:v>
                </c:pt>
                <c:pt idx="4538">
                  <c:v>120</c:v>
                </c:pt>
                <c:pt idx="4539">
                  <c:v>120</c:v>
                </c:pt>
                <c:pt idx="4540">
                  <c:v>120</c:v>
                </c:pt>
                <c:pt idx="4541">
                  <c:v>120</c:v>
                </c:pt>
                <c:pt idx="4542">
                  <c:v>120</c:v>
                </c:pt>
                <c:pt idx="4543">
                  <c:v>120</c:v>
                </c:pt>
                <c:pt idx="4544">
                  <c:v>120</c:v>
                </c:pt>
                <c:pt idx="4545">
                  <c:v>120</c:v>
                </c:pt>
                <c:pt idx="4546">
                  <c:v>120</c:v>
                </c:pt>
                <c:pt idx="4547">
                  <c:v>120</c:v>
                </c:pt>
                <c:pt idx="4548">
                  <c:v>120</c:v>
                </c:pt>
                <c:pt idx="4549">
                  <c:v>120</c:v>
                </c:pt>
                <c:pt idx="4550">
                  <c:v>120</c:v>
                </c:pt>
                <c:pt idx="4551">
                  <c:v>120</c:v>
                </c:pt>
                <c:pt idx="4552">
                  <c:v>120</c:v>
                </c:pt>
                <c:pt idx="4553">
                  <c:v>120</c:v>
                </c:pt>
                <c:pt idx="4554">
                  <c:v>120</c:v>
                </c:pt>
                <c:pt idx="4555">
                  <c:v>120</c:v>
                </c:pt>
                <c:pt idx="4556">
                  <c:v>120</c:v>
                </c:pt>
                <c:pt idx="4557">
                  <c:v>120</c:v>
                </c:pt>
                <c:pt idx="4558">
                  <c:v>120</c:v>
                </c:pt>
                <c:pt idx="4559">
                  <c:v>120</c:v>
                </c:pt>
                <c:pt idx="4560">
                  <c:v>120</c:v>
                </c:pt>
                <c:pt idx="4561">
                  <c:v>120</c:v>
                </c:pt>
                <c:pt idx="4562">
                  <c:v>120</c:v>
                </c:pt>
                <c:pt idx="4563">
                  <c:v>120</c:v>
                </c:pt>
                <c:pt idx="4564">
                  <c:v>120</c:v>
                </c:pt>
                <c:pt idx="4565">
                  <c:v>120</c:v>
                </c:pt>
                <c:pt idx="4566">
                  <c:v>120</c:v>
                </c:pt>
                <c:pt idx="4567">
                  <c:v>120</c:v>
                </c:pt>
                <c:pt idx="4568">
                  <c:v>120</c:v>
                </c:pt>
                <c:pt idx="4569">
                  <c:v>120</c:v>
                </c:pt>
                <c:pt idx="4570">
                  <c:v>120</c:v>
                </c:pt>
                <c:pt idx="4571">
                  <c:v>120</c:v>
                </c:pt>
                <c:pt idx="4572">
                  <c:v>120</c:v>
                </c:pt>
                <c:pt idx="4573">
                  <c:v>120</c:v>
                </c:pt>
                <c:pt idx="4574">
                  <c:v>120</c:v>
                </c:pt>
                <c:pt idx="4575">
                  <c:v>120</c:v>
                </c:pt>
                <c:pt idx="4576">
                  <c:v>120</c:v>
                </c:pt>
                <c:pt idx="4577">
                  <c:v>120</c:v>
                </c:pt>
                <c:pt idx="4578">
                  <c:v>120</c:v>
                </c:pt>
                <c:pt idx="4579">
                  <c:v>120</c:v>
                </c:pt>
                <c:pt idx="4580">
                  <c:v>120</c:v>
                </c:pt>
                <c:pt idx="4581">
                  <c:v>120</c:v>
                </c:pt>
                <c:pt idx="4582">
                  <c:v>120</c:v>
                </c:pt>
                <c:pt idx="4583">
                  <c:v>120</c:v>
                </c:pt>
                <c:pt idx="4584">
                  <c:v>120</c:v>
                </c:pt>
                <c:pt idx="4585">
                  <c:v>120</c:v>
                </c:pt>
                <c:pt idx="4586">
                  <c:v>120</c:v>
                </c:pt>
                <c:pt idx="4587">
                  <c:v>120</c:v>
                </c:pt>
                <c:pt idx="4588">
                  <c:v>120</c:v>
                </c:pt>
                <c:pt idx="4589">
                  <c:v>120</c:v>
                </c:pt>
                <c:pt idx="4590">
                  <c:v>120</c:v>
                </c:pt>
                <c:pt idx="4591">
                  <c:v>120</c:v>
                </c:pt>
                <c:pt idx="4592">
                  <c:v>120</c:v>
                </c:pt>
                <c:pt idx="4593">
                  <c:v>120</c:v>
                </c:pt>
                <c:pt idx="4594">
                  <c:v>120</c:v>
                </c:pt>
                <c:pt idx="4595">
                  <c:v>120</c:v>
                </c:pt>
                <c:pt idx="4596">
                  <c:v>120</c:v>
                </c:pt>
                <c:pt idx="4597">
                  <c:v>120</c:v>
                </c:pt>
                <c:pt idx="4598">
                  <c:v>120</c:v>
                </c:pt>
                <c:pt idx="4599">
                  <c:v>120</c:v>
                </c:pt>
                <c:pt idx="4600">
                  <c:v>120</c:v>
                </c:pt>
                <c:pt idx="4601">
                  <c:v>120</c:v>
                </c:pt>
                <c:pt idx="4602">
                  <c:v>120</c:v>
                </c:pt>
                <c:pt idx="4603">
                  <c:v>120</c:v>
                </c:pt>
                <c:pt idx="4604">
                  <c:v>120</c:v>
                </c:pt>
                <c:pt idx="4605">
                  <c:v>120</c:v>
                </c:pt>
                <c:pt idx="4606">
                  <c:v>120</c:v>
                </c:pt>
                <c:pt idx="4607">
                  <c:v>120</c:v>
                </c:pt>
                <c:pt idx="4608">
                  <c:v>120</c:v>
                </c:pt>
                <c:pt idx="4609">
                  <c:v>120</c:v>
                </c:pt>
                <c:pt idx="4610">
                  <c:v>120</c:v>
                </c:pt>
                <c:pt idx="4611">
                  <c:v>120</c:v>
                </c:pt>
                <c:pt idx="4612">
                  <c:v>120</c:v>
                </c:pt>
                <c:pt idx="4613">
                  <c:v>120</c:v>
                </c:pt>
                <c:pt idx="4614">
                  <c:v>120</c:v>
                </c:pt>
                <c:pt idx="4615">
                  <c:v>120</c:v>
                </c:pt>
                <c:pt idx="4616">
                  <c:v>120</c:v>
                </c:pt>
                <c:pt idx="4617">
                  <c:v>120</c:v>
                </c:pt>
                <c:pt idx="4618">
                  <c:v>120</c:v>
                </c:pt>
                <c:pt idx="4619">
                  <c:v>120</c:v>
                </c:pt>
                <c:pt idx="4620">
                  <c:v>120</c:v>
                </c:pt>
                <c:pt idx="4621">
                  <c:v>120</c:v>
                </c:pt>
                <c:pt idx="4622">
                  <c:v>120</c:v>
                </c:pt>
                <c:pt idx="4623">
                  <c:v>120</c:v>
                </c:pt>
                <c:pt idx="4624">
                  <c:v>120</c:v>
                </c:pt>
                <c:pt idx="4625">
                  <c:v>120</c:v>
                </c:pt>
                <c:pt idx="4626">
                  <c:v>120</c:v>
                </c:pt>
                <c:pt idx="4627">
                  <c:v>120</c:v>
                </c:pt>
                <c:pt idx="4628">
                  <c:v>120</c:v>
                </c:pt>
                <c:pt idx="4629">
                  <c:v>120</c:v>
                </c:pt>
                <c:pt idx="4630">
                  <c:v>120</c:v>
                </c:pt>
                <c:pt idx="4631">
                  <c:v>120</c:v>
                </c:pt>
                <c:pt idx="4632">
                  <c:v>120</c:v>
                </c:pt>
                <c:pt idx="4633">
                  <c:v>120</c:v>
                </c:pt>
                <c:pt idx="4634">
                  <c:v>120</c:v>
                </c:pt>
                <c:pt idx="4635">
                  <c:v>120</c:v>
                </c:pt>
                <c:pt idx="4636">
                  <c:v>120</c:v>
                </c:pt>
                <c:pt idx="4637">
                  <c:v>120</c:v>
                </c:pt>
                <c:pt idx="4638">
                  <c:v>120</c:v>
                </c:pt>
                <c:pt idx="4639">
                  <c:v>120</c:v>
                </c:pt>
                <c:pt idx="4640">
                  <c:v>120</c:v>
                </c:pt>
                <c:pt idx="4641">
                  <c:v>120</c:v>
                </c:pt>
                <c:pt idx="4642">
                  <c:v>120</c:v>
                </c:pt>
                <c:pt idx="4643">
                  <c:v>120</c:v>
                </c:pt>
                <c:pt idx="4644">
                  <c:v>120</c:v>
                </c:pt>
                <c:pt idx="4645">
                  <c:v>120</c:v>
                </c:pt>
                <c:pt idx="4646">
                  <c:v>120</c:v>
                </c:pt>
                <c:pt idx="4647">
                  <c:v>120</c:v>
                </c:pt>
                <c:pt idx="4648">
                  <c:v>120</c:v>
                </c:pt>
                <c:pt idx="4649">
                  <c:v>120</c:v>
                </c:pt>
                <c:pt idx="4650">
                  <c:v>120</c:v>
                </c:pt>
                <c:pt idx="4651">
                  <c:v>120</c:v>
                </c:pt>
                <c:pt idx="4652">
                  <c:v>120</c:v>
                </c:pt>
                <c:pt idx="4653">
                  <c:v>120</c:v>
                </c:pt>
                <c:pt idx="4654">
                  <c:v>120</c:v>
                </c:pt>
                <c:pt idx="4655">
                  <c:v>120</c:v>
                </c:pt>
                <c:pt idx="4656">
                  <c:v>120</c:v>
                </c:pt>
                <c:pt idx="4657">
                  <c:v>120</c:v>
                </c:pt>
                <c:pt idx="4658">
                  <c:v>120</c:v>
                </c:pt>
                <c:pt idx="4659">
                  <c:v>120</c:v>
                </c:pt>
                <c:pt idx="4660">
                  <c:v>120</c:v>
                </c:pt>
                <c:pt idx="4661">
                  <c:v>120</c:v>
                </c:pt>
                <c:pt idx="4662">
                  <c:v>120</c:v>
                </c:pt>
                <c:pt idx="4663">
                  <c:v>120</c:v>
                </c:pt>
                <c:pt idx="4664">
                  <c:v>120</c:v>
                </c:pt>
                <c:pt idx="4665">
                  <c:v>120</c:v>
                </c:pt>
                <c:pt idx="4666">
                  <c:v>120</c:v>
                </c:pt>
                <c:pt idx="4667">
                  <c:v>120</c:v>
                </c:pt>
                <c:pt idx="4668">
                  <c:v>120</c:v>
                </c:pt>
                <c:pt idx="4669">
                  <c:v>120</c:v>
                </c:pt>
                <c:pt idx="4670">
                  <c:v>120</c:v>
                </c:pt>
                <c:pt idx="4671">
                  <c:v>120</c:v>
                </c:pt>
                <c:pt idx="4672">
                  <c:v>120</c:v>
                </c:pt>
                <c:pt idx="4673">
                  <c:v>120</c:v>
                </c:pt>
                <c:pt idx="4674">
                  <c:v>120</c:v>
                </c:pt>
                <c:pt idx="4675">
                  <c:v>120</c:v>
                </c:pt>
                <c:pt idx="4676">
                  <c:v>120</c:v>
                </c:pt>
                <c:pt idx="4677">
                  <c:v>120</c:v>
                </c:pt>
                <c:pt idx="4678">
                  <c:v>120</c:v>
                </c:pt>
                <c:pt idx="4679">
                  <c:v>120</c:v>
                </c:pt>
                <c:pt idx="4680">
                  <c:v>120</c:v>
                </c:pt>
                <c:pt idx="4681">
                  <c:v>120</c:v>
                </c:pt>
                <c:pt idx="4682">
                  <c:v>120</c:v>
                </c:pt>
                <c:pt idx="4683">
                  <c:v>120</c:v>
                </c:pt>
                <c:pt idx="4684">
                  <c:v>120</c:v>
                </c:pt>
                <c:pt idx="4685">
                  <c:v>120</c:v>
                </c:pt>
                <c:pt idx="4686">
                  <c:v>120</c:v>
                </c:pt>
                <c:pt idx="4687">
                  <c:v>120</c:v>
                </c:pt>
                <c:pt idx="4688">
                  <c:v>120</c:v>
                </c:pt>
                <c:pt idx="4689">
                  <c:v>120</c:v>
                </c:pt>
                <c:pt idx="4690">
                  <c:v>120</c:v>
                </c:pt>
                <c:pt idx="4691">
                  <c:v>120</c:v>
                </c:pt>
                <c:pt idx="4692">
                  <c:v>120</c:v>
                </c:pt>
                <c:pt idx="4693">
                  <c:v>120</c:v>
                </c:pt>
                <c:pt idx="4694">
                  <c:v>120</c:v>
                </c:pt>
                <c:pt idx="4695">
                  <c:v>120</c:v>
                </c:pt>
                <c:pt idx="4696">
                  <c:v>120</c:v>
                </c:pt>
                <c:pt idx="4697">
                  <c:v>120</c:v>
                </c:pt>
                <c:pt idx="4698">
                  <c:v>120</c:v>
                </c:pt>
                <c:pt idx="4699">
                  <c:v>120</c:v>
                </c:pt>
                <c:pt idx="4700">
                  <c:v>120</c:v>
                </c:pt>
                <c:pt idx="4701">
                  <c:v>120</c:v>
                </c:pt>
                <c:pt idx="4702">
                  <c:v>120</c:v>
                </c:pt>
                <c:pt idx="4703">
                  <c:v>120</c:v>
                </c:pt>
                <c:pt idx="4704">
                  <c:v>120</c:v>
                </c:pt>
                <c:pt idx="4705">
                  <c:v>120</c:v>
                </c:pt>
                <c:pt idx="4706">
                  <c:v>120</c:v>
                </c:pt>
                <c:pt idx="4707">
                  <c:v>120</c:v>
                </c:pt>
                <c:pt idx="4708">
                  <c:v>120</c:v>
                </c:pt>
                <c:pt idx="4709">
                  <c:v>120</c:v>
                </c:pt>
                <c:pt idx="4710">
                  <c:v>120</c:v>
                </c:pt>
                <c:pt idx="4711">
                  <c:v>120</c:v>
                </c:pt>
                <c:pt idx="4712">
                  <c:v>120</c:v>
                </c:pt>
                <c:pt idx="4713">
                  <c:v>120</c:v>
                </c:pt>
                <c:pt idx="4714">
                  <c:v>120</c:v>
                </c:pt>
                <c:pt idx="4715">
                  <c:v>120</c:v>
                </c:pt>
                <c:pt idx="4716">
                  <c:v>120</c:v>
                </c:pt>
                <c:pt idx="4717">
                  <c:v>120</c:v>
                </c:pt>
                <c:pt idx="4718">
                  <c:v>120</c:v>
                </c:pt>
                <c:pt idx="4719">
                  <c:v>120</c:v>
                </c:pt>
                <c:pt idx="4720">
                  <c:v>120</c:v>
                </c:pt>
                <c:pt idx="4721">
                  <c:v>120</c:v>
                </c:pt>
                <c:pt idx="4722">
                  <c:v>120</c:v>
                </c:pt>
                <c:pt idx="4723">
                  <c:v>120</c:v>
                </c:pt>
                <c:pt idx="4724">
                  <c:v>120</c:v>
                </c:pt>
                <c:pt idx="4725">
                  <c:v>120</c:v>
                </c:pt>
                <c:pt idx="4726">
                  <c:v>120</c:v>
                </c:pt>
                <c:pt idx="4727">
                  <c:v>120</c:v>
                </c:pt>
                <c:pt idx="4728">
                  <c:v>120</c:v>
                </c:pt>
                <c:pt idx="4729">
                  <c:v>120</c:v>
                </c:pt>
                <c:pt idx="4730">
                  <c:v>120</c:v>
                </c:pt>
                <c:pt idx="4731">
                  <c:v>120</c:v>
                </c:pt>
                <c:pt idx="4732">
                  <c:v>120</c:v>
                </c:pt>
                <c:pt idx="4733">
                  <c:v>120</c:v>
                </c:pt>
                <c:pt idx="4734">
                  <c:v>120</c:v>
                </c:pt>
                <c:pt idx="4735">
                  <c:v>120</c:v>
                </c:pt>
                <c:pt idx="4736">
                  <c:v>120</c:v>
                </c:pt>
                <c:pt idx="4737">
                  <c:v>120</c:v>
                </c:pt>
                <c:pt idx="4738">
                  <c:v>120</c:v>
                </c:pt>
                <c:pt idx="4739">
                  <c:v>120</c:v>
                </c:pt>
                <c:pt idx="4740">
                  <c:v>120</c:v>
                </c:pt>
                <c:pt idx="4741">
                  <c:v>120</c:v>
                </c:pt>
                <c:pt idx="4742">
                  <c:v>120</c:v>
                </c:pt>
                <c:pt idx="4743">
                  <c:v>120</c:v>
                </c:pt>
                <c:pt idx="4744">
                  <c:v>120</c:v>
                </c:pt>
                <c:pt idx="4745">
                  <c:v>120</c:v>
                </c:pt>
                <c:pt idx="4746">
                  <c:v>120</c:v>
                </c:pt>
                <c:pt idx="4747">
                  <c:v>120</c:v>
                </c:pt>
                <c:pt idx="4748">
                  <c:v>120</c:v>
                </c:pt>
                <c:pt idx="4749">
                  <c:v>120</c:v>
                </c:pt>
                <c:pt idx="4750">
                  <c:v>120</c:v>
                </c:pt>
                <c:pt idx="4751">
                  <c:v>120</c:v>
                </c:pt>
                <c:pt idx="4752">
                  <c:v>120</c:v>
                </c:pt>
                <c:pt idx="4753">
                  <c:v>120</c:v>
                </c:pt>
                <c:pt idx="4754">
                  <c:v>120</c:v>
                </c:pt>
                <c:pt idx="4755">
                  <c:v>120</c:v>
                </c:pt>
                <c:pt idx="4756">
                  <c:v>120</c:v>
                </c:pt>
                <c:pt idx="4757">
                  <c:v>120</c:v>
                </c:pt>
                <c:pt idx="4758">
                  <c:v>120</c:v>
                </c:pt>
                <c:pt idx="4759">
                  <c:v>120</c:v>
                </c:pt>
                <c:pt idx="4760">
                  <c:v>120</c:v>
                </c:pt>
                <c:pt idx="4761">
                  <c:v>120</c:v>
                </c:pt>
                <c:pt idx="4762">
                  <c:v>120</c:v>
                </c:pt>
                <c:pt idx="4763">
                  <c:v>120</c:v>
                </c:pt>
                <c:pt idx="4764">
                  <c:v>120</c:v>
                </c:pt>
                <c:pt idx="4765">
                  <c:v>120</c:v>
                </c:pt>
                <c:pt idx="4766">
                  <c:v>120</c:v>
                </c:pt>
                <c:pt idx="4767">
                  <c:v>120</c:v>
                </c:pt>
                <c:pt idx="4768">
                  <c:v>120</c:v>
                </c:pt>
                <c:pt idx="4769">
                  <c:v>120</c:v>
                </c:pt>
                <c:pt idx="4770">
                  <c:v>120</c:v>
                </c:pt>
                <c:pt idx="4771">
                  <c:v>120</c:v>
                </c:pt>
                <c:pt idx="4772">
                  <c:v>120</c:v>
                </c:pt>
                <c:pt idx="4773">
                  <c:v>120</c:v>
                </c:pt>
                <c:pt idx="4774">
                  <c:v>120</c:v>
                </c:pt>
                <c:pt idx="4775">
                  <c:v>120</c:v>
                </c:pt>
                <c:pt idx="4776">
                  <c:v>120</c:v>
                </c:pt>
                <c:pt idx="4777">
                  <c:v>120</c:v>
                </c:pt>
                <c:pt idx="4778">
                  <c:v>120</c:v>
                </c:pt>
                <c:pt idx="4779">
                  <c:v>120</c:v>
                </c:pt>
                <c:pt idx="4780">
                  <c:v>120</c:v>
                </c:pt>
                <c:pt idx="4781">
                  <c:v>120</c:v>
                </c:pt>
                <c:pt idx="4782">
                  <c:v>120</c:v>
                </c:pt>
                <c:pt idx="4783">
                  <c:v>120</c:v>
                </c:pt>
                <c:pt idx="4784">
                  <c:v>120</c:v>
                </c:pt>
                <c:pt idx="4785">
                  <c:v>120</c:v>
                </c:pt>
                <c:pt idx="4786">
                  <c:v>120</c:v>
                </c:pt>
                <c:pt idx="4787">
                  <c:v>120</c:v>
                </c:pt>
                <c:pt idx="4788">
                  <c:v>120</c:v>
                </c:pt>
                <c:pt idx="4789">
                  <c:v>120</c:v>
                </c:pt>
                <c:pt idx="4790">
                  <c:v>120</c:v>
                </c:pt>
                <c:pt idx="4791">
                  <c:v>120</c:v>
                </c:pt>
                <c:pt idx="4792">
                  <c:v>120</c:v>
                </c:pt>
                <c:pt idx="4793">
                  <c:v>120</c:v>
                </c:pt>
                <c:pt idx="4794">
                  <c:v>120</c:v>
                </c:pt>
                <c:pt idx="4795">
                  <c:v>120</c:v>
                </c:pt>
                <c:pt idx="4796">
                  <c:v>120</c:v>
                </c:pt>
                <c:pt idx="4797">
                  <c:v>120</c:v>
                </c:pt>
                <c:pt idx="4798">
                  <c:v>120</c:v>
                </c:pt>
                <c:pt idx="4799">
                  <c:v>120</c:v>
                </c:pt>
                <c:pt idx="4800">
                  <c:v>120</c:v>
                </c:pt>
                <c:pt idx="4801">
                  <c:v>120</c:v>
                </c:pt>
                <c:pt idx="4802">
                  <c:v>120</c:v>
                </c:pt>
                <c:pt idx="4803">
                  <c:v>120</c:v>
                </c:pt>
                <c:pt idx="4804">
                  <c:v>120</c:v>
                </c:pt>
                <c:pt idx="4805">
                  <c:v>120</c:v>
                </c:pt>
                <c:pt idx="4806">
                  <c:v>120</c:v>
                </c:pt>
                <c:pt idx="4807">
                  <c:v>120</c:v>
                </c:pt>
                <c:pt idx="4808">
                  <c:v>120</c:v>
                </c:pt>
                <c:pt idx="4809">
                  <c:v>120</c:v>
                </c:pt>
                <c:pt idx="4810">
                  <c:v>120</c:v>
                </c:pt>
                <c:pt idx="4811">
                  <c:v>120</c:v>
                </c:pt>
                <c:pt idx="4812">
                  <c:v>120</c:v>
                </c:pt>
                <c:pt idx="4813">
                  <c:v>120</c:v>
                </c:pt>
                <c:pt idx="4814">
                  <c:v>120</c:v>
                </c:pt>
                <c:pt idx="4815">
                  <c:v>120</c:v>
                </c:pt>
                <c:pt idx="4816">
                  <c:v>120</c:v>
                </c:pt>
                <c:pt idx="4817">
                  <c:v>120</c:v>
                </c:pt>
                <c:pt idx="4818">
                  <c:v>120</c:v>
                </c:pt>
                <c:pt idx="4819">
                  <c:v>120</c:v>
                </c:pt>
                <c:pt idx="4820">
                  <c:v>120</c:v>
                </c:pt>
                <c:pt idx="4821">
                  <c:v>120</c:v>
                </c:pt>
                <c:pt idx="4822">
                  <c:v>120</c:v>
                </c:pt>
                <c:pt idx="4823">
                  <c:v>120</c:v>
                </c:pt>
                <c:pt idx="4824">
                  <c:v>120</c:v>
                </c:pt>
                <c:pt idx="4825">
                  <c:v>120</c:v>
                </c:pt>
                <c:pt idx="4826">
                  <c:v>120</c:v>
                </c:pt>
                <c:pt idx="4827">
                  <c:v>120</c:v>
                </c:pt>
                <c:pt idx="4828">
                  <c:v>120</c:v>
                </c:pt>
                <c:pt idx="4829">
                  <c:v>120</c:v>
                </c:pt>
                <c:pt idx="4830">
                  <c:v>120</c:v>
                </c:pt>
                <c:pt idx="4831">
                  <c:v>120</c:v>
                </c:pt>
                <c:pt idx="4832">
                  <c:v>120</c:v>
                </c:pt>
                <c:pt idx="4833">
                  <c:v>120</c:v>
                </c:pt>
                <c:pt idx="4834">
                  <c:v>120</c:v>
                </c:pt>
                <c:pt idx="4835">
                  <c:v>120</c:v>
                </c:pt>
                <c:pt idx="4836">
                  <c:v>120</c:v>
                </c:pt>
                <c:pt idx="4837">
                  <c:v>120</c:v>
                </c:pt>
                <c:pt idx="4838">
                  <c:v>120</c:v>
                </c:pt>
                <c:pt idx="4839">
                  <c:v>120</c:v>
                </c:pt>
                <c:pt idx="4840">
                  <c:v>120</c:v>
                </c:pt>
                <c:pt idx="4841">
                  <c:v>120</c:v>
                </c:pt>
                <c:pt idx="4842">
                  <c:v>120</c:v>
                </c:pt>
                <c:pt idx="4843">
                  <c:v>120</c:v>
                </c:pt>
                <c:pt idx="4844">
                  <c:v>120</c:v>
                </c:pt>
                <c:pt idx="4845">
                  <c:v>120</c:v>
                </c:pt>
                <c:pt idx="4846">
                  <c:v>120</c:v>
                </c:pt>
                <c:pt idx="4847">
                  <c:v>120</c:v>
                </c:pt>
                <c:pt idx="4848">
                  <c:v>120</c:v>
                </c:pt>
                <c:pt idx="4849">
                  <c:v>120</c:v>
                </c:pt>
                <c:pt idx="4850">
                  <c:v>120</c:v>
                </c:pt>
                <c:pt idx="4851">
                  <c:v>120</c:v>
                </c:pt>
                <c:pt idx="4852">
                  <c:v>120</c:v>
                </c:pt>
                <c:pt idx="4853">
                  <c:v>120</c:v>
                </c:pt>
                <c:pt idx="4854">
                  <c:v>120</c:v>
                </c:pt>
                <c:pt idx="4855">
                  <c:v>120</c:v>
                </c:pt>
                <c:pt idx="4856">
                  <c:v>120</c:v>
                </c:pt>
                <c:pt idx="4857">
                  <c:v>120</c:v>
                </c:pt>
                <c:pt idx="4858">
                  <c:v>120</c:v>
                </c:pt>
                <c:pt idx="4859">
                  <c:v>120</c:v>
                </c:pt>
                <c:pt idx="4860">
                  <c:v>120</c:v>
                </c:pt>
                <c:pt idx="4861">
                  <c:v>120</c:v>
                </c:pt>
                <c:pt idx="4862">
                  <c:v>120</c:v>
                </c:pt>
                <c:pt idx="4863">
                  <c:v>120</c:v>
                </c:pt>
                <c:pt idx="4864">
                  <c:v>120</c:v>
                </c:pt>
                <c:pt idx="4865">
                  <c:v>120</c:v>
                </c:pt>
                <c:pt idx="4866">
                  <c:v>120</c:v>
                </c:pt>
                <c:pt idx="4867">
                  <c:v>120</c:v>
                </c:pt>
                <c:pt idx="4868">
                  <c:v>120</c:v>
                </c:pt>
                <c:pt idx="4869">
                  <c:v>120</c:v>
                </c:pt>
                <c:pt idx="4870">
                  <c:v>120</c:v>
                </c:pt>
                <c:pt idx="4871">
                  <c:v>120</c:v>
                </c:pt>
                <c:pt idx="4872">
                  <c:v>120</c:v>
                </c:pt>
                <c:pt idx="4873">
                  <c:v>120</c:v>
                </c:pt>
                <c:pt idx="4874">
                  <c:v>120</c:v>
                </c:pt>
                <c:pt idx="4875">
                  <c:v>120</c:v>
                </c:pt>
                <c:pt idx="4876">
                  <c:v>120</c:v>
                </c:pt>
                <c:pt idx="4877">
                  <c:v>120</c:v>
                </c:pt>
                <c:pt idx="4878">
                  <c:v>120</c:v>
                </c:pt>
                <c:pt idx="4879">
                  <c:v>120</c:v>
                </c:pt>
                <c:pt idx="4880">
                  <c:v>120</c:v>
                </c:pt>
                <c:pt idx="4881">
                  <c:v>120</c:v>
                </c:pt>
                <c:pt idx="4882">
                  <c:v>120</c:v>
                </c:pt>
                <c:pt idx="4883">
                  <c:v>120</c:v>
                </c:pt>
                <c:pt idx="4884">
                  <c:v>120</c:v>
                </c:pt>
                <c:pt idx="4885">
                  <c:v>120</c:v>
                </c:pt>
                <c:pt idx="4886">
                  <c:v>120</c:v>
                </c:pt>
                <c:pt idx="4887">
                  <c:v>120</c:v>
                </c:pt>
                <c:pt idx="4888">
                  <c:v>120</c:v>
                </c:pt>
                <c:pt idx="4889">
                  <c:v>120</c:v>
                </c:pt>
                <c:pt idx="4890">
                  <c:v>120</c:v>
                </c:pt>
                <c:pt idx="4891">
                  <c:v>120</c:v>
                </c:pt>
                <c:pt idx="4892">
                  <c:v>120</c:v>
                </c:pt>
                <c:pt idx="4893">
                  <c:v>120</c:v>
                </c:pt>
                <c:pt idx="4894">
                  <c:v>120</c:v>
                </c:pt>
                <c:pt idx="4895">
                  <c:v>120</c:v>
                </c:pt>
                <c:pt idx="4896">
                  <c:v>120</c:v>
                </c:pt>
                <c:pt idx="4897">
                  <c:v>120</c:v>
                </c:pt>
                <c:pt idx="4898">
                  <c:v>120</c:v>
                </c:pt>
                <c:pt idx="4899">
                  <c:v>120</c:v>
                </c:pt>
                <c:pt idx="4900">
                  <c:v>120</c:v>
                </c:pt>
                <c:pt idx="4901">
                  <c:v>120</c:v>
                </c:pt>
                <c:pt idx="4902">
                  <c:v>120</c:v>
                </c:pt>
                <c:pt idx="4903">
                  <c:v>120</c:v>
                </c:pt>
                <c:pt idx="4904">
                  <c:v>120</c:v>
                </c:pt>
                <c:pt idx="4905">
                  <c:v>120</c:v>
                </c:pt>
                <c:pt idx="4906">
                  <c:v>120</c:v>
                </c:pt>
                <c:pt idx="4907">
                  <c:v>120</c:v>
                </c:pt>
                <c:pt idx="4908">
                  <c:v>120</c:v>
                </c:pt>
                <c:pt idx="4909">
                  <c:v>120</c:v>
                </c:pt>
                <c:pt idx="4910">
                  <c:v>120</c:v>
                </c:pt>
                <c:pt idx="4911">
                  <c:v>120</c:v>
                </c:pt>
                <c:pt idx="4912">
                  <c:v>120</c:v>
                </c:pt>
                <c:pt idx="4913">
                  <c:v>120</c:v>
                </c:pt>
                <c:pt idx="4914">
                  <c:v>120</c:v>
                </c:pt>
                <c:pt idx="4915">
                  <c:v>120</c:v>
                </c:pt>
                <c:pt idx="4916">
                  <c:v>120</c:v>
                </c:pt>
                <c:pt idx="4917">
                  <c:v>120</c:v>
                </c:pt>
                <c:pt idx="4918">
                  <c:v>120</c:v>
                </c:pt>
                <c:pt idx="4919">
                  <c:v>120</c:v>
                </c:pt>
                <c:pt idx="4920">
                  <c:v>120</c:v>
                </c:pt>
                <c:pt idx="4921">
                  <c:v>120</c:v>
                </c:pt>
                <c:pt idx="4922">
                  <c:v>120</c:v>
                </c:pt>
                <c:pt idx="4923">
                  <c:v>120</c:v>
                </c:pt>
                <c:pt idx="4924">
                  <c:v>120</c:v>
                </c:pt>
                <c:pt idx="4925">
                  <c:v>120</c:v>
                </c:pt>
                <c:pt idx="4926">
                  <c:v>120</c:v>
                </c:pt>
                <c:pt idx="4927">
                  <c:v>120</c:v>
                </c:pt>
                <c:pt idx="4928">
                  <c:v>120</c:v>
                </c:pt>
                <c:pt idx="4929">
                  <c:v>120</c:v>
                </c:pt>
                <c:pt idx="4930">
                  <c:v>120</c:v>
                </c:pt>
                <c:pt idx="4931">
                  <c:v>120</c:v>
                </c:pt>
                <c:pt idx="4932">
                  <c:v>120</c:v>
                </c:pt>
                <c:pt idx="4933">
                  <c:v>120</c:v>
                </c:pt>
                <c:pt idx="4934">
                  <c:v>120</c:v>
                </c:pt>
                <c:pt idx="4935">
                  <c:v>120</c:v>
                </c:pt>
                <c:pt idx="4936">
                  <c:v>120</c:v>
                </c:pt>
                <c:pt idx="4937">
                  <c:v>120</c:v>
                </c:pt>
                <c:pt idx="4938">
                  <c:v>120</c:v>
                </c:pt>
                <c:pt idx="4939">
                  <c:v>120</c:v>
                </c:pt>
                <c:pt idx="4940">
                  <c:v>120</c:v>
                </c:pt>
                <c:pt idx="4941">
                  <c:v>120</c:v>
                </c:pt>
                <c:pt idx="4942">
                  <c:v>120</c:v>
                </c:pt>
                <c:pt idx="4943">
                  <c:v>120</c:v>
                </c:pt>
                <c:pt idx="4944">
                  <c:v>120</c:v>
                </c:pt>
                <c:pt idx="4945">
                  <c:v>120</c:v>
                </c:pt>
                <c:pt idx="4946">
                  <c:v>120</c:v>
                </c:pt>
                <c:pt idx="4947">
                  <c:v>120</c:v>
                </c:pt>
                <c:pt idx="4948">
                  <c:v>120</c:v>
                </c:pt>
                <c:pt idx="4949">
                  <c:v>120</c:v>
                </c:pt>
                <c:pt idx="4950">
                  <c:v>120</c:v>
                </c:pt>
                <c:pt idx="4951">
                  <c:v>120</c:v>
                </c:pt>
                <c:pt idx="4952">
                  <c:v>120</c:v>
                </c:pt>
                <c:pt idx="4953">
                  <c:v>120</c:v>
                </c:pt>
                <c:pt idx="4954">
                  <c:v>120</c:v>
                </c:pt>
                <c:pt idx="4955">
                  <c:v>120</c:v>
                </c:pt>
                <c:pt idx="4956">
                  <c:v>120</c:v>
                </c:pt>
                <c:pt idx="4957">
                  <c:v>120</c:v>
                </c:pt>
                <c:pt idx="4958">
                  <c:v>120</c:v>
                </c:pt>
                <c:pt idx="4959">
                  <c:v>120</c:v>
                </c:pt>
                <c:pt idx="4960">
                  <c:v>120</c:v>
                </c:pt>
                <c:pt idx="4961">
                  <c:v>120</c:v>
                </c:pt>
                <c:pt idx="4962">
                  <c:v>120</c:v>
                </c:pt>
                <c:pt idx="4963">
                  <c:v>120</c:v>
                </c:pt>
                <c:pt idx="4964">
                  <c:v>120</c:v>
                </c:pt>
                <c:pt idx="4965">
                  <c:v>120</c:v>
                </c:pt>
                <c:pt idx="4966">
                  <c:v>120</c:v>
                </c:pt>
                <c:pt idx="4967">
                  <c:v>120</c:v>
                </c:pt>
                <c:pt idx="4968">
                  <c:v>120</c:v>
                </c:pt>
                <c:pt idx="4969">
                  <c:v>120</c:v>
                </c:pt>
                <c:pt idx="4970">
                  <c:v>120</c:v>
                </c:pt>
                <c:pt idx="4971">
                  <c:v>120</c:v>
                </c:pt>
                <c:pt idx="4972">
                  <c:v>120</c:v>
                </c:pt>
                <c:pt idx="4973">
                  <c:v>120</c:v>
                </c:pt>
                <c:pt idx="4974">
                  <c:v>120</c:v>
                </c:pt>
                <c:pt idx="4975">
                  <c:v>120</c:v>
                </c:pt>
                <c:pt idx="4976">
                  <c:v>120</c:v>
                </c:pt>
                <c:pt idx="4977">
                  <c:v>120</c:v>
                </c:pt>
                <c:pt idx="4978">
                  <c:v>120</c:v>
                </c:pt>
                <c:pt idx="4979">
                  <c:v>120</c:v>
                </c:pt>
                <c:pt idx="4980">
                  <c:v>120</c:v>
                </c:pt>
                <c:pt idx="4981">
                  <c:v>120</c:v>
                </c:pt>
                <c:pt idx="4982">
                  <c:v>120</c:v>
                </c:pt>
                <c:pt idx="4983">
                  <c:v>120</c:v>
                </c:pt>
                <c:pt idx="4984">
                  <c:v>120</c:v>
                </c:pt>
                <c:pt idx="4985">
                  <c:v>120</c:v>
                </c:pt>
                <c:pt idx="4986">
                  <c:v>120</c:v>
                </c:pt>
                <c:pt idx="4987">
                  <c:v>120</c:v>
                </c:pt>
                <c:pt idx="4988">
                  <c:v>120</c:v>
                </c:pt>
                <c:pt idx="4989">
                  <c:v>120</c:v>
                </c:pt>
                <c:pt idx="4990">
                  <c:v>120</c:v>
                </c:pt>
                <c:pt idx="4991">
                  <c:v>120</c:v>
                </c:pt>
                <c:pt idx="4992">
                  <c:v>120</c:v>
                </c:pt>
                <c:pt idx="4993">
                  <c:v>120</c:v>
                </c:pt>
                <c:pt idx="4994">
                  <c:v>120</c:v>
                </c:pt>
                <c:pt idx="4995">
                  <c:v>120</c:v>
                </c:pt>
                <c:pt idx="4996">
                  <c:v>120</c:v>
                </c:pt>
                <c:pt idx="4997">
                  <c:v>120</c:v>
                </c:pt>
                <c:pt idx="4998">
                  <c:v>120</c:v>
                </c:pt>
                <c:pt idx="4999">
                  <c:v>120</c:v>
                </c:pt>
                <c:pt idx="5000">
                  <c:v>120</c:v>
                </c:pt>
                <c:pt idx="5001">
                  <c:v>120</c:v>
                </c:pt>
                <c:pt idx="5002">
                  <c:v>120</c:v>
                </c:pt>
                <c:pt idx="5003">
                  <c:v>120</c:v>
                </c:pt>
                <c:pt idx="5004">
                  <c:v>120</c:v>
                </c:pt>
                <c:pt idx="5005">
                  <c:v>120</c:v>
                </c:pt>
                <c:pt idx="5006">
                  <c:v>120</c:v>
                </c:pt>
                <c:pt idx="5007">
                  <c:v>120</c:v>
                </c:pt>
                <c:pt idx="5008">
                  <c:v>120</c:v>
                </c:pt>
                <c:pt idx="5009">
                  <c:v>120</c:v>
                </c:pt>
                <c:pt idx="5010">
                  <c:v>120</c:v>
                </c:pt>
                <c:pt idx="5011">
                  <c:v>120</c:v>
                </c:pt>
                <c:pt idx="5012">
                  <c:v>120</c:v>
                </c:pt>
                <c:pt idx="5013">
                  <c:v>120</c:v>
                </c:pt>
                <c:pt idx="5014">
                  <c:v>120</c:v>
                </c:pt>
                <c:pt idx="5015">
                  <c:v>120</c:v>
                </c:pt>
                <c:pt idx="5016">
                  <c:v>120</c:v>
                </c:pt>
                <c:pt idx="5017">
                  <c:v>120</c:v>
                </c:pt>
                <c:pt idx="5018">
                  <c:v>120</c:v>
                </c:pt>
                <c:pt idx="5019">
                  <c:v>120</c:v>
                </c:pt>
                <c:pt idx="5020">
                  <c:v>120</c:v>
                </c:pt>
                <c:pt idx="5021">
                  <c:v>120</c:v>
                </c:pt>
                <c:pt idx="5022">
                  <c:v>120</c:v>
                </c:pt>
                <c:pt idx="5023">
                  <c:v>120</c:v>
                </c:pt>
                <c:pt idx="5024">
                  <c:v>120</c:v>
                </c:pt>
                <c:pt idx="5025">
                  <c:v>120</c:v>
                </c:pt>
                <c:pt idx="5026">
                  <c:v>120</c:v>
                </c:pt>
                <c:pt idx="5027">
                  <c:v>120</c:v>
                </c:pt>
                <c:pt idx="5028">
                  <c:v>120</c:v>
                </c:pt>
                <c:pt idx="5029">
                  <c:v>120</c:v>
                </c:pt>
                <c:pt idx="5030">
                  <c:v>120</c:v>
                </c:pt>
                <c:pt idx="5031">
                  <c:v>120</c:v>
                </c:pt>
                <c:pt idx="5032">
                  <c:v>120</c:v>
                </c:pt>
                <c:pt idx="5033">
                  <c:v>120</c:v>
                </c:pt>
                <c:pt idx="5034">
                  <c:v>120</c:v>
                </c:pt>
                <c:pt idx="5035">
                  <c:v>120</c:v>
                </c:pt>
                <c:pt idx="5036">
                  <c:v>120</c:v>
                </c:pt>
                <c:pt idx="5037">
                  <c:v>120</c:v>
                </c:pt>
                <c:pt idx="5038">
                  <c:v>120</c:v>
                </c:pt>
                <c:pt idx="5039">
                  <c:v>120</c:v>
                </c:pt>
                <c:pt idx="5040">
                  <c:v>120</c:v>
                </c:pt>
                <c:pt idx="5041">
                  <c:v>120</c:v>
                </c:pt>
                <c:pt idx="5042">
                  <c:v>120</c:v>
                </c:pt>
                <c:pt idx="5043">
                  <c:v>120</c:v>
                </c:pt>
                <c:pt idx="5044">
                  <c:v>120</c:v>
                </c:pt>
                <c:pt idx="5045">
                  <c:v>120</c:v>
                </c:pt>
                <c:pt idx="5046">
                  <c:v>120</c:v>
                </c:pt>
                <c:pt idx="5047">
                  <c:v>120</c:v>
                </c:pt>
                <c:pt idx="5048">
                  <c:v>120</c:v>
                </c:pt>
                <c:pt idx="5049">
                  <c:v>120</c:v>
                </c:pt>
                <c:pt idx="5050">
                  <c:v>120</c:v>
                </c:pt>
                <c:pt idx="5051">
                  <c:v>120</c:v>
                </c:pt>
                <c:pt idx="5052">
                  <c:v>120</c:v>
                </c:pt>
                <c:pt idx="5053">
                  <c:v>120</c:v>
                </c:pt>
                <c:pt idx="5054">
                  <c:v>120</c:v>
                </c:pt>
                <c:pt idx="5055">
                  <c:v>120</c:v>
                </c:pt>
                <c:pt idx="5056">
                  <c:v>120</c:v>
                </c:pt>
                <c:pt idx="5057">
                  <c:v>120</c:v>
                </c:pt>
                <c:pt idx="5058">
                  <c:v>120</c:v>
                </c:pt>
                <c:pt idx="5059">
                  <c:v>120</c:v>
                </c:pt>
                <c:pt idx="5060">
                  <c:v>120</c:v>
                </c:pt>
                <c:pt idx="5061">
                  <c:v>120</c:v>
                </c:pt>
                <c:pt idx="5062">
                  <c:v>120</c:v>
                </c:pt>
                <c:pt idx="5063">
                  <c:v>120</c:v>
                </c:pt>
                <c:pt idx="5064">
                  <c:v>120</c:v>
                </c:pt>
                <c:pt idx="5065">
                  <c:v>120</c:v>
                </c:pt>
                <c:pt idx="5066">
                  <c:v>120</c:v>
                </c:pt>
                <c:pt idx="5067">
                  <c:v>120</c:v>
                </c:pt>
                <c:pt idx="5068">
                  <c:v>120</c:v>
                </c:pt>
                <c:pt idx="5069">
                  <c:v>120</c:v>
                </c:pt>
                <c:pt idx="5070">
                  <c:v>120</c:v>
                </c:pt>
                <c:pt idx="5071">
                  <c:v>120</c:v>
                </c:pt>
                <c:pt idx="5072">
                  <c:v>120</c:v>
                </c:pt>
                <c:pt idx="5073">
                  <c:v>120</c:v>
                </c:pt>
                <c:pt idx="5074">
                  <c:v>120</c:v>
                </c:pt>
                <c:pt idx="5075">
                  <c:v>120</c:v>
                </c:pt>
                <c:pt idx="5076">
                  <c:v>120</c:v>
                </c:pt>
                <c:pt idx="5077">
                  <c:v>120</c:v>
                </c:pt>
                <c:pt idx="5078">
                  <c:v>120</c:v>
                </c:pt>
                <c:pt idx="5079">
                  <c:v>120</c:v>
                </c:pt>
                <c:pt idx="5080">
                  <c:v>120</c:v>
                </c:pt>
                <c:pt idx="5081">
                  <c:v>120</c:v>
                </c:pt>
                <c:pt idx="5082">
                  <c:v>120</c:v>
                </c:pt>
                <c:pt idx="5083">
                  <c:v>120</c:v>
                </c:pt>
                <c:pt idx="5084">
                  <c:v>120</c:v>
                </c:pt>
                <c:pt idx="5085">
                  <c:v>120</c:v>
                </c:pt>
                <c:pt idx="5086">
                  <c:v>120</c:v>
                </c:pt>
                <c:pt idx="5087">
                  <c:v>120</c:v>
                </c:pt>
                <c:pt idx="5088">
                  <c:v>120</c:v>
                </c:pt>
                <c:pt idx="5089">
                  <c:v>120</c:v>
                </c:pt>
                <c:pt idx="5090">
                  <c:v>120</c:v>
                </c:pt>
                <c:pt idx="5091">
                  <c:v>120</c:v>
                </c:pt>
                <c:pt idx="5092">
                  <c:v>120</c:v>
                </c:pt>
                <c:pt idx="5093">
                  <c:v>120</c:v>
                </c:pt>
                <c:pt idx="5094">
                  <c:v>120</c:v>
                </c:pt>
                <c:pt idx="5095">
                  <c:v>120</c:v>
                </c:pt>
                <c:pt idx="5096">
                  <c:v>120</c:v>
                </c:pt>
                <c:pt idx="5097">
                  <c:v>120</c:v>
                </c:pt>
                <c:pt idx="5098">
                  <c:v>120</c:v>
                </c:pt>
                <c:pt idx="5099">
                  <c:v>120</c:v>
                </c:pt>
                <c:pt idx="5100">
                  <c:v>120</c:v>
                </c:pt>
                <c:pt idx="5101">
                  <c:v>120</c:v>
                </c:pt>
                <c:pt idx="5102">
                  <c:v>120</c:v>
                </c:pt>
                <c:pt idx="5103">
                  <c:v>120</c:v>
                </c:pt>
                <c:pt idx="5104">
                  <c:v>120</c:v>
                </c:pt>
                <c:pt idx="5105">
                  <c:v>120</c:v>
                </c:pt>
                <c:pt idx="5106">
                  <c:v>120</c:v>
                </c:pt>
                <c:pt idx="5107">
                  <c:v>120</c:v>
                </c:pt>
                <c:pt idx="5108">
                  <c:v>120</c:v>
                </c:pt>
                <c:pt idx="5109">
                  <c:v>120</c:v>
                </c:pt>
                <c:pt idx="5110">
                  <c:v>120</c:v>
                </c:pt>
                <c:pt idx="5111">
                  <c:v>120</c:v>
                </c:pt>
                <c:pt idx="5112">
                  <c:v>120</c:v>
                </c:pt>
                <c:pt idx="5113">
                  <c:v>120</c:v>
                </c:pt>
                <c:pt idx="5114">
                  <c:v>120</c:v>
                </c:pt>
                <c:pt idx="5115">
                  <c:v>120</c:v>
                </c:pt>
                <c:pt idx="5116">
                  <c:v>120</c:v>
                </c:pt>
                <c:pt idx="5117">
                  <c:v>120</c:v>
                </c:pt>
                <c:pt idx="5118">
                  <c:v>120</c:v>
                </c:pt>
                <c:pt idx="5119">
                  <c:v>120</c:v>
                </c:pt>
                <c:pt idx="5120">
                  <c:v>120</c:v>
                </c:pt>
                <c:pt idx="5121">
                  <c:v>120</c:v>
                </c:pt>
                <c:pt idx="5122">
                  <c:v>120</c:v>
                </c:pt>
                <c:pt idx="5123">
                  <c:v>120</c:v>
                </c:pt>
                <c:pt idx="5124">
                  <c:v>120</c:v>
                </c:pt>
                <c:pt idx="5125">
                  <c:v>120</c:v>
                </c:pt>
                <c:pt idx="5126">
                  <c:v>120</c:v>
                </c:pt>
                <c:pt idx="5127">
                  <c:v>120</c:v>
                </c:pt>
                <c:pt idx="5128">
                  <c:v>120</c:v>
                </c:pt>
                <c:pt idx="5129">
                  <c:v>120</c:v>
                </c:pt>
                <c:pt idx="5130">
                  <c:v>120</c:v>
                </c:pt>
                <c:pt idx="5131">
                  <c:v>120</c:v>
                </c:pt>
                <c:pt idx="5132">
                  <c:v>120</c:v>
                </c:pt>
                <c:pt idx="5133">
                  <c:v>120</c:v>
                </c:pt>
                <c:pt idx="5134">
                  <c:v>120</c:v>
                </c:pt>
                <c:pt idx="5135">
                  <c:v>120</c:v>
                </c:pt>
                <c:pt idx="5136">
                  <c:v>120</c:v>
                </c:pt>
                <c:pt idx="5137">
                  <c:v>120</c:v>
                </c:pt>
                <c:pt idx="5138">
                  <c:v>120</c:v>
                </c:pt>
                <c:pt idx="5139">
                  <c:v>120</c:v>
                </c:pt>
                <c:pt idx="5140">
                  <c:v>120</c:v>
                </c:pt>
                <c:pt idx="5141">
                  <c:v>120</c:v>
                </c:pt>
                <c:pt idx="5142">
                  <c:v>120</c:v>
                </c:pt>
                <c:pt idx="5143">
                  <c:v>120</c:v>
                </c:pt>
                <c:pt idx="5144">
                  <c:v>120</c:v>
                </c:pt>
                <c:pt idx="5145">
                  <c:v>120</c:v>
                </c:pt>
                <c:pt idx="5146">
                  <c:v>120</c:v>
                </c:pt>
                <c:pt idx="5147">
                  <c:v>120</c:v>
                </c:pt>
                <c:pt idx="5148">
                  <c:v>120</c:v>
                </c:pt>
                <c:pt idx="5149">
                  <c:v>120</c:v>
                </c:pt>
                <c:pt idx="5150">
                  <c:v>120</c:v>
                </c:pt>
                <c:pt idx="5151">
                  <c:v>120</c:v>
                </c:pt>
                <c:pt idx="5152">
                  <c:v>120</c:v>
                </c:pt>
                <c:pt idx="5153">
                  <c:v>120</c:v>
                </c:pt>
                <c:pt idx="5154">
                  <c:v>120</c:v>
                </c:pt>
                <c:pt idx="5155">
                  <c:v>120</c:v>
                </c:pt>
                <c:pt idx="5156">
                  <c:v>120</c:v>
                </c:pt>
                <c:pt idx="5157">
                  <c:v>120</c:v>
                </c:pt>
                <c:pt idx="5158">
                  <c:v>120</c:v>
                </c:pt>
                <c:pt idx="5159">
                  <c:v>120</c:v>
                </c:pt>
                <c:pt idx="5160">
                  <c:v>120</c:v>
                </c:pt>
                <c:pt idx="5161">
                  <c:v>120</c:v>
                </c:pt>
                <c:pt idx="5162">
                  <c:v>120</c:v>
                </c:pt>
                <c:pt idx="5163">
                  <c:v>120</c:v>
                </c:pt>
                <c:pt idx="5164">
                  <c:v>120</c:v>
                </c:pt>
                <c:pt idx="5165">
                  <c:v>120</c:v>
                </c:pt>
                <c:pt idx="5166">
                  <c:v>120</c:v>
                </c:pt>
                <c:pt idx="5167">
                  <c:v>120</c:v>
                </c:pt>
                <c:pt idx="5168">
                  <c:v>120</c:v>
                </c:pt>
                <c:pt idx="5169">
                  <c:v>120</c:v>
                </c:pt>
                <c:pt idx="5170">
                  <c:v>120</c:v>
                </c:pt>
                <c:pt idx="5171">
                  <c:v>120</c:v>
                </c:pt>
                <c:pt idx="5172">
                  <c:v>120</c:v>
                </c:pt>
                <c:pt idx="5173">
                  <c:v>120</c:v>
                </c:pt>
                <c:pt idx="5174">
                  <c:v>120</c:v>
                </c:pt>
                <c:pt idx="5175">
                  <c:v>120</c:v>
                </c:pt>
                <c:pt idx="5176">
                  <c:v>120</c:v>
                </c:pt>
                <c:pt idx="5177">
                  <c:v>120</c:v>
                </c:pt>
                <c:pt idx="5178">
                  <c:v>120</c:v>
                </c:pt>
                <c:pt idx="5179">
                  <c:v>120</c:v>
                </c:pt>
                <c:pt idx="5180">
                  <c:v>120</c:v>
                </c:pt>
                <c:pt idx="5181">
                  <c:v>120</c:v>
                </c:pt>
                <c:pt idx="5182">
                  <c:v>120</c:v>
                </c:pt>
                <c:pt idx="5183">
                  <c:v>120</c:v>
                </c:pt>
                <c:pt idx="5184">
                  <c:v>120</c:v>
                </c:pt>
                <c:pt idx="5185">
                  <c:v>120</c:v>
                </c:pt>
                <c:pt idx="5186">
                  <c:v>120</c:v>
                </c:pt>
                <c:pt idx="5187">
                  <c:v>120</c:v>
                </c:pt>
                <c:pt idx="5188">
                  <c:v>120</c:v>
                </c:pt>
                <c:pt idx="5189">
                  <c:v>120</c:v>
                </c:pt>
                <c:pt idx="5190">
                  <c:v>120</c:v>
                </c:pt>
                <c:pt idx="5191">
                  <c:v>120</c:v>
                </c:pt>
                <c:pt idx="5192">
                  <c:v>120</c:v>
                </c:pt>
                <c:pt idx="5193">
                  <c:v>120</c:v>
                </c:pt>
                <c:pt idx="5194">
                  <c:v>120</c:v>
                </c:pt>
                <c:pt idx="5195">
                  <c:v>120</c:v>
                </c:pt>
                <c:pt idx="5196">
                  <c:v>120</c:v>
                </c:pt>
                <c:pt idx="5197">
                  <c:v>120</c:v>
                </c:pt>
                <c:pt idx="5198">
                  <c:v>120</c:v>
                </c:pt>
                <c:pt idx="5199">
                  <c:v>120</c:v>
                </c:pt>
                <c:pt idx="5200">
                  <c:v>120</c:v>
                </c:pt>
                <c:pt idx="5201">
                  <c:v>120</c:v>
                </c:pt>
                <c:pt idx="5202">
                  <c:v>120</c:v>
                </c:pt>
                <c:pt idx="5203">
                  <c:v>120</c:v>
                </c:pt>
                <c:pt idx="5204">
                  <c:v>120</c:v>
                </c:pt>
                <c:pt idx="5205">
                  <c:v>120</c:v>
                </c:pt>
                <c:pt idx="5206">
                  <c:v>120</c:v>
                </c:pt>
                <c:pt idx="5207">
                  <c:v>120</c:v>
                </c:pt>
                <c:pt idx="5208">
                  <c:v>120</c:v>
                </c:pt>
                <c:pt idx="5209">
                  <c:v>120</c:v>
                </c:pt>
                <c:pt idx="5210">
                  <c:v>120</c:v>
                </c:pt>
                <c:pt idx="5211">
                  <c:v>120</c:v>
                </c:pt>
                <c:pt idx="5212">
                  <c:v>120</c:v>
                </c:pt>
                <c:pt idx="5213">
                  <c:v>120</c:v>
                </c:pt>
                <c:pt idx="5214">
                  <c:v>120</c:v>
                </c:pt>
                <c:pt idx="5215">
                  <c:v>120</c:v>
                </c:pt>
                <c:pt idx="5216">
                  <c:v>120</c:v>
                </c:pt>
                <c:pt idx="5217">
                  <c:v>120</c:v>
                </c:pt>
                <c:pt idx="5218">
                  <c:v>120</c:v>
                </c:pt>
                <c:pt idx="5219">
                  <c:v>120</c:v>
                </c:pt>
                <c:pt idx="5220">
                  <c:v>120</c:v>
                </c:pt>
                <c:pt idx="5221">
                  <c:v>120</c:v>
                </c:pt>
                <c:pt idx="5222">
                  <c:v>120</c:v>
                </c:pt>
                <c:pt idx="5223">
                  <c:v>120</c:v>
                </c:pt>
                <c:pt idx="5224">
                  <c:v>120</c:v>
                </c:pt>
                <c:pt idx="5225">
                  <c:v>120</c:v>
                </c:pt>
                <c:pt idx="5226">
                  <c:v>120</c:v>
                </c:pt>
                <c:pt idx="5227">
                  <c:v>120</c:v>
                </c:pt>
                <c:pt idx="5228">
                  <c:v>120</c:v>
                </c:pt>
                <c:pt idx="5229">
                  <c:v>120</c:v>
                </c:pt>
                <c:pt idx="5230">
                  <c:v>120</c:v>
                </c:pt>
                <c:pt idx="5231">
                  <c:v>120</c:v>
                </c:pt>
                <c:pt idx="5232">
                  <c:v>120</c:v>
                </c:pt>
                <c:pt idx="5233">
                  <c:v>120</c:v>
                </c:pt>
                <c:pt idx="5234">
                  <c:v>120</c:v>
                </c:pt>
                <c:pt idx="5235">
                  <c:v>120</c:v>
                </c:pt>
                <c:pt idx="5236">
                  <c:v>120</c:v>
                </c:pt>
                <c:pt idx="5237">
                  <c:v>120</c:v>
                </c:pt>
                <c:pt idx="5238">
                  <c:v>120</c:v>
                </c:pt>
                <c:pt idx="5239">
                  <c:v>120</c:v>
                </c:pt>
                <c:pt idx="5240">
                  <c:v>120</c:v>
                </c:pt>
                <c:pt idx="5241">
                  <c:v>120</c:v>
                </c:pt>
                <c:pt idx="5242">
                  <c:v>120</c:v>
                </c:pt>
                <c:pt idx="5243">
                  <c:v>120</c:v>
                </c:pt>
                <c:pt idx="5244">
                  <c:v>120</c:v>
                </c:pt>
                <c:pt idx="5245">
                  <c:v>120</c:v>
                </c:pt>
                <c:pt idx="5246">
                  <c:v>120</c:v>
                </c:pt>
                <c:pt idx="5247">
                  <c:v>120</c:v>
                </c:pt>
                <c:pt idx="5248">
                  <c:v>120</c:v>
                </c:pt>
                <c:pt idx="5249">
                  <c:v>120</c:v>
                </c:pt>
                <c:pt idx="5250">
                  <c:v>120</c:v>
                </c:pt>
                <c:pt idx="5251">
                  <c:v>120</c:v>
                </c:pt>
                <c:pt idx="5252">
                  <c:v>120</c:v>
                </c:pt>
                <c:pt idx="5253">
                  <c:v>120</c:v>
                </c:pt>
                <c:pt idx="5254">
                  <c:v>120</c:v>
                </c:pt>
                <c:pt idx="5255">
                  <c:v>120</c:v>
                </c:pt>
                <c:pt idx="5256">
                  <c:v>120</c:v>
                </c:pt>
                <c:pt idx="5257">
                  <c:v>120</c:v>
                </c:pt>
                <c:pt idx="5258">
                  <c:v>120</c:v>
                </c:pt>
                <c:pt idx="5259">
                  <c:v>120</c:v>
                </c:pt>
                <c:pt idx="5260">
                  <c:v>120</c:v>
                </c:pt>
                <c:pt idx="5261">
                  <c:v>120</c:v>
                </c:pt>
                <c:pt idx="5262">
                  <c:v>120</c:v>
                </c:pt>
                <c:pt idx="5263">
                  <c:v>120</c:v>
                </c:pt>
                <c:pt idx="5264">
                  <c:v>120</c:v>
                </c:pt>
                <c:pt idx="5265">
                  <c:v>120</c:v>
                </c:pt>
                <c:pt idx="5266">
                  <c:v>120</c:v>
                </c:pt>
                <c:pt idx="5267">
                  <c:v>120</c:v>
                </c:pt>
                <c:pt idx="5268">
                  <c:v>120</c:v>
                </c:pt>
                <c:pt idx="5269">
                  <c:v>120</c:v>
                </c:pt>
                <c:pt idx="5270">
                  <c:v>120</c:v>
                </c:pt>
                <c:pt idx="5271">
                  <c:v>120</c:v>
                </c:pt>
                <c:pt idx="5272">
                  <c:v>120</c:v>
                </c:pt>
                <c:pt idx="5273">
                  <c:v>120</c:v>
                </c:pt>
                <c:pt idx="5274">
                  <c:v>120</c:v>
                </c:pt>
                <c:pt idx="5275">
                  <c:v>120</c:v>
                </c:pt>
                <c:pt idx="5276">
                  <c:v>120</c:v>
                </c:pt>
                <c:pt idx="5277">
                  <c:v>120</c:v>
                </c:pt>
                <c:pt idx="5278">
                  <c:v>120</c:v>
                </c:pt>
                <c:pt idx="5279">
                  <c:v>120</c:v>
                </c:pt>
                <c:pt idx="5280">
                  <c:v>120</c:v>
                </c:pt>
                <c:pt idx="5281">
                  <c:v>120</c:v>
                </c:pt>
                <c:pt idx="5282">
                  <c:v>120</c:v>
                </c:pt>
                <c:pt idx="5283">
                  <c:v>120</c:v>
                </c:pt>
                <c:pt idx="5284">
                  <c:v>120</c:v>
                </c:pt>
                <c:pt idx="5285">
                  <c:v>120</c:v>
                </c:pt>
                <c:pt idx="5286">
                  <c:v>120</c:v>
                </c:pt>
                <c:pt idx="5287">
                  <c:v>120</c:v>
                </c:pt>
                <c:pt idx="5288">
                  <c:v>120</c:v>
                </c:pt>
                <c:pt idx="5289">
                  <c:v>120</c:v>
                </c:pt>
                <c:pt idx="5290">
                  <c:v>120</c:v>
                </c:pt>
                <c:pt idx="5291">
                  <c:v>120</c:v>
                </c:pt>
                <c:pt idx="5292">
                  <c:v>120</c:v>
                </c:pt>
                <c:pt idx="5293">
                  <c:v>120</c:v>
                </c:pt>
                <c:pt idx="5294">
                  <c:v>120</c:v>
                </c:pt>
                <c:pt idx="5295">
                  <c:v>120</c:v>
                </c:pt>
                <c:pt idx="5296">
                  <c:v>120</c:v>
                </c:pt>
                <c:pt idx="5297">
                  <c:v>120</c:v>
                </c:pt>
                <c:pt idx="5298">
                  <c:v>120</c:v>
                </c:pt>
                <c:pt idx="5299">
                  <c:v>120</c:v>
                </c:pt>
                <c:pt idx="5300">
                  <c:v>120</c:v>
                </c:pt>
                <c:pt idx="5301">
                  <c:v>120</c:v>
                </c:pt>
                <c:pt idx="5302">
                  <c:v>120</c:v>
                </c:pt>
                <c:pt idx="5303">
                  <c:v>120</c:v>
                </c:pt>
                <c:pt idx="5304">
                  <c:v>120</c:v>
                </c:pt>
                <c:pt idx="5305">
                  <c:v>120</c:v>
                </c:pt>
                <c:pt idx="5306">
                  <c:v>120</c:v>
                </c:pt>
                <c:pt idx="5307">
                  <c:v>120</c:v>
                </c:pt>
                <c:pt idx="5308">
                  <c:v>120</c:v>
                </c:pt>
                <c:pt idx="5309">
                  <c:v>120</c:v>
                </c:pt>
                <c:pt idx="5310">
                  <c:v>120</c:v>
                </c:pt>
                <c:pt idx="5311">
                  <c:v>120</c:v>
                </c:pt>
                <c:pt idx="5312">
                  <c:v>120</c:v>
                </c:pt>
                <c:pt idx="5313">
                  <c:v>120</c:v>
                </c:pt>
                <c:pt idx="5314">
                  <c:v>120</c:v>
                </c:pt>
                <c:pt idx="5315">
                  <c:v>120</c:v>
                </c:pt>
                <c:pt idx="5316">
                  <c:v>120</c:v>
                </c:pt>
                <c:pt idx="5317">
                  <c:v>120</c:v>
                </c:pt>
                <c:pt idx="5318">
                  <c:v>120</c:v>
                </c:pt>
                <c:pt idx="5319">
                  <c:v>120</c:v>
                </c:pt>
                <c:pt idx="5320">
                  <c:v>120</c:v>
                </c:pt>
                <c:pt idx="5321">
                  <c:v>120</c:v>
                </c:pt>
                <c:pt idx="5322">
                  <c:v>120</c:v>
                </c:pt>
                <c:pt idx="5323">
                  <c:v>120</c:v>
                </c:pt>
                <c:pt idx="5324">
                  <c:v>120</c:v>
                </c:pt>
                <c:pt idx="5325">
                  <c:v>120</c:v>
                </c:pt>
                <c:pt idx="5326">
                  <c:v>120</c:v>
                </c:pt>
                <c:pt idx="5327">
                  <c:v>120</c:v>
                </c:pt>
                <c:pt idx="5328">
                  <c:v>120</c:v>
                </c:pt>
                <c:pt idx="5329">
                  <c:v>120</c:v>
                </c:pt>
                <c:pt idx="5330">
                  <c:v>120</c:v>
                </c:pt>
                <c:pt idx="5331">
                  <c:v>120</c:v>
                </c:pt>
                <c:pt idx="5332">
                  <c:v>120</c:v>
                </c:pt>
                <c:pt idx="5333">
                  <c:v>120</c:v>
                </c:pt>
                <c:pt idx="5334">
                  <c:v>120</c:v>
                </c:pt>
                <c:pt idx="5335">
                  <c:v>120</c:v>
                </c:pt>
                <c:pt idx="5336">
                  <c:v>120</c:v>
                </c:pt>
                <c:pt idx="5337">
                  <c:v>120</c:v>
                </c:pt>
                <c:pt idx="5338">
                  <c:v>120</c:v>
                </c:pt>
                <c:pt idx="5339">
                  <c:v>120</c:v>
                </c:pt>
                <c:pt idx="5340">
                  <c:v>120</c:v>
                </c:pt>
                <c:pt idx="5341">
                  <c:v>120</c:v>
                </c:pt>
                <c:pt idx="5342">
                  <c:v>120</c:v>
                </c:pt>
                <c:pt idx="5343">
                  <c:v>120</c:v>
                </c:pt>
                <c:pt idx="5344">
                  <c:v>120</c:v>
                </c:pt>
                <c:pt idx="5345">
                  <c:v>120</c:v>
                </c:pt>
                <c:pt idx="5346">
                  <c:v>120</c:v>
                </c:pt>
                <c:pt idx="5347">
                  <c:v>120</c:v>
                </c:pt>
                <c:pt idx="5348">
                  <c:v>120</c:v>
                </c:pt>
                <c:pt idx="5349">
                  <c:v>120</c:v>
                </c:pt>
                <c:pt idx="5350">
                  <c:v>120</c:v>
                </c:pt>
                <c:pt idx="5351">
                  <c:v>120</c:v>
                </c:pt>
                <c:pt idx="5352">
                  <c:v>120</c:v>
                </c:pt>
                <c:pt idx="5353">
                  <c:v>120</c:v>
                </c:pt>
                <c:pt idx="5354">
                  <c:v>120</c:v>
                </c:pt>
                <c:pt idx="5355">
                  <c:v>120</c:v>
                </c:pt>
                <c:pt idx="5356">
                  <c:v>120</c:v>
                </c:pt>
                <c:pt idx="5357">
                  <c:v>120</c:v>
                </c:pt>
                <c:pt idx="5358">
                  <c:v>120</c:v>
                </c:pt>
                <c:pt idx="5359">
                  <c:v>120</c:v>
                </c:pt>
                <c:pt idx="5360">
                  <c:v>120</c:v>
                </c:pt>
                <c:pt idx="5361">
                  <c:v>120</c:v>
                </c:pt>
                <c:pt idx="5362">
                  <c:v>120</c:v>
                </c:pt>
                <c:pt idx="5363">
                  <c:v>120</c:v>
                </c:pt>
                <c:pt idx="5364">
                  <c:v>120</c:v>
                </c:pt>
                <c:pt idx="5365">
                  <c:v>120</c:v>
                </c:pt>
                <c:pt idx="5366">
                  <c:v>120</c:v>
                </c:pt>
                <c:pt idx="5367">
                  <c:v>120</c:v>
                </c:pt>
                <c:pt idx="5368">
                  <c:v>120</c:v>
                </c:pt>
                <c:pt idx="5369">
                  <c:v>120</c:v>
                </c:pt>
                <c:pt idx="5370">
                  <c:v>120</c:v>
                </c:pt>
                <c:pt idx="5371">
                  <c:v>120</c:v>
                </c:pt>
                <c:pt idx="5372">
                  <c:v>120</c:v>
                </c:pt>
                <c:pt idx="5373">
                  <c:v>120</c:v>
                </c:pt>
                <c:pt idx="5374">
                  <c:v>120</c:v>
                </c:pt>
                <c:pt idx="5375">
                  <c:v>120</c:v>
                </c:pt>
                <c:pt idx="5376">
                  <c:v>120</c:v>
                </c:pt>
                <c:pt idx="5377">
                  <c:v>120</c:v>
                </c:pt>
                <c:pt idx="5378">
                  <c:v>120</c:v>
                </c:pt>
                <c:pt idx="5379">
                  <c:v>120</c:v>
                </c:pt>
                <c:pt idx="5380">
                  <c:v>120</c:v>
                </c:pt>
                <c:pt idx="5381">
                  <c:v>120</c:v>
                </c:pt>
                <c:pt idx="5382">
                  <c:v>120</c:v>
                </c:pt>
                <c:pt idx="5383">
                  <c:v>120</c:v>
                </c:pt>
                <c:pt idx="5384">
                  <c:v>120</c:v>
                </c:pt>
                <c:pt idx="5385">
                  <c:v>120</c:v>
                </c:pt>
                <c:pt idx="5386">
                  <c:v>120</c:v>
                </c:pt>
                <c:pt idx="5387">
                  <c:v>120</c:v>
                </c:pt>
                <c:pt idx="5388">
                  <c:v>120</c:v>
                </c:pt>
                <c:pt idx="5389">
                  <c:v>120</c:v>
                </c:pt>
                <c:pt idx="5390">
                  <c:v>120</c:v>
                </c:pt>
                <c:pt idx="5391">
                  <c:v>120</c:v>
                </c:pt>
                <c:pt idx="5392">
                  <c:v>120</c:v>
                </c:pt>
                <c:pt idx="5393">
                  <c:v>120</c:v>
                </c:pt>
                <c:pt idx="5394">
                  <c:v>120</c:v>
                </c:pt>
                <c:pt idx="5395">
                  <c:v>120</c:v>
                </c:pt>
                <c:pt idx="5396">
                  <c:v>120</c:v>
                </c:pt>
                <c:pt idx="5397">
                  <c:v>120</c:v>
                </c:pt>
                <c:pt idx="5398">
                  <c:v>120</c:v>
                </c:pt>
                <c:pt idx="5399">
                  <c:v>120</c:v>
                </c:pt>
                <c:pt idx="5400">
                  <c:v>120</c:v>
                </c:pt>
                <c:pt idx="5401">
                  <c:v>120</c:v>
                </c:pt>
                <c:pt idx="5402">
                  <c:v>120</c:v>
                </c:pt>
                <c:pt idx="5403">
                  <c:v>120</c:v>
                </c:pt>
                <c:pt idx="5404">
                  <c:v>120</c:v>
                </c:pt>
                <c:pt idx="5405">
                  <c:v>120</c:v>
                </c:pt>
                <c:pt idx="5406">
                  <c:v>120</c:v>
                </c:pt>
                <c:pt idx="5407">
                  <c:v>120</c:v>
                </c:pt>
                <c:pt idx="5408">
                  <c:v>120</c:v>
                </c:pt>
                <c:pt idx="5409">
                  <c:v>120</c:v>
                </c:pt>
                <c:pt idx="5410">
                  <c:v>120</c:v>
                </c:pt>
                <c:pt idx="5411">
                  <c:v>120</c:v>
                </c:pt>
                <c:pt idx="5412">
                  <c:v>120</c:v>
                </c:pt>
                <c:pt idx="5413">
                  <c:v>120</c:v>
                </c:pt>
                <c:pt idx="5414">
                  <c:v>120</c:v>
                </c:pt>
                <c:pt idx="5415">
                  <c:v>120</c:v>
                </c:pt>
                <c:pt idx="5416">
                  <c:v>120</c:v>
                </c:pt>
                <c:pt idx="5417">
                  <c:v>120</c:v>
                </c:pt>
                <c:pt idx="5418">
                  <c:v>120</c:v>
                </c:pt>
                <c:pt idx="5419">
                  <c:v>120</c:v>
                </c:pt>
                <c:pt idx="5420">
                  <c:v>120</c:v>
                </c:pt>
                <c:pt idx="5421">
                  <c:v>120</c:v>
                </c:pt>
                <c:pt idx="5422">
                  <c:v>120</c:v>
                </c:pt>
                <c:pt idx="5423">
                  <c:v>120</c:v>
                </c:pt>
                <c:pt idx="5424">
                  <c:v>120</c:v>
                </c:pt>
                <c:pt idx="5425">
                  <c:v>120</c:v>
                </c:pt>
                <c:pt idx="5426">
                  <c:v>120</c:v>
                </c:pt>
                <c:pt idx="5427">
                  <c:v>120</c:v>
                </c:pt>
                <c:pt idx="5428">
                  <c:v>120</c:v>
                </c:pt>
                <c:pt idx="5429">
                  <c:v>120</c:v>
                </c:pt>
                <c:pt idx="5430">
                  <c:v>120</c:v>
                </c:pt>
                <c:pt idx="5431">
                  <c:v>120</c:v>
                </c:pt>
                <c:pt idx="5432">
                  <c:v>120</c:v>
                </c:pt>
                <c:pt idx="5433">
                  <c:v>120</c:v>
                </c:pt>
                <c:pt idx="5434">
                  <c:v>120</c:v>
                </c:pt>
                <c:pt idx="5435">
                  <c:v>120</c:v>
                </c:pt>
                <c:pt idx="5436">
                  <c:v>120</c:v>
                </c:pt>
                <c:pt idx="5437">
                  <c:v>120</c:v>
                </c:pt>
                <c:pt idx="5438">
                  <c:v>120</c:v>
                </c:pt>
                <c:pt idx="5439">
                  <c:v>120</c:v>
                </c:pt>
                <c:pt idx="5440">
                  <c:v>120</c:v>
                </c:pt>
                <c:pt idx="5441">
                  <c:v>120</c:v>
                </c:pt>
                <c:pt idx="5442">
                  <c:v>120</c:v>
                </c:pt>
                <c:pt idx="5443">
                  <c:v>120</c:v>
                </c:pt>
                <c:pt idx="5444">
                  <c:v>120</c:v>
                </c:pt>
                <c:pt idx="5445">
                  <c:v>120</c:v>
                </c:pt>
                <c:pt idx="5446">
                  <c:v>120</c:v>
                </c:pt>
                <c:pt idx="5447">
                  <c:v>120</c:v>
                </c:pt>
                <c:pt idx="5448">
                  <c:v>120</c:v>
                </c:pt>
                <c:pt idx="5449">
                  <c:v>120</c:v>
                </c:pt>
                <c:pt idx="5450">
                  <c:v>120</c:v>
                </c:pt>
                <c:pt idx="5451">
                  <c:v>120</c:v>
                </c:pt>
                <c:pt idx="5452">
                  <c:v>120</c:v>
                </c:pt>
                <c:pt idx="5453">
                  <c:v>120</c:v>
                </c:pt>
                <c:pt idx="5454">
                  <c:v>120</c:v>
                </c:pt>
                <c:pt idx="5455">
                  <c:v>120</c:v>
                </c:pt>
                <c:pt idx="5456">
                  <c:v>120</c:v>
                </c:pt>
                <c:pt idx="5457">
                  <c:v>120</c:v>
                </c:pt>
                <c:pt idx="5458">
                  <c:v>120</c:v>
                </c:pt>
                <c:pt idx="5459">
                  <c:v>120</c:v>
                </c:pt>
                <c:pt idx="5460">
                  <c:v>120</c:v>
                </c:pt>
                <c:pt idx="5461">
                  <c:v>120</c:v>
                </c:pt>
                <c:pt idx="5462">
                  <c:v>120</c:v>
                </c:pt>
                <c:pt idx="5463">
                  <c:v>120</c:v>
                </c:pt>
                <c:pt idx="5464">
                  <c:v>120</c:v>
                </c:pt>
                <c:pt idx="5465">
                  <c:v>120</c:v>
                </c:pt>
                <c:pt idx="5466">
                  <c:v>120</c:v>
                </c:pt>
                <c:pt idx="5467">
                  <c:v>120</c:v>
                </c:pt>
                <c:pt idx="5468">
                  <c:v>120</c:v>
                </c:pt>
                <c:pt idx="5469">
                  <c:v>120</c:v>
                </c:pt>
                <c:pt idx="5470">
                  <c:v>120</c:v>
                </c:pt>
                <c:pt idx="5471">
                  <c:v>120</c:v>
                </c:pt>
                <c:pt idx="5472">
                  <c:v>120</c:v>
                </c:pt>
                <c:pt idx="5473">
                  <c:v>120</c:v>
                </c:pt>
                <c:pt idx="5474">
                  <c:v>120</c:v>
                </c:pt>
                <c:pt idx="5475">
                  <c:v>120</c:v>
                </c:pt>
                <c:pt idx="5476">
                  <c:v>120</c:v>
                </c:pt>
                <c:pt idx="5477">
                  <c:v>120</c:v>
                </c:pt>
                <c:pt idx="5478">
                  <c:v>120</c:v>
                </c:pt>
                <c:pt idx="5479">
                  <c:v>120</c:v>
                </c:pt>
                <c:pt idx="5480">
                  <c:v>120</c:v>
                </c:pt>
                <c:pt idx="5481">
                  <c:v>120</c:v>
                </c:pt>
                <c:pt idx="5482">
                  <c:v>120</c:v>
                </c:pt>
                <c:pt idx="5483">
                  <c:v>120</c:v>
                </c:pt>
                <c:pt idx="5484">
                  <c:v>120</c:v>
                </c:pt>
                <c:pt idx="5485">
                  <c:v>120</c:v>
                </c:pt>
                <c:pt idx="5486">
                  <c:v>120</c:v>
                </c:pt>
                <c:pt idx="5487">
                  <c:v>120</c:v>
                </c:pt>
                <c:pt idx="5488">
                  <c:v>120</c:v>
                </c:pt>
                <c:pt idx="5489">
                  <c:v>120</c:v>
                </c:pt>
                <c:pt idx="5490">
                  <c:v>120</c:v>
                </c:pt>
                <c:pt idx="5491">
                  <c:v>120</c:v>
                </c:pt>
                <c:pt idx="5492">
                  <c:v>120</c:v>
                </c:pt>
                <c:pt idx="5493">
                  <c:v>120</c:v>
                </c:pt>
                <c:pt idx="5494">
                  <c:v>120</c:v>
                </c:pt>
                <c:pt idx="5495">
                  <c:v>120</c:v>
                </c:pt>
                <c:pt idx="5496">
                  <c:v>120</c:v>
                </c:pt>
                <c:pt idx="5497">
                  <c:v>120</c:v>
                </c:pt>
                <c:pt idx="5498">
                  <c:v>120</c:v>
                </c:pt>
                <c:pt idx="5499">
                  <c:v>120</c:v>
                </c:pt>
                <c:pt idx="5500">
                  <c:v>120</c:v>
                </c:pt>
                <c:pt idx="5501">
                  <c:v>120</c:v>
                </c:pt>
                <c:pt idx="5502">
                  <c:v>120</c:v>
                </c:pt>
                <c:pt idx="5503">
                  <c:v>120</c:v>
                </c:pt>
                <c:pt idx="5504">
                  <c:v>120</c:v>
                </c:pt>
                <c:pt idx="5505">
                  <c:v>120</c:v>
                </c:pt>
                <c:pt idx="5506">
                  <c:v>120</c:v>
                </c:pt>
                <c:pt idx="5507">
                  <c:v>120</c:v>
                </c:pt>
                <c:pt idx="5508">
                  <c:v>120</c:v>
                </c:pt>
                <c:pt idx="5509">
                  <c:v>120</c:v>
                </c:pt>
                <c:pt idx="5510">
                  <c:v>120</c:v>
                </c:pt>
                <c:pt idx="5511">
                  <c:v>120</c:v>
                </c:pt>
                <c:pt idx="5512">
                  <c:v>120</c:v>
                </c:pt>
                <c:pt idx="5513">
                  <c:v>120</c:v>
                </c:pt>
                <c:pt idx="5514">
                  <c:v>120</c:v>
                </c:pt>
                <c:pt idx="5515">
                  <c:v>120</c:v>
                </c:pt>
                <c:pt idx="5516">
                  <c:v>120</c:v>
                </c:pt>
                <c:pt idx="5517">
                  <c:v>120</c:v>
                </c:pt>
                <c:pt idx="5518">
                  <c:v>120</c:v>
                </c:pt>
                <c:pt idx="5519">
                  <c:v>120</c:v>
                </c:pt>
                <c:pt idx="5520">
                  <c:v>120</c:v>
                </c:pt>
                <c:pt idx="5521">
                  <c:v>120</c:v>
                </c:pt>
                <c:pt idx="5522">
                  <c:v>120</c:v>
                </c:pt>
                <c:pt idx="5523">
                  <c:v>120</c:v>
                </c:pt>
                <c:pt idx="5524">
                  <c:v>120</c:v>
                </c:pt>
                <c:pt idx="5525">
                  <c:v>120</c:v>
                </c:pt>
                <c:pt idx="5526">
                  <c:v>120</c:v>
                </c:pt>
                <c:pt idx="5527">
                  <c:v>120</c:v>
                </c:pt>
                <c:pt idx="5528">
                  <c:v>120</c:v>
                </c:pt>
                <c:pt idx="5529">
                  <c:v>120</c:v>
                </c:pt>
                <c:pt idx="5530">
                  <c:v>120</c:v>
                </c:pt>
                <c:pt idx="5531">
                  <c:v>120</c:v>
                </c:pt>
                <c:pt idx="5532">
                  <c:v>120</c:v>
                </c:pt>
                <c:pt idx="5533">
                  <c:v>120</c:v>
                </c:pt>
                <c:pt idx="5534">
                  <c:v>120</c:v>
                </c:pt>
                <c:pt idx="5535">
                  <c:v>120</c:v>
                </c:pt>
                <c:pt idx="5536">
                  <c:v>120</c:v>
                </c:pt>
                <c:pt idx="5537">
                  <c:v>120</c:v>
                </c:pt>
                <c:pt idx="5538">
                  <c:v>120</c:v>
                </c:pt>
                <c:pt idx="5539">
                  <c:v>120</c:v>
                </c:pt>
                <c:pt idx="5540">
                  <c:v>120</c:v>
                </c:pt>
                <c:pt idx="5541">
                  <c:v>120</c:v>
                </c:pt>
                <c:pt idx="5542">
                  <c:v>120</c:v>
                </c:pt>
                <c:pt idx="5543">
                  <c:v>120</c:v>
                </c:pt>
                <c:pt idx="5544">
                  <c:v>120</c:v>
                </c:pt>
                <c:pt idx="5545">
                  <c:v>120</c:v>
                </c:pt>
                <c:pt idx="5546">
                  <c:v>120</c:v>
                </c:pt>
                <c:pt idx="5547">
                  <c:v>120</c:v>
                </c:pt>
                <c:pt idx="5548">
                  <c:v>120</c:v>
                </c:pt>
                <c:pt idx="5549">
                  <c:v>120</c:v>
                </c:pt>
                <c:pt idx="5550">
                  <c:v>120</c:v>
                </c:pt>
                <c:pt idx="5551">
                  <c:v>120</c:v>
                </c:pt>
                <c:pt idx="5552">
                  <c:v>120</c:v>
                </c:pt>
                <c:pt idx="5553">
                  <c:v>120</c:v>
                </c:pt>
                <c:pt idx="5554">
                  <c:v>120</c:v>
                </c:pt>
                <c:pt idx="5555">
                  <c:v>120</c:v>
                </c:pt>
                <c:pt idx="5556">
                  <c:v>120</c:v>
                </c:pt>
                <c:pt idx="5557">
                  <c:v>120</c:v>
                </c:pt>
                <c:pt idx="5558">
                  <c:v>120</c:v>
                </c:pt>
                <c:pt idx="5559">
                  <c:v>120</c:v>
                </c:pt>
                <c:pt idx="5560">
                  <c:v>120</c:v>
                </c:pt>
                <c:pt idx="5561">
                  <c:v>120</c:v>
                </c:pt>
                <c:pt idx="5562">
                  <c:v>120</c:v>
                </c:pt>
                <c:pt idx="5563">
                  <c:v>120</c:v>
                </c:pt>
                <c:pt idx="5564">
                  <c:v>120</c:v>
                </c:pt>
                <c:pt idx="5565">
                  <c:v>120</c:v>
                </c:pt>
                <c:pt idx="5566">
                  <c:v>120</c:v>
                </c:pt>
                <c:pt idx="5567">
                  <c:v>120</c:v>
                </c:pt>
                <c:pt idx="5568">
                  <c:v>120</c:v>
                </c:pt>
                <c:pt idx="5569">
                  <c:v>120</c:v>
                </c:pt>
                <c:pt idx="5570">
                  <c:v>120</c:v>
                </c:pt>
                <c:pt idx="5571">
                  <c:v>120</c:v>
                </c:pt>
                <c:pt idx="5572">
                  <c:v>120</c:v>
                </c:pt>
                <c:pt idx="5573">
                  <c:v>120</c:v>
                </c:pt>
                <c:pt idx="5574">
                  <c:v>120</c:v>
                </c:pt>
                <c:pt idx="5575">
                  <c:v>120</c:v>
                </c:pt>
                <c:pt idx="5576">
                  <c:v>120</c:v>
                </c:pt>
                <c:pt idx="5577">
                  <c:v>120</c:v>
                </c:pt>
                <c:pt idx="5578">
                  <c:v>120</c:v>
                </c:pt>
                <c:pt idx="5579">
                  <c:v>120</c:v>
                </c:pt>
                <c:pt idx="5580">
                  <c:v>120</c:v>
                </c:pt>
                <c:pt idx="5581">
                  <c:v>120</c:v>
                </c:pt>
                <c:pt idx="5582">
                  <c:v>120</c:v>
                </c:pt>
                <c:pt idx="5583">
                  <c:v>120</c:v>
                </c:pt>
                <c:pt idx="5584">
                  <c:v>120</c:v>
                </c:pt>
                <c:pt idx="5585">
                  <c:v>120</c:v>
                </c:pt>
                <c:pt idx="5586">
                  <c:v>120</c:v>
                </c:pt>
                <c:pt idx="5587">
                  <c:v>120</c:v>
                </c:pt>
                <c:pt idx="5588">
                  <c:v>120</c:v>
                </c:pt>
                <c:pt idx="5589">
                  <c:v>120</c:v>
                </c:pt>
                <c:pt idx="5590">
                  <c:v>120</c:v>
                </c:pt>
                <c:pt idx="5591">
                  <c:v>120</c:v>
                </c:pt>
                <c:pt idx="5592">
                  <c:v>120</c:v>
                </c:pt>
                <c:pt idx="5593">
                  <c:v>120</c:v>
                </c:pt>
                <c:pt idx="5594">
                  <c:v>120</c:v>
                </c:pt>
                <c:pt idx="5595">
                  <c:v>120</c:v>
                </c:pt>
                <c:pt idx="5596">
                  <c:v>120</c:v>
                </c:pt>
                <c:pt idx="5597">
                  <c:v>120</c:v>
                </c:pt>
                <c:pt idx="5598">
                  <c:v>120</c:v>
                </c:pt>
                <c:pt idx="5599">
                  <c:v>120</c:v>
                </c:pt>
                <c:pt idx="5600">
                  <c:v>120</c:v>
                </c:pt>
                <c:pt idx="5601">
                  <c:v>120</c:v>
                </c:pt>
                <c:pt idx="5602">
                  <c:v>120</c:v>
                </c:pt>
                <c:pt idx="5603">
                  <c:v>120</c:v>
                </c:pt>
                <c:pt idx="5604">
                  <c:v>120</c:v>
                </c:pt>
                <c:pt idx="5605">
                  <c:v>120</c:v>
                </c:pt>
                <c:pt idx="5606">
                  <c:v>120</c:v>
                </c:pt>
                <c:pt idx="5607">
                  <c:v>120</c:v>
                </c:pt>
                <c:pt idx="5608">
                  <c:v>120</c:v>
                </c:pt>
                <c:pt idx="5609">
                  <c:v>120</c:v>
                </c:pt>
                <c:pt idx="5610">
                  <c:v>120</c:v>
                </c:pt>
                <c:pt idx="5611">
                  <c:v>120</c:v>
                </c:pt>
                <c:pt idx="5612">
                  <c:v>120</c:v>
                </c:pt>
                <c:pt idx="5613">
                  <c:v>120</c:v>
                </c:pt>
                <c:pt idx="5614">
                  <c:v>120</c:v>
                </c:pt>
                <c:pt idx="5615">
                  <c:v>120</c:v>
                </c:pt>
                <c:pt idx="5616">
                  <c:v>120</c:v>
                </c:pt>
                <c:pt idx="5617">
                  <c:v>120</c:v>
                </c:pt>
                <c:pt idx="5618">
                  <c:v>120</c:v>
                </c:pt>
                <c:pt idx="5619">
                  <c:v>120</c:v>
                </c:pt>
                <c:pt idx="5620">
                  <c:v>120</c:v>
                </c:pt>
                <c:pt idx="5621">
                  <c:v>120</c:v>
                </c:pt>
                <c:pt idx="5622">
                  <c:v>120</c:v>
                </c:pt>
                <c:pt idx="5623">
                  <c:v>120</c:v>
                </c:pt>
                <c:pt idx="5624">
                  <c:v>120</c:v>
                </c:pt>
                <c:pt idx="5625">
                  <c:v>120</c:v>
                </c:pt>
                <c:pt idx="5626">
                  <c:v>120</c:v>
                </c:pt>
                <c:pt idx="5627">
                  <c:v>120</c:v>
                </c:pt>
                <c:pt idx="5628">
                  <c:v>120</c:v>
                </c:pt>
                <c:pt idx="5629">
                  <c:v>120</c:v>
                </c:pt>
                <c:pt idx="5630">
                  <c:v>120</c:v>
                </c:pt>
                <c:pt idx="5631">
                  <c:v>120</c:v>
                </c:pt>
                <c:pt idx="5632">
                  <c:v>120</c:v>
                </c:pt>
                <c:pt idx="5633">
                  <c:v>120</c:v>
                </c:pt>
                <c:pt idx="5634">
                  <c:v>120</c:v>
                </c:pt>
                <c:pt idx="5635">
                  <c:v>120</c:v>
                </c:pt>
                <c:pt idx="5636">
                  <c:v>120</c:v>
                </c:pt>
                <c:pt idx="5637">
                  <c:v>120</c:v>
                </c:pt>
                <c:pt idx="5638">
                  <c:v>120</c:v>
                </c:pt>
                <c:pt idx="5639">
                  <c:v>120</c:v>
                </c:pt>
                <c:pt idx="5640">
                  <c:v>120</c:v>
                </c:pt>
                <c:pt idx="5641">
                  <c:v>120</c:v>
                </c:pt>
                <c:pt idx="5642">
                  <c:v>120</c:v>
                </c:pt>
                <c:pt idx="5643">
                  <c:v>120</c:v>
                </c:pt>
                <c:pt idx="5644">
                  <c:v>120</c:v>
                </c:pt>
                <c:pt idx="5645">
                  <c:v>120</c:v>
                </c:pt>
                <c:pt idx="5646">
                  <c:v>120</c:v>
                </c:pt>
                <c:pt idx="5647">
                  <c:v>120</c:v>
                </c:pt>
                <c:pt idx="5648">
                  <c:v>120</c:v>
                </c:pt>
                <c:pt idx="5649">
                  <c:v>120</c:v>
                </c:pt>
                <c:pt idx="5650">
                  <c:v>120</c:v>
                </c:pt>
                <c:pt idx="5651">
                  <c:v>120</c:v>
                </c:pt>
                <c:pt idx="5652">
                  <c:v>120</c:v>
                </c:pt>
                <c:pt idx="5653">
                  <c:v>120</c:v>
                </c:pt>
                <c:pt idx="5654">
                  <c:v>120</c:v>
                </c:pt>
                <c:pt idx="5655">
                  <c:v>120</c:v>
                </c:pt>
                <c:pt idx="5656">
                  <c:v>120</c:v>
                </c:pt>
                <c:pt idx="5657">
                  <c:v>120</c:v>
                </c:pt>
                <c:pt idx="5658">
                  <c:v>120</c:v>
                </c:pt>
                <c:pt idx="5659">
                  <c:v>120</c:v>
                </c:pt>
                <c:pt idx="5660">
                  <c:v>120</c:v>
                </c:pt>
                <c:pt idx="5661">
                  <c:v>120</c:v>
                </c:pt>
                <c:pt idx="5662">
                  <c:v>120</c:v>
                </c:pt>
                <c:pt idx="5663">
                  <c:v>120</c:v>
                </c:pt>
                <c:pt idx="5664">
                  <c:v>120</c:v>
                </c:pt>
                <c:pt idx="5665">
                  <c:v>120</c:v>
                </c:pt>
                <c:pt idx="5666">
                  <c:v>120</c:v>
                </c:pt>
                <c:pt idx="5667">
                  <c:v>120</c:v>
                </c:pt>
                <c:pt idx="5668">
                  <c:v>120</c:v>
                </c:pt>
                <c:pt idx="5669">
                  <c:v>120</c:v>
                </c:pt>
                <c:pt idx="5670">
                  <c:v>120</c:v>
                </c:pt>
                <c:pt idx="5671">
                  <c:v>120</c:v>
                </c:pt>
                <c:pt idx="5672">
                  <c:v>120</c:v>
                </c:pt>
                <c:pt idx="5673">
                  <c:v>120</c:v>
                </c:pt>
                <c:pt idx="5674">
                  <c:v>120</c:v>
                </c:pt>
                <c:pt idx="5675">
                  <c:v>120</c:v>
                </c:pt>
                <c:pt idx="5676">
                  <c:v>120</c:v>
                </c:pt>
                <c:pt idx="5677">
                  <c:v>120</c:v>
                </c:pt>
                <c:pt idx="5678">
                  <c:v>120</c:v>
                </c:pt>
                <c:pt idx="5679">
                  <c:v>120</c:v>
                </c:pt>
                <c:pt idx="5680">
                  <c:v>120</c:v>
                </c:pt>
                <c:pt idx="5681">
                  <c:v>120</c:v>
                </c:pt>
                <c:pt idx="5682">
                  <c:v>120</c:v>
                </c:pt>
                <c:pt idx="5683">
                  <c:v>120</c:v>
                </c:pt>
                <c:pt idx="5684">
                  <c:v>120</c:v>
                </c:pt>
                <c:pt idx="5685">
                  <c:v>120</c:v>
                </c:pt>
                <c:pt idx="5686">
                  <c:v>120</c:v>
                </c:pt>
                <c:pt idx="5687">
                  <c:v>120</c:v>
                </c:pt>
                <c:pt idx="5688">
                  <c:v>120</c:v>
                </c:pt>
                <c:pt idx="5689">
                  <c:v>120</c:v>
                </c:pt>
                <c:pt idx="5690">
                  <c:v>120</c:v>
                </c:pt>
                <c:pt idx="5691">
                  <c:v>120</c:v>
                </c:pt>
                <c:pt idx="5692">
                  <c:v>120</c:v>
                </c:pt>
                <c:pt idx="5693">
                  <c:v>120</c:v>
                </c:pt>
                <c:pt idx="5694">
                  <c:v>120</c:v>
                </c:pt>
                <c:pt idx="5695">
                  <c:v>120</c:v>
                </c:pt>
                <c:pt idx="5696">
                  <c:v>120</c:v>
                </c:pt>
                <c:pt idx="5697">
                  <c:v>120</c:v>
                </c:pt>
                <c:pt idx="5698">
                  <c:v>120</c:v>
                </c:pt>
                <c:pt idx="5699">
                  <c:v>120</c:v>
                </c:pt>
                <c:pt idx="5700">
                  <c:v>120</c:v>
                </c:pt>
                <c:pt idx="5701">
                  <c:v>120</c:v>
                </c:pt>
                <c:pt idx="5702">
                  <c:v>120</c:v>
                </c:pt>
                <c:pt idx="5703">
                  <c:v>120</c:v>
                </c:pt>
                <c:pt idx="5704">
                  <c:v>120</c:v>
                </c:pt>
                <c:pt idx="5705">
                  <c:v>120</c:v>
                </c:pt>
                <c:pt idx="5706">
                  <c:v>120</c:v>
                </c:pt>
                <c:pt idx="5707">
                  <c:v>120</c:v>
                </c:pt>
                <c:pt idx="5708">
                  <c:v>120</c:v>
                </c:pt>
                <c:pt idx="5709">
                  <c:v>120</c:v>
                </c:pt>
                <c:pt idx="5710">
                  <c:v>120</c:v>
                </c:pt>
                <c:pt idx="5711">
                  <c:v>120</c:v>
                </c:pt>
                <c:pt idx="5712">
                  <c:v>120</c:v>
                </c:pt>
                <c:pt idx="5713">
                  <c:v>120</c:v>
                </c:pt>
                <c:pt idx="5714">
                  <c:v>120</c:v>
                </c:pt>
                <c:pt idx="5715">
                  <c:v>120</c:v>
                </c:pt>
                <c:pt idx="5716">
                  <c:v>120</c:v>
                </c:pt>
                <c:pt idx="5717">
                  <c:v>120</c:v>
                </c:pt>
                <c:pt idx="5718">
                  <c:v>120</c:v>
                </c:pt>
                <c:pt idx="5719">
                  <c:v>120</c:v>
                </c:pt>
                <c:pt idx="5720">
                  <c:v>120</c:v>
                </c:pt>
                <c:pt idx="5721">
                  <c:v>120</c:v>
                </c:pt>
                <c:pt idx="5722">
                  <c:v>120</c:v>
                </c:pt>
                <c:pt idx="5723">
                  <c:v>120</c:v>
                </c:pt>
                <c:pt idx="5724">
                  <c:v>120</c:v>
                </c:pt>
                <c:pt idx="5725">
                  <c:v>120</c:v>
                </c:pt>
                <c:pt idx="5726">
                  <c:v>120</c:v>
                </c:pt>
                <c:pt idx="5727">
                  <c:v>120</c:v>
                </c:pt>
                <c:pt idx="5728">
                  <c:v>120</c:v>
                </c:pt>
                <c:pt idx="5729">
                  <c:v>120</c:v>
                </c:pt>
                <c:pt idx="5730">
                  <c:v>120</c:v>
                </c:pt>
                <c:pt idx="5731">
                  <c:v>120</c:v>
                </c:pt>
                <c:pt idx="5732">
                  <c:v>120</c:v>
                </c:pt>
                <c:pt idx="5733">
                  <c:v>120</c:v>
                </c:pt>
                <c:pt idx="5734">
                  <c:v>120</c:v>
                </c:pt>
                <c:pt idx="5735">
                  <c:v>120</c:v>
                </c:pt>
                <c:pt idx="5736">
                  <c:v>120</c:v>
                </c:pt>
                <c:pt idx="5737">
                  <c:v>120</c:v>
                </c:pt>
                <c:pt idx="5738">
                  <c:v>120</c:v>
                </c:pt>
                <c:pt idx="5739">
                  <c:v>120</c:v>
                </c:pt>
                <c:pt idx="5740">
                  <c:v>120</c:v>
                </c:pt>
                <c:pt idx="5741">
                  <c:v>120</c:v>
                </c:pt>
                <c:pt idx="5742">
                  <c:v>120</c:v>
                </c:pt>
                <c:pt idx="5743">
                  <c:v>120</c:v>
                </c:pt>
                <c:pt idx="5744">
                  <c:v>120</c:v>
                </c:pt>
                <c:pt idx="5745">
                  <c:v>120</c:v>
                </c:pt>
                <c:pt idx="5746">
                  <c:v>120</c:v>
                </c:pt>
                <c:pt idx="5747">
                  <c:v>120</c:v>
                </c:pt>
                <c:pt idx="5748">
                  <c:v>120</c:v>
                </c:pt>
                <c:pt idx="5749">
                  <c:v>120</c:v>
                </c:pt>
                <c:pt idx="5750">
                  <c:v>120</c:v>
                </c:pt>
                <c:pt idx="5751">
                  <c:v>120</c:v>
                </c:pt>
                <c:pt idx="5752">
                  <c:v>120</c:v>
                </c:pt>
                <c:pt idx="5753">
                  <c:v>120</c:v>
                </c:pt>
                <c:pt idx="5754">
                  <c:v>120</c:v>
                </c:pt>
                <c:pt idx="5755">
                  <c:v>120</c:v>
                </c:pt>
                <c:pt idx="5756">
                  <c:v>120</c:v>
                </c:pt>
                <c:pt idx="5757">
                  <c:v>120</c:v>
                </c:pt>
                <c:pt idx="5758">
                  <c:v>120</c:v>
                </c:pt>
                <c:pt idx="5759">
                  <c:v>120</c:v>
                </c:pt>
                <c:pt idx="5760">
                  <c:v>120</c:v>
                </c:pt>
                <c:pt idx="5761">
                  <c:v>120</c:v>
                </c:pt>
                <c:pt idx="5762">
                  <c:v>120</c:v>
                </c:pt>
                <c:pt idx="5763">
                  <c:v>120</c:v>
                </c:pt>
                <c:pt idx="5764">
                  <c:v>120</c:v>
                </c:pt>
                <c:pt idx="5765">
                  <c:v>120</c:v>
                </c:pt>
                <c:pt idx="5766">
                  <c:v>120</c:v>
                </c:pt>
                <c:pt idx="5767">
                  <c:v>120</c:v>
                </c:pt>
                <c:pt idx="5768">
                  <c:v>120</c:v>
                </c:pt>
                <c:pt idx="5769">
                  <c:v>120</c:v>
                </c:pt>
                <c:pt idx="5770">
                  <c:v>120</c:v>
                </c:pt>
                <c:pt idx="5771">
                  <c:v>120</c:v>
                </c:pt>
                <c:pt idx="5772">
                  <c:v>120</c:v>
                </c:pt>
                <c:pt idx="5773">
                  <c:v>120</c:v>
                </c:pt>
                <c:pt idx="5774">
                  <c:v>120</c:v>
                </c:pt>
                <c:pt idx="5775">
                  <c:v>120</c:v>
                </c:pt>
                <c:pt idx="5776">
                  <c:v>120</c:v>
                </c:pt>
                <c:pt idx="5777">
                  <c:v>120</c:v>
                </c:pt>
                <c:pt idx="5778">
                  <c:v>120</c:v>
                </c:pt>
                <c:pt idx="5779">
                  <c:v>120</c:v>
                </c:pt>
                <c:pt idx="5780">
                  <c:v>120</c:v>
                </c:pt>
                <c:pt idx="5781">
                  <c:v>120</c:v>
                </c:pt>
                <c:pt idx="5782">
                  <c:v>120</c:v>
                </c:pt>
                <c:pt idx="5783">
                  <c:v>120</c:v>
                </c:pt>
                <c:pt idx="5784">
                  <c:v>120</c:v>
                </c:pt>
                <c:pt idx="5785">
                  <c:v>120</c:v>
                </c:pt>
                <c:pt idx="5786">
                  <c:v>120</c:v>
                </c:pt>
                <c:pt idx="5787">
                  <c:v>120</c:v>
                </c:pt>
                <c:pt idx="5788">
                  <c:v>120</c:v>
                </c:pt>
                <c:pt idx="5789">
                  <c:v>120</c:v>
                </c:pt>
                <c:pt idx="5790">
                  <c:v>120</c:v>
                </c:pt>
                <c:pt idx="5791">
                  <c:v>120</c:v>
                </c:pt>
                <c:pt idx="5792">
                  <c:v>120</c:v>
                </c:pt>
                <c:pt idx="5793">
                  <c:v>120</c:v>
                </c:pt>
                <c:pt idx="5794">
                  <c:v>120</c:v>
                </c:pt>
                <c:pt idx="5795">
                  <c:v>120</c:v>
                </c:pt>
                <c:pt idx="5796">
                  <c:v>120</c:v>
                </c:pt>
                <c:pt idx="5797">
                  <c:v>120</c:v>
                </c:pt>
                <c:pt idx="5798">
                  <c:v>120</c:v>
                </c:pt>
                <c:pt idx="5799">
                  <c:v>120</c:v>
                </c:pt>
                <c:pt idx="5800">
                  <c:v>120</c:v>
                </c:pt>
                <c:pt idx="5801">
                  <c:v>120</c:v>
                </c:pt>
                <c:pt idx="5802">
                  <c:v>120</c:v>
                </c:pt>
                <c:pt idx="5803">
                  <c:v>120</c:v>
                </c:pt>
                <c:pt idx="5804">
                  <c:v>120</c:v>
                </c:pt>
                <c:pt idx="5805">
                  <c:v>120</c:v>
                </c:pt>
                <c:pt idx="5806">
                  <c:v>120</c:v>
                </c:pt>
                <c:pt idx="5807">
                  <c:v>120</c:v>
                </c:pt>
                <c:pt idx="5808">
                  <c:v>120</c:v>
                </c:pt>
                <c:pt idx="5809">
                  <c:v>120</c:v>
                </c:pt>
                <c:pt idx="5810">
                  <c:v>120</c:v>
                </c:pt>
                <c:pt idx="5811">
                  <c:v>120</c:v>
                </c:pt>
                <c:pt idx="5812">
                  <c:v>120</c:v>
                </c:pt>
                <c:pt idx="5813">
                  <c:v>120</c:v>
                </c:pt>
                <c:pt idx="5814">
                  <c:v>120</c:v>
                </c:pt>
                <c:pt idx="5815">
                  <c:v>120</c:v>
                </c:pt>
                <c:pt idx="5816">
                  <c:v>120</c:v>
                </c:pt>
                <c:pt idx="5817">
                  <c:v>120</c:v>
                </c:pt>
                <c:pt idx="5818">
                  <c:v>120</c:v>
                </c:pt>
                <c:pt idx="5819">
                  <c:v>120</c:v>
                </c:pt>
                <c:pt idx="5820">
                  <c:v>120</c:v>
                </c:pt>
                <c:pt idx="5821">
                  <c:v>120</c:v>
                </c:pt>
                <c:pt idx="5822">
                  <c:v>120</c:v>
                </c:pt>
                <c:pt idx="5823">
                  <c:v>120</c:v>
                </c:pt>
                <c:pt idx="5824">
                  <c:v>120</c:v>
                </c:pt>
                <c:pt idx="5825">
                  <c:v>120</c:v>
                </c:pt>
                <c:pt idx="5826">
                  <c:v>120</c:v>
                </c:pt>
                <c:pt idx="5827">
                  <c:v>120</c:v>
                </c:pt>
                <c:pt idx="5828">
                  <c:v>120</c:v>
                </c:pt>
                <c:pt idx="5829">
                  <c:v>120</c:v>
                </c:pt>
                <c:pt idx="5830">
                  <c:v>120</c:v>
                </c:pt>
                <c:pt idx="5831">
                  <c:v>120</c:v>
                </c:pt>
                <c:pt idx="5832">
                  <c:v>120</c:v>
                </c:pt>
                <c:pt idx="5833">
                  <c:v>120</c:v>
                </c:pt>
                <c:pt idx="5834">
                  <c:v>120</c:v>
                </c:pt>
                <c:pt idx="5835">
                  <c:v>120</c:v>
                </c:pt>
                <c:pt idx="5836">
                  <c:v>120</c:v>
                </c:pt>
                <c:pt idx="5837">
                  <c:v>120</c:v>
                </c:pt>
                <c:pt idx="5838">
                  <c:v>120</c:v>
                </c:pt>
                <c:pt idx="5839">
                  <c:v>120</c:v>
                </c:pt>
                <c:pt idx="5840">
                  <c:v>120</c:v>
                </c:pt>
                <c:pt idx="5841">
                  <c:v>120</c:v>
                </c:pt>
                <c:pt idx="5842">
                  <c:v>120</c:v>
                </c:pt>
                <c:pt idx="5843">
                  <c:v>120</c:v>
                </c:pt>
                <c:pt idx="5844">
                  <c:v>120</c:v>
                </c:pt>
                <c:pt idx="5845">
                  <c:v>120</c:v>
                </c:pt>
                <c:pt idx="5846">
                  <c:v>120</c:v>
                </c:pt>
                <c:pt idx="5847">
                  <c:v>120</c:v>
                </c:pt>
                <c:pt idx="5848">
                  <c:v>120</c:v>
                </c:pt>
                <c:pt idx="5849">
                  <c:v>120</c:v>
                </c:pt>
                <c:pt idx="5850">
                  <c:v>120</c:v>
                </c:pt>
                <c:pt idx="5851">
                  <c:v>120</c:v>
                </c:pt>
                <c:pt idx="5852">
                  <c:v>120</c:v>
                </c:pt>
                <c:pt idx="5853">
                  <c:v>120</c:v>
                </c:pt>
                <c:pt idx="5854">
                  <c:v>120</c:v>
                </c:pt>
                <c:pt idx="5855">
                  <c:v>120</c:v>
                </c:pt>
                <c:pt idx="5856">
                  <c:v>120</c:v>
                </c:pt>
                <c:pt idx="5857">
                  <c:v>120</c:v>
                </c:pt>
                <c:pt idx="5858">
                  <c:v>120</c:v>
                </c:pt>
                <c:pt idx="5859">
                  <c:v>120</c:v>
                </c:pt>
                <c:pt idx="5860">
                  <c:v>120</c:v>
                </c:pt>
                <c:pt idx="5861">
                  <c:v>120</c:v>
                </c:pt>
                <c:pt idx="5862">
                  <c:v>120</c:v>
                </c:pt>
                <c:pt idx="5863">
                  <c:v>120</c:v>
                </c:pt>
                <c:pt idx="5864">
                  <c:v>120</c:v>
                </c:pt>
                <c:pt idx="5865">
                  <c:v>120</c:v>
                </c:pt>
                <c:pt idx="5866">
                  <c:v>120</c:v>
                </c:pt>
                <c:pt idx="5867">
                  <c:v>120</c:v>
                </c:pt>
                <c:pt idx="5868">
                  <c:v>120</c:v>
                </c:pt>
                <c:pt idx="5869">
                  <c:v>120</c:v>
                </c:pt>
                <c:pt idx="5870">
                  <c:v>120</c:v>
                </c:pt>
                <c:pt idx="5871">
                  <c:v>120</c:v>
                </c:pt>
                <c:pt idx="5872">
                  <c:v>120</c:v>
                </c:pt>
                <c:pt idx="5873">
                  <c:v>120</c:v>
                </c:pt>
                <c:pt idx="5874">
                  <c:v>120</c:v>
                </c:pt>
                <c:pt idx="5875">
                  <c:v>120</c:v>
                </c:pt>
                <c:pt idx="5876">
                  <c:v>120</c:v>
                </c:pt>
                <c:pt idx="5877">
                  <c:v>120</c:v>
                </c:pt>
                <c:pt idx="5878">
                  <c:v>120</c:v>
                </c:pt>
                <c:pt idx="5879">
                  <c:v>120</c:v>
                </c:pt>
                <c:pt idx="5880">
                  <c:v>120</c:v>
                </c:pt>
                <c:pt idx="5881">
                  <c:v>120</c:v>
                </c:pt>
                <c:pt idx="5882">
                  <c:v>120</c:v>
                </c:pt>
                <c:pt idx="5883">
                  <c:v>120</c:v>
                </c:pt>
                <c:pt idx="5884">
                  <c:v>120</c:v>
                </c:pt>
                <c:pt idx="5885">
                  <c:v>120</c:v>
                </c:pt>
                <c:pt idx="5886">
                  <c:v>120</c:v>
                </c:pt>
                <c:pt idx="5887">
                  <c:v>120</c:v>
                </c:pt>
                <c:pt idx="5888">
                  <c:v>120</c:v>
                </c:pt>
                <c:pt idx="5889">
                  <c:v>120</c:v>
                </c:pt>
                <c:pt idx="5890">
                  <c:v>120</c:v>
                </c:pt>
                <c:pt idx="5891">
                  <c:v>120</c:v>
                </c:pt>
                <c:pt idx="5892">
                  <c:v>120</c:v>
                </c:pt>
                <c:pt idx="5893">
                  <c:v>120</c:v>
                </c:pt>
                <c:pt idx="5894">
                  <c:v>120</c:v>
                </c:pt>
                <c:pt idx="5895">
                  <c:v>120</c:v>
                </c:pt>
                <c:pt idx="5896">
                  <c:v>120</c:v>
                </c:pt>
                <c:pt idx="5897">
                  <c:v>120</c:v>
                </c:pt>
                <c:pt idx="5898">
                  <c:v>120</c:v>
                </c:pt>
                <c:pt idx="5899">
                  <c:v>120</c:v>
                </c:pt>
                <c:pt idx="5900">
                  <c:v>120</c:v>
                </c:pt>
                <c:pt idx="5901">
                  <c:v>120</c:v>
                </c:pt>
                <c:pt idx="5902">
                  <c:v>120</c:v>
                </c:pt>
                <c:pt idx="5903">
                  <c:v>120</c:v>
                </c:pt>
                <c:pt idx="5904">
                  <c:v>120</c:v>
                </c:pt>
                <c:pt idx="5905">
                  <c:v>120</c:v>
                </c:pt>
                <c:pt idx="5906">
                  <c:v>120</c:v>
                </c:pt>
                <c:pt idx="5907">
                  <c:v>120</c:v>
                </c:pt>
                <c:pt idx="5908">
                  <c:v>120</c:v>
                </c:pt>
                <c:pt idx="5909">
                  <c:v>120</c:v>
                </c:pt>
                <c:pt idx="5910">
                  <c:v>120</c:v>
                </c:pt>
                <c:pt idx="5911">
                  <c:v>120</c:v>
                </c:pt>
                <c:pt idx="5912">
                  <c:v>120</c:v>
                </c:pt>
                <c:pt idx="5913">
                  <c:v>120</c:v>
                </c:pt>
                <c:pt idx="5914">
                  <c:v>120</c:v>
                </c:pt>
                <c:pt idx="5915">
                  <c:v>120</c:v>
                </c:pt>
                <c:pt idx="5916">
                  <c:v>120</c:v>
                </c:pt>
                <c:pt idx="5917">
                  <c:v>120</c:v>
                </c:pt>
                <c:pt idx="5918">
                  <c:v>120</c:v>
                </c:pt>
                <c:pt idx="5919">
                  <c:v>120</c:v>
                </c:pt>
                <c:pt idx="5920">
                  <c:v>120</c:v>
                </c:pt>
                <c:pt idx="5921">
                  <c:v>120</c:v>
                </c:pt>
                <c:pt idx="5922">
                  <c:v>120</c:v>
                </c:pt>
                <c:pt idx="5923">
                  <c:v>120</c:v>
                </c:pt>
                <c:pt idx="5924">
                  <c:v>120</c:v>
                </c:pt>
                <c:pt idx="5925">
                  <c:v>120</c:v>
                </c:pt>
                <c:pt idx="5926">
                  <c:v>120</c:v>
                </c:pt>
                <c:pt idx="5927">
                  <c:v>120</c:v>
                </c:pt>
                <c:pt idx="5928">
                  <c:v>120</c:v>
                </c:pt>
                <c:pt idx="5929">
                  <c:v>120</c:v>
                </c:pt>
                <c:pt idx="5930">
                  <c:v>120</c:v>
                </c:pt>
                <c:pt idx="5931">
                  <c:v>120</c:v>
                </c:pt>
                <c:pt idx="5932">
                  <c:v>120</c:v>
                </c:pt>
                <c:pt idx="5933">
                  <c:v>120</c:v>
                </c:pt>
                <c:pt idx="5934">
                  <c:v>120</c:v>
                </c:pt>
                <c:pt idx="5935">
                  <c:v>120</c:v>
                </c:pt>
                <c:pt idx="5936">
                  <c:v>120</c:v>
                </c:pt>
                <c:pt idx="5937">
                  <c:v>120</c:v>
                </c:pt>
                <c:pt idx="5938">
                  <c:v>120</c:v>
                </c:pt>
                <c:pt idx="5939">
                  <c:v>120</c:v>
                </c:pt>
                <c:pt idx="5940">
                  <c:v>120</c:v>
                </c:pt>
                <c:pt idx="5941">
                  <c:v>120</c:v>
                </c:pt>
                <c:pt idx="5942">
                  <c:v>120</c:v>
                </c:pt>
                <c:pt idx="5943">
                  <c:v>120</c:v>
                </c:pt>
                <c:pt idx="5944">
                  <c:v>120</c:v>
                </c:pt>
                <c:pt idx="5945">
                  <c:v>120</c:v>
                </c:pt>
                <c:pt idx="5946">
                  <c:v>120</c:v>
                </c:pt>
                <c:pt idx="5947">
                  <c:v>120</c:v>
                </c:pt>
                <c:pt idx="5948">
                  <c:v>120</c:v>
                </c:pt>
                <c:pt idx="5949">
                  <c:v>120</c:v>
                </c:pt>
                <c:pt idx="5950">
                  <c:v>120</c:v>
                </c:pt>
                <c:pt idx="5951">
                  <c:v>120</c:v>
                </c:pt>
                <c:pt idx="5952">
                  <c:v>120</c:v>
                </c:pt>
                <c:pt idx="5953">
                  <c:v>120</c:v>
                </c:pt>
                <c:pt idx="5954">
                  <c:v>120</c:v>
                </c:pt>
                <c:pt idx="5955">
                  <c:v>120</c:v>
                </c:pt>
                <c:pt idx="5956">
                  <c:v>120</c:v>
                </c:pt>
                <c:pt idx="5957">
                  <c:v>120</c:v>
                </c:pt>
                <c:pt idx="5958">
                  <c:v>120</c:v>
                </c:pt>
                <c:pt idx="5959">
                  <c:v>120</c:v>
                </c:pt>
                <c:pt idx="5960">
                  <c:v>120</c:v>
                </c:pt>
                <c:pt idx="5961">
                  <c:v>120</c:v>
                </c:pt>
                <c:pt idx="5962">
                  <c:v>120</c:v>
                </c:pt>
                <c:pt idx="5963">
                  <c:v>120</c:v>
                </c:pt>
                <c:pt idx="5964">
                  <c:v>120</c:v>
                </c:pt>
                <c:pt idx="5965">
                  <c:v>120</c:v>
                </c:pt>
                <c:pt idx="5966">
                  <c:v>120</c:v>
                </c:pt>
                <c:pt idx="5967">
                  <c:v>120</c:v>
                </c:pt>
                <c:pt idx="5968">
                  <c:v>120</c:v>
                </c:pt>
                <c:pt idx="5969">
                  <c:v>120</c:v>
                </c:pt>
                <c:pt idx="5970">
                  <c:v>120</c:v>
                </c:pt>
                <c:pt idx="5971">
                  <c:v>120</c:v>
                </c:pt>
                <c:pt idx="5972">
                  <c:v>120</c:v>
                </c:pt>
                <c:pt idx="5973">
                  <c:v>120</c:v>
                </c:pt>
                <c:pt idx="5974">
                  <c:v>120</c:v>
                </c:pt>
                <c:pt idx="5975">
                  <c:v>120</c:v>
                </c:pt>
                <c:pt idx="5976">
                  <c:v>120</c:v>
                </c:pt>
                <c:pt idx="5977">
                  <c:v>120</c:v>
                </c:pt>
                <c:pt idx="5978">
                  <c:v>120</c:v>
                </c:pt>
                <c:pt idx="5979">
                  <c:v>120</c:v>
                </c:pt>
                <c:pt idx="5980">
                  <c:v>120</c:v>
                </c:pt>
                <c:pt idx="5981">
                  <c:v>120</c:v>
                </c:pt>
                <c:pt idx="5982">
                  <c:v>120</c:v>
                </c:pt>
                <c:pt idx="5983">
                  <c:v>120</c:v>
                </c:pt>
                <c:pt idx="5984">
                  <c:v>120</c:v>
                </c:pt>
                <c:pt idx="5985">
                  <c:v>120</c:v>
                </c:pt>
                <c:pt idx="5986">
                  <c:v>120</c:v>
                </c:pt>
                <c:pt idx="5987">
                  <c:v>120</c:v>
                </c:pt>
                <c:pt idx="5988">
                  <c:v>120</c:v>
                </c:pt>
                <c:pt idx="5989">
                  <c:v>120</c:v>
                </c:pt>
                <c:pt idx="5990">
                  <c:v>120</c:v>
                </c:pt>
                <c:pt idx="5991">
                  <c:v>120</c:v>
                </c:pt>
                <c:pt idx="5992">
                  <c:v>120</c:v>
                </c:pt>
                <c:pt idx="5993">
                  <c:v>120</c:v>
                </c:pt>
                <c:pt idx="5994">
                  <c:v>120</c:v>
                </c:pt>
                <c:pt idx="5995">
                  <c:v>120</c:v>
                </c:pt>
                <c:pt idx="5996">
                  <c:v>120</c:v>
                </c:pt>
                <c:pt idx="5997">
                  <c:v>120</c:v>
                </c:pt>
                <c:pt idx="5998">
                  <c:v>120</c:v>
                </c:pt>
                <c:pt idx="5999">
                  <c:v>120</c:v>
                </c:pt>
                <c:pt idx="6000">
                  <c:v>120</c:v>
                </c:pt>
                <c:pt idx="6001">
                  <c:v>120</c:v>
                </c:pt>
                <c:pt idx="6002">
                  <c:v>120</c:v>
                </c:pt>
                <c:pt idx="6003">
                  <c:v>120</c:v>
                </c:pt>
                <c:pt idx="6004">
                  <c:v>120</c:v>
                </c:pt>
                <c:pt idx="6005">
                  <c:v>120</c:v>
                </c:pt>
                <c:pt idx="6006">
                  <c:v>120</c:v>
                </c:pt>
                <c:pt idx="6007">
                  <c:v>120</c:v>
                </c:pt>
                <c:pt idx="6008">
                  <c:v>120</c:v>
                </c:pt>
                <c:pt idx="6009">
                  <c:v>120</c:v>
                </c:pt>
                <c:pt idx="6010">
                  <c:v>120</c:v>
                </c:pt>
                <c:pt idx="6011">
                  <c:v>120</c:v>
                </c:pt>
                <c:pt idx="6012">
                  <c:v>120</c:v>
                </c:pt>
                <c:pt idx="6013">
                  <c:v>120</c:v>
                </c:pt>
                <c:pt idx="6014">
                  <c:v>120</c:v>
                </c:pt>
                <c:pt idx="6015">
                  <c:v>120</c:v>
                </c:pt>
                <c:pt idx="6016">
                  <c:v>120</c:v>
                </c:pt>
                <c:pt idx="6017">
                  <c:v>120</c:v>
                </c:pt>
                <c:pt idx="6018">
                  <c:v>120</c:v>
                </c:pt>
                <c:pt idx="6019">
                  <c:v>120</c:v>
                </c:pt>
                <c:pt idx="6020">
                  <c:v>120</c:v>
                </c:pt>
                <c:pt idx="6021">
                  <c:v>120</c:v>
                </c:pt>
                <c:pt idx="6022">
                  <c:v>120</c:v>
                </c:pt>
                <c:pt idx="6023">
                  <c:v>120</c:v>
                </c:pt>
                <c:pt idx="6024">
                  <c:v>120</c:v>
                </c:pt>
                <c:pt idx="6025">
                  <c:v>120</c:v>
                </c:pt>
                <c:pt idx="6026">
                  <c:v>120</c:v>
                </c:pt>
                <c:pt idx="6027">
                  <c:v>120</c:v>
                </c:pt>
                <c:pt idx="6028">
                  <c:v>120</c:v>
                </c:pt>
                <c:pt idx="6029">
                  <c:v>120</c:v>
                </c:pt>
                <c:pt idx="6030">
                  <c:v>120</c:v>
                </c:pt>
                <c:pt idx="6031">
                  <c:v>120</c:v>
                </c:pt>
                <c:pt idx="6032">
                  <c:v>120</c:v>
                </c:pt>
                <c:pt idx="6033">
                  <c:v>120</c:v>
                </c:pt>
                <c:pt idx="6034">
                  <c:v>120</c:v>
                </c:pt>
                <c:pt idx="6035">
                  <c:v>120</c:v>
                </c:pt>
                <c:pt idx="6036">
                  <c:v>120</c:v>
                </c:pt>
                <c:pt idx="6037">
                  <c:v>120</c:v>
                </c:pt>
                <c:pt idx="6038">
                  <c:v>120</c:v>
                </c:pt>
                <c:pt idx="6039">
                  <c:v>120</c:v>
                </c:pt>
                <c:pt idx="6040">
                  <c:v>120</c:v>
                </c:pt>
                <c:pt idx="6041">
                  <c:v>120</c:v>
                </c:pt>
                <c:pt idx="6042">
                  <c:v>120</c:v>
                </c:pt>
                <c:pt idx="6043">
                  <c:v>120</c:v>
                </c:pt>
                <c:pt idx="6044">
                  <c:v>120</c:v>
                </c:pt>
                <c:pt idx="6045">
                  <c:v>120</c:v>
                </c:pt>
                <c:pt idx="6046">
                  <c:v>120</c:v>
                </c:pt>
                <c:pt idx="6047">
                  <c:v>120</c:v>
                </c:pt>
                <c:pt idx="6048">
                  <c:v>120</c:v>
                </c:pt>
                <c:pt idx="6049">
                  <c:v>120</c:v>
                </c:pt>
                <c:pt idx="6050">
                  <c:v>120</c:v>
                </c:pt>
                <c:pt idx="6051">
                  <c:v>120</c:v>
                </c:pt>
                <c:pt idx="6052">
                  <c:v>120</c:v>
                </c:pt>
                <c:pt idx="6053">
                  <c:v>120</c:v>
                </c:pt>
                <c:pt idx="6054">
                  <c:v>120</c:v>
                </c:pt>
                <c:pt idx="6055">
                  <c:v>120</c:v>
                </c:pt>
                <c:pt idx="6056">
                  <c:v>120</c:v>
                </c:pt>
                <c:pt idx="6057">
                  <c:v>120</c:v>
                </c:pt>
                <c:pt idx="6058">
                  <c:v>120</c:v>
                </c:pt>
                <c:pt idx="6059">
                  <c:v>120</c:v>
                </c:pt>
                <c:pt idx="6060">
                  <c:v>120</c:v>
                </c:pt>
                <c:pt idx="6061">
                  <c:v>120</c:v>
                </c:pt>
                <c:pt idx="6062">
                  <c:v>120</c:v>
                </c:pt>
                <c:pt idx="6063">
                  <c:v>120</c:v>
                </c:pt>
                <c:pt idx="6064">
                  <c:v>120</c:v>
                </c:pt>
                <c:pt idx="6065">
                  <c:v>120</c:v>
                </c:pt>
                <c:pt idx="6066">
                  <c:v>120</c:v>
                </c:pt>
                <c:pt idx="6067">
                  <c:v>120</c:v>
                </c:pt>
                <c:pt idx="6068">
                  <c:v>120</c:v>
                </c:pt>
                <c:pt idx="6069">
                  <c:v>120</c:v>
                </c:pt>
                <c:pt idx="6070">
                  <c:v>120</c:v>
                </c:pt>
                <c:pt idx="6071">
                  <c:v>120</c:v>
                </c:pt>
                <c:pt idx="6072">
                  <c:v>120</c:v>
                </c:pt>
                <c:pt idx="6073">
                  <c:v>120</c:v>
                </c:pt>
                <c:pt idx="6074">
                  <c:v>120</c:v>
                </c:pt>
                <c:pt idx="6075">
                  <c:v>120</c:v>
                </c:pt>
                <c:pt idx="6076">
                  <c:v>120</c:v>
                </c:pt>
                <c:pt idx="6077">
                  <c:v>120</c:v>
                </c:pt>
                <c:pt idx="6078">
                  <c:v>120</c:v>
                </c:pt>
                <c:pt idx="6079">
                  <c:v>120</c:v>
                </c:pt>
                <c:pt idx="6080">
                  <c:v>120</c:v>
                </c:pt>
                <c:pt idx="6081">
                  <c:v>120</c:v>
                </c:pt>
                <c:pt idx="6082">
                  <c:v>120</c:v>
                </c:pt>
                <c:pt idx="6083">
                  <c:v>120</c:v>
                </c:pt>
                <c:pt idx="6084">
                  <c:v>120</c:v>
                </c:pt>
                <c:pt idx="6085">
                  <c:v>120</c:v>
                </c:pt>
                <c:pt idx="6086">
                  <c:v>120</c:v>
                </c:pt>
                <c:pt idx="6087">
                  <c:v>120</c:v>
                </c:pt>
                <c:pt idx="6088">
                  <c:v>120</c:v>
                </c:pt>
                <c:pt idx="6089">
                  <c:v>120</c:v>
                </c:pt>
                <c:pt idx="6090">
                  <c:v>120</c:v>
                </c:pt>
                <c:pt idx="6091">
                  <c:v>120</c:v>
                </c:pt>
                <c:pt idx="6092">
                  <c:v>120</c:v>
                </c:pt>
                <c:pt idx="6093">
                  <c:v>120</c:v>
                </c:pt>
                <c:pt idx="6094">
                  <c:v>120</c:v>
                </c:pt>
                <c:pt idx="6095">
                  <c:v>120</c:v>
                </c:pt>
                <c:pt idx="6096">
                  <c:v>120</c:v>
                </c:pt>
                <c:pt idx="6097">
                  <c:v>120</c:v>
                </c:pt>
                <c:pt idx="6098">
                  <c:v>120</c:v>
                </c:pt>
                <c:pt idx="6099">
                  <c:v>120</c:v>
                </c:pt>
                <c:pt idx="6100">
                  <c:v>120</c:v>
                </c:pt>
                <c:pt idx="6101">
                  <c:v>120</c:v>
                </c:pt>
                <c:pt idx="6102">
                  <c:v>120</c:v>
                </c:pt>
                <c:pt idx="6103">
                  <c:v>120</c:v>
                </c:pt>
                <c:pt idx="6104">
                  <c:v>120</c:v>
                </c:pt>
                <c:pt idx="6105">
                  <c:v>120</c:v>
                </c:pt>
                <c:pt idx="6106">
                  <c:v>120</c:v>
                </c:pt>
                <c:pt idx="6107">
                  <c:v>120</c:v>
                </c:pt>
                <c:pt idx="6108">
                  <c:v>120</c:v>
                </c:pt>
                <c:pt idx="6109">
                  <c:v>120</c:v>
                </c:pt>
                <c:pt idx="6110">
                  <c:v>120</c:v>
                </c:pt>
                <c:pt idx="6111">
                  <c:v>120</c:v>
                </c:pt>
                <c:pt idx="6112">
                  <c:v>120</c:v>
                </c:pt>
                <c:pt idx="6113">
                  <c:v>120</c:v>
                </c:pt>
                <c:pt idx="6114">
                  <c:v>120</c:v>
                </c:pt>
                <c:pt idx="6115">
                  <c:v>120</c:v>
                </c:pt>
                <c:pt idx="6116">
                  <c:v>120</c:v>
                </c:pt>
                <c:pt idx="6117">
                  <c:v>120</c:v>
                </c:pt>
                <c:pt idx="6118">
                  <c:v>120</c:v>
                </c:pt>
                <c:pt idx="6119">
                  <c:v>120</c:v>
                </c:pt>
                <c:pt idx="6120">
                  <c:v>120</c:v>
                </c:pt>
                <c:pt idx="6121">
                  <c:v>120</c:v>
                </c:pt>
                <c:pt idx="6122">
                  <c:v>120</c:v>
                </c:pt>
                <c:pt idx="6123">
                  <c:v>120</c:v>
                </c:pt>
                <c:pt idx="6124">
                  <c:v>120</c:v>
                </c:pt>
                <c:pt idx="6125">
                  <c:v>120</c:v>
                </c:pt>
                <c:pt idx="6126">
                  <c:v>120</c:v>
                </c:pt>
                <c:pt idx="6127">
                  <c:v>120</c:v>
                </c:pt>
                <c:pt idx="6128">
                  <c:v>120</c:v>
                </c:pt>
                <c:pt idx="6129">
                  <c:v>120</c:v>
                </c:pt>
                <c:pt idx="6130">
                  <c:v>120</c:v>
                </c:pt>
                <c:pt idx="6131">
                  <c:v>120</c:v>
                </c:pt>
                <c:pt idx="6132">
                  <c:v>120</c:v>
                </c:pt>
                <c:pt idx="6133">
                  <c:v>120</c:v>
                </c:pt>
                <c:pt idx="6134">
                  <c:v>120</c:v>
                </c:pt>
                <c:pt idx="6135">
                  <c:v>120</c:v>
                </c:pt>
                <c:pt idx="6136">
                  <c:v>120</c:v>
                </c:pt>
                <c:pt idx="6137">
                  <c:v>120</c:v>
                </c:pt>
                <c:pt idx="6138">
                  <c:v>120</c:v>
                </c:pt>
                <c:pt idx="6139">
                  <c:v>120</c:v>
                </c:pt>
                <c:pt idx="6140">
                  <c:v>120</c:v>
                </c:pt>
                <c:pt idx="6141">
                  <c:v>120</c:v>
                </c:pt>
                <c:pt idx="6142">
                  <c:v>120</c:v>
                </c:pt>
                <c:pt idx="6143">
                  <c:v>120</c:v>
                </c:pt>
                <c:pt idx="6144">
                  <c:v>120</c:v>
                </c:pt>
                <c:pt idx="6145">
                  <c:v>120</c:v>
                </c:pt>
                <c:pt idx="6146">
                  <c:v>120</c:v>
                </c:pt>
                <c:pt idx="6147">
                  <c:v>120</c:v>
                </c:pt>
                <c:pt idx="6148">
                  <c:v>120</c:v>
                </c:pt>
                <c:pt idx="6149">
                  <c:v>120</c:v>
                </c:pt>
                <c:pt idx="6150">
                  <c:v>120</c:v>
                </c:pt>
                <c:pt idx="6151">
                  <c:v>120</c:v>
                </c:pt>
                <c:pt idx="6152">
                  <c:v>120</c:v>
                </c:pt>
                <c:pt idx="6153">
                  <c:v>120</c:v>
                </c:pt>
                <c:pt idx="6154">
                  <c:v>120</c:v>
                </c:pt>
                <c:pt idx="6155">
                  <c:v>120</c:v>
                </c:pt>
                <c:pt idx="6156">
                  <c:v>120</c:v>
                </c:pt>
                <c:pt idx="6157">
                  <c:v>120</c:v>
                </c:pt>
                <c:pt idx="6158">
                  <c:v>120</c:v>
                </c:pt>
                <c:pt idx="6159">
                  <c:v>120</c:v>
                </c:pt>
                <c:pt idx="6160">
                  <c:v>120</c:v>
                </c:pt>
                <c:pt idx="6161">
                  <c:v>120</c:v>
                </c:pt>
                <c:pt idx="6162">
                  <c:v>120</c:v>
                </c:pt>
                <c:pt idx="6163">
                  <c:v>120</c:v>
                </c:pt>
                <c:pt idx="6164">
                  <c:v>120</c:v>
                </c:pt>
                <c:pt idx="6165">
                  <c:v>120</c:v>
                </c:pt>
                <c:pt idx="6166">
                  <c:v>120</c:v>
                </c:pt>
                <c:pt idx="6167">
                  <c:v>120</c:v>
                </c:pt>
                <c:pt idx="6168">
                  <c:v>120</c:v>
                </c:pt>
                <c:pt idx="6169">
                  <c:v>120</c:v>
                </c:pt>
                <c:pt idx="6170">
                  <c:v>120</c:v>
                </c:pt>
                <c:pt idx="6171">
                  <c:v>120</c:v>
                </c:pt>
                <c:pt idx="6172">
                  <c:v>120</c:v>
                </c:pt>
                <c:pt idx="6173">
                  <c:v>120</c:v>
                </c:pt>
                <c:pt idx="6174">
                  <c:v>120</c:v>
                </c:pt>
                <c:pt idx="6175">
                  <c:v>120</c:v>
                </c:pt>
                <c:pt idx="6176">
                  <c:v>120</c:v>
                </c:pt>
                <c:pt idx="6177">
                  <c:v>120</c:v>
                </c:pt>
                <c:pt idx="6178">
                  <c:v>120</c:v>
                </c:pt>
                <c:pt idx="6179">
                  <c:v>120</c:v>
                </c:pt>
                <c:pt idx="6180">
                  <c:v>120</c:v>
                </c:pt>
                <c:pt idx="6181">
                  <c:v>120</c:v>
                </c:pt>
                <c:pt idx="6182">
                  <c:v>120</c:v>
                </c:pt>
                <c:pt idx="6183">
                  <c:v>120</c:v>
                </c:pt>
                <c:pt idx="6184">
                  <c:v>120</c:v>
                </c:pt>
                <c:pt idx="6185">
                  <c:v>120</c:v>
                </c:pt>
                <c:pt idx="6186">
                  <c:v>120</c:v>
                </c:pt>
                <c:pt idx="6187">
                  <c:v>120</c:v>
                </c:pt>
                <c:pt idx="6188">
                  <c:v>120</c:v>
                </c:pt>
                <c:pt idx="6189">
                  <c:v>120</c:v>
                </c:pt>
                <c:pt idx="6190">
                  <c:v>120</c:v>
                </c:pt>
                <c:pt idx="6191">
                  <c:v>120</c:v>
                </c:pt>
                <c:pt idx="6192">
                  <c:v>120</c:v>
                </c:pt>
                <c:pt idx="6193">
                  <c:v>120</c:v>
                </c:pt>
                <c:pt idx="6194">
                  <c:v>120</c:v>
                </c:pt>
                <c:pt idx="6195">
                  <c:v>120</c:v>
                </c:pt>
                <c:pt idx="6196">
                  <c:v>120</c:v>
                </c:pt>
                <c:pt idx="6197">
                  <c:v>120</c:v>
                </c:pt>
                <c:pt idx="6198">
                  <c:v>120</c:v>
                </c:pt>
                <c:pt idx="6199">
                  <c:v>120</c:v>
                </c:pt>
                <c:pt idx="6200">
                  <c:v>120</c:v>
                </c:pt>
                <c:pt idx="6201">
                  <c:v>120</c:v>
                </c:pt>
                <c:pt idx="6202">
                  <c:v>120</c:v>
                </c:pt>
                <c:pt idx="6203">
                  <c:v>120</c:v>
                </c:pt>
                <c:pt idx="6204">
                  <c:v>120</c:v>
                </c:pt>
                <c:pt idx="6205">
                  <c:v>120</c:v>
                </c:pt>
                <c:pt idx="6206">
                  <c:v>120</c:v>
                </c:pt>
                <c:pt idx="6207">
                  <c:v>120</c:v>
                </c:pt>
                <c:pt idx="6208">
                  <c:v>120</c:v>
                </c:pt>
                <c:pt idx="6209">
                  <c:v>120</c:v>
                </c:pt>
                <c:pt idx="6210">
                  <c:v>120</c:v>
                </c:pt>
                <c:pt idx="6211">
                  <c:v>120</c:v>
                </c:pt>
                <c:pt idx="6212">
                  <c:v>120</c:v>
                </c:pt>
                <c:pt idx="6213">
                  <c:v>120</c:v>
                </c:pt>
                <c:pt idx="6214">
                  <c:v>120</c:v>
                </c:pt>
                <c:pt idx="6215">
                  <c:v>120</c:v>
                </c:pt>
                <c:pt idx="6216">
                  <c:v>120</c:v>
                </c:pt>
                <c:pt idx="6217">
                  <c:v>120</c:v>
                </c:pt>
                <c:pt idx="6218">
                  <c:v>120</c:v>
                </c:pt>
                <c:pt idx="6219">
                  <c:v>120</c:v>
                </c:pt>
                <c:pt idx="6220">
                  <c:v>120</c:v>
                </c:pt>
                <c:pt idx="6221">
                  <c:v>120</c:v>
                </c:pt>
                <c:pt idx="6222">
                  <c:v>120</c:v>
                </c:pt>
                <c:pt idx="6223">
                  <c:v>120</c:v>
                </c:pt>
                <c:pt idx="6224">
                  <c:v>120</c:v>
                </c:pt>
                <c:pt idx="6225">
                  <c:v>120</c:v>
                </c:pt>
                <c:pt idx="6226">
                  <c:v>120</c:v>
                </c:pt>
                <c:pt idx="6227">
                  <c:v>120</c:v>
                </c:pt>
                <c:pt idx="6228">
                  <c:v>120</c:v>
                </c:pt>
                <c:pt idx="6229">
                  <c:v>120</c:v>
                </c:pt>
                <c:pt idx="6230">
                  <c:v>120</c:v>
                </c:pt>
                <c:pt idx="6231">
                  <c:v>120</c:v>
                </c:pt>
                <c:pt idx="6232">
                  <c:v>120</c:v>
                </c:pt>
                <c:pt idx="6233">
                  <c:v>120</c:v>
                </c:pt>
                <c:pt idx="6234">
                  <c:v>120</c:v>
                </c:pt>
                <c:pt idx="6235">
                  <c:v>120</c:v>
                </c:pt>
                <c:pt idx="6236">
                  <c:v>120</c:v>
                </c:pt>
                <c:pt idx="6237">
                  <c:v>120</c:v>
                </c:pt>
                <c:pt idx="6238">
                  <c:v>120</c:v>
                </c:pt>
                <c:pt idx="6239">
                  <c:v>120</c:v>
                </c:pt>
                <c:pt idx="6240">
                  <c:v>120</c:v>
                </c:pt>
                <c:pt idx="6241">
                  <c:v>120</c:v>
                </c:pt>
                <c:pt idx="6242">
                  <c:v>120</c:v>
                </c:pt>
                <c:pt idx="6243">
                  <c:v>120</c:v>
                </c:pt>
                <c:pt idx="6244">
                  <c:v>120</c:v>
                </c:pt>
                <c:pt idx="6245">
                  <c:v>120</c:v>
                </c:pt>
                <c:pt idx="6246">
                  <c:v>120</c:v>
                </c:pt>
                <c:pt idx="6247">
                  <c:v>120</c:v>
                </c:pt>
                <c:pt idx="6248">
                  <c:v>120</c:v>
                </c:pt>
                <c:pt idx="6249">
                  <c:v>120</c:v>
                </c:pt>
                <c:pt idx="6250">
                  <c:v>120</c:v>
                </c:pt>
                <c:pt idx="6251">
                  <c:v>120</c:v>
                </c:pt>
                <c:pt idx="6252">
                  <c:v>120</c:v>
                </c:pt>
                <c:pt idx="6253">
                  <c:v>120</c:v>
                </c:pt>
                <c:pt idx="6254">
                  <c:v>120</c:v>
                </c:pt>
                <c:pt idx="6255">
                  <c:v>120</c:v>
                </c:pt>
                <c:pt idx="6256">
                  <c:v>120</c:v>
                </c:pt>
                <c:pt idx="6257">
                  <c:v>120</c:v>
                </c:pt>
                <c:pt idx="6258">
                  <c:v>120</c:v>
                </c:pt>
                <c:pt idx="6259">
                  <c:v>120</c:v>
                </c:pt>
                <c:pt idx="6260">
                  <c:v>120</c:v>
                </c:pt>
                <c:pt idx="6261">
                  <c:v>120</c:v>
                </c:pt>
                <c:pt idx="6262">
                  <c:v>120</c:v>
                </c:pt>
                <c:pt idx="6263">
                  <c:v>120</c:v>
                </c:pt>
                <c:pt idx="6264">
                  <c:v>120</c:v>
                </c:pt>
                <c:pt idx="6265">
                  <c:v>120</c:v>
                </c:pt>
                <c:pt idx="6266">
                  <c:v>120</c:v>
                </c:pt>
                <c:pt idx="6267">
                  <c:v>120</c:v>
                </c:pt>
                <c:pt idx="6268">
                  <c:v>120</c:v>
                </c:pt>
                <c:pt idx="6269">
                  <c:v>120</c:v>
                </c:pt>
                <c:pt idx="6270">
                  <c:v>120</c:v>
                </c:pt>
                <c:pt idx="6271">
                  <c:v>120</c:v>
                </c:pt>
                <c:pt idx="6272">
                  <c:v>120</c:v>
                </c:pt>
                <c:pt idx="6273">
                  <c:v>120</c:v>
                </c:pt>
                <c:pt idx="6274">
                  <c:v>120</c:v>
                </c:pt>
                <c:pt idx="6275">
                  <c:v>120</c:v>
                </c:pt>
                <c:pt idx="6276">
                  <c:v>120</c:v>
                </c:pt>
                <c:pt idx="6277">
                  <c:v>120</c:v>
                </c:pt>
                <c:pt idx="6278">
                  <c:v>120</c:v>
                </c:pt>
                <c:pt idx="6279">
                  <c:v>120</c:v>
                </c:pt>
                <c:pt idx="6280">
                  <c:v>120</c:v>
                </c:pt>
                <c:pt idx="6281">
                  <c:v>120</c:v>
                </c:pt>
                <c:pt idx="6282">
                  <c:v>120</c:v>
                </c:pt>
                <c:pt idx="6283">
                  <c:v>120</c:v>
                </c:pt>
                <c:pt idx="6284">
                  <c:v>120</c:v>
                </c:pt>
                <c:pt idx="6285">
                  <c:v>120</c:v>
                </c:pt>
                <c:pt idx="6286">
                  <c:v>120</c:v>
                </c:pt>
                <c:pt idx="6287">
                  <c:v>120</c:v>
                </c:pt>
                <c:pt idx="6288">
                  <c:v>120</c:v>
                </c:pt>
                <c:pt idx="6289">
                  <c:v>120</c:v>
                </c:pt>
                <c:pt idx="6290">
                  <c:v>120</c:v>
                </c:pt>
                <c:pt idx="6291">
                  <c:v>120</c:v>
                </c:pt>
                <c:pt idx="6292">
                  <c:v>120</c:v>
                </c:pt>
                <c:pt idx="6293">
                  <c:v>120</c:v>
                </c:pt>
                <c:pt idx="6294">
                  <c:v>120</c:v>
                </c:pt>
                <c:pt idx="6295">
                  <c:v>120</c:v>
                </c:pt>
                <c:pt idx="6296">
                  <c:v>120</c:v>
                </c:pt>
                <c:pt idx="6297">
                  <c:v>120</c:v>
                </c:pt>
                <c:pt idx="6298">
                  <c:v>120</c:v>
                </c:pt>
                <c:pt idx="6299">
                  <c:v>120</c:v>
                </c:pt>
                <c:pt idx="6300">
                  <c:v>120</c:v>
                </c:pt>
                <c:pt idx="6301">
                  <c:v>120</c:v>
                </c:pt>
                <c:pt idx="6302">
                  <c:v>120</c:v>
                </c:pt>
                <c:pt idx="6303">
                  <c:v>120</c:v>
                </c:pt>
                <c:pt idx="6304">
                  <c:v>120</c:v>
                </c:pt>
                <c:pt idx="6305">
                  <c:v>120</c:v>
                </c:pt>
                <c:pt idx="6306">
                  <c:v>120</c:v>
                </c:pt>
                <c:pt idx="6307">
                  <c:v>120</c:v>
                </c:pt>
                <c:pt idx="6308">
                  <c:v>120</c:v>
                </c:pt>
                <c:pt idx="6309">
                  <c:v>120</c:v>
                </c:pt>
                <c:pt idx="6310">
                  <c:v>120</c:v>
                </c:pt>
                <c:pt idx="6311">
                  <c:v>120</c:v>
                </c:pt>
                <c:pt idx="6312">
                  <c:v>120</c:v>
                </c:pt>
                <c:pt idx="6313">
                  <c:v>120</c:v>
                </c:pt>
                <c:pt idx="6314">
                  <c:v>120</c:v>
                </c:pt>
                <c:pt idx="6315">
                  <c:v>120</c:v>
                </c:pt>
                <c:pt idx="6316">
                  <c:v>120</c:v>
                </c:pt>
                <c:pt idx="6317">
                  <c:v>120</c:v>
                </c:pt>
                <c:pt idx="6318">
                  <c:v>120</c:v>
                </c:pt>
                <c:pt idx="6319">
                  <c:v>120</c:v>
                </c:pt>
                <c:pt idx="6320">
                  <c:v>120</c:v>
                </c:pt>
                <c:pt idx="6321">
                  <c:v>120</c:v>
                </c:pt>
                <c:pt idx="6322">
                  <c:v>120</c:v>
                </c:pt>
                <c:pt idx="6323">
                  <c:v>120</c:v>
                </c:pt>
                <c:pt idx="6324">
                  <c:v>120</c:v>
                </c:pt>
                <c:pt idx="6325">
                  <c:v>120</c:v>
                </c:pt>
                <c:pt idx="6326">
                  <c:v>120</c:v>
                </c:pt>
                <c:pt idx="6327">
                  <c:v>120</c:v>
                </c:pt>
                <c:pt idx="6328">
                  <c:v>120</c:v>
                </c:pt>
                <c:pt idx="6329">
                  <c:v>120</c:v>
                </c:pt>
                <c:pt idx="6330">
                  <c:v>120</c:v>
                </c:pt>
                <c:pt idx="6331">
                  <c:v>120</c:v>
                </c:pt>
                <c:pt idx="6332">
                  <c:v>120</c:v>
                </c:pt>
                <c:pt idx="6333">
                  <c:v>120</c:v>
                </c:pt>
                <c:pt idx="6334">
                  <c:v>120</c:v>
                </c:pt>
                <c:pt idx="6335">
                  <c:v>120</c:v>
                </c:pt>
                <c:pt idx="6336">
                  <c:v>120</c:v>
                </c:pt>
                <c:pt idx="6337">
                  <c:v>120</c:v>
                </c:pt>
                <c:pt idx="6338">
                  <c:v>120</c:v>
                </c:pt>
                <c:pt idx="6339">
                  <c:v>120</c:v>
                </c:pt>
                <c:pt idx="6340">
                  <c:v>120</c:v>
                </c:pt>
                <c:pt idx="6341">
                  <c:v>120</c:v>
                </c:pt>
                <c:pt idx="6342">
                  <c:v>120</c:v>
                </c:pt>
                <c:pt idx="6343">
                  <c:v>120</c:v>
                </c:pt>
                <c:pt idx="6344">
                  <c:v>120</c:v>
                </c:pt>
                <c:pt idx="6345">
                  <c:v>120</c:v>
                </c:pt>
                <c:pt idx="6346">
                  <c:v>120</c:v>
                </c:pt>
                <c:pt idx="6347">
                  <c:v>120</c:v>
                </c:pt>
                <c:pt idx="6348">
                  <c:v>120</c:v>
                </c:pt>
                <c:pt idx="6349">
                  <c:v>120</c:v>
                </c:pt>
                <c:pt idx="6350">
                  <c:v>120</c:v>
                </c:pt>
                <c:pt idx="6351">
                  <c:v>120</c:v>
                </c:pt>
                <c:pt idx="6352">
                  <c:v>120</c:v>
                </c:pt>
                <c:pt idx="6353">
                  <c:v>120</c:v>
                </c:pt>
                <c:pt idx="6354">
                  <c:v>120</c:v>
                </c:pt>
                <c:pt idx="6355">
                  <c:v>120</c:v>
                </c:pt>
                <c:pt idx="6356">
                  <c:v>120</c:v>
                </c:pt>
                <c:pt idx="6357">
                  <c:v>120</c:v>
                </c:pt>
                <c:pt idx="6358">
                  <c:v>120</c:v>
                </c:pt>
                <c:pt idx="6359">
                  <c:v>120</c:v>
                </c:pt>
                <c:pt idx="6360">
                  <c:v>120</c:v>
                </c:pt>
                <c:pt idx="6361">
                  <c:v>120</c:v>
                </c:pt>
                <c:pt idx="6362">
                  <c:v>120</c:v>
                </c:pt>
                <c:pt idx="6363">
                  <c:v>120</c:v>
                </c:pt>
                <c:pt idx="6364">
                  <c:v>120</c:v>
                </c:pt>
                <c:pt idx="6365">
                  <c:v>120</c:v>
                </c:pt>
                <c:pt idx="6366">
                  <c:v>120</c:v>
                </c:pt>
                <c:pt idx="6367">
                  <c:v>120</c:v>
                </c:pt>
                <c:pt idx="6368">
                  <c:v>120</c:v>
                </c:pt>
                <c:pt idx="6369">
                  <c:v>120</c:v>
                </c:pt>
                <c:pt idx="6370">
                  <c:v>120</c:v>
                </c:pt>
                <c:pt idx="6371">
                  <c:v>120</c:v>
                </c:pt>
                <c:pt idx="6372">
                  <c:v>120</c:v>
                </c:pt>
                <c:pt idx="6373">
                  <c:v>120</c:v>
                </c:pt>
                <c:pt idx="6374">
                  <c:v>120</c:v>
                </c:pt>
                <c:pt idx="6375">
                  <c:v>120</c:v>
                </c:pt>
                <c:pt idx="6376">
                  <c:v>120</c:v>
                </c:pt>
                <c:pt idx="6377">
                  <c:v>120</c:v>
                </c:pt>
                <c:pt idx="6378">
                  <c:v>120</c:v>
                </c:pt>
                <c:pt idx="6379">
                  <c:v>120</c:v>
                </c:pt>
                <c:pt idx="6380">
                  <c:v>120</c:v>
                </c:pt>
                <c:pt idx="6381">
                  <c:v>120</c:v>
                </c:pt>
                <c:pt idx="6382">
                  <c:v>120</c:v>
                </c:pt>
                <c:pt idx="6383">
                  <c:v>120</c:v>
                </c:pt>
                <c:pt idx="6384">
                  <c:v>120</c:v>
                </c:pt>
                <c:pt idx="6385">
                  <c:v>120</c:v>
                </c:pt>
                <c:pt idx="6386">
                  <c:v>120</c:v>
                </c:pt>
                <c:pt idx="6387">
                  <c:v>120</c:v>
                </c:pt>
                <c:pt idx="6388">
                  <c:v>120</c:v>
                </c:pt>
                <c:pt idx="6389">
                  <c:v>120</c:v>
                </c:pt>
                <c:pt idx="6390">
                  <c:v>120</c:v>
                </c:pt>
                <c:pt idx="6391">
                  <c:v>120</c:v>
                </c:pt>
                <c:pt idx="6392">
                  <c:v>120</c:v>
                </c:pt>
                <c:pt idx="6393">
                  <c:v>120</c:v>
                </c:pt>
                <c:pt idx="6394">
                  <c:v>120</c:v>
                </c:pt>
                <c:pt idx="6395">
                  <c:v>120</c:v>
                </c:pt>
                <c:pt idx="6396">
                  <c:v>120</c:v>
                </c:pt>
                <c:pt idx="6397">
                  <c:v>120</c:v>
                </c:pt>
                <c:pt idx="6398">
                  <c:v>120</c:v>
                </c:pt>
                <c:pt idx="6399">
                  <c:v>120</c:v>
                </c:pt>
                <c:pt idx="6400">
                  <c:v>120</c:v>
                </c:pt>
                <c:pt idx="6401">
                  <c:v>120</c:v>
                </c:pt>
                <c:pt idx="6402">
                  <c:v>120</c:v>
                </c:pt>
                <c:pt idx="6403">
                  <c:v>120</c:v>
                </c:pt>
                <c:pt idx="6404">
                  <c:v>120</c:v>
                </c:pt>
                <c:pt idx="6405">
                  <c:v>120</c:v>
                </c:pt>
                <c:pt idx="6406">
                  <c:v>120</c:v>
                </c:pt>
                <c:pt idx="6407">
                  <c:v>120</c:v>
                </c:pt>
                <c:pt idx="6408">
                  <c:v>120</c:v>
                </c:pt>
                <c:pt idx="6409">
                  <c:v>120</c:v>
                </c:pt>
                <c:pt idx="6410">
                  <c:v>120</c:v>
                </c:pt>
                <c:pt idx="6411">
                  <c:v>120</c:v>
                </c:pt>
                <c:pt idx="6412">
                  <c:v>120</c:v>
                </c:pt>
                <c:pt idx="6413">
                  <c:v>120</c:v>
                </c:pt>
                <c:pt idx="6414">
                  <c:v>120</c:v>
                </c:pt>
                <c:pt idx="6415">
                  <c:v>120</c:v>
                </c:pt>
                <c:pt idx="6416">
                  <c:v>120</c:v>
                </c:pt>
                <c:pt idx="6417">
                  <c:v>120</c:v>
                </c:pt>
                <c:pt idx="6418">
                  <c:v>120</c:v>
                </c:pt>
                <c:pt idx="6419">
                  <c:v>120</c:v>
                </c:pt>
                <c:pt idx="6420">
                  <c:v>120</c:v>
                </c:pt>
                <c:pt idx="6421">
                  <c:v>120</c:v>
                </c:pt>
                <c:pt idx="6422">
                  <c:v>120</c:v>
                </c:pt>
                <c:pt idx="6423">
                  <c:v>120</c:v>
                </c:pt>
                <c:pt idx="6424">
                  <c:v>120</c:v>
                </c:pt>
                <c:pt idx="6425">
                  <c:v>120</c:v>
                </c:pt>
                <c:pt idx="6426">
                  <c:v>120</c:v>
                </c:pt>
                <c:pt idx="6427">
                  <c:v>120</c:v>
                </c:pt>
                <c:pt idx="6428">
                  <c:v>120</c:v>
                </c:pt>
                <c:pt idx="6429">
                  <c:v>120</c:v>
                </c:pt>
                <c:pt idx="6430">
                  <c:v>120</c:v>
                </c:pt>
                <c:pt idx="6431">
                  <c:v>120</c:v>
                </c:pt>
                <c:pt idx="6432">
                  <c:v>120</c:v>
                </c:pt>
                <c:pt idx="6433">
                  <c:v>120</c:v>
                </c:pt>
                <c:pt idx="6434">
                  <c:v>120</c:v>
                </c:pt>
                <c:pt idx="6435">
                  <c:v>120</c:v>
                </c:pt>
                <c:pt idx="6436">
                  <c:v>120</c:v>
                </c:pt>
                <c:pt idx="6437">
                  <c:v>120</c:v>
                </c:pt>
                <c:pt idx="6438">
                  <c:v>120</c:v>
                </c:pt>
                <c:pt idx="6439">
                  <c:v>120</c:v>
                </c:pt>
                <c:pt idx="6440">
                  <c:v>120</c:v>
                </c:pt>
                <c:pt idx="6441">
                  <c:v>120</c:v>
                </c:pt>
                <c:pt idx="6442">
                  <c:v>120</c:v>
                </c:pt>
                <c:pt idx="6443">
                  <c:v>120</c:v>
                </c:pt>
                <c:pt idx="6444">
                  <c:v>120</c:v>
                </c:pt>
                <c:pt idx="6445">
                  <c:v>120</c:v>
                </c:pt>
                <c:pt idx="6446">
                  <c:v>120</c:v>
                </c:pt>
                <c:pt idx="6447">
                  <c:v>120</c:v>
                </c:pt>
                <c:pt idx="6448">
                  <c:v>120</c:v>
                </c:pt>
                <c:pt idx="6449">
                  <c:v>120</c:v>
                </c:pt>
                <c:pt idx="6450">
                  <c:v>120</c:v>
                </c:pt>
                <c:pt idx="6451">
                  <c:v>120</c:v>
                </c:pt>
                <c:pt idx="6452">
                  <c:v>120</c:v>
                </c:pt>
                <c:pt idx="6453">
                  <c:v>120</c:v>
                </c:pt>
                <c:pt idx="6454">
                  <c:v>120</c:v>
                </c:pt>
                <c:pt idx="6455">
                  <c:v>120</c:v>
                </c:pt>
                <c:pt idx="6456">
                  <c:v>120</c:v>
                </c:pt>
                <c:pt idx="6457">
                  <c:v>120</c:v>
                </c:pt>
                <c:pt idx="6458">
                  <c:v>120</c:v>
                </c:pt>
                <c:pt idx="6459">
                  <c:v>120</c:v>
                </c:pt>
                <c:pt idx="6460">
                  <c:v>120</c:v>
                </c:pt>
                <c:pt idx="6461">
                  <c:v>120</c:v>
                </c:pt>
                <c:pt idx="6462">
                  <c:v>120</c:v>
                </c:pt>
                <c:pt idx="6463">
                  <c:v>120</c:v>
                </c:pt>
                <c:pt idx="6464">
                  <c:v>120</c:v>
                </c:pt>
                <c:pt idx="6465">
                  <c:v>120</c:v>
                </c:pt>
                <c:pt idx="6466">
                  <c:v>120</c:v>
                </c:pt>
                <c:pt idx="6467">
                  <c:v>120</c:v>
                </c:pt>
                <c:pt idx="6468">
                  <c:v>120</c:v>
                </c:pt>
                <c:pt idx="6469">
                  <c:v>120</c:v>
                </c:pt>
                <c:pt idx="6470">
                  <c:v>120</c:v>
                </c:pt>
                <c:pt idx="6471">
                  <c:v>120</c:v>
                </c:pt>
                <c:pt idx="6472">
                  <c:v>120</c:v>
                </c:pt>
                <c:pt idx="6473">
                  <c:v>120</c:v>
                </c:pt>
                <c:pt idx="6474">
                  <c:v>120</c:v>
                </c:pt>
                <c:pt idx="6475">
                  <c:v>120</c:v>
                </c:pt>
                <c:pt idx="6476">
                  <c:v>120</c:v>
                </c:pt>
                <c:pt idx="6477">
                  <c:v>120</c:v>
                </c:pt>
                <c:pt idx="6478">
                  <c:v>120</c:v>
                </c:pt>
                <c:pt idx="6479">
                  <c:v>120</c:v>
                </c:pt>
                <c:pt idx="6480">
                  <c:v>120</c:v>
                </c:pt>
                <c:pt idx="6481">
                  <c:v>120</c:v>
                </c:pt>
                <c:pt idx="6482">
                  <c:v>120</c:v>
                </c:pt>
                <c:pt idx="6483">
                  <c:v>120</c:v>
                </c:pt>
                <c:pt idx="6484">
                  <c:v>120</c:v>
                </c:pt>
                <c:pt idx="6485">
                  <c:v>120</c:v>
                </c:pt>
                <c:pt idx="6486">
                  <c:v>120</c:v>
                </c:pt>
                <c:pt idx="6487">
                  <c:v>120</c:v>
                </c:pt>
                <c:pt idx="6488">
                  <c:v>120</c:v>
                </c:pt>
                <c:pt idx="6489">
                  <c:v>120</c:v>
                </c:pt>
                <c:pt idx="6490">
                  <c:v>120</c:v>
                </c:pt>
                <c:pt idx="6491">
                  <c:v>120</c:v>
                </c:pt>
                <c:pt idx="6492">
                  <c:v>120</c:v>
                </c:pt>
                <c:pt idx="6493">
                  <c:v>120</c:v>
                </c:pt>
                <c:pt idx="6494">
                  <c:v>120</c:v>
                </c:pt>
                <c:pt idx="6495">
                  <c:v>120</c:v>
                </c:pt>
                <c:pt idx="6496">
                  <c:v>120</c:v>
                </c:pt>
                <c:pt idx="6497">
                  <c:v>120</c:v>
                </c:pt>
                <c:pt idx="6498">
                  <c:v>120</c:v>
                </c:pt>
                <c:pt idx="6499">
                  <c:v>120</c:v>
                </c:pt>
                <c:pt idx="6500">
                  <c:v>120</c:v>
                </c:pt>
                <c:pt idx="6501">
                  <c:v>120</c:v>
                </c:pt>
                <c:pt idx="6502">
                  <c:v>120</c:v>
                </c:pt>
                <c:pt idx="6503">
                  <c:v>120</c:v>
                </c:pt>
                <c:pt idx="6504">
                  <c:v>120</c:v>
                </c:pt>
                <c:pt idx="6505">
                  <c:v>120</c:v>
                </c:pt>
                <c:pt idx="6506">
                  <c:v>120</c:v>
                </c:pt>
                <c:pt idx="6507">
                  <c:v>120</c:v>
                </c:pt>
                <c:pt idx="6508">
                  <c:v>120</c:v>
                </c:pt>
                <c:pt idx="6509">
                  <c:v>120</c:v>
                </c:pt>
                <c:pt idx="6510">
                  <c:v>120</c:v>
                </c:pt>
                <c:pt idx="6511">
                  <c:v>120</c:v>
                </c:pt>
                <c:pt idx="6512">
                  <c:v>120</c:v>
                </c:pt>
                <c:pt idx="6513">
                  <c:v>120</c:v>
                </c:pt>
                <c:pt idx="6514">
                  <c:v>120</c:v>
                </c:pt>
                <c:pt idx="6515">
                  <c:v>120</c:v>
                </c:pt>
                <c:pt idx="6516">
                  <c:v>120</c:v>
                </c:pt>
                <c:pt idx="6517">
                  <c:v>120</c:v>
                </c:pt>
                <c:pt idx="6518">
                  <c:v>120</c:v>
                </c:pt>
                <c:pt idx="6519">
                  <c:v>120</c:v>
                </c:pt>
                <c:pt idx="6520">
                  <c:v>120</c:v>
                </c:pt>
                <c:pt idx="6521">
                  <c:v>120</c:v>
                </c:pt>
                <c:pt idx="6522">
                  <c:v>120</c:v>
                </c:pt>
                <c:pt idx="6523">
                  <c:v>120</c:v>
                </c:pt>
                <c:pt idx="6524">
                  <c:v>120</c:v>
                </c:pt>
                <c:pt idx="6525">
                  <c:v>120</c:v>
                </c:pt>
                <c:pt idx="6526">
                  <c:v>120</c:v>
                </c:pt>
                <c:pt idx="6527">
                  <c:v>120</c:v>
                </c:pt>
                <c:pt idx="6528">
                  <c:v>120</c:v>
                </c:pt>
                <c:pt idx="6529">
                  <c:v>120</c:v>
                </c:pt>
                <c:pt idx="6530">
                  <c:v>120</c:v>
                </c:pt>
                <c:pt idx="6531">
                  <c:v>120</c:v>
                </c:pt>
                <c:pt idx="6532">
                  <c:v>120</c:v>
                </c:pt>
                <c:pt idx="6533">
                  <c:v>120</c:v>
                </c:pt>
                <c:pt idx="6534">
                  <c:v>120</c:v>
                </c:pt>
                <c:pt idx="6535">
                  <c:v>120</c:v>
                </c:pt>
                <c:pt idx="6536">
                  <c:v>120</c:v>
                </c:pt>
                <c:pt idx="6537">
                  <c:v>120</c:v>
                </c:pt>
                <c:pt idx="6538">
                  <c:v>120</c:v>
                </c:pt>
                <c:pt idx="6539">
                  <c:v>120</c:v>
                </c:pt>
                <c:pt idx="6540">
                  <c:v>120</c:v>
                </c:pt>
                <c:pt idx="6541">
                  <c:v>120</c:v>
                </c:pt>
                <c:pt idx="6542">
                  <c:v>120</c:v>
                </c:pt>
                <c:pt idx="6543">
                  <c:v>120</c:v>
                </c:pt>
                <c:pt idx="6544">
                  <c:v>120</c:v>
                </c:pt>
                <c:pt idx="6545">
                  <c:v>120</c:v>
                </c:pt>
                <c:pt idx="6546">
                  <c:v>120</c:v>
                </c:pt>
                <c:pt idx="6547">
                  <c:v>120</c:v>
                </c:pt>
                <c:pt idx="6548">
                  <c:v>120</c:v>
                </c:pt>
                <c:pt idx="6549">
                  <c:v>120</c:v>
                </c:pt>
                <c:pt idx="6550">
                  <c:v>120</c:v>
                </c:pt>
                <c:pt idx="6551">
                  <c:v>120</c:v>
                </c:pt>
                <c:pt idx="6552">
                  <c:v>120</c:v>
                </c:pt>
                <c:pt idx="6553">
                  <c:v>120</c:v>
                </c:pt>
                <c:pt idx="6554">
                  <c:v>120</c:v>
                </c:pt>
                <c:pt idx="6555">
                  <c:v>120</c:v>
                </c:pt>
                <c:pt idx="6556">
                  <c:v>120</c:v>
                </c:pt>
                <c:pt idx="6557">
                  <c:v>120</c:v>
                </c:pt>
                <c:pt idx="6558">
                  <c:v>120</c:v>
                </c:pt>
                <c:pt idx="6559">
                  <c:v>120</c:v>
                </c:pt>
                <c:pt idx="6560">
                  <c:v>120</c:v>
                </c:pt>
                <c:pt idx="6561">
                  <c:v>120</c:v>
                </c:pt>
                <c:pt idx="6562">
                  <c:v>120</c:v>
                </c:pt>
                <c:pt idx="6563">
                  <c:v>120</c:v>
                </c:pt>
                <c:pt idx="6564">
                  <c:v>120</c:v>
                </c:pt>
                <c:pt idx="6565">
                  <c:v>120</c:v>
                </c:pt>
                <c:pt idx="6566">
                  <c:v>120</c:v>
                </c:pt>
                <c:pt idx="6567">
                  <c:v>120</c:v>
                </c:pt>
                <c:pt idx="6568">
                  <c:v>120</c:v>
                </c:pt>
                <c:pt idx="6569">
                  <c:v>120</c:v>
                </c:pt>
                <c:pt idx="6570">
                  <c:v>120</c:v>
                </c:pt>
                <c:pt idx="6571">
                  <c:v>120</c:v>
                </c:pt>
                <c:pt idx="6572">
                  <c:v>120</c:v>
                </c:pt>
                <c:pt idx="6573">
                  <c:v>120</c:v>
                </c:pt>
                <c:pt idx="6574">
                  <c:v>120</c:v>
                </c:pt>
                <c:pt idx="6575">
                  <c:v>120</c:v>
                </c:pt>
                <c:pt idx="6576">
                  <c:v>120</c:v>
                </c:pt>
                <c:pt idx="6577">
                  <c:v>120</c:v>
                </c:pt>
                <c:pt idx="6578">
                  <c:v>120</c:v>
                </c:pt>
                <c:pt idx="6579">
                  <c:v>120</c:v>
                </c:pt>
                <c:pt idx="6580">
                  <c:v>120</c:v>
                </c:pt>
                <c:pt idx="6581">
                  <c:v>120</c:v>
                </c:pt>
                <c:pt idx="6582">
                  <c:v>120</c:v>
                </c:pt>
                <c:pt idx="6583">
                  <c:v>120</c:v>
                </c:pt>
                <c:pt idx="6584">
                  <c:v>120</c:v>
                </c:pt>
                <c:pt idx="6585">
                  <c:v>120</c:v>
                </c:pt>
                <c:pt idx="6586">
                  <c:v>120</c:v>
                </c:pt>
                <c:pt idx="6587">
                  <c:v>120</c:v>
                </c:pt>
                <c:pt idx="6588">
                  <c:v>120</c:v>
                </c:pt>
                <c:pt idx="6589">
                  <c:v>120</c:v>
                </c:pt>
                <c:pt idx="6590">
                  <c:v>120</c:v>
                </c:pt>
                <c:pt idx="6591">
                  <c:v>120</c:v>
                </c:pt>
                <c:pt idx="6592">
                  <c:v>120</c:v>
                </c:pt>
                <c:pt idx="6593">
                  <c:v>120</c:v>
                </c:pt>
                <c:pt idx="6594">
                  <c:v>120</c:v>
                </c:pt>
                <c:pt idx="6595">
                  <c:v>120</c:v>
                </c:pt>
                <c:pt idx="6596">
                  <c:v>120</c:v>
                </c:pt>
                <c:pt idx="6597">
                  <c:v>120</c:v>
                </c:pt>
                <c:pt idx="6598">
                  <c:v>120</c:v>
                </c:pt>
                <c:pt idx="6599">
                  <c:v>120</c:v>
                </c:pt>
                <c:pt idx="6600">
                  <c:v>120</c:v>
                </c:pt>
                <c:pt idx="6601">
                  <c:v>120</c:v>
                </c:pt>
                <c:pt idx="6602">
                  <c:v>120</c:v>
                </c:pt>
                <c:pt idx="6603">
                  <c:v>120</c:v>
                </c:pt>
                <c:pt idx="6604">
                  <c:v>120</c:v>
                </c:pt>
                <c:pt idx="6605">
                  <c:v>120</c:v>
                </c:pt>
                <c:pt idx="6606">
                  <c:v>120</c:v>
                </c:pt>
                <c:pt idx="6607">
                  <c:v>120</c:v>
                </c:pt>
                <c:pt idx="6608">
                  <c:v>120</c:v>
                </c:pt>
                <c:pt idx="6609">
                  <c:v>120</c:v>
                </c:pt>
                <c:pt idx="6610">
                  <c:v>120</c:v>
                </c:pt>
                <c:pt idx="6611">
                  <c:v>120</c:v>
                </c:pt>
                <c:pt idx="6612">
                  <c:v>120</c:v>
                </c:pt>
                <c:pt idx="6613">
                  <c:v>120</c:v>
                </c:pt>
                <c:pt idx="6614">
                  <c:v>120</c:v>
                </c:pt>
                <c:pt idx="6615">
                  <c:v>120</c:v>
                </c:pt>
                <c:pt idx="6616">
                  <c:v>120</c:v>
                </c:pt>
                <c:pt idx="6617">
                  <c:v>120</c:v>
                </c:pt>
                <c:pt idx="6618">
                  <c:v>120</c:v>
                </c:pt>
                <c:pt idx="6619">
                  <c:v>120</c:v>
                </c:pt>
                <c:pt idx="6620">
                  <c:v>120</c:v>
                </c:pt>
                <c:pt idx="6621">
                  <c:v>120</c:v>
                </c:pt>
                <c:pt idx="6622">
                  <c:v>120</c:v>
                </c:pt>
                <c:pt idx="6623">
                  <c:v>120</c:v>
                </c:pt>
                <c:pt idx="6624">
                  <c:v>120</c:v>
                </c:pt>
                <c:pt idx="6625">
                  <c:v>120</c:v>
                </c:pt>
                <c:pt idx="6626">
                  <c:v>120</c:v>
                </c:pt>
                <c:pt idx="6627">
                  <c:v>120</c:v>
                </c:pt>
                <c:pt idx="6628">
                  <c:v>120</c:v>
                </c:pt>
                <c:pt idx="6629">
                  <c:v>120</c:v>
                </c:pt>
                <c:pt idx="6630">
                  <c:v>120</c:v>
                </c:pt>
                <c:pt idx="6631">
                  <c:v>120</c:v>
                </c:pt>
                <c:pt idx="6632">
                  <c:v>120</c:v>
                </c:pt>
                <c:pt idx="6633">
                  <c:v>120</c:v>
                </c:pt>
                <c:pt idx="6634">
                  <c:v>120</c:v>
                </c:pt>
                <c:pt idx="6635">
                  <c:v>120</c:v>
                </c:pt>
                <c:pt idx="6636">
                  <c:v>120</c:v>
                </c:pt>
                <c:pt idx="6637">
                  <c:v>120</c:v>
                </c:pt>
                <c:pt idx="6638">
                  <c:v>120</c:v>
                </c:pt>
                <c:pt idx="6639">
                  <c:v>120</c:v>
                </c:pt>
                <c:pt idx="6640">
                  <c:v>120</c:v>
                </c:pt>
                <c:pt idx="6641">
                  <c:v>120</c:v>
                </c:pt>
                <c:pt idx="6642">
                  <c:v>120</c:v>
                </c:pt>
                <c:pt idx="6643">
                  <c:v>120</c:v>
                </c:pt>
                <c:pt idx="6644">
                  <c:v>120</c:v>
                </c:pt>
                <c:pt idx="6645">
                  <c:v>120</c:v>
                </c:pt>
                <c:pt idx="6646">
                  <c:v>120</c:v>
                </c:pt>
                <c:pt idx="6647">
                  <c:v>120</c:v>
                </c:pt>
                <c:pt idx="6648">
                  <c:v>120</c:v>
                </c:pt>
                <c:pt idx="6649">
                  <c:v>120</c:v>
                </c:pt>
                <c:pt idx="6650">
                  <c:v>120</c:v>
                </c:pt>
                <c:pt idx="6651">
                  <c:v>120</c:v>
                </c:pt>
                <c:pt idx="6652">
                  <c:v>120</c:v>
                </c:pt>
                <c:pt idx="6653">
                  <c:v>120</c:v>
                </c:pt>
                <c:pt idx="6654">
                  <c:v>120</c:v>
                </c:pt>
                <c:pt idx="6655">
                  <c:v>120</c:v>
                </c:pt>
                <c:pt idx="6656">
                  <c:v>120</c:v>
                </c:pt>
                <c:pt idx="6657">
                  <c:v>120</c:v>
                </c:pt>
                <c:pt idx="6658">
                  <c:v>120</c:v>
                </c:pt>
                <c:pt idx="6659">
                  <c:v>120</c:v>
                </c:pt>
                <c:pt idx="6660">
                  <c:v>120</c:v>
                </c:pt>
                <c:pt idx="6661">
                  <c:v>120</c:v>
                </c:pt>
                <c:pt idx="6662">
                  <c:v>120</c:v>
                </c:pt>
                <c:pt idx="6663">
                  <c:v>120</c:v>
                </c:pt>
                <c:pt idx="6664">
                  <c:v>120</c:v>
                </c:pt>
                <c:pt idx="6665">
                  <c:v>120</c:v>
                </c:pt>
                <c:pt idx="6666">
                  <c:v>120</c:v>
                </c:pt>
                <c:pt idx="6667">
                  <c:v>120</c:v>
                </c:pt>
                <c:pt idx="6668">
                  <c:v>120</c:v>
                </c:pt>
                <c:pt idx="6669">
                  <c:v>120</c:v>
                </c:pt>
                <c:pt idx="6670">
                  <c:v>120</c:v>
                </c:pt>
                <c:pt idx="6671">
                  <c:v>120</c:v>
                </c:pt>
                <c:pt idx="6672">
                  <c:v>120</c:v>
                </c:pt>
                <c:pt idx="6673">
                  <c:v>120</c:v>
                </c:pt>
                <c:pt idx="6674">
                  <c:v>120</c:v>
                </c:pt>
                <c:pt idx="6675">
                  <c:v>120</c:v>
                </c:pt>
                <c:pt idx="6676">
                  <c:v>120</c:v>
                </c:pt>
                <c:pt idx="6677">
                  <c:v>120</c:v>
                </c:pt>
                <c:pt idx="6678">
                  <c:v>120</c:v>
                </c:pt>
                <c:pt idx="6679">
                  <c:v>120</c:v>
                </c:pt>
                <c:pt idx="6680">
                  <c:v>120</c:v>
                </c:pt>
                <c:pt idx="6681">
                  <c:v>120</c:v>
                </c:pt>
                <c:pt idx="6682">
                  <c:v>120</c:v>
                </c:pt>
                <c:pt idx="6683">
                  <c:v>120</c:v>
                </c:pt>
                <c:pt idx="6684">
                  <c:v>120</c:v>
                </c:pt>
                <c:pt idx="6685">
                  <c:v>120</c:v>
                </c:pt>
                <c:pt idx="6686">
                  <c:v>120</c:v>
                </c:pt>
                <c:pt idx="6687">
                  <c:v>120</c:v>
                </c:pt>
                <c:pt idx="6688">
                  <c:v>120</c:v>
                </c:pt>
                <c:pt idx="6689">
                  <c:v>120</c:v>
                </c:pt>
                <c:pt idx="6690">
                  <c:v>120</c:v>
                </c:pt>
                <c:pt idx="6691">
                  <c:v>120</c:v>
                </c:pt>
                <c:pt idx="6692">
                  <c:v>120</c:v>
                </c:pt>
                <c:pt idx="6693">
                  <c:v>120</c:v>
                </c:pt>
                <c:pt idx="6694">
                  <c:v>120</c:v>
                </c:pt>
                <c:pt idx="6695">
                  <c:v>120</c:v>
                </c:pt>
                <c:pt idx="6696">
                  <c:v>120</c:v>
                </c:pt>
                <c:pt idx="6697">
                  <c:v>120</c:v>
                </c:pt>
                <c:pt idx="6698">
                  <c:v>120</c:v>
                </c:pt>
                <c:pt idx="6699">
                  <c:v>120</c:v>
                </c:pt>
                <c:pt idx="6700">
                  <c:v>120</c:v>
                </c:pt>
                <c:pt idx="6701">
                  <c:v>120</c:v>
                </c:pt>
                <c:pt idx="6702">
                  <c:v>120</c:v>
                </c:pt>
                <c:pt idx="6703">
                  <c:v>120</c:v>
                </c:pt>
                <c:pt idx="6704">
                  <c:v>120</c:v>
                </c:pt>
                <c:pt idx="6705">
                  <c:v>120</c:v>
                </c:pt>
                <c:pt idx="6706">
                  <c:v>120</c:v>
                </c:pt>
                <c:pt idx="6707">
                  <c:v>120</c:v>
                </c:pt>
                <c:pt idx="6708">
                  <c:v>120</c:v>
                </c:pt>
                <c:pt idx="6709">
                  <c:v>120</c:v>
                </c:pt>
                <c:pt idx="6710">
                  <c:v>120</c:v>
                </c:pt>
                <c:pt idx="6711">
                  <c:v>120</c:v>
                </c:pt>
                <c:pt idx="6712">
                  <c:v>120</c:v>
                </c:pt>
                <c:pt idx="6713">
                  <c:v>120</c:v>
                </c:pt>
                <c:pt idx="6714">
                  <c:v>120</c:v>
                </c:pt>
                <c:pt idx="6715">
                  <c:v>120</c:v>
                </c:pt>
                <c:pt idx="6716">
                  <c:v>120</c:v>
                </c:pt>
                <c:pt idx="6717">
                  <c:v>120</c:v>
                </c:pt>
                <c:pt idx="6718">
                  <c:v>120</c:v>
                </c:pt>
                <c:pt idx="6719">
                  <c:v>120</c:v>
                </c:pt>
                <c:pt idx="6720">
                  <c:v>120</c:v>
                </c:pt>
                <c:pt idx="6721">
                  <c:v>120</c:v>
                </c:pt>
                <c:pt idx="6722">
                  <c:v>120</c:v>
                </c:pt>
                <c:pt idx="6723">
                  <c:v>120</c:v>
                </c:pt>
                <c:pt idx="6724">
                  <c:v>120</c:v>
                </c:pt>
                <c:pt idx="6725">
                  <c:v>120</c:v>
                </c:pt>
                <c:pt idx="6726">
                  <c:v>120</c:v>
                </c:pt>
                <c:pt idx="6727">
                  <c:v>120</c:v>
                </c:pt>
                <c:pt idx="6728">
                  <c:v>120</c:v>
                </c:pt>
                <c:pt idx="6729">
                  <c:v>120</c:v>
                </c:pt>
                <c:pt idx="6730">
                  <c:v>120</c:v>
                </c:pt>
                <c:pt idx="6731">
                  <c:v>120</c:v>
                </c:pt>
                <c:pt idx="6732">
                  <c:v>120</c:v>
                </c:pt>
                <c:pt idx="6733">
                  <c:v>120</c:v>
                </c:pt>
                <c:pt idx="6734">
                  <c:v>120</c:v>
                </c:pt>
                <c:pt idx="6735">
                  <c:v>120</c:v>
                </c:pt>
                <c:pt idx="6736">
                  <c:v>120</c:v>
                </c:pt>
                <c:pt idx="6737">
                  <c:v>120</c:v>
                </c:pt>
                <c:pt idx="6738">
                  <c:v>120</c:v>
                </c:pt>
                <c:pt idx="6739">
                  <c:v>120</c:v>
                </c:pt>
                <c:pt idx="6740">
                  <c:v>120</c:v>
                </c:pt>
                <c:pt idx="6741">
                  <c:v>120</c:v>
                </c:pt>
                <c:pt idx="6742">
                  <c:v>120</c:v>
                </c:pt>
                <c:pt idx="6743">
                  <c:v>120</c:v>
                </c:pt>
                <c:pt idx="6744">
                  <c:v>120</c:v>
                </c:pt>
                <c:pt idx="6745">
                  <c:v>120</c:v>
                </c:pt>
                <c:pt idx="6746">
                  <c:v>120</c:v>
                </c:pt>
                <c:pt idx="6747">
                  <c:v>120</c:v>
                </c:pt>
                <c:pt idx="6748">
                  <c:v>120</c:v>
                </c:pt>
                <c:pt idx="6749">
                  <c:v>120</c:v>
                </c:pt>
                <c:pt idx="6750">
                  <c:v>120</c:v>
                </c:pt>
                <c:pt idx="6751">
                  <c:v>120</c:v>
                </c:pt>
                <c:pt idx="6752">
                  <c:v>120</c:v>
                </c:pt>
                <c:pt idx="6753">
                  <c:v>120</c:v>
                </c:pt>
                <c:pt idx="6754">
                  <c:v>120</c:v>
                </c:pt>
                <c:pt idx="6755">
                  <c:v>120</c:v>
                </c:pt>
                <c:pt idx="6756">
                  <c:v>120</c:v>
                </c:pt>
                <c:pt idx="6757">
                  <c:v>120</c:v>
                </c:pt>
                <c:pt idx="6758">
                  <c:v>120</c:v>
                </c:pt>
                <c:pt idx="6759">
                  <c:v>120</c:v>
                </c:pt>
                <c:pt idx="6760">
                  <c:v>120</c:v>
                </c:pt>
                <c:pt idx="6761">
                  <c:v>120</c:v>
                </c:pt>
                <c:pt idx="6762">
                  <c:v>120</c:v>
                </c:pt>
                <c:pt idx="6763">
                  <c:v>120</c:v>
                </c:pt>
                <c:pt idx="6764">
                  <c:v>120</c:v>
                </c:pt>
                <c:pt idx="6765">
                  <c:v>120</c:v>
                </c:pt>
                <c:pt idx="6766">
                  <c:v>120</c:v>
                </c:pt>
                <c:pt idx="6767">
                  <c:v>120</c:v>
                </c:pt>
                <c:pt idx="6768">
                  <c:v>120</c:v>
                </c:pt>
                <c:pt idx="6769">
                  <c:v>120</c:v>
                </c:pt>
                <c:pt idx="6770">
                  <c:v>120</c:v>
                </c:pt>
                <c:pt idx="6771">
                  <c:v>120</c:v>
                </c:pt>
                <c:pt idx="6772">
                  <c:v>120</c:v>
                </c:pt>
                <c:pt idx="6773">
                  <c:v>120</c:v>
                </c:pt>
                <c:pt idx="6774">
                  <c:v>120</c:v>
                </c:pt>
                <c:pt idx="6775">
                  <c:v>120</c:v>
                </c:pt>
                <c:pt idx="6776">
                  <c:v>120</c:v>
                </c:pt>
                <c:pt idx="6777">
                  <c:v>120</c:v>
                </c:pt>
                <c:pt idx="6778">
                  <c:v>120</c:v>
                </c:pt>
                <c:pt idx="6779">
                  <c:v>120</c:v>
                </c:pt>
                <c:pt idx="6780">
                  <c:v>120</c:v>
                </c:pt>
                <c:pt idx="6781">
                  <c:v>120</c:v>
                </c:pt>
                <c:pt idx="6782">
                  <c:v>120</c:v>
                </c:pt>
                <c:pt idx="6783">
                  <c:v>120</c:v>
                </c:pt>
                <c:pt idx="6784">
                  <c:v>120</c:v>
                </c:pt>
                <c:pt idx="6785">
                  <c:v>120</c:v>
                </c:pt>
                <c:pt idx="6786">
                  <c:v>120</c:v>
                </c:pt>
                <c:pt idx="6787">
                  <c:v>120</c:v>
                </c:pt>
                <c:pt idx="6788">
                  <c:v>120</c:v>
                </c:pt>
                <c:pt idx="6789">
                  <c:v>120</c:v>
                </c:pt>
                <c:pt idx="6790">
                  <c:v>120</c:v>
                </c:pt>
                <c:pt idx="6791">
                  <c:v>120</c:v>
                </c:pt>
                <c:pt idx="6792">
                  <c:v>120</c:v>
                </c:pt>
                <c:pt idx="6793">
                  <c:v>120</c:v>
                </c:pt>
                <c:pt idx="6794">
                  <c:v>120</c:v>
                </c:pt>
                <c:pt idx="6795">
                  <c:v>120</c:v>
                </c:pt>
                <c:pt idx="6796">
                  <c:v>120</c:v>
                </c:pt>
                <c:pt idx="6797">
                  <c:v>120</c:v>
                </c:pt>
                <c:pt idx="6798">
                  <c:v>120</c:v>
                </c:pt>
                <c:pt idx="6799">
                  <c:v>120</c:v>
                </c:pt>
                <c:pt idx="6800">
                  <c:v>120</c:v>
                </c:pt>
                <c:pt idx="6801">
                  <c:v>120</c:v>
                </c:pt>
                <c:pt idx="6802">
                  <c:v>120</c:v>
                </c:pt>
                <c:pt idx="6803">
                  <c:v>120</c:v>
                </c:pt>
                <c:pt idx="6804">
                  <c:v>120</c:v>
                </c:pt>
                <c:pt idx="6805">
                  <c:v>120</c:v>
                </c:pt>
                <c:pt idx="6806">
                  <c:v>120</c:v>
                </c:pt>
                <c:pt idx="6807">
                  <c:v>120</c:v>
                </c:pt>
                <c:pt idx="6808">
                  <c:v>120</c:v>
                </c:pt>
                <c:pt idx="6809">
                  <c:v>120</c:v>
                </c:pt>
                <c:pt idx="6810">
                  <c:v>120</c:v>
                </c:pt>
                <c:pt idx="6811">
                  <c:v>120</c:v>
                </c:pt>
                <c:pt idx="6812">
                  <c:v>120</c:v>
                </c:pt>
                <c:pt idx="6813">
                  <c:v>120</c:v>
                </c:pt>
                <c:pt idx="6814">
                  <c:v>120</c:v>
                </c:pt>
                <c:pt idx="6815">
                  <c:v>120</c:v>
                </c:pt>
                <c:pt idx="6816">
                  <c:v>120</c:v>
                </c:pt>
                <c:pt idx="6817">
                  <c:v>120</c:v>
                </c:pt>
                <c:pt idx="6818">
                  <c:v>120</c:v>
                </c:pt>
                <c:pt idx="6819">
                  <c:v>120</c:v>
                </c:pt>
                <c:pt idx="6820">
                  <c:v>120</c:v>
                </c:pt>
                <c:pt idx="6821">
                  <c:v>120</c:v>
                </c:pt>
                <c:pt idx="6822">
                  <c:v>120</c:v>
                </c:pt>
                <c:pt idx="6823">
                  <c:v>120</c:v>
                </c:pt>
                <c:pt idx="6824">
                  <c:v>120</c:v>
                </c:pt>
                <c:pt idx="6825">
                  <c:v>120</c:v>
                </c:pt>
                <c:pt idx="6826">
                  <c:v>120</c:v>
                </c:pt>
                <c:pt idx="6827">
                  <c:v>120</c:v>
                </c:pt>
                <c:pt idx="6828">
                  <c:v>120</c:v>
                </c:pt>
                <c:pt idx="6829">
                  <c:v>120</c:v>
                </c:pt>
                <c:pt idx="6830">
                  <c:v>120</c:v>
                </c:pt>
                <c:pt idx="6831">
                  <c:v>120</c:v>
                </c:pt>
                <c:pt idx="6832">
                  <c:v>120</c:v>
                </c:pt>
                <c:pt idx="6833">
                  <c:v>120</c:v>
                </c:pt>
                <c:pt idx="6834">
                  <c:v>120</c:v>
                </c:pt>
                <c:pt idx="6835">
                  <c:v>120</c:v>
                </c:pt>
                <c:pt idx="6836">
                  <c:v>120</c:v>
                </c:pt>
                <c:pt idx="6837">
                  <c:v>120</c:v>
                </c:pt>
                <c:pt idx="6838">
                  <c:v>120</c:v>
                </c:pt>
                <c:pt idx="6839">
                  <c:v>120</c:v>
                </c:pt>
                <c:pt idx="6840">
                  <c:v>120</c:v>
                </c:pt>
                <c:pt idx="6841">
                  <c:v>120</c:v>
                </c:pt>
                <c:pt idx="6842">
                  <c:v>120</c:v>
                </c:pt>
                <c:pt idx="6843">
                  <c:v>120</c:v>
                </c:pt>
                <c:pt idx="6844">
                  <c:v>120</c:v>
                </c:pt>
                <c:pt idx="6845">
                  <c:v>120</c:v>
                </c:pt>
                <c:pt idx="6846">
                  <c:v>120</c:v>
                </c:pt>
                <c:pt idx="6847">
                  <c:v>120</c:v>
                </c:pt>
                <c:pt idx="6848">
                  <c:v>120</c:v>
                </c:pt>
                <c:pt idx="6849">
                  <c:v>120</c:v>
                </c:pt>
                <c:pt idx="6850">
                  <c:v>120</c:v>
                </c:pt>
                <c:pt idx="6851">
                  <c:v>120</c:v>
                </c:pt>
                <c:pt idx="6852">
                  <c:v>120</c:v>
                </c:pt>
                <c:pt idx="6853">
                  <c:v>120</c:v>
                </c:pt>
                <c:pt idx="6854">
                  <c:v>120</c:v>
                </c:pt>
                <c:pt idx="6855">
                  <c:v>120</c:v>
                </c:pt>
                <c:pt idx="6856">
                  <c:v>120</c:v>
                </c:pt>
                <c:pt idx="6857">
                  <c:v>120</c:v>
                </c:pt>
                <c:pt idx="6858">
                  <c:v>120</c:v>
                </c:pt>
                <c:pt idx="6859">
                  <c:v>120</c:v>
                </c:pt>
                <c:pt idx="6860">
                  <c:v>120</c:v>
                </c:pt>
                <c:pt idx="6861">
                  <c:v>120</c:v>
                </c:pt>
                <c:pt idx="6862">
                  <c:v>120</c:v>
                </c:pt>
                <c:pt idx="6863">
                  <c:v>120</c:v>
                </c:pt>
                <c:pt idx="6864">
                  <c:v>120</c:v>
                </c:pt>
                <c:pt idx="6865">
                  <c:v>120</c:v>
                </c:pt>
                <c:pt idx="6866">
                  <c:v>120</c:v>
                </c:pt>
                <c:pt idx="6867">
                  <c:v>120</c:v>
                </c:pt>
                <c:pt idx="6868">
                  <c:v>120</c:v>
                </c:pt>
                <c:pt idx="6869">
                  <c:v>120</c:v>
                </c:pt>
                <c:pt idx="6870">
                  <c:v>120</c:v>
                </c:pt>
                <c:pt idx="6871">
                  <c:v>120</c:v>
                </c:pt>
                <c:pt idx="6872">
                  <c:v>120</c:v>
                </c:pt>
                <c:pt idx="6873">
                  <c:v>120</c:v>
                </c:pt>
                <c:pt idx="6874">
                  <c:v>120</c:v>
                </c:pt>
                <c:pt idx="6875">
                  <c:v>120</c:v>
                </c:pt>
                <c:pt idx="6876">
                  <c:v>120</c:v>
                </c:pt>
                <c:pt idx="6877">
                  <c:v>120</c:v>
                </c:pt>
                <c:pt idx="6878">
                  <c:v>120</c:v>
                </c:pt>
                <c:pt idx="6879">
                  <c:v>120</c:v>
                </c:pt>
                <c:pt idx="6880">
                  <c:v>120</c:v>
                </c:pt>
                <c:pt idx="6881">
                  <c:v>120</c:v>
                </c:pt>
                <c:pt idx="6882">
                  <c:v>120</c:v>
                </c:pt>
                <c:pt idx="6883">
                  <c:v>120</c:v>
                </c:pt>
                <c:pt idx="6884">
                  <c:v>120</c:v>
                </c:pt>
                <c:pt idx="6885">
                  <c:v>120</c:v>
                </c:pt>
                <c:pt idx="6886">
                  <c:v>120</c:v>
                </c:pt>
                <c:pt idx="6887">
                  <c:v>120</c:v>
                </c:pt>
                <c:pt idx="6888">
                  <c:v>120</c:v>
                </c:pt>
                <c:pt idx="6889">
                  <c:v>120</c:v>
                </c:pt>
                <c:pt idx="6890">
                  <c:v>120</c:v>
                </c:pt>
                <c:pt idx="6891">
                  <c:v>120</c:v>
                </c:pt>
                <c:pt idx="6892">
                  <c:v>120</c:v>
                </c:pt>
                <c:pt idx="6893">
                  <c:v>120</c:v>
                </c:pt>
                <c:pt idx="6894">
                  <c:v>120</c:v>
                </c:pt>
                <c:pt idx="6895">
                  <c:v>120</c:v>
                </c:pt>
                <c:pt idx="6896">
                  <c:v>120</c:v>
                </c:pt>
                <c:pt idx="6897">
                  <c:v>120</c:v>
                </c:pt>
                <c:pt idx="6898">
                  <c:v>120</c:v>
                </c:pt>
                <c:pt idx="6899">
                  <c:v>120</c:v>
                </c:pt>
                <c:pt idx="6900">
                  <c:v>120</c:v>
                </c:pt>
                <c:pt idx="6901">
                  <c:v>120</c:v>
                </c:pt>
                <c:pt idx="6902">
                  <c:v>120</c:v>
                </c:pt>
                <c:pt idx="6903">
                  <c:v>120</c:v>
                </c:pt>
                <c:pt idx="6904">
                  <c:v>120</c:v>
                </c:pt>
                <c:pt idx="6905">
                  <c:v>120</c:v>
                </c:pt>
                <c:pt idx="6906">
                  <c:v>120</c:v>
                </c:pt>
                <c:pt idx="6907">
                  <c:v>120</c:v>
                </c:pt>
                <c:pt idx="6908">
                  <c:v>120</c:v>
                </c:pt>
                <c:pt idx="6909">
                  <c:v>120</c:v>
                </c:pt>
                <c:pt idx="6910">
                  <c:v>120</c:v>
                </c:pt>
                <c:pt idx="6911">
                  <c:v>120</c:v>
                </c:pt>
                <c:pt idx="6912">
                  <c:v>120</c:v>
                </c:pt>
                <c:pt idx="6913">
                  <c:v>120</c:v>
                </c:pt>
                <c:pt idx="6914">
                  <c:v>120</c:v>
                </c:pt>
                <c:pt idx="6915">
                  <c:v>120</c:v>
                </c:pt>
                <c:pt idx="6916">
                  <c:v>120</c:v>
                </c:pt>
                <c:pt idx="6917">
                  <c:v>120</c:v>
                </c:pt>
                <c:pt idx="6918">
                  <c:v>120</c:v>
                </c:pt>
                <c:pt idx="6919">
                  <c:v>120</c:v>
                </c:pt>
                <c:pt idx="6920">
                  <c:v>120</c:v>
                </c:pt>
                <c:pt idx="6921">
                  <c:v>120</c:v>
                </c:pt>
                <c:pt idx="6922">
                  <c:v>120</c:v>
                </c:pt>
                <c:pt idx="6923">
                  <c:v>120</c:v>
                </c:pt>
                <c:pt idx="6924">
                  <c:v>120</c:v>
                </c:pt>
                <c:pt idx="6925">
                  <c:v>120</c:v>
                </c:pt>
                <c:pt idx="6926">
                  <c:v>120</c:v>
                </c:pt>
                <c:pt idx="6927">
                  <c:v>120</c:v>
                </c:pt>
                <c:pt idx="6928">
                  <c:v>120</c:v>
                </c:pt>
                <c:pt idx="6929">
                  <c:v>120</c:v>
                </c:pt>
                <c:pt idx="6930">
                  <c:v>120</c:v>
                </c:pt>
                <c:pt idx="6931">
                  <c:v>120</c:v>
                </c:pt>
                <c:pt idx="6932">
                  <c:v>120</c:v>
                </c:pt>
                <c:pt idx="6933">
                  <c:v>120</c:v>
                </c:pt>
                <c:pt idx="6934">
                  <c:v>120</c:v>
                </c:pt>
                <c:pt idx="6935">
                  <c:v>120</c:v>
                </c:pt>
                <c:pt idx="6936">
                  <c:v>120</c:v>
                </c:pt>
                <c:pt idx="6937">
                  <c:v>120</c:v>
                </c:pt>
                <c:pt idx="6938">
                  <c:v>120</c:v>
                </c:pt>
                <c:pt idx="6939">
                  <c:v>120</c:v>
                </c:pt>
                <c:pt idx="6940">
                  <c:v>120</c:v>
                </c:pt>
                <c:pt idx="6941">
                  <c:v>120</c:v>
                </c:pt>
                <c:pt idx="6942">
                  <c:v>120</c:v>
                </c:pt>
                <c:pt idx="6943">
                  <c:v>120</c:v>
                </c:pt>
                <c:pt idx="6944">
                  <c:v>120</c:v>
                </c:pt>
                <c:pt idx="6945">
                  <c:v>120</c:v>
                </c:pt>
                <c:pt idx="6946">
                  <c:v>120</c:v>
                </c:pt>
                <c:pt idx="6947">
                  <c:v>120</c:v>
                </c:pt>
                <c:pt idx="6948">
                  <c:v>120</c:v>
                </c:pt>
                <c:pt idx="6949">
                  <c:v>120</c:v>
                </c:pt>
                <c:pt idx="6950">
                  <c:v>120</c:v>
                </c:pt>
                <c:pt idx="6951">
                  <c:v>120</c:v>
                </c:pt>
                <c:pt idx="6952">
                  <c:v>120</c:v>
                </c:pt>
                <c:pt idx="6953">
                  <c:v>120</c:v>
                </c:pt>
                <c:pt idx="6954">
                  <c:v>120</c:v>
                </c:pt>
                <c:pt idx="6955">
                  <c:v>120</c:v>
                </c:pt>
                <c:pt idx="6956">
                  <c:v>120</c:v>
                </c:pt>
                <c:pt idx="6957">
                  <c:v>120</c:v>
                </c:pt>
                <c:pt idx="6958">
                  <c:v>120</c:v>
                </c:pt>
                <c:pt idx="6959">
                  <c:v>120</c:v>
                </c:pt>
                <c:pt idx="6960">
                  <c:v>120</c:v>
                </c:pt>
                <c:pt idx="6961">
                  <c:v>120</c:v>
                </c:pt>
                <c:pt idx="6962">
                  <c:v>120</c:v>
                </c:pt>
                <c:pt idx="6963">
                  <c:v>120</c:v>
                </c:pt>
                <c:pt idx="6964">
                  <c:v>120</c:v>
                </c:pt>
                <c:pt idx="6965">
                  <c:v>120</c:v>
                </c:pt>
                <c:pt idx="6966">
                  <c:v>120</c:v>
                </c:pt>
                <c:pt idx="6967">
                  <c:v>120</c:v>
                </c:pt>
                <c:pt idx="6968">
                  <c:v>120</c:v>
                </c:pt>
                <c:pt idx="6969">
                  <c:v>120</c:v>
                </c:pt>
                <c:pt idx="6970">
                  <c:v>120</c:v>
                </c:pt>
                <c:pt idx="6971">
                  <c:v>120</c:v>
                </c:pt>
                <c:pt idx="6972">
                  <c:v>120</c:v>
                </c:pt>
                <c:pt idx="6973">
                  <c:v>120</c:v>
                </c:pt>
                <c:pt idx="6974">
                  <c:v>120</c:v>
                </c:pt>
                <c:pt idx="6975">
                  <c:v>120</c:v>
                </c:pt>
                <c:pt idx="6976">
                  <c:v>120</c:v>
                </c:pt>
                <c:pt idx="6977">
                  <c:v>120</c:v>
                </c:pt>
                <c:pt idx="6978">
                  <c:v>120</c:v>
                </c:pt>
                <c:pt idx="6979">
                  <c:v>120</c:v>
                </c:pt>
                <c:pt idx="6980">
                  <c:v>120</c:v>
                </c:pt>
                <c:pt idx="6981">
                  <c:v>120</c:v>
                </c:pt>
                <c:pt idx="6982">
                  <c:v>120</c:v>
                </c:pt>
                <c:pt idx="6983">
                  <c:v>120</c:v>
                </c:pt>
                <c:pt idx="6984">
                  <c:v>120</c:v>
                </c:pt>
                <c:pt idx="6985">
                  <c:v>120</c:v>
                </c:pt>
                <c:pt idx="6986">
                  <c:v>120</c:v>
                </c:pt>
                <c:pt idx="6987">
                  <c:v>120</c:v>
                </c:pt>
                <c:pt idx="6988">
                  <c:v>120</c:v>
                </c:pt>
                <c:pt idx="6989">
                  <c:v>120</c:v>
                </c:pt>
                <c:pt idx="6990">
                  <c:v>120</c:v>
                </c:pt>
                <c:pt idx="6991">
                  <c:v>120</c:v>
                </c:pt>
                <c:pt idx="6992">
                  <c:v>120</c:v>
                </c:pt>
                <c:pt idx="6993">
                  <c:v>120</c:v>
                </c:pt>
                <c:pt idx="6994">
                  <c:v>120</c:v>
                </c:pt>
                <c:pt idx="6995">
                  <c:v>120</c:v>
                </c:pt>
                <c:pt idx="6996">
                  <c:v>120</c:v>
                </c:pt>
                <c:pt idx="6997">
                  <c:v>120</c:v>
                </c:pt>
                <c:pt idx="6998">
                  <c:v>120</c:v>
                </c:pt>
                <c:pt idx="6999">
                  <c:v>120</c:v>
                </c:pt>
                <c:pt idx="7000">
                  <c:v>120</c:v>
                </c:pt>
                <c:pt idx="7001">
                  <c:v>120</c:v>
                </c:pt>
                <c:pt idx="7002">
                  <c:v>120</c:v>
                </c:pt>
                <c:pt idx="7003">
                  <c:v>120</c:v>
                </c:pt>
                <c:pt idx="7004">
                  <c:v>120</c:v>
                </c:pt>
                <c:pt idx="7005">
                  <c:v>120</c:v>
                </c:pt>
                <c:pt idx="7006">
                  <c:v>120</c:v>
                </c:pt>
                <c:pt idx="7007">
                  <c:v>120</c:v>
                </c:pt>
                <c:pt idx="7008">
                  <c:v>120</c:v>
                </c:pt>
                <c:pt idx="7009">
                  <c:v>120</c:v>
                </c:pt>
                <c:pt idx="7010">
                  <c:v>120</c:v>
                </c:pt>
                <c:pt idx="7011">
                  <c:v>120</c:v>
                </c:pt>
                <c:pt idx="7012">
                  <c:v>120</c:v>
                </c:pt>
                <c:pt idx="7013">
                  <c:v>120</c:v>
                </c:pt>
                <c:pt idx="7014">
                  <c:v>120</c:v>
                </c:pt>
                <c:pt idx="7015">
                  <c:v>120</c:v>
                </c:pt>
                <c:pt idx="7016">
                  <c:v>120</c:v>
                </c:pt>
                <c:pt idx="7017">
                  <c:v>120</c:v>
                </c:pt>
                <c:pt idx="7018">
                  <c:v>120</c:v>
                </c:pt>
                <c:pt idx="7019">
                  <c:v>120</c:v>
                </c:pt>
                <c:pt idx="7020">
                  <c:v>120</c:v>
                </c:pt>
                <c:pt idx="7021">
                  <c:v>120</c:v>
                </c:pt>
                <c:pt idx="7022">
                  <c:v>120</c:v>
                </c:pt>
                <c:pt idx="7023">
                  <c:v>120</c:v>
                </c:pt>
                <c:pt idx="7024">
                  <c:v>120</c:v>
                </c:pt>
                <c:pt idx="7025">
                  <c:v>120</c:v>
                </c:pt>
                <c:pt idx="7026">
                  <c:v>120</c:v>
                </c:pt>
                <c:pt idx="7027">
                  <c:v>120</c:v>
                </c:pt>
                <c:pt idx="7028">
                  <c:v>120</c:v>
                </c:pt>
                <c:pt idx="7029">
                  <c:v>120</c:v>
                </c:pt>
                <c:pt idx="7030">
                  <c:v>120</c:v>
                </c:pt>
                <c:pt idx="7031">
                  <c:v>120</c:v>
                </c:pt>
                <c:pt idx="7032">
                  <c:v>120</c:v>
                </c:pt>
                <c:pt idx="7033">
                  <c:v>120</c:v>
                </c:pt>
                <c:pt idx="7034">
                  <c:v>120</c:v>
                </c:pt>
                <c:pt idx="7035">
                  <c:v>120</c:v>
                </c:pt>
                <c:pt idx="7036">
                  <c:v>120</c:v>
                </c:pt>
                <c:pt idx="7037">
                  <c:v>120</c:v>
                </c:pt>
                <c:pt idx="7038">
                  <c:v>120</c:v>
                </c:pt>
                <c:pt idx="7039">
                  <c:v>120</c:v>
                </c:pt>
                <c:pt idx="7040">
                  <c:v>120</c:v>
                </c:pt>
                <c:pt idx="7041">
                  <c:v>120</c:v>
                </c:pt>
                <c:pt idx="7042">
                  <c:v>120</c:v>
                </c:pt>
                <c:pt idx="7043">
                  <c:v>120</c:v>
                </c:pt>
                <c:pt idx="7044">
                  <c:v>120</c:v>
                </c:pt>
                <c:pt idx="7045">
                  <c:v>120</c:v>
                </c:pt>
                <c:pt idx="7046">
                  <c:v>120</c:v>
                </c:pt>
                <c:pt idx="7047">
                  <c:v>120</c:v>
                </c:pt>
                <c:pt idx="7048">
                  <c:v>120</c:v>
                </c:pt>
                <c:pt idx="7049">
                  <c:v>120</c:v>
                </c:pt>
                <c:pt idx="7050">
                  <c:v>120</c:v>
                </c:pt>
                <c:pt idx="7051">
                  <c:v>120</c:v>
                </c:pt>
                <c:pt idx="7052">
                  <c:v>120</c:v>
                </c:pt>
                <c:pt idx="7053">
                  <c:v>120</c:v>
                </c:pt>
                <c:pt idx="7054">
                  <c:v>120</c:v>
                </c:pt>
                <c:pt idx="7055">
                  <c:v>120</c:v>
                </c:pt>
                <c:pt idx="7056">
                  <c:v>120</c:v>
                </c:pt>
                <c:pt idx="7057">
                  <c:v>120</c:v>
                </c:pt>
                <c:pt idx="7058">
                  <c:v>120</c:v>
                </c:pt>
                <c:pt idx="7059">
                  <c:v>120</c:v>
                </c:pt>
                <c:pt idx="7060">
                  <c:v>120</c:v>
                </c:pt>
                <c:pt idx="7061">
                  <c:v>120</c:v>
                </c:pt>
                <c:pt idx="7062">
                  <c:v>120</c:v>
                </c:pt>
                <c:pt idx="7063">
                  <c:v>120</c:v>
                </c:pt>
                <c:pt idx="7064">
                  <c:v>120</c:v>
                </c:pt>
                <c:pt idx="7065">
                  <c:v>120</c:v>
                </c:pt>
                <c:pt idx="7066">
                  <c:v>120</c:v>
                </c:pt>
                <c:pt idx="7067">
                  <c:v>120</c:v>
                </c:pt>
                <c:pt idx="7068">
                  <c:v>120</c:v>
                </c:pt>
                <c:pt idx="7069">
                  <c:v>120</c:v>
                </c:pt>
                <c:pt idx="7070">
                  <c:v>120</c:v>
                </c:pt>
                <c:pt idx="7071">
                  <c:v>120</c:v>
                </c:pt>
                <c:pt idx="7072">
                  <c:v>120</c:v>
                </c:pt>
                <c:pt idx="7073">
                  <c:v>120</c:v>
                </c:pt>
                <c:pt idx="7074">
                  <c:v>120</c:v>
                </c:pt>
                <c:pt idx="7075">
                  <c:v>120</c:v>
                </c:pt>
                <c:pt idx="7076">
                  <c:v>120</c:v>
                </c:pt>
                <c:pt idx="7077">
                  <c:v>120</c:v>
                </c:pt>
                <c:pt idx="7078">
                  <c:v>120</c:v>
                </c:pt>
                <c:pt idx="7079">
                  <c:v>120</c:v>
                </c:pt>
                <c:pt idx="7080">
                  <c:v>120</c:v>
                </c:pt>
                <c:pt idx="7081">
                  <c:v>120</c:v>
                </c:pt>
                <c:pt idx="7082">
                  <c:v>120</c:v>
                </c:pt>
                <c:pt idx="7083">
                  <c:v>120</c:v>
                </c:pt>
                <c:pt idx="7084">
                  <c:v>120</c:v>
                </c:pt>
                <c:pt idx="7085">
                  <c:v>120</c:v>
                </c:pt>
                <c:pt idx="7086">
                  <c:v>120</c:v>
                </c:pt>
                <c:pt idx="7087">
                  <c:v>120</c:v>
                </c:pt>
                <c:pt idx="7088">
                  <c:v>120</c:v>
                </c:pt>
                <c:pt idx="7089">
                  <c:v>120</c:v>
                </c:pt>
                <c:pt idx="7090">
                  <c:v>120</c:v>
                </c:pt>
                <c:pt idx="7091">
                  <c:v>120</c:v>
                </c:pt>
                <c:pt idx="7092">
                  <c:v>120</c:v>
                </c:pt>
                <c:pt idx="7093">
                  <c:v>120</c:v>
                </c:pt>
                <c:pt idx="7094">
                  <c:v>120</c:v>
                </c:pt>
                <c:pt idx="7095">
                  <c:v>120</c:v>
                </c:pt>
                <c:pt idx="7096">
                  <c:v>120</c:v>
                </c:pt>
                <c:pt idx="7097">
                  <c:v>120</c:v>
                </c:pt>
                <c:pt idx="7098">
                  <c:v>120</c:v>
                </c:pt>
                <c:pt idx="7099">
                  <c:v>120</c:v>
                </c:pt>
                <c:pt idx="7100">
                  <c:v>120</c:v>
                </c:pt>
                <c:pt idx="7101">
                  <c:v>120</c:v>
                </c:pt>
                <c:pt idx="7102">
                  <c:v>120</c:v>
                </c:pt>
                <c:pt idx="7103">
                  <c:v>120</c:v>
                </c:pt>
                <c:pt idx="7104">
                  <c:v>120</c:v>
                </c:pt>
                <c:pt idx="7105">
                  <c:v>120</c:v>
                </c:pt>
                <c:pt idx="7106">
                  <c:v>120</c:v>
                </c:pt>
                <c:pt idx="7107">
                  <c:v>120</c:v>
                </c:pt>
                <c:pt idx="7108">
                  <c:v>120</c:v>
                </c:pt>
                <c:pt idx="7109">
                  <c:v>120</c:v>
                </c:pt>
                <c:pt idx="7110">
                  <c:v>120</c:v>
                </c:pt>
                <c:pt idx="7111">
                  <c:v>120</c:v>
                </c:pt>
                <c:pt idx="7112">
                  <c:v>120</c:v>
                </c:pt>
                <c:pt idx="7113">
                  <c:v>120</c:v>
                </c:pt>
                <c:pt idx="7114">
                  <c:v>120</c:v>
                </c:pt>
                <c:pt idx="7115">
                  <c:v>120</c:v>
                </c:pt>
                <c:pt idx="7116">
                  <c:v>120</c:v>
                </c:pt>
                <c:pt idx="7117">
                  <c:v>120</c:v>
                </c:pt>
                <c:pt idx="7118">
                  <c:v>120</c:v>
                </c:pt>
                <c:pt idx="7119">
                  <c:v>120</c:v>
                </c:pt>
                <c:pt idx="7120">
                  <c:v>120</c:v>
                </c:pt>
                <c:pt idx="7121">
                  <c:v>120</c:v>
                </c:pt>
                <c:pt idx="7122">
                  <c:v>120</c:v>
                </c:pt>
                <c:pt idx="7123">
                  <c:v>120</c:v>
                </c:pt>
                <c:pt idx="7124">
                  <c:v>120</c:v>
                </c:pt>
                <c:pt idx="7125">
                  <c:v>120</c:v>
                </c:pt>
                <c:pt idx="7126">
                  <c:v>120</c:v>
                </c:pt>
                <c:pt idx="7127">
                  <c:v>120</c:v>
                </c:pt>
                <c:pt idx="7128">
                  <c:v>120</c:v>
                </c:pt>
                <c:pt idx="7129">
                  <c:v>120</c:v>
                </c:pt>
                <c:pt idx="7130">
                  <c:v>120</c:v>
                </c:pt>
                <c:pt idx="7131">
                  <c:v>120</c:v>
                </c:pt>
                <c:pt idx="7132">
                  <c:v>120</c:v>
                </c:pt>
                <c:pt idx="7133">
                  <c:v>120</c:v>
                </c:pt>
                <c:pt idx="7134">
                  <c:v>120</c:v>
                </c:pt>
                <c:pt idx="7135">
                  <c:v>120</c:v>
                </c:pt>
                <c:pt idx="7136">
                  <c:v>120</c:v>
                </c:pt>
                <c:pt idx="7137">
                  <c:v>120</c:v>
                </c:pt>
                <c:pt idx="7138">
                  <c:v>120</c:v>
                </c:pt>
                <c:pt idx="7139">
                  <c:v>120</c:v>
                </c:pt>
                <c:pt idx="7140">
                  <c:v>120</c:v>
                </c:pt>
                <c:pt idx="7141">
                  <c:v>120</c:v>
                </c:pt>
                <c:pt idx="7142">
                  <c:v>120</c:v>
                </c:pt>
                <c:pt idx="7143">
                  <c:v>120</c:v>
                </c:pt>
                <c:pt idx="7144">
                  <c:v>120</c:v>
                </c:pt>
                <c:pt idx="7145">
                  <c:v>120</c:v>
                </c:pt>
                <c:pt idx="7146">
                  <c:v>120</c:v>
                </c:pt>
                <c:pt idx="7147">
                  <c:v>120</c:v>
                </c:pt>
                <c:pt idx="7148">
                  <c:v>120</c:v>
                </c:pt>
                <c:pt idx="7149">
                  <c:v>120</c:v>
                </c:pt>
                <c:pt idx="7150">
                  <c:v>120</c:v>
                </c:pt>
                <c:pt idx="7151">
                  <c:v>120</c:v>
                </c:pt>
                <c:pt idx="7152">
                  <c:v>120</c:v>
                </c:pt>
                <c:pt idx="7153">
                  <c:v>120</c:v>
                </c:pt>
                <c:pt idx="7154">
                  <c:v>120</c:v>
                </c:pt>
                <c:pt idx="7155">
                  <c:v>120</c:v>
                </c:pt>
                <c:pt idx="7156">
                  <c:v>120</c:v>
                </c:pt>
                <c:pt idx="7157">
                  <c:v>120</c:v>
                </c:pt>
                <c:pt idx="7158">
                  <c:v>120</c:v>
                </c:pt>
                <c:pt idx="7159">
                  <c:v>120</c:v>
                </c:pt>
                <c:pt idx="7160">
                  <c:v>120</c:v>
                </c:pt>
                <c:pt idx="7161">
                  <c:v>120</c:v>
                </c:pt>
                <c:pt idx="7162">
                  <c:v>120</c:v>
                </c:pt>
                <c:pt idx="7163">
                  <c:v>120</c:v>
                </c:pt>
                <c:pt idx="7164">
                  <c:v>120</c:v>
                </c:pt>
                <c:pt idx="7165">
                  <c:v>120</c:v>
                </c:pt>
                <c:pt idx="7166">
                  <c:v>120</c:v>
                </c:pt>
                <c:pt idx="7167">
                  <c:v>120</c:v>
                </c:pt>
                <c:pt idx="7168">
                  <c:v>120</c:v>
                </c:pt>
                <c:pt idx="7169">
                  <c:v>120</c:v>
                </c:pt>
                <c:pt idx="7170">
                  <c:v>120</c:v>
                </c:pt>
                <c:pt idx="7171">
                  <c:v>120</c:v>
                </c:pt>
                <c:pt idx="7172">
                  <c:v>120</c:v>
                </c:pt>
                <c:pt idx="7173">
                  <c:v>120</c:v>
                </c:pt>
                <c:pt idx="7174">
                  <c:v>120</c:v>
                </c:pt>
                <c:pt idx="7175">
                  <c:v>120</c:v>
                </c:pt>
                <c:pt idx="7176">
                  <c:v>120</c:v>
                </c:pt>
                <c:pt idx="7177">
                  <c:v>120</c:v>
                </c:pt>
                <c:pt idx="7178">
                  <c:v>120</c:v>
                </c:pt>
                <c:pt idx="7179">
                  <c:v>120</c:v>
                </c:pt>
                <c:pt idx="7180">
                  <c:v>120</c:v>
                </c:pt>
                <c:pt idx="7181">
                  <c:v>120</c:v>
                </c:pt>
                <c:pt idx="7182">
                  <c:v>120</c:v>
                </c:pt>
                <c:pt idx="7183">
                  <c:v>120</c:v>
                </c:pt>
                <c:pt idx="7184">
                  <c:v>120</c:v>
                </c:pt>
                <c:pt idx="7185">
                  <c:v>120</c:v>
                </c:pt>
                <c:pt idx="7186">
                  <c:v>120</c:v>
                </c:pt>
                <c:pt idx="7187">
                  <c:v>120</c:v>
                </c:pt>
                <c:pt idx="7188">
                  <c:v>120</c:v>
                </c:pt>
                <c:pt idx="7189">
                  <c:v>120</c:v>
                </c:pt>
                <c:pt idx="7190">
                  <c:v>120</c:v>
                </c:pt>
                <c:pt idx="7191">
                  <c:v>120</c:v>
                </c:pt>
                <c:pt idx="7192">
                  <c:v>120</c:v>
                </c:pt>
                <c:pt idx="7193">
                  <c:v>120</c:v>
                </c:pt>
                <c:pt idx="7194">
                  <c:v>120</c:v>
                </c:pt>
                <c:pt idx="7195">
                  <c:v>120</c:v>
                </c:pt>
                <c:pt idx="7196">
                  <c:v>120</c:v>
                </c:pt>
                <c:pt idx="7197">
                  <c:v>120</c:v>
                </c:pt>
                <c:pt idx="7198">
                  <c:v>120</c:v>
                </c:pt>
                <c:pt idx="7199">
                  <c:v>120</c:v>
                </c:pt>
                <c:pt idx="7200">
                  <c:v>120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</c:v>
                </c:pt>
                <c:pt idx="7207">
                  <c:v>120</c:v>
                </c:pt>
                <c:pt idx="7208">
                  <c:v>120</c:v>
                </c:pt>
                <c:pt idx="7209">
                  <c:v>120</c:v>
                </c:pt>
                <c:pt idx="7210">
                  <c:v>120</c:v>
                </c:pt>
                <c:pt idx="7211">
                  <c:v>120</c:v>
                </c:pt>
                <c:pt idx="7212">
                  <c:v>120</c:v>
                </c:pt>
                <c:pt idx="7213">
                  <c:v>120</c:v>
                </c:pt>
                <c:pt idx="7214">
                  <c:v>120</c:v>
                </c:pt>
                <c:pt idx="7215">
                  <c:v>120</c:v>
                </c:pt>
                <c:pt idx="7216">
                  <c:v>120</c:v>
                </c:pt>
                <c:pt idx="7217">
                  <c:v>120</c:v>
                </c:pt>
                <c:pt idx="7218">
                  <c:v>120</c:v>
                </c:pt>
                <c:pt idx="7219">
                  <c:v>120</c:v>
                </c:pt>
                <c:pt idx="7220">
                  <c:v>120</c:v>
                </c:pt>
                <c:pt idx="7221">
                  <c:v>120</c:v>
                </c:pt>
                <c:pt idx="7222">
                  <c:v>120</c:v>
                </c:pt>
                <c:pt idx="7223">
                  <c:v>120</c:v>
                </c:pt>
                <c:pt idx="7224">
                  <c:v>120</c:v>
                </c:pt>
                <c:pt idx="7225">
                  <c:v>120</c:v>
                </c:pt>
                <c:pt idx="7226">
                  <c:v>120</c:v>
                </c:pt>
                <c:pt idx="7227">
                  <c:v>120</c:v>
                </c:pt>
                <c:pt idx="7228">
                  <c:v>120</c:v>
                </c:pt>
                <c:pt idx="7229">
                  <c:v>120</c:v>
                </c:pt>
                <c:pt idx="7230">
                  <c:v>120</c:v>
                </c:pt>
                <c:pt idx="7231">
                  <c:v>120</c:v>
                </c:pt>
                <c:pt idx="7232">
                  <c:v>120</c:v>
                </c:pt>
                <c:pt idx="7233">
                  <c:v>120</c:v>
                </c:pt>
                <c:pt idx="7234">
                  <c:v>120</c:v>
                </c:pt>
                <c:pt idx="7235">
                  <c:v>120</c:v>
                </c:pt>
                <c:pt idx="7236">
                  <c:v>120</c:v>
                </c:pt>
                <c:pt idx="7237">
                  <c:v>120</c:v>
                </c:pt>
                <c:pt idx="7238">
                  <c:v>120</c:v>
                </c:pt>
                <c:pt idx="7239">
                  <c:v>120</c:v>
                </c:pt>
                <c:pt idx="7240">
                  <c:v>120</c:v>
                </c:pt>
                <c:pt idx="7241">
                  <c:v>120</c:v>
                </c:pt>
                <c:pt idx="7242">
                  <c:v>120</c:v>
                </c:pt>
                <c:pt idx="7243">
                  <c:v>120</c:v>
                </c:pt>
                <c:pt idx="7244">
                  <c:v>120</c:v>
                </c:pt>
                <c:pt idx="7245">
                  <c:v>120</c:v>
                </c:pt>
                <c:pt idx="7246">
                  <c:v>120</c:v>
                </c:pt>
                <c:pt idx="7247">
                  <c:v>120</c:v>
                </c:pt>
                <c:pt idx="7248">
                  <c:v>120</c:v>
                </c:pt>
                <c:pt idx="7249">
                  <c:v>120</c:v>
                </c:pt>
                <c:pt idx="7250">
                  <c:v>120</c:v>
                </c:pt>
                <c:pt idx="7251">
                  <c:v>120</c:v>
                </c:pt>
                <c:pt idx="7252">
                  <c:v>120</c:v>
                </c:pt>
                <c:pt idx="7253">
                  <c:v>120</c:v>
                </c:pt>
                <c:pt idx="7254">
                  <c:v>120</c:v>
                </c:pt>
                <c:pt idx="7255">
                  <c:v>120</c:v>
                </c:pt>
                <c:pt idx="7256">
                  <c:v>120</c:v>
                </c:pt>
                <c:pt idx="7257">
                  <c:v>120</c:v>
                </c:pt>
                <c:pt idx="7258">
                  <c:v>120</c:v>
                </c:pt>
                <c:pt idx="7259">
                  <c:v>120</c:v>
                </c:pt>
                <c:pt idx="7260">
                  <c:v>120</c:v>
                </c:pt>
                <c:pt idx="7261">
                  <c:v>120</c:v>
                </c:pt>
                <c:pt idx="7262">
                  <c:v>120</c:v>
                </c:pt>
                <c:pt idx="7263">
                  <c:v>120</c:v>
                </c:pt>
                <c:pt idx="7264">
                  <c:v>120</c:v>
                </c:pt>
                <c:pt idx="7265">
                  <c:v>120</c:v>
                </c:pt>
                <c:pt idx="7266">
                  <c:v>120</c:v>
                </c:pt>
                <c:pt idx="7267">
                  <c:v>120</c:v>
                </c:pt>
                <c:pt idx="7268">
                  <c:v>120</c:v>
                </c:pt>
                <c:pt idx="7269">
                  <c:v>120</c:v>
                </c:pt>
                <c:pt idx="7270">
                  <c:v>120</c:v>
                </c:pt>
                <c:pt idx="7271">
                  <c:v>120</c:v>
                </c:pt>
                <c:pt idx="7272">
                  <c:v>120</c:v>
                </c:pt>
                <c:pt idx="7273">
                  <c:v>120</c:v>
                </c:pt>
                <c:pt idx="7274">
                  <c:v>120</c:v>
                </c:pt>
                <c:pt idx="7275">
                  <c:v>120</c:v>
                </c:pt>
                <c:pt idx="7276">
                  <c:v>120</c:v>
                </c:pt>
                <c:pt idx="7277">
                  <c:v>120</c:v>
                </c:pt>
                <c:pt idx="7278">
                  <c:v>120</c:v>
                </c:pt>
                <c:pt idx="7279">
                  <c:v>120</c:v>
                </c:pt>
                <c:pt idx="7280">
                  <c:v>120</c:v>
                </c:pt>
                <c:pt idx="7281">
                  <c:v>120</c:v>
                </c:pt>
                <c:pt idx="7282">
                  <c:v>120</c:v>
                </c:pt>
                <c:pt idx="7283">
                  <c:v>120</c:v>
                </c:pt>
                <c:pt idx="7284">
                  <c:v>120</c:v>
                </c:pt>
                <c:pt idx="7285">
                  <c:v>120</c:v>
                </c:pt>
                <c:pt idx="7286">
                  <c:v>120</c:v>
                </c:pt>
                <c:pt idx="7287">
                  <c:v>120</c:v>
                </c:pt>
                <c:pt idx="7288">
                  <c:v>120</c:v>
                </c:pt>
                <c:pt idx="7289">
                  <c:v>120</c:v>
                </c:pt>
                <c:pt idx="7290">
                  <c:v>120</c:v>
                </c:pt>
                <c:pt idx="7291">
                  <c:v>120</c:v>
                </c:pt>
                <c:pt idx="7292">
                  <c:v>120</c:v>
                </c:pt>
                <c:pt idx="7293">
                  <c:v>120</c:v>
                </c:pt>
                <c:pt idx="7294">
                  <c:v>120</c:v>
                </c:pt>
                <c:pt idx="7295">
                  <c:v>120</c:v>
                </c:pt>
                <c:pt idx="7296">
                  <c:v>120</c:v>
                </c:pt>
                <c:pt idx="7297">
                  <c:v>120</c:v>
                </c:pt>
                <c:pt idx="7298">
                  <c:v>120</c:v>
                </c:pt>
                <c:pt idx="7299">
                  <c:v>120</c:v>
                </c:pt>
                <c:pt idx="7300">
                  <c:v>120</c:v>
                </c:pt>
                <c:pt idx="7301">
                  <c:v>120</c:v>
                </c:pt>
                <c:pt idx="7302">
                  <c:v>120</c:v>
                </c:pt>
                <c:pt idx="7303">
                  <c:v>120</c:v>
                </c:pt>
                <c:pt idx="7304">
                  <c:v>120</c:v>
                </c:pt>
                <c:pt idx="7305">
                  <c:v>120</c:v>
                </c:pt>
                <c:pt idx="7306">
                  <c:v>120</c:v>
                </c:pt>
                <c:pt idx="7307">
                  <c:v>120</c:v>
                </c:pt>
                <c:pt idx="7308">
                  <c:v>120</c:v>
                </c:pt>
                <c:pt idx="7309">
                  <c:v>120</c:v>
                </c:pt>
                <c:pt idx="7310">
                  <c:v>120</c:v>
                </c:pt>
                <c:pt idx="7311">
                  <c:v>120</c:v>
                </c:pt>
                <c:pt idx="7312">
                  <c:v>120</c:v>
                </c:pt>
                <c:pt idx="7313">
                  <c:v>120</c:v>
                </c:pt>
                <c:pt idx="7314">
                  <c:v>120</c:v>
                </c:pt>
                <c:pt idx="7315">
                  <c:v>120</c:v>
                </c:pt>
                <c:pt idx="7316">
                  <c:v>120</c:v>
                </c:pt>
                <c:pt idx="7317">
                  <c:v>120</c:v>
                </c:pt>
                <c:pt idx="7318">
                  <c:v>120</c:v>
                </c:pt>
                <c:pt idx="7319">
                  <c:v>120</c:v>
                </c:pt>
                <c:pt idx="7320">
                  <c:v>120</c:v>
                </c:pt>
                <c:pt idx="7321">
                  <c:v>120</c:v>
                </c:pt>
                <c:pt idx="7322">
                  <c:v>120</c:v>
                </c:pt>
                <c:pt idx="7323">
                  <c:v>120</c:v>
                </c:pt>
                <c:pt idx="7324">
                  <c:v>120</c:v>
                </c:pt>
                <c:pt idx="7325">
                  <c:v>120</c:v>
                </c:pt>
                <c:pt idx="7326">
                  <c:v>120</c:v>
                </c:pt>
                <c:pt idx="7327">
                  <c:v>120</c:v>
                </c:pt>
                <c:pt idx="7328">
                  <c:v>120</c:v>
                </c:pt>
                <c:pt idx="7329">
                  <c:v>120</c:v>
                </c:pt>
                <c:pt idx="7330">
                  <c:v>120</c:v>
                </c:pt>
                <c:pt idx="7331">
                  <c:v>120</c:v>
                </c:pt>
                <c:pt idx="7332">
                  <c:v>120</c:v>
                </c:pt>
                <c:pt idx="7333">
                  <c:v>120</c:v>
                </c:pt>
                <c:pt idx="7334">
                  <c:v>120</c:v>
                </c:pt>
                <c:pt idx="7335">
                  <c:v>120</c:v>
                </c:pt>
                <c:pt idx="7336">
                  <c:v>120</c:v>
                </c:pt>
                <c:pt idx="7337">
                  <c:v>120</c:v>
                </c:pt>
                <c:pt idx="7338">
                  <c:v>120</c:v>
                </c:pt>
                <c:pt idx="7339">
                  <c:v>120</c:v>
                </c:pt>
                <c:pt idx="7340">
                  <c:v>120</c:v>
                </c:pt>
                <c:pt idx="7341">
                  <c:v>120</c:v>
                </c:pt>
                <c:pt idx="7342">
                  <c:v>120</c:v>
                </c:pt>
                <c:pt idx="7343">
                  <c:v>120</c:v>
                </c:pt>
                <c:pt idx="7344">
                  <c:v>120</c:v>
                </c:pt>
                <c:pt idx="7345">
                  <c:v>120</c:v>
                </c:pt>
                <c:pt idx="7346">
                  <c:v>120</c:v>
                </c:pt>
                <c:pt idx="7347">
                  <c:v>120</c:v>
                </c:pt>
                <c:pt idx="7348">
                  <c:v>120</c:v>
                </c:pt>
                <c:pt idx="7349">
                  <c:v>120</c:v>
                </c:pt>
                <c:pt idx="7350">
                  <c:v>120</c:v>
                </c:pt>
                <c:pt idx="7351">
                  <c:v>120</c:v>
                </c:pt>
                <c:pt idx="7352">
                  <c:v>120</c:v>
                </c:pt>
                <c:pt idx="7353">
                  <c:v>120</c:v>
                </c:pt>
                <c:pt idx="7354">
                  <c:v>120</c:v>
                </c:pt>
                <c:pt idx="7355">
                  <c:v>120</c:v>
                </c:pt>
                <c:pt idx="7356">
                  <c:v>120</c:v>
                </c:pt>
                <c:pt idx="7357">
                  <c:v>120</c:v>
                </c:pt>
                <c:pt idx="7358">
                  <c:v>120</c:v>
                </c:pt>
                <c:pt idx="7359">
                  <c:v>120</c:v>
                </c:pt>
                <c:pt idx="7360">
                  <c:v>120</c:v>
                </c:pt>
                <c:pt idx="7361">
                  <c:v>120</c:v>
                </c:pt>
                <c:pt idx="7362">
                  <c:v>120</c:v>
                </c:pt>
                <c:pt idx="7363">
                  <c:v>120</c:v>
                </c:pt>
                <c:pt idx="7364">
                  <c:v>120</c:v>
                </c:pt>
                <c:pt idx="7365">
                  <c:v>120</c:v>
                </c:pt>
                <c:pt idx="7366">
                  <c:v>120</c:v>
                </c:pt>
                <c:pt idx="7367">
                  <c:v>120</c:v>
                </c:pt>
                <c:pt idx="7368">
                  <c:v>120</c:v>
                </c:pt>
                <c:pt idx="7369">
                  <c:v>120</c:v>
                </c:pt>
                <c:pt idx="7370">
                  <c:v>120</c:v>
                </c:pt>
                <c:pt idx="7371">
                  <c:v>120</c:v>
                </c:pt>
                <c:pt idx="7372">
                  <c:v>120</c:v>
                </c:pt>
                <c:pt idx="7373">
                  <c:v>120</c:v>
                </c:pt>
                <c:pt idx="7374">
                  <c:v>120</c:v>
                </c:pt>
                <c:pt idx="7375">
                  <c:v>120</c:v>
                </c:pt>
                <c:pt idx="7376">
                  <c:v>120</c:v>
                </c:pt>
                <c:pt idx="7377">
                  <c:v>120</c:v>
                </c:pt>
                <c:pt idx="7378">
                  <c:v>120</c:v>
                </c:pt>
                <c:pt idx="7379">
                  <c:v>120</c:v>
                </c:pt>
                <c:pt idx="7380">
                  <c:v>120</c:v>
                </c:pt>
                <c:pt idx="7381">
                  <c:v>120</c:v>
                </c:pt>
                <c:pt idx="7382">
                  <c:v>120</c:v>
                </c:pt>
                <c:pt idx="7383">
                  <c:v>120</c:v>
                </c:pt>
                <c:pt idx="7384">
                  <c:v>120</c:v>
                </c:pt>
                <c:pt idx="7385">
                  <c:v>120</c:v>
                </c:pt>
                <c:pt idx="7386">
                  <c:v>120</c:v>
                </c:pt>
                <c:pt idx="7387">
                  <c:v>120</c:v>
                </c:pt>
                <c:pt idx="7388">
                  <c:v>120</c:v>
                </c:pt>
                <c:pt idx="7389">
                  <c:v>120</c:v>
                </c:pt>
                <c:pt idx="7390">
                  <c:v>120</c:v>
                </c:pt>
                <c:pt idx="7391">
                  <c:v>120</c:v>
                </c:pt>
                <c:pt idx="7392">
                  <c:v>120</c:v>
                </c:pt>
                <c:pt idx="7393">
                  <c:v>120</c:v>
                </c:pt>
                <c:pt idx="7394">
                  <c:v>120</c:v>
                </c:pt>
                <c:pt idx="7395">
                  <c:v>120</c:v>
                </c:pt>
                <c:pt idx="7396">
                  <c:v>120</c:v>
                </c:pt>
                <c:pt idx="7397">
                  <c:v>120</c:v>
                </c:pt>
                <c:pt idx="7398">
                  <c:v>120</c:v>
                </c:pt>
                <c:pt idx="7399">
                  <c:v>120</c:v>
                </c:pt>
                <c:pt idx="7400">
                  <c:v>120</c:v>
                </c:pt>
                <c:pt idx="7401">
                  <c:v>120</c:v>
                </c:pt>
                <c:pt idx="7402">
                  <c:v>120</c:v>
                </c:pt>
                <c:pt idx="7403">
                  <c:v>120</c:v>
                </c:pt>
                <c:pt idx="7404">
                  <c:v>120</c:v>
                </c:pt>
                <c:pt idx="7405">
                  <c:v>120</c:v>
                </c:pt>
                <c:pt idx="7406">
                  <c:v>120</c:v>
                </c:pt>
                <c:pt idx="7407">
                  <c:v>120</c:v>
                </c:pt>
                <c:pt idx="7408">
                  <c:v>120</c:v>
                </c:pt>
                <c:pt idx="7409">
                  <c:v>120</c:v>
                </c:pt>
                <c:pt idx="7410">
                  <c:v>120</c:v>
                </c:pt>
                <c:pt idx="7411">
                  <c:v>120</c:v>
                </c:pt>
                <c:pt idx="7412">
                  <c:v>120</c:v>
                </c:pt>
                <c:pt idx="7413">
                  <c:v>120</c:v>
                </c:pt>
                <c:pt idx="7414">
                  <c:v>120</c:v>
                </c:pt>
                <c:pt idx="7415">
                  <c:v>120</c:v>
                </c:pt>
                <c:pt idx="7416">
                  <c:v>120</c:v>
                </c:pt>
                <c:pt idx="7417">
                  <c:v>120</c:v>
                </c:pt>
                <c:pt idx="7418">
                  <c:v>120</c:v>
                </c:pt>
                <c:pt idx="7419">
                  <c:v>120</c:v>
                </c:pt>
                <c:pt idx="7420">
                  <c:v>120</c:v>
                </c:pt>
                <c:pt idx="7421">
                  <c:v>120</c:v>
                </c:pt>
                <c:pt idx="7422">
                  <c:v>120</c:v>
                </c:pt>
                <c:pt idx="7423">
                  <c:v>120</c:v>
                </c:pt>
                <c:pt idx="7424">
                  <c:v>120</c:v>
                </c:pt>
                <c:pt idx="7425">
                  <c:v>120</c:v>
                </c:pt>
                <c:pt idx="7426">
                  <c:v>120</c:v>
                </c:pt>
                <c:pt idx="7427">
                  <c:v>120</c:v>
                </c:pt>
                <c:pt idx="7428">
                  <c:v>120</c:v>
                </c:pt>
                <c:pt idx="7429">
                  <c:v>120</c:v>
                </c:pt>
                <c:pt idx="7430">
                  <c:v>120</c:v>
                </c:pt>
                <c:pt idx="7431">
                  <c:v>120</c:v>
                </c:pt>
                <c:pt idx="7432">
                  <c:v>120</c:v>
                </c:pt>
                <c:pt idx="7433">
                  <c:v>120</c:v>
                </c:pt>
                <c:pt idx="7434">
                  <c:v>120</c:v>
                </c:pt>
                <c:pt idx="7435">
                  <c:v>120</c:v>
                </c:pt>
                <c:pt idx="7436">
                  <c:v>120</c:v>
                </c:pt>
                <c:pt idx="7437">
                  <c:v>120</c:v>
                </c:pt>
                <c:pt idx="7438">
                  <c:v>120</c:v>
                </c:pt>
                <c:pt idx="7439">
                  <c:v>120</c:v>
                </c:pt>
                <c:pt idx="7440">
                  <c:v>120</c:v>
                </c:pt>
                <c:pt idx="7441">
                  <c:v>120</c:v>
                </c:pt>
                <c:pt idx="7442">
                  <c:v>120</c:v>
                </c:pt>
                <c:pt idx="7443">
                  <c:v>120</c:v>
                </c:pt>
                <c:pt idx="7444">
                  <c:v>120</c:v>
                </c:pt>
                <c:pt idx="7445">
                  <c:v>120</c:v>
                </c:pt>
                <c:pt idx="7446">
                  <c:v>120</c:v>
                </c:pt>
                <c:pt idx="7447">
                  <c:v>120</c:v>
                </c:pt>
                <c:pt idx="7448">
                  <c:v>120</c:v>
                </c:pt>
                <c:pt idx="7449">
                  <c:v>120</c:v>
                </c:pt>
                <c:pt idx="7450">
                  <c:v>120</c:v>
                </c:pt>
                <c:pt idx="7451">
                  <c:v>120</c:v>
                </c:pt>
                <c:pt idx="7452">
                  <c:v>120</c:v>
                </c:pt>
                <c:pt idx="7453">
                  <c:v>120</c:v>
                </c:pt>
                <c:pt idx="7454">
                  <c:v>120</c:v>
                </c:pt>
                <c:pt idx="7455">
                  <c:v>120</c:v>
                </c:pt>
                <c:pt idx="7456">
                  <c:v>120</c:v>
                </c:pt>
                <c:pt idx="7457">
                  <c:v>120</c:v>
                </c:pt>
                <c:pt idx="7458">
                  <c:v>120</c:v>
                </c:pt>
                <c:pt idx="7459">
                  <c:v>120</c:v>
                </c:pt>
                <c:pt idx="7460">
                  <c:v>120</c:v>
                </c:pt>
                <c:pt idx="7461">
                  <c:v>120</c:v>
                </c:pt>
                <c:pt idx="7462">
                  <c:v>120</c:v>
                </c:pt>
                <c:pt idx="7463">
                  <c:v>120</c:v>
                </c:pt>
                <c:pt idx="7464">
                  <c:v>120</c:v>
                </c:pt>
                <c:pt idx="7465">
                  <c:v>120</c:v>
                </c:pt>
                <c:pt idx="7466">
                  <c:v>120</c:v>
                </c:pt>
                <c:pt idx="7467">
                  <c:v>120</c:v>
                </c:pt>
                <c:pt idx="7468">
                  <c:v>120</c:v>
                </c:pt>
                <c:pt idx="7469">
                  <c:v>120</c:v>
                </c:pt>
                <c:pt idx="7470">
                  <c:v>120</c:v>
                </c:pt>
                <c:pt idx="7471">
                  <c:v>120</c:v>
                </c:pt>
                <c:pt idx="7472">
                  <c:v>120</c:v>
                </c:pt>
                <c:pt idx="7473">
                  <c:v>120</c:v>
                </c:pt>
                <c:pt idx="7474">
                  <c:v>120</c:v>
                </c:pt>
                <c:pt idx="7475">
                  <c:v>120</c:v>
                </c:pt>
                <c:pt idx="7476">
                  <c:v>120</c:v>
                </c:pt>
                <c:pt idx="7477">
                  <c:v>120</c:v>
                </c:pt>
                <c:pt idx="7478">
                  <c:v>120</c:v>
                </c:pt>
                <c:pt idx="7479">
                  <c:v>120</c:v>
                </c:pt>
                <c:pt idx="7480">
                  <c:v>120</c:v>
                </c:pt>
                <c:pt idx="7481">
                  <c:v>120</c:v>
                </c:pt>
                <c:pt idx="7482">
                  <c:v>120</c:v>
                </c:pt>
                <c:pt idx="7483">
                  <c:v>120</c:v>
                </c:pt>
                <c:pt idx="7484">
                  <c:v>120</c:v>
                </c:pt>
                <c:pt idx="7485">
                  <c:v>120</c:v>
                </c:pt>
                <c:pt idx="7486">
                  <c:v>120</c:v>
                </c:pt>
                <c:pt idx="7487">
                  <c:v>120</c:v>
                </c:pt>
                <c:pt idx="7488">
                  <c:v>120</c:v>
                </c:pt>
                <c:pt idx="7489">
                  <c:v>120</c:v>
                </c:pt>
                <c:pt idx="7490">
                  <c:v>120</c:v>
                </c:pt>
                <c:pt idx="7491">
                  <c:v>120</c:v>
                </c:pt>
                <c:pt idx="7492">
                  <c:v>120</c:v>
                </c:pt>
                <c:pt idx="7493">
                  <c:v>120</c:v>
                </c:pt>
                <c:pt idx="7494">
                  <c:v>120</c:v>
                </c:pt>
                <c:pt idx="7495">
                  <c:v>120</c:v>
                </c:pt>
                <c:pt idx="7496">
                  <c:v>120</c:v>
                </c:pt>
                <c:pt idx="7497">
                  <c:v>120</c:v>
                </c:pt>
                <c:pt idx="7498">
                  <c:v>120</c:v>
                </c:pt>
                <c:pt idx="7499">
                  <c:v>120</c:v>
                </c:pt>
                <c:pt idx="7500">
                  <c:v>120</c:v>
                </c:pt>
                <c:pt idx="7501">
                  <c:v>120</c:v>
                </c:pt>
                <c:pt idx="7502">
                  <c:v>120</c:v>
                </c:pt>
                <c:pt idx="7503">
                  <c:v>120</c:v>
                </c:pt>
                <c:pt idx="7504">
                  <c:v>120</c:v>
                </c:pt>
                <c:pt idx="7505">
                  <c:v>120</c:v>
                </c:pt>
                <c:pt idx="7506">
                  <c:v>120</c:v>
                </c:pt>
                <c:pt idx="7507">
                  <c:v>120</c:v>
                </c:pt>
                <c:pt idx="7508">
                  <c:v>120</c:v>
                </c:pt>
                <c:pt idx="7509">
                  <c:v>120</c:v>
                </c:pt>
                <c:pt idx="7510">
                  <c:v>120</c:v>
                </c:pt>
                <c:pt idx="7511">
                  <c:v>120</c:v>
                </c:pt>
                <c:pt idx="7512">
                  <c:v>120</c:v>
                </c:pt>
                <c:pt idx="7513">
                  <c:v>120</c:v>
                </c:pt>
                <c:pt idx="7514">
                  <c:v>120</c:v>
                </c:pt>
                <c:pt idx="7515">
                  <c:v>120</c:v>
                </c:pt>
                <c:pt idx="7516">
                  <c:v>120</c:v>
                </c:pt>
                <c:pt idx="7517">
                  <c:v>120</c:v>
                </c:pt>
                <c:pt idx="7518">
                  <c:v>120</c:v>
                </c:pt>
                <c:pt idx="7519">
                  <c:v>120</c:v>
                </c:pt>
                <c:pt idx="7520">
                  <c:v>120</c:v>
                </c:pt>
                <c:pt idx="7521">
                  <c:v>120</c:v>
                </c:pt>
                <c:pt idx="7522">
                  <c:v>120</c:v>
                </c:pt>
                <c:pt idx="7523">
                  <c:v>120</c:v>
                </c:pt>
                <c:pt idx="7524">
                  <c:v>120</c:v>
                </c:pt>
                <c:pt idx="7525">
                  <c:v>120</c:v>
                </c:pt>
                <c:pt idx="7526">
                  <c:v>120</c:v>
                </c:pt>
                <c:pt idx="7527">
                  <c:v>120</c:v>
                </c:pt>
                <c:pt idx="7528">
                  <c:v>120</c:v>
                </c:pt>
                <c:pt idx="7529">
                  <c:v>120</c:v>
                </c:pt>
                <c:pt idx="7530">
                  <c:v>120</c:v>
                </c:pt>
                <c:pt idx="7531">
                  <c:v>120</c:v>
                </c:pt>
                <c:pt idx="7532">
                  <c:v>120</c:v>
                </c:pt>
                <c:pt idx="7533">
                  <c:v>120</c:v>
                </c:pt>
                <c:pt idx="7534">
                  <c:v>120</c:v>
                </c:pt>
                <c:pt idx="7535">
                  <c:v>120</c:v>
                </c:pt>
                <c:pt idx="7536">
                  <c:v>120</c:v>
                </c:pt>
                <c:pt idx="7537">
                  <c:v>120</c:v>
                </c:pt>
                <c:pt idx="7538">
                  <c:v>120</c:v>
                </c:pt>
                <c:pt idx="7539">
                  <c:v>120</c:v>
                </c:pt>
                <c:pt idx="7540">
                  <c:v>120</c:v>
                </c:pt>
                <c:pt idx="7541">
                  <c:v>120</c:v>
                </c:pt>
                <c:pt idx="7542">
                  <c:v>120</c:v>
                </c:pt>
                <c:pt idx="7543">
                  <c:v>120</c:v>
                </c:pt>
                <c:pt idx="7544">
                  <c:v>120</c:v>
                </c:pt>
                <c:pt idx="7545">
                  <c:v>120</c:v>
                </c:pt>
                <c:pt idx="7546">
                  <c:v>120</c:v>
                </c:pt>
                <c:pt idx="7547">
                  <c:v>120</c:v>
                </c:pt>
                <c:pt idx="7548">
                  <c:v>120</c:v>
                </c:pt>
                <c:pt idx="7549">
                  <c:v>120</c:v>
                </c:pt>
                <c:pt idx="7550">
                  <c:v>120</c:v>
                </c:pt>
                <c:pt idx="7551">
                  <c:v>120</c:v>
                </c:pt>
                <c:pt idx="7552">
                  <c:v>120</c:v>
                </c:pt>
                <c:pt idx="7553">
                  <c:v>120</c:v>
                </c:pt>
                <c:pt idx="7554">
                  <c:v>120</c:v>
                </c:pt>
                <c:pt idx="7555">
                  <c:v>120</c:v>
                </c:pt>
                <c:pt idx="7556">
                  <c:v>120</c:v>
                </c:pt>
                <c:pt idx="7557">
                  <c:v>120</c:v>
                </c:pt>
                <c:pt idx="7558">
                  <c:v>120</c:v>
                </c:pt>
                <c:pt idx="7559">
                  <c:v>120</c:v>
                </c:pt>
                <c:pt idx="7560">
                  <c:v>120</c:v>
                </c:pt>
                <c:pt idx="7561">
                  <c:v>120</c:v>
                </c:pt>
                <c:pt idx="7562">
                  <c:v>120</c:v>
                </c:pt>
                <c:pt idx="7563">
                  <c:v>120</c:v>
                </c:pt>
                <c:pt idx="7564">
                  <c:v>120</c:v>
                </c:pt>
                <c:pt idx="7565">
                  <c:v>120</c:v>
                </c:pt>
                <c:pt idx="7566">
                  <c:v>120</c:v>
                </c:pt>
                <c:pt idx="7567">
                  <c:v>120</c:v>
                </c:pt>
                <c:pt idx="7568">
                  <c:v>120</c:v>
                </c:pt>
                <c:pt idx="7569">
                  <c:v>120</c:v>
                </c:pt>
                <c:pt idx="7570">
                  <c:v>120</c:v>
                </c:pt>
                <c:pt idx="7571">
                  <c:v>120</c:v>
                </c:pt>
                <c:pt idx="7572">
                  <c:v>120</c:v>
                </c:pt>
                <c:pt idx="7573">
                  <c:v>120</c:v>
                </c:pt>
                <c:pt idx="7574">
                  <c:v>120</c:v>
                </c:pt>
                <c:pt idx="7575">
                  <c:v>120</c:v>
                </c:pt>
                <c:pt idx="7576">
                  <c:v>120</c:v>
                </c:pt>
                <c:pt idx="7577">
                  <c:v>120</c:v>
                </c:pt>
                <c:pt idx="7578">
                  <c:v>120</c:v>
                </c:pt>
                <c:pt idx="7579">
                  <c:v>120</c:v>
                </c:pt>
                <c:pt idx="7580">
                  <c:v>120</c:v>
                </c:pt>
                <c:pt idx="7581">
                  <c:v>120</c:v>
                </c:pt>
                <c:pt idx="7582">
                  <c:v>120</c:v>
                </c:pt>
                <c:pt idx="7583">
                  <c:v>120</c:v>
                </c:pt>
                <c:pt idx="7584">
                  <c:v>120</c:v>
                </c:pt>
                <c:pt idx="7585">
                  <c:v>120</c:v>
                </c:pt>
                <c:pt idx="7586">
                  <c:v>120</c:v>
                </c:pt>
                <c:pt idx="7587">
                  <c:v>120</c:v>
                </c:pt>
                <c:pt idx="7588">
                  <c:v>120</c:v>
                </c:pt>
                <c:pt idx="7589">
                  <c:v>120</c:v>
                </c:pt>
                <c:pt idx="7590">
                  <c:v>120</c:v>
                </c:pt>
                <c:pt idx="7591">
                  <c:v>120</c:v>
                </c:pt>
                <c:pt idx="7592">
                  <c:v>120</c:v>
                </c:pt>
                <c:pt idx="7593">
                  <c:v>120</c:v>
                </c:pt>
                <c:pt idx="7594">
                  <c:v>120</c:v>
                </c:pt>
                <c:pt idx="7595">
                  <c:v>120</c:v>
                </c:pt>
                <c:pt idx="7596">
                  <c:v>120</c:v>
                </c:pt>
                <c:pt idx="7597">
                  <c:v>120</c:v>
                </c:pt>
                <c:pt idx="7598">
                  <c:v>120</c:v>
                </c:pt>
                <c:pt idx="7599">
                  <c:v>120</c:v>
                </c:pt>
                <c:pt idx="7600">
                  <c:v>120</c:v>
                </c:pt>
                <c:pt idx="7601">
                  <c:v>120</c:v>
                </c:pt>
                <c:pt idx="7602">
                  <c:v>120</c:v>
                </c:pt>
                <c:pt idx="7603">
                  <c:v>120</c:v>
                </c:pt>
                <c:pt idx="7604">
                  <c:v>120</c:v>
                </c:pt>
                <c:pt idx="7605">
                  <c:v>120</c:v>
                </c:pt>
                <c:pt idx="7606">
                  <c:v>120</c:v>
                </c:pt>
                <c:pt idx="7607">
                  <c:v>120</c:v>
                </c:pt>
                <c:pt idx="7608">
                  <c:v>120</c:v>
                </c:pt>
                <c:pt idx="7609">
                  <c:v>120</c:v>
                </c:pt>
                <c:pt idx="7610">
                  <c:v>120</c:v>
                </c:pt>
                <c:pt idx="7611">
                  <c:v>120</c:v>
                </c:pt>
                <c:pt idx="7612">
                  <c:v>120</c:v>
                </c:pt>
                <c:pt idx="7613">
                  <c:v>120</c:v>
                </c:pt>
                <c:pt idx="7614">
                  <c:v>120</c:v>
                </c:pt>
                <c:pt idx="7615">
                  <c:v>120</c:v>
                </c:pt>
                <c:pt idx="7616">
                  <c:v>120</c:v>
                </c:pt>
                <c:pt idx="7617">
                  <c:v>120</c:v>
                </c:pt>
                <c:pt idx="7618">
                  <c:v>120</c:v>
                </c:pt>
                <c:pt idx="7619">
                  <c:v>120</c:v>
                </c:pt>
                <c:pt idx="7620">
                  <c:v>120</c:v>
                </c:pt>
                <c:pt idx="7621">
                  <c:v>120</c:v>
                </c:pt>
                <c:pt idx="7622">
                  <c:v>120</c:v>
                </c:pt>
                <c:pt idx="7623">
                  <c:v>120</c:v>
                </c:pt>
                <c:pt idx="7624">
                  <c:v>120</c:v>
                </c:pt>
                <c:pt idx="7625">
                  <c:v>120</c:v>
                </c:pt>
                <c:pt idx="7626">
                  <c:v>120</c:v>
                </c:pt>
                <c:pt idx="7627">
                  <c:v>120</c:v>
                </c:pt>
                <c:pt idx="7628">
                  <c:v>120</c:v>
                </c:pt>
                <c:pt idx="7629">
                  <c:v>120</c:v>
                </c:pt>
                <c:pt idx="7630">
                  <c:v>120</c:v>
                </c:pt>
                <c:pt idx="7631">
                  <c:v>120</c:v>
                </c:pt>
                <c:pt idx="7632">
                  <c:v>120</c:v>
                </c:pt>
                <c:pt idx="7633">
                  <c:v>120</c:v>
                </c:pt>
                <c:pt idx="7634">
                  <c:v>120</c:v>
                </c:pt>
                <c:pt idx="7635">
                  <c:v>120</c:v>
                </c:pt>
                <c:pt idx="7636">
                  <c:v>120</c:v>
                </c:pt>
                <c:pt idx="7637">
                  <c:v>120</c:v>
                </c:pt>
                <c:pt idx="7638">
                  <c:v>120</c:v>
                </c:pt>
                <c:pt idx="7639">
                  <c:v>120</c:v>
                </c:pt>
                <c:pt idx="7640">
                  <c:v>120</c:v>
                </c:pt>
                <c:pt idx="7641">
                  <c:v>120</c:v>
                </c:pt>
                <c:pt idx="7642">
                  <c:v>120</c:v>
                </c:pt>
                <c:pt idx="7643">
                  <c:v>120</c:v>
                </c:pt>
                <c:pt idx="7644">
                  <c:v>120</c:v>
                </c:pt>
                <c:pt idx="7645">
                  <c:v>120</c:v>
                </c:pt>
                <c:pt idx="7646">
                  <c:v>120</c:v>
                </c:pt>
                <c:pt idx="7647">
                  <c:v>120</c:v>
                </c:pt>
                <c:pt idx="7648">
                  <c:v>120</c:v>
                </c:pt>
                <c:pt idx="7649">
                  <c:v>120</c:v>
                </c:pt>
                <c:pt idx="7650">
                  <c:v>120</c:v>
                </c:pt>
                <c:pt idx="7651">
                  <c:v>120</c:v>
                </c:pt>
                <c:pt idx="7652">
                  <c:v>120</c:v>
                </c:pt>
                <c:pt idx="7653">
                  <c:v>120</c:v>
                </c:pt>
                <c:pt idx="7654">
                  <c:v>120</c:v>
                </c:pt>
                <c:pt idx="7655">
                  <c:v>120</c:v>
                </c:pt>
                <c:pt idx="7656">
                  <c:v>120</c:v>
                </c:pt>
                <c:pt idx="7657">
                  <c:v>120</c:v>
                </c:pt>
                <c:pt idx="7658">
                  <c:v>120</c:v>
                </c:pt>
                <c:pt idx="7659">
                  <c:v>120</c:v>
                </c:pt>
                <c:pt idx="7660">
                  <c:v>120</c:v>
                </c:pt>
                <c:pt idx="7661">
                  <c:v>120</c:v>
                </c:pt>
                <c:pt idx="7662">
                  <c:v>120</c:v>
                </c:pt>
                <c:pt idx="7663">
                  <c:v>120</c:v>
                </c:pt>
                <c:pt idx="7664">
                  <c:v>120</c:v>
                </c:pt>
                <c:pt idx="7665">
                  <c:v>120</c:v>
                </c:pt>
                <c:pt idx="7666">
                  <c:v>120</c:v>
                </c:pt>
                <c:pt idx="7667">
                  <c:v>120</c:v>
                </c:pt>
                <c:pt idx="7668">
                  <c:v>120</c:v>
                </c:pt>
                <c:pt idx="7669">
                  <c:v>120</c:v>
                </c:pt>
                <c:pt idx="7670">
                  <c:v>120</c:v>
                </c:pt>
                <c:pt idx="7671">
                  <c:v>120</c:v>
                </c:pt>
                <c:pt idx="7672">
                  <c:v>120</c:v>
                </c:pt>
                <c:pt idx="7673">
                  <c:v>120</c:v>
                </c:pt>
                <c:pt idx="7674">
                  <c:v>120</c:v>
                </c:pt>
                <c:pt idx="7675">
                  <c:v>120</c:v>
                </c:pt>
                <c:pt idx="7676">
                  <c:v>120</c:v>
                </c:pt>
                <c:pt idx="7677">
                  <c:v>120</c:v>
                </c:pt>
                <c:pt idx="7678">
                  <c:v>120</c:v>
                </c:pt>
                <c:pt idx="7679">
                  <c:v>120</c:v>
                </c:pt>
                <c:pt idx="7680">
                  <c:v>120</c:v>
                </c:pt>
                <c:pt idx="7681">
                  <c:v>120</c:v>
                </c:pt>
                <c:pt idx="7682">
                  <c:v>120</c:v>
                </c:pt>
                <c:pt idx="7683">
                  <c:v>120</c:v>
                </c:pt>
                <c:pt idx="7684">
                  <c:v>120</c:v>
                </c:pt>
                <c:pt idx="7685">
                  <c:v>120</c:v>
                </c:pt>
                <c:pt idx="7686">
                  <c:v>120</c:v>
                </c:pt>
                <c:pt idx="7687">
                  <c:v>120</c:v>
                </c:pt>
                <c:pt idx="7688">
                  <c:v>120</c:v>
                </c:pt>
                <c:pt idx="7689">
                  <c:v>120</c:v>
                </c:pt>
                <c:pt idx="7690">
                  <c:v>120</c:v>
                </c:pt>
                <c:pt idx="7691">
                  <c:v>120</c:v>
                </c:pt>
                <c:pt idx="7692">
                  <c:v>120</c:v>
                </c:pt>
                <c:pt idx="7693">
                  <c:v>120</c:v>
                </c:pt>
                <c:pt idx="7694">
                  <c:v>120</c:v>
                </c:pt>
                <c:pt idx="7695">
                  <c:v>120</c:v>
                </c:pt>
                <c:pt idx="7696">
                  <c:v>120</c:v>
                </c:pt>
                <c:pt idx="7697">
                  <c:v>120</c:v>
                </c:pt>
                <c:pt idx="7698">
                  <c:v>120</c:v>
                </c:pt>
                <c:pt idx="7699">
                  <c:v>120</c:v>
                </c:pt>
                <c:pt idx="7700">
                  <c:v>120</c:v>
                </c:pt>
                <c:pt idx="7701">
                  <c:v>120</c:v>
                </c:pt>
                <c:pt idx="7702">
                  <c:v>120</c:v>
                </c:pt>
                <c:pt idx="7703">
                  <c:v>120</c:v>
                </c:pt>
                <c:pt idx="7704">
                  <c:v>120</c:v>
                </c:pt>
                <c:pt idx="7705">
                  <c:v>120</c:v>
                </c:pt>
                <c:pt idx="7706">
                  <c:v>120</c:v>
                </c:pt>
                <c:pt idx="7707">
                  <c:v>120</c:v>
                </c:pt>
                <c:pt idx="7708">
                  <c:v>120</c:v>
                </c:pt>
                <c:pt idx="7709">
                  <c:v>120</c:v>
                </c:pt>
                <c:pt idx="7710">
                  <c:v>120</c:v>
                </c:pt>
                <c:pt idx="7711">
                  <c:v>120</c:v>
                </c:pt>
                <c:pt idx="7712">
                  <c:v>120</c:v>
                </c:pt>
                <c:pt idx="7713">
                  <c:v>120</c:v>
                </c:pt>
                <c:pt idx="7714">
                  <c:v>120</c:v>
                </c:pt>
                <c:pt idx="7715">
                  <c:v>120</c:v>
                </c:pt>
                <c:pt idx="7716">
                  <c:v>120</c:v>
                </c:pt>
                <c:pt idx="7717">
                  <c:v>120</c:v>
                </c:pt>
                <c:pt idx="7718">
                  <c:v>120</c:v>
                </c:pt>
                <c:pt idx="7719">
                  <c:v>120</c:v>
                </c:pt>
                <c:pt idx="7720">
                  <c:v>120</c:v>
                </c:pt>
                <c:pt idx="7721">
                  <c:v>120</c:v>
                </c:pt>
                <c:pt idx="7722">
                  <c:v>120</c:v>
                </c:pt>
                <c:pt idx="7723">
                  <c:v>120</c:v>
                </c:pt>
                <c:pt idx="7724">
                  <c:v>120</c:v>
                </c:pt>
                <c:pt idx="7725">
                  <c:v>120</c:v>
                </c:pt>
                <c:pt idx="7726">
                  <c:v>120</c:v>
                </c:pt>
                <c:pt idx="7727">
                  <c:v>120</c:v>
                </c:pt>
                <c:pt idx="7728">
                  <c:v>120</c:v>
                </c:pt>
                <c:pt idx="7729">
                  <c:v>120</c:v>
                </c:pt>
                <c:pt idx="7730">
                  <c:v>120</c:v>
                </c:pt>
                <c:pt idx="7731">
                  <c:v>120</c:v>
                </c:pt>
                <c:pt idx="7732">
                  <c:v>120</c:v>
                </c:pt>
                <c:pt idx="7733">
                  <c:v>120</c:v>
                </c:pt>
                <c:pt idx="7734">
                  <c:v>120</c:v>
                </c:pt>
                <c:pt idx="7735">
                  <c:v>120</c:v>
                </c:pt>
                <c:pt idx="7736">
                  <c:v>120</c:v>
                </c:pt>
                <c:pt idx="7737">
                  <c:v>120</c:v>
                </c:pt>
                <c:pt idx="7738">
                  <c:v>120</c:v>
                </c:pt>
                <c:pt idx="7739">
                  <c:v>120</c:v>
                </c:pt>
                <c:pt idx="7740">
                  <c:v>120</c:v>
                </c:pt>
                <c:pt idx="7741">
                  <c:v>120</c:v>
                </c:pt>
                <c:pt idx="7742">
                  <c:v>120</c:v>
                </c:pt>
                <c:pt idx="7743">
                  <c:v>120</c:v>
                </c:pt>
                <c:pt idx="7744">
                  <c:v>120</c:v>
                </c:pt>
                <c:pt idx="7745">
                  <c:v>120</c:v>
                </c:pt>
                <c:pt idx="7746">
                  <c:v>120</c:v>
                </c:pt>
                <c:pt idx="7747">
                  <c:v>120</c:v>
                </c:pt>
                <c:pt idx="7748">
                  <c:v>120</c:v>
                </c:pt>
                <c:pt idx="7749">
                  <c:v>120</c:v>
                </c:pt>
                <c:pt idx="7750">
                  <c:v>120</c:v>
                </c:pt>
                <c:pt idx="7751">
                  <c:v>120</c:v>
                </c:pt>
                <c:pt idx="7752">
                  <c:v>120</c:v>
                </c:pt>
                <c:pt idx="7753">
                  <c:v>120</c:v>
                </c:pt>
                <c:pt idx="7754">
                  <c:v>120</c:v>
                </c:pt>
                <c:pt idx="7755">
                  <c:v>120</c:v>
                </c:pt>
                <c:pt idx="7756">
                  <c:v>120</c:v>
                </c:pt>
                <c:pt idx="7757">
                  <c:v>120</c:v>
                </c:pt>
                <c:pt idx="7758">
                  <c:v>120</c:v>
                </c:pt>
                <c:pt idx="7759">
                  <c:v>120</c:v>
                </c:pt>
                <c:pt idx="7760">
                  <c:v>120</c:v>
                </c:pt>
                <c:pt idx="7761">
                  <c:v>120</c:v>
                </c:pt>
                <c:pt idx="7762">
                  <c:v>120</c:v>
                </c:pt>
                <c:pt idx="7763">
                  <c:v>120</c:v>
                </c:pt>
                <c:pt idx="7764">
                  <c:v>120</c:v>
                </c:pt>
                <c:pt idx="7765">
                  <c:v>120</c:v>
                </c:pt>
                <c:pt idx="7766">
                  <c:v>120</c:v>
                </c:pt>
                <c:pt idx="7767">
                  <c:v>120</c:v>
                </c:pt>
                <c:pt idx="7768">
                  <c:v>120</c:v>
                </c:pt>
                <c:pt idx="7769">
                  <c:v>120</c:v>
                </c:pt>
                <c:pt idx="7770">
                  <c:v>120</c:v>
                </c:pt>
                <c:pt idx="7771">
                  <c:v>120</c:v>
                </c:pt>
                <c:pt idx="7772">
                  <c:v>120</c:v>
                </c:pt>
                <c:pt idx="7773">
                  <c:v>120</c:v>
                </c:pt>
                <c:pt idx="7774">
                  <c:v>120</c:v>
                </c:pt>
                <c:pt idx="7775">
                  <c:v>120</c:v>
                </c:pt>
                <c:pt idx="7776">
                  <c:v>120</c:v>
                </c:pt>
                <c:pt idx="7777">
                  <c:v>120</c:v>
                </c:pt>
                <c:pt idx="7778">
                  <c:v>120</c:v>
                </c:pt>
                <c:pt idx="7779">
                  <c:v>120</c:v>
                </c:pt>
                <c:pt idx="7780">
                  <c:v>120</c:v>
                </c:pt>
                <c:pt idx="7781">
                  <c:v>120</c:v>
                </c:pt>
                <c:pt idx="7782">
                  <c:v>120</c:v>
                </c:pt>
                <c:pt idx="7783">
                  <c:v>120</c:v>
                </c:pt>
                <c:pt idx="7784">
                  <c:v>120</c:v>
                </c:pt>
                <c:pt idx="7785">
                  <c:v>120</c:v>
                </c:pt>
                <c:pt idx="7786">
                  <c:v>120</c:v>
                </c:pt>
                <c:pt idx="7787">
                  <c:v>120</c:v>
                </c:pt>
                <c:pt idx="7788">
                  <c:v>120</c:v>
                </c:pt>
                <c:pt idx="7789">
                  <c:v>120</c:v>
                </c:pt>
                <c:pt idx="7790">
                  <c:v>120</c:v>
                </c:pt>
                <c:pt idx="7791">
                  <c:v>120</c:v>
                </c:pt>
                <c:pt idx="7792">
                  <c:v>120</c:v>
                </c:pt>
                <c:pt idx="7793">
                  <c:v>120</c:v>
                </c:pt>
                <c:pt idx="7794">
                  <c:v>120</c:v>
                </c:pt>
                <c:pt idx="7795">
                  <c:v>120</c:v>
                </c:pt>
                <c:pt idx="7796">
                  <c:v>120</c:v>
                </c:pt>
                <c:pt idx="7797">
                  <c:v>120</c:v>
                </c:pt>
                <c:pt idx="7798">
                  <c:v>120</c:v>
                </c:pt>
                <c:pt idx="7799">
                  <c:v>120</c:v>
                </c:pt>
                <c:pt idx="7800">
                  <c:v>120</c:v>
                </c:pt>
                <c:pt idx="7801">
                  <c:v>120</c:v>
                </c:pt>
                <c:pt idx="7802">
                  <c:v>120</c:v>
                </c:pt>
                <c:pt idx="7803">
                  <c:v>120</c:v>
                </c:pt>
                <c:pt idx="7804">
                  <c:v>120</c:v>
                </c:pt>
                <c:pt idx="7805">
                  <c:v>120</c:v>
                </c:pt>
                <c:pt idx="7806">
                  <c:v>120</c:v>
                </c:pt>
                <c:pt idx="7807">
                  <c:v>120</c:v>
                </c:pt>
                <c:pt idx="7808">
                  <c:v>120</c:v>
                </c:pt>
                <c:pt idx="7809">
                  <c:v>120</c:v>
                </c:pt>
                <c:pt idx="7810">
                  <c:v>120</c:v>
                </c:pt>
                <c:pt idx="7811">
                  <c:v>120</c:v>
                </c:pt>
                <c:pt idx="7812">
                  <c:v>120</c:v>
                </c:pt>
                <c:pt idx="7813">
                  <c:v>120</c:v>
                </c:pt>
                <c:pt idx="7814">
                  <c:v>120</c:v>
                </c:pt>
                <c:pt idx="7815">
                  <c:v>120</c:v>
                </c:pt>
                <c:pt idx="7816">
                  <c:v>120</c:v>
                </c:pt>
                <c:pt idx="7817">
                  <c:v>120</c:v>
                </c:pt>
                <c:pt idx="7818">
                  <c:v>120</c:v>
                </c:pt>
                <c:pt idx="7819">
                  <c:v>120</c:v>
                </c:pt>
                <c:pt idx="7820">
                  <c:v>120</c:v>
                </c:pt>
                <c:pt idx="7821">
                  <c:v>120</c:v>
                </c:pt>
                <c:pt idx="7822">
                  <c:v>120</c:v>
                </c:pt>
                <c:pt idx="7823">
                  <c:v>120</c:v>
                </c:pt>
                <c:pt idx="7824">
                  <c:v>120</c:v>
                </c:pt>
                <c:pt idx="7825">
                  <c:v>120</c:v>
                </c:pt>
                <c:pt idx="7826">
                  <c:v>120</c:v>
                </c:pt>
                <c:pt idx="7827">
                  <c:v>120</c:v>
                </c:pt>
                <c:pt idx="7828">
                  <c:v>120</c:v>
                </c:pt>
                <c:pt idx="7829">
                  <c:v>120</c:v>
                </c:pt>
                <c:pt idx="7830">
                  <c:v>120</c:v>
                </c:pt>
                <c:pt idx="7831">
                  <c:v>120</c:v>
                </c:pt>
                <c:pt idx="7832">
                  <c:v>120</c:v>
                </c:pt>
                <c:pt idx="7833">
                  <c:v>120</c:v>
                </c:pt>
                <c:pt idx="7834">
                  <c:v>120</c:v>
                </c:pt>
                <c:pt idx="7835">
                  <c:v>120</c:v>
                </c:pt>
                <c:pt idx="7836">
                  <c:v>120</c:v>
                </c:pt>
                <c:pt idx="7837">
                  <c:v>120</c:v>
                </c:pt>
                <c:pt idx="7838">
                  <c:v>120</c:v>
                </c:pt>
                <c:pt idx="7839">
                  <c:v>120</c:v>
                </c:pt>
                <c:pt idx="7840">
                  <c:v>120</c:v>
                </c:pt>
                <c:pt idx="7841">
                  <c:v>120</c:v>
                </c:pt>
                <c:pt idx="7842">
                  <c:v>120</c:v>
                </c:pt>
                <c:pt idx="7843">
                  <c:v>120</c:v>
                </c:pt>
                <c:pt idx="7844">
                  <c:v>120</c:v>
                </c:pt>
                <c:pt idx="7845">
                  <c:v>120</c:v>
                </c:pt>
                <c:pt idx="7846">
                  <c:v>120</c:v>
                </c:pt>
                <c:pt idx="7847">
                  <c:v>120</c:v>
                </c:pt>
                <c:pt idx="7848">
                  <c:v>120</c:v>
                </c:pt>
                <c:pt idx="7849">
                  <c:v>120</c:v>
                </c:pt>
                <c:pt idx="7850">
                  <c:v>120</c:v>
                </c:pt>
                <c:pt idx="7851">
                  <c:v>120</c:v>
                </c:pt>
                <c:pt idx="7852">
                  <c:v>120</c:v>
                </c:pt>
                <c:pt idx="7853">
                  <c:v>120</c:v>
                </c:pt>
                <c:pt idx="7854">
                  <c:v>120</c:v>
                </c:pt>
                <c:pt idx="7855">
                  <c:v>120</c:v>
                </c:pt>
                <c:pt idx="7856">
                  <c:v>120</c:v>
                </c:pt>
                <c:pt idx="7857">
                  <c:v>120</c:v>
                </c:pt>
                <c:pt idx="7858">
                  <c:v>120</c:v>
                </c:pt>
                <c:pt idx="7859">
                  <c:v>120</c:v>
                </c:pt>
                <c:pt idx="7860">
                  <c:v>120</c:v>
                </c:pt>
                <c:pt idx="7861">
                  <c:v>120</c:v>
                </c:pt>
                <c:pt idx="7862">
                  <c:v>120</c:v>
                </c:pt>
                <c:pt idx="7863">
                  <c:v>120</c:v>
                </c:pt>
                <c:pt idx="7864">
                  <c:v>120</c:v>
                </c:pt>
                <c:pt idx="7865">
                  <c:v>120</c:v>
                </c:pt>
                <c:pt idx="7866">
                  <c:v>120</c:v>
                </c:pt>
                <c:pt idx="7867">
                  <c:v>120</c:v>
                </c:pt>
                <c:pt idx="7868">
                  <c:v>120</c:v>
                </c:pt>
                <c:pt idx="7869">
                  <c:v>120</c:v>
                </c:pt>
                <c:pt idx="7870">
                  <c:v>120</c:v>
                </c:pt>
                <c:pt idx="7871">
                  <c:v>120</c:v>
                </c:pt>
                <c:pt idx="7872">
                  <c:v>120</c:v>
                </c:pt>
                <c:pt idx="7873">
                  <c:v>120</c:v>
                </c:pt>
                <c:pt idx="7874">
                  <c:v>120</c:v>
                </c:pt>
                <c:pt idx="7875">
                  <c:v>120</c:v>
                </c:pt>
                <c:pt idx="7876">
                  <c:v>120</c:v>
                </c:pt>
                <c:pt idx="7877">
                  <c:v>120</c:v>
                </c:pt>
                <c:pt idx="7878">
                  <c:v>120</c:v>
                </c:pt>
                <c:pt idx="7879">
                  <c:v>120</c:v>
                </c:pt>
                <c:pt idx="7880">
                  <c:v>120</c:v>
                </c:pt>
                <c:pt idx="7881">
                  <c:v>120</c:v>
                </c:pt>
                <c:pt idx="7882">
                  <c:v>120</c:v>
                </c:pt>
                <c:pt idx="7883">
                  <c:v>120</c:v>
                </c:pt>
                <c:pt idx="7884">
                  <c:v>120</c:v>
                </c:pt>
                <c:pt idx="7885">
                  <c:v>120</c:v>
                </c:pt>
                <c:pt idx="7886">
                  <c:v>120</c:v>
                </c:pt>
                <c:pt idx="7887">
                  <c:v>120</c:v>
                </c:pt>
                <c:pt idx="7888">
                  <c:v>120</c:v>
                </c:pt>
                <c:pt idx="7889">
                  <c:v>120</c:v>
                </c:pt>
                <c:pt idx="7890">
                  <c:v>120</c:v>
                </c:pt>
                <c:pt idx="7891">
                  <c:v>120</c:v>
                </c:pt>
                <c:pt idx="7892">
                  <c:v>120</c:v>
                </c:pt>
                <c:pt idx="7893">
                  <c:v>120</c:v>
                </c:pt>
                <c:pt idx="7894">
                  <c:v>120</c:v>
                </c:pt>
                <c:pt idx="7895">
                  <c:v>120</c:v>
                </c:pt>
                <c:pt idx="7896">
                  <c:v>120</c:v>
                </c:pt>
                <c:pt idx="7897">
                  <c:v>120</c:v>
                </c:pt>
                <c:pt idx="7898">
                  <c:v>120</c:v>
                </c:pt>
                <c:pt idx="7899">
                  <c:v>120</c:v>
                </c:pt>
                <c:pt idx="7900">
                  <c:v>120</c:v>
                </c:pt>
                <c:pt idx="7901">
                  <c:v>120</c:v>
                </c:pt>
                <c:pt idx="7902">
                  <c:v>120</c:v>
                </c:pt>
                <c:pt idx="7903">
                  <c:v>120</c:v>
                </c:pt>
                <c:pt idx="7904">
                  <c:v>120</c:v>
                </c:pt>
                <c:pt idx="7905">
                  <c:v>120</c:v>
                </c:pt>
                <c:pt idx="7906">
                  <c:v>120</c:v>
                </c:pt>
                <c:pt idx="7907">
                  <c:v>120</c:v>
                </c:pt>
                <c:pt idx="7908">
                  <c:v>120</c:v>
                </c:pt>
                <c:pt idx="7909">
                  <c:v>120</c:v>
                </c:pt>
                <c:pt idx="7910">
                  <c:v>120</c:v>
                </c:pt>
                <c:pt idx="7911">
                  <c:v>120</c:v>
                </c:pt>
                <c:pt idx="7912">
                  <c:v>120</c:v>
                </c:pt>
                <c:pt idx="7913">
                  <c:v>120</c:v>
                </c:pt>
                <c:pt idx="7914">
                  <c:v>120</c:v>
                </c:pt>
                <c:pt idx="7915">
                  <c:v>120</c:v>
                </c:pt>
                <c:pt idx="7916">
                  <c:v>120</c:v>
                </c:pt>
                <c:pt idx="7917">
                  <c:v>120</c:v>
                </c:pt>
                <c:pt idx="7918">
                  <c:v>120</c:v>
                </c:pt>
                <c:pt idx="7919">
                  <c:v>120</c:v>
                </c:pt>
                <c:pt idx="7920">
                  <c:v>120</c:v>
                </c:pt>
                <c:pt idx="7921">
                  <c:v>120</c:v>
                </c:pt>
                <c:pt idx="7922">
                  <c:v>120</c:v>
                </c:pt>
                <c:pt idx="7923">
                  <c:v>120</c:v>
                </c:pt>
                <c:pt idx="7924">
                  <c:v>120</c:v>
                </c:pt>
                <c:pt idx="7925">
                  <c:v>120</c:v>
                </c:pt>
                <c:pt idx="7926">
                  <c:v>120</c:v>
                </c:pt>
                <c:pt idx="7927">
                  <c:v>120</c:v>
                </c:pt>
                <c:pt idx="7928">
                  <c:v>120</c:v>
                </c:pt>
                <c:pt idx="7929">
                  <c:v>120</c:v>
                </c:pt>
                <c:pt idx="7930">
                  <c:v>120</c:v>
                </c:pt>
                <c:pt idx="7931">
                  <c:v>120</c:v>
                </c:pt>
                <c:pt idx="7932">
                  <c:v>120</c:v>
                </c:pt>
                <c:pt idx="7933">
                  <c:v>120</c:v>
                </c:pt>
                <c:pt idx="7934">
                  <c:v>120</c:v>
                </c:pt>
                <c:pt idx="7935">
                  <c:v>120</c:v>
                </c:pt>
                <c:pt idx="7936">
                  <c:v>120</c:v>
                </c:pt>
                <c:pt idx="7937">
                  <c:v>120</c:v>
                </c:pt>
                <c:pt idx="7938">
                  <c:v>120</c:v>
                </c:pt>
                <c:pt idx="7939">
                  <c:v>120</c:v>
                </c:pt>
                <c:pt idx="7940">
                  <c:v>120</c:v>
                </c:pt>
                <c:pt idx="7941">
                  <c:v>120</c:v>
                </c:pt>
                <c:pt idx="7942">
                  <c:v>120</c:v>
                </c:pt>
                <c:pt idx="7943">
                  <c:v>120</c:v>
                </c:pt>
                <c:pt idx="7944">
                  <c:v>120</c:v>
                </c:pt>
                <c:pt idx="7945">
                  <c:v>120</c:v>
                </c:pt>
                <c:pt idx="7946">
                  <c:v>120</c:v>
                </c:pt>
                <c:pt idx="7947">
                  <c:v>120</c:v>
                </c:pt>
                <c:pt idx="7948">
                  <c:v>120</c:v>
                </c:pt>
                <c:pt idx="7949">
                  <c:v>120</c:v>
                </c:pt>
                <c:pt idx="7950">
                  <c:v>120</c:v>
                </c:pt>
                <c:pt idx="7951">
                  <c:v>120</c:v>
                </c:pt>
                <c:pt idx="7952">
                  <c:v>120</c:v>
                </c:pt>
                <c:pt idx="7953">
                  <c:v>120</c:v>
                </c:pt>
                <c:pt idx="7954">
                  <c:v>120</c:v>
                </c:pt>
                <c:pt idx="7955">
                  <c:v>120</c:v>
                </c:pt>
                <c:pt idx="7956">
                  <c:v>120</c:v>
                </c:pt>
                <c:pt idx="7957">
                  <c:v>120</c:v>
                </c:pt>
                <c:pt idx="7958">
                  <c:v>120</c:v>
                </c:pt>
                <c:pt idx="7959">
                  <c:v>120</c:v>
                </c:pt>
                <c:pt idx="7960">
                  <c:v>120</c:v>
                </c:pt>
                <c:pt idx="7961">
                  <c:v>120</c:v>
                </c:pt>
                <c:pt idx="7962">
                  <c:v>120</c:v>
                </c:pt>
                <c:pt idx="7963">
                  <c:v>120</c:v>
                </c:pt>
                <c:pt idx="7964">
                  <c:v>120</c:v>
                </c:pt>
                <c:pt idx="7965">
                  <c:v>120</c:v>
                </c:pt>
                <c:pt idx="7966">
                  <c:v>120</c:v>
                </c:pt>
                <c:pt idx="7967">
                  <c:v>120</c:v>
                </c:pt>
                <c:pt idx="7968">
                  <c:v>120</c:v>
                </c:pt>
                <c:pt idx="7969">
                  <c:v>120</c:v>
                </c:pt>
                <c:pt idx="7970">
                  <c:v>120</c:v>
                </c:pt>
                <c:pt idx="7971">
                  <c:v>120</c:v>
                </c:pt>
                <c:pt idx="7972">
                  <c:v>120</c:v>
                </c:pt>
                <c:pt idx="7973">
                  <c:v>120</c:v>
                </c:pt>
                <c:pt idx="7974">
                  <c:v>120</c:v>
                </c:pt>
                <c:pt idx="7975">
                  <c:v>120</c:v>
                </c:pt>
                <c:pt idx="7976">
                  <c:v>120</c:v>
                </c:pt>
                <c:pt idx="7977">
                  <c:v>120</c:v>
                </c:pt>
                <c:pt idx="7978">
                  <c:v>120</c:v>
                </c:pt>
                <c:pt idx="7979">
                  <c:v>120</c:v>
                </c:pt>
                <c:pt idx="7980">
                  <c:v>120</c:v>
                </c:pt>
                <c:pt idx="7981">
                  <c:v>120</c:v>
                </c:pt>
                <c:pt idx="7982">
                  <c:v>120</c:v>
                </c:pt>
                <c:pt idx="7983">
                  <c:v>120</c:v>
                </c:pt>
                <c:pt idx="7984">
                  <c:v>120</c:v>
                </c:pt>
                <c:pt idx="7985">
                  <c:v>120</c:v>
                </c:pt>
                <c:pt idx="7986">
                  <c:v>120</c:v>
                </c:pt>
                <c:pt idx="7987">
                  <c:v>120</c:v>
                </c:pt>
                <c:pt idx="7988">
                  <c:v>120</c:v>
                </c:pt>
                <c:pt idx="7989">
                  <c:v>120</c:v>
                </c:pt>
                <c:pt idx="7990">
                  <c:v>120</c:v>
                </c:pt>
                <c:pt idx="7991">
                  <c:v>120</c:v>
                </c:pt>
                <c:pt idx="7992">
                  <c:v>120</c:v>
                </c:pt>
                <c:pt idx="7993">
                  <c:v>120</c:v>
                </c:pt>
                <c:pt idx="7994">
                  <c:v>120</c:v>
                </c:pt>
                <c:pt idx="7995">
                  <c:v>120</c:v>
                </c:pt>
                <c:pt idx="7996">
                  <c:v>120</c:v>
                </c:pt>
                <c:pt idx="7997">
                  <c:v>120</c:v>
                </c:pt>
                <c:pt idx="7998">
                  <c:v>120</c:v>
                </c:pt>
                <c:pt idx="7999">
                  <c:v>120</c:v>
                </c:pt>
                <c:pt idx="8000">
                  <c:v>120</c:v>
                </c:pt>
                <c:pt idx="8001">
                  <c:v>120</c:v>
                </c:pt>
                <c:pt idx="8002">
                  <c:v>120</c:v>
                </c:pt>
                <c:pt idx="8003">
                  <c:v>120</c:v>
                </c:pt>
                <c:pt idx="8004">
                  <c:v>120</c:v>
                </c:pt>
                <c:pt idx="8005">
                  <c:v>120</c:v>
                </c:pt>
                <c:pt idx="8006">
                  <c:v>120</c:v>
                </c:pt>
                <c:pt idx="8007">
                  <c:v>120</c:v>
                </c:pt>
                <c:pt idx="8008">
                  <c:v>120</c:v>
                </c:pt>
                <c:pt idx="8009">
                  <c:v>120</c:v>
                </c:pt>
                <c:pt idx="8010">
                  <c:v>120</c:v>
                </c:pt>
                <c:pt idx="8011">
                  <c:v>120</c:v>
                </c:pt>
                <c:pt idx="8012">
                  <c:v>120</c:v>
                </c:pt>
                <c:pt idx="8013">
                  <c:v>120</c:v>
                </c:pt>
                <c:pt idx="8014">
                  <c:v>120</c:v>
                </c:pt>
                <c:pt idx="8015">
                  <c:v>120</c:v>
                </c:pt>
                <c:pt idx="8016">
                  <c:v>120</c:v>
                </c:pt>
                <c:pt idx="8017">
                  <c:v>120</c:v>
                </c:pt>
                <c:pt idx="8018">
                  <c:v>120</c:v>
                </c:pt>
                <c:pt idx="8019">
                  <c:v>120</c:v>
                </c:pt>
                <c:pt idx="8020">
                  <c:v>120</c:v>
                </c:pt>
                <c:pt idx="8021">
                  <c:v>120</c:v>
                </c:pt>
                <c:pt idx="8022">
                  <c:v>120</c:v>
                </c:pt>
                <c:pt idx="8023">
                  <c:v>120</c:v>
                </c:pt>
                <c:pt idx="8024">
                  <c:v>120</c:v>
                </c:pt>
                <c:pt idx="8025">
                  <c:v>120</c:v>
                </c:pt>
                <c:pt idx="8026">
                  <c:v>120</c:v>
                </c:pt>
                <c:pt idx="8027">
                  <c:v>120</c:v>
                </c:pt>
                <c:pt idx="8028">
                  <c:v>120</c:v>
                </c:pt>
                <c:pt idx="8029">
                  <c:v>120</c:v>
                </c:pt>
                <c:pt idx="8030">
                  <c:v>120</c:v>
                </c:pt>
                <c:pt idx="8031">
                  <c:v>120</c:v>
                </c:pt>
                <c:pt idx="8032">
                  <c:v>120</c:v>
                </c:pt>
                <c:pt idx="8033">
                  <c:v>120</c:v>
                </c:pt>
                <c:pt idx="8034">
                  <c:v>120</c:v>
                </c:pt>
                <c:pt idx="8035">
                  <c:v>120</c:v>
                </c:pt>
                <c:pt idx="8036">
                  <c:v>120</c:v>
                </c:pt>
                <c:pt idx="8037">
                  <c:v>120</c:v>
                </c:pt>
                <c:pt idx="8038">
                  <c:v>120</c:v>
                </c:pt>
                <c:pt idx="8039">
                  <c:v>120</c:v>
                </c:pt>
                <c:pt idx="8040">
                  <c:v>120</c:v>
                </c:pt>
                <c:pt idx="8041">
                  <c:v>120</c:v>
                </c:pt>
                <c:pt idx="8042">
                  <c:v>120</c:v>
                </c:pt>
                <c:pt idx="8043">
                  <c:v>120</c:v>
                </c:pt>
                <c:pt idx="8044">
                  <c:v>120</c:v>
                </c:pt>
                <c:pt idx="8045">
                  <c:v>120</c:v>
                </c:pt>
                <c:pt idx="8046">
                  <c:v>120</c:v>
                </c:pt>
                <c:pt idx="8047">
                  <c:v>120</c:v>
                </c:pt>
                <c:pt idx="8048">
                  <c:v>120</c:v>
                </c:pt>
                <c:pt idx="8049">
                  <c:v>120</c:v>
                </c:pt>
                <c:pt idx="8050">
                  <c:v>120</c:v>
                </c:pt>
                <c:pt idx="8051">
                  <c:v>120</c:v>
                </c:pt>
                <c:pt idx="8052">
                  <c:v>120</c:v>
                </c:pt>
                <c:pt idx="8053">
                  <c:v>120</c:v>
                </c:pt>
                <c:pt idx="8054">
                  <c:v>120</c:v>
                </c:pt>
                <c:pt idx="8055">
                  <c:v>120</c:v>
                </c:pt>
                <c:pt idx="8056">
                  <c:v>120</c:v>
                </c:pt>
                <c:pt idx="8057">
                  <c:v>120</c:v>
                </c:pt>
                <c:pt idx="8058">
                  <c:v>120</c:v>
                </c:pt>
                <c:pt idx="8059">
                  <c:v>120</c:v>
                </c:pt>
                <c:pt idx="8060">
                  <c:v>120</c:v>
                </c:pt>
                <c:pt idx="8061">
                  <c:v>120</c:v>
                </c:pt>
                <c:pt idx="8062">
                  <c:v>120</c:v>
                </c:pt>
                <c:pt idx="8063">
                  <c:v>120</c:v>
                </c:pt>
                <c:pt idx="8064">
                  <c:v>120</c:v>
                </c:pt>
                <c:pt idx="8065">
                  <c:v>120</c:v>
                </c:pt>
                <c:pt idx="8066">
                  <c:v>120</c:v>
                </c:pt>
                <c:pt idx="8067">
                  <c:v>120</c:v>
                </c:pt>
                <c:pt idx="8068">
                  <c:v>120</c:v>
                </c:pt>
                <c:pt idx="8069">
                  <c:v>120</c:v>
                </c:pt>
                <c:pt idx="8070">
                  <c:v>120</c:v>
                </c:pt>
                <c:pt idx="8071">
                  <c:v>120</c:v>
                </c:pt>
                <c:pt idx="8072">
                  <c:v>120</c:v>
                </c:pt>
                <c:pt idx="8073">
                  <c:v>120</c:v>
                </c:pt>
                <c:pt idx="8074">
                  <c:v>120</c:v>
                </c:pt>
                <c:pt idx="8075">
                  <c:v>120</c:v>
                </c:pt>
                <c:pt idx="8076">
                  <c:v>120</c:v>
                </c:pt>
                <c:pt idx="8077">
                  <c:v>120</c:v>
                </c:pt>
                <c:pt idx="8078">
                  <c:v>120</c:v>
                </c:pt>
                <c:pt idx="8079">
                  <c:v>120</c:v>
                </c:pt>
                <c:pt idx="8080">
                  <c:v>120</c:v>
                </c:pt>
                <c:pt idx="8081">
                  <c:v>120</c:v>
                </c:pt>
                <c:pt idx="8082">
                  <c:v>120</c:v>
                </c:pt>
                <c:pt idx="8083">
                  <c:v>120</c:v>
                </c:pt>
                <c:pt idx="8084">
                  <c:v>120</c:v>
                </c:pt>
                <c:pt idx="8085">
                  <c:v>120</c:v>
                </c:pt>
                <c:pt idx="8086">
                  <c:v>120</c:v>
                </c:pt>
                <c:pt idx="8087">
                  <c:v>120</c:v>
                </c:pt>
                <c:pt idx="8088">
                  <c:v>120</c:v>
                </c:pt>
                <c:pt idx="8089">
                  <c:v>120</c:v>
                </c:pt>
                <c:pt idx="8090">
                  <c:v>120</c:v>
                </c:pt>
                <c:pt idx="8091">
                  <c:v>120</c:v>
                </c:pt>
                <c:pt idx="8092">
                  <c:v>120</c:v>
                </c:pt>
                <c:pt idx="8093">
                  <c:v>120</c:v>
                </c:pt>
                <c:pt idx="8094">
                  <c:v>120</c:v>
                </c:pt>
                <c:pt idx="8095">
                  <c:v>120</c:v>
                </c:pt>
                <c:pt idx="8096">
                  <c:v>120</c:v>
                </c:pt>
                <c:pt idx="8097">
                  <c:v>120</c:v>
                </c:pt>
                <c:pt idx="8098">
                  <c:v>120</c:v>
                </c:pt>
                <c:pt idx="8099">
                  <c:v>120</c:v>
                </c:pt>
                <c:pt idx="8100">
                  <c:v>120</c:v>
                </c:pt>
                <c:pt idx="8101">
                  <c:v>120</c:v>
                </c:pt>
                <c:pt idx="8102">
                  <c:v>120</c:v>
                </c:pt>
                <c:pt idx="8103">
                  <c:v>120</c:v>
                </c:pt>
                <c:pt idx="8104">
                  <c:v>120</c:v>
                </c:pt>
                <c:pt idx="8105">
                  <c:v>120</c:v>
                </c:pt>
                <c:pt idx="8106">
                  <c:v>120</c:v>
                </c:pt>
                <c:pt idx="8107">
                  <c:v>120</c:v>
                </c:pt>
                <c:pt idx="8108">
                  <c:v>120</c:v>
                </c:pt>
                <c:pt idx="8109">
                  <c:v>120</c:v>
                </c:pt>
                <c:pt idx="8110">
                  <c:v>120</c:v>
                </c:pt>
                <c:pt idx="8111">
                  <c:v>120</c:v>
                </c:pt>
                <c:pt idx="8112">
                  <c:v>120</c:v>
                </c:pt>
                <c:pt idx="8113">
                  <c:v>120</c:v>
                </c:pt>
                <c:pt idx="8114">
                  <c:v>120</c:v>
                </c:pt>
                <c:pt idx="8115">
                  <c:v>120</c:v>
                </c:pt>
                <c:pt idx="8116">
                  <c:v>120</c:v>
                </c:pt>
                <c:pt idx="8117">
                  <c:v>120</c:v>
                </c:pt>
                <c:pt idx="8118">
                  <c:v>120</c:v>
                </c:pt>
                <c:pt idx="8119">
                  <c:v>120</c:v>
                </c:pt>
                <c:pt idx="8120">
                  <c:v>120</c:v>
                </c:pt>
                <c:pt idx="8121">
                  <c:v>120</c:v>
                </c:pt>
                <c:pt idx="8122">
                  <c:v>120</c:v>
                </c:pt>
                <c:pt idx="8123">
                  <c:v>120</c:v>
                </c:pt>
                <c:pt idx="8124">
                  <c:v>120</c:v>
                </c:pt>
                <c:pt idx="8125">
                  <c:v>120</c:v>
                </c:pt>
                <c:pt idx="8126">
                  <c:v>120</c:v>
                </c:pt>
                <c:pt idx="8127">
                  <c:v>120</c:v>
                </c:pt>
                <c:pt idx="8128">
                  <c:v>120</c:v>
                </c:pt>
                <c:pt idx="8129">
                  <c:v>120</c:v>
                </c:pt>
                <c:pt idx="8130">
                  <c:v>120</c:v>
                </c:pt>
                <c:pt idx="8131">
                  <c:v>120</c:v>
                </c:pt>
                <c:pt idx="8132">
                  <c:v>120</c:v>
                </c:pt>
                <c:pt idx="8133">
                  <c:v>120</c:v>
                </c:pt>
                <c:pt idx="8134">
                  <c:v>120</c:v>
                </c:pt>
                <c:pt idx="8135">
                  <c:v>120</c:v>
                </c:pt>
                <c:pt idx="8136">
                  <c:v>120</c:v>
                </c:pt>
                <c:pt idx="8137">
                  <c:v>120</c:v>
                </c:pt>
                <c:pt idx="8138">
                  <c:v>120</c:v>
                </c:pt>
                <c:pt idx="8139">
                  <c:v>120</c:v>
                </c:pt>
                <c:pt idx="8140">
                  <c:v>120</c:v>
                </c:pt>
                <c:pt idx="8141">
                  <c:v>120</c:v>
                </c:pt>
                <c:pt idx="8142">
                  <c:v>120</c:v>
                </c:pt>
                <c:pt idx="8143">
                  <c:v>120</c:v>
                </c:pt>
                <c:pt idx="8144">
                  <c:v>120</c:v>
                </c:pt>
                <c:pt idx="8145">
                  <c:v>120</c:v>
                </c:pt>
                <c:pt idx="8146">
                  <c:v>120</c:v>
                </c:pt>
                <c:pt idx="8147">
                  <c:v>120</c:v>
                </c:pt>
                <c:pt idx="8148">
                  <c:v>120</c:v>
                </c:pt>
                <c:pt idx="8149">
                  <c:v>120</c:v>
                </c:pt>
                <c:pt idx="8150">
                  <c:v>120</c:v>
                </c:pt>
                <c:pt idx="8151">
                  <c:v>120</c:v>
                </c:pt>
                <c:pt idx="8152">
                  <c:v>120</c:v>
                </c:pt>
                <c:pt idx="8153">
                  <c:v>120</c:v>
                </c:pt>
                <c:pt idx="8154">
                  <c:v>120</c:v>
                </c:pt>
                <c:pt idx="8155">
                  <c:v>120</c:v>
                </c:pt>
                <c:pt idx="8156">
                  <c:v>120</c:v>
                </c:pt>
                <c:pt idx="8157">
                  <c:v>120</c:v>
                </c:pt>
                <c:pt idx="8158">
                  <c:v>120</c:v>
                </c:pt>
                <c:pt idx="8159">
                  <c:v>120</c:v>
                </c:pt>
                <c:pt idx="8160">
                  <c:v>120</c:v>
                </c:pt>
                <c:pt idx="8161">
                  <c:v>120</c:v>
                </c:pt>
                <c:pt idx="8162">
                  <c:v>120</c:v>
                </c:pt>
                <c:pt idx="8163">
                  <c:v>120</c:v>
                </c:pt>
                <c:pt idx="8164">
                  <c:v>120</c:v>
                </c:pt>
                <c:pt idx="8165">
                  <c:v>120</c:v>
                </c:pt>
                <c:pt idx="8166">
                  <c:v>120</c:v>
                </c:pt>
                <c:pt idx="8167">
                  <c:v>120</c:v>
                </c:pt>
                <c:pt idx="8168">
                  <c:v>120</c:v>
                </c:pt>
                <c:pt idx="8169">
                  <c:v>120</c:v>
                </c:pt>
                <c:pt idx="8170">
                  <c:v>120</c:v>
                </c:pt>
                <c:pt idx="8171">
                  <c:v>120</c:v>
                </c:pt>
                <c:pt idx="8172">
                  <c:v>120</c:v>
                </c:pt>
                <c:pt idx="8173">
                  <c:v>120</c:v>
                </c:pt>
                <c:pt idx="8174">
                  <c:v>120</c:v>
                </c:pt>
                <c:pt idx="8175">
                  <c:v>120</c:v>
                </c:pt>
                <c:pt idx="8176">
                  <c:v>120</c:v>
                </c:pt>
                <c:pt idx="8177">
                  <c:v>120</c:v>
                </c:pt>
                <c:pt idx="8178">
                  <c:v>120</c:v>
                </c:pt>
                <c:pt idx="8179">
                  <c:v>120</c:v>
                </c:pt>
                <c:pt idx="8180">
                  <c:v>120</c:v>
                </c:pt>
                <c:pt idx="8181">
                  <c:v>120</c:v>
                </c:pt>
                <c:pt idx="8182">
                  <c:v>120</c:v>
                </c:pt>
                <c:pt idx="8183">
                  <c:v>120</c:v>
                </c:pt>
                <c:pt idx="8184">
                  <c:v>120</c:v>
                </c:pt>
                <c:pt idx="8185">
                  <c:v>120</c:v>
                </c:pt>
                <c:pt idx="8186">
                  <c:v>120</c:v>
                </c:pt>
                <c:pt idx="8187">
                  <c:v>120</c:v>
                </c:pt>
                <c:pt idx="8188">
                  <c:v>120</c:v>
                </c:pt>
                <c:pt idx="8189">
                  <c:v>120</c:v>
                </c:pt>
                <c:pt idx="8190">
                  <c:v>120</c:v>
                </c:pt>
                <c:pt idx="8191">
                  <c:v>120</c:v>
                </c:pt>
                <c:pt idx="8192">
                  <c:v>120</c:v>
                </c:pt>
                <c:pt idx="8193">
                  <c:v>120</c:v>
                </c:pt>
                <c:pt idx="8194">
                  <c:v>120</c:v>
                </c:pt>
                <c:pt idx="8195">
                  <c:v>120</c:v>
                </c:pt>
                <c:pt idx="8196">
                  <c:v>120</c:v>
                </c:pt>
                <c:pt idx="8197">
                  <c:v>120</c:v>
                </c:pt>
                <c:pt idx="8198">
                  <c:v>120</c:v>
                </c:pt>
                <c:pt idx="8199">
                  <c:v>120</c:v>
                </c:pt>
                <c:pt idx="8200">
                  <c:v>120</c:v>
                </c:pt>
                <c:pt idx="8201">
                  <c:v>120</c:v>
                </c:pt>
                <c:pt idx="8202">
                  <c:v>120</c:v>
                </c:pt>
                <c:pt idx="8203">
                  <c:v>120</c:v>
                </c:pt>
                <c:pt idx="8204">
                  <c:v>120</c:v>
                </c:pt>
                <c:pt idx="8205">
                  <c:v>120</c:v>
                </c:pt>
                <c:pt idx="8206">
                  <c:v>120</c:v>
                </c:pt>
                <c:pt idx="8207">
                  <c:v>120</c:v>
                </c:pt>
                <c:pt idx="8208">
                  <c:v>120</c:v>
                </c:pt>
                <c:pt idx="8209">
                  <c:v>120</c:v>
                </c:pt>
                <c:pt idx="8210">
                  <c:v>120</c:v>
                </c:pt>
                <c:pt idx="8211">
                  <c:v>120</c:v>
                </c:pt>
                <c:pt idx="8212">
                  <c:v>120</c:v>
                </c:pt>
                <c:pt idx="8213">
                  <c:v>120</c:v>
                </c:pt>
                <c:pt idx="8214">
                  <c:v>120</c:v>
                </c:pt>
                <c:pt idx="8215">
                  <c:v>120</c:v>
                </c:pt>
                <c:pt idx="8216">
                  <c:v>120</c:v>
                </c:pt>
                <c:pt idx="8217">
                  <c:v>120</c:v>
                </c:pt>
                <c:pt idx="8218">
                  <c:v>120</c:v>
                </c:pt>
                <c:pt idx="8219">
                  <c:v>120</c:v>
                </c:pt>
                <c:pt idx="8220">
                  <c:v>120</c:v>
                </c:pt>
                <c:pt idx="8221">
                  <c:v>120</c:v>
                </c:pt>
                <c:pt idx="8222">
                  <c:v>120</c:v>
                </c:pt>
                <c:pt idx="8223">
                  <c:v>120</c:v>
                </c:pt>
                <c:pt idx="8224">
                  <c:v>120</c:v>
                </c:pt>
                <c:pt idx="8225">
                  <c:v>120</c:v>
                </c:pt>
                <c:pt idx="8226">
                  <c:v>120</c:v>
                </c:pt>
                <c:pt idx="8227">
                  <c:v>120</c:v>
                </c:pt>
                <c:pt idx="8228">
                  <c:v>120</c:v>
                </c:pt>
                <c:pt idx="8229">
                  <c:v>120</c:v>
                </c:pt>
                <c:pt idx="8230">
                  <c:v>120</c:v>
                </c:pt>
                <c:pt idx="8231">
                  <c:v>120</c:v>
                </c:pt>
                <c:pt idx="8232">
                  <c:v>120</c:v>
                </c:pt>
                <c:pt idx="8233">
                  <c:v>120</c:v>
                </c:pt>
                <c:pt idx="8234">
                  <c:v>120</c:v>
                </c:pt>
                <c:pt idx="8235">
                  <c:v>120</c:v>
                </c:pt>
                <c:pt idx="8236">
                  <c:v>120</c:v>
                </c:pt>
                <c:pt idx="8237">
                  <c:v>120</c:v>
                </c:pt>
                <c:pt idx="8238">
                  <c:v>120</c:v>
                </c:pt>
                <c:pt idx="8239">
                  <c:v>120</c:v>
                </c:pt>
                <c:pt idx="8240">
                  <c:v>120</c:v>
                </c:pt>
                <c:pt idx="8241">
                  <c:v>120</c:v>
                </c:pt>
                <c:pt idx="8242">
                  <c:v>120</c:v>
                </c:pt>
                <c:pt idx="8243">
                  <c:v>120</c:v>
                </c:pt>
                <c:pt idx="8244">
                  <c:v>120</c:v>
                </c:pt>
                <c:pt idx="8245">
                  <c:v>120</c:v>
                </c:pt>
                <c:pt idx="8246">
                  <c:v>120</c:v>
                </c:pt>
                <c:pt idx="8247">
                  <c:v>120</c:v>
                </c:pt>
                <c:pt idx="8248">
                  <c:v>120</c:v>
                </c:pt>
                <c:pt idx="8249">
                  <c:v>120</c:v>
                </c:pt>
                <c:pt idx="8250">
                  <c:v>120</c:v>
                </c:pt>
                <c:pt idx="8251">
                  <c:v>120</c:v>
                </c:pt>
                <c:pt idx="8252">
                  <c:v>120</c:v>
                </c:pt>
                <c:pt idx="8253">
                  <c:v>120</c:v>
                </c:pt>
                <c:pt idx="8254">
                  <c:v>120</c:v>
                </c:pt>
                <c:pt idx="8255">
                  <c:v>120</c:v>
                </c:pt>
                <c:pt idx="8256">
                  <c:v>120</c:v>
                </c:pt>
                <c:pt idx="8257">
                  <c:v>120</c:v>
                </c:pt>
                <c:pt idx="8258">
                  <c:v>120</c:v>
                </c:pt>
                <c:pt idx="8259">
                  <c:v>120</c:v>
                </c:pt>
                <c:pt idx="8260">
                  <c:v>120</c:v>
                </c:pt>
                <c:pt idx="8261">
                  <c:v>120</c:v>
                </c:pt>
                <c:pt idx="8262">
                  <c:v>120</c:v>
                </c:pt>
                <c:pt idx="8263">
                  <c:v>120</c:v>
                </c:pt>
                <c:pt idx="8264">
                  <c:v>120</c:v>
                </c:pt>
                <c:pt idx="8265">
                  <c:v>120</c:v>
                </c:pt>
                <c:pt idx="8266">
                  <c:v>120</c:v>
                </c:pt>
                <c:pt idx="8267">
                  <c:v>120</c:v>
                </c:pt>
                <c:pt idx="8268">
                  <c:v>120</c:v>
                </c:pt>
                <c:pt idx="8269">
                  <c:v>120</c:v>
                </c:pt>
                <c:pt idx="8270">
                  <c:v>120</c:v>
                </c:pt>
                <c:pt idx="8271">
                  <c:v>120</c:v>
                </c:pt>
                <c:pt idx="8272">
                  <c:v>120</c:v>
                </c:pt>
                <c:pt idx="8273">
                  <c:v>120</c:v>
                </c:pt>
                <c:pt idx="8274">
                  <c:v>120</c:v>
                </c:pt>
                <c:pt idx="8275">
                  <c:v>120</c:v>
                </c:pt>
                <c:pt idx="8276">
                  <c:v>120</c:v>
                </c:pt>
                <c:pt idx="8277">
                  <c:v>120</c:v>
                </c:pt>
                <c:pt idx="8278">
                  <c:v>120</c:v>
                </c:pt>
                <c:pt idx="8279">
                  <c:v>120</c:v>
                </c:pt>
                <c:pt idx="8280">
                  <c:v>120</c:v>
                </c:pt>
                <c:pt idx="8281">
                  <c:v>120</c:v>
                </c:pt>
                <c:pt idx="8282">
                  <c:v>120</c:v>
                </c:pt>
                <c:pt idx="8283">
                  <c:v>120</c:v>
                </c:pt>
                <c:pt idx="8284">
                  <c:v>120</c:v>
                </c:pt>
                <c:pt idx="8285">
                  <c:v>120</c:v>
                </c:pt>
                <c:pt idx="8286">
                  <c:v>120</c:v>
                </c:pt>
                <c:pt idx="8287">
                  <c:v>120</c:v>
                </c:pt>
                <c:pt idx="8288">
                  <c:v>120</c:v>
                </c:pt>
                <c:pt idx="8289">
                  <c:v>120</c:v>
                </c:pt>
                <c:pt idx="8290">
                  <c:v>120</c:v>
                </c:pt>
                <c:pt idx="8291">
                  <c:v>120</c:v>
                </c:pt>
                <c:pt idx="8292">
                  <c:v>120</c:v>
                </c:pt>
                <c:pt idx="8293">
                  <c:v>120</c:v>
                </c:pt>
                <c:pt idx="8294">
                  <c:v>120</c:v>
                </c:pt>
                <c:pt idx="8295">
                  <c:v>120</c:v>
                </c:pt>
                <c:pt idx="8296">
                  <c:v>120</c:v>
                </c:pt>
                <c:pt idx="8297">
                  <c:v>120</c:v>
                </c:pt>
                <c:pt idx="8298">
                  <c:v>120</c:v>
                </c:pt>
                <c:pt idx="8299">
                  <c:v>120</c:v>
                </c:pt>
                <c:pt idx="8300">
                  <c:v>120</c:v>
                </c:pt>
                <c:pt idx="8301">
                  <c:v>120</c:v>
                </c:pt>
                <c:pt idx="8302">
                  <c:v>120</c:v>
                </c:pt>
                <c:pt idx="8303">
                  <c:v>120</c:v>
                </c:pt>
                <c:pt idx="8304">
                  <c:v>120</c:v>
                </c:pt>
                <c:pt idx="8305">
                  <c:v>120</c:v>
                </c:pt>
                <c:pt idx="8306">
                  <c:v>120</c:v>
                </c:pt>
                <c:pt idx="8307">
                  <c:v>120</c:v>
                </c:pt>
                <c:pt idx="8308">
                  <c:v>120</c:v>
                </c:pt>
                <c:pt idx="8309">
                  <c:v>120</c:v>
                </c:pt>
                <c:pt idx="8310">
                  <c:v>120</c:v>
                </c:pt>
                <c:pt idx="8311">
                  <c:v>120</c:v>
                </c:pt>
                <c:pt idx="8312">
                  <c:v>120</c:v>
                </c:pt>
                <c:pt idx="8313">
                  <c:v>120</c:v>
                </c:pt>
                <c:pt idx="8314">
                  <c:v>120</c:v>
                </c:pt>
                <c:pt idx="8315">
                  <c:v>120</c:v>
                </c:pt>
                <c:pt idx="8316">
                  <c:v>120</c:v>
                </c:pt>
                <c:pt idx="8317">
                  <c:v>120</c:v>
                </c:pt>
                <c:pt idx="8318">
                  <c:v>120</c:v>
                </c:pt>
                <c:pt idx="8319">
                  <c:v>120</c:v>
                </c:pt>
                <c:pt idx="8320">
                  <c:v>120</c:v>
                </c:pt>
                <c:pt idx="8321">
                  <c:v>120</c:v>
                </c:pt>
                <c:pt idx="8322">
                  <c:v>120</c:v>
                </c:pt>
                <c:pt idx="8323">
                  <c:v>120</c:v>
                </c:pt>
                <c:pt idx="8324">
                  <c:v>120</c:v>
                </c:pt>
                <c:pt idx="8325">
                  <c:v>120</c:v>
                </c:pt>
                <c:pt idx="8326">
                  <c:v>120</c:v>
                </c:pt>
                <c:pt idx="8327">
                  <c:v>120</c:v>
                </c:pt>
                <c:pt idx="8328">
                  <c:v>120</c:v>
                </c:pt>
                <c:pt idx="8329">
                  <c:v>120</c:v>
                </c:pt>
                <c:pt idx="8330">
                  <c:v>120</c:v>
                </c:pt>
                <c:pt idx="8331">
                  <c:v>120</c:v>
                </c:pt>
                <c:pt idx="8332">
                  <c:v>120</c:v>
                </c:pt>
                <c:pt idx="8333">
                  <c:v>120</c:v>
                </c:pt>
                <c:pt idx="8334">
                  <c:v>120</c:v>
                </c:pt>
                <c:pt idx="8335">
                  <c:v>120</c:v>
                </c:pt>
                <c:pt idx="8336">
                  <c:v>120</c:v>
                </c:pt>
                <c:pt idx="8337">
                  <c:v>120</c:v>
                </c:pt>
                <c:pt idx="8338">
                  <c:v>120</c:v>
                </c:pt>
                <c:pt idx="8339">
                  <c:v>120</c:v>
                </c:pt>
                <c:pt idx="8340">
                  <c:v>120</c:v>
                </c:pt>
                <c:pt idx="8341">
                  <c:v>120</c:v>
                </c:pt>
                <c:pt idx="8342">
                  <c:v>120</c:v>
                </c:pt>
                <c:pt idx="8343">
                  <c:v>120</c:v>
                </c:pt>
                <c:pt idx="8344">
                  <c:v>120</c:v>
                </c:pt>
                <c:pt idx="8345">
                  <c:v>120</c:v>
                </c:pt>
                <c:pt idx="8346">
                  <c:v>120</c:v>
                </c:pt>
                <c:pt idx="8347">
                  <c:v>120</c:v>
                </c:pt>
                <c:pt idx="8348">
                  <c:v>120</c:v>
                </c:pt>
                <c:pt idx="8349">
                  <c:v>120</c:v>
                </c:pt>
                <c:pt idx="8350">
                  <c:v>120</c:v>
                </c:pt>
                <c:pt idx="8351">
                  <c:v>120</c:v>
                </c:pt>
                <c:pt idx="8352">
                  <c:v>120</c:v>
                </c:pt>
                <c:pt idx="8353">
                  <c:v>120</c:v>
                </c:pt>
                <c:pt idx="8354">
                  <c:v>120</c:v>
                </c:pt>
                <c:pt idx="8355">
                  <c:v>120</c:v>
                </c:pt>
                <c:pt idx="8356">
                  <c:v>120</c:v>
                </c:pt>
                <c:pt idx="8357">
                  <c:v>120</c:v>
                </c:pt>
                <c:pt idx="8358">
                  <c:v>120</c:v>
                </c:pt>
                <c:pt idx="8359">
                  <c:v>120</c:v>
                </c:pt>
                <c:pt idx="8360">
                  <c:v>120</c:v>
                </c:pt>
                <c:pt idx="8361">
                  <c:v>120</c:v>
                </c:pt>
                <c:pt idx="8362">
                  <c:v>120</c:v>
                </c:pt>
                <c:pt idx="8363">
                  <c:v>120</c:v>
                </c:pt>
                <c:pt idx="8364">
                  <c:v>120</c:v>
                </c:pt>
                <c:pt idx="8365">
                  <c:v>120</c:v>
                </c:pt>
                <c:pt idx="8366">
                  <c:v>120</c:v>
                </c:pt>
                <c:pt idx="8367">
                  <c:v>120</c:v>
                </c:pt>
                <c:pt idx="8368">
                  <c:v>120</c:v>
                </c:pt>
                <c:pt idx="8369">
                  <c:v>120</c:v>
                </c:pt>
                <c:pt idx="8370">
                  <c:v>120</c:v>
                </c:pt>
                <c:pt idx="8371">
                  <c:v>120</c:v>
                </c:pt>
                <c:pt idx="8372">
                  <c:v>120</c:v>
                </c:pt>
                <c:pt idx="8373">
                  <c:v>120</c:v>
                </c:pt>
                <c:pt idx="8374">
                  <c:v>120</c:v>
                </c:pt>
                <c:pt idx="8375">
                  <c:v>120</c:v>
                </c:pt>
                <c:pt idx="8376">
                  <c:v>120</c:v>
                </c:pt>
                <c:pt idx="8377">
                  <c:v>120</c:v>
                </c:pt>
                <c:pt idx="8378">
                  <c:v>120</c:v>
                </c:pt>
                <c:pt idx="8379">
                  <c:v>120</c:v>
                </c:pt>
                <c:pt idx="8380">
                  <c:v>120</c:v>
                </c:pt>
                <c:pt idx="8381">
                  <c:v>120</c:v>
                </c:pt>
                <c:pt idx="8382">
                  <c:v>120</c:v>
                </c:pt>
                <c:pt idx="8383">
                  <c:v>120</c:v>
                </c:pt>
                <c:pt idx="8384">
                  <c:v>120</c:v>
                </c:pt>
                <c:pt idx="8385">
                  <c:v>120</c:v>
                </c:pt>
                <c:pt idx="8386">
                  <c:v>120</c:v>
                </c:pt>
                <c:pt idx="8387">
                  <c:v>120</c:v>
                </c:pt>
                <c:pt idx="8388">
                  <c:v>120</c:v>
                </c:pt>
                <c:pt idx="8389">
                  <c:v>120</c:v>
                </c:pt>
                <c:pt idx="8390">
                  <c:v>120</c:v>
                </c:pt>
                <c:pt idx="8391">
                  <c:v>120</c:v>
                </c:pt>
                <c:pt idx="8392">
                  <c:v>120</c:v>
                </c:pt>
                <c:pt idx="8393">
                  <c:v>120</c:v>
                </c:pt>
                <c:pt idx="8394">
                  <c:v>120</c:v>
                </c:pt>
                <c:pt idx="8395">
                  <c:v>120</c:v>
                </c:pt>
                <c:pt idx="8396">
                  <c:v>120</c:v>
                </c:pt>
                <c:pt idx="8397">
                  <c:v>120</c:v>
                </c:pt>
                <c:pt idx="8398">
                  <c:v>120</c:v>
                </c:pt>
                <c:pt idx="8399">
                  <c:v>120</c:v>
                </c:pt>
                <c:pt idx="8400">
                  <c:v>120</c:v>
                </c:pt>
                <c:pt idx="8401">
                  <c:v>120</c:v>
                </c:pt>
                <c:pt idx="8402">
                  <c:v>120</c:v>
                </c:pt>
                <c:pt idx="8403">
                  <c:v>120</c:v>
                </c:pt>
                <c:pt idx="8404">
                  <c:v>120</c:v>
                </c:pt>
                <c:pt idx="8405">
                  <c:v>120</c:v>
                </c:pt>
                <c:pt idx="8406">
                  <c:v>120</c:v>
                </c:pt>
                <c:pt idx="8407">
                  <c:v>120</c:v>
                </c:pt>
                <c:pt idx="8408">
                  <c:v>120</c:v>
                </c:pt>
                <c:pt idx="8409">
                  <c:v>120</c:v>
                </c:pt>
                <c:pt idx="8410">
                  <c:v>120</c:v>
                </c:pt>
                <c:pt idx="8411">
                  <c:v>120</c:v>
                </c:pt>
                <c:pt idx="8412">
                  <c:v>120</c:v>
                </c:pt>
                <c:pt idx="8413">
                  <c:v>120</c:v>
                </c:pt>
                <c:pt idx="8414">
                  <c:v>120</c:v>
                </c:pt>
                <c:pt idx="8415">
                  <c:v>120</c:v>
                </c:pt>
                <c:pt idx="8416">
                  <c:v>120</c:v>
                </c:pt>
                <c:pt idx="8417">
                  <c:v>120</c:v>
                </c:pt>
                <c:pt idx="8418">
                  <c:v>120</c:v>
                </c:pt>
                <c:pt idx="8419">
                  <c:v>120</c:v>
                </c:pt>
                <c:pt idx="8420">
                  <c:v>120</c:v>
                </c:pt>
                <c:pt idx="8421">
                  <c:v>120</c:v>
                </c:pt>
                <c:pt idx="8422">
                  <c:v>120</c:v>
                </c:pt>
                <c:pt idx="8423">
                  <c:v>120</c:v>
                </c:pt>
                <c:pt idx="8424">
                  <c:v>120</c:v>
                </c:pt>
                <c:pt idx="8425">
                  <c:v>120</c:v>
                </c:pt>
                <c:pt idx="8426">
                  <c:v>120</c:v>
                </c:pt>
                <c:pt idx="8427">
                  <c:v>120</c:v>
                </c:pt>
                <c:pt idx="8428">
                  <c:v>120</c:v>
                </c:pt>
                <c:pt idx="8429">
                  <c:v>120</c:v>
                </c:pt>
                <c:pt idx="8430">
                  <c:v>120</c:v>
                </c:pt>
                <c:pt idx="8431">
                  <c:v>120</c:v>
                </c:pt>
                <c:pt idx="8432">
                  <c:v>120</c:v>
                </c:pt>
                <c:pt idx="8433">
                  <c:v>120</c:v>
                </c:pt>
                <c:pt idx="8434">
                  <c:v>120</c:v>
                </c:pt>
                <c:pt idx="8435">
                  <c:v>120</c:v>
                </c:pt>
                <c:pt idx="8436">
                  <c:v>120</c:v>
                </c:pt>
                <c:pt idx="8437">
                  <c:v>120</c:v>
                </c:pt>
                <c:pt idx="8438">
                  <c:v>120</c:v>
                </c:pt>
                <c:pt idx="8439">
                  <c:v>120</c:v>
                </c:pt>
                <c:pt idx="8440">
                  <c:v>120</c:v>
                </c:pt>
                <c:pt idx="8441">
                  <c:v>120</c:v>
                </c:pt>
                <c:pt idx="8442">
                  <c:v>120</c:v>
                </c:pt>
                <c:pt idx="8443">
                  <c:v>120</c:v>
                </c:pt>
                <c:pt idx="8444">
                  <c:v>120</c:v>
                </c:pt>
                <c:pt idx="8445">
                  <c:v>120</c:v>
                </c:pt>
                <c:pt idx="8446">
                  <c:v>120</c:v>
                </c:pt>
                <c:pt idx="8447">
                  <c:v>120</c:v>
                </c:pt>
                <c:pt idx="8448">
                  <c:v>120</c:v>
                </c:pt>
                <c:pt idx="8449">
                  <c:v>120</c:v>
                </c:pt>
                <c:pt idx="8450">
                  <c:v>120</c:v>
                </c:pt>
                <c:pt idx="8451">
                  <c:v>120</c:v>
                </c:pt>
                <c:pt idx="8452">
                  <c:v>120</c:v>
                </c:pt>
                <c:pt idx="8453">
                  <c:v>120</c:v>
                </c:pt>
                <c:pt idx="8454">
                  <c:v>120</c:v>
                </c:pt>
                <c:pt idx="8455">
                  <c:v>120</c:v>
                </c:pt>
                <c:pt idx="8456">
                  <c:v>120</c:v>
                </c:pt>
                <c:pt idx="8457">
                  <c:v>120</c:v>
                </c:pt>
                <c:pt idx="8458">
                  <c:v>120</c:v>
                </c:pt>
                <c:pt idx="8459">
                  <c:v>120</c:v>
                </c:pt>
                <c:pt idx="8460">
                  <c:v>120</c:v>
                </c:pt>
                <c:pt idx="8461">
                  <c:v>120</c:v>
                </c:pt>
                <c:pt idx="8462">
                  <c:v>120</c:v>
                </c:pt>
                <c:pt idx="8463">
                  <c:v>120</c:v>
                </c:pt>
                <c:pt idx="8464">
                  <c:v>120</c:v>
                </c:pt>
                <c:pt idx="8465">
                  <c:v>120</c:v>
                </c:pt>
                <c:pt idx="8466">
                  <c:v>120</c:v>
                </c:pt>
                <c:pt idx="8467">
                  <c:v>120</c:v>
                </c:pt>
                <c:pt idx="8468">
                  <c:v>120</c:v>
                </c:pt>
                <c:pt idx="8469">
                  <c:v>120</c:v>
                </c:pt>
                <c:pt idx="8470">
                  <c:v>120</c:v>
                </c:pt>
                <c:pt idx="8471">
                  <c:v>120</c:v>
                </c:pt>
                <c:pt idx="8472">
                  <c:v>120</c:v>
                </c:pt>
                <c:pt idx="8473">
                  <c:v>120</c:v>
                </c:pt>
                <c:pt idx="8474">
                  <c:v>120</c:v>
                </c:pt>
                <c:pt idx="8475">
                  <c:v>120</c:v>
                </c:pt>
                <c:pt idx="8476">
                  <c:v>120</c:v>
                </c:pt>
                <c:pt idx="8477">
                  <c:v>120</c:v>
                </c:pt>
                <c:pt idx="8478">
                  <c:v>120</c:v>
                </c:pt>
                <c:pt idx="8479">
                  <c:v>120</c:v>
                </c:pt>
                <c:pt idx="8480">
                  <c:v>120</c:v>
                </c:pt>
                <c:pt idx="8481">
                  <c:v>120</c:v>
                </c:pt>
                <c:pt idx="8482">
                  <c:v>120</c:v>
                </c:pt>
                <c:pt idx="8483">
                  <c:v>120</c:v>
                </c:pt>
                <c:pt idx="8484">
                  <c:v>120</c:v>
                </c:pt>
                <c:pt idx="8485">
                  <c:v>120</c:v>
                </c:pt>
                <c:pt idx="8486">
                  <c:v>120</c:v>
                </c:pt>
                <c:pt idx="8487">
                  <c:v>120</c:v>
                </c:pt>
                <c:pt idx="8488">
                  <c:v>120</c:v>
                </c:pt>
                <c:pt idx="8489">
                  <c:v>120</c:v>
                </c:pt>
                <c:pt idx="8490">
                  <c:v>120</c:v>
                </c:pt>
                <c:pt idx="8491">
                  <c:v>120</c:v>
                </c:pt>
                <c:pt idx="8492">
                  <c:v>120</c:v>
                </c:pt>
                <c:pt idx="8493">
                  <c:v>120</c:v>
                </c:pt>
                <c:pt idx="8494">
                  <c:v>120</c:v>
                </c:pt>
                <c:pt idx="8495">
                  <c:v>120</c:v>
                </c:pt>
                <c:pt idx="8496">
                  <c:v>120</c:v>
                </c:pt>
                <c:pt idx="8497">
                  <c:v>120</c:v>
                </c:pt>
                <c:pt idx="8498">
                  <c:v>120</c:v>
                </c:pt>
                <c:pt idx="8499">
                  <c:v>120</c:v>
                </c:pt>
                <c:pt idx="8500">
                  <c:v>120</c:v>
                </c:pt>
                <c:pt idx="8501">
                  <c:v>120</c:v>
                </c:pt>
                <c:pt idx="8502">
                  <c:v>120</c:v>
                </c:pt>
                <c:pt idx="8503">
                  <c:v>120</c:v>
                </c:pt>
                <c:pt idx="8504">
                  <c:v>120</c:v>
                </c:pt>
                <c:pt idx="8505">
                  <c:v>120</c:v>
                </c:pt>
                <c:pt idx="8506">
                  <c:v>120</c:v>
                </c:pt>
                <c:pt idx="8507">
                  <c:v>120</c:v>
                </c:pt>
                <c:pt idx="8508">
                  <c:v>120</c:v>
                </c:pt>
                <c:pt idx="8509">
                  <c:v>120</c:v>
                </c:pt>
                <c:pt idx="8510">
                  <c:v>120</c:v>
                </c:pt>
                <c:pt idx="8511">
                  <c:v>120</c:v>
                </c:pt>
                <c:pt idx="8512">
                  <c:v>120</c:v>
                </c:pt>
                <c:pt idx="8513">
                  <c:v>120</c:v>
                </c:pt>
                <c:pt idx="8514">
                  <c:v>120</c:v>
                </c:pt>
                <c:pt idx="8515">
                  <c:v>120</c:v>
                </c:pt>
                <c:pt idx="8516">
                  <c:v>120</c:v>
                </c:pt>
                <c:pt idx="8517">
                  <c:v>120</c:v>
                </c:pt>
                <c:pt idx="8518">
                  <c:v>120</c:v>
                </c:pt>
                <c:pt idx="8519">
                  <c:v>120</c:v>
                </c:pt>
                <c:pt idx="8520">
                  <c:v>120</c:v>
                </c:pt>
                <c:pt idx="8521">
                  <c:v>120</c:v>
                </c:pt>
                <c:pt idx="8522">
                  <c:v>120</c:v>
                </c:pt>
                <c:pt idx="8523">
                  <c:v>120</c:v>
                </c:pt>
                <c:pt idx="8524">
                  <c:v>120</c:v>
                </c:pt>
                <c:pt idx="8525">
                  <c:v>120</c:v>
                </c:pt>
                <c:pt idx="8526">
                  <c:v>120</c:v>
                </c:pt>
                <c:pt idx="8527">
                  <c:v>120</c:v>
                </c:pt>
                <c:pt idx="8528">
                  <c:v>120</c:v>
                </c:pt>
                <c:pt idx="8529">
                  <c:v>120</c:v>
                </c:pt>
                <c:pt idx="8530">
                  <c:v>120</c:v>
                </c:pt>
                <c:pt idx="8531">
                  <c:v>120</c:v>
                </c:pt>
                <c:pt idx="8532">
                  <c:v>120</c:v>
                </c:pt>
                <c:pt idx="8533">
                  <c:v>120</c:v>
                </c:pt>
                <c:pt idx="8534">
                  <c:v>120</c:v>
                </c:pt>
                <c:pt idx="8535">
                  <c:v>120</c:v>
                </c:pt>
                <c:pt idx="8536">
                  <c:v>120</c:v>
                </c:pt>
                <c:pt idx="8537">
                  <c:v>120</c:v>
                </c:pt>
                <c:pt idx="8538">
                  <c:v>120</c:v>
                </c:pt>
                <c:pt idx="8539">
                  <c:v>120</c:v>
                </c:pt>
                <c:pt idx="8540">
                  <c:v>120</c:v>
                </c:pt>
                <c:pt idx="8541">
                  <c:v>120</c:v>
                </c:pt>
                <c:pt idx="8542">
                  <c:v>120</c:v>
                </c:pt>
                <c:pt idx="8543">
                  <c:v>120</c:v>
                </c:pt>
                <c:pt idx="8544">
                  <c:v>120</c:v>
                </c:pt>
                <c:pt idx="8545">
                  <c:v>120</c:v>
                </c:pt>
                <c:pt idx="8546">
                  <c:v>120</c:v>
                </c:pt>
                <c:pt idx="8547">
                  <c:v>120</c:v>
                </c:pt>
                <c:pt idx="8548">
                  <c:v>120</c:v>
                </c:pt>
                <c:pt idx="8549">
                  <c:v>120</c:v>
                </c:pt>
                <c:pt idx="8550">
                  <c:v>120</c:v>
                </c:pt>
                <c:pt idx="8551">
                  <c:v>120</c:v>
                </c:pt>
                <c:pt idx="8552">
                  <c:v>120</c:v>
                </c:pt>
                <c:pt idx="8553">
                  <c:v>120</c:v>
                </c:pt>
                <c:pt idx="8554">
                  <c:v>120</c:v>
                </c:pt>
                <c:pt idx="8555">
                  <c:v>120</c:v>
                </c:pt>
                <c:pt idx="8556">
                  <c:v>120</c:v>
                </c:pt>
                <c:pt idx="8557">
                  <c:v>120</c:v>
                </c:pt>
                <c:pt idx="8558">
                  <c:v>120</c:v>
                </c:pt>
                <c:pt idx="8559">
                  <c:v>120</c:v>
                </c:pt>
                <c:pt idx="8560">
                  <c:v>120</c:v>
                </c:pt>
                <c:pt idx="8561">
                  <c:v>120</c:v>
                </c:pt>
                <c:pt idx="8562">
                  <c:v>120</c:v>
                </c:pt>
                <c:pt idx="8563">
                  <c:v>120</c:v>
                </c:pt>
                <c:pt idx="8564">
                  <c:v>120</c:v>
                </c:pt>
                <c:pt idx="8565">
                  <c:v>120</c:v>
                </c:pt>
                <c:pt idx="8566">
                  <c:v>120</c:v>
                </c:pt>
                <c:pt idx="8567">
                  <c:v>120</c:v>
                </c:pt>
                <c:pt idx="8568">
                  <c:v>120</c:v>
                </c:pt>
                <c:pt idx="8569">
                  <c:v>120</c:v>
                </c:pt>
                <c:pt idx="8570">
                  <c:v>120</c:v>
                </c:pt>
                <c:pt idx="8571">
                  <c:v>120</c:v>
                </c:pt>
                <c:pt idx="8572">
                  <c:v>120</c:v>
                </c:pt>
                <c:pt idx="8573">
                  <c:v>120</c:v>
                </c:pt>
                <c:pt idx="8574">
                  <c:v>120</c:v>
                </c:pt>
                <c:pt idx="8575">
                  <c:v>120</c:v>
                </c:pt>
                <c:pt idx="8576">
                  <c:v>120</c:v>
                </c:pt>
                <c:pt idx="8577">
                  <c:v>120</c:v>
                </c:pt>
                <c:pt idx="8578">
                  <c:v>120</c:v>
                </c:pt>
                <c:pt idx="8579">
                  <c:v>120</c:v>
                </c:pt>
                <c:pt idx="8580">
                  <c:v>120</c:v>
                </c:pt>
                <c:pt idx="8581">
                  <c:v>120</c:v>
                </c:pt>
                <c:pt idx="8582">
                  <c:v>120</c:v>
                </c:pt>
                <c:pt idx="8583">
                  <c:v>120</c:v>
                </c:pt>
                <c:pt idx="8584">
                  <c:v>120</c:v>
                </c:pt>
                <c:pt idx="8585">
                  <c:v>120</c:v>
                </c:pt>
                <c:pt idx="8586">
                  <c:v>120</c:v>
                </c:pt>
                <c:pt idx="8587">
                  <c:v>120</c:v>
                </c:pt>
                <c:pt idx="8588">
                  <c:v>120</c:v>
                </c:pt>
                <c:pt idx="8589">
                  <c:v>120</c:v>
                </c:pt>
                <c:pt idx="8590">
                  <c:v>120</c:v>
                </c:pt>
                <c:pt idx="8591">
                  <c:v>120</c:v>
                </c:pt>
                <c:pt idx="8592">
                  <c:v>120</c:v>
                </c:pt>
                <c:pt idx="8593">
                  <c:v>120</c:v>
                </c:pt>
                <c:pt idx="8594">
                  <c:v>120</c:v>
                </c:pt>
                <c:pt idx="8595">
                  <c:v>120</c:v>
                </c:pt>
                <c:pt idx="8596">
                  <c:v>120</c:v>
                </c:pt>
                <c:pt idx="8597">
                  <c:v>120</c:v>
                </c:pt>
                <c:pt idx="8598">
                  <c:v>120</c:v>
                </c:pt>
                <c:pt idx="8599">
                  <c:v>120</c:v>
                </c:pt>
                <c:pt idx="8600">
                  <c:v>120</c:v>
                </c:pt>
                <c:pt idx="8601">
                  <c:v>120</c:v>
                </c:pt>
                <c:pt idx="8602">
                  <c:v>120</c:v>
                </c:pt>
                <c:pt idx="8603">
                  <c:v>120</c:v>
                </c:pt>
                <c:pt idx="8604">
                  <c:v>120</c:v>
                </c:pt>
                <c:pt idx="8605">
                  <c:v>120</c:v>
                </c:pt>
                <c:pt idx="8606">
                  <c:v>120</c:v>
                </c:pt>
                <c:pt idx="8607">
                  <c:v>120</c:v>
                </c:pt>
                <c:pt idx="8608">
                  <c:v>120</c:v>
                </c:pt>
                <c:pt idx="8609">
                  <c:v>120</c:v>
                </c:pt>
                <c:pt idx="8610">
                  <c:v>120</c:v>
                </c:pt>
                <c:pt idx="8611">
                  <c:v>120</c:v>
                </c:pt>
                <c:pt idx="8612">
                  <c:v>120</c:v>
                </c:pt>
                <c:pt idx="8613">
                  <c:v>120</c:v>
                </c:pt>
                <c:pt idx="8614">
                  <c:v>120</c:v>
                </c:pt>
                <c:pt idx="8615">
                  <c:v>120</c:v>
                </c:pt>
                <c:pt idx="8616">
                  <c:v>120</c:v>
                </c:pt>
                <c:pt idx="8617">
                  <c:v>120</c:v>
                </c:pt>
                <c:pt idx="8618">
                  <c:v>120</c:v>
                </c:pt>
                <c:pt idx="8619">
                  <c:v>120</c:v>
                </c:pt>
                <c:pt idx="8620">
                  <c:v>120</c:v>
                </c:pt>
                <c:pt idx="8621">
                  <c:v>120</c:v>
                </c:pt>
                <c:pt idx="8622">
                  <c:v>120</c:v>
                </c:pt>
                <c:pt idx="8623">
                  <c:v>120</c:v>
                </c:pt>
                <c:pt idx="8624">
                  <c:v>120</c:v>
                </c:pt>
                <c:pt idx="8625">
                  <c:v>120</c:v>
                </c:pt>
                <c:pt idx="8626">
                  <c:v>120</c:v>
                </c:pt>
                <c:pt idx="8627">
                  <c:v>120</c:v>
                </c:pt>
                <c:pt idx="8628">
                  <c:v>120</c:v>
                </c:pt>
                <c:pt idx="8629">
                  <c:v>120</c:v>
                </c:pt>
                <c:pt idx="8630">
                  <c:v>120</c:v>
                </c:pt>
                <c:pt idx="8631">
                  <c:v>120</c:v>
                </c:pt>
                <c:pt idx="8632">
                  <c:v>120</c:v>
                </c:pt>
                <c:pt idx="8633">
                  <c:v>120</c:v>
                </c:pt>
                <c:pt idx="8634">
                  <c:v>120</c:v>
                </c:pt>
                <c:pt idx="8635">
                  <c:v>120</c:v>
                </c:pt>
                <c:pt idx="8636">
                  <c:v>120</c:v>
                </c:pt>
                <c:pt idx="8637">
                  <c:v>120</c:v>
                </c:pt>
                <c:pt idx="8638">
                  <c:v>120</c:v>
                </c:pt>
                <c:pt idx="8639">
                  <c:v>120</c:v>
                </c:pt>
                <c:pt idx="8640">
                  <c:v>120</c:v>
                </c:pt>
                <c:pt idx="8641">
                  <c:v>120</c:v>
                </c:pt>
                <c:pt idx="8642">
                  <c:v>120</c:v>
                </c:pt>
                <c:pt idx="8643">
                  <c:v>120</c:v>
                </c:pt>
                <c:pt idx="8644">
                  <c:v>120</c:v>
                </c:pt>
                <c:pt idx="8645">
                  <c:v>120</c:v>
                </c:pt>
                <c:pt idx="8646">
                  <c:v>120</c:v>
                </c:pt>
                <c:pt idx="8647">
                  <c:v>120</c:v>
                </c:pt>
                <c:pt idx="8648">
                  <c:v>120</c:v>
                </c:pt>
                <c:pt idx="8649">
                  <c:v>120</c:v>
                </c:pt>
                <c:pt idx="8650">
                  <c:v>120</c:v>
                </c:pt>
                <c:pt idx="8651">
                  <c:v>120</c:v>
                </c:pt>
                <c:pt idx="8652">
                  <c:v>120</c:v>
                </c:pt>
                <c:pt idx="8653">
                  <c:v>120</c:v>
                </c:pt>
                <c:pt idx="8654">
                  <c:v>120</c:v>
                </c:pt>
                <c:pt idx="8655">
                  <c:v>120</c:v>
                </c:pt>
                <c:pt idx="8656">
                  <c:v>120</c:v>
                </c:pt>
                <c:pt idx="8657">
                  <c:v>120</c:v>
                </c:pt>
                <c:pt idx="8658">
                  <c:v>120</c:v>
                </c:pt>
                <c:pt idx="8659">
                  <c:v>120</c:v>
                </c:pt>
                <c:pt idx="8660">
                  <c:v>120</c:v>
                </c:pt>
                <c:pt idx="8661">
                  <c:v>120</c:v>
                </c:pt>
                <c:pt idx="8662">
                  <c:v>120</c:v>
                </c:pt>
                <c:pt idx="8663">
                  <c:v>120</c:v>
                </c:pt>
                <c:pt idx="8664">
                  <c:v>120</c:v>
                </c:pt>
                <c:pt idx="8665">
                  <c:v>120</c:v>
                </c:pt>
                <c:pt idx="8666">
                  <c:v>120</c:v>
                </c:pt>
                <c:pt idx="8667">
                  <c:v>120</c:v>
                </c:pt>
                <c:pt idx="8668">
                  <c:v>120</c:v>
                </c:pt>
                <c:pt idx="8669">
                  <c:v>120</c:v>
                </c:pt>
                <c:pt idx="8670">
                  <c:v>120</c:v>
                </c:pt>
                <c:pt idx="8671">
                  <c:v>120</c:v>
                </c:pt>
                <c:pt idx="8672">
                  <c:v>120</c:v>
                </c:pt>
                <c:pt idx="8673">
                  <c:v>120</c:v>
                </c:pt>
                <c:pt idx="8674">
                  <c:v>120</c:v>
                </c:pt>
                <c:pt idx="8675">
                  <c:v>120</c:v>
                </c:pt>
                <c:pt idx="8676">
                  <c:v>120</c:v>
                </c:pt>
                <c:pt idx="8677">
                  <c:v>120</c:v>
                </c:pt>
                <c:pt idx="8678">
                  <c:v>120</c:v>
                </c:pt>
                <c:pt idx="8679">
                  <c:v>120</c:v>
                </c:pt>
                <c:pt idx="8680">
                  <c:v>120</c:v>
                </c:pt>
                <c:pt idx="8681">
                  <c:v>120</c:v>
                </c:pt>
                <c:pt idx="8682">
                  <c:v>120</c:v>
                </c:pt>
                <c:pt idx="8683">
                  <c:v>120</c:v>
                </c:pt>
                <c:pt idx="8684">
                  <c:v>120</c:v>
                </c:pt>
                <c:pt idx="8685">
                  <c:v>120</c:v>
                </c:pt>
                <c:pt idx="8686">
                  <c:v>120</c:v>
                </c:pt>
                <c:pt idx="8687">
                  <c:v>120</c:v>
                </c:pt>
                <c:pt idx="8688">
                  <c:v>120</c:v>
                </c:pt>
                <c:pt idx="8689">
                  <c:v>120</c:v>
                </c:pt>
                <c:pt idx="8690">
                  <c:v>120</c:v>
                </c:pt>
                <c:pt idx="8691">
                  <c:v>120</c:v>
                </c:pt>
                <c:pt idx="8692">
                  <c:v>120</c:v>
                </c:pt>
                <c:pt idx="8693">
                  <c:v>120</c:v>
                </c:pt>
                <c:pt idx="8694">
                  <c:v>120</c:v>
                </c:pt>
                <c:pt idx="8695">
                  <c:v>120</c:v>
                </c:pt>
                <c:pt idx="8696">
                  <c:v>120</c:v>
                </c:pt>
                <c:pt idx="8697">
                  <c:v>120</c:v>
                </c:pt>
                <c:pt idx="8698">
                  <c:v>120</c:v>
                </c:pt>
                <c:pt idx="8699">
                  <c:v>120</c:v>
                </c:pt>
                <c:pt idx="8700">
                  <c:v>120</c:v>
                </c:pt>
                <c:pt idx="8701">
                  <c:v>120</c:v>
                </c:pt>
                <c:pt idx="8702">
                  <c:v>120</c:v>
                </c:pt>
                <c:pt idx="8703">
                  <c:v>120</c:v>
                </c:pt>
                <c:pt idx="8704">
                  <c:v>120</c:v>
                </c:pt>
                <c:pt idx="8705">
                  <c:v>120</c:v>
                </c:pt>
                <c:pt idx="8706">
                  <c:v>120</c:v>
                </c:pt>
                <c:pt idx="8707">
                  <c:v>120</c:v>
                </c:pt>
                <c:pt idx="8708">
                  <c:v>120</c:v>
                </c:pt>
                <c:pt idx="8709">
                  <c:v>120</c:v>
                </c:pt>
                <c:pt idx="8710">
                  <c:v>120</c:v>
                </c:pt>
                <c:pt idx="8711">
                  <c:v>120</c:v>
                </c:pt>
                <c:pt idx="8712">
                  <c:v>120</c:v>
                </c:pt>
                <c:pt idx="8713">
                  <c:v>120</c:v>
                </c:pt>
                <c:pt idx="8714">
                  <c:v>120</c:v>
                </c:pt>
                <c:pt idx="8715">
                  <c:v>120</c:v>
                </c:pt>
                <c:pt idx="8716">
                  <c:v>120</c:v>
                </c:pt>
                <c:pt idx="8717">
                  <c:v>120</c:v>
                </c:pt>
                <c:pt idx="8718">
                  <c:v>120</c:v>
                </c:pt>
                <c:pt idx="8719">
                  <c:v>120</c:v>
                </c:pt>
                <c:pt idx="8720">
                  <c:v>120</c:v>
                </c:pt>
                <c:pt idx="8721">
                  <c:v>120</c:v>
                </c:pt>
                <c:pt idx="8722">
                  <c:v>120</c:v>
                </c:pt>
                <c:pt idx="8723">
                  <c:v>120</c:v>
                </c:pt>
                <c:pt idx="8724">
                  <c:v>120</c:v>
                </c:pt>
                <c:pt idx="8725">
                  <c:v>120</c:v>
                </c:pt>
                <c:pt idx="8726">
                  <c:v>120</c:v>
                </c:pt>
                <c:pt idx="8727">
                  <c:v>120</c:v>
                </c:pt>
                <c:pt idx="8728">
                  <c:v>120</c:v>
                </c:pt>
                <c:pt idx="8729">
                  <c:v>120</c:v>
                </c:pt>
                <c:pt idx="8730">
                  <c:v>120</c:v>
                </c:pt>
                <c:pt idx="8731">
                  <c:v>120</c:v>
                </c:pt>
                <c:pt idx="8732">
                  <c:v>120</c:v>
                </c:pt>
                <c:pt idx="8733">
                  <c:v>120</c:v>
                </c:pt>
                <c:pt idx="8734">
                  <c:v>120</c:v>
                </c:pt>
                <c:pt idx="8735">
                  <c:v>120</c:v>
                </c:pt>
                <c:pt idx="8736">
                  <c:v>120</c:v>
                </c:pt>
                <c:pt idx="8737">
                  <c:v>120</c:v>
                </c:pt>
                <c:pt idx="8738">
                  <c:v>120</c:v>
                </c:pt>
                <c:pt idx="8739">
                  <c:v>120</c:v>
                </c:pt>
                <c:pt idx="8740">
                  <c:v>120</c:v>
                </c:pt>
                <c:pt idx="8741">
                  <c:v>120</c:v>
                </c:pt>
                <c:pt idx="8742">
                  <c:v>120</c:v>
                </c:pt>
                <c:pt idx="8743">
                  <c:v>120</c:v>
                </c:pt>
                <c:pt idx="8744">
                  <c:v>120</c:v>
                </c:pt>
                <c:pt idx="8745">
                  <c:v>120</c:v>
                </c:pt>
                <c:pt idx="8746">
                  <c:v>120</c:v>
                </c:pt>
                <c:pt idx="8747">
                  <c:v>120</c:v>
                </c:pt>
                <c:pt idx="8748">
                  <c:v>120</c:v>
                </c:pt>
                <c:pt idx="8749">
                  <c:v>120</c:v>
                </c:pt>
                <c:pt idx="8750">
                  <c:v>120</c:v>
                </c:pt>
                <c:pt idx="8751">
                  <c:v>120</c:v>
                </c:pt>
                <c:pt idx="8752">
                  <c:v>120</c:v>
                </c:pt>
                <c:pt idx="8753">
                  <c:v>120</c:v>
                </c:pt>
                <c:pt idx="8754">
                  <c:v>120</c:v>
                </c:pt>
                <c:pt idx="8755">
                  <c:v>120</c:v>
                </c:pt>
                <c:pt idx="8756">
                  <c:v>120</c:v>
                </c:pt>
                <c:pt idx="8757">
                  <c:v>120</c:v>
                </c:pt>
                <c:pt idx="8758">
                  <c:v>120</c:v>
                </c:pt>
                <c:pt idx="8759">
                  <c:v>120</c:v>
                </c:pt>
                <c:pt idx="8760">
                  <c:v>120</c:v>
                </c:pt>
                <c:pt idx="8761">
                  <c:v>120</c:v>
                </c:pt>
                <c:pt idx="8762">
                  <c:v>120</c:v>
                </c:pt>
                <c:pt idx="8763">
                  <c:v>120</c:v>
                </c:pt>
                <c:pt idx="8764">
                  <c:v>120</c:v>
                </c:pt>
                <c:pt idx="8765">
                  <c:v>120</c:v>
                </c:pt>
                <c:pt idx="8766">
                  <c:v>120</c:v>
                </c:pt>
                <c:pt idx="8767">
                  <c:v>120</c:v>
                </c:pt>
                <c:pt idx="8768">
                  <c:v>120</c:v>
                </c:pt>
                <c:pt idx="8769">
                  <c:v>120</c:v>
                </c:pt>
                <c:pt idx="8770">
                  <c:v>120</c:v>
                </c:pt>
                <c:pt idx="8771">
                  <c:v>120</c:v>
                </c:pt>
                <c:pt idx="8772">
                  <c:v>120</c:v>
                </c:pt>
                <c:pt idx="8773">
                  <c:v>120</c:v>
                </c:pt>
                <c:pt idx="8774">
                  <c:v>120</c:v>
                </c:pt>
                <c:pt idx="8775">
                  <c:v>120</c:v>
                </c:pt>
                <c:pt idx="8776">
                  <c:v>120</c:v>
                </c:pt>
                <c:pt idx="8777">
                  <c:v>120</c:v>
                </c:pt>
                <c:pt idx="8778">
                  <c:v>120</c:v>
                </c:pt>
                <c:pt idx="8779">
                  <c:v>120</c:v>
                </c:pt>
                <c:pt idx="8780">
                  <c:v>120</c:v>
                </c:pt>
                <c:pt idx="8781">
                  <c:v>120</c:v>
                </c:pt>
                <c:pt idx="8782">
                  <c:v>120</c:v>
                </c:pt>
                <c:pt idx="8783">
                  <c:v>120</c:v>
                </c:pt>
                <c:pt idx="8784">
                  <c:v>120</c:v>
                </c:pt>
                <c:pt idx="8785">
                  <c:v>120</c:v>
                </c:pt>
                <c:pt idx="8786">
                  <c:v>120</c:v>
                </c:pt>
                <c:pt idx="8787">
                  <c:v>120</c:v>
                </c:pt>
                <c:pt idx="8788">
                  <c:v>120</c:v>
                </c:pt>
                <c:pt idx="8789">
                  <c:v>120</c:v>
                </c:pt>
                <c:pt idx="8790">
                  <c:v>120</c:v>
                </c:pt>
                <c:pt idx="8791">
                  <c:v>120</c:v>
                </c:pt>
                <c:pt idx="8792">
                  <c:v>120</c:v>
                </c:pt>
                <c:pt idx="8793">
                  <c:v>120</c:v>
                </c:pt>
                <c:pt idx="8794">
                  <c:v>120</c:v>
                </c:pt>
                <c:pt idx="8795">
                  <c:v>120</c:v>
                </c:pt>
                <c:pt idx="8796">
                  <c:v>120</c:v>
                </c:pt>
                <c:pt idx="8797">
                  <c:v>120</c:v>
                </c:pt>
                <c:pt idx="8798">
                  <c:v>120</c:v>
                </c:pt>
                <c:pt idx="8799">
                  <c:v>120</c:v>
                </c:pt>
                <c:pt idx="8800">
                  <c:v>120</c:v>
                </c:pt>
                <c:pt idx="8801">
                  <c:v>120</c:v>
                </c:pt>
                <c:pt idx="8802">
                  <c:v>120</c:v>
                </c:pt>
                <c:pt idx="8803">
                  <c:v>120</c:v>
                </c:pt>
                <c:pt idx="8804">
                  <c:v>120</c:v>
                </c:pt>
                <c:pt idx="8805">
                  <c:v>120</c:v>
                </c:pt>
                <c:pt idx="8806">
                  <c:v>120</c:v>
                </c:pt>
                <c:pt idx="8807">
                  <c:v>120</c:v>
                </c:pt>
                <c:pt idx="8808">
                  <c:v>120</c:v>
                </c:pt>
                <c:pt idx="8809">
                  <c:v>120</c:v>
                </c:pt>
                <c:pt idx="8810">
                  <c:v>120</c:v>
                </c:pt>
                <c:pt idx="8811">
                  <c:v>120</c:v>
                </c:pt>
                <c:pt idx="8812">
                  <c:v>120</c:v>
                </c:pt>
                <c:pt idx="8813">
                  <c:v>120</c:v>
                </c:pt>
                <c:pt idx="8814">
                  <c:v>120</c:v>
                </c:pt>
                <c:pt idx="8815">
                  <c:v>120</c:v>
                </c:pt>
                <c:pt idx="8816">
                  <c:v>120</c:v>
                </c:pt>
                <c:pt idx="8817">
                  <c:v>120</c:v>
                </c:pt>
                <c:pt idx="8818">
                  <c:v>120</c:v>
                </c:pt>
                <c:pt idx="8819">
                  <c:v>120</c:v>
                </c:pt>
                <c:pt idx="8820">
                  <c:v>120</c:v>
                </c:pt>
                <c:pt idx="8821">
                  <c:v>120</c:v>
                </c:pt>
                <c:pt idx="8822">
                  <c:v>120</c:v>
                </c:pt>
                <c:pt idx="8823">
                  <c:v>120</c:v>
                </c:pt>
                <c:pt idx="8824">
                  <c:v>120</c:v>
                </c:pt>
                <c:pt idx="8825">
                  <c:v>120</c:v>
                </c:pt>
                <c:pt idx="8826">
                  <c:v>120</c:v>
                </c:pt>
                <c:pt idx="8827">
                  <c:v>120</c:v>
                </c:pt>
                <c:pt idx="8828">
                  <c:v>120</c:v>
                </c:pt>
                <c:pt idx="8829">
                  <c:v>120</c:v>
                </c:pt>
                <c:pt idx="8830">
                  <c:v>120</c:v>
                </c:pt>
                <c:pt idx="8831">
                  <c:v>120</c:v>
                </c:pt>
                <c:pt idx="8832">
                  <c:v>120</c:v>
                </c:pt>
                <c:pt idx="8833">
                  <c:v>120</c:v>
                </c:pt>
                <c:pt idx="8834">
                  <c:v>120</c:v>
                </c:pt>
                <c:pt idx="8835">
                  <c:v>120</c:v>
                </c:pt>
                <c:pt idx="8836">
                  <c:v>120</c:v>
                </c:pt>
                <c:pt idx="8837">
                  <c:v>120</c:v>
                </c:pt>
                <c:pt idx="8838">
                  <c:v>120</c:v>
                </c:pt>
                <c:pt idx="8839">
                  <c:v>120</c:v>
                </c:pt>
                <c:pt idx="8840">
                  <c:v>120</c:v>
                </c:pt>
                <c:pt idx="8841">
                  <c:v>120</c:v>
                </c:pt>
                <c:pt idx="8842">
                  <c:v>120</c:v>
                </c:pt>
                <c:pt idx="8843">
                  <c:v>120</c:v>
                </c:pt>
                <c:pt idx="8844">
                  <c:v>120</c:v>
                </c:pt>
                <c:pt idx="8845">
                  <c:v>120</c:v>
                </c:pt>
                <c:pt idx="8846">
                  <c:v>120</c:v>
                </c:pt>
                <c:pt idx="8847">
                  <c:v>120</c:v>
                </c:pt>
                <c:pt idx="8848">
                  <c:v>120</c:v>
                </c:pt>
                <c:pt idx="8849">
                  <c:v>120</c:v>
                </c:pt>
                <c:pt idx="8850">
                  <c:v>120</c:v>
                </c:pt>
                <c:pt idx="8851">
                  <c:v>120</c:v>
                </c:pt>
                <c:pt idx="8852">
                  <c:v>120</c:v>
                </c:pt>
                <c:pt idx="8853">
                  <c:v>120</c:v>
                </c:pt>
                <c:pt idx="8854">
                  <c:v>120</c:v>
                </c:pt>
                <c:pt idx="8855">
                  <c:v>120</c:v>
                </c:pt>
                <c:pt idx="8856">
                  <c:v>120</c:v>
                </c:pt>
                <c:pt idx="8857">
                  <c:v>120</c:v>
                </c:pt>
                <c:pt idx="8858">
                  <c:v>120</c:v>
                </c:pt>
                <c:pt idx="8859">
                  <c:v>120</c:v>
                </c:pt>
                <c:pt idx="8860">
                  <c:v>120</c:v>
                </c:pt>
                <c:pt idx="8861">
                  <c:v>120</c:v>
                </c:pt>
                <c:pt idx="8862">
                  <c:v>120</c:v>
                </c:pt>
                <c:pt idx="8863">
                  <c:v>120</c:v>
                </c:pt>
                <c:pt idx="8864">
                  <c:v>120</c:v>
                </c:pt>
                <c:pt idx="8865">
                  <c:v>120</c:v>
                </c:pt>
                <c:pt idx="8866">
                  <c:v>120</c:v>
                </c:pt>
                <c:pt idx="8867">
                  <c:v>120</c:v>
                </c:pt>
                <c:pt idx="8868">
                  <c:v>120</c:v>
                </c:pt>
                <c:pt idx="8869">
                  <c:v>120</c:v>
                </c:pt>
                <c:pt idx="8870">
                  <c:v>120</c:v>
                </c:pt>
                <c:pt idx="8871">
                  <c:v>120</c:v>
                </c:pt>
                <c:pt idx="8872">
                  <c:v>120</c:v>
                </c:pt>
                <c:pt idx="8873">
                  <c:v>120</c:v>
                </c:pt>
                <c:pt idx="8874">
                  <c:v>120</c:v>
                </c:pt>
                <c:pt idx="8875">
                  <c:v>120</c:v>
                </c:pt>
                <c:pt idx="8876">
                  <c:v>120</c:v>
                </c:pt>
                <c:pt idx="8877">
                  <c:v>120</c:v>
                </c:pt>
                <c:pt idx="8878">
                  <c:v>120</c:v>
                </c:pt>
                <c:pt idx="8879">
                  <c:v>120</c:v>
                </c:pt>
                <c:pt idx="8880">
                  <c:v>120</c:v>
                </c:pt>
                <c:pt idx="8881">
                  <c:v>120</c:v>
                </c:pt>
                <c:pt idx="8882">
                  <c:v>120</c:v>
                </c:pt>
                <c:pt idx="8883">
                  <c:v>120</c:v>
                </c:pt>
                <c:pt idx="8884">
                  <c:v>120</c:v>
                </c:pt>
                <c:pt idx="8885">
                  <c:v>120</c:v>
                </c:pt>
                <c:pt idx="8886">
                  <c:v>120</c:v>
                </c:pt>
                <c:pt idx="8887">
                  <c:v>120</c:v>
                </c:pt>
                <c:pt idx="8888">
                  <c:v>120</c:v>
                </c:pt>
                <c:pt idx="8889">
                  <c:v>120</c:v>
                </c:pt>
                <c:pt idx="8890">
                  <c:v>120</c:v>
                </c:pt>
                <c:pt idx="8891">
                  <c:v>120</c:v>
                </c:pt>
                <c:pt idx="8892">
                  <c:v>120</c:v>
                </c:pt>
                <c:pt idx="8893">
                  <c:v>120</c:v>
                </c:pt>
                <c:pt idx="8894">
                  <c:v>120</c:v>
                </c:pt>
                <c:pt idx="8895">
                  <c:v>120</c:v>
                </c:pt>
                <c:pt idx="8896">
                  <c:v>120</c:v>
                </c:pt>
                <c:pt idx="8897">
                  <c:v>120</c:v>
                </c:pt>
                <c:pt idx="8898">
                  <c:v>120</c:v>
                </c:pt>
                <c:pt idx="8899">
                  <c:v>120</c:v>
                </c:pt>
                <c:pt idx="8900">
                  <c:v>120</c:v>
                </c:pt>
                <c:pt idx="8901">
                  <c:v>120</c:v>
                </c:pt>
                <c:pt idx="8902">
                  <c:v>120</c:v>
                </c:pt>
                <c:pt idx="8903">
                  <c:v>120</c:v>
                </c:pt>
                <c:pt idx="8904">
                  <c:v>120</c:v>
                </c:pt>
                <c:pt idx="8905">
                  <c:v>120</c:v>
                </c:pt>
                <c:pt idx="8906">
                  <c:v>120</c:v>
                </c:pt>
                <c:pt idx="8907">
                  <c:v>120</c:v>
                </c:pt>
                <c:pt idx="8908">
                  <c:v>120</c:v>
                </c:pt>
                <c:pt idx="8909">
                  <c:v>120</c:v>
                </c:pt>
                <c:pt idx="8910">
                  <c:v>120</c:v>
                </c:pt>
                <c:pt idx="8911">
                  <c:v>120</c:v>
                </c:pt>
                <c:pt idx="8912">
                  <c:v>120</c:v>
                </c:pt>
                <c:pt idx="8913">
                  <c:v>120</c:v>
                </c:pt>
                <c:pt idx="8914">
                  <c:v>120</c:v>
                </c:pt>
                <c:pt idx="8915">
                  <c:v>120</c:v>
                </c:pt>
                <c:pt idx="8916">
                  <c:v>120</c:v>
                </c:pt>
                <c:pt idx="8917">
                  <c:v>120</c:v>
                </c:pt>
                <c:pt idx="8918">
                  <c:v>120</c:v>
                </c:pt>
                <c:pt idx="8919">
                  <c:v>120</c:v>
                </c:pt>
                <c:pt idx="8920">
                  <c:v>120</c:v>
                </c:pt>
                <c:pt idx="8921">
                  <c:v>120</c:v>
                </c:pt>
                <c:pt idx="8922">
                  <c:v>120</c:v>
                </c:pt>
                <c:pt idx="8923">
                  <c:v>120</c:v>
                </c:pt>
                <c:pt idx="8924">
                  <c:v>120</c:v>
                </c:pt>
                <c:pt idx="8925">
                  <c:v>120</c:v>
                </c:pt>
                <c:pt idx="8926">
                  <c:v>120</c:v>
                </c:pt>
                <c:pt idx="8927">
                  <c:v>120</c:v>
                </c:pt>
                <c:pt idx="8928">
                  <c:v>120</c:v>
                </c:pt>
                <c:pt idx="8929">
                  <c:v>120</c:v>
                </c:pt>
                <c:pt idx="8930">
                  <c:v>120</c:v>
                </c:pt>
                <c:pt idx="8931">
                  <c:v>120</c:v>
                </c:pt>
                <c:pt idx="8932">
                  <c:v>120</c:v>
                </c:pt>
                <c:pt idx="8933">
                  <c:v>120</c:v>
                </c:pt>
                <c:pt idx="8934">
                  <c:v>120</c:v>
                </c:pt>
                <c:pt idx="8935">
                  <c:v>120</c:v>
                </c:pt>
                <c:pt idx="8936">
                  <c:v>120</c:v>
                </c:pt>
                <c:pt idx="8937">
                  <c:v>120</c:v>
                </c:pt>
                <c:pt idx="8938">
                  <c:v>120</c:v>
                </c:pt>
                <c:pt idx="8939">
                  <c:v>120</c:v>
                </c:pt>
                <c:pt idx="8940">
                  <c:v>120</c:v>
                </c:pt>
                <c:pt idx="8941">
                  <c:v>120</c:v>
                </c:pt>
                <c:pt idx="8942">
                  <c:v>120</c:v>
                </c:pt>
                <c:pt idx="8943">
                  <c:v>120</c:v>
                </c:pt>
                <c:pt idx="8944">
                  <c:v>120</c:v>
                </c:pt>
                <c:pt idx="8945">
                  <c:v>120</c:v>
                </c:pt>
                <c:pt idx="8946">
                  <c:v>120</c:v>
                </c:pt>
                <c:pt idx="8947">
                  <c:v>120</c:v>
                </c:pt>
                <c:pt idx="8948">
                  <c:v>120</c:v>
                </c:pt>
                <c:pt idx="8949">
                  <c:v>120</c:v>
                </c:pt>
                <c:pt idx="8950">
                  <c:v>120</c:v>
                </c:pt>
                <c:pt idx="8951">
                  <c:v>120</c:v>
                </c:pt>
                <c:pt idx="8952">
                  <c:v>120</c:v>
                </c:pt>
                <c:pt idx="8953">
                  <c:v>120</c:v>
                </c:pt>
                <c:pt idx="8954">
                  <c:v>120</c:v>
                </c:pt>
                <c:pt idx="8955">
                  <c:v>120</c:v>
                </c:pt>
                <c:pt idx="8956">
                  <c:v>120</c:v>
                </c:pt>
                <c:pt idx="8957">
                  <c:v>120</c:v>
                </c:pt>
                <c:pt idx="8958">
                  <c:v>120</c:v>
                </c:pt>
                <c:pt idx="8959">
                  <c:v>120</c:v>
                </c:pt>
                <c:pt idx="8960">
                  <c:v>120</c:v>
                </c:pt>
                <c:pt idx="8961">
                  <c:v>120</c:v>
                </c:pt>
                <c:pt idx="8962">
                  <c:v>120</c:v>
                </c:pt>
                <c:pt idx="8963">
                  <c:v>120</c:v>
                </c:pt>
                <c:pt idx="8964">
                  <c:v>120</c:v>
                </c:pt>
                <c:pt idx="8965">
                  <c:v>120</c:v>
                </c:pt>
                <c:pt idx="8966">
                  <c:v>120</c:v>
                </c:pt>
                <c:pt idx="8967">
                  <c:v>120</c:v>
                </c:pt>
                <c:pt idx="8968">
                  <c:v>120</c:v>
                </c:pt>
                <c:pt idx="8969">
                  <c:v>120</c:v>
                </c:pt>
                <c:pt idx="8970">
                  <c:v>120</c:v>
                </c:pt>
                <c:pt idx="8971">
                  <c:v>120</c:v>
                </c:pt>
                <c:pt idx="8972">
                  <c:v>120</c:v>
                </c:pt>
                <c:pt idx="8973">
                  <c:v>120</c:v>
                </c:pt>
                <c:pt idx="8974">
                  <c:v>120</c:v>
                </c:pt>
                <c:pt idx="8975">
                  <c:v>120</c:v>
                </c:pt>
                <c:pt idx="8976">
                  <c:v>120</c:v>
                </c:pt>
                <c:pt idx="8977">
                  <c:v>120</c:v>
                </c:pt>
                <c:pt idx="8978">
                  <c:v>120</c:v>
                </c:pt>
                <c:pt idx="8979">
                  <c:v>120</c:v>
                </c:pt>
                <c:pt idx="8980">
                  <c:v>120</c:v>
                </c:pt>
                <c:pt idx="8981">
                  <c:v>120</c:v>
                </c:pt>
                <c:pt idx="8982">
                  <c:v>120</c:v>
                </c:pt>
                <c:pt idx="8983">
                  <c:v>120</c:v>
                </c:pt>
                <c:pt idx="8984">
                  <c:v>120</c:v>
                </c:pt>
                <c:pt idx="8985">
                  <c:v>120</c:v>
                </c:pt>
                <c:pt idx="8986">
                  <c:v>120</c:v>
                </c:pt>
                <c:pt idx="8987">
                  <c:v>120</c:v>
                </c:pt>
                <c:pt idx="8988">
                  <c:v>120</c:v>
                </c:pt>
                <c:pt idx="8989">
                  <c:v>120</c:v>
                </c:pt>
                <c:pt idx="8990">
                  <c:v>120</c:v>
                </c:pt>
                <c:pt idx="8991">
                  <c:v>120</c:v>
                </c:pt>
                <c:pt idx="8992">
                  <c:v>120</c:v>
                </c:pt>
                <c:pt idx="8993">
                  <c:v>120</c:v>
                </c:pt>
                <c:pt idx="8994">
                  <c:v>120</c:v>
                </c:pt>
                <c:pt idx="8995">
                  <c:v>120</c:v>
                </c:pt>
                <c:pt idx="8996">
                  <c:v>120</c:v>
                </c:pt>
                <c:pt idx="8997">
                  <c:v>120</c:v>
                </c:pt>
                <c:pt idx="8998">
                  <c:v>120</c:v>
                </c:pt>
                <c:pt idx="8999">
                  <c:v>120</c:v>
                </c:pt>
                <c:pt idx="9000">
                  <c:v>120</c:v>
                </c:pt>
                <c:pt idx="9001">
                  <c:v>120</c:v>
                </c:pt>
                <c:pt idx="9002">
                  <c:v>120</c:v>
                </c:pt>
                <c:pt idx="9003">
                  <c:v>120</c:v>
                </c:pt>
                <c:pt idx="9004">
                  <c:v>120</c:v>
                </c:pt>
                <c:pt idx="9005">
                  <c:v>120</c:v>
                </c:pt>
                <c:pt idx="9006">
                  <c:v>120</c:v>
                </c:pt>
                <c:pt idx="9007">
                  <c:v>120</c:v>
                </c:pt>
                <c:pt idx="9008">
                  <c:v>120</c:v>
                </c:pt>
                <c:pt idx="9009">
                  <c:v>120</c:v>
                </c:pt>
                <c:pt idx="9010">
                  <c:v>120</c:v>
                </c:pt>
                <c:pt idx="9011">
                  <c:v>120</c:v>
                </c:pt>
                <c:pt idx="9012">
                  <c:v>120</c:v>
                </c:pt>
                <c:pt idx="9013">
                  <c:v>120</c:v>
                </c:pt>
                <c:pt idx="9014">
                  <c:v>120</c:v>
                </c:pt>
                <c:pt idx="9015">
                  <c:v>120</c:v>
                </c:pt>
                <c:pt idx="9016">
                  <c:v>120</c:v>
                </c:pt>
                <c:pt idx="9017">
                  <c:v>120</c:v>
                </c:pt>
                <c:pt idx="9018">
                  <c:v>120</c:v>
                </c:pt>
                <c:pt idx="9019">
                  <c:v>120</c:v>
                </c:pt>
                <c:pt idx="9020">
                  <c:v>120</c:v>
                </c:pt>
                <c:pt idx="9021">
                  <c:v>120</c:v>
                </c:pt>
                <c:pt idx="9022">
                  <c:v>120</c:v>
                </c:pt>
                <c:pt idx="9023">
                  <c:v>120</c:v>
                </c:pt>
                <c:pt idx="9024">
                  <c:v>120</c:v>
                </c:pt>
                <c:pt idx="9025">
                  <c:v>120</c:v>
                </c:pt>
                <c:pt idx="9026">
                  <c:v>120</c:v>
                </c:pt>
                <c:pt idx="9027">
                  <c:v>120</c:v>
                </c:pt>
                <c:pt idx="9028">
                  <c:v>120</c:v>
                </c:pt>
                <c:pt idx="9029">
                  <c:v>120</c:v>
                </c:pt>
                <c:pt idx="9030">
                  <c:v>120</c:v>
                </c:pt>
                <c:pt idx="9031">
                  <c:v>120</c:v>
                </c:pt>
                <c:pt idx="9032">
                  <c:v>120</c:v>
                </c:pt>
                <c:pt idx="9033">
                  <c:v>120</c:v>
                </c:pt>
                <c:pt idx="9034">
                  <c:v>120</c:v>
                </c:pt>
                <c:pt idx="9035">
                  <c:v>120</c:v>
                </c:pt>
                <c:pt idx="9036">
                  <c:v>120</c:v>
                </c:pt>
                <c:pt idx="9037">
                  <c:v>120</c:v>
                </c:pt>
                <c:pt idx="9038">
                  <c:v>120</c:v>
                </c:pt>
                <c:pt idx="9039">
                  <c:v>120</c:v>
                </c:pt>
                <c:pt idx="9040">
                  <c:v>120</c:v>
                </c:pt>
                <c:pt idx="9041">
                  <c:v>120</c:v>
                </c:pt>
                <c:pt idx="9042">
                  <c:v>120</c:v>
                </c:pt>
                <c:pt idx="9043">
                  <c:v>120</c:v>
                </c:pt>
                <c:pt idx="9044">
                  <c:v>120</c:v>
                </c:pt>
                <c:pt idx="9045">
                  <c:v>120</c:v>
                </c:pt>
                <c:pt idx="9046">
                  <c:v>120</c:v>
                </c:pt>
                <c:pt idx="9047">
                  <c:v>120</c:v>
                </c:pt>
                <c:pt idx="9048">
                  <c:v>120</c:v>
                </c:pt>
                <c:pt idx="9049">
                  <c:v>120</c:v>
                </c:pt>
                <c:pt idx="9050">
                  <c:v>120</c:v>
                </c:pt>
                <c:pt idx="9051">
                  <c:v>120</c:v>
                </c:pt>
                <c:pt idx="9052">
                  <c:v>120</c:v>
                </c:pt>
                <c:pt idx="9053">
                  <c:v>120</c:v>
                </c:pt>
                <c:pt idx="9054">
                  <c:v>120</c:v>
                </c:pt>
                <c:pt idx="9055">
                  <c:v>120</c:v>
                </c:pt>
                <c:pt idx="9056">
                  <c:v>120</c:v>
                </c:pt>
                <c:pt idx="9057">
                  <c:v>120</c:v>
                </c:pt>
                <c:pt idx="9058">
                  <c:v>120</c:v>
                </c:pt>
                <c:pt idx="9059">
                  <c:v>120</c:v>
                </c:pt>
                <c:pt idx="9060">
                  <c:v>120</c:v>
                </c:pt>
                <c:pt idx="9061">
                  <c:v>120</c:v>
                </c:pt>
                <c:pt idx="9062">
                  <c:v>120</c:v>
                </c:pt>
                <c:pt idx="9063">
                  <c:v>120</c:v>
                </c:pt>
                <c:pt idx="9064">
                  <c:v>120</c:v>
                </c:pt>
                <c:pt idx="9065">
                  <c:v>120</c:v>
                </c:pt>
                <c:pt idx="9066">
                  <c:v>120</c:v>
                </c:pt>
                <c:pt idx="9067">
                  <c:v>120</c:v>
                </c:pt>
                <c:pt idx="9068">
                  <c:v>120</c:v>
                </c:pt>
                <c:pt idx="9069">
                  <c:v>120</c:v>
                </c:pt>
                <c:pt idx="9070">
                  <c:v>120</c:v>
                </c:pt>
                <c:pt idx="9071">
                  <c:v>120</c:v>
                </c:pt>
                <c:pt idx="9072">
                  <c:v>120</c:v>
                </c:pt>
                <c:pt idx="9073">
                  <c:v>120</c:v>
                </c:pt>
                <c:pt idx="9074">
                  <c:v>120</c:v>
                </c:pt>
                <c:pt idx="9075">
                  <c:v>120</c:v>
                </c:pt>
                <c:pt idx="9076">
                  <c:v>120</c:v>
                </c:pt>
                <c:pt idx="9077">
                  <c:v>120</c:v>
                </c:pt>
                <c:pt idx="9078">
                  <c:v>120</c:v>
                </c:pt>
                <c:pt idx="9079">
                  <c:v>120</c:v>
                </c:pt>
                <c:pt idx="9080">
                  <c:v>120</c:v>
                </c:pt>
                <c:pt idx="9081">
                  <c:v>120</c:v>
                </c:pt>
                <c:pt idx="9082">
                  <c:v>120</c:v>
                </c:pt>
                <c:pt idx="9083">
                  <c:v>120</c:v>
                </c:pt>
                <c:pt idx="9084">
                  <c:v>120</c:v>
                </c:pt>
                <c:pt idx="9085">
                  <c:v>120</c:v>
                </c:pt>
                <c:pt idx="9086">
                  <c:v>120</c:v>
                </c:pt>
                <c:pt idx="9087">
                  <c:v>120</c:v>
                </c:pt>
                <c:pt idx="9088">
                  <c:v>120</c:v>
                </c:pt>
                <c:pt idx="9089">
                  <c:v>120</c:v>
                </c:pt>
                <c:pt idx="9090">
                  <c:v>120</c:v>
                </c:pt>
                <c:pt idx="9091">
                  <c:v>120</c:v>
                </c:pt>
                <c:pt idx="9092">
                  <c:v>120</c:v>
                </c:pt>
                <c:pt idx="9093">
                  <c:v>120</c:v>
                </c:pt>
                <c:pt idx="9094">
                  <c:v>120</c:v>
                </c:pt>
                <c:pt idx="9095">
                  <c:v>120</c:v>
                </c:pt>
                <c:pt idx="9096">
                  <c:v>120</c:v>
                </c:pt>
                <c:pt idx="9097">
                  <c:v>120</c:v>
                </c:pt>
                <c:pt idx="9098">
                  <c:v>120</c:v>
                </c:pt>
                <c:pt idx="9099">
                  <c:v>120</c:v>
                </c:pt>
                <c:pt idx="9100">
                  <c:v>120</c:v>
                </c:pt>
                <c:pt idx="9101">
                  <c:v>120</c:v>
                </c:pt>
                <c:pt idx="9102">
                  <c:v>120</c:v>
                </c:pt>
                <c:pt idx="9103">
                  <c:v>120</c:v>
                </c:pt>
                <c:pt idx="9104">
                  <c:v>120</c:v>
                </c:pt>
                <c:pt idx="9105">
                  <c:v>120</c:v>
                </c:pt>
                <c:pt idx="9106">
                  <c:v>120</c:v>
                </c:pt>
                <c:pt idx="9107">
                  <c:v>120</c:v>
                </c:pt>
                <c:pt idx="9108">
                  <c:v>120</c:v>
                </c:pt>
                <c:pt idx="9109">
                  <c:v>120</c:v>
                </c:pt>
                <c:pt idx="9110">
                  <c:v>120</c:v>
                </c:pt>
                <c:pt idx="9111">
                  <c:v>120</c:v>
                </c:pt>
                <c:pt idx="9112">
                  <c:v>120</c:v>
                </c:pt>
                <c:pt idx="9113">
                  <c:v>120</c:v>
                </c:pt>
                <c:pt idx="9114">
                  <c:v>120</c:v>
                </c:pt>
                <c:pt idx="9115">
                  <c:v>120</c:v>
                </c:pt>
                <c:pt idx="9116">
                  <c:v>120</c:v>
                </c:pt>
                <c:pt idx="9117">
                  <c:v>120</c:v>
                </c:pt>
                <c:pt idx="9118">
                  <c:v>120</c:v>
                </c:pt>
                <c:pt idx="9119">
                  <c:v>120</c:v>
                </c:pt>
                <c:pt idx="9120">
                  <c:v>120</c:v>
                </c:pt>
                <c:pt idx="9121">
                  <c:v>120</c:v>
                </c:pt>
                <c:pt idx="9122">
                  <c:v>120</c:v>
                </c:pt>
                <c:pt idx="9123">
                  <c:v>120</c:v>
                </c:pt>
                <c:pt idx="9124">
                  <c:v>120</c:v>
                </c:pt>
                <c:pt idx="9125">
                  <c:v>120</c:v>
                </c:pt>
                <c:pt idx="9126">
                  <c:v>120</c:v>
                </c:pt>
                <c:pt idx="9127">
                  <c:v>120</c:v>
                </c:pt>
                <c:pt idx="9128">
                  <c:v>120</c:v>
                </c:pt>
                <c:pt idx="9129">
                  <c:v>120</c:v>
                </c:pt>
                <c:pt idx="9130">
                  <c:v>120</c:v>
                </c:pt>
                <c:pt idx="9131">
                  <c:v>120</c:v>
                </c:pt>
                <c:pt idx="9132">
                  <c:v>120</c:v>
                </c:pt>
                <c:pt idx="9133">
                  <c:v>120</c:v>
                </c:pt>
                <c:pt idx="9134">
                  <c:v>120</c:v>
                </c:pt>
                <c:pt idx="9135">
                  <c:v>120</c:v>
                </c:pt>
                <c:pt idx="9136">
                  <c:v>120</c:v>
                </c:pt>
                <c:pt idx="9137">
                  <c:v>120</c:v>
                </c:pt>
                <c:pt idx="9138">
                  <c:v>120</c:v>
                </c:pt>
                <c:pt idx="9139">
                  <c:v>120</c:v>
                </c:pt>
                <c:pt idx="9140">
                  <c:v>120</c:v>
                </c:pt>
                <c:pt idx="9141">
                  <c:v>120</c:v>
                </c:pt>
                <c:pt idx="9142">
                  <c:v>120</c:v>
                </c:pt>
                <c:pt idx="9143">
                  <c:v>120</c:v>
                </c:pt>
                <c:pt idx="9144">
                  <c:v>120</c:v>
                </c:pt>
                <c:pt idx="9145">
                  <c:v>120</c:v>
                </c:pt>
                <c:pt idx="9146">
                  <c:v>120</c:v>
                </c:pt>
                <c:pt idx="9147">
                  <c:v>120</c:v>
                </c:pt>
                <c:pt idx="9148">
                  <c:v>120</c:v>
                </c:pt>
                <c:pt idx="9149">
                  <c:v>120</c:v>
                </c:pt>
                <c:pt idx="9150">
                  <c:v>120</c:v>
                </c:pt>
                <c:pt idx="9151">
                  <c:v>120</c:v>
                </c:pt>
                <c:pt idx="9152">
                  <c:v>120</c:v>
                </c:pt>
                <c:pt idx="9153">
                  <c:v>120</c:v>
                </c:pt>
                <c:pt idx="9154">
                  <c:v>120</c:v>
                </c:pt>
                <c:pt idx="9155">
                  <c:v>120</c:v>
                </c:pt>
                <c:pt idx="9156">
                  <c:v>120</c:v>
                </c:pt>
                <c:pt idx="9157">
                  <c:v>120</c:v>
                </c:pt>
                <c:pt idx="9158">
                  <c:v>120</c:v>
                </c:pt>
                <c:pt idx="9159">
                  <c:v>120</c:v>
                </c:pt>
                <c:pt idx="9160">
                  <c:v>120</c:v>
                </c:pt>
                <c:pt idx="9161">
                  <c:v>120</c:v>
                </c:pt>
                <c:pt idx="9162">
                  <c:v>120</c:v>
                </c:pt>
                <c:pt idx="9163">
                  <c:v>120</c:v>
                </c:pt>
                <c:pt idx="9164">
                  <c:v>120</c:v>
                </c:pt>
                <c:pt idx="9165">
                  <c:v>120</c:v>
                </c:pt>
                <c:pt idx="9166">
                  <c:v>120</c:v>
                </c:pt>
                <c:pt idx="9167">
                  <c:v>120</c:v>
                </c:pt>
                <c:pt idx="9168">
                  <c:v>120</c:v>
                </c:pt>
                <c:pt idx="9169">
                  <c:v>120</c:v>
                </c:pt>
                <c:pt idx="9170">
                  <c:v>120</c:v>
                </c:pt>
                <c:pt idx="9171">
                  <c:v>120</c:v>
                </c:pt>
                <c:pt idx="9172">
                  <c:v>120</c:v>
                </c:pt>
                <c:pt idx="9173">
                  <c:v>120</c:v>
                </c:pt>
                <c:pt idx="9174">
                  <c:v>120</c:v>
                </c:pt>
                <c:pt idx="9175">
                  <c:v>120</c:v>
                </c:pt>
                <c:pt idx="9176">
                  <c:v>120</c:v>
                </c:pt>
                <c:pt idx="9177">
                  <c:v>120</c:v>
                </c:pt>
                <c:pt idx="9178">
                  <c:v>120</c:v>
                </c:pt>
                <c:pt idx="9179">
                  <c:v>120</c:v>
                </c:pt>
                <c:pt idx="9180">
                  <c:v>120</c:v>
                </c:pt>
                <c:pt idx="9181">
                  <c:v>120</c:v>
                </c:pt>
                <c:pt idx="9182">
                  <c:v>120</c:v>
                </c:pt>
                <c:pt idx="9183">
                  <c:v>120</c:v>
                </c:pt>
                <c:pt idx="9184">
                  <c:v>120</c:v>
                </c:pt>
                <c:pt idx="9185">
                  <c:v>120</c:v>
                </c:pt>
                <c:pt idx="9186">
                  <c:v>120</c:v>
                </c:pt>
                <c:pt idx="9187">
                  <c:v>120</c:v>
                </c:pt>
                <c:pt idx="9188">
                  <c:v>120</c:v>
                </c:pt>
                <c:pt idx="9189">
                  <c:v>120</c:v>
                </c:pt>
                <c:pt idx="9190">
                  <c:v>120</c:v>
                </c:pt>
                <c:pt idx="9191">
                  <c:v>120</c:v>
                </c:pt>
                <c:pt idx="9192">
                  <c:v>120</c:v>
                </c:pt>
                <c:pt idx="9193">
                  <c:v>120</c:v>
                </c:pt>
                <c:pt idx="9194">
                  <c:v>120</c:v>
                </c:pt>
                <c:pt idx="9195">
                  <c:v>120</c:v>
                </c:pt>
                <c:pt idx="9196">
                  <c:v>120</c:v>
                </c:pt>
                <c:pt idx="9197">
                  <c:v>120</c:v>
                </c:pt>
                <c:pt idx="9198">
                  <c:v>120</c:v>
                </c:pt>
                <c:pt idx="9199">
                  <c:v>120</c:v>
                </c:pt>
                <c:pt idx="9200">
                  <c:v>120</c:v>
                </c:pt>
                <c:pt idx="9201">
                  <c:v>120</c:v>
                </c:pt>
                <c:pt idx="9202">
                  <c:v>120</c:v>
                </c:pt>
                <c:pt idx="9203">
                  <c:v>120</c:v>
                </c:pt>
                <c:pt idx="9204">
                  <c:v>120</c:v>
                </c:pt>
                <c:pt idx="9205">
                  <c:v>120</c:v>
                </c:pt>
                <c:pt idx="9206">
                  <c:v>120</c:v>
                </c:pt>
                <c:pt idx="9207">
                  <c:v>120</c:v>
                </c:pt>
                <c:pt idx="9208">
                  <c:v>120</c:v>
                </c:pt>
                <c:pt idx="9209">
                  <c:v>120</c:v>
                </c:pt>
                <c:pt idx="9210">
                  <c:v>120</c:v>
                </c:pt>
                <c:pt idx="9211">
                  <c:v>120</c:v>
                </c:pt>
                <c:pt idx="9212">
                  <c:v>120</c:v>
                </c:pt>
                <c:pt idx="9213">
                  <c:v>120</c:v>
                </c:pt>
                <c:pt idx="9214">
                  <c:v>120</c:v>
                </c:pt>
                <c:pt idx="9215">
                  <c:v>120</c:v>
                </c:pt>
                <c:pt idx="9216">
                  <c:v>120</c:v>
                </c:pt>
                <c:pt idx="9217">
                  <c:v>120</c:v>
                </c:pt>
                <c:pt idx="9218">
                  <c:v>120</c:v>
                </c:pt>
                <c:pt idx="9219">
                  <c:v>120</c:v>
                </c:pt>
                <c:pt idx="9220">
                  <c:v>120</c:v>
                </c:pt>
                <c:pt idx="9221">
                  <c:v>120</c:v>
                </c:pt>
                <c:pt idx="9222">
                  <c:v>120</c:v>
                </c:pt>
                <c:pt idx="9223">
                  <c:v>120</c:v>
                </c:pt>
                <c:pt idx="9224">
                  <c:v>120</c:v>
                </c:pt>
                <c:pt idx="9225">
                  <c:v>120</c:v>
                </c:pt>
                <c:pt idx="9226">
                  <c:v>120</c:v>
                </c:pt>
                <c:pt idx="9227">
                  <c:v>120</c:v>
                </c:pt>
                <c:pt idx="9228">
                  <c:v>120</c:v>
                </c:pt>
                <c:pt idx="9229">
                  <c:v>120</c:v>
                </c:pt>
                <c:pt idx="9230">
                  <c:v>120</c:v>
                </c:pt>
                <c:pt idx="9231">
                  <c:v>120</c:v>
                </c:pt>
                <c:pt idx="9232">
                  <c:v>120</c:v>
                </c:pt>
                <c:pt idx="9233">
                  <c:v>120</c:v>
                </c:pt>
                <c:pt idx="9234">
                  <c:v>120</c:v>
                </c:pt>
                <c:pt idx="9235">
                  <c:v>120</c:v>
                </c:pt>
                <c:pt idx="9236">
                  <c:v>120</c:v>
                </c:pt>
                <c:pt idx="9237">
                  <c:v>120</c:v>
                </c:pt>
                <c:pt idx="9238">
                  <c:v>120</c:v>
                </c:pt>
                <c:pt idx="9239">
                  <c:v>120</c:v>
                </c:pt>
                <c:pt idx="9240">
                  <c:v>120</c:v>
                </c:pt>
                <c:pt idx="9241">
                  <c:v>120</c:v>
                </c:pt>
                <c:pt idx="9242">
                  <c:v>120</c:v>
                </c:pt>
                <c:pt idx="9243">
                  <c:v>120</c:v>
                </c:pt>
                <c:pt idx="9244">
                  <c:v>120</c:v>
                </c:pt>
                <c:pt idx="9245">
                  <c:v>120</c:v>
                </c:pt>
                <c:pt idx="9246">
                  <c:v>120</c:v>
                </c:pt>
                <c:pt idx="9247">
                  <c:v>120</c:v>
                </c:pt>
                <c:pt idx="9248">
                  <c:v>120</c:v>
                </c:pt>
                <c:pt idx="9249">
                  <c:v>120</c:v>
                </c:pt>
                <c:pt idx="9250">
                  <c:v>120</c:v>
                </c:pt>
                <c:pt idx="9251">
                  <c:v>120</c:v>
                </c:pt>
                <c:pt idx="9252">
                  <c:v>120</c:v>
                </c:pt>
                <c:pt idx="9253">
                  <c:v>120</c:v>
                </c:pt>
                <c:pt idx="9254">
                  <c:v>120</c:v>
                </c:pt>
                <c:pt idx="9255">
                  <c:v>120</c:v>
                </c:pt>
                <c:pt idx="9256">
                  <c:v>120</c:v>
                </c:pt>
                <c:pt idx="9257">
                  <c:v>120</c:v>
                </c:pt>
                <c:pt idx="9258">
                  <c:v>120</c:v>
                </c:pt>
                <c:pt idx="9259">
                  <c:v>120</c:v>
                </c:pt>
                <c:pt idx="9260">
                  <c:v>120</c:v>
                </c:pt>
                <c:pt idx="9261">
                  <c:v>120</c:v>
                </c:pt>
                <c:pt idx="9262">
                  <c:v>120</c:v>
                </c:pt>
                <c:pt idx="9263">
                  <c:v>120</c:v>
                </c:pt>
                <c:pt idx="9264">
                  <c:v>120</c:v>
                </c:pt>
                <c:pt idx="9265">
                  <c:v>120</c:v>
                </c:pt>
                <c:pt idx="9266">
                  <c:v>120</c:v>
                </c:pt>
                <c:pt idx="9267">
                  <c:v>120</c:v>
                </c:pt>
                <c:pt idx="9268">
                  <c:v>120</c:v>
                </c:pt>
                <c:pt idx="9269">
                  <c:v>120</c:v>
                </c:pt>
                <c:pt idx="9270">
                  <c:v>120</c:v>
                </c:pt>
                <c:pt idx="9271">
                  <c:v>120</c:v>
                </c:pt>
                <c:pt idx="9272">
                  <c:v>120</c:v>
                </c:pt>
                <c:pt idx="9273">
                  <c:v>120</c:v>
                </c:pt>
                <c:pt idx="9274">
                  <c:v>120</c:v>
                </c:pt>
                <c:pt idx="9275">
                  <c:v>120</c:v>
                </c:pt>
                <c:pt idx="9276">
                  <c:v>120</c:v>
                </c:pt>
                <c:pt idx="9277">
                  <c:v>120</c:v>
                </c:pt>
                <c:pt idx="9278">
                  <c:v>120</c:v>
                </c:pt>
                <c:pt idx="9279">
                  <c:v>120</c:v>
                </c:pt>
                <c:pt idx="9280">
                  <c:v>120</c:v>
                </c:pt>
                <c:pt idx="9281">
                  <c:v>120</c:v>
                </c:pt>
                <c:pt idx="9282">
                  <c:v>120</c:v>
                </c:pt>
                <c:pt idx="9283">
                  <c:v>120</c:v>
                </c:pt>
                <c:pt idx="9284">
                  <c:v>120</c:v>
                </c:pt>
                <c:pt idx="9285">
                  <c:v>120</c:v>
                </c:pt>
                <c:pt idx="9286">
                  <c:v>120</c:v>
                </c:pt>
                <c:pt idx="9287">
                  <c:v>120</c:v>
                </c:pt>
                <c:pt idx="9288">
                  <c:v>120</c:v>
                </c:pt>
                <c:pt idx="9289">
                  <c:v>120</c:v>
                </c:pt>
                <c:pt idx="9290">
                  <c:v>120</c:v>
                </c:pt>
                <c:pt idx="9291">
                  <c:v>120</c:v>
                </c:pt>
                <c:pt idx="9292">
                  <c:v>120</c:v>
                </c:pt>
                <c:pt idx="9293">
                  <c:v>120</c:v>
                </c:pt>
                <c:pt idx="9294">
                  <c:v>120</c:v>
                </c:pt>
                <c:pt idx="9295">
                  <c:v>120</c:v>
                </c:pt>
                <c:pt idx="9296">
                  <c:v>120</c:v>
                </c:pt>
                <c:pt idx="9297">
                  <c:v>120</c:v>
                </c:pt>
                <c:pt idx="9298">
                  <c:v>120</c:v>
                </c:pt>
                <c:pt idx="9299">
                  <c:v>120</c:v>
                </c:pt>
                <c:pt idx="9300">
                  <c:v>120</c:v>
                </c:pt>
                <c:pt idx="9301">
                  <c:v>120</c:v>
                </c:pt>
                <c:pt idx="9302">
                  <c:v>120</c:v>
                </c:pt>
                <c:pt idx="9303">
                  <c:v>120</c:v>
                </c:pt>
                <c:pt idx="9304">
                  <c:v>120</c:v>
                </c:pt>
                <c:pt idx="9305">
                  <c:v>120</c:v>
                </c:pt>
                <c:pt idx="9306">
                  <c:v>120</c:v>
                </c:pt>
                <c:pt idx="9307">
                  <c:v>120</c:v>
                </c:pt>
                <c:pt idx="9308">
                  <c:v>120</c:v>
                </c:pt>
                <c:pt idx="9309">
                  <c:v>120</c:v>
                </c:pt>
                <c:pt idx="9310">
                  <c:v>120</c:v>
                </c:pt>
                <c:pt idx="9311">
                  <c:v>120</c:v>
                </c:pt>
                <c:pt idx="9312">
                  <c:v>120</c:v>
                </c:pt>
                <c:pt idx="9313">
                  <c:v>120</c:v>
                </c:pt>
                <c:pt idx="9314">
                  <c:v>120</c:v>
                </c:pt>
                <c:pt idx="9315">
                  <c:v>120</c:v>
                </c:pt>
                <c:pt idx="9316">
                  <c:v>120</c:v>
                </c:pt>
                <c:pt idx="9317">
                  <c:v>120</c:v>
                </c:pt>
                <c:pt idx="9318">
                  <c:v>120</c:v>
                </c:pt>
                <c:pt idx="9319">
                  <c:v>120</c:v>
                </c:pt>
                <c:pt idx="9320">
                  <c:v>120</c:v>
                </c:pt>
                <c:pt idx="9321">
                  <c:v>120</c:v>
                </c:pt>
                <c:pt idx="9322">
                  <c:v>120</c:v>
                </c:pt>
                <c:pt idx="9323">
                  <c:v>120</c:v>
                </c:pt>
                <c:pt idx="9324">
                  <c:v>120</c:v>
                </c:pt>
                <c:pt idx="9325">
                  <c:v>120</c:v>
                </c:pt>
                <c:pt idx="9326">
                  <c:v>120</c:v>
                </c:pt>
                <c:pt idx="9327">
                  <c:v>120</c:v>
                </c:pt>
                <c:pt idx="9328">
                  <c:v>120</c:v>
                </c:pt>
                <c:pt idx="9329">
                  <c:v>120</c:v>
                </c:pt>
                <c:pt idx="9330">
                  <c:v>120</c:v>
                </c:pt>
                <c:pt idx="9331">
                  <c:v>120</c:v>
                </c:pt>
                <c:pt idx="9332">
                  <c:v>120</c:v>
                </c:pt>
                <c:pt idx="9333">
                  <c:v>120</c:v>
                </c:pt>
                <c:pt idx="9334">
                  <c:v>120</c:v>
                </c:pt>
                <c:pt idx="9335">
                  <c:v>120</c:v>
                </c:pt>
                <c:pt idx="9336">
                  <c:v>120</c:v>
                </c:pt>
                <c:pt idx="9337">
                  <c:v>120</c:v>
                </c:pt>
                <c:pt idx="9338">
                  <c:v>120</c:v>
                </c:pt>
                <c:pt idx="9339">
                  <c:v>120</c:v>
                </c:pt>
                <c:pt idx="9340">
                  <c:v>120</c:v>
                </c:pt>
                <c:pt idx="9341">
                  <c:v>120</c:v>
                </c:pt>
                <c:pt idx="9342">
                  <c:v>120</c:v>
                </c:pt>
                <c:pt idx="9343">
                  <c:v>120</c:v>
                </c:pt>
                <c:pt idx="9344">
                  <c:v>120</c:v>
                </c:pt>
                <c:pt idx="9345">
                  <c:v>120</c:v>
                </c:pt>
                <c:pt idx="9346">
                  <c:v>120</c:v>
                </c:pt>
                <c:pt idx="9347">
                  <c:v>120</c:v>
                </c:pt>
                <c:pt idx="9348">
                  <c:v>120</c:v>
                </c:pt>
                <c:pt idx="9349">
                  <c:v>120</c:v>
                </c:pt>
                <c:pt idx="9350">
                  <c:v>120</c:v>
                </c:pt>
                <c:pt idx="9351">
                  <c:v>120</c:v>
                </c:pt>
                <c:pt idx="9352">
                  <c:v>120</c:v>
                </c:pt>
                <c:pt idx="9353">
                  <c:v>120</c:v>
                </c:pt>
                <c:pt idx="9354">
                  <c:v>120</c:v>
                </c:pt>
                <c:pt idx="9355">
                  <c:v>120</c:v>
                </c:pt>
                <c:pt idx="9356">
                  <c:v>120</c:v>
                </c:pt>
                <c:pt idx="9357">
                  <c:v>120</c:v>
                </c:pt>
                <c:pt idx="9358">
                  <c:v>120</c:v>
                </c:pt>
                <c:pt idx="9359">
                  <c:v>120</c:v>
                </c:pt>
                <c:pt idx="9360">
                  <c:v>120</c:v>
                </c:pt>
                <c:pt idx="9361">
                  <c:v>120</c:v>
                </c:pt>
                <c:pt idx="9362">
                  <c:v>120</c:v>
                </c:pt>
                <c:pt idx="9363">
                  <c:v>120</c:v>
                </c:pt>
                <c:pt idx="9364">
                  <c:v>120</c:v>
                </c:pt>
                <c:pt idx="9365">
                  <c:v>120</c:v>
                </c:pt>
                <c:pt idx="9366">
                  <c:v>120</c:v>
                </c:pt>
                <c:pt idx="9367">
                  <c:v>120</c:v>
                </c:pt>
                <c:pt idx="9368">
                  <c:v>120</c:v>
                </c:pt>
                <c:pt idx="9369">
                  <c:v>120</c:v>
                </c:pt>
                <c:pt idx="9370">
                  <c:v>120</c:v>
                </c:pt>
                <c:pt idx="9371">
                  <c:v>120</c:v>
                </c:pt>
                <c:pt idx="9372">
                  <c:v>120</c:v>
                </c:pt>
                <c:pt idx="9373">
                  <c:v>120</c:v>
                </c:pt>
                <c:pt idx="9374">
                  <c:v>120</c:v>
                </c:pt>
                <c:pt idx="9375">
                  <c:v>120</c:v>
                </c:pt>
                <c:pt idx="9376">
                  <c:v>120</c:v>
                </c:pt>
                <c:pt idx="9377">
                  <c:v>120</c:v>
                </c:pt>
                <c:pt idx="9378">
                  <c:v>120</c:v>
                </c:pt>
                <c:pt idx="9379">
                  <c:v>120</c:v>
                </c:pt>
                <c:pt idx="9380">
                  <c:v>120</c:v>
                </c:pt>
                <c:pt idx="9381">
                  <c:v>120</c:v>
                </c:pt>
                <c:pt idx="9382">
                  <c:v>120</c:v>
                </c:pt>
                <c:pt idx="9383">
                  <c:v>120</c:v>
                </c:pt>
                <c:pt idx="9384">
                  <c:v>120</c:v>
                </c:pt>
                <c:pt idx="9385">
                  <c:v>120</c:v>
                </c:pt>
                <c:pt idx="9386">
                  <c:v>120</c:v>
                </c:pt>
                <c:pt idx="9387">
                  <c:v>120</c:v>
                </c:pt>
                <c:pt idx="9388">
                  <c:v>120</c:v>
                </c:pt>
                <c:pt idx="9389">
                  <c:v>120</c:v>
                </c:pt>
                <c:pt idx="9390">
                  <c:v>120</c:v>
                </c:pt>
                <c:pt idx="9391">
                  <c:v>120</c:v>
                </c:pt>
                <c:pt idx="9392">
                  <c:v>120</c:v>
                </c:pt>
                <c:pt idx="9393">
                  <c:v>120</c:v>
                </c:pt>
                <c:pt idx="9394">
                  <c:v>120</c:v>
                </c:pt>
                <c:pt idx="9395">
                  <c:v>120</c:v>
                </c:pt>
                <c:pt idx="9396">
                  <c:v>120</c:v>
                </c:pt>
                <c:pt idx="9397">
                  <c:v>120</c:v>
                </c:pt>
                <c:pt idx="9398">
                  <c:v>120</c:v>
                </c:pt>
                <c:pt idx="9399">
                  <c:v>120</c:v>
                </c:pt>
                <c:pt idx="9400">
                  <c:v>120</c:v>
                </c:pt>
                <c:pt idx="9401">
                  <c:v>120</c:v>
                </c:pt>
                <c:pt idx="9402">
                  <c:v>120</c:v>
                </c:pt>
                <c:pt idx="9403">
                  <c:v>120</c:v>
                </c:pt>
                <c:pt idx="9404">
                  <c:v>120</c:v>
                </c:pt>
                <c:pt idx="9405">
                  <c:v>120</c:v>
                </c:pt>
                <c:pt idx="9406">
                  <c:v>120</c:v>
                </c:pt>
                <c:pt idx="9407">
                  <c:v>120</c:v>
                </c:pt>
                <c:pt idx="9408">
                  <c:v>120</c:v>
                </c:pt>
                <c:pt idx="9409">
                  <c:v>120</c:v>
                </c:pt>
                <c:pt idx="9410">
                  <c:v>120</c:v>
                </c:pt>
                <c:pt idx="9411">
                  <c:v>120</c:v>
                </c:pt>
                <c:pt idx="9412">
                  <c:v>120</c:v>
                </c:pt>
                <c:pt idx="9413">
                  <c:v>120</c:v>
                </c:pt>
                <c:pt idx="9414">
                  <c:v>120</c:v>
                </c:pt>
                <c:pt idx="9415">
                  <c:v>120</c:v>
                </c:pt>
                <c:pt idx="9416">
                  <c:v>120</c:v>
                </c:pt>
                <c:pt idx="9417">
                  <c:v>120</c:v>
                </c:pt>
                <c:pt idx="9418">
                  <c:v>120</c:v>
                </c:pt>
                <c:pt idx="9419">
                  <c:v>120</c:v>
                </c:pt>
                <c:pt idx="9420">
                  <c:v>120</c:v>
                </c:pt>
                <c:pt idx="9421">
                  <c:v>120</c:v>
                </c:pt>
                <c:pt idx="9422">
                  <c:v>120</c:v>
                </c:pt>
                <c:pt idx="9423">
                  <c:v>120</c:v>
                </c:pt>
                <c:pt idx="9424">
                  <c:v>120</c:v>
                </c:pt>
                <c:pt idx="9425">
                  <c:v>120</c:v>
                </c:pt>
                <c:pt idx="9426">
                  <c:v>120</c:v>
                </c:pt>
                <c:pt idx="9427">
                  <c:v>120</c:v>
                </c:pt>
                <c:pt idx="9428">
                  <c:v>120</c:v>
                </c:pt>
                <c:pt idx="9429">
                  <c:v>120</c:v>
                </c:pt>
                <c:pt idx="9430">
                  <c:v>120</c:v>
                </c:pt>
                <c:pt idx="9431">
                  <c:v>120</c:v>
                </c:pt>
                <c:pt idx="9432">
                  <c:v>120</c:v>
                </c:pt>
                <c:pt idx="9433">
                  <c:v>120</c:v>
                </c:pt>
                <c:pt idx="9434">
                  <c:v>120</c:v>
                </c:pt>
                <c:pt idx="9435">
                  <c:v>120</c:v>
                </c:pt>
                <c:pt idx="9436">
                  <c:v>120</c:v>
                </c:pt>
                <c:pt idx="9437">
                  <c:v>120</c:v>
                </c:pt>
                <c:pt idx="9438">
                  <c:v>120</c:v>
                </c:pt>
                <c:pt idx="9439">
                  <c:v>120</c:v>
                </c:pt>
                <c:pt idx="9440">
                  <c:v>120</c:v>
                </c:pt>
                <c:pt idx="9441">
                  <c:v>120</c:v>
                </c:pt>
                <c:pt idx="9442">
                  <c:v>120</c:v>
                </c:pt>
                <c:pt idx="9443">
                  <c:v>120</c:v>
                </c:pt>
                <c:pt idx="9444">
                  <c:v>120</c:v>
                </c:pt>
                <c:pt idx="9445">
                  <c:v>120</c:v>
                </c:pt>
                <c:pt idx="9446">
                  <c:v>120</c:v>
                </c:pt>
                <c:pt idx="9447">
                  <c:v>120</c:v>
                </c:pt>
                <c:pt idx="9448">
                  <c:v>120</c:v>
                </c:pt>
                <c:pt idx="9449">
                  <c:v>120</c:v>
                </c:pt>
                <c:pt idx="9450">
                  <c:v>120</c:v>
                </c:pt>
                <c:pt idx="9451">
                  <c:v>120</c:v>
                </c:pt>
                <c:pt idx="9452">
                  <c:v>120</c:v>
                </c:pt>
                <c:pt idx="9453">
                  <c:v>120</c:v>
                </c:pt>
                <c:pt idx="9454">
                  <c:v>120</c:v>
                </c:pt>
                <c:pt idx="9455">
                  <c:v>120</c:v>
                </c:pt>
                <c:pt idx="9456">
                  <c:v>120</c:v>
                </c:pt>
                <c:pt idx="9457">
                  <c:v>120</c:v>
                </c:pt>
                <c:pt idx="9458">
                  <c:v>120</c:v>
                </c:pt>
                <c:pt idx="9459">
                  <c:v>120</c:v>
                </c:pt>
                <c:pt idx="9460">
                  <c:v>120</c:v>
                </c:pt>
                <c:pt idx="9461">
                  <c:v>120</c:v>
                </c:pt>
                <c:pt idx="9462">
                  <c:v>120</c:v>
                </c:pt>
                <c:pt idx="9463">
                  <c:v>120</c:v>
                </c:pt>
                <c:pt idx="9464">
                  <c:v>120</c:v>
                </c:pt>
                <c:pt idx="9465">
                  <c:v>120</c:v>
                </c:pt>
                <c:pt idx="9466">
                  <c:v>120</c:v>
                </c:pt>
                <c:pt idx="9467">
                  <c:v>120</c:v>
                </c:pt>
                <c:pt idx="9468">
                  <c:v>120</c:v>
                </c:pt>
                <c:pt idx="9469">
                  <c:v>120</c:v>
                </c:pt>
                <c:pt idx="9470">
                  <c:v>120</c:v>
                </c:pt>
                <c:pt idx="9471">
                  <c:v>120</c:v>
                </c:pt>
                <c:pt idx="9472">
                  <c:v>120</c:v>
                </c:pt>
                <c:pt idx="9473">
                  <c:v>120</c:v>
                </c:pt>
                <c:pt idx="9474">
                  <c:v>120</c:v>
                </c:pt>
                <c:pt idx="9475">
                  <c:v>120</c:v>
                </c:pt>
                <c:pt idx="9476">
                  <c:v>120</c:v>
                </c:pt>
                <c:pt idx="9477">
                  <c:v>120</c:v>
                </c:pt>
                <c:pt idx="9478">
                  <c:v>120</c:v>
                </c:pt>
                <c:pt idx="9479">
                  <c:v>120</c:v>
                </c:pt>
                <c:pt idx="9480">
                  <c:v>120</c:v>
                </c:pt>
                <c:pt idx="9481">
                  <c:v>120</c:v>
                </c:pt>
                <c:pt idx="9482">
                  <c:v>120</c:v>
                </c:pt>
                <c:pt idx="9483">
                  <c:v>120</c:v>
                </c:pt>
                <c:pt idx="9484">
                  <c:v>120</c:v>
                </c:pt>
                <c:pt idx="9485">
                  <c:v>120</c:v>
                </c:pt>
                <c:pt idx="9486">
                  <c:v>120</c:v>
                </c:pt>
                <c:pt idx="9487">
                  <c:v>120</c:v>
                </c:pt>
                <c:pt idx="9488">
                  <c:v>120</c:v>
                </c:pt>
                <c:pt idx="9489">
                  <c:v>120</c:v>
                </c:pt>
                <c:pt idx="9490">
                  <c:v>120</c:v>
                </c:pt>
                <c:pt idx="9491">
                  <c:v>120</c:v>
                </c:pt>
                <c:pt idx="9492">
                  <c:v>120</c:v>
                </c:pt>
                <c:pt idx="9493">
                  <c:v>120</c:v>
                </c:pt>
                <c:pt idx="9494">
                  <c:v>120</c:v>
                </c:pt>
                <c:pt idx="9495">
                  <c:v>120</c:v>
                </c:pt>
                <c:pt idx="9496">
                  <c:v>120</c:v>
                </c:pt>
                <c:pt idx="9497">
                  <c:v>120</c:v>
                </c:pt>
                <c:pt idx="9498">
                  <c:v>120</c:v>
                </c:pt>
                <c:pt idx="9499">
                  <c:v>120</c:v>
                </c:pt>
                <c:pt idx="9500">
                  <c:v>120</c:v>
                </c:pt>
                <c:pt idx="9501">
                  <c:v>120</c:v>
                </c:pt>
                <c:pt idx="9502">
                  <c:v>120</c:v>
                </c:pt>
                <c:pt idx="9503">
                  <c:v>120</c:v>
                </c:pt>
                <c:pt idx="9504">
                  <c:v>120</c:v>
                </c:pt>
                <c:pt idx="9505">
                  <c:v>120</c:v>
                </c:pt>
                <c:pt idx="9506">
                  <c:v>120</c:v>
                </c:pt>
                <c:pt idx="9507">
                  <c:v>120</c:v>
                </c:pt>
                <c:pt idx="9508">
                  <c:v>120</c:v>
                </c:pt>
                <c:pt idx="9509">
                  <c:v>120</c:v>
                </c:pt>
                <c:pt idx="9510">
                  <c:v>120</c:v>
                </c:pt>
                <c:pt idx="9511">
                  <c:v>120</c:v>
                </c:pt>
                <c:pt idx="9512">
                  <c:v>120</c:v>
                </c:pt>
                <c:pt idx="9513">
                  <c:v>120</c:v>
                </c:pt>
                <c:pt idx="9514">
                  <c:v>120</c:v>
                </c:pt>
                <c:pt idx="9515">
                  <c:v>120</c:v>
                </c:pt>
                <c:pt idx="9516">
                  <c:v>120</c:v>
                </c:pt>
                <c:pt idx="9517">
                  <c:v>120</c:v>
                </c:pt>
                <c:pt idx="9518">
                  <c:v>120</c:v>
                </c:pt>
                <c:pt idx="9519">
                  <c:v>120</c:v>
                </c:pt>
                <c:pt idx="9520">
                  <c:v>120</c:v>
                </c:pt>
                <c:pt idx="9521">
                  <c:v>120</c:v>
                </c:pt>
                <c:pt idx="9522">
                  <c:v>120</c:v>
                </c:pt>
                <c:pt idx="9523">
                  <c:v>120</c:v>
                </c:pt>
                <c:pt idx="9524">
                  <c:v>120</c:v>
                </c:pt>
                <c:pt idx="9525">
                  <c:v>120</c:v>
                </c:pt>
                <c:pt idx="9526">
                  <c:v>120</c:v>
                </c:pt>
                <c:pt idx="9527">
                  <c:v>120</c:v>
                </c:pt>
                <c:pt idx="9528">
                  <c:v>120</c:v>
                </c:pt>
                <c:pt idx="9529">
                  <c:v>120</c:v>
                </c:pt>
                <c:pt idx="9530">
                  <c:v>120</c:v>
                </c:pt>
                <c:pt idx="9531">
                  <c:v>120</c:v>
                </c:pt>
                <c:pt idx="9532">
                  <c:v>120</c:v>
                </c:pt>
                <c:pt idx="9533">
                  <c:v>120</c:v>
                </c:pt>
                <c:pt idx="9534">
                  <c:v>120</c:v>
                </c:pt>
                <c:pt idx="9535">
                  <c:v>120</c:v>
                </c:pt>
                <c:pt idx="9536">
                  <c:v>120</c:v>
                </c:pt>
                <c:pt idx="9537">
                  <c:v>120</c:v>
                </c:pt>
                <c:pt idx="9538">
                  <c:v>120</c:v>
                </c:pt>
                <c:pt idx="9539">
                  <c:v>120</c:v>
                </c:pt>
                <c:pt idx="9540">
                  <c:v>120</c:v>
                </c:pt>
                <c:pt idx="9541">
                  <c:v>120</c:v>
                </c:pt>
                <c:pt idx="9542">
                  <c:v>120</c:v>
                </c:pt>
                <c:pt idx="9543">
                  <c:v>120</c:v>
                </c:pt>
                <c:pt idx="9544">
                  <c:v>120</c:v>
                </c:pt>
                <c:pt idx="9545">
                  <c:v>120</c:v>
                </c:pt>
                <c:pt idx="9546">
                  <c:v>120</c:v>
                </c:pt>
                <c:pt idx="9547">
                  <c:v>120</c:v>
                </c:pt>
                <c:pt idx="9548">
                  <c:v>120</c:v>
                </c:pt>
                <c:pt idx="9549">
                  <c:v>120</c:v>
                </c:pt>
                <c:pt idx="9550">
                  <c:v>120</c:v>
                </c:pt>
                <c:pt idx="9551">
                  <c:v>120</c:v>
                </c:pt>
                <c:pt idx="9552">
                  <c:v>120</c:v>
                </c:pt>
                <c:pt idx="9553">
                  <c:v>120</c:v>
                </c:pt>
                <c:pt idx="9554">
                  <c:v>120</c:v>
                </c:pt>
                <c:pt idx="9555">
                  <c:v>120</c:v>
                </c:pt>
                <c:pt idx="9556">
                  <c:v>120</c:v>
                </c:pt>
                <c:pt idx="9557">
                  <c:v>120</c:v>
                </c:pt>
                <c:pt idx="9558">
                  <c:v>120</c:v>
                </c:pt>
                <c:pt idx="9559">
                  <c:v>120</c:v>
                </c:pt>
                <c:pt idx="9560">
                  <c:v>120</c:v>
                </c:pt>
                <c:pt idx="9561">
                  <c:v>120</c:v>
                </c:pt>
                <c:pt idx="9562">
                  <c:v>120</c:v>
                </c:pt>
                <c:pt idx="9563">
                  <c:v>120</c:v>
                </c:pt>
                <c:pt idx="9564">
                  <c:v>120</c:v>
                </c:pt>
                <c:pt idx="9565">
                  <c:v>120</c:v>
                </c:pt>
                <c:pt idx="9566">
                  <c:v>120</c:v>
                </c:pt>
                <c:pt idx="9567">
                  <c:v>120</c:v>
                </c:pt>
                <c:pt idx="9568">
                  <c:v>120</c:v>
                </c:pt>
                <c:pt idx="9569">
                  <c:v>120</c:v>
                </c:pt>
                <c:pt idx="9570">
                  <c:v>120</c:v>
                </c:pt>
                <c:pt idx="9571">
                  <c:v>120</c:v>
                </c:pt>
                <c:pt idx="9572">
                  <c:v>120</c:v>
                </c:pt>
                <c:pt idx="9573">
                  <c:v>120</c:v>
                </c:pt>
                <c:pt idx="9574">
                  <c:v>120</c:v>
                </c:pt>
                <c:pt idx="9575">
                  <c:v>120</c:v>
                </c:pt>
                <c:pt idx="9576">
                  <c:v>120</c:v>
                </c:pt>
                <c:pt idx="9577">
                  <c:v>120</c:v>
                </c:pt>
                <c:pt idx="9578">
                  <c:v>120</c:v>
                </c:pt>
                <c:pt idx="9579">
                  <c:v>120</c:v>
                </c:pt>
                <c:pt idx="9580">
                  <c:v>120</c:v>
                </c:pt>
                <c:pt idx="9581">
                  <c:v>120</c:v>
                </c:pt>
                <c:pt idx="9582">
                  <c:v>120</c:v>
                </c:pt>
                <c:pt idx="9583">
                  <c:v>120</c:v>
                </c:pt>
                <c:pt idx="9584">
                  <c:v>120</c:v>
                </c:pt>
                <c:pt idx="9585">
                  <c:v>120</c:v>
                </c:pt>
                <c:pt idx="9586">
                  <c:v>120</c:v>
                </c:pt>
                <c:pt idx="9587">
                  <c:v>120</c:v>
                </c:pt>
                <c:pt idx="9588">
                  <c:v>120</c:v>
                </c:pt>
                <c:pt idx="9589">
                  <c:v>120</c:v>
                </c:pt>
                <c:pt idx="9590">
                  <c:v>120</c:v>
                </c:pt>
                <c:pt idx="9591">
                  <c:v>120</c:v>
                </c:pt>
                <c:pt idx="9592">
                  <c:v>120</c:v>
                </c:pt>
                <c:pt idx="9593">
                  <c:v>120</c:v>
                </c:pt>
                <c:pt idx="9594">
                  <c:v>120</c:v>
                </c:pt>
                <c:pt idx="9595">
                  <c:v>120</c:v>
                </c:pt>
                <c:pt idx="9596">
                  <c:v>120</c:v>
                </c:pt>
                <c:pt idx="9597">
                  <c:v>120</c:v>
                </c:pt>
                <c:pt idx="9598">
                  <c:v>120</c:v>
                </c:pt>
                <c:pt idx="9599">
                  <c:v>120</c:v>
                </c:pt>
                <c:pt idx="9600">
                  <c:v>120</c:v>
                </c:pt>
                <c:pt idx="9601">
                  <c:v>120</c:v>
                </c:pt>
                <c:pt idx="9602">
                  <c:v>120</c:v>
                </c:pt>
                <c:pt idx="9603">
                  <c:v>120</c:v>
                </c:pt>
                <c:pt idx="9604">
                  <c:v>120</c:v>
                </c:pt>
                <c:pt idx="9605">
                  <c:v>120</c:v>
                </c:pt>
                <c:pt idx="9606">
                  <c:v>120</c:v>
                </c:pt>
                <c:pt idx="9607">
                  <c:v>120</c:v>
                </c:pt>
                <c:pt idx="9608">
                  <c:v>120</c:v>
                </c:pt>
                <c:pt idx="9609">
                  <c:v>120</c:v>
                </c:pt>
                <c:pt idx="9610">
                  <c:v>120</c:v>
                </c:pt>
                <c:pt idx="9611">
                  <c:v>120</c:v>
                </c:pt>
                <c:pt idx="9612">
                  <c:v>120</c:v>
                </c:pt>
                <c:pt idx="9613">
                  <c:v>120</c:v>
                </c:pt>
                <c:pt idx="9614">
                  <c:v>120</c:v>
                </c:pt>
                <c:pt idx="9615">
                  <c:v>120</c:v>
                </c:pt>
                <c:pt idx="9616">
                  <c:v>120</c:v>
                </c:pt>
                <c:pt idx="9617">
                  <c:v>120</c:v>
                </c:pt>
                <c:pt idx="9618">
                  <c:v>120</c:v>
                </c:pt>
                <c:pt idx="9619">
                  <c:v>120</c:v>
                </c:pt>
                <c:pt idx="9620">
                  <c:v>120</c:v>
                </c:pt>
                <c:pt idx="9621">
                  <c:v>120</c:v>
                </c:pt>
                <c:pt idx="9622">
                  <c:v>120</c:v>
                </c:pt>
                <c:pt idx="9623">
                  <c:v>120</c:v>
                </c:pt>
                <c:pt idx="9624">
                  <c:v>120</c:v>
                </c:pt>
                <c:pt idx="9625">
                  <c:v>120</c:v>
                </c:pt>
                <c:pt idx="9626">
                  <c:v>120</c:v>
                </c:pt>
                <c:pt idx="9627">
                  <c:v>120</c:v>
                </c:pt>
                <c:pt idx="9628">
                  <c:v>120</c:v>
                </c:pt>
                <c:pt idx="9629">
                  <c:v>120</c:v>
                </c:pt>
                <c:pt idx="9630">
                  <c:v>120</c:v>
                </c:pt>
                <c:pt idx="9631">
                  <c:v>120</c:v>
                </c:pt>
                <c:pt idx="9632">
                  <c:v>120</c:v>
                </c:pt>
                <c:pt idx="9633">
                  <c:v>120</c:v>
                </c:pt>
                <c:pt idx="9634">
                  <c:v>120</c:v>
                </c:pt>
                <c:pt idx="9635">
                  <c:v>120</c:v>
                </c:pt>
                <c:pt idx="9636">
                  <c:v>120</c:v>
                </c:pt>
                <c:pt idx="9637">
                  <c:v>120</c:v>
                </c:pt>
                <c:pt idx="9638">
                  <c:v>120</c:v>
                </c:pt>
                <c:pt idx="9639">
                  <c:v>120</c:v>
                </c:pt>
                <c:pt idx="9640">
                  <c:v>120</c:v>
                </c:pt>
                <c:pt idx="9641">
                  <c:v>120</c:v>
                </c:pt>
                <c:pt idx="9642">
                  <c:v>120</c:v>
                </c:pt>
                <c:pt idx="9643">
                  <c:v>120</c:v>
                </c:pt>
                <c:pt idx="9644">
                  <c:v>120</c:v>
                </c:pt>
                <c:pt idx="9645">
                  <c:v>120</c:v>
                </c:pt>
                <c:pt idx="9646">
                  <c:v>120</c:v>
                </c:pt>
                <c:pt idx="9647">
                  <c:v>120</c:v>
                </c:pt>
                <c:pt idx="9648">
                  <c:v>120</c:v>
                </c:pt>
                <c:pt idx="9649">
                  <c:v>120</c:v>
                </c:pt>
                <c:pt idx="9650">
                  <c:v>120</c:v>
                </c:pt>
                <c:pt idx="9651">
                  <c:v>120</c:v>
                </c:pt>
                <c:pt idx="9652">
                  <c:v>120</c:v>
                </c:pt>
                <c:pt idx="9653">
                  <c:v>120</c:v>
                </c:pt>
                <c:pt idx="9654">
                  <c:v>120</c:v>
                </c:pt>
                <c:pt idx="9655">
                  <c:v>120</c:v>
                </c:pt>
                <c:pt idx="9656">
                  <c:v>120</c:v>
                </c:pt>
                <c:pt idx="9657">
                  <c:v>120</c:v>
                </c:pt>
                <c:pt idx="9658">
                  <c:v>120</c:v>
                </c:pt>
                <c:pt idx="9659">
                  <c:v>120</c:v>
                </c:pt>
                <c:pt idx="9660">
                  <c:v>120</c:v>
                </c:pt>
                <c:pt idx="9661">
                  <c:v>120</c:v>
                </c:pt>
                <c:pt idx="9662">
                  <c:v>120</c:v>
                </c:pt>
                <c:pt idx="9663">
                  <c:v>120</c:v>
                </c:pt>
                <c:pt idx="9664">
                  <c:v>120</c:v>
                </c:pt>
                <c:pt idx="9665">
                  <c:v>120</c:v>
                </c:pt>
                <c:pt idx="9666">
                  <c:v>120</c:v>
                </c:pt>
                <c:pt idx="9667">
                  <c:v>120</c:v>
                </c:pt>
                <c:pt idx="9668">
                  <c:v>120</c:v>
                </c:pt>
                <c:pt idx="9669">
                  <c:v>120</c:v>
                </c:pt>
                <c:pt idx="9670">
                  <c:v>120</c:v>
                </c:pt>
                <c:pt idx="9671">
                  <c:v>120</c:v>
                </c:pt>
                <c:pt idx="9672">
                  <c:v>120</c:v>
                </c:pt>
                <c:pt idx="9673">
                  <c:v>120</c:v>
                </c:pt>
                <c:pt idx="9674">
                  <c:v>120</c:v>
                </c:pt>
                <c:pt idx="9675">
                  <c:v>120</c:v>
                </c:pt>
                <c:pt idx="9676">
                  <c:v>120</c:v>
                </c:pt>
                <c:pt idx="9677">
                  <c:v>120</c:v>
                </c:pt>
                <c:pt idx="9678">
                  <c:v>120</c:v>
                </c:pt>
                <c:pt idx="9679">
                  <c:v>120</c:v>
                </c:pt>
                <c:pt idx="9680">
                  <c:v>120</c:v>
                </c:pt>
                <c:pt idx="9681">
                  <c:v>120</c:v>
                </c:pt>
                <c:pt idx="9682">
                  <c:v>120</c:v>
                </c:pt>
                <c:pt idx="9683">
                  <c:v>120</c:v>
                </c:pt>
                <c:pt idx="9684">
                  <c:v>120</c:v>
                </c:pt>
                <c:pt idx="9685">
                  <c:v>120</c:v>
                </c:pt>
                <c:pt idx="9686">
                  <c:v>120</c:v>
                </c:pt>
                <c:pt idx="9687">
                  <c:v>120</c:v>
                </c:pt>
                <c:pt idx="9688">
                  <c:v>120</c:v>
                </c:pt>
                <c:pt idx="9689">
                  <c:v>120</c:v>
                </c:pt>
                <c:pt idx="9690">
                  <c:v>120</c:v>
                </c:pt>
                <c:pt idx="9691">
                  <c:v>120</c:v>
                </c:pt>
                <c:pt idx="9692">
                  <c:v>120</c:v>
                </c:pt>
                <c:pt idx="9693">
                  <c:v>120</c:v>
                </c:pt>
                <c:pt idx="9694">
                  <c:v>120</c:v>
                </c:pt>
                <c:pt idx="9695">
                  <c:v>120</c:v>
                </c:pt>
                <c:pt idx="9696">
                  <c:v>120</c:v>
                </c:pt>
                <c:pt idx="9697">
                  <c:v>120</c:v>
                </c:pt>
                <c:pt idx="9698">
                  <c:v>120</c:v>
                </c:pt>
                <c:pt idx="9699">
                  <c:v>120</c:v>
                </c:pt>
                <c:pt idx="9700">
                  <c:v>120</c:v>
                </c:pt>
                <c:pt idx="9701">
                  <c:v>120</c:v>
                </c:pt>
                <c:pt idx="9702">
                  <c:v>120</c:v>
                </c:pt>
                <c:pt idx="9703">
                  <c:v>120</c:v>
                </c:pt>
                <c:pt idx="9704">
                  <c:v>120</c:v>
                </c:pt>
                <c:pt idx="9705">
                  <c:v>120</c:v>
                </c:pt>
                <c:pt idx="9706">
                  <c:v>120</c:v>
                </c:pt>
                <c:pt idx="9707">
                  <c:v>120</c:v>
                </c:pt>
                <c:pt idx="9708">
                  <c:v>120</c:v>
                </c:pt>
                <c:pt idx="9709">
                  <c:v>120</c:v>
                </c:pt>
                <c:pt idx="9710">
                  <c:v>120</c:v>
                </c:pt>
                <c:pt idx="9711">
                  <c:v>120</c:v>
                </c:pt>
                <c:pt idx="9712">
                  <c:v>120</c:v>
                </c:pt>
                <c:pt idx="9713">
                  <c:v>120</c:v>
                </c:pt>
                <c:pt idx="9714">
                  <c:v>120</c:v>
                </c:pt>
                <c:pt idx="9715">
                  <c:v>120</c:v>
                </c:pt>
                <c:pt idx="9716">
                  <c:v>120</c:v>
                </c:pt>
                <c:pt idx="9717">
                  <c:v>120</c:v>
                </c:pt>
                <c:pt idx="9718">
                  <c:v>120</c:v>
                </c:pt>
                <c:pt idx="9719">
                  <c:v>120</c:v>
                </c:pt>
                <c:pt idx="9720">
                  <c:v>120</c:v>
                </c:pt>
                <c:pt idx="9721">
                  <c:v>120</c:v>
                </c:pt>
                <c:pt idx="9722">
                  <c:v>120</c:v>
                </c:pt>
                <c:pt idx="9723">
                  <c:v>120</c:v>
                </c:pt>
                <c:pt idx="9724">
                  <c:v>120</c:v>
                </c:pt>
                <c:pt idx="9725">
                  <c:v>120</c:v>
                </c:pt>
                <c:pt idx="9726">
                  <c:v>120</c:v>
                </c:pt>
                <c:pt idx="9727">
                  <c:v>120</c:v>
                </c:pt>
                <c:pt idx="9728">
                  <c:v>120</c:v>
                </c:pt>
                <c:pt idx="9729">
                  <c:v>120</c:v>
                </c:pt>
                <c:pt idx="9730">
                  <c:v>120</c:v>
                </c:pt>
                <c:pt idx="9731">
                  <c:v>120</c:v>
                </c:pt>
                <c:pt idx="9732">
                  <c:v>120</c:v>
                </c:pt>
                <c:pt idx="9733">
                  <c:v>120</c:v>
                </c:pt>
                <c:pt idx="9734">
                  <c:v>120</c:v>
                </c:pt>
                <c:pt idx="9735">
                  <c:v>120</c:v>
                </c:pt>
                <c:pt idx="9736">
                  <c:v>120</c:v>
                </c:pt>
                <c:pt idx="9737">
                  <c:v>120</c:v>
                </c:pt>
                <c:pt idx="9738">
                  <c:v>120</c:v>
                </c:pt>
                <c:pt idx="9739">
                  <c:v>120</c:v>
                </c:pt>
                <c:pt idx="9740">
                  <c:v>120</c:v>
                </c:pt>
                <c:pt idx="9741">
                  <c:v>120</c:v>
                </c:pt>
                <c:pt idx="9742">
                  <c:v>120</c:v>
                </c:pt>
                <c:pt idx="9743">
                  <c:v>120</c:v>
                </c:pt>
                <c:pt idx="9744">
                  <c:v>120</c:v>
                </c:pt>
                <c:pt idx="9745">
                  <c:v>120</c:v>
                </c:pt>
                <c:pt idx="9746">
                  <c:v>120</c:v>
                </c:pt>
                <c:pt idx="9747">
                  <c:v>120</c:v>
                </c:pt>
                <c:pt idx="9748">
                  <c:v>120</c:v>
                </c:pt>
                <c:pt idx="9749">
                  <c:v>120</c:v>
                </c:pt>
                <c:pt idx="9750">
                  <c:v>120</c:v>
                </c:pt>
                <c:pt idx="9751">
                  <c:v>120</c:v>
                </c:pt>
                <c:pt idx="9752">
                  <c:v>120</c:v>
                </c:pt>
                <c:pt idx="9753">
                  <c:v>120</c:v>
                </c:pt>
                <c:pt idx="9754">
                  <c:v>120</c:v>
                </c:pt>
                <c:pt idx="9755">
                  <c:v>120</c:v>
                </c:pt>
                <c:pt idx="9756">
                  <c:v>120</c:v>
                </c:pt>
                <c:pt idx="9757">
                  <c:v>120</c:v>
                </c:pt>
                <c:pt idx="9758">
                  <c:v>120</c:v>
                </c:pt>
                <c:pt idx="9759">
                  <c:v>120</c:v>
                </c:pt>
                <c:pt idx="9760">
                  <c:v>120</c:v>
                </c:pt>
                <c:pt idx="9761">
                  <c:v>120</c:v>
                </c:pt>
                <c:pt idx="9762">
                  <c:v>120</c:v>
                </c:pt>
                <c:pt idx="9763">
                  <c:v>120</c:v>
                </c:pt>
                <c:pt idx="9764">
                  <c:v>120</c:v>
                </c:pt>
                <c:pt idx="9765">
                  <c:v>120</c:v>
                </c:pt>
                <c:pt idx="9766">
                  <c:v>120</c:v>
                </c:pt>
                <c:pt idx="9767">
                  <c:v>120</c:v>
                </c:pt>
                <c:pt idx="9768">
                  <c:v>120</c:v>
                </c:pt>
                <c:pt idx="9769">
                  <c:v>120</c:v>
                </c:pt>
                <c:pt idx="9770">
                  <c:v>120</c:v>
                </c:pt>
                <c:pt idx="9771">
                  <c:v>120</c:v>
                </c:pt>
                <c:pt idx="9772">
                  <c:v>120</c:v>
                </c:pt>
                <c:pt idx="9773">
                  <c:v>120</c:v>
                </c:pt>
                <c:pt idx="9774">
                  <c:v>120</c:v>
                </c:pt>
                <c:pt idx="9775">
                  <c:v>120</c:v>
                </c:pt>
                <c:pt idx="9776">
                  <c:v>120</c:v>
                </c:pt>
                <c:pt idx="9777">
                  <c:v>120</c:v>
                </c:pt>
                <c:pt idx="9778">
                  <c:v>120</c:v>
                </c:pt>
                <c:pt idx="9779">
                  <c:v>120</c:v>
                </c:pt>
                <c:pt idx="9780">
                  <c:v>120</c:v>
                </c:pt>
                <c:pt idx="9781">
                  <c:v>120</c:v>
                </c:pt>
                <c:pt idx="9782">
                  <c:v>120</c:v>
                </c:pt>
                <c:pt idx="9783">
                  <c:v>120</c:v>
                </c:pt>
                <c:pt idx="9784">
                  <c:v>120</c:v>
                </c:pt>
                <c:pt idx="9785">
                  <c:v>120</c:v>
                </c:pt>
                <c:pt idx="9786">
                  <c:v>120</c:v>
                </c:pt>
                <c:pt idx="9787">
                  <c:v>120</c:v>
                </c:pt>
                <c:pt idx="9788">
                  <c:v>120</c:v>
                </c:pt>
                <c:pt idx="9789">
                  <c:v>120</c:v>
                </c:pt>
                <c:pt idx="9790">
                  <c:v>120</c:v>
                </c:pt>
                <c:pt idx="9791">
                  <c:v>120</c:v>
                </c:pt>
                <c:pt idx="9792">
                  <c:v>120</c:v>
                </c:pt>
                <c:pt idx="9793">
                  <c:v>120</c:v>
                </c:pt>
                <c:pt idx="9794">
                  <c:v>120</c:v>
                </c:pt>
                <c:pt idx="9795">
                  <c:v>120</c:v>
                </c:pt>
                <c:pt idx="9796">
                  <c:v>120</c:v>
                </c:pt>
                <c:pt idx="9797">
                  <c:v>120</c:v>
                </c:pt>
                <c:pt idx="9798">
                  <c:v>120</c:v>
                </c:pt>
                <c:pt idx="9799">
                  <c:v>120</c:v>
                </c:pt>
                <c:pt idx="9800">
                  <c:v>120</c:v>
                </c:pt>
                <c:pt idx="9801">
                  <c:v>120</c:v>
                </c:pt>
                <c:pt idx="9802">
                  <c:v>120</c:v>
                </c:pt>
                <c:pt idx="9803">
                  <c:v>120</c:v>
                </c:pt>
                <c:pt idx="9804">
                  <c:v>120</c:v>
                </c:pt>
                <c:pt idx="9805">
                  <c:v>120</c:v>
                </c:pt>
                <c:pt idx="9806">
                  <c:v>120</c:v>
                </c:pt>
                <c:pt idx="9807">
                  <c:v>120</c:v>
                </c:pt>
                <c:pt idx="9808">
                  <c:v>120</c:v>
                </c:pt>
                <c:pt idx="9809">
                  <c:v>120</c:v>
                </c:pt>
                <c:pt idx="9810">
                  <c:v>120</c:v>
                </c:pt>
                <c:pt idx="9811">
                  <c:v>120</c:v>
                </c:pt>
                <c:pt idx="9812">
                  <c:v>120</c:v>
                </c:pt>
                <c:pt idx="9813">
                  <c:v>120</c:v>
                </c:pt>
                <c:pt idx="9814">
                  <c:v>120</c:v>
                </c:pt>
                <c:pt idx="9815">
                  <c:v>120</c:v>
                </c:pt>
                <c:pt idx="9816">
                  <c:v>120</c:v>
                </c:pt>
                <c:pt idx="9817">
                  <c:v>120</c:v>
                </c:pt>
                <c:pt idx="9818">
                  <c:v>120</c:v>
                </c:pt>
                <c:pt idx="9819">
                  <c:v>120</c:v>
                </c:pt>
                <c:pt idx="9820">
                  <c:v>120</c:v>
                </c:pt>
                <c:pt idx="9821">
                  <c:v>120</c:v>
                </c:pt>
                <c:pt idx="9822">
                  <c:v>120</c:v>
                </c:pt>
                <c:pt idx="9823">
                  <c:v>120</c:v>
                </c:pt>
                <c:pt idx="9824">
                  <c:v>120</c:v>
                </c:pt>
                <c:pt idx="9825">
                  <c:v>120</c:v>
                </c:pt>
                <c:pt idx="9826">
                  <c:v>120</c:v>
                </c:pt>
                <c:pt idx="9827">
                  <c:v>120</c:v>
                </c:pt>
                <c:pt idx="9828">
                  <c:v>120</c:v>
                </c:pt>
                <c:pt idx="9829">
                  <c:v>120</c:v>
                </c:pt>
                <c:pt idx="9830">
                  <c:v>120</c:v>
                </c:pt>
                <c:pt idx="9831">
                  <c:v>120</c:v>
                </c:pt>
                <c:pt idx="9832">
                  <c:v>120</c:v>
                </c:pt>
                <c:pt idx="9833">
                  <c:v>120</c:v>
                </c:pt>
                <c:pt idx="9834">
                  <c:v>120</c:v>
                </c:pt>
                <c:pt idx="9835">
                  <c:v>120</c:v>
                </c:pt>
                <c:pt idx="9836">
                  <c:v>120</c:v>
                </c:pt>
                <c:pt idx="9837">
                  <c:v>120</c:v>
                </c:pt>
                <c:pt idx="9838">
                  <c:v>120</c:v>
                </c:pt>
                <c:pt idx="9839">
                  <c:v>120</c:v>
                </c:pt>
                <c:pt idx="9840">
                  <c:v>120</c:v>
                </c:pt>
                <c:pt idx="9841">
                  <c:v>120</c:v>
                </c:pt>
                <c:pt idx="9842">
                  <c:v>120</c:v>
                </c:pt>
                <c:pt idx="9843">
                  <c:v>120</c:v>
                </c:pt>
                <c:pt idx="9844">
                  <c:v>120</c:v>
                </c:pt>
                <c:pt idx="9845">
                  <c:v>120</c:v>
                </c:pt>
                <c:pt idx="9846">
                  <c:v>120</c:v>
                </c:pt>
                <c:pt idx="9847">
                  <c:v>120</c:v>
                </c:pt>
                <c:pt idx="9848">
                  <c:v>120</c:v>
                </c:pt>
                <c:pt idx="9849">
                  <c:v>120</c:v>
                </c:pt>
                <c:pt idx="9850">
                  <c:v>120</c:v>
                </c:pt>
                <c:pt idx="9851">
                  <c:v>120</c:v>
                </c:pt>
                <c:pt idx="9852">
                  <c:v>120</c:v>
                </c:pt>
                <c:pt idx="9853">
                  <c:v>120</c:v>
                </c:pt>
                <c:pt idx="9854">
                  <c:v>120</c:v>
                </c:pt>
                <c:pt idx="9855">
                  <c:v>120</c:v>
                </c:pt>
                <c:pt idx="9856">
                  <c:v>120</c:v>
                </c:pt>
                <c:pt idx="9857">
                  <c:v>120</c:v>
                </c:pt>
                <c:pt idx="9858">
                  <c:v>120</c:v>
                </c:pt>
                <c:pt idx="9859">
                  <c:v>120</c:v>
                </c:pt>
                <c:pt idx="9860">
                  <c:v>120</c:v>
                </c:pt>
                <c:pt idx="9861">
                  <c:v>120</c:v>
                </c:pt>
                <c:pt idx="9862">
                  <c:v>120</c:v>
                </c:pt>
                <c:pt idx="9863">
                  <c:v>120</c:v>
                </c:pt>
                <c:pt idx="9864">
                  <c:v>120</c:v>
                </c:pt>
                <c:pt idx="9865">
                  <c:v>120</c:v>
                </c:pt>
                <c:pt idx="9866">
                  <c:v>120</c:v>
                </c:pt>
                <c:pt idx="9867">
                  <c:v>120</c:v>
                </c:pt>
                <c:pt idx="9868">
                  <c:v>120</c:v>
                </c:pt>
                <c:pt idx="9869">
                  <c:v>120</c:v>
                </c:pt>
                <c:pt idx="9870">
                  <c:v>120</c:v>
                </c:pt>
                <c:pt idx="9871">
                  <c:v>120</c:v>
                </c:pt>
                <c:pt idx="9872">
                  <c:v>120</c:v>
                </c:pt>
                <c:pt idx="9873">
                  <c:v>120</c:v>
                </c:pt>
                <c:pt idx="9874">
                  <c:v>120</c:v>
                </c:pt>
                <c:pt idx="9875">
                  <c:v>120</c:v>
                </c:pt>
                <c:pt idx="9876">
                  <c:v>120</c:v>
                </c:pt>
                <c:pt idx="9877">
                  <c:v>120</c:v>
                </c:pt>
                <c:pt idx="9878">
                  <c:v>120</c:v>
                </c:pt>
                <c:pt idx="9879">
                  <c:v>120</c:v>
                </c:pt>
                <c:pt idx="9880">
                  <c:v>120</c:v>
                </c:pt>
                <c:pt idx="9881">
                  <c:v>120</c:v>
                </c:pt>
                <c:pt idx="9882">
                  <c:v>120</c:v>
                </c:pt>
                <c:pt idx="9883">
                  <c:v>120</c:v>
                </c:pt>
                <c:pt idx="9884">
                  <c:v>120</c:v>
                </c:pt>
                <c:pt idx="9885">
                  <c:v>120</c:v>
                </c:pt>
                <c:pt idx="9886">
                  <c:v>120</c:v>
                </c:pt>
                <c:pt idx="9887">
                  <c:v>120</c:v>
                </c:pt>
                <c:pt idx="9888">
                  <c:v>120</c:v>
                </c:pt>
                <c:pt idx="9889">
                  <c:v>120</c:v>
                </c:pt>
                <c:pt idx="9890">
                  <c:v>120</c:v>
                </c:pt>
                <c:pt idx="9891">
                  <c:v>120</c:v>
                </c:pt>
                <c:pt idx="9892">
                  <c:v>120</c:v>
                </c:pt>
                <c:pt idx="9893">
                  <c:v>120</c:v>
                </c:pt>
                <c:pt idx="9894">
                  <c:v>120</c:v>
                </c:pt>
                <c:pt idx="9895">
                  <c:v>120</c:v>
                </c:pt>
                <c:pt idx="9896">
                  <c:v>120</c:v>
                </c:pt>
                <c:pt idx="9897">
                  <c:v>120</c:v>
                </c:pt>
                <c:pt idx="9898">
                  <c:v>120</c:v>
                </c:pt>
                <c:pt idx="9899">
                  <c:v>120</c:v>
                </c:pt>
                <c:pt idx="9900">
                  <c:v>120</c:v>
                </c:pt>
                <c:pt idx="9901">
                  <c:v>120</c:v>
                </c:pt>
                <c:pt idx="9902">
                  <c:v>120</c:v>
                </c:pt>
                <c:pt idx="9903">
                  <c:v>120</c:v>
                </c:pt>
                <c:pt idx="9904">
                  <c:v>120</c:v>
                </c:pt>
                <c:pt idx="9905">
                  <c:v>120</c:v>
                </c:pt>
                <c:pt idx="9906">
                  <c:v>120</c:v>
                </c:pt>
                <c:pt idx="9907">
                  <c:v>120</c:v>
                </c:pt>
                <c:pt idx="9908">
                  <c:v>120</c:v>
                </c:pt>
                <c:pt idx="9909">
                  <c:v>120</c:v>
                </c:pt>
                <c:pt idx="9910">
                  <c:v>120</c:v>
                </c:pt>
                <c:pt idx="9911">
                  <c:v>120</c:v>
                </c:pt>
                <c:pt idx="9912">
                  <c:v>120</c:v>
                </c:pt>
                <c:pt idx="9913">
                  <c:v>120</c:v>
                </c:pt>
                <c:pt idx="9914">
                  <c:v>120</c:v>
                </c:pt>
                <c:pt idx="9915">
                  <c:v>120</c:v>
                </c:pt>
                <c:pt idx="9916">
                  <c:v>120</c:v>
                </c:pt>
                <c:pt idx="9917">
                  <c:v>120</c:v>
                </c:pt>
                <c:pt idx="9918">
                  <c:v>120</c:v>
                </c:pt>
                <c:pt idx="9919">
                  <c:v>120</c:v>
                </c:pt>
                <c:pt idx="9920">
                  <c:v>120</c:v>
                </c:pt>
                <c:pt idx="9921">
                  <c:v>120</c:v>
                </c:pt>
                <c:pt idx="9922">
                  <c:v>120</c:v>
                </c:pt>
                <c:pt idx="9923">
                  <c:v>120</c:v>
                </c:pt>
                <c:pt idx="9924">
                  <c:v>120</c:v>
                </c:pt>
                <c:pt idx="9925">
                  <c:v>120</c:v>
                </c:pt>
                <c:pt idx="9926">
                  <c:v>120</c:v>
                </c:pt>
                <c:pt idx="9927">
                  <c:v>120</c:v>
                </c:pt>
                <c:pt idx="9928">
                  <c:v>120</c:v>
                </c:pt>
                <c:pt idx="9929">
                  <c:v>120</c:v>
                </c:pt>
                <c:pt idx="9930">
                  <c:v>120</c:v>
                </c:pt>
                <c:pt idx="9931">
                  <c:v>120</c:v>
                </c:pt>
                <c:pt idx="9932">
                  <c:v>120</c:v>
                </c:pt>
                <c:pt idx="9933">
                  <c:v>120</c:v>
                </c:pt>
                <c:pt idx="9934">
                  <c:v>120</c:v>
                </c:pt>
                <c:pt idx="9935">
                  <c:v>120</c:v>
                </c:pt>
                <c:pt idx="9936">
                  <c:v>120</c:v>
                </c:pt>
                <c:pt idx="9937">
                  <c:v>120</c:v>
                </c:pt>
                <c:pt idx="9938">
                  <c:v>120</c:v>
                </c:pt>
                <c:pt idx="9939">
                  <c:v>120</c:v>
                </c:pt>
                <c:pt idx="9940">
                  <c:v>120</c:v>
                </c:pt>
                <c:pt idx="9941">
                  <c:v>120</c:v>
                </c:pt>
                <c:pt idx="9942">
                  <c:v>120</c:v>
                </c:pt>
                <c:pt idx="9943">
                  <c:v>120</c:v>
                </c:pt>
                <c:pt idx="9944">
                  <c:v>120</c:v>
                </c:pt>
                <c:pt idx="9945">
                  <c:v>120</c:v>
                </c:pt>
                <c:pt idx="9946">
                  <c:v>120</c:v>
                </c:pt>
                <c:pt idx="9947">
                  <c:v>120</c:v>
                </c:pt>
                <c:pt idx="9948">
                  <c:v>120</c:v>
                </c:pt>
                <c:pt idx="9949">
                  <c:v>120</c:v>
                </c:pt>
                <c:pt idx="9950">
                  <c:v>120</c:v>
                </c:pt>
                <c:pt idx="9951">
                  <c:v>120</c:v>
                </c:pt>
                <c:pt idx="9952">
                  <c:v>120</c:v>
                </c:pt>
                <c:pt idx="9953">
                  <c:v>120</c:v>
                </c:pt>
                <c:pt idx="9954">
                  <c:v>120</c:v>
                </c:pt>
                <c:pt idx="9955">
                  <c:v>120</c:v>
                </c:pt>
                <c:pt idx="9956">
                  <c:v>120</c:v>
                </c:pt>
                <c:pt idx="9957">
                  <c:v>120</c:v>
                </c:pt>
                <c:pt idx="9958">
                  <c:v>120</c:v>
                </c:pt>
                <c:pt idx="9959">
                  <c:v>120</c:v>
                </c:pt>
                <c:pt idx="9960">
                  <c:v>120</c:v>
                </c:pt>
                <c:pt idx="9961">
                  <c:v>120</c:v>
                </c:pt>
                <c:pt idx="9962">
                  <c:v>120</c:v>
                </c:pt>
                <c:pt idx="9963">
                  <c:v>120</c:v>
                </c:pt>
                <c:pt idx="9964">
                  <c:v>120</c:v>
                </c:pt>
                <c:pt idx="9965">
                  <c:v>120</c:v>
                </c:pt>
                <c:pt idx="9966">
                  <c:v>120</c:v>
                </c:pt>
                <c:pt idx="9967">
                  <c:v>120</c:v>
                </c:pt>
                <c:pt idx="9968">
                  <c:v>120</c:v>
                </c:pt>
                <c:pt idx="9969">
                  <c:v>120</c:v>
                </c:pt>
                <c:pt idx="9970">
                  <c:v>120</c:v>
                </c:pt>
                <c:pt idx="9971">
                  <c:v>120</c:v>
                </c:pt>
                <c:pt idx="9972">
                  <c:v>120</c:v>
                </c:pt>
                <c:pt idx="9973">
                  <c:v>120</c:v>
                </c:pt>
                <c:pt idx="9974">
                  <c:v>120</c:v>
                </c:pt>
                <c:pt idx="9975">
                  <c:v>120</c:v>
                </c:pt>
                <c:pt idx="9976">
                  <c:v>120</c:v>
                </c:pt>
                <c:pt idx="9977">
                  <c:v>120</c:v>
                </c:pt>
                <c:pt idx="9978">
                  <c:v>120</c:v>
                </c:pt>
                <c:pt idx="9979">
                  <c:v>120</c:v>
                </c:pt>
                <c:pt idx="9980">
                  <c:v>120</c:v>
                </c:pt>
                <c:pt idx="9981">
                  <c:v>120</c:v>
                </c:pt>
                <c:pt idx="9982">
                  <c:v>120</c:v>
                </c:pt>
                <c:pt idx="9983">
                  <c:v>120</c:v>
                </c:pt>
                <c:pt idx="9984">
                  <c:v>120</c:v>
                </c:pt>
                <c:pt idx="9985">
                  <c:v>120</c:v>
                </c:pt>
                <c:pt idx="9986">
                  <c:v>120</c:v>
                </c:pt>
                <c:pt idx="9987">
                  <c:v>120</c:v>
                </c:pt>
                <c:pt idx="9988">
                  <c:v>120</c:v>
                </c:pt>
                <c:pt idx="9989">
                  <c:v>120</c:v>
                </c:pt>
                <c:pt idx="9990">
                  <c:v>120</c:v>
                </c:pt>
                <c:pt idx="9991">
                  <c:v>120</c:v>
                </c:pt>
                <c:pt idx="9992">
                  <c:v>120</c:v>
                </c:pt>
                <c:pt idx="9993">
                  <c:v>120</c:v>
                </c:pt>
                <c:pt idx="9994">
                  <c:v>120</c:v>
                </c:pt>
                <c:pt idx="9995">
                  <c:v>120</c:v>
                </c:pt>
                <c:pt idx="9996">
                  <c:v>120</c:v>
                </c:pt>
                <c:pt idx="9997">
                  <c:v>120</c:v>
                </c:pt>
                <c:pt idx="9998">
                  <c:v>120</c:v>
                </c:pt>
                <c:pt idx="9999">
                  <c:v>120</c:v>
                </c:pt>
                <c:pt idx="10000">
                  <c:v>120</c:v>
                </c:pt>
                <c:pt idx="10001">
                  <c:v>120</c:v>
                </c:pt>
                <c:pt idx="10002">
                  <c:v>120</c:v>
                </c:pt>
                <c:pt idx="10003">
                  <c:v>120</c:v>
                </c:pt>
                <c:pt idx="10004">
                  <c:v>120</c:v>
                </c:pt>
                <c:pt idx="10005">
                  <c:v>120</c:v>
                </c:pt>
                <c:pt idx="10006">
                  <c:v>120</c:v>
                </c:pt>
                <c:pt idx="10007">
                  <c:v>120</c:v>
                </c:pt>
                <c:pt idx="10008">
                  <c:v>120</c:v>
                </c:pt>
                <c:pt idx="10009">
                  <c:v>120</c:v>
                </c:pt>
                <c:pt idx="10010">
                  <c:v>120</c:v>
                </c:pt>
                <c:pt idx="10011">
                  <c:v>120</c:v>
                </c:pt>
                <c:pt idx="10012">
                  <c:v>120</c:v>
                </c:pt>
                <c:pt idx="10013">
                  <c:v>120</c:v>
                </c:pt>
                <c:pt idx="10014">
                  <c:v>120</c:v>
                </c:pt>
                <c:pt idx="10015">
                  <c:v>120</c:v>
                </c:pt>
                <c:pt idx="10016">
                  <c:v>120</c:v>
                </c:pt>
                <c:pt idx="10017">
                  <c:v>120</c:v>
                </c:pt>
                <c:pt idx="10018">
                  <c:v>120</c:v>
                </c:pt>
                <c:pt idx="10019">
                  <c:v>120</c:v>
                </c:pt>
                <c:pt idx="10020">
                  <c:v>120</c:v>
                </c:pt>
                <c:pt idx="10021">
                  <c:v>120</c:v>
                </c:pt>
                <c:pt idx="10022">
                  <c:v>120</c:v>
                </c:pt>
                <c:pt idx="10023">
                  <c:v>120</c:v>
                </c:pt>
                <c:pt idx="10024">
                  <c:v>120</c:v>
                </c:pt>
                <c:pt idx="10025">
                  <c:v>120</c:v>
                </c:pt>
                <c:pt idx="10026">
                  <c:v>120</c:v>
                </c:pt>
                <c:pt idx="10027">
                  <c:v>120</c:v>
                </c:pt>
                <c:pt idx="10028">
                  <c:v>120</c:v>
                </c:pt>
                <c:pt idx="10029">
                  <c:v>120</c:v>
                </c:pt>
                <c:pt idx="10030">
                  <c:v>120</c:v>
                </c:pt>
                <c:pt idx="10031">
                  <c:v>120</c:v>
                </c:pt>
                <c:pt idx="10032">
                  <c:v>120</c:v>
                </c:pt>
                <c:pt idx="10033">
                  <c:v>120</c:v>
                </c:pt>
                <c:pt idx="10034">
                  <c:v>120</c:v>
                </c:pt>
                <c:pt idx="10035">
                  <c:v>120</c:v>
                </c:pt>
                <c:pt idx="10036">
                  <c:v>120</c:v>
                </c:pt>
                <c:pt idx="10037">
                  <c:v>120</c:v>
                </c:pt>
                <c:pt idx="10038">
                  <c:v>120</c:v>
                </c:pt>
                <c:pt idx="10039">
                  <c:v>120</c:v>
                </c:pt>
                <c:pt idx="10040">
                  <c:v>120</c:v>
                </c:pt>
                <c:pt idx="10041">
                  <c:v>120</c:v>
                </c:pt>
                <c:pt idx="10042">
                  <c:v>120</c:v>
                </c:pt>
                <c:pt idx="10043">
                  <c:v>120</c:v>
                </c:pt>
                <c:pt idx="10044">
                  <c:v>120</c:v>
                </c:pt>
                <c:pt idx="10045">
                  <c:v>120</c:v>
                </c:pt>
                <c:pt idx="10046">
                  <c:v>120</c:v>
                </c:pt>
                <c:pt idx="10047">
                  <c:v>120</c:v>
                </c:pt>
                <c:pt idx="10048">
                  <c:v>120</c:v>
                </c:pt>
                <c:pt idx="10049">
                  <c:v>120</c:v>
                </c:pt>
                <c:pt idx="10050">
                  <c:v>120</c:v>
                </c:pt>
                <c:pt idx="10051">
                  <c:v>120</c:v>
                </c:pt>
                <c:pt idx="10052">
                  <c:v>120</c:v>
                </c:pt>
                <c:pt idx="10053">
                  <c:v>120</c:v>
                </c:pt>
                <c:pt idx="10054">
                  <c:v>120</c:v>
                </c:pt>
                <c:pt idx="10055">
                  <c:v>120</c:v>
                </c:pt>
                <c:pt idx="10056">
                  <c:v>120</c:v>
                </c:pt>
                <c:pt idx="10057">
                  <c:v>120</c:v>
                </c:pt>
                <c:pt idx="10058">
                  <c:v>120</c:v>
                </c:pt>
                <c:pt idx="10059">
                  <c:v>120</c:v>
                </c:pt>
                <c:pt idx="10060">
                  <c:v>120</c:v>
                </c:pt>
                <c:pt idx="10061">
                  <c:v>120</c:v>
                </c:pt>
                <c:pt idx="10062">
                  <c:v>120</c:v>
                </c:pt>
                <c:pt idx="10063">
                  <c:v>120</c:v>
                </c:pt>
                <c:pt idx="10064">
                  <c:v>120</c:v>
                </c:pt>
                <c:pt idx="10065">
                  <c:v>120</c:v>
                </c:pt>
                <c:pt idx="10066">
                  <c:v>120</c:v>
                </c:pt>
                <c:pt idx="10067">
                  <c:v>120</c:v>
                </c:pt>
                <c:pt idx="10068">
                  <c:v>120</c:v>
                </c:pt>
                <c:pt idx="10069">
                  <c:v>120</c:v>
                </c:pt>
                <c:pt idx="10070">
                  <c:v>120</c:v>
                </c:pt>
                <c:pt idx="10071">
                  <c:v>120</c:v>
                </c:pt>
                <c:pt idx="10072">
                  <c:v>120</c:v>
                </c:pt>
                <c:pt idx="10073">
                  <c:v>120</c:v>
                </c:pt>
                <c:pt idx="10074">
                  <c:v>120</c:v>
                </c:pt>
                <c:pt idx="10075">
                  <c:v>120</c:v>
                </c:pt>
                <c:pt idx="10076">
                  <c:v>120</c:v>
                </c:pt>
                <c:pt idx="10077">
                  <c:v>120</c:v>
                </c:pt>
                <c:pt idx="10078">
                  <c:v>120</c:v>
                </c:pt>
                <c:pt idx="10079">
                  <c:v>120</c:v>
                </c:pt>
                <c:pt idx="10080">
                  <c:v>120</c:v>
                </c:pt>
                <c:pt idx="10081">
                  <c:v>120</c:v>
                </c:pt>
                <c:pt idx="10082">
                  <c:v>120</c:v>
                </c:pt>
                <c:pt idx="10083">
                  <c:v>120</c:v>
                </c:pt>
                <c:pt idx="10084">
                  <c:v>120</c:v>
                </c:pt>
                <c:pt idx="10085">
                  <c:v>120</c:v>
                </c:pt>
                <c:pt idx="10086">
                  <c:v>120</c:v>
                </c:pt>
                <c:pt idx="10087">
                  <c:v>120</c:v>
                </c:pt>
                <c:pt idx="10088">
                  <c:v>120</c:v>
                </c:pt>
                <c:pt idx="10089">
                  <c:v>120</c:v>
                </c:pt>
                <c:pt idx="10090">
                  <c:v>120</c:v>
                </c:pt>
                <c:pt idx="10091">
                  <c:v>120</c:v>
                </c:pt>
                <c:pt idx="10092">
                  <c:v>120</c:v>
                </c:pt>
                <c:pt idx="10093">
                  <c:v>120</c:v>
                </c:pt>
                <c:pt idx="10094">
                  <c:v>120</c:v>
                </c:pt>
                <c:pt idx="10095">
                  <c:v>120</c:v>
                </c:pt>
                <c:pt idx="10096">
                  <c:v>120</c:v>
                </c:pt>
                <c:pt idx="10097">
                  <c:v>120</c:v>
                </c:pt>
                <c:pt idx="10098">
                  <c:v>120</c:v>
                </c:pt>
                <c:pt idx="10099">
                  <c:v>120</c:v>
                </c:pt>
                <c:pt idx="10100">
                  <c:v>120</c:v>
                </c:pt>
                <c:pt idx="10101">
                  <c:v>120</c:v>
                </c:pt>
                <c:pt idx="10102">
                  <c:v>120</c:v>
                </c:pt>
                <c:pt idx="10103">
                  <c:v>120</c:v>
                </c:pt>
                <c:pt idx="10104">
                  <c:v>120</c:v>
                </c:pt>
                <c:pt idx="10105">
                  <c:v>120</c:v>
                </c:pt>
                <c:pt idx="10106">
                  <c:v>120</c:v>
                </c:pt>
                <c:pt idx="10107">
                  <c:v>120</c:v>
                </c:pt>
                <c:pt idx="10108">
                  <c:v>120</c:v>
                </c:pt>
                <c:pt idx="10109">
                  <c:v>120</c:v>
                </c:pt>
                <c:pt idx="10110">
                  <c:v>120</c:v>
                </c:pt>
                <c:pt idx="10111">
                  <c:v>120</c:v>
                </c:pt>
                <c:pt idx="10112">
                  <c:v>120</c:v>
                </c:pt>
                <c:pt idx="10113">
                  <c:v>120</c:v>
                </c:pt>
                <c:pt idx="10114">
                  <c:v>120</c:v>
                </c:pt>
                <c:pt idx="10115">
                  <c:v>120</c:v>
                </c:pt>
                <c:pt idx="10116">
                  <c:v>120</c:v>
                </c:pt>
                <c:pt idx="10117">
                  <c:v>120</c:v>
                </c:pt>
                <c:pt idx="10118">
                  <c:v>120</c:v>
                </c:pt>
                <c:pt idx="10119">
                  <c:v>120</c:v>
                </c:pt>
                <c:pt idx="10120">
                  <c:v>120</c:v>
                </c:pt>
                <c:pt idx="10121">
                  <c:v>120</c:v>
                </c:pt>
                <c:pt idx="10122">
                  <c:v>120</c:v>
                </c:pt>
                <c:pt idx="10123">
                  <c:v>120</c:v>
                </c:pt>
                <c:pt idx="10124">
                  <c:v>120</c:v>
                </c:pt>
                <c:pt idx="10125">
                  <c:v>120</c:v>
                </c:pt>
                <c:pt idx="10126">
                  <c:v>120</c:v>
                </c:pt>
                <c:pt idx="10127">
                  <c:v>120</c:v>
                </c:pt>
                <c:pt idx="10128">
                  <c:v>120</c:v>
                </c:pt>
                <c:pt idx="10129">
                  <c:v>120</c:v>
                </c:pt>
                <c:pt idx="10130">
                  <c:v>120</c:v>
                </c:pt>
                <c:pt idx="10131">
                  <c:v>120</c:v>
                </c:pt>
                <c:pt idx="10132">
                  <c:v>120</c:v>
                </c:pt>
                <c:pt idx="10133">
                  <c:v>120</c:v>
                </c:pt>
                <c:pt idx="10134">
                  <c:v>120</c:v>
                </c:pt>
                <c:pt idx="10135">
                  <c:v>120</c:v>
                </c:pt>
                <c:pt idx="10136">
                  <c:v>120</c:v>
                </c:pt>
                <c:pt idx="10137">
                  <c:v>120</c:v>
                </c:pt>
                <c:pt idx="10138">
                  <c:v>120</c:v>
                </c:pt>
                <c:pt idx="10139">
                  <c:v>120</c:v>
                </c:pt>
                <c:pt idx="10140">
                  <c:v>120</c:v>
                </c:pt>
                <c:pt idx="10141">
                  <c:v>120</c:v>
                </c:pt>
                <c:pt idx="10142">
                  <c:v>120</c:v>
                </c:pt>
                <c:pt idx="10143">
                  <c:v>120</c:v>
                </c:pt>
                <c:pt idx="10144">
                  <c:v>120</c:v>
                </c:pt>
                <c:pt idx="10145">
                  <c:v>120</c:v>
                </c:pt>
                <c:pt idx="10146">
                  <c:v>120</c:v>
                </c:pt>
                <c:pt idx="10147">
                  <c:v>120</c:v>
                </c:pt>
                <c:pt idx="10148">
                  <c:v>120</c:v>
                </c:pt>
                <c:pt idx="10149">
                  <c:v>120</c:v>
                </c:pt>
                <c:pt idx="10150">
                  <c:v>120</c:v>
                </c:pt>
                <c:pt idx="10151">
                  <c:v>120</c:v>
                </c:pt>
                <c:pt idx="10152">
                  <c:v>120</c:v>
                </c:pt>
                <c:pt idx="10153">
                  <c:v>120</c:v>
                </c:pt>
                <c:pt idx="10154">
                  <c:v>120</c:v>
                </c:pt>
                <c:pt idx="10155">
                  <c:v>120</c:v>
                </c:pt>
                <c:pt idx="10156">
                  <c:v>120</c:v>
                </c:pt>
                <c:pt idx="10157">
                  <c:v>120</c:v>
                </c:pt>
                <c:pt idx="10158">
                  <c:v>120</c:v>
                </c:pt>
                <c:pt idx="10159">
                  <c:v>120</c:v>
                </c:pt>
                <c:pt idx="10160">
                  <c:v>120</c:v>
                </c:pt>
                <c:pt idx="10161">
                  <c:v>120</c:v>
                </c:pt>
                <c:pt idx="10162">
                  <c:v>120</c:v>
                </c:pt>
                <c:pt idx="10163">
                  <c:v>120</c:v>
                </c:pt>
                <c:pt idx="10164">
                  <c:v>120</c:v>
                </c:pt>
                <c:pt idx="10165">
                  <c:v>120</c:v>
                </c:pt>
                <c:pt idx="10166">
                  <c:v>120</c:v>
                </c:pt>
                <c:pt idx="10167">
                  <c:v>120</c:v>
                </c:pt>
                <c:pt idx="10168">
                  <c:v>120</c:v>
                </c:pt>
                <c:pt idx="10169">
                  <c:v>120</c:v>
                </c:pt>
                <c:pt idx="10170">
                  <c:v>120</c:v>
                </c:pt>
                <c:pt idx="10171">
                  <c:v>120</c:v>
                </c:pt>
                <c:pt idx="10172">
                  <c:v>120</c:v>
                </c:pt>
                <c:pt idx="10173">
                  <c:v>120</c:v>
                </c:pt>
                <c:pt idx="10174">
                  <c:v>120</c:v>
                </c:pt>
                <c:pt idx="10175">
                  <c:v>120</c:v>
                </c:pt>
                <c:pt idx="10176">
                  <c:v>120</c:v>
                </c:pt>
                <c:pt idx="10177">
                  <c:v>120</c:v>
                </c:pt>
                <c:pt idx="10178">
                  <c:v>120</c:v>
                </c:pt>
                <c:pt idx="10179">
                  <c:v>120</c:v>
                </c:pt>
                <c:pt idx="10180">
                  <c:v>120</c:v>
                </c:pt>
                <c:pt idx="10181">
                  <c:v>120</c:v>
                </c:pt>
                <c:pt idx="10182">
                  <c:v>120</c:v>
                </c:pt>
                <c:pt idx="10183">
                  <c:v>120</c:v>
                </c:pt>
                <c:pt idx="10184">
                  <c:v>120</c:v>
                </c:pt>
                <c:pt idx="10185">
                  <c:v>120</c:v>
                </c:pt>
                <c:pt idx="10186">
                  <c:v>120</c:v>
                </c:pt>
                <c:pt idx="10187">
                  <c:v>120</c:v>
                </c:pt>
                <c:pt idx="10188">
                  <c:v>120</c:v>
                </c:pt>
                <c:pt idx="10189">
                  <c:v>120</c:v>
                </c:pt>
                <c:pt idx="10190">
                  <c:v>120</c:v>
                </c:pt>
                <c:pt idx="10191">
                  <c:v>120</c:v>
                </c:pt>
                <c:pt idx="10192">
                  <c:v>120</c:v>
                </c:pt>
                <c:pt idx="10193">
                  <c:v>120</c:v>
                </c:pt>
                <c:pt idx="10194">
                  <c:v>120</c:v>
                </c:pt>
                <c:pt idx="10195">
                  <c:v>120</c:v>
                </c:pt>
                <c:pt idx="10196">
                  <c:v>120</c:v>
                </c:pt>
                <c:pt idx="10197">
                  <c:v>120</c:v>
                </c:pt>
                <c:pt idx="10198">
                  <c:v>120</c:v>
                </c:pt>
                <c:pt idx="10199">
                  <c:v>120</c:v>
                </c:pt>
                <c:pt idx="10200">
                  <c:v>120</c:v>
                </c:pt>
                <c:pt idx="10201">
                  <c:v>120</c:v>
                </c:pt>
                <c:pt idx="10202">
                  <c:v>120</c:v>
                </c:pt>
                <c:pt idx="10203">
                  <c:v>120</c:v>
                </c:pt>
                <c:pt idx="10204">
                  <c:v>120</c:v>
                </c:pt>
                <c:pt idx="10205">
                  <c:v>120</c:v>
                </c:pt>
                <c:pt idx="10206">
                  <c:v>120</c:v>
                </c:pt>
                <c:pt idx="10207">
                  <c:v>120</c:v>
                </c:pt>
                <c:pt idx="10208">
                  <c:v>120</c:v>
                </c:pt>
                <c:pt idx="10209">
                  <c:v>120</c:v>
                </c:pt>
                <c:pt idx="10210">
                  <c:v>120</c:v>
                </c:pt>
                <c:pt idx="10211">
                  <c:v>120</c:v>
                </c:pt>
                <c:pt idx="10212">
                  <c:v>120</c:v>
                </c:pt>
                <c:pt idx="10213">
                  <c:v>120</c:v>
                </c:pt>
                <c:pt idx="10214">
                  <c:v>120</c:v>
                </c:pt>
                <c:pt idx="10215">
                  <c:v>120</c:v>
                </c:pt>
                <c:pt idx="10216">
                  <c:v>120</c:v>
                </c:pt>
                <c:pt idx="10217">
                  <c:v>120</c:v>
                </c:pt>
                <c:pt idx="10218">
                  <c:v>120</c:v>
                </c:pt>
                <c:pt idx="10219">
                  <c:v>120</c:v>
                </c:pt>
                <c:pt idx="10220">
                  <c:v>120</c:v>
                </c:pt>
                <c:pt idx="10221">
                  <c:v>120</c:v>
                </c:pt>
                <c:pt idx="10222">
                  <c:v>120</c:v>
                </c:pt>
                <c:pt idx="10223">
                  <c:v>120</c:v>
                </c:pt>
                <c:pt idx="10224">
                  <c:v>120</c:v>
                </c:pt>
                <c:pt idx="10225">
                  <c:v>120</c:v>
                </c:pt>
                <c:pt idx="10226">
                  <c:v>120</c:v>
                </c:pt>
                <c:pt idx="10227">
                  <c:v>120</c:v>
                </c:pt>
                <c:pt idx="10228">
                  <c:v>120</c:v>
                </c:pt>
                <c:pt idx="10229">
                  <c:v>120</c:v>
                </c:pt>
                <c:pt idx="10230">
                  <c:v>120</c:v>
                </c:pt>
                <c:pt idx="10231">
                  <c:v>120</c:v>
                </c:pt>
                <c:pt idx="10232">
                  <c:v>120</c:v>
                </c:pt>
                <c:pt idx="10233">
                  <c:v>120</c:v>
                </c:pt>
                <c:pt idx="10234">
                  <c:v>120</c:v>
                </c:pt>
                <c:pt idx="10235">
                  <c:v>120</c:v>
                </c:pt>
                <c:pt idx="10236">
                  <c:v>120</c:v>
                </c:pt>
                <c:pt idx="10237">
                  <c:v>120</c:v>
                </c:pt>
                <c:pt idx="10238">
                  <c:v>120</c:v>
                </c:pt>
                <c:pt idx="10239">
                  <c:v>120</c:v>
                </c:pt>
                <c:pt idx="10240">
                  <c:v>120</c:v>
                </c:pt>
                <c:pt idx="10241">
                  <c:v>120</c:v>
                </c:pt>
                <c:pt idx="10242">
                  <c:v>120</c:v>
                </c:pt>
                <c:pt idx="10243">
                  <c:v>120</c:v>
                </c:pt>
                <c:pt idx="10244">
                  <c:v>120</c:v>
                </c:pt>
                <c:pt idx="10245">
                  <c:v>120</c:v>
                </c:pt>
                <c:pt idx="10246">
                  <c:v>120</c:v>
                </c:pt>
                <c:pt idx="10247">
                  <c:v>120</c:v>
                </c:pt>
                <c:pt idx="10248">
                  <c:v>120</c:v>
                </c:pt>
                <c:pt idx="10249">
                  <c:v>120</c:v>
                </c:pt>
                <c:pt idx="10250">
                  <c:v>120</c:v>
                </c:pt>
                <c:pt idx="10251">
                  <c:v>120</c:v>
                </c:pt>
                <c:pt idx="10252">
                  <c:v>120</c:v>
                </c:pt>
                <c:pt idx="10253">
                  <c:v>120</c:v>
                </c:pt>
                <c:pt idx="10254">
                  <c:v>120</c:v>
                </c:pt>
                <c:pt idx="10255">
                  <c:v>120</c:v>
                </c:pt>
                <c:pt idx="10256">
                  <c:v>120</c:v>
                </c:pt>
                <c:pt idx="10257">
                  <c:v>120</c:v>
                </c:pt>
                <c:pt idx="10258">
                  <c:v>120</c:v>
                </c:pt>
                <c:pt idx="10259">
                  <c:v>120</c:v>
                </c:pt>
                <c:pt idx="10260">
                  <c:v>120</c:v>
                </c:pt>
                <c:pt idx="10261">
                  <c:v>120</c:v>
                </c:pt>
                <c:pt idx="10262">
                  <c:v>120</c:v>
                </c:pt>
                <c:pt idx="10263">
                  <c:v>120</c:v>
                </c:pt>
                <c:pt idx="10264">
                  <c:v>120</c:v>
                </c:pt>
                <c:pt idx="10265">
                  <c:v>120</c:v>
                </c:pt>
                <c:pt idx="10266">
                  <c:v>120</c:v>
                </c:pt>
                <c:pt idx="10267">
                  <c:v>120</c:v>
                </c:pt>
                <c:pt idx="10268">
                  <c:v>120</c:v>
                </c:pt>
                <c:pt idx="10269">
                  <c:v>120</c:v>
                </c:pt>
                <c:pt idx="10270">
                  <c:v>120</c:v>
                </c:pt>
                <c:pt idx="10271">
                  <c:v>120</c:v>
                </c:pt>
                <c:pt idx="10272">
                  <c:v>120</c:v>
                </c:pt>
                <c:pt idx="10273">
                  <c:v>120</c:v>
                </c:pt>
                <c:pt idx="10274">
                  <c:v>120</c:v>
                </c:pt>
                <c:pt idx="10275">
                  <c:v>120</c:v>
                </c:pt>
                <c:pt idx="10276">
                  <c:v>120</c:v>
                </c:pt>
                <c:pt idx="10277">
                  <c:v>120</c:v>
                </c:pt>
                <c:pt idx="10278">
                  <c:v>120</c:v>
                </c:pt>
                <c:pt idx="10279">
                  <c:v>120</c:v>
                </c:pt>
                <c:pt idx="10280">
                  <c:v>120</c:v>
                </c:pt>
                <c:pt idx="10281">
                  <c:v>120</c:v>
                </c:pt>
                <c:pt idx="10282">
                  <c:v>120</c:v>
                </c:pt>
                <c:pt idx="10283">
                  <c:v>120</c:v>
                </c:pt>
                <c:pt idx="10284">
                  <c:v>120</c:v>
                </c:pt>
                <c:pt idx="10285">
                  <c:v>120</c:v>
                </c:pt>
                <c:pt idx="10286">
                  <c:v>120</c:v>
                </c:pt>
                <c:pt idx="10287">
                  <c:v>120</c:v>
                </c:pt>
                <c:pt idx="10288">
                  <c:v>120</c:v>
                </c:pt>
                <c:pt idx="10289">
                  <c:v>120</c:v>
                </c:pt>
                <c:pt idx="10290">
                  <c:v>120</c:v>
                </c:pt>
                <c:pt idx="10291">
                  <c:v>120</c:v>
                </c:pt>
                <c:pt idx="10292">
                  <c:v>120</c:v>
                </c:pt>
                <c:pt idx="10293">
                  <c:v>120</c:v>
                </c:pt>
                <c:pt idx="10294">
                  <c:v>120</c:v>
                </c:pt>
                <c:pt idx="10295">
                  <c:v>120</c:v>
                </c:pt>
                <c:pt idx="10296">
                  <c:v>120</c:v>
                </c:pt>
                <c:pt idx="10297">
                  <c:v>120</c:v>
                </c:pt>
                <c:pt idx="10298">
                  <c:v>120</c:v>
                </c:pt>
                <c:pt idx="10299">
                  <c:v>120</c:v>
                </c:pt>
                <c:pt idx="10300">
                  <c:v>120</c:v>
                </c:pt>
                <c:pt idx="10301">
                  <c:v>120</c:v>
                </c:pt>
                <c:pt idx="10302">
                  <c:v>120</c:v>
                </c:pt>
                <c:pt idx="10303">
                  <c:v>120</c:v>
                </c:pt>
                <c:pt idx="10304">
                  <c:v>120</c:v>
                </c:pt>
                <c:pt idx="10305">
                  <c:v>120</c:v>
                </c:pt>
                <c:pt idx="10306">
                  <c:v>120</c:v>
                </c:pt>
                <c:pt idx="10307">
                  <c:v>120</c:v>
                </c:pt>
                <c:pt idx="10308">
                  <c:v>120</c:v>
                </c:pt>
                <c:pt idx="10309">
                  <c:v>120</c:v>
                </c:pt>
                <c:pt idx="10310">
                  <c:v>120</c:v>
                </c:pt>
                <c:pt idx="10311">
                  <c:v>120</c:v>
                </c:pt>
                <c:pt idx="10312">
                  <c:v>120</c:v>
                </c:pt>
                <c:pt idx="10313">
                  <c:v>120</c:v>
                </c:pt>
                <c:pt idx="10314">
                  <c:v>120</c:v>
                </c:pt>
                <c:pt idx="10315">
                  <c:v>120</c:v>
                </c:pt>
                <c:pt idx="10316">
                  <c:v>120</c:v>
                </c:pt>
                <c:pt idx="10317">
                  <c:v>120</c:v>
                </c:pt>
                <c:pt idx="10318">
                  <c:v>120</c:v>
                </c:pt>
                <c:pt idx="10319">
                  <c:v>120</c:v>
                </c:pt>
                <c:pt idx="10320">
                  <c:v>120</c:v>
                </c:pt>
                <c:pt idx="10321">
                  <c:v>120</c:v>
                </c:pt>
                <c:pt idx="10322">
                  <c:v>120</c:v>
                </c:pt>
                <c:pt idx="10323">
                  <c:v>120</c:v>
                </c:pt>
                <c:pt idx="10324">
                  <c:v>120</c:v>
                </c:pt>
                <c:pt idx="10325">
                  <c:v>120</c:v>
                </c:pt>
                <c:pt idx="10326">
                  <c:v>120</c:v>
                </c:pt>
                <c:pt idx="10327">
                  <c:v>120</c:v>
                </c:pt>
                <c:pt idx="10328">
                  <c:v>120</c:v>
                </c:pt>
                <c:pt idx="10329">
                  <c:v>120</c:v>
                </c:pt>
                <c:pt idx="10330">
                  <c:v>120</c:v>
                </c:pt>
                <c:pt idx="10331">
                  <c:v>120</c:v>
                </c:pt>
                <c:pt idx="10332">
                  <c:v>120</c:v>
                </c:pt>
                <c:pt idx="10333">
                  <c:v>120</c:v>
                </c:pt>
                <c:pt idx="10334">
                  <c:v>120</c:v>
                </c:pt>
                <c:pt idx="10335">
                  <c:v>120</c:v>
                </c:pt>
                <c:pt idx="10336">
                  <c:v>120</c:v>
                </c:pt>
                <c:pt idx="10337">
                  <c:v>120</c:v>
                </c:pt>
                <c:pt idx="10338">
                  <c:v>120</c:v>
                </c:pt>
                <c:pt idx="10339">
                  <c:v>120</c:v>
                </c:pt>
                <c:pt idx="10340">
                  <c:v>120</c:v>
                </c:pt>
                <c:pt idx="10341">
                  <c:v>120</c:v>
                </c:pt>
                <c:pt idx="10342">
                  <c:v>120</c:v>
                </c:pt>
                <c:pt idx="10343">
                  <c:v>120</c:v>
                </c:pt>
                <c:pt idx="10344">
                  <c:v>120</c:v>
                </c:pt>
                <c:pt idx="10345">
                  <c:v>120</c:v>
                </c:pt>
                <c:pt idx="10346">
                  <c:v>120</c:v>
                </c:pt>
                <c:pt idx="10347">
                  <c:v>120</c:v>
                </c:pt>
                <c:pt idx="10348">
                  <c:v>120</c:v>
                </c:pt>
                <c:pt idx="10349">
                  <c:v>120</c:v>
                </c:pt>
                <c:pt idx="10350">
                  <c:v>120</c:v>
                </c:pt>
                <c:pt idx="10351">
                  <c:v>120</c:v>
                </c:pt>
                <c:pt idx="10352">
                  <c:v>120</c:v>
                </c:pt>
                <c:pt idx="10353">
                  <c:v>120</c:v>
                </c:pt>
                <c:pt idx="10354">
                  <c:v>120</c:v>
                </c:pt>
                <c:pt idx="10355">
                  <c:v>120</c:v>
                </c:pt>
                <c:pt idx="10356">
                  <c:v>120</c:v>
                </c:pt>
                <c:pt idx="10357">
                  <c:v>120</c:v>
                </c:pt>
                <c:pt idx="10358">
                  <c:v>120</c:v>
                </c:pt>
                <c:pt idx="10359">
                  <c:v>120</c:v>
                </c:pt>
                <c:pt idx="10360">
                  <c:v>120</c:v>
                </c:pt>
                <c:pt idx="10361">
                  <c:v>120</c:v>
                </c:pt>
                <c:pt idx="10362">
                  <c:v>120</c:v>
                </c:pt>
                <c:pt idx="10363">
                  <c:v>120</c:v>
                </c:pt>
                <c:pt idx="10364">
                  <c:v>120</c:v>
                </c:pt>
                <c:pt idx="10365">
                  <c:v>120</c:v>
                </c:pt>
                <c:pt idx="10366">
                  <c:v>120</c:v>
                </c:pt>
                <c:pt idx="10367">
                  <c:v>120</c:v>
                </c:pt>
                <c:pt idx="10368">
                  <c:v>120</c:v>
                </c:pt>
                <c:pt idx="10369">
                  <c:v>120</c:v>
                </c:pt>
                <c:pt idx="10370">
                  <c:v>120</c:v>
                </c:pt>
                <c:pt idx="10371">
                  <c:v>120</c:v>
                </c:pt>
                <c:pt idx="10372">
                  <c:v>120</c:v>
                </c:pt>
                <c:pt idx="10373">
                  <c:v>120</c:v>
                </c:pt>
                <c:pt idx="10374">
                  <c:v>120</c:v>
                </c:pt>
                <c:pt idx="10375">
                  <c:v>120</c:v>
                </c:pt>
                <c:pt idx="10376">
                  <c:v>120</c:v>
                </c:pt>
                <c:pt idx="10377">
                  <c:v>120</c:v>
                </c:pt>
                <c:pt idx="10378">
                  <c:v>120</c:v>
                </c:pt>
                <c:pt idx="10379">
                  <c:v>120</c:v>
                </c:pt>
                <c:pt idx="10380">
                  <c:v>120</c:v>
                </c:pt>
                <c:pt idx="10381">
                  <c:v>120</c:v>
                </c:pt>
                <c:pt idx="10382">
                  <c:v>120</c:v>
                </c:pt>
                <c:pt idx="10383">
                  <c:v>120</c:v>
                </c:pt>
                <c:pt idx="10384">
                  <c:v>120</c:v>
                </c:pt>
                <c:pt idx="10385">
                  <c:v>120</c:v>
                </c:pt>
                <c:pt idx="10386">
                  <c:v>120</c:v>
                </c:pt>
                <c:pt idx="10387">
                  <c:v>120</c:v>
                </c:pt>
                <c:pt idx="10388">
                  <c:v>120</c:v>
                </c:pt>
                <c:pt idx="10389">
                  <c:v>120</c:v>
                </c:pt>
                <c:pt idx="10390">
                  <c:v>120</c:v>
                </c:pt>
                <c:pt idx="10391">
                  <c:v>120</c:v>
                </c:pt>
                <c:pt idx="10392">
                  <c:v>120</c:v>
                </c:pt>
                <c:pt idx="10393">
                  <c:v>120</c:v>
                </c:pt>
                <c:pt idx="10394">
                  <c:v>120</c:v>
                </c:pt>
                <c:pt idx="10395">
                  <c:v>120</c:v>
                </c:pt>
                <c:pt idx="10396">
                  <c:v>120</c:v>
                </c:pt>
                <c:pt idx="10397">
                  <c:v>120</c:v>
                </c:pt>
                <c:pt idx="10398">
                  <c:v>120</c:v>
                </c:pt>
                <c:pt idx="10399">
                  <c:v>120</c:v>
                </c:pt>
                <c:pt idx="10400">
                  <c:v>120</c:v>
                </c:pt>
                <c:pt idx="10401">
                  <c:v>120</c:v>
                </c:pt>
                <c:pt idx="10402">
                  <c:v>120</c:v>
                </c:pt>
                <c:pt idx="10403">
                  <c:v>120</c:v>
                </c:pt>
                <c:pt idx="10404">
                  <c:v>120</c:v>
                </c:pt>
                <c:pt idx="10405">
                  <c:v>120</c:v>
                </c:pt>
                <c:pt idx="10406">
                  <c:v>120</c:v>
                </c:pt>
                <c:pt idx="10407">
                  <c:v>120</c:v>
                </c:pt>
                <c:pt idx="10408">
                  <c:v>120</c:v>
                </c:pt>
                <c:pt idx="10409">
                  <c:v>120</c:v>
                </c:pt>
                <c:pt idx="10410">
                  <c:v>120</c:v>
                </c:pt>
                <c:pt idx="10411">
                  <c:v>120</c:v>
                </c:pt>
                <c:pt idx="10412">
                  <c:v>120</c:v>
                </c:pt>
                <c:pt idx="10413">
                  <c:v>120</c:v>
                </c:pt>
                <c:pt idx="10414">
                  <c:v>120</c:v>
                </c:pt>
                <c:pt idx="10415">
                  <c:v>120</c:v>
                </c:pt>
                <c:pt idx="10416">
                  <c:v>120</c:v>
                </c:pt>
                <c:pt idx="10417">
                  <c:v>120</c:v>
                </c:pt>
                <c:pt idx="10418">
                  <c:v>120</c:v>
                </c:pt>
                <c:pt idx="10419">
                  <c:v>120</c:v>
                </c:pt>
                <c:pt idx="10420">
                  <c:v>120</c:v>
                </c:pt>
                <c:pt idx="10421">
                  <c:v>120</c:v>
                </c:pt>
                <c:pt idx="10422">
                  <c:v>120</c:v>
                </c:pt>
                <c:pt idx="10423">
                  <c:v>120</c:v>
                </c:pt>
                <c:pt idx="10424">
                  <c:v>120</c:v>
                </c:pt>
                <c:pt idx="10425">
                  <c:v>120</c:v>
                </c:pt>
                <c:pt idx="10426">
                  <c:v>120</c:v>
                </c:pt>
                <c:pt idx="10427">
                  <c:v>120</c:v>
                </c:pt>
                <c:pt idx="10428">
                  <c:v>120</c:v>
                </c:pt>
                <c:pt idx="10429">
                  <c:v>120</c:v>
                </c:pt>
                <c:pt idx="10430">
                  <c:v>120</c:v>
                </c:pt>
                <c:pt idx="10431">
                  <c:v>120</c:v>
                </c:pt>
                <c:pt idx="10432">
                  <c:v>120</c:v>
                </c:pt>
                <c:pt idx="10433">
                  <c:v>120</c:v>
                </c:pt>
                <c:pt idx="10434">
                  <c:v>120</c:v>
                </c:pt>
                <c:pt idx="10435">
                  <c:v>120</c:v>
                </c:pt>
                <c:pt idx="10436">
                  <c:v>120</c:v>
                </c:pt>
                <c:pt idx="10437">
                  <c:v>120</c:v>
                </c:pt>
                <c:pt idx="10438">
                  <c:v>120</c:v>
                </c:pt>
                <c:pt idx="10439">
                  <c:v>120</c:v>
                </c:pt>
                <c:pt idx="10440">
                  <c:v>120</c:v>
                </c:pt>
                <c:pt idx="10441">
                  <c:v>120</c:v>
                </c:pt>
                <c:pt idx="10442">
                  <c:v>120</c:v>
                </c:pt>
                <c:pt idx="10443">
                  <c:v>120</c:v>
                </c:pt>
                <c:pt idx="10444">
                  <c:v>120</c:v>
                </c:pt>
                <c:pt idx="10445">
                  <c:v>120</c:v>
                </c:pt>
                <c:pt idx="10446">
                  <c:v>120</c:v>
                </c:pt>
                <c:pt idx="10447">
                  <c:v>120</c:v>
                </c:pt>
                <c:pt idx="10448">
                  <c:v>120</c:v>
                </c:pt>
                <c:pt idx="10449">
                  <c:v>120</c:v>
                </c:pt>
                <c:pt idx="10450">
                  <c:v>120</c:v>
                </c:pt>
                <c:pt idx="10451">
                  <c:v>120</c:v>
                </c:pt>
                <c:pt idx="10452">
                  <c:v>120</c:v>
                </c:pt>
                <c:pt idx="10453">
                  <c:v>120</c:v>
                </c:pt>
                <c:pt idx="10454">
                  <c:v>120</c:v>
                </c:pt>
                <c:pt idx="10455">
                  <c:v>120</c:v>
                </c:pt>
                <c:pt idx="10456">
                  <c:v>120</c:v>
                </c:pt>
                <c:pt idx="10457">
                  <c:v>120</c:v>
                </c:pt>
                <c:pt idx="10458">
                  <c:v>120</c:v>
                </c:pt>
                <c:pt idx="10459">
                  <c:v>120</c:v>
                </c:pt>
                <c:pt idx="10460">
                  <c:v>120</c:v>
                </c:pt>
                <c:pt idx="10461">
                  <c:v>120</c:v>
                </c:pt>
                <c:pt idx="10462">
                  <c:v>120</c:v>
                </c:pt>
                <c:pt idx="10463">
                  <c:v>120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120</c:v>
                </c:pt>
                <c:pt idx="11473">
                  <c:v>120</c:v>
                </c:pt>
                <c:pt idx="11474">
                  <c:v>120</c:v>
                </c:pt>
                <c:pt idx="11475">
                  <c:v>120</c:v>
                </c:pt>
                <c:pt idx="11476">
                  <c:v>120</c:v>
                </c:pt>
                <c:pt idx="11477">
                  <c:v>120</c:v>
                </c:pt>
                <c:pt idx="11478">
                  <c:v>120</c:v>
                </c:pt>
                <c:pt idx="11479">
                  <c:v>120</c:v>
                </c:pt>
                <c:pt idx="11480">
                  <c:v>120</c:v>
                </c:pt>
                <c:pt idx="11481">
                  <c:v>120</c:v>
                </c:pt>
                <c:pt idx="11482">
                  <c:v>120</c:v>
                </c:pt>
                <c:pt idx="11483">
                  <c:v>120</c:v>
                </c:pt>
                <c:pt idx="11484">
                  <c:v>120</c:v>
                </c:pt>
                <c:pt idx="11485">
                  <c:v>120</c:v>
                </c:pt>
                <c:pt idx="11486">
                  <c:v>120</c:v>
                </c:pt>
                <c:pt idx="11487">
                  <c:v>120</c:v>
                </c:pt>
                <c:pt idx="11488">
                  <c:v>120</c:v>
                </c:pt>
                <c:pt idx="11489">
                  <c:v>120</c:v>
                </c:pt>
                <c:pt idx="11490">
                  <c:v>120</c:v>
                </c:pt>
                <c:pt idx="11491">
                  <c:v>120</c:v>
                </c:pt>
                <c:pt idx="11492">
                  <c:v>120</c:v>
                </c:pt>
                <c:pt idx="11493">
                  <c:v>120</c:v>
                </c:pt>
                <c:pt idx="11494">
                  <c:v>120</c:v>
                </c:pt>
                <c:pt idx="11495">
                  <c:v>120</c:v>
                </c:pt>
                <c:pt idx="11496">
                  <c:v>120</c:v>
                </c:pt>
                <c:pt idx="11497">
                  <c:v>120</c:v>
                </c:pt>
                <c:pt idx="11498">
                  <c:v>120</c:v>
                </c:pt>
                <c:pt idx="11499">
                  <c:v>120</c:v>
                </c:pt>
                <c:pt idx="11500">
                  <c:v>120</c:v>
                </c:pt>
                <c:pt idx="11501">
                  <c:v>120</c:v>
                </c:pt>
                <c:pt idx="11502">
                  <c:v>120</c:v>
                </c:pt>
                <c:pt idx="11503">
                  <c:v>120</c:v>
                </c:pt>
                <c:pt idx="11504">
                  <c:v>120</c:v>
                </c:pt>
                <c:pt idx="11505">
                  <c:v>120</c:v>
                </c:pt>
                <c:pt idx="11506">
                  <c:v>120</c:v>
                </c:pt>
                <c:pt idx="11507">
                  <c:v>120</c:v>
                </c:pt>
                <c:pt idx="11508">
                  <c:v>120</c:v>
                </c:pt>
                <c:pt idx="11509">
                  <c:v>120</c:v>
                </c:pt>
                <c:pt idx="11510">
                  <c:v>120</c:v>
                </c:pt>
                <c:pt idx="11511">
                  <c:v>120</c:v>
                </c:pt>
                <c:pt idx="11512">
                  <c:v>120</c:v>
                </c:pt>
                <c:pt idx="11513">
                  <c:v>120</c:v>
                </c:pt>
                <c:pt idx="11514">
                  <c:v>120</c:v>
                </c:pt>
                <c:pt idx="11515">
                  <c:v>120</c:v>
                </c:pt>
                <c:pt idx="11516">
                  <c:v>120</c:v>
                </c:pt>
                <c:pt idx="11517">
                  <c:v>120</c:v>
                </c:pt>
                <c:pt idx="11518">
                  <c:v>120</c:v>
                </c:pt>
                <c:pt idx="11519">
                  <c:v>120</c:v>
                </c:pt>
                <c:pt idx="11520">
                  <c:v>120</c:v>
                </c:pt>
                <c:pt idx="11521">
                  <c:v>120</c:v>
                </c:pt>
                <c:pt idx="11522">
                  <c:v>120</c:v>
                </c:pt>
                <c:pt idx="11523">
                  <c:v>120</c:v>
                </c:pt>
                <c:pt idx="11524">
                  <c:v>120</c:v>
                </c:pt>
                <c:pt idx="11525">
                  <c:v>120</c:v>
                </c:pt>
                <c:pt idx="11526">
                  <c:v>120</c:v>
                </c:pt>
                <c:pt idx="11527">
                  <c:v>120</c:v>
                </c:pt>
                <c:pt idx="11528">
                  <c:v>120</c:v>
                </c:pt>
                <c:pt idx="11529">
                  <c:v>120</c:v>
                </c:pt>
                <c:pt idx="11530">
                  <c:v>120</c:v>
                </c:pt>
                <c:pt idx="11531">
                  <c:v>120</c:v>
                </c:pt>
                <c:pt idx="11532">
                  <c:v>120</c:v>
                </c:pt>
                <c:pt idx="11533">
                  <c:v>120</c:v>
                </c:pt>
                <c:pt idx="11534">
                  <c:v>120</c:v>
                </c:pt>
                <c:pt idx="11535">
                  <c:v>120</c:v>
                </c:pt>
                <c:pt idx="11536">
                  <c:v>120</c:v>
                </c:pt>
                <c:pt idx="11537">
                  <c:v>120</c:v>
                </c:pt>
                <c:pt idx="11538">
                  <c:v>120</c:v>
                </c:pt>
                <c:pt idx="11539">
                  <c:v>120</c:v>
                </c:pt>
                <c:pt idx="11540">
                  <c:v>120</c:v>
                </c:pt>
                <c:pt idx="11541">
                  <c:v>120</c:v>
                </c:pt>
                <c:pt idx="11542">
                  <c:v>120</c:v>
                </c:pt>
                <c:pt idx="11543">
                  <c:v>120</c:v>
                </c:pt>
                <c:pt idx="11544">
                  <c:v>120</c:v>
                </c:pt>
                <c:pt idx="11545">
                  <c:v>120</c:v>
                </c:pt>
                <c:pt idx="11546">
                  <c:v>120</c:v>
                </c:pt>
                <c:pt idx="11547">
                  <c:v>120</c:v>
                </c:pt>
                <c:pt idx="11548">
                  <c:v>120</c:v>
                </c:pt>
                <c:pt idx="11549">
                  <c:v>120</c:v>
                </c:pt>
                <c:pt idx="11550">
                  <c:v>120</c:v>
                </c:pt>
                <c:pt idx="11551">
                  <c:v>120</c:v>
                </c:pt>
                <c:pt idx="11552">
                  <c:v>120</c:v>
                </c:pt>
                <c:pt idx="11553">
                  <c:v>120</c:v>
                </c:pt>
                <c:pt idx="11554">
                  <c:v>120</c:v>
                </c:pt>
                <c:pt idx="11555">
                  <c:v>120</c:v>
                </c:pt>
                <c:pt idx="11556">
                  <c:v>120</c:v>
                </c:pt>
                <c:pt idx="11557">
                  <c:v>120</c:v>
                </c:pt>
                <c:pt idx="11558">
                  <c:v>120</c:v>
                </c:pt>
                <c:pt idx="11559">
                  <c:v>120</c:v>
                </c:pt>
                <c:pt idx="11560">
                  <c:v>120</c:v>
                </c:pt>
                <c:pt idx="11561">
                  <c:v>120</c:v>
                </c:pt>
                <c:pt idx="11562">
                  <c:v>120</c:v>
                </c:pt>
                <c:pt idx="11563">
                  <c:v>120</c:v>
                </c:pt>
                <c:pt idx="11564">
                  <c:v>120</c:v>
                </c:pt>
                <c:pt idx="11565">
                  <c:v>120</c:v>
                </c:pt>
                <c:pt idx="11566">
                  <c:v>120</c:v>
                </c:pt>
                <c:pt idx="11567">
                  <c:v>120</c:v>
                </c:pt>
                <c:pt idx="11568">
                  <c:v>120</c:v>
                </c:pt>
                <c:pt idx="11569">
                  <c:v>120</c:v>
                </c:pt>
                <c:pt idx="11570">
                  <c:v>120</c:v>
                </c:pt>
                <c:pt idx="11571">
                  <c:v>120</c:v>
                </c:pt>
                <c:pt idx="11572">
                  <c:v>120</c:v>
                </c:pt>
                <c:pt idx="11573">
                  <c:v>120</c:v>
                </c:pt>
                <c:pt idx="11574">
                  <c:v>120</c:v>
                </c:pt>
                <c:pt idx="11575">
                  <c:v>120</c:v>
                </c:pt>
                <c:pt idx="11576">
                  <c:v>120</c:v>
                </c:pt>
                <c:pt idx="11577">
                  <c:v>120</c:v>
                </c:pt>
                <c:pt idx="11578">
                  <c:v>120</c:v>
                </c:pt>
                <c:pt idx="11579">
                  <c:v>120</c:v>
                </c:pt>
                <c:pt idx="11580">
                  <c:v>120</c:v>
                </c:pt>
                <c:pt idx="11581">
                  <c:v>120</c:v>
                </c:pt>
                <c:pt idx="11582">
                  <c:v>120</c:v>
                </c:pt>
                <c:pt idx="11583">
                  <c:v>120</c:v>
                </c:pt>
                <c:pt idx="11584">
                  <c:v>120</c:v>
                </c:pt>
                <c:pt idx="11585">
                  <c:v>120</c:v>
                </c:pt>
                <c:pt idx="11586">
                  <c:v>120</c:v>
                </c:pt>
                <c:pt idx="11587">
                  <c:v>120</c:v>
                </c:pt>
                <c:pt idx="11588">
                  <c:v>120</c:v>
                </c:pt>
                <c:pt idx="11589">
                  <c:v>120</c:v>
                </c:pt>
                <c:pt idx="11590">
                  <c:v>120</c:v>
                </c:pt>
                <c:pt idx="11591">
                  <c:v>120</c:v>
                </c:pt>
                <c:pt idx="11592">
                  <c:v>120</c:v>
                </c:pt>
                <c:pt idx="11593">
                  <c:v>120</c:v>
                </c:pt>
                <c:pt idx="11594">
                  <c:v>120</c:v>
                </c:pt>
                <c:pt idx="11595">
                  <c:v>120</c:v>
                </c:pt>
                <c:pt idx="11596">
                  <c:v>120</c:v>
                </c:pt>
                <c:pt idx="11597">
                  <c:v>120</c:v>
                </c:pt>
                <c:pt idx="11598">
                  <c:v>120</c:v>
                </c:pt>
                <c:pt idx="11599">
                  <c:v>120</c:v>
                </c:pt>
                <c:pt idx="11600">
                  <c:v>120</c:v>
                </c:pt>
                <c:pt idx="11601">
                  <c:v>120</c:v>
                </c:pt>
                <c:pt idx="11602">
                  <c:v>120</c:v>
                </c:pt>
                <c:pt idx="11603">
                  <c:v>120</c:v>
                </c:pt>
                <c:pt idx="11604">
                  <c:v>120</c:v>
                </c:pt>
                <c:pt idx="11605">
                  <c:v>120</c:v>
                </c:pt>
                <c:pt idx="11606">
                  <c:v>120</c:v>
                </c:pt>
                <c:pt idx="11607">
                  <c:v>120</c:v>
                </c:pt>
                <c:pt idx="11608">
                  <c:v>120</c:v>
                </c:pt>
                <c:pt idx="11609">
                  <c:v>120</c:v>
                </c:pt>
                <c:pt idx="11610">
                  <c:v>120</c:v>
                </c:pt>
                <c:pt idx="11611">
                  <c:v>120</c:v>
                </c:pt>
                <c:pt idx="11612">
                  <c:v>120</c:v>
                </c:pt>
                <c:pt idx="11613">
                  <c:v>120</c:v>
                </c:pt>
                <c:pt idx="11614">
                  <c:v>120</c:v>
                </c:pt>
                <c:pt idx="11615">
                  <c:v>120</c:v>
                </c:pt>
                <c:pt idx="11616">
                  <c:v>120</c:v>
                </c:pt>
                <c:pt idx="11617">
                  <c:v>120</c:v>
                </c:pt>
                <c:pt idx="11618">
                  <c:v>120</c:v>
                </c:pt>
                <c:pt idx="11619">
                  <c:v>120</c:v>
                </c:pt>
                <c:pt idx="11620">
                  <c:v>120</c:v>
                </c:pt>
                <c:pt idx="11621">
                  <c:v>120</c:v>
                </c:pt>
                <c:pt idx="11622">
                  <c:v>120</c:v>
                </c:pt>
                <c:pt idx="11623">
                  <c:v>120</c:v>
                </c:pt>
                <c:pt idx="11624">
                  <c:v>120</c:v>
                </c:pt>
                <c:pt idx="11625">
                  <c:v>120</c:v>
                </c:pt>
                <c:pt idx="11626">
                  <c:v>120</c:v>
                </c:pt>
                <c:pt idx="11627">
                  <c:v>120</c:v>
                </c:pt>
                <c:pt idx="11628">
                  <c:v>120</c:v>
                </c:pt>
                <c:pt idx="11629">
                  <c:v>120</c:v>
                </c:pt>
                <c:pt idx="11630">
                  <c:v>120</c:v>
                </c:pt>
                <c:pt idx="11631">
                  <c:v>120</c:v>
                </c:pt>
                <c:pt idx="11632">
                  <c:v>120</c:v>
                </c:pt>
                <c:pt idx="11633">
                  <c:v>120</c:v>
                </c:pt>
                <c:pt idx="11634">
                  <c:v>120</c:v>
                </c:pt>
                <c:pt idx="11635">
                  <c:v>120</c:v>
                </c:pt>
                <c:pt idx="11636">
                  <c:v>120</c:v>
                </c:pt>
                <c:pt idx="11637">
                  <c:v>120</c:v>
                </c:pt>
                <c:pt idx="11638">
                  <c:v>120</c:v>
                </c:pt>
                <c:pt idx="11639">
                  <c:v>120</c:v>
                </c:pt>
                <c:pt idx="11640">
                  <c:v>120</c:v>
                </c:pt>
                <c:pt idx="11641">
                  <c:v>120</c:v>
                </c:pt>
                <c:pt idx="11642">
                  <c:v>120</c:v>
                </c:pt>
                <c:pt idx="11643">
                  <c:v>120</c:v>
                </c:pt>
                <c:pt idx="11644">
                  <c:v>120</c:v>
                </c:pt>
                <c:pt idx="11645">
                  <c:v>120</c:v>
                </c:pt>
                <c:pt idx="11646">
                  <c:v>120</c:v>
                </c:pt>
                <c:pt idx="11647">
                  <c:v>120</c:v>
                </c:pt>
                <c:pt idx="11648">
                  <c:v>120</c:v>
                </c:pt>
                <c:pt idx="11649">
                  <c:v>120</c:v>
                </c:pt>
                <c:pt idx="11650">
                  <c:v>120</c:v>
                </c:pt>
                <c:pt idx="11651">
                  <c:v>120</c:v>
                </c:pt>
                <c:pt idx="11652">
                  <c:v>120</c:v>
                </c:pt>
                <c:pt idx="11653">
                  <c:v>120</c:v>
                </c:pt>
                <c:pt idx="11654">
                  <c:v>120</c:v>
                </c:pt>
                <c:pt idx="11655">
                  <c:v>120</c:v>
                </c:pt>
                <c:pt idx="11656">
                  <c:v>120</c:v>
                </c:pt>
                <c:pt idx="11657">
                  <c:v>120</c:v>
                </c:pt>
                <c:pt idx="11658">
                  <c:v>120</c:v>
                </c:pt>
                <c:pt idx="11659">
                  <c:v>120</c:v>
                </c:pt>
                <c:pt idx="11660">
                  <c:v>120</c:v>
                </c:pt>
                <c:pt idx="11661">
                  <c:v>120</c:v>
                </c:pt>
                <c:pt idx="11662">
                  <c:v>120</c:v>
                </c:pt>
                <c:pt idx="11663">
                  <c:v>120</c:v>
                </c:pt>
                <c:pt idx="11664">
                  <c:v>120</c:v>
                </c:pt>
                <c:pt idx="11665">
                  <c:v>120</c:v>
                </c:pt>
                <c:pt idx="11666">
                  <c:v>120</c:v>
                </c:pt>
                <c:pt idx="11667">
                  <c:v>120</c:v>
                </c:pt>
                <c:pt idx="11668">
                  <c:v>120</c:v>
                </c:pt>
                <c:pt idx="11669">
                  <c:v>120</c:v>
                </c:pt>
                <c:pt idx="11670">
                  <c:v>120</c:v>
                </c:pt>
                <c:pt idx="11671">
                  <c:v>120</c:v>
                </c:pt>
                <c:pt idx="11672">
                  <c:v>120</c:v>
                </c:pt>
                <c:pt idx="11673">
                  <c:v>120</c:v>
                </c:pt>
                <c:pt idx="11674">
                  <c:v>120</c:v>
                </c:pt>
                <c:pt idx="11675">
                  <c:v>120</c:v>
                </c:pt>
                <c:pt idx="11676">
                  <c:v>120</c:v>
                </c:pt>
                <c:pt idx="11677">
                  <c:v>120</c:v>
                </c:pt>
                <c:pt idx="11678">
                  <c:v>120</c:v>
                </c:pt>
                <c:pt idx="11679">
                  <c:v>120</c:v>
                </c:pt>
                <c:pt idx="11680">
                  <c:v>120</c:v>
                </c:pt>
                <c:pt idx="11681">
                  <c:v>120</c:v>
                </c:pt>
                <c:pt idx="11682">
                  <c:v>120</c:v>
                </c:pt>
                <c:pt idx="11683">
                  <c:v>120</c:v>
                </c:pt>
                <c:pt idx="11684">
                  <c:v>120</c:v>
                </c:pt>
                <c:pt idx="11685">
                  <c:v>120</c:v>
                </c:pt>
                <c:pt idx="11686">
                  <c:v>120</c:v>
                </c:pt>
                <c:pt idx="11687">
                  <c:v>120</c:v>
                </c:pt>
                <c:pt idx="11688">
                  <c:v>120</c:v>
                </c:pt>
                <c:pt idx="11689">
                  <c:v>120</c:v>
                </c:pt>
                <c:pt idx="11690">
                  <c:v>120</c:v>
                </c:pt>
                <c:pt idx="11691">
                  <c:v>120</c:v>
                </c:pt>
                <c:pt idx="11692">
                  <c:v>120</c:v>
                </c:pt>
                <c:pt idx="11693">
                  <c:v>120</c:v>
                </c:pt>
                <c:pt idx="11694">
                  <c:v>120</c:v>
                </c:pt>
                <c:pt idx="11695">
                  <c:v>120</c:v>
                </c:pt>
                <c:pt idx="11696">
                  <c:v>120</c:v>
                </c:pt>
                <c:pt idx="11697">
                  <c:v>120</c:v>
                </c:pt>
                <c:pt idx="11698">
                  <c:v>120</c:v>
                </c:pt>
                <c:pt idx="11699">
                  <c:v>120</c:v>
                </c:pt>
                <c:pt idx="11700">
                  <c:v>120</c:v>
                </c:pt>
                <c:pt idx="11701">
                  <c:v>120</c:v>
                </c:pt>
                <c:pt idx="11702">
                  <c:v>120</c:v>
                </c:pt>
                <c:pt idx="11703">
                  <c:v>120</c:v>
                </c:pt>
                <c:pt idx="11704">
                  <c:v>120</c:v>
                </c:pt>
                <c:pt idx="11705">
                  <c:v>120</c:v>
                </c:pt>
                <c:pt idx="11706">
                  <c:v>120</c:v>
                </c:pt>
                <c:pt idx="11707">
                  <c:v>120</c:v>
                </c:pt>
                <c:pt idx="11708">
                  <c:v>120</c:v>
                </c:pt>
                <c:pt idx="11709">
                  <c:v>120</c:v>
                </c:pt>
                <c:pt idx="11710">
                  <c:v>120</c:v>
                </c:pt>
                <c:pt idx="11711">
                  <c:v>120</c:v>
                </c:pt>
                <c:pt idx="11712">
                  <c:v>120</c:v>
                </c:pt>
                <c:pt idx="11713">
                  <c:v>120</c:v>
                </c:pt>
                <c:pt idx="11714">
                  <c:v>120</c:v>
                </c:pt>
                <c:pt idx="11715">
                  <c:v>120</c:v>
                </c:pt>
                <c:pt idx="11716">
                  <c:v>120</c:v>
                </c:pt>
                <c:pt idx="11717">
                  <c:v>120</c:v>
                </c:pt>
                <c:pt idx="11718">
                  <c:v>120</c:v>
                </c:pt>
                <c:pt idx="11719">
                  <c:v>120</c:v>
                </c:pt>
                <c:pt idx="11720">
                  <c:v>120</c:v>
                </c:pt>
                <c:pt idx="11721">
                  <c:v>120</c:v>
                </c:pt>
                <c:pt idx="11722">
                  <c:v>120</c:v>
                </c:pt>
                <c:pt idx="11723">
                  <c:v>120</c:v>
                </c:pt>
                <c:pt idx="11724">
                  <c:v>120</c:v>
                </c:pt>
                <c:pt idx="11725">
                  <c:v>120</c:v>
                </c:pt>
                <c:pt idx="11726">
                  <c:v>120</c:v>
                </c:pt>
                <c:pt idx="11727">
                  <c:v>120</c:v>
                </c:pt>
                <c:pt idx="11728">
                  <c:v>120</c:v>
                </c:pt>
                <c:pt idx="11729">
                  <c:v>120</c:v>
                </c:pt>
                <c:pt idx="11730">
                  <c:v>120</c:v>
                </c:pt>
                <c:pt idx="11731">
                  <c:v>120</c:v>
                </c:pt>
                <c:pt idx="11732">
                  <c:v>120</c:v>
                </c:pt>
                <c:pt idx="11733">
                  <c:v>120</c:v>
                </c:pt>
                <c:pt idx="11734">
                  <c:v>120</c:v>
                </c:pt>
                <c:pt idx="11735">
                  <c:v>120</c:v>
                </c:pt>
                <c:pt idx="11736">
                  <c:v>120</c:v>
                </c:pt>
                <c:pt idx="11737">
                  <c:v>120</c:v>
                </c:pt>
                <c:pt idx="11738">
                  <c:v>120</c:v>
                </c:pt>
                <c:pt idx="11739">
                  <c:v>120</c:v>
                </c:pt>
                <c:pt idx="11740">
                  <c:v>120</c:v>
                </c:pt>
                <c:pt idx="11741">
                  <c:v>120</c:v>
                </c:pt>
                <c:pt idx="11742">
                  <c:v>120</c:v>
                </c:pt>
                <c:pt idx="11743">
                  <c:v>120</c:v>
                </c:pt>
                <c:pt idx="11744">
                  <c:v>120</c:v>
                </c:pt>
                <c:pt idx="11745">
                  <c:v>120</c:v>
                </c:pt>
                <c:pt idx="11746">
                  <c:v>120</c:v>
                </c:pt>
                <c:pt idx="11747">
                  <c:v>120</c:v>
                </c:pt>
                <c:pt idx="11748">
                  <c:v>120</c:v>
                </c:pt>
                <c:pt idx="11749">
                  <c:v>120</c:v>
                </c:pt>
                <c:pt idx="11750">
                  <c:v>120</c:v>
                </c:pt>
                <c:pt idx="11751">
                  <c:v>120</c:v>
                </c:pt>
                <c:pt idx="11752">
                  <c:v>120</c:v>
                </c:pt>
                <c:pt idx="11753">
                  <c:v>120</c:v>
                </c:pt>
                <c:pt idx="11754">
                  <c:v>120</c:v>
                </c:pt>
                <c:pt idx="11755">
                  <c:v>120</c:v>
                </c:pt>
                <c:pt idx="11756">
                  <c:v>120</c:v>
                </c:pt>
                <c:pt idx="11757">
                  <c:v>120</c:v>
                </c:pt>
                <c:pt idx="11758">
                  <c:v>120</c:v>
                </c:pt>
                <c:pt idx="11759">
                  <c:v>120</c:v>
                </c:pt>
                <c:pt idx="11760">
                  <c:v>120</c:v>
                </c:pt>
                <c:pt idx="11761">
                  <c:v>120</c:v>
                </c:pt>
                <c:pt idx="11762">
                  <c:v>120</c:v>
                </c:pt>
                <c:pt idx="11763">
                  <c:v>120</c:v>
                </c:pt>
                <c:pt idx="11764">
                  <c:v>120</c:v>
                </c:pt>
                <c:pt idx="11765">
                  <c:v>120</c:v>
                </c:pt>
                <c:pt idx="11766">
                  <c:v>120</c:v>
                </c:pt>
                <c:pt idx="11767">
                  <c:v>120</c:v>
                </c:pt>
                <c:pt idx="11768">
                  <c:v>120</c:v>
                </c:pt>
                <c:pt idx="11769">
                  <c:v>120</c:v>
                </c:pt>
                <c:pt idx="11770">
                  <c:v>120</c:v>
                </c:pt>
                <c:pt idx="11771">
                  <c:v>120</c:v>
                </c:pt>
                <c:pt idx="11772">
                  <c:v>120</c:v>
                </c:pt>
                <c:pt idx="11773">
                  <c:v>120</c:v>
                </c:pt>
                <c:pt idx="11774">
                  <c:v>120</c:v>
                </c:pt>
                <c:pt idx="11775">
                  <c:v>120</c:v>
                </c:pt>
                <c:pt idx="11776">
                  <c:v>120</c:v>
                </c:pt>
                <c:pt idx="11777">
                  <c:v>120</c:v>
                </c:pt>
                <c:pt idx="11778">
                  <c:v>120</c:v>
                </c:pt>
                <c:pt idx="11779">
                  <c:v>120</c:v>
                </c:pt>
                <c:pt idx="11780">
                  <c:v>120</c:v>
                </c:pt>
                <c:pt idx="11781">
                  <c:v>120</c:v>
                </c:pt>
                <c:pt idx="11782">
                  <c:v>120</c:v>
                </c:pt>
                <c:pt idx="11783">
                  <c:v>120</c:v>
                </c:pt>
                <c:pt idx="11784">
                  <c:v>120</c:v>
                </c:pt>
                <c:pt idx="11785">
                  <c:v>120</c:v>
                </c:pt>
                <c:pt idx="11786">
                  <c:v>120</c:v>
                </c:pt>
                <c:pt idx="11787">
                  <c:v>120</c:v>
                </c:pt>
                <c:pt idx="11788">
                  <c:v>120</c:v>
                </c:pt>
                <c:pt idx="11789">
                  <c:v>120</c:v>
                </c:pt>
                <c:pt idx="11790">
                  <c:v>120</c:v>
                </c:pt>
                <c:pt idx="11791">
                  <c:v>120</c:v>
                </c:pt>
                <c:pt idx="11792">
                  <c:v>120</c:v>
                </c:pt>
                <c:pt idx="11793">
                  <c:v>120</c:v>
                </c:pt>
                <c:pt idx="11794">
                  <c:v>120</c:v>
                </c:pt>
                <c:pt idx="11795">
                  <c:v>120</c:v>
                </c:pt>
                <c:pt idx="11796">
                  <c:v>120</c:v>
                </c:pt>
                <c:pt idx="11797">
                  <c:v>120</c:v>
                </c:pt>
                <c:pt idx="11798">
                  <c:v>120</c:v>
                </c:pt>
                <c:pt idx="11799">
                  <c:v>120</c:v>
                </c:pt>
                <c:pt idx="11800">
                  <c:v>120</c:v>
                </c:pt>
                <c:pt idx="11801">
                  <c:v>120</c:v>
                </c:pt>
                <c:pt idx="11802">
                  <c:v>120</c:v>
                </c:pt>
                <c:pt idx="11803">
                  <c:v>120</c:v>
                </c:pt>
                <c:pt idx="11804">
                  <c:v>120</c:v>
                </c:pt>
                <c:pt idx="11805">
                  <c:v>120</c:v>
                </c:pt>
                <c:pt idx="11806">
                  <c:v>120</c:v>
                </c:pt>
                <c:pt idx="11807">
                  <c:v>120</c:v>
                </c:pt>
                <c:pt idx="11808">
                  <c:v>120</c:v>
                </c:pt>
                <c:pt idx="11809">
                  <c:v>120</c:v>
                </c:pt>
                <c:pt idx="11810">
                  <c:v>120</c:v>
                </c:pt>
                <c:pt idx="11811">
                  <c:v>120</c:v>
                </c:pt>
                <c:pt idx="11812">
                  <c:v>120</c:v>
                </c:pt>
                <c:pt idx="11813">
                  <c:v>120</c:v>
                </c:pt>
                <c:pt idx="11814">
                  <c:v>120</c:v>
                </c:pt>
                <c:pt idx="11815">
                  <c:v>120</c:v>
                </c:pt>
                <c:pt idx="11816">
                  <c:v>120</c:v>
                </c:pt>
                <c:pt idx="11817">
                  <c:v>120</c:v>
                </c:pt>
                <c:pt idx="11818">
                  <c:v>120</c:v>
                </c:pt>
                <c:pt idx="11819">
                  <c:v>120</c:v>
                </c:pt>
                <c:pt idx="11820">
                  <c:v>120</c:v>
                </c:pt>
                <c:pt idx="11821">
                  <c:v>120</c:v>
                </c:pt>
                <c:pt idx="11822">
                  <c:v>120</c:v>
                </c:pt>
                <c:pt idx="11823">
                  <c:v>120</c:v>
                </c:pt>
                <c:pt idx="11824">
                  <c:v>120</c:v>
                </c:pt>
                <c:pt idx="11825">
                  <c:v>120</c:v>
                </c:pt>
                <c:pt idx="11826">
                  <c:v>120</c:v>
                </c:pt>
                <c:pt idx="11827">
                  <c:v>120</c:v>
                </c:pt>
                <c:pt idx="11828">
                  <c:v>120</c:v>
                </c:pt>
                <c:pt idx="11829">
                  <c:v>120</c:v>
                </c:pt>
                <c:pt idx="11830">
                  <c:v>120</c:v>
                </c:pt>
                <c:pt idx="11831">
                  <c:v>120</c:v>
                </c:pt>
                <c:pt idx="11832">
                  <c:v>120</c:v>
                </c:pt>
                <c:pt idx="11833">
                  <c:v>120</c:v>
                </c:pt>
                <c:pt idx="11834">
                  <c:v>120</c:v>
                </c:pt>
                <c:pt idx="11835">
                  <c:v>120</c:v>
                </c:pt>
                <c:pt idx="11836">
                  <c:v>120</c:v>
                </c:pt>
                <c:pt idx="11837">
                  <c:v>120</c:v>
                </c:pt>
                <c:pt idx="11838">
                  <c:v>120</c:v>
                </c:pt>
                <c:pt idx="11839">
                  <c:v>120</c:v>
                </c:pt>
                <c:pt idx="11840">
                  <c:v>120</c:v>
                </c:pt>
                <c:pt idx="11841">
                  <c:v>120</c:v>
                </c:pt>
                <c:pt idx="11842">
                  <c:v>120</c:v>
                </c:pt>
                <c:pt idx="11843">
                  <c:v>120</c:v>
                </c:pt>
                <c:pt idx="11844">
                  <c:v>120</c:v>
                </c:pt>
                <c:pt idx="11845">
                  <c:v>120</c:v>
                </c:pt>
                <c:pt idx="11846">
                  <c:v>120</c:v>
                </c:pt>
                <c:pt idx="11847">
                  <c:v>120</c:v>
                </c:pt>
                <c:pt idx="11848">
                  <c:v>120</c:v>
                </c:pt>
                <c:pt idx="11849">
                  <c:v>120</c:v>
                </c:pt>
                <c:pt idx="11850">
                  <c:v>120</c:v>
                </c:pt>
                <c:pt idx="11851">
                  <c:v>120</c:v>
                </c:pt>
                <c:pt idx="11852">
                  <c:v>120</c:v>
                </c:pt>
                <c:pt idx="11853">
                  <c:v>120</c:v>
                </c:pt>
                <c:pt idx="11854">
                  <c:v>120</c:v>
                </c:pt>
                <c:pt idx="11855">
                  <c:v>120</c:v>
                </c:pt>
                <c:pt idx="11856">
                  <c:v>120</c:v>
                </c:pt>
                <c:pt idx="11857">
                  <c:v>120</c:v>
                </c:pt>
                <c:pt idx="11858">
                  <c:v>120</c:v>
                </c:pt>
                <c:pt idx="11859">
                  <c:v>120</c:v>
                </c:pt>
                <c:pt idx="11860">
                  <c:v>120</c:v>
                </c:pt>
                <c:pt idx="11861">
                  <c:v>120</c:v>
                </c:pt>
                <c:pt idx="11862">
                  <c:v>120</c:v>
                </c:pt>
                <c:pt idx="11863">
                  <c:v>120</c:v>
                </c:pt>
                <c:pt idx="11864">
                  <c:v>120</c:v>
                </c:pt>
                <c:pt idx="11865">
                  <c:v>120</c:v>
                </c:pt>
                <c:pt idx="11866">
                  <c:v>120</c:v>
                </c:pt>
                <c:pt idx="11867">
                  <c:v>120</c:v>
                </c:pt>
                <c:pt idx="11868">
                  <c:v>120</c:v>
                </c:pt>
                <c:pt idx="11869">
                  <c:v>120</c:v>
                </c:pt>
                <c:pt idx="11870">
                  <c:v>120</c:v>
                </c:pt>
                <c:pt idx="11871">
                  <c:v>120</c:v>
                </c:pt>
                <c:pt idx="11872">
                  <c:v>120</c:v>
                </c:pt>
                <c:pt idx="11873">
                  <c:v>120</c:v>
                </c:pt>
                <c:pt idx="11874">
                  <c:v>120</c:v>
                </c:pt>
                <c:pt idx="11875">
                  <c:v>120</c:v>
                </c:pt>
                <c:pt idx="11876">
                  <c:v>120</c:v>
                </c:pt>
                <c:pt idx="11877">
                  <c:v>120</c:v>
                </c:pt>
                <c:pt idx="11878">
                  <c:v>120</c:v>
                </c:pt>
                <c:pt idx="11879">
                  <c:v>120</c:v>
                </c:pt>
                <c:pt idx="11880">
                  <c:v>120</c:v>
                </c:pt>
                <c:pt idx="11881">
                  <c:v>120</c:v>
                </c:pt>
                <c:pt idx="11882">
                  <c:v>120</c:v>
                </c:pt>
                <c:pt idx="11883">
                  <c:v>120</c:v>
                </c:pt>
                <c:pt idx="11884">
                  <c:v>120</c:v>
                </c:pt>
                <c:pt idx="11885">
                  <c:v>120</c:v>
                </c:pt>
                <c:pt idx="11886">
                  <c:v>120</c:v>
                </c:pt>
                <c:pt idx="11887">
                  <c:v>120</c:v>
                </c:pt>
                <c:pt idx="11888">
                  <c:v>120</c:v>
                </c:pt>
                <c:pt idx="11889">
                  <c:v>120</c:v>
                </c:pt>
                <c:pt idx="11890">
                  <c:v>120</c:v>
                </c:pt>
                <c:pt idx="11891">
                  <c:v>120</c:v>
                </c:pt>
                <c:pt idx="11892">
                  <c:v>120</c:v>
                </c:pt>
                <c:pt idx="11893">
                  <c:v>120</c:v>
                </c:pt>
                <c:pt idx="11894">
                  <c:v>120</c:v>
                </c:pt>
                <c:pt idx="11895">
                  <c:v>120</c:v>
                </c:pt>
                <c:pt idx="11896">
                  <c:v>120</c:v>
                </c:pt>
                <c:pt idx="11897">
                  <c:v>120</c:v>
                </c:pt>
                <c:pt idx="11898">
                  <c:v>120</c:v>
                </c:pt>
                <c:pt idx="11899">
                  <c:v>120</c:v>
                </c:pt>
                <c:pt idx="11900">
                  <c:v>120</c:v>
                </c:pt>
                <c:pt idx="11901">
                  <c:v>120</c:v>
                </c:pt>
                <c:pt idx="11902">
                  <c:v>120</c:v>
                </c:pt>
                <c:pt idx="11903">
                  <c:v>120</c:v>
                </c:pt>
                <c:pt idx="11904">
                  <c:v>120</c:v>
                </c:pt>
                <c:pt idx="11905">
                  <c:v>120</c:v>
                </c:pt>
                <c:pt idx="11906">
                  <c:v>120</c:v>
                </c:pt>
                <c:pt idx="11907">
                  <c:v>120</c:v>
                </c:pt>
                <c:pt idx="11908">
                  <c:v>120</c:v>
                </c:pt>
                <c:pt idx="11909">
                  <c:v>120</c:v>
                </c:pt>
                <c:pt idx="11910">
                  <c:v>120</c:v>
                </c:pt>
                <c:pt idx="11911">
                  <c:v>120</c:v>
                </c:pt>
                <c:pt idx="11912">
                  <c:v>120</c:v>
                </c:pt>
                <c:pt idx="11913">
                  <c:v>120</c:v>
                </c:pt>
                <c:pt idx="11914">
                  <c:v>120</c:v>
                </c:pt>
                <c:pt idx="11915">
                  <c:v>120</c:v>
                </c:pt>
                <c:pt idx="11916">
                  <c:v>120</c:v>
                </c:pt>
                <c:pt idx="11917">
                  <c:v>120</c:v>
                </c:pt>
                <c:pt idx="11918">
                  <c:v>120</c:v>
                </c:pt>
                <c:pt idx="11919">
                  <c:v>120</c:v>
                </c:pt>
                <c:pt idx="11920">
                  <c:v>120</c:v>
                </c:pt>
                <c:pt idx="11921">
                  <c:v>120</c:v>
                </c:pt>
                <c:pt idx="11922">
                  <c:v>120</c:v>
                </c:pt>
                <c:pt idx="11923">
                  <c:v>120</c:v>
                </c:pt>
                <c:pt idx="11924">
                  <c:v>120</c:v>
                </c:pt>
                <c:pt idx="11925">
                  <c:v>120</c:v>
                </c:pt>
                <c:pt idx="11926">
                  <c:v>120</c:v>
                </c:pt>
                <c:pt idx="11927">
                  <c:v>120</c:v>
                </c:pt>
                <c:pt idx="11928">
                  <c:v>120</c:v>
                </c:pt>
                <c:pt idx="11929">
                  <c:v>120</c:v>
                </c:pt>
                <c:pt idx="11930">
                  <c:v>120</c:v>
                </c:pt>
                <c:pt idx="11931">
                  <c:v>120</c:v>
                </c:pt>
                <c:pt idx="11932">
                  <c:v>120</c:v>
                </c:pt>
                <c:pt idx="11933">
                  <c:v>120</c:v>
                </c:pt>
                <c:pt idx="11934">
                  <c:v>120</c:v>
                </c:pt>
                <c:pt idx="11935">
                  <c:v>120</c:v>
                </c:pt>
                <c:pt idx="11936">
                  <c:v>120</c:v>
                </c:pt>
                <c:pt idx="11937">
                  <c:v>120</c:v>
                </c:pt>
                <c:pt idx="11938">
                  <c:v>120</c:v>
                </c:pt>
                <c:pt idx="11939">
                  <c:v>120</c:v>
                </c:pt>
                <c:pt idx="11940">
                  <c:v>120</c:v>
                </c:pt>
                <c:pt idx="11941">
                  <c:v>120</c:v>
                </c:pt>
                <c:pt idx="11942">
                  <c:v>120</c:v>
                </c:pt>
                <c:pt idx="11943">
                  <c:v>120</c:v>
                </c:pt>
                <c:pt idx="11944">
                  <c:v>120</c:v>
                </c:pt>
                <c:pt idx="11945">
                  <c:v>120</c:v>
                </c:pt>
                <c:pt idx="11946">
                  <c:v>120</c:v>
                </c:pt>
                <c:pt idx="11947">
                  <c:v>120</c:v>
                </c:pt>
                <c:pt idx="11948">
                  <c:v>120</c:v>
                </c:pt>
                <c:pt idx="11949">
                  <c:v>120</c:v>
                </c:pt>
                <c:pt idx="11950">
                  <c:v>120</c:v>
                </c:pt>
                <c:pt idx="11951">
                  <c:v>120</c:v>
                </c:pt>
                <c:pt idx="11952">
                  <c:v>120</c:v>
                </c:pt>
                <c:pt idx="11953">
                  <c:v>120</c:v>
                </c:pt>
                <c:pt idx="11954">
                  <c:v>120</c:v>
                </c:pt>
                <c:pt idx="11955">
                  <c:v>120</c:v>
                </c:pt>
                <c:pt idx="11956">
                  <c:v>120</c:v>
                </c:pt>
                <c:pt idx="11957">
                  <c:v>120</c:v>
                </c:pt>
                <c:pt idx="11958">
                  <c:v>120</c:v>
                </c:pt>
                <c:pt idx="11959">
                  <c:v>120</c:v>
                </c:pt>
                <c:pt idx="11960">
                  <c:v>120</c:v>
                </c:pt>
                <c:pt idx="11961">
                  <c:v>120</c:v>
                </c:pt>
                <c:pt idx="11962">
                  <c:v>120</c:v>
                </c:pt>
                <c:pt idx="11963">
                  <c:v>120</c:v>
                </c:pt>
                <c:pt idx="11964">
                  <c:v>120</c:v>
                </c:pt>
                <c:pt idx="11965">
                  <c:v>120</c:v>
                </c:pt>
                <c:pt idx="11966">
                  <c:v>120</c:v>
                </c:pt>
                <c:pt idx="11967">
                  <c:v>120</c:v>
                </c:pt>
                <c:pt idx="11968">
                  <c:v>120</c:v>
                </c:pt>
                <c:pt idx="11969">
                  <c:v>120</c:v>
                </c:pt>
                <c:pt idx="11970">
                  <c:v>120</c:v>
                </c:pt>
                <c:pt idx="11971">
                  <c:v>120</c:v>
                </c:pt>
                <c:pt idx="11972">
                  <c:v>120</c:v>
                </c:pt>
                <c:pt idx="11973">
                  <c:v>120</c:v>
                </c:pt>
                <c:pt idx="11974">
                  <c:v>120</c:v>
                </c:pt>
                <c:pt idx="11975">
                  <c:v>120</c:v>
                </c:pt>
                <c:pt idx="11976">
                  <c:v>120</c:v>
                </c:pt>
                <c:pt idx="11977">
                  <c:v>120</c:v>
                </c:pt>
                <c:pt idx="11978">
                  <c:v>120</c:v>
                </c:pt>
                <c:pt idx="11979">
                  <c:v>120</c:v>
                </c:pt>
                <c:pt idx="11980">
                  <c:v>120</c:v>
                </c:pt>
                <c:pt idx="11981">
                  <c:v>120</c:v>
                </c:pt>
                <c:pt idx="11982">
                  <c:v>120</c:v>
                </c:pt>
                <c:pt idx="11983">
                  <c:v>120</c:v>
                </c:pt>
                <c:pt idx="11984">
                  <c:v>120</c:v>
                </c:pt>
                <c:pt idx="11985">
                  <c:v>120</c:v>
                </c:pt>
                <c:pt idx="11986">
                  <c:v>120</c:v>
                </c:pt>
                <c:pt idx="11987">
                  <c:v>120</c:v>
                </c:pt>
                <c:pt idx="11988">
                  <c:v>120</c:v>
                </c:pt>
                <c:pt idx="11989">
                  <c:v>120</c:v>
                </c:pt>
                <c:pt idx="11990">
                  <c:v>120</c:v>
                </c:pt>
                <c:pt idx="11991">
                  <c:v>120</c:v>
                </c:pt>
                <c:pt idx="11992">
                  <c:v>120</c:v>
                </c:pt>
                <c:pt idx="11993">
                  <c:v>120</c:v>
                </c:pt>
                <c:pt idx="11994">
                  <c:v>120</c:v>
                </c:pt>
                <c:pt idx="11995">
                  <c:v>120</c:v>
                </c:pt>
                <c:pt idx="11996">
                  <c:v>120</c:v>
                </c:pt>
                <c:pt idx="11997">
                  <c:v>120</c:v>
                </c:pt>
                <c:pt idx="11998">
                  <c:v>120</c:v>
                </c:pt>
                <c:pt idx="11999">
                  <c:v>120</c:v>
                </c:pt>
                <c:pt idx="12000">
                  <c:v>120</c:v>
                </c:pt>
                <c:pt idx="12001">
                  <c:v>120</c:v>
                </c:pt>
                <c:pt idx="12002">
                  <c:v>120</c:v>
                </c:pt>
                <c:pt idx="12003">
                  <c:v>120</c:v>
                </c:pt>
                <c:pt idx="12004">
                  <c:v>120</c:v>
                </c:pt>
                <c:pt idx="12005">
                  <c:v>120</c:v>
                </c:pt>
                <c:pt idx="12006">
                  <c:v>120</c:v>
                </c:pt>
                <c:pt idx="12007">
                  <c:v>120</c:v>
                </c:pt>
                <c:pt idx="12008">
                  <c:v>120</c:v>
                </c:pt>
                <c:pt idx="12009">
                  <c:v>120</c:v>
                </c:pt>
                <c:pt idx="12010">
                  <c:v>120</c:v>
                </c:pt>
                <c:pt idx="12011">
                  <c:v>120</c:v>
                </c:pt>
                <c:pt idx="12012">
                  <c:v>120</c:v>
                </c:pt>
                <c:pt idx="12013">
                  <c:v>120</c:v>
                </c:pt>
                <c:pt idx="12014">
                  <c:v>120</c:v>
                </c:pt>
                <c:pt idx="12015">
                  <c:v>120</c:v>
                </c:pt>
                <c:pt idx="12016">
                  <c:v>120</c:v>
                </c:pt>
                <c:pt idx="12017">
                  <c:v>120</c:v>
                </c:pt>
                <c:pt idx="12018">
                  <c:v>120</c:v>
                </c:pt>
                <c:pt idx="12019">
                  <c:v>120</c:v>
                </c:pt>
                <c:pt idx="12020">
                  <c:v>120</c:v>
                </c:pt>
                <c:pt idx="12021">
                  <c:v>120</c:v>
                </c:pt>
                <c:pt idx="12022">
                  <c:v>120</c:v>
                </c:pt>
                <c:pt idx="12023">
                  <c:v>120</c:v>
                </c:pt>
                <c:pt idx="12024">
                  <c:v>120</c:v>
                </c:pt>
                <c:pt idx="12025">
                  <c:v>120</c:v>
                </c:pt>
                <c:pt idx="12026">
                  <c:v>120</c:v>
                </c:pt>
                <c:pt idx="12027">
                  <c:v>120</c:v>
                </c:pt>
                <c:pt idx="12028">
                  <c:v>120</c:v>
                </c:pt>
                <c:pt idx="12029">
                  <c:v>120</c:v>
                </c:pt>
                <c:pt idx="12030">
                  <c:v>120</c:v>
                </c:pt>
                <c:pt idx="12031">
                  <c:v>120</c:v>
                </c:pt>
                <c:pt idx="12032">
                  <c:v>120</c:v>
                </c:pt>
                <c:pt idx="12033">
                  <c:v>120</c:v>
                </c:pt>
                <c:pt idx="12034">
                  <c:v>120</c:v>
                </c:pt>
                <c:pt idx="12035">
                  <c:v>120</c:v>
                </c:pt>
                <c:pt idx="12036">
                  <c:v>120</c:v>
                </c:pt>
                <c:pt idx="12037">
                  <c:v>120</c:v>
                </c:pt>
                <c:pt idx="12038">
                  <c:v>120</c:v>
                </c:pt>
                <c:pt idx="12039">
                  <c:v>120</c:v>
                </c:pt>
                <c:pt idx="12040">
                  <c:v>120</c:v>
                </c:pt>
                <c:pt idx="12041">
                  <c:v>120</c:v>
                </c:pt>
                <c:pt idx="12042">
                  <c:v>120</c:v>
                </c:pt>
                <c:pt idx="12043">
                  <c:v>120</c:v>
                </c:pt>
                <c:pt idx="12044">
                  <c:v>120</c:v>
                </c:pt>
                <c:pt idx="12045">
                  <c:v>120</c:v>
                </c:pt>
                <c:pt idx="12046">
                  <c:v>120</c:v>
                </c:pt>
                <c:pt idx="12047">
                  <c:v>120</c:v>
                </c:pt>
                <c:pt idx="12048">
                  <c:v>120</c:v>
                </c:pt>
                <c:pt idx="12049">
                  <c:v>120</c:v>
                </c:pt>
                <c:pt idx="12050">
                  <c:v>120</c:v>
                </c:pt>
                <c:pt idx="12051">
                  <c:v>120</c:v>
                </c:pt>
                <c:pt idx="12052">
                  <c:v>120</c:v>
                </c:pt>
                <c:pt idx="12053">
                  <c:v>120</c:v>
                </c:pt>
                <c:pt idx="12054">
                  <c:v>120</c:v>
                </c:pt>
                <c:pt idx="12055">
                  <c:v>120</c:v>
                </c:pt>
                <c:pt idx="12056">
                  <c:v>120</c:v>
                </c:pt>
                <c:pt idx="12057">
                  <c:v>120</c:v>
                </c:pt>
                <c:pt idx="12058">
                  <c:v>120</c:v>
                </c:pt>
                <c:pt idx="12059">
                  <c:v>120</c:v>
                </c:pt>
                <c:pt idx="12060">
                  <c:v>120</c:v>
                </c:pt>
                <c:pt idx="12061">
                  <c:v>120</c:v>
                </c:pt>
                <c:pt idx="12062">
                  <c:v>120</c:v>
                </c:pt>
                <c:pt idx="12063">
                  <c:v>120</c:v>
                </c:pt>
                <c:pt idx="12064">
                  <c:v>120</c:v>
                </c:pt>
                <c:pt idx="12065">
                  <c:v>120</c:v>
                </c:pt>
                <c:pt idx="12066">
                  <c:v>120</c:v>
                </c:pt>
                <c:pt idx="12067">
                  <c:v>120</c:v>
                </c:pt>
                <c:pt idx="12068">
                  <c:v>120</c:v>
                </c:pt>
                <c:pt idx="12069">
                  <c:v>120</c:v>
                </c:pt>
                <c:pt idx="12070">
                  <c:v>120</c:v>
                </c:pt>
                <c:pt idx="12071">
                  <c:v>120</c:v>
                </c:pt>
                <c:pt idx="12072">
                  <c:v>120</c:v>
                </c:pt>
                <c:pt idx="12073">
                  <c:v>120</c:v>
                </c:pt>
                <c:pt idx="12074">
                  <c:v>120</c:v>
                </c:pt>
                <c:pt idx="12075">
                  <c:v>120</c:v>
                </c:pt>
                <c:pt idx="12076">
                  <c:v>120</c:v>
                </c:pt>
                <c:pt idx="12077">
                  <c:v>120</c:v>
                </c:pt>
                <c:pt idx="12078">
                  <c:v>120</c:v>
                </c:pt>
                <c:pt idx="12079">
                  <c:v>120</c:v>
                </c:pt>
                <c:pt idx="12080">
                  <c:v>120</c:v>
                </c:pt>
                <c:pt idx="12081">
                  <c:v>120</c:v>
                </c:pt>
                <c:pt idx="12082">
                  <c:v>120</c:v>
                </c:pt>
                <c:pt idx="12083">
                  <c:v>120</c:v>
                </c:pt>
                <c:pt idx="12084">
                  <c:v>120</c:v>
                </c:pt>
                <c:pt idx="12085">
                  <c:v>120</c:v>
                </c:pt>
                <c:pt idx="12086">
                  <c:v>120</c:v>
                </c:pt>
                <c:pt idx="12087">
                  <c:v>120</c:v>
                </c:pt>
                <c:pt idx="12088">
                  <c:v>120</c:v>
                </c:pt>
                <c:pt idx="12089">
                  <c:v>120</c:v>
                </c:pt>
                <c:pt idx="12090">
                  <c:v>120</c:v>
                </c:pt>
                <c:pt idx="12091">
                  <c:v>120</c:v>
                </c:pt>
                <c:pt idx="12092">
                  <c:v>120</c:v>
                </c:pt>
                <c:pt idx="12093">
                  <c:v>120</c:v>
                </c:pt>
                <c:pt idx="12094">
                  <c:v>120</c:v>
                </c:pt>
                <c:pt idx="12095">
                  <c:v>120</c:v>
                </c:pt>
                <c:pt idx="12096">
                  <c:v>120</c:v>
                </c:pt>
                <c:pt idx="12097">
                  <c:v>120</c:v>
                </c:pt>
                <c:pt idx="12098">
                  <c:v>120</c:v>
                </c:pt>
                <c:pt idx="12099">
                  <c:v>120</c:v>
                </c:pt>
                <c:pt idx="12100">
                  <c:v>120</c:v>
                </c:pt>
                <c:pt idx="12101">
                  <c:v>120</c:v>
                </c:pt>
                <c:pt idx="12102">
                  <c:v>120</c:v>
                </c:pt>
                <c:pt idx="12103">
                  <c:v>120</c:v>
                </c:pt>
                <c:pt idx="12104">
                  <c:v>120</c:v>
                </c:pt>
                <c:pt idx="12105">
                  <c:v>120</c:v>
                </c:pt>
                <c:pt idx="12106">
                  <c:v>120</c:v>
                </c:pt>
                <c:pt idx="12107">
                  <c:v>120</c:v>
                </c:pt>
                <c:pt idx="12108">
                  <c:v>120</c:v>
                </c:pt>
                <c:pt idx="12109">
                  <c:v>120</c:v>
                </c:pt>
                <c:pt idx="12110">
                  <c:v>120</c:v>
                </c:pt>
                <c:pt idx="12111">
                  <c:v>120</c:v>
                </c:pt>
                <c:pt idx="12112">
                  <c:v>120</c:v>
                </c:pt>
                <c:pt idx="12113">
                  <c:v>120</c:v>
                </c:pt>
                <c:pt idx="12114">
                  <c:v>120</c:v>
                </c:pt>
                <c:pt idx="12115">
                  <c:v>120</c:v>
                </c:pt>
                <c:pt idx="12116">
                  <c:v>120</c:v>
                </c:pt>
                <c:pt idx="12117">
                  <c:v>120</c:v>
                </c:pt>
                <c:pt idx="12118">
                  <c:v>120</c:v>
                </c:pt>
                <c:pt idx="12119">
                  <c:v>120</c:v>
                </c:pt>
                <c:pt idx="12120">
                  <c:v>120</c:v>
                </c:pt>
                <c:pt idx="12121">
                  <c:v>120</c:v>
                </c:pt>
                <c:pt idx="12122">
                  <c:v>120</c:v>
                </c:pt>
                <c:pt idx="12123">
                  <c:v>120</c:v>
                </c:pt>
                <c:pt idx="12124">
                  <c:v>120</c:v>
                </c:pt>
                <c:pt idx="12125">
                  <c:v>120</c:v>
                </c:pt>
                <c:pt idx="12126">
                  <c:v>120</c:v>
                </c:pt>
                <c:pt idx="12127">
                  <c:v>120</c:v>
                </c:pt>
                <c:pt idx="12128">
                  <c:v>120</c:v>
                </c:pt>
                <c:pt idx="12129">
                  <c:v>120</c:v>
                </c:pt>
                <c:pt idx="12130">
                  <c:v>120</c:v>
                </c:pt>
                <c:pt idx="12131">
                  <c:v>120</c:v>
                </c:pt>
                <c:pt idx="12132">
                  <c:v>120</c:v>
                </c:pt>
                <c:pt idx="12133">
                  <c:v>120</c:v>
                </c:pt>
                <c:pt idx="12134">
                  <c:v>120</c:v>
                </c:pt>
                <c:pt idx="12135">
                  <c:v>120</c:v>
                </c:pt>
                <c:pt idx="12136">
                  <c:v>120</c:v>
                </c:pt>
                <c:pt idx="12137">
                  <c:v>120</c:v>
                </c:pt>
                <c:pt idx="12138">
                  <c:v>120</c:v>
                </c:pt>
                <c:pt idx="12139">
                  <c:v>120</c:v>
                </c:pt>
                <c:pt idx="12140">
                  <c:v>120</c:v>
                </c:pt>
                <c:pt idx="12141">
                  <c:v>120</c:v>
                </c:pt>
                <c:pt idx="12142">
                  <c:v>120</c:v>
                </c:pt>
                <c:pt idx="12143">
                  <c:v>120</c:v>
                </c:pt>
                <c:pt idx="12144">
                  <c:v>120</c:v>
                </c:pt>
                <c:pt idx="12145">
                  <c:v>120</c:v>
                </c:pt>
                <c:pt idx="12146">
                  <c:v>120</c:v>
                </c:pt>
                <c:pt idx="12147">
                  <c:v>120</c:v>
                </c:pt>
                <c:pt idx="12148">
                  <c:v>120</c:v>
                </c:pt>
                <c:pt idx="12149">
                  <c:v>120</c:v>
                </c:pt>
                <c:pt idx="12150">
                  <c:v>120</c:v>
                </c:pt>
                <c:pt idx="1215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9-43A5-919E-B5DC6A79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275024"/>
        <c:axId val="808811264"/>
      </c:areaChart>
      <c:lineChart>
        <c:grouping val="standard"/>
        <c:varyColors val="0"/>
        <c:ser>
          <c:idx val="0"/>
          <c:order val="1"/>
          <c:tx>
            <c:strRef>
              <c:f>Hoja1!$H$3</c:f>
              <c:strCache>
                <c:ptCount val="1"/>
                <c:pt idx="0">
                  <c:v>Importación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Hoja1!$G$4:$G$12155</c:f>
              <c:numCache>
                <c:formatCode>m/d/yyyy</c:formatCode>
                <c:ptCount val="12152"/>
                <c:pt idx="0">
                  <c:v>44915</c:v>
                </c:pt>
                <c:pt idx="1">
                  <c:v>44915.041666666672</c:v>
                </c:pt>
                <c:pt idx="2">
                  <c:v>44915.083333333328</c:v>
                </c:pt>
                <c:pt idx="3">
                  <c:v>44915.125</c:v>
                </c:pt>
                <c:pt idx="4">
                  <c:v>44915.166666666672</c:v>
                </c:pt>
                <c:pt idx="5">
                  <c:v>44915.208333333328</c:v>
                </c:pt>
                <c:pt idx="6">
                  <c:v>44915.25</c:v>
                </c:pt>
                <c:pt idx="7">
                  <c:v>44915.291666666672</c:v>
                </c:pt>
                <c:pt idx="8">
                  <c:v>44915.333333333328</c:v>
                </c:pt>
                <c:pt idx="9">
                  <c:v>44915.375</c:v>
                </c:pt>
                <c:pt idx="10">
                  <c:v>44915.416666666672</c:v>
                </c:pt>
                <c:pt idx="11">
                  <c:v>44915.458333333328</c:v>
                </c:pt>
                <c:pt idx="12">
                  <c:v>44915.5</c:v>
                </c:pt>
                <c:pt idx="13">
                  <c:v>44915.541666666672</c:v>
                </c:pt>
                <c:pt idx="14">
                  <c:v>44915.583333333328</c:v>
                </c:pt>
                <c:pt idx="15">
                  <c:v>44915.625</c:v>
                </c:pt>
                <c:pt idx="16">
                  <c:v>44915.666666666672</c:v>
                </c:pt>
                <c:pt idx="17">
                  <c:v>44915.708333333328</c:v>
                </c:pt>
                <c:pt idx="18">
                  <c:v>44915.75</c:v>
                </c:pt>
                <c:pt idx="19">
                  <c:v>44915.791666666672</c:v>
                </c:pt>
                <c:pt idx="20">
                  <c:v>44915.833333333328</c:v>
                </c:pt>
                <c:pt idx="21">
                  <c:v>44915.875</c:v>
                </c:pt>
                <c:pt idx="22">
                  <c:v>44915.916666666672</c:v>
                </c:pt>
                <c:pt idx="23">
                  <c:v>44915.958333333328</c:v>
                </c:pt>
                <c:pt idx="24">
                  <c:v>44916</c:v>
                </c:pt>
                <c:pt idx="25">
                  <c:v>44916.041666666672</c:v>
                </c:pt>
                <c:pt idx="26">
                  <c:v>44916.083333333328</c:v>
                </c:pt>
                <c:pt idx="27">
                  <c:v>44916.125</c:v>
                </c:pt>
                <c:pt idx="28">
                  <c:v>44916.166666666672</c:v>
                </c:pt>
                <c:pt idx="29">
                  <c:v>44916.208333333328</c:v>
                </c:pt>
                <c:pt idx="30">
                  <c:v>44916.25</c:v>
                </c:pt>
                <c:pt idx="31">
                  <c:v>44916.291666666672</c:v>
                </c:pt>
                <c:pt idx="32">
                  <c:v>44916.333333333328</c:v>
                </c:pt>
                <c:pt idx="33">
                  <c:v>44916.375</c:v>
                </c:pt>
                <c:pt idx="34">
                  <c:v>44916.416666666672</c:v>
                </c:pt>
                <c:pt idx="35">
                  <c:v>44916.458333333328</c:v>
                </c:pt>
                <c:pt idx="36">
                  <c:v>44916.5</c:v>
                </c:pt>
                <c:pt idx="37">
                  <c:v>44916.541666666672</c:v>
                </c:pt>
                <c:pt idx="38">
                  <c:v>44916.583333333328</c:v>
                </c:pt>
                <c:pt idx="39">
                  <c:v>44916.625</c:v>
                </c:pt>
                <c:pt idx="40">
                  <c:v>44916.666666666672</c:v>
                </c:pt>
                <c:pt idx="41">
                  <c:v>44916.708333333328</c:v>
                </c:pt>
                <c:pt idx="42">
                  <c:v>44916.75</c:v>
                </c:pt>
                <c:pt idx="43">
                  <c:v>44916.791666666672</c:v>
                </c:pt>
                <c:pt idx="44">
                  <c:v>44916.833333333328</c:v>
                </c:pt>
                <c:pt idx="45">
                  <c:v>44916.875</c:v>
                </c:pt>
                <c:pt idx="46">
                  <c:v>44916.916666666672</c:v>
                </c:pt>
                <c:pt idx="47">
                  <c:v>44916.958333333328</c:v>
                </c:pt>
                <c:pt idx="48">
                  <c:v>44917</c:v>
                </c:pt>
                <c:pt idx="49">
                  <c:v>44917.041666666672</c:v>
                </c:pt>
                <c:pt idx="50">
                  <c:v>44917.083333333328</c:v>
                </c:pt>
                <c:pt idx="51">
                  <c:v>44917.125</c:v>
                </c:pt>
                <c:pt idx="52">
                  <c:v>44917.166666666672</c:v>
                </c:pt>
                <c:pt idx="53">
                  <c:v>44917.208333333328</c:v>
                </c:pt>
                <c:pt idx="54">
                  <c:v>44917.25</c:v>
                </c:pt>
                <c:pt idx="55">
                  <c:v>44917.291666666672</c:v>
                </c:pt>
                <c:pt idx="56">
                  <c:v>44917.333333333328</c:v>
                </c:pt>
                <c:pt idx="57">
                  <c:v>44917.375</c:v>
                </c:pt>
                <c:pt idx="58">
                  <c:v>44917.416666666672</c:v>
                </c:pt>
                <c:pt idx="59">
                  <c:v>44917.458333333328</c:v>
                </c:pt>
                <c:pt idx="60">
                  <c:v>44917.5</c:v>
                </c:pt>
                <c:pt idx="61">
                  <c:v>44917.541666666672</c:v>
                </c:pt>
                <c:pt idx="62">
                  <c:v>44917.583333333328</c:v>
                </c:pt>
                <c:pt idx="63">
                  <c:v>44917.625</c:v>
                </c:pt>
                <c:pt idx="64">
                  <c:v>44917.666666666672</c:v>
                </c:pt>
                <c:pt idx="65">
                  <c:v>44917.708333333328</c:v>
                </c:pt>
                <c:pt idx="66">
                  <c:v>44917.75</c:v>
                </c:pt>
                <c:pt idx="67">
                  <c:v>44917.791666666672</c:v>
                </c:pt>
                <c:pt idx="68">
                  <c:v>44917.833333333328</c:v>
                </c:pt>
                <c:pt idx="69">
                  <c:v>44917.875</c:v>
                </c:pt>
                <c:pt idx="70">
                  <c:v>44917.916666666672</c:v>
                </c:pt>
                <c:pt idx="71">
                  <c:v>44917.958333333328</c:v>
                </c:pt>
                <c:pt idx="72">
                  <c:v>44918</c:v>
                </c:pt>
                <c:pt idx="73">
                  <c:v>44918.041666666672</c:v>
                </c:pt>
                <c:pt idx="74">
                  <c:v>44918.083333333328</c:v>
                </c:pt>
                <c:pt idx="75">
                  <c:v>44918.125</c:v>
                </c:pt>
                <c:pt idx="76">
                  <c:v>44918.166666666672</c:v>
                </c:pt>
                <c:pt idx="77">
                  <c:v>44918.208333333328</c:v>
                </c:pt>
                <c:pt idx="78">
                  <c:v>44918.25</c:v>
                </c:pt>
                <c:pt idx="79">
                  <c:v>44918.291666666672</c:v>
                </c:pt>
                <c:pt idx="80">
                  <c:v>44918.333333333328</c:v>
                </c:pt>
                <c:pt idx="81">
                  <c:v>44918.375</c:v>
                </c:pt>
                <c:pt idx="82">
                  <c:v>44918.416666666672</c:v>
                </c:pt>
                <c:pt idx="83">
                  <c:v>44918.458333333328</c:v>
                </c:pt>
                <c:pt idx="84">
                  <c:v>44918.5</c:v>
                </c:pt>
                <c:pt idx="85">
                  <c:v>44918.541666666672</c:v>
                </c:pt>
                <c:pt idx="86">
                  <c:v>44918.583333333328</c:v>
                </c:pt>
                <c:pt idx="87">
                  <c:v>44918.625</c:v>
                </c:pt>
                <c:pt idx="88">
                  <c:v>44918.666666666672</c:v>
                </c:pt>
                <c:pt idx="89">
                  <c:v>44918.708333333328</c:v>
                </c:pt>
                <c:pt idx="90">
                  <c:v>44918.75</c:v>
                </c:pt>
                <c:pt idx="91">
                  <c:v>44918.791666666672</c:v>
                </c:pt>
                <c:pt idx="92">
                  <c:v>44918.833333333328</c:v>
                </c:pt>
                <c:pt idx="93">
                  <c:v>44918.875</c:v>
                </c:pt>
                <c:pt idx="94">
                  <c:v>44918.916666666672</c:v>
                </c:pt>
                <c:pt idx="95">
                  <c:v>44918.958333333328</c:v>
                </c:pt>
                <c:pt idx="96">
                  <c:v>44919</c:v>
                </c:pt>
                <c:pt idx="97">
                  <c:v>44919.041666666672</c:v>
                </c:pt>
                <c:pt idx="98">
                  <c:v>44919.083333333328</c:v>
                </c:pt>
                <c:pt idx="99">
                  <c:v>44919.125</c:v>
                </c:pt>
                <c:pt idx="100">
                  <c:v>44919.166666666672</c:v>
                </c:pt>
                <c:pt idx="101">
                  <c:v>44919.208333333328</c:v>
                </c:pt>
                <c:pt idx="102">
                  <c:v>44919.25</c:v>
                </c:pt>
                <c:pt idx="103">
                  <c:v>44919.291666666672</c:v>
                </c:pt>
                <c:pt idx="104">
                  <c:v>44919.333333333328</c:v>
                </c:pt>
                <c:pt idx="105">
                  <c:v>44919.375</c:v>
                </c:pt>
                <c:pt idx="106">
                  <c:v>44919.416666666672</c:v>
                </c:pt>
                <c:pt idx="107">
                  <c:v>44919.458333333328</c:v>
                </c:pt>
                <c:pt idx="108">
                  <c:v>44919.5</c:v>
                </c:pt>
                <c:pt idx="109">
                  <c:v>44919.541666666672</c:v>
                </c:pt>
                <c:pt idx="110">
                  <c:v>44919.583333333328</c:v>
                </c:pt>
                <c:pt idx="111">
                  <c:v>44919.625</c:v>
                </c:pt>
                <c:pt idx="112">
                  <c:v>44919.666666666672</c:v>
                </c:pt>
                <c:pt idx="113">
                  <c:v>44919.708333333328</c:v>
                </c:pt>
                <c:pt idx="114">
                  <c:v>44919.75</c:v>
                </c:pt>
                <c:pt idx="115">
                  <c:v>44919.791666666672</c:v>
                </c:pt>
                <c:pt idx="116">
                  <c:v>44919.833333333328</c:v>
                </c:pt>
                <c:pt idx="117">
                  <c:v>44919.875</c:v>
                </c:pt>
                <c:pt idx="118">
                  <c:v>44919.916666666672</c:v>
                </c:pt>
                <c:pt idx="119">
                  <c:v>44919.958333333328</c:v>
                </c:pt>
                <c:pt idx="120">
                  <c:v>44920</c:v>
                </c:pt>
                <c:pt idx="121">
                  <c:v>44920.041666666672</c:v>
                </c:pt>
                <c:pt idx="122">
                  <c:v>44920.083333333328</c:v>
                </c:pt>
                <c:pt idx="123">
                  <c:v>44920.125</c:v>
                </c:pt>
                <c:pt idx="124">
                  <c:v>44920.166666666672</c:v>
                </c:pt>
                <c:pt idx="125">
                  <c:v>44920.208333333328</c:v>
                </c:pt>
                <c:pt idx="126">
                  <c:v>44920.25</c:v>
                </c:pt>
                <c:pt idx="127">
                  <c:v>44920.291666666672</c:v>
                </c:pt>
                <c:pt idx="128">
                  <c:v>44920.333333333328</c:v>
                </c:pt>
                <c:pt idx="129">
                  <c:v>44920.375</c:v>
                </c:pt>
                <c:pt idx="130">
                  <c:v>44920.416666666672</c:v>
                </c:pt>
                <c:pt idx="131">
                  <c:v>44920.458333333328</c:v>
                </c:pt>
                <c:pt idx="132">
                  <c:v>44920.5</c:v>
                </c:pt>
                <c:pt idx="133">
                  <c:v>44920.541666666672</c:v>
                </c:pt>
                <c:pt idx="134">
                  <c:v>44920.583333333328</c:v>
                </c:pt>
                <c:pt idx="135">
                  <c:v>44920.625</c:v>
                </c:pt>
                <c:pt idx="136">
                  <c:v>44920.666666666672</c:v>
                </c:pt>
                <c:pt idx="137">
                  <c:v>44920.708333333328</c:v>
                </c:pt>
                <c:pt idx="138">
                  <c:v>44920.75</c:v>
                </c:pt>
                <c:pt idx="139">
                  <c:v>44920.791666666672</c:v>
                </c:pt>
                <c:pt idx="140">
                  <c:v>44920.833333333328</c:v>
                </c:pt>
                <c:pt idx="141">
                  <c:v>44920.875</c:v>
                </c:pt>
                <c:pt idx="142">
                  <c:v>44920.916666666672</c:v>
                </c:pt>
                <c:pt idx="143">
                  <c:v>44920.958333333328</c:v>
                </c:pt>
                <c:pt idx="144">
                  <c:v>44921</c:v>
                </c:pt>
                <c:pt idx="145">
                  <c:v>44921.041666666672</c:v>
                </c:pt>
                <c:pt idx="146">
                  <c:v>44921.083333333328</c:v>
                </c:pt>
                <c:pt idx="147">
                  <c:v>44921.125</c:v>
                </c:pt>
                <c:pt idx="148">
                  <c:v>44921.166666666672</c:v>
                </c:pt>
                <c:pt idx="149">
                  <c:v>44921.208333333328</c:v>
                </c:pt>
                <c:pt idx="150">
                  <c:v>44921.25</c:v>
                </c:pt>
                <c:pt idx="151">
                  <c:v>44921.291666666672</c:v>
                </c:pt>
                <c:pt idx="152">
                  <c:v>44921.333333333328</c:v>
                </c:pt>
                <c:pt idx="153">
                  <c:v>44921.375</c:v>
                </c:pt>
                <c:pt idx="154">
                  <c:v>44921.416666666672</c:v>
                </c:pt>
                <c:pt idx="155">
                  <c:v>44921.458333333328</c:v>
                </c:pt>
                <c:pt idx="156">
                  <c:v>44921.5</c:v>
                </c:pt>
                <c:pt idx="157">
                  <c:v>44921.541666666672</c:v>
                </c:pt>
                <c:pt idx="158">
                  <c:v>44921.583333333328</c:v>
                </c:pt>
                <c:pt idx="159">
                  <c:v>44921.625</c:v>
                </c:pt>
                <c:pt idx="160">
                  <c:v>44921.666666666672</c:v>
                </c:pt>
                <c:pt idx="161">
                  <c:v>44921.708333333328</c:v>
                </c:pt>
                <c:pt idx="162">
                  <c:v>44921.75</c:v>
                </c:pt>
                <c:pt idx="163">
                  <c:v>44921.791666666672</c:v>
                </c:pt>
                <c:pt idx="164">
                  <c:v>44921.833333333328</c:v>
                </c:pt>
                <c:pt idx="165">
                  <c:v>44921.875</c:v>
                </c:pt>
                <c:pt idx="166">
                  <c:v>44921.916666666672</c:v>
                </c:pt>
                <c:pt idx="167">
                  <c:v>44921.958333333328</c:v>
                </c:pt>
                <c:pt idx="168">
                  <c:v>44922</c:v>
                </c:pt>
                <c:pt idx="169">
                  <c:v>44922.041666666672</c:v>
                </c:pt>
                <c:pt idx="170">
                  <c:v>44922.083333333328</c:v>
                </c:pt>
                <c:pt idx="171">
                  <c:v>44922.125</c:v>
                </c:pt>
                <c:pt idx="172">
                  <c:v>44922.166666666672</c:v>
                </c:pt>
                <c:pt idx="173">
                  <c:v>44922.208333333328</c:v>
                </c:pt>
                <c:pt idx="174">
                  <c:v>44922.25</c:v>
                </c:pt>
                <c:pt idx="175">
                  <c:v>44922.291666666672</c:v>
                </c:pt>
                <c:pt idx="176">
                  <c:v>44922.333333333328</c:v>
                </c:pt>
                <c:pt idx="177">
                  <c:v>44922.375</c:v>
                </c:pt>
                <c:pt idx="178">
                  <c:v>44922.416666666672</c:v>
                </c:pt>
                <c:pt idx="179">
                  <c:v>44922.458333333328</c:v>
                </c:pt>
                <c:pt idx="180">
                  <c:v>44922.5</c:v>
                </c:pt>
                <c:pt idx="181">
                  <c:v>44922.541666666672</c:v>
                </c:pt>
                <c:pt idx="182">
                  <c:v>44922.583333333328</c:v>
                </c:pt>
                <c:pt idx="183">
                  <c:v>44922.625</c:v>
                </c:pt>
                <c:pt idx="184">
                  <c:v>44922.666666666672</c:v>
                </c:pt>
                <c:pt idx="185">
                  <c:v>44922.708333333328</c:v>
                </c:pt>
                <c:pt idx="186">
                  <c:v>44922.75</c:v>
                </c:pt>
                <c:pt idx="187">
                  <c:v>44922.791666666672</c:v>
                </c:pt>
                <c:pt idx="188">
                  <c:v>44922.833333333328</c:v>
                </c:pt>
                <c:pt idx="189">
                  <c:v>44922.875</c:v>
                </c:pt>
                <c:pt idx="190">
                  <c:v>44922.916666666672</c:v>
                </c:pt>
                <c:pt idx="191">
                  <c:v>44922.958333333328</c:v>
                </c:pt>
                <c:pt idx="192">
                  <c:v>44923</c:v>
                </c:pt>
                <c:pt idx="193">
                  <c:v>44923.041666666672</c:v>
                </c:pt>
                <c:pt idx="194">
                  <c:v>44923.083333333328</c:v>
                </c:pt>
                <c:pt idx="195">
                  <c:v>44923.125</c:v>
                </c:pt>
                <c:pt idx="196">
                  <c:v>44923.166666666672</c:v>
                </c:pt>
                <c:pt idx="197">
                  <c:v>44923.208333333328</c:v>
                </c:pt>
                <c:pt idx="198">
                  <c:v>44923.25</c:v>
                </c:pt>
                <c:pt idx="199">
                  <c:v>44923.291666666672</c:v>
                </c:pt>
                <c:pt idx="200">
                  <c:v>44923.333333333328</c:v>
                </c:pt>
                <c:pt idx="201">
                  <c:v>44923.375</c:v>
                </c:pt>
                <c:pt idx="202">
                  <c:v>44923.416666666672</c:v>
                </c:pt>
                <c:pt idx="203">
                  <c:v>44923.458333333328</c:v>
                </c:pt>
                <c:pt idx="204">
                  <c:v>44923.5</c:v>
                </c:pt>
                <c:pt idx="205">
                  <c:v>44923.541666666672</c:v>
                </c:pt>
                <c:pt idx="206">
                  <c:v>44923.583333333328</c:v>
                </c:pt>
                <c:pt idx="207">
                  <c:v>44923.625</c:v>
                </c:pt>
                <c:pt idx="208">
                  <c:v>44923.666666666672</c:v>
                </c:pt>
                <c:pt idx="209">
                  <c:v>44923.708333333328</c:v>
                </c:pt>
                <c:pt idx="210">
                  <c:v>44923.75</c:v>
                </c:pt>
                <c:pt idx="211">
                  <c:v>44923.791666666672</c:v>
                </c:pt>
                <c:pt idx="212">
                  <c:v>44923.833333333328</c:v>
                </c:pt>
                <c:pt idx="213">
                  <c:v>44923.875</c:v>
                </c:pt>
                <c:pt idx="214">
                  <c:v>44923.916666666672</c:v>
                </c:pt>
                <c:pt idx="215">
                  <c:v>44923.958333333328</c:v>
                </c:pt>
                <c:pt idx="216">
                  <c:v>44924</c:v>
                </c:pt>
                <c:pt idx="217">
                  <c:v>44924.041666666672</c:v>
                </c:pt>
                <c:pt idx="218">
                  <c:v>44924.083333333328</c:v>
                </c:pt>
                <c:pt idx="219">
                  <c:v>44924.125</c:v>
                </c:pt>
                <c:pt idx="220">
                  <c:v>44924.166666666672</c:v>
                </c:pt>
                <c:pt idx="221">
                  <c:v>44924.208333333328</c:v>
                </c:pt>
                <c:pt idx="222">
                  <c:v>44924.25</c:v>
                </c:pt>
                <c:pt idx="223">
                  <c:v>44924.291666666672</c:v>
                </c:pt>
                <c:pt idx="224">
                  <c:v>44924.333333333328</c:v>
                </c:pt>
                <c:pt idx="225">
                  <c:v>44924.375</c:v>
                </c:pt>
                <c:pt idx="226">
                  <c:v>44924.416666666672</c:v>
                </c:pt>
                <c:pt idx="227">
                  <c:v>44924.458333333328</c:v>
                </c:pt>
                <c:pt idx="228">
                  <c:v>44924.5</c:v>
                </c:pt>
                <c:pt idx="229">
                  <c:v>44924.541666666672</c:v>
                </c:pt>
                <c:pt idx="230">
                  <c:v>44924.583333333328</c:v>
                </c:pt>
                <c:pt idx="231">
                  <c:v>44924.625</c:v>
                </c:pt>
                <c:pt idx="232">
                  <c:v>44924.666666666672</c:v>
                </c:pt>
                <c:pt idx="233">
                  <c:v>44924.708333333328</c:v>
                </c:pt>
                <c:pt idx="234">
                  <c:v>44924.75</c:v>
                </c:pt>
                <c:pt idx="235">
                  <c:v>44924.791666666672</c:v>
                </c:pt>
                <c:pt idx="236">
                  <c:v>44924.833333333328</c:v>
                </c:pt>
                <c:pt idx="237">
                  <c:v>44924.875</c:v>
                </c:pt>
                <c:pt idx="238">
                  <c:v>44924.916666666672</c:v>
                </c:pt>
                <c:pt idx="239">
                  <c:v>44924.958333333328</c:v>
                </c:pt>
                <c:pt idx="240">
                  <c:v>44925</c:v>
                </c:pt>
                <c:pt idx="241">
                  <c:v>44925.041666666672</c:v>
                </c:pt>
                <c:pt idx="242">
                  <c:v>44925.083333333328</c:v>
                </c:pt>
                <c:pt idx="243">
                  <c:v>44925.125</c:v>
                </c:pt>
                <c:pt idx="244">
                  <c:v>44925.166666666672</c:v>
                </c:pt>
                <c:pt idx="245">
                  <c:v>44925.208333333328</c:v>
                </c:pt>
                <c:pt idx="246">
                  <c:v>44925.25</c:v>
                </c:pt>
                <c:pt idx="247">
                  <c:v>44925.291666666672</c:v>
                </c:pt>
                <c:pt idx="248">
                  <c:v>44925.333333333328</c:v>
                </c:pt>
                <c:pt idx="249">
                  <c:v>44925.375</c:v>
                </c:pt>
                <c:pt idx="250">
                  <c:v>44925.416666666672</c:v>
                </c:pt>
                <c:pt idx="251">
                  <c:v>44925.458333333328</c:v>
                </c:pt>
                <c:pt idx="252">
                  <c:v>44925.5</c:v>
                </c:pt>
                <c:pt idx="253">
                  <c:v>44925.541666666672</c:v>
                </c:pt>
                <c:pt idx="254">
                  <c:v>44925.583333333328</c:v>
                </c:pt>
                <c:pt idx="255">
                  <c:v>44925.625</c:v>
                </c:pt>
                <c:pt idx="256">
                  <c:v>44925.666666666672</c:v>
                </c:pt>
                <c:pt idx="257">
                  <c:v>44925.708333333328</c:v>
                </c:pt>
                <c:pt idx="258">
                  <c:v>44925.75</c:v>
                </c:pt>
                <c:pt idx="259">
                  <c:v>44925.791666666672</c:v>
                </c:pt>
                <c:pt idx="260">
                  <c:v>44925.833333333328</c:v>
                </c:pt>
                <c:pt idx="261">
                  <c:v>44925.875</c:v>
                </c:pt>
                <c:pt idx="262">
                  <c:v>44925.916666666672</c:v>
                </c:pt>
                <c:pt idx="263">
                  <c:v>44925.958333333328</c:v>
                </c:pt>
                <c:pt idx="264">
                  <c:v>44926</c:v>
                </c:pt>
                <c:pt idx="265">
                  <c:v>44926.041666666672</c:v>
                </c:pt>
                <c:pt idx="266">
                  <c:v>44926.083333333328</c:v>
                </c:pt>
                <c:pt idx="267">
                  <c:v>44926.125</c:v>
                </c:pt>
                <c:pt idx="268">
                  <c:v>44926.166666666672</c:v>
                </c:pt>
                <c:pt idx="269">
                  <c:v>44926.208333333328</c:v>
                </c:pt>
                <c:pt idx="270">
                  <c:v>44926.25</c:v>
                </c:pt>
                <c:pt idx="271">
                  <c:v>44926.291666666672</c:v>
                </c:pt>
                <c:pt idx="272">
                  <c:v>44926.333333333328</c:v>
                </c:pt>
                <c:pt idx="273">
                  <c:v>44926.375</c:v>
                </c:pt>
                <c:pt idx="274">
                  <c:v>44926.416666666672</c:v>
                </c:pt>
                <c:pt idx="275">
                  <c:v>44926.458333333328</c:v>
                </c:pt>
                <c:pt idx="276">
                  <c:v>44926.5</c:v>
                </c:pt>
                <c:pt idx="277">
                  <c:v>44926.541666666672</c:v>
                </c:pt>
                <c:pt idx="278">
                  <c:v>44926.583333333328</c:v>
                </c:pt>
                <c:pt idx="279">
                  <c:v>44926.625</c:v>
                </c:pt>
                <c:pt idx="280">
                  <c:v>44926.666666666672</c:v>
                </c:pt>
                <c:pt idx="281">
                  <c:v>44926.708333333328</c:v>
                </c:pt>
                <c:pt idx="282">
                  <c:v>44926.75</c:v>
                </c:pt>
                <c:pt idx="283">
                  <c:v>44926.791666666672</c:v>
                </c:pt>
                <c:pt idx="284">
                  <c:v>44926.833333333328</c:v>
                </c:pt>
                <c:pt idx="285">
                  <c:v>44926.875</c:v>
                </c:pt>
                <c:pt idx="286">
                  <c:v>44926.916666666672</c:v>
                </c:pt>
                <c:pt idx="287">
                  <c:v>44926.958333333328</c:v>
                </c:pt>
                <c:pt idx="288">
                  <c:v>44927</c:v>
                </c:pt>
                <c:pt idx="289">
                  <c:v>44927.041666666672</c:v>
                </c:pt>
                <c:pt idx="290">
                  <c:v>44927.083333333328</c:v>
                </c:pt>
                <c:pt idx="291">
                  <c:v>44927.125</c:v>
                </c:pt>
                <c:pt idx="292">
                  <c:v>44927.166666666672</c:v>
                </c:pt>
                <c:pt idx="293">
                  <c:v>44927.208333333328</c:v>
                </c:pt>
                <c:pt idx="294">
                  <c:v>44927.25</c:v>
                </c:pt>
                <c:pt idx="295">
                  <c:v>44927.291666666672</c:v>
                </c:pt>
                <c:pt idx="296">
                  <c:v>44927.333333333328</c:v>
                </c:pt>
                <c:pt idx="297">
                  <c:v>44927.375</c:v>
                </c:pt>
                <c:pt idx="298">
                  <c:v>44927.416666666672</c:v>
                </c:pt>
                <c:pt idx="299">
                  <c:v>44927.458333333328</c:v>
                </c:pt>
                <c:pt idx="300">
                  <c:v>44927.5</c:v>
                </c:pt>
                <c:pt idx="301">
                  <c:v>44927.541666666672</c:v>
                </c:pt>
                <c:pt idx="302">
                  <c:v>44927.583333333328</c:v>
                </c:pt>
                <c:pt idx="303">
                  <c:v>44927.625</c:v>
                </c:pt>
                <c:pt idx="304">
                  <c:v>44927.666666666672</c:v>
                </c:pt>
                <c:pt idx="305">
                  <c:v>44927.708333333328</c:v>
                </c:pt>
                <c:pt idx="306">
                  <c:v>44927.75</c:v>
                </c:pt>
                <c:pt idx="307">
                  <c:v>44927.791666666672</c:v>
                </c:pt>
                <c:pt idx="308">
                  <c:v>44927.833333333328</c:v>
                </c:pt>
                <c:pt idx="309">
                  <c:v>44927.875</c:v>
                </c:pt>
                <c:pt idx="310">
                  <c:v>44927.916666666672</c:v>
                </c:pt>
                <c:pt idx="311">
                  <c:v>44927.958333333328</c:v>
                </c:pt>
                <c:pt idx="312">
                  <c:v>44928</c:v>
                </c:pt>
                <c:pt idx="313">
                  <c:v>44928.041666666672</c:v>
                </c:pt>
                <c:pt idx="314">
                  <c:v>44928.083333333328</c:v>
                </c:pt>
                <c:pt idx="315">
                  <c:v>44928.125</c:v>
                </c:pt>
                <c:pt idx="316">
                  <c:v>44928.166666666672</c:v>
                </c:pt>
                <c:pt idx="317">
                  <c:v>44928.208333333328</c:v>
                </c:pt>
                <c:pt idx="318">
                  <c:v>44928.25</c:v>
                </c:pt>
                <c:pt idx="319">
                  <c:v>44928.291666666672</c:v>
                </c:pt>
                <c:pt idx="320">
                  <c:v>44928.333333333328</c:v>
                </c:pt>
                <c:pt idx="321">
                  <c:v>44928.375</c:v>
                </c:pt>
                <c:pt idx="322">
                  <c:v>44928.416666666672</c:v>
                </c:pt>
                <c:pt idx="323">
                  <c:v>44928.458333333328</c:v>
                </c:pt>
                <c:pt idx="324">
                  <c:v>44928.5</c:v>
                </c:pt>
                <c:pt idx="325">
                  <c:v>44928.541666666672</c:v>
                </c:pt>
                <c:pt idx="326">
                  <c:v>44928.583333333328</c:v>
                </c:pt>
                <c:pt idx="327">
                  <c:v>44928.625</c:v>
                </c:pt>
                <c:pt idx="328">
                  <c:v>44928.666666666672</c:v>
                </c:pt>
                <c:pt idx="329">
                  <c:v>44928.708333333328</c:v>
                </c:pt>
                <c:pt idx="330">
                  <c:v>44928.75</c:v>
                </c:pt>
                <c:pt idx="331">
                  <c:v>44928.791666666672</c:v>
                </c:pt>
                <c:pt idx="332">
                  <c:v>44928.833333333328</c:v>
                </c:pt>
                <c:pt idx="333">
                  <c:v>44928.875</c:v>
                </c:pt>
                <c:pt idx="334">
                  <c:v>44928.916666666672</c:v>
                </c:pt>
                <c:pt idx="335">
                  <c:v>44928.958333333328</c:v>
                </c:pt>
                <c:pt idx="336">
                  <c:v>44929</c:v>
                </c:pt>
                <c:pt idx="337">
                  <c:v>44929.041666666672</c:v>
                </c:pt>
                <c:pt idx="338">
                  <c:v>44929.083333333328</c:v>
                </c:pt>
                <c:pt idx="339">
                  <c:v>44929.125</c:v>
                </c:pt>
                <c:pt idx="340">
                  <c:v>44929.166666666672</c:v>
                </c:pt>
                <c:pt idx="341">
                  <c:v>44929.208333333328</c:v>
                </c:pt>
                <c:pt idx="342">
                  <c:v>44929.25</c:v>
                </c:pt>
                <c:pt idx="343">
                  <c:v>44929.291666666672</c:v>
                </c:pt>
                <c:pt idx="344">
                  <c:v>44929.333333333328</c:v>
                </c:pt>
                <c:pt idx="345">
                  <c:v>44929.375</c:v>
                </c:pt>
                <c:pt idx="346">
                  <c:v>44929.416666666672</c:v>
                </c:pt>
                <c:pt idx="347">
                  <c:v>44929.458333333328</c:v>
                </c:pt>
                <c:pt idx="348">
                  <c:v>44929.5</c:v>
                </c:pt>
                <c:pt idx="349">
                  <c:v>44929.541666666672</c:v>
                </c:pt>
                <c:pt idx="350">
                  <c:v>44929.583333333328</c:v>
                </c:pt>
                <c:pt idx="351">
                  <c:v>44929.625</c:v>
                </c:pt>
                <c:pt idx="352">
                  <c:v>44929.666666666672</c:v>
                </c:pt>
                <c:pt idx="353">
                  <c:v>44929.708333333328</c:v>
                </c:pt>
                <c:pt idx="354">
                  <c:v>44929.75</c:v>
                </c:pt>
                <c:pt idx="355">
                  <c:v>44929.791666666672</c:v>
                </c:pt>
                <c:pt idx="356">
                  <c:v>44929.833333333328</c:v>
                </c:pt>
                <c:pt idx="357">
                  <c:v>44929.875</c:v>
                </c:pt>
                <c:pt idx="358">
                  <c:v>44929.916666666672</c:v>
                </c:pt>
                <c:pt idx="359">
                  <c:v>44929.958333333328</c:v>
                </c:pt>
                <c:pt idx="360">
                  <c:v>44930</c:v>
                </c:pt>
                <c:pt idx="361">
                  <c:v>44930.041666666672</c:v>
                </c:pt>
                <c:pt idx="362">
                  <c:v>44930.083333333328</c:v>
                </c:pt>
                <c:pt idx="363">
                  <c:v>44930.125</c:v>
                </c:pt>
                <c:pt idx="364">
                  <c:v>44930.166666666672</c:v>
                </c:pt>
                <c:pt idx="365">
                  <c:v>44930.208333333328</c:v>
                </c:pt>
                <c:pt idx="366">
                  <c:v>44930.25</c:v>
                </c:pt>
                <c:pt idx="367">
                  <c:v>44930.291666666672</c:v>
                </c:pt>
                <c:pt idx="368">
                  <c:v>44930.333333333328</c:v>
                </c:pt>
                <c:pt idx="369">
                  <c:v>44930.375</c:v>
                </c:pt>
                <c:pt idx="370">
                  <c:v>44930.416666666672</c:v>
                </c:pt>
                <c:pt idx="371">
                  <c:v>44930.458333333328</c:v>
                </c:pt>
                <c:pt idx="372">
                  <c:v>44930.5</c:v>
                </c:pt>
                <c:pt idx="373">
                  <c:v>44930.541666666672</c:v>
                </c:pt>
                <c:pt idx="374">
                  <c:v>44930.583333333328</c:v>
                </c:pt>
                <c:pt idx="375">
                  <c:v>44930.625</c:v>
                </c:pt>
                <c:pt idx="376">
                  <c:v>44930.666666666672</c:v>
                </c:pt>
                <c:pt idx="377">
                  <c:v>44930.708333333328</c:v>
                </c:pt>
                <c:pt idx="378">
                  <c:v>44930.75</c:v>
                </c:pt>
                <c:pt idx="379">
                  <c:v>44930.791666666672</c:v>
                </c:pt>
                <c:pt idx="380">
                  <c:v>44930.833333333328</c:v>
                </c:pt>
                <c:pt idx="381">
                  <c:v>44930.875</c:v>
                </c:pt>
                <c:pt idx="382">
                  <c:v>44930.916666666672</c:v>
                </c:pt>
                <c:pt idx="383">
                  <c:v>44930.958333333328</c:v>
                </c:pt>
                <c:pt idx="384">
                  <c:v>44931</c:v>
                </c:pt>
                <c:pt idx="385">
                  <c:v>44931.041666666672</c:v>
                </c:pt>
                <c:pt idx="386">
                  <c:v>44931.083333333328</c:v>
                </c:pt>
                <c:pt idx="387">
                  <c:v>44931.125</c:v>
                </c:pt>
                <c:pt idx="388">
                  <c:v>44931.166666666672</c:v>
                </c:pt>
                <c:pt idx="389">
                  <c:v>44931.208333333328</c:v>
                </c:pt>
                <c:pt idx="390">
                  <c:v>44931.25</c:v>
                </c:pt>
                <c:pt idx="391">
                  <c:v>44931.291666666672</c:v>
                </c:pt>
                <c:pt idx="392">
                  <c:v>44931.333333333328</c:v>
                </c:pt>
                <c:pt idx="393">
                  <c:v>44931.375</c:v>
                </c:pt>
                <c:pt idx="394">
                  <c:v>44931.416666666672</c:v>
                </c:pt>
                <c:pt idx="395">
                  <c:v>44931.458333333328</c:v>
                </c:pt>
                <c:pt idx="396">
                  <c:v>44931.5</c:v>
                </c:pt>
                <c:pt idx="397">
                  <c:v>44931.541666666672</c:v>
                </c:pt>
                <c:pt idx="398">
                  <c:v>44931.583333333328</c:v>
                </c:pt>
                <c:pt idx="399">
                  <c:v>44931.625</c:v>
                </c:pt>
                <c:pt idx="400">
                  <c:v>44931.666666666672</c:v>
                </c:pt>
                <c:pt idx="401">
                  <c:v>44931.708333333328</c:v>
                </c:pt>
                <c:pt idx="402">
                  <c:v>44931.75</c:v>
                </c:pt>
                <c:pt idx="403">
                  <c:v>44931.791666666672</c:v>
                </c:pt>
                <c:pt idx="404">
                  <c:v>44931.833333333328</c:v>
                </c:pt>
                <c:pt idx="405">
                  <c:v>44931.875</c:v>
                </c:pt>
                <c:pt idx="406">
                  <c:v>44931.916666666672</c:v>
                </c:pt>
                <c:pt idx="407">
                  <c:v>44931.958333333328</c:v>
                </c:pt>
                <c:pt idx="408">
                  <c:v>44932</c:v>
                </c:pt>
                <c:pt idx="409">
                  <c:v>44932.041666666672</c:v>
                </c:pt>
                <c:pt idx="410">
                  <c:v>44932.083333333328</c:v>
                </c:pt>
                <c:pt idx="411">
                  <c:v>44932.125</c:v>
                </c:pt>
                <c:pt idx="412">
                  <c:v>44932.166666666672</c:v>
                </c:pt>
                <c:pt idx="413">
                  <c:v>44932.208333333328</c:v>
                </c:pt>
                <c:pt idx="414">
                  <c:v>44932.25</c:v>
                </c:pt>
                <c:pt idx="415">
                  <c:v>44932.291666666672</c:v>
                </c:pt>
                <c:pt idx="416">
                  <c:v>44932.333333333328</c:v>
                </c:pt>
                <c:pt idx="417">
                  <c:v>44932.375</c:v>
                </c:pt>
                <c:pt idx="418">
                  <c:v>44932.416666666672</c:v>
                </c:pt>
                <c:pt idx="419">
                  <c:v>44932.458333333328</c:v>
                </c:pt>
                <c:pt idx="420">
                  <c:v>44932.5</c:v>
                </c:pt>
                <c:pt idx="421">
                  <c:v>44932.541666666672</c:v>
                </c:pt>
                <c:pt idx="422">
                  <c:v>44932.583333333328</c:v>
                </c:pt>
                <c:pt idx="423">
                  <c:v>44932.625</c:v>
                </c:pt>
                <c:pt idx="424">
                  <c:v>44932.666666666672</c:v>
                </c:pt>
                <c:pt idx="425">
                  <c:v>44932.708333333328</c:v>
                </c:pt>
                <c:pt idx="426">
                  <c:v>44932.75</c:v>
                </c:pt>
                <c:pt idx="427">
                  <c:v>44932.791666666672</c:v>
                </c:pt>
                <c:pt idx="428">
                  <c:v>44932.833333333328</c:v>
                </c:pt>
                <c:pt idx="429">
                  <c:v>44932.875</c:v>
                </c:pt>
                <c:pt idx="430">
                  <c:v>44932.916666666672</c:v>
                </c:pt>
                <c:pt idx="431">
                  <c:v>44932.958333333328</c:v>
                </c:pt>
                <c:pt idx="432">
                  <c:v>44933</c:v>
                </c:pt>
                <c:pt idx="433">
                  <c:v>44933.041666666672</c:v>
                </c:pt>
                <c:pt idx="434">
                  <c:v>44933.083333333328</c:v>
                </c:pt>
                <c:pt idx="435">
                  <c:v>44933.125</c:v>
                </c:pt>
                <c:pt idx="436">
                  <c:v>44933.166666666672</c:v>
                </c:pt>
                <c:pt idx="437">
                  <c:v>44933.208333333328</c:v>
                </c:pt>
                <c:pt idx="438">
                  <c:v>44933.25</c:v>
                </c:pt>
                <c:pt idx="439">
                  <c:v>44933.291666666672</c:v>
                </c:pt>
                <c:pt idx="440">
                  <c:v>44933.333333333328</c:v>
                </c:pt>
                <c:pt idx="441">
                  <c:v>44933.375</c:v>
                </c:pt>
                <c:pt idx="442">
                  <c:v>44933.416666666672</c:v>
                </c:pt>
                <c:pt idx="443">
                  <c:v>44933.458333333328</c:v>
                </c:pt>
                <c:pt idx="444">
                  <c:v>44933.5</c:v>
                </c:pt>
                <c:pt idx="445">
                  <c:v>44933.541666666672</c:v>
                </c:pt>
                <c:pt idx="446">
                  <c:v>44933.583333333328</c:v>
                </c:pt>
                <c:pt idx="447">
                  <c:v>44933.625</c:v>
                </c:pt>
                <c:pt idx="448">
                  <c:v>44933.666666666672</c:v>
                </c:pt>
                <c:pt idx="449">
                  <c:v>44933.708333333328</c:v>
                </c:pt>
                <c:pt idx="450">
                  <c:v>44933.75</c:v>
                </c:pt>
                <c:pt idx="451">
                  <c:v>44933.791666666672</c:v>
                </c:pt>
                <c:pt idx="452">
                  <c:v>44933.833333333328</c:v>
                </c:pt>
                <c:pt idx="453">
                  <c:v>44933.875</c:v>
                </c:pt>
                <c:pt idx="454">
                  <c:v>44933.916666666672</c:v>
                </c:pt>
                <c:pt idx="455">
                  <c:v>44933.958333333328</c:v>
                </c:pt>
                <c:pt idx="456">
                  <c:v>44934</c:v>
                </c:pt>
                <c:pt idx="457">
                  <c:v>44934.041666666672</c:v>
                </c:pt>
                <c:pt idx="458">
                  <c:v>44934.083333333328</c:v>
                </c:pt>
                <c:pt idx="459">
                  <c:v>44934.125</c:v>
                </c:pt>
                <c:pt idx="460">
                  <c:v>44934.166666666672</c:v>
                </c:pt>
                <c:pt idx="461">
                  <c:v>44934.208333333328</c:v>
                </c:pt>
                <c:pt idx="462">
                  <c:v>44934.25</c:v>
                </c:pt>
                <c:pt idx="463">
                  <c:v>44934.291666666672</c:v>
                </c:pt>
                <c:pt idx="464">
                  <c:v>44934.333333333328</c:v>
                </c:pt>
                <c:pt idx="465">
                  <c:v>44934.375</c:v>
                </c:pt>
                <c:pt idx="466">
                  <c:v>44934.416666666672</c:v>
                </c:pt>
                <c:pt idx="467">
                  <c:v>44934.458333333328</c:v>
                </c:pt>
                <c:pt idx="468">
                  <c:v>44934.5</c:v>
                </c:pt>
                <c:pt idx="469">
                  <c:v>44934.541666666672</c:v>
                </c:pt>
                <c:pt idx="470">
                  <c:v>44934.583333333328</c:v>
                </c:pt>
                <c:pt idx="471">
                  <c:v>44934.625</c:v>
                </c:pt>
                <c:pt idx="472">
                  <c:v>44934.666666666672</c:v>
                </c:pt>
                <c:pt idx="473">
                  <c:v>44934.708333333328</c:v>
                </c:pt>
                <c:pt idx="474">
                  <c:v>44934.75</c:v>
                </c:pt>
                <c:pt idx="475">
                  <c:v>44934.791666666672</c:v>
                </c:pt>
                <c:pt idx="476">
                  <c:v>44934.833333333328</c:v>
                </c:pt>
                <c:pt idx="477">
                  <c:v>44934.875</c:v>
                </c:pt>
                <c:pt idx="478">
                  <c:v>44934.916666666672</c:v>
                </c:pt>
                <c:pt idx="479">
                  <c:v>44934.958333333328</c:v>
                </c:pt>
                <c:pt idx="480">
                  <c:v>44935</c:v>
                </c:pt>
                <c:pt idx="481">
                  <c:v>44935.041666666672</c:v>
                </c:pt>
                <c:pt idx="482">
                  <c:v>44935.083333333328</c:v>
                </c:pt>
                <c:pt idx="483">
                  <c:v>44935.125</c:v>
                </c:pt>
                <c:pt idx="484">
                  <c:v>44935.166666666672</c:v>
                </c:pt>
                <c:pt idx="485">
                  <c:v>44935.208333333328</c:v>
                </c:pt>
                <c:pt idx="486">
                  <c:v>44935.25</c:v>
                </c:pt>
                <c:pt idx="487">
                  <c:v>44935.291666666672</c:v>
                </c:pt>
                <c:pt idx="488">
                  <c:v>44935.333333333328</c:v>
                </c:pt>
                <c:pt idx="489">
                  <c:v>44935.375</c:v>
                </c:pt>
                <c:pt idx="490">
                  <c:v>44935.416666666672</c:v>
                </c:pt>
                <c:pt idx="491">
                  <c:v>44935.458333333328</c:v>
                </c:pt>
                <c:pt idx="492">
                  <c:v>44935.5</c:v>
                </c:pt>
                <c:pt idx="493">
                  <c:v>44935.541666666672</c:v>
                </c:pt>
                <c:pt idx="494">
                  <c:v>44935.583333333328</c:v>
                </c:pt>
                <c:pt idx="495">
                  <c:v>44935.625</c:v>
                </c:pt>
                <c:pt idx="496">
                  <c:v>44935.666666666672</c:v>
                </c:pt>
                <c:pt idx="497">
                  <c:v>44935.708333333328</c:v>
                </c:pt>
                <c:pt idx="498">
                  <c:v>44935.75</c:v>
                </c:pt>
                <c:pt idx="499">
                  <c:v>44935.791666666672</c:v>
                </c:pt>
                <c:pt idx="500">
                  <c:v>44935.833333333328</c:v>
                </c:pt>
                <c:pt idx="501">
                  <c:v>44935.875</c:v>
                </c:pt>
                <c:pt idx="502">
                  <c:v>44935.916666666672</c:v>
                </c:pt>
                <c:pt idx="503">
                  <c:v>44935.958333333328</c:v>
                </c:pt>
                <c:pt idx="504">
                  <c:v>44936</c:v>
                </c:pt>
                <c:pt idx="505">
                  <c:v>44936.041666666672</c:v>
                </c:pt>
                <c:pt idx="506">
                  <c:v>44936.083333333328</c:v>
                </c:pt>
                <c:pt idx="507">
                  <c:v>44936.125</c:v>
                </c:pt>
                <c:pt idx="508">
                  <c:v>44936.166666666672</c:v>
                </c:pt>
                <c:pt idx="509">
                  <c:v>44936.208333333328</c:v>
                </c:pt>
                <c:pt idx="510">
                  <c:v>44936.25</c:v>
                </c:pt>
                <c:pt idx="511">
                  <c:v>44936.291666666672</c:v>
                </c:pt>
                <c:pt idx="512">
                  <c:v>44936.333333333328</c:v>
                </c:pt>
                <c:pt idx="513">
                  <c:v>44936.375</c:v>
                </c:pt>
                <c:pt idx="514">
                  <c:v>44936.416666666672</c:v>
                </c:pt>
                <c:pt idx="515">
                  <c:v>44936.458333333328</c:v>
                </c:pt>
                <c:pt idx="516">
                  <c:v>44936.5</c:v>
                </c:pt>
                <c:pt idx="517">
                  <c:v>44936.541666666672</c:v>
                </c:pt>
                <c:pt idx="518">
                  <c:v>44936.583333333328</c:v>
                </c:pt>
                <c:pt idx="519">
                  <c:v>44936.625</c:v>
                </c:pt>
                <c:pt idx="520">
                  <c:v>44936.666666666672</c:v>
                </c:pt>
                <c:pt idx="521">
                  <c:v>44936.708333333328</c:v>
                </c:pt>
                <c:pt idx="522">
                  <c:v>44936.75</c:v>
                </c:pt>
                <c:pt idx="523">
                  <c:v>44936.791666666672</c:v>
                </c:pt>
                <c:pt idx="524">
                  <c:v>44936.833333333328</c:v>
                </c:pt>
                <c:pt idx="525">
                  <c:v>44936.875</c:v>
                </c:pt>
                <c:pt idx="526">
                  <c:v>44936.916666666672</c:v>
                </c:pt>
                <c:pt idx="527">
                  <c:v>44936.958333333328</c:v>
                </c:pt>
                <c:pt idx="528">
                  <c:v>44937</c:v>
                </c:pt>
                <c:pt idx="529">
                  <c:v>44937.041666666672</c:v>
                </c:pt>
                <c:pt idx="530">
                  <c:v>44937.083333333328</c:v>
                </c:pt>
                <c:pt idx="531">
                  <c:v>44937.125</c:v>
                </c:pt>
                <c:pt idx="532">
                  <c:v>44937.166666666672</c:v>
                </c:pt>
                <c:pt idx="533">
                  <c:v>44937.208333333328</c:v>
                </c:pt>
                <c:pt idx="534">
                  <c:v>44937.25</c:v>
                </c:pt>
                <c:pt idx="535">
                  <c:v>44937.291666666672</c:v>
                </c:pt>
                <c:pt idx="536">
                  <c:v>44937.333333333328</c:v>
                </c:pt>
                <c:pt idx="537">
                  <c:v>44937.375</c:v>
                </c:pt>
                <c:pt idx="538">
                  <c:v>44937.416666666672</c:v>
                </c:pt>
                <c:pt idx="539">
                  <c:v>44937.458333333328</c:v>
                </c:pt>
                <c:pt idx="540">
                  <c:v>44937.5</c:v>
                </c:pt>
                <c:pt idx="541">
                  <c:v>44937.541666666672</c:v>
                </c:pt>
                <c:pt idx="542">
                  <c:v>44937.583333333328</c:v>
                </c:pt>
                <c:pt idx="543">
                  <c:v>44937.625</c:v>
                </c:pt>
                <c:pt idx="544">
                  <c:v>44937.666666666672</c:v>
                </c:pt>
                <c:pt idx="545">
                  <c:v>44937.708333333328</c:v>
                </c:pt>
                <c:pt idx="546">
                  <c:v>44937.75</c:v>
                </c:pt>
                <c:pt idx="547">
                  <c:v>44937.791666666672</c:v>
                </c:pt>
                <c:pt idx="548">
                  <c:v>44937.833333333328</c:v>
                </c:pt>
                <c:pt idx="549">
                  <c:v>44937.875</c:v>
                </c:pt>
                <c:pt idx="550">
                  <c:v>44937.916666666672</c:v>
                </c:pt>
                <c:pt idx="551">
                  <c:v>44937.958333333328</c:v>
                </c:pt>
                <c:pt idx="552">
                  <c:v>44938</c:v>
                </c:pt>
                <c:pt idx="553">
                  <c:v>44938.041666666672</c:v>
                </c:pt>
                <c:pt idx="554">
                  <c:v>44938.083333333328</c:v>
                </c:pt>
                <c:pt idx="555">
                  <c:v>44938.125</c:v>
                </c:pt>
                <c:pt idx="556">
                  <c:v>44938.166666666672</c:v>
                </c:pt>
                <c:pt idx="557">
                  <c:v>44938.208333333328</c:v>
                </c:pt>
                <c:pt idx="558">
                  <c:v>44938.25</c:v>
                </c:pt>
                <c:pt idx="559">
                  <c:v>44938.291666666672</c:v>
                </c:pt>
                <c:pt idx="560">
                  <c:v>44938.333333333328</c:v>
                </c:pt>
                <c:pt idx="561">
                  <c:v>44938.375</c:v>
                </c:pt>
                <c:pt idx="562">
                  <c:v>44938.416666666672</c:v>
                </c:pt>
                <c:pt idx="563">
                  <c:v>44938.458333333328</c:v>
                </c:pt>
                <c:pt idx="564">
                  <c:v>44938.5</c:v>
                </c:pt>
                <c:pt idx="565">
                  <c:v>44938.541666666672</c:v>
                </c:pt>
                <c:pt idx="566">
                  <c:v>44938.583333333328</c:v>
                </c:pt>
                <c:pt idx="567">
                  <c:v>44938.625</c:v>
                </c:pt>
                <c:pt idx="568">
                  <c:v>44938.666666666672</c:v>
                </c:pt>
                <c:pt idx="569">
                  <c:v>44938.708333333328</c:v>
                </c:pt>
                <c:pt idx="570">
                  <c:v>44938.75</c:v>
                </c:pt>
                <c:pt idx="571">
                  <c:v>44938.791666666672</c:v>
                </c:pt>
                <c:pt idx="572">
                  <c:v>44938.833333333328</c:v>
                </c:pt>
                <c:pt idx="573">
                  <c:v>44938.875</c:v>
                </c:pt>
                <c:pt idx="574">
                  <c:v>44938.916666666672</c:v>
                </c:pt>
                <c:pt idx="575">
                  <c:v>44938.958333333328</c:v>
                </c:pt>
                <c:pt idx="576">
                  <c:v>44939</c:v>
                </c:pt>
                <c:pt idx="577">
                  <c:v>44939.041666666672</c:v>
                </c:pt>
                <c:pt idx="578">
                  <c:v>44939.083333333328</c:v>
                </c:pt>
                <c:pt idx="579">
                  <c:v>44939.125</c:v>
                </c:pt>
                <c:pt idx="580">
                  <c:v>44939.166666666672</c:v>
                </c:pt>
                <c:pt idx="581">
                  <c:v>44939.208333333328</c:v>
                </c:pt>
                <c:pt idx="582">
                  <c:v>44939.25</c:v>
                </c:pt>
                <c:pt idx="583">
                  <c:v>44939.291666666672</c:v>
                </c:pt>
                <c:pt idx="584">
                  <c:v>44939.333333333328</c:v>
                </c:pt>
                <c:pt idx="585">
                  <c:v>44939.375</c:v>
                </c:pt>
                <c:pt idx="586">
                  <c:v>44939.416666666672</c:v>
                </c:pt>
                <c:pt idx="587">
                  <c:v>44939.458333333328</c:v>
                </c:pt>
                <c:pt idx="588">
                  <c:v>44939.5</c:v>
                </c:pt>
                <c:pt idx="589">
                  <c:v>44939.541666666672</c:v>
                </c:pt>
                <c:pt idx="590">
                  <c:v>44939.583333333328</c:v>
                </c:pt>
                <c:pt idx="591">
                  <c:v>44939.625</c:v>
                </c:pt>
                <c:pt idx="592">
                  <c:v>44939.666666666672</c:v>
                </c:pt>
                <c:pt idx="593">
                  <c:v>44939.708333333328</c:v>
                </c:pt>
                <c:pt idx="594">
                  <c:v>44939.75</c:v>
                </c:pt>
                <c:pt idx="595">
                  <c:v>44939.791666666672</c:v>
                </c:pt>
                <c:pt idx="596">
                  <c:v>44939.833333333328</c:v>
                </c:pt>
                <c:pt idx="597">
                  <c:v>44939.875</c:v>
                </c:pt>
                <c:pt idx="598">
                  <c:v>44939.916666666672</c:v>
                </c:pt>
                <c:pt idx="599">
                  <c:v>44939.958333333328</c:v>
                </c:pt>
                <c:pt idx="600">
                  <c:v>44940</c:v>
                </c:pt>
                <c:pt idx="601">
                  <c:v>44940.041666666672</c:v>
                </c:pt>
                <c:pt idx="602">
                  <c:v>44940.083333333328</c:v>
                </c:pt>
                <c:pt idx="603">
                  <c:v>44940.125</c:v>
                </c:pt>
                <c:pt idx="604">
                  <c:v>44940.166666666672</c:v>
                </c:pt>
                <c:pt idx="605">
                  <c:v>44940.208333333328</c:v>
                </c:pt>
                <c:pt idx="606">
                  <c:v>44940.25</c:v>
                </c:pt>
                <c:pt idx="607">
                  <c:v>44940.291666666672</c:v>
                </c:pt>
                <c:pt idx="608">
                  <c:v>44940.333333333328</c:v>
                </c:pt>
                <c:pt idx="609">
                  <c:v>44940.375</c:v>
                </c:pt>
                <c:pt idx="610">
                  <c:v>44940.416666666672</c:v>
                </c:pt>
                <c:pt idx="611">
                  <c:v>44940.458333333328</c:v>
                </c:pt>
                <c:pt idx="612">
                  <c:v>44940.5</c:v>
                </c:pt>
                <c:pt idx="613">
                  <c:v>44940.541666666672</c:v>
                </c:pt>
                <c:pt idx="614">
                  <c:v>44940.583333333328</c:v>
                </c:pt>
                <c:pt idx="615">
                  <c:v>44940.625</c:v>
                </c:pt>
                <c:pt idx="616">
                  <c:v>44940.666666666672</c:v>
                </c:pt>
                <c:pt idx="617">
                  <c:v>44940.708333333328</c:v>
                </c:pt>
                <c:pt idx="618">
                  <c:v>44940.75</c:v>
                </c:pt>
                <c:pt idx="619">
                  <c:v>44940.791666666672</c:v>
                </c:pt>
                <c:pt idx="620">
                  <c:v>44940.833333333328</c:v>
                </c:pt>
                <c:pt idx="621">
                  <c:v>44940.875</c:v>
                </c:pt>
                <c:pt idx="622">
                  <c:v>44940.916666666672</c:v>
                </c:pt>
                <c:pt idx="623">
                  <c:v>44940.958333333328</c:v>
                </c:pt>
                <c:pt idx="624">
                  <c:v>44941</c:v>
                </c:pt>
                <c:pt idx="625">
                  <c:v>44941.041666666672</c:v>
                </c:pt>
                <c:pt idx="626">
                  <c:v>44941.083333333328</c:v>
                </c:pt>
                <c:pt idx="627">
                  <c:v>44941.125</c:v>
                </c:pt>
                <c:pt idx="628">
                  <c:v>44941.166666666672</c:v>
                </c:pt>
                <c:pt idx="629">
                  <c:v>44941.208333333328</c:v>
                </c:pt>
                <c:pt idx="630">
                  <c:v>44941.25</c:v>
                </c:pt>
                <c:pt idx="631">
                  <c:v>44941.291666666672</c:v>
                </c:pt>
                <c:pt idx="632">
                  <c:v>44941.333333333328</c:v>
                </c:pt>
                <c:pt idx="633">
                  <c:v>44941.375</c:v>
                </c:pt>
                <c:pt idx="634">
                  <c:v>44941.416666666672</c:v>
                </c:pt>
                <c:pt idx="635">
                  <c:v>44941.458333333328</c:v>
                </c:pt>
                <c:pt idx="636">
                  <c:v>44941.5</c:v>
                </c:pt>
                <c:pt idx="637">
                  <c:v>44941.541666666672</c:v>
                </c:pt>
                <c:pt idx="638">
                  <c:v>44941.583333333328</c:v>
                </c:pt>
                <c:pt idx="639">
                  <c:v>44941.625</c:v>
                </c:pt>
                <c:pt idx="640">
                  <c:v>44941.666666666672</c:v>
                </c:pt>
                <c:pt idx="641">
                  <c:v>44941.708333333328</c:v>
                </c:pt>
                <c:pt idx="642">
                  <c:v>44941.75</c:v>
                </c:pt>
                <c:pt idx="643">
                  <c:v>44941.791666666672</c:v>
                </c:pt>
                <c:pt idx="644">
                  <c:v>44941.833333333328</c:v>
                </c:pt>
                <c:pt idx="645">
                  <c:v>44941.875</c:v>
                </c:pt>
                <c:pt idx="646">
                  <c:v>44941.916666666672</c:v>
                </c:pt>
                <c:pt idx="647">
                  <c:v>44941.958333333328</c:v>
                </c:pt>
                <c:pt idx="648">
                  <c:v>44942</c:v>
                </c:pt>
                <c:pt idx="649">
                  <c:v>44942.041666666672</c:v>
                </c:pt>
                <c:pt idx="650">
                  <c:v>44942.083333333328</c:v>
                </c:pt>
                <c:pt idx="651">
                  <c:v>44942.125</c:v>
                </c:pt>
                <c:pt idx="652">
                  <c:v>44942.166666666672</c:v>
                </c:pt>
                <c:pt idx="653">
                  <c:v>44942.208333333328</c:v>
                </c:pt>
                <c:pt idx="654">
                  <c:v>44942.25</c:v>
                </c:pt>
                <c:pt idx="655">
                  <c:v>44942.291666666672</c:v>
                </c:pt>
                <c:pt idx="656">
                  <c:v>44942.333333333328</c:v>
                </c:pt>
                <c:pt idx="657">
                  <c:v>44942.375</c:v>
                </c:pt>
                <c:pt idx="658">
                  <c:v>44942.416666666672</c:v>
                </c:pt>
                <c:pt idx="659">
                  <c:v>44942.458333333328</c:v>
                </c:pt>
                <c:pt idx="660">
                  <c:v>44942.5</c:v>
                </c:pt>
                <c:pt idx="661">
                  <c:v>44942.541666666672</c:v>
                </c:pt>
                <c:pt idx="662">
                  <c:v>44942.583333333328</c:v>
                </c:pt>
                <c:pt idx="663">
                  <c:v>44942.625</c:v>
                </c:pt>
                <c:pt idx="664">
                  <c:v>44942.666666666672</c:v>
                </c:pt>
                <c:pt idx="665">
                  <c:v>44942.708333333328</c:v>
                </c:pt>
                <c:pt idx="666">
                  <c:v>44942.75</c:v>
                </c:pt>
                <c:pt idx="667">
                  <c:v>44942.791666666672</c:v>
                </c:pt>
                <c:pt idx="668">
                  <c:v>44942.833333333328</c:v>
                </c:pt>
                <c:pt idx="669">
                  <c:v>44942.875</c:v>
                </c:pt>
                <c:pt idx="670">
                  <c:v>44942.916666666672</c:v>
                </c:pt>
                <c:pt idx="671">
                  <c:v>44942.958333333328</c:v>
                </c:pt>
                <c:pt idx="672">
                  <c:v>44943</c:v>
                </c:pt>
                <c:pt idx="673">
                  <c:v>44943.041666666672</c:v>
                </c:pt>
                <c:pt idx="674">
                  <c:v>44943.083333333328</c:v>
                </c:pt>
                <c:pt idx="675">
                  <c:v>44943.125</c:v>
                </c:pt>
                <c:pt idx="676">
                  <c:v>44943.166666666672</c:v>
                </c:pt>
                <c:pt idx="677">
                  <c:v>44943.208333333328</c:v>
                </c:pt>
                <c:pt idx="678">
                  <c:v>44943.25</c:v>
                </c:pt>
                <c:pt idx="679">
                  <c:v>44943.291666666672</c:v>
                </c:pt>
                <c:pt idx="680">
                  <c:v>44943.333333333328</c:v>
                </c:pt>
                <c:pt idx="681">
                  <c:v>44943.375</c:v>
                </c:pt>
                <c:pt idx="682">
                  <c:v>44943.416666666672</c:v>
                </c:pt>
                <c:pt idx="683">
                  <c:v>44943.458333333328</c:v>
                </c:pt>
                <c:pt idx="684">
                  <c:v>44943.5</c:v>
                </c:pt>
                <c:pt idx="685">
                  <c:v>44943.541666666672</c:v>
                </c:pt>
                <c:pt idx="686">
                  <c:v>44943.583333333328</c:v>
                </c:pt>
                <c:pt idx="687">
                  <c:v>44943.625</c:v>
                </c:pt>
                <c:pt idx="688">
                  <c:v>44943.666666666672</c:v>
                </c:pt>
                <c:pt idx="689">
                  <c:v>44943.708333333328</c:v>
                </c:pt>
                <c:pt idx="690">
                  <c:v>44943.75</c:v>
                </c:pt>
                <c:pt idx="691">
                  <c:v>44943.791666666672</c:v>
                </c:pt>
                <c:pt idx="692">
                  <c:v>44943.833333333328</c:v>
                </c:pt>
                <c:pt idx="693">
                  <c:v>44943.875</c:v>
                </c:pt>
                <c:pt idx="694">
                  <c:v>44943.916666666672</c:v>
                </c:pt>
                <c:pt idx="695">
                  <c:v>44943.958333333328</c:v>
                </c:pt>
                <c:pt idx="696">
                  <c:v>44944</c:v>
                </c:pt>
                <c:pt idx="697">
                  <c:v>44944.041666666672</c:v>
                </c:pt>
                <c:pt idx="698">
                  <c:v>44944.083333333328</c:v>
                </c:pt>
                <c:pt idx="699">
                  <c:v>44944.125</c:v>
                </c:pt>
                <c:pt idx="700">
                  <c:v>44944.166666666672</c:v>
                </c:pt>
                <c:pt idx="701">
                  <c:v>44944.208333333328</c:v>
                </c:pt>
                <c:pt idx="702">
                  <c:v>44944.25</c:v>
                </c:pt>
                <c:pt idx="703">
                  <c:v>44944.291666666672</c:v>
                </c:pt>
                <c:pt idx="704">
                  <c:v>44944.333333333328</c:v>
                </c:pt>
                <c:pt idx="705">
                  <c:v>44944.375</c:v>
                </c:pt>
                <c:pt idx="706">
                  <c:v>44944.416666666672</c:v>
                </c:pt>
                <c:pt idx="707">
                  <c:v>44944.458333333328</c:v>
                </c:pt>
                <c:pt idx="708">
                  <c:v>44944.5</c:v>
                </c:pt>
                <c:pt idx="709">
                  <c:v>44944.541666666672</c:v>
                </c:pt>
                <c:pt idx="710">
                  <c:v>44944.583333333328</c:v>
                </c:pt>
                <c:pt idx="711">
                  <c:v>44944.625</c:v>
                </c:pt>
                <c:pt idx="712">
                  <c:v>44944.666666666672</c:v>
                </c:pt>
                <c:pt idx="713">
                  <c:v>44944.708333333328</c:v>
                </c:pt>
                <c:pt idx="714">
                  <c:v>44944.75</c:v>
                </c:pt>
                <c:pt idx="715">
                  <c:v>44944.791666666672</c:v>
                </c:pt>
                <c:pt idx="716">
                  <c:v>44944.833333333328</c:v>
                </c:pt>
                <c:pt idx="717">
                  <c:v>44944.875</c:v>
                </c:pt>
                <c:pt idx="718">
                  <c:v>44944.916666666672</c:v>
                </c:pt>
                <c:pt idx="719">
                  <c:v>44944.958333333328</c:v>
                </c:pt>
                <c:pt idx="720">
                  <c:v>44945</c:v>
                </c:pt>
                <c:pt idx="721">
                  <c:v>44945.041666666672</c:v>
                </c:pt>
                <c:pt idx="722">
                  <c:v>44945.083333333328</c:v>
                </c:pt>
                <c:pt idx="723">
                  <c:v>44945.125</c:v>
                </c:pt>
                <c:pt idx="724">
                  <c:v>44945.166666666672</c:v>
                </c:pt>
                <c:pt idx="725">
                  <c:v>44945.208333333328</c:v>
                </c:pt>
                <c:pt idx="726">
                  <c:v>44945.25</c:v>
                </c:pt>
                <c:pt idx="727">
                  <c:v>44945.291666666672</c:v>
                </c:pt>
                <c:pt idx="728">
                  <c:v>44945.333333333328</c:v>
                </c:pt>
                <c:pt idx="729">
                  <c:v>44945.375</c:v>
                </c:pt>
                <c:pt idx="730">
                  <c:v>44945.416666666672</c:v>
                </c:pt>
                <c:pt idx="731">
                  <c:v>44945.458333333328</c:v>
                </c:pt>
                <c:pt idx="732">
                  <c:v>44945.5</c:v>
                </c:pt>
                <c:pt idx="733">
                  <c:v>44945.541666666672</c:v>
                </c:pt>
                <c:pt idx="734">
                  <c:v>44945.583333333328</c:v>
                </c:pt>
                <c:pt idx="735">
                  <c:v>44945.625</c:v>
                </c:pt>
                <c:pt idx="736">
                  <c:v>44945.666666666672</c:v>
                </c:pt>
                <c:pt idx="737">
                  <c:v>44945.708333333328</c:v>
                </c:pt>
                <c:pt idx="738">
                  <c:v>44945.75</c:v>
                </c:pt>
                <c:pt idx="739">
                  <c:v>44945.791666666672</c:v>
                </c:pt>
                <c:pt idx="740">
                  <c:v>44945.833333333328</c:v>
                </c:pt>
                <c:pt idx="741">
                  <c:v>44945.875</c:v>
                </c:pt>
                <c:pt idx="742">
                  <c:v>44945.916666666672</c:v>
                </c:pt>
                <c:pt idx="743">
                  <c:v>44945.958333333328</c:v>
                </c:pt>
                <c:pt idx="744">
                  <c:v>44946</c:v>
                </c:pt>
                <c:pt idx="745">
                  <c:v>44946.041666666672</c:v>
                </c:pt>
                <c:pt idx="746">
                  <c:v>44946.083333333328</c:v>
                </c:pt>
                <c:pt idx="747">
                  <c:v>44946.125</c:v>
                </c:pt>
                <c:pt idx="748">
                  <c:v>44946.166666666672</c:v>
                </c:pt>
                <c:pt idx="749">
                  <c:v>44946.208333333328</c:v>
                </c:pt>
                <c:pt idx="750">
                  <c:v>44946.25</c:v>
                </c:pt>
                <c:pt idx="751">
                  <c:v>44946.291666666672</c:v>
                </c:pt>
                <c:pt idx="752">
                  <c:v>44946.333333333328</c:v>
                </c:pt>
                <c:pt idx="753">
                  <c:v>44946.375</c:v>
                </c:pt>
                <c:pt idx="754">
                  <c:v>44946.416666666672</c:v>
                </c:pt>
                <c:pt idx="755">
                  <c:v>44946.458333333328</c:v>
                </c:pt>
                <c:pt idx="756">
                  <c:v>44946.5</c:v>
                </c:pt>
                <c:pt idx="757">
                  <c:v>44946.541666666672</c:v>
                </c:pt>
                <c:pt idx="758">
                  <c:v>44946.583333333328</c:v>
                </c:pt>
                <c:pt idx="759">
                  <c:v>44946.625</c:v>
                </c:pt>
                <c:pt idx="760">
                  <c:v>44946.666666666672</c:v>
                </c:pt>
                <c:pt idx="761">
                  <c:v>44946.708333333328</c:v>
                </c:pt>
                <c:pt idx="762">
                  <c:v>44946.75</c:v>
                </c:pt>
                <c:pt idx="763">
                  <c:v>44946.791666666672</c:v>
                </c:pt>
                <c:pt idx="764">
                  <c:v>44946.833333333328</c:v>
                </c:pt>
                <c:pt idx="765">
                  <c:v>44946.875</c:v>
                </c:pt>
                <c:pt idx="766">
                  <c:v>44946.916666666672</c:v>
                </c:pt>
                <c:pt idx="767">
                  <c:v>44946.958333333328</c:v>
                </c:pt>
                <c:pt idx="768">
                  <c:v>44947</c:v>
                </c:pt>
                <c:pt idx="769">
                  <c:v>44947.041666666672</c:v>
                </c:pt>
                <c:pt idx="770">
                  <c:v>44947.083333333328</c:v>
                </c:pt>
                <c:pt idx="771">
                  <c:v>44947.125</c:v>
                </c:pt>
                <c:pt idx="772">
                  <c:v>44947.166666666672</c:v>
                </c:pt>
                <c:pt idx="773">
                  <c:v>44947.208333333328</c:v>
                </c:pt>
                <c:pt idx="774">
                  <c:v>44947.25</c:v>
                </c:pt>
                <c:pt idx="775">
                  <c:v>44947.291666666672</c:v>
                </c:pt>
                <c:pt idx="776">
                  <c:v>44947.333333333328</c:v>
                </c:pt>
                <c:pt idx="777">
                  <c:v>44947.375</c:v>
                </c:pt>
                <c:pt idx="778">
                  <c:v>44947.416666666672</c:v>
                </c:pt>
                <c:pt idx="779">
                  <c:v>44947.458333333328</c:v>
                </c:pt>
                <c:pt idx="780">
                  <c:v>44947.5</c:v>
                </c:pt>
                <c:pt idx="781">
                  <c:v>44947.541666666672</c:v>
                </c:pt>
                <c:pt idx="782">
                  <c:v>44947.583333333328</c:v>
                </c:pt>
                <c:pt idx="783">
                  <c:v>44947.625</c:v>
                </c:pt>
                <c:pt idx="784">
                  <c:v>44947.666666666672</c:v>
                </c:pt>
                <c:pt idx="785">
                  <c:v>44947.708333333328</c:v>
                </c:pt>
                <c:pt idx="786">
                  <c:v>44947.75</c:v>
                </c:pt>
                <c:pt idx="787">
                  <c:v>44947.791666666672</c:v>
                </c:pt>
                <c:pt idx="788">
                  <c:v>44947.833333333328</c:v>
                </c:pt>
                <c:pt idx="789">
                  <c:v>44947.875</c:v>
                </c:pt>
                <c:pt idx="790">
                  <c:v>44947.916666666672</c:v>
                </c:pt>
                <c:pt idx="791">
                  <c:v>44947.958333333328</c:v>
                </c:pt>
                <c:pt idx="792">
                  <c:v>44948</c:v>
                </c:pt>
                <c:pt idx="793">
                  <c:v>44948.041666666672</c:v>
                </c:pt>
                <c:pt idx="794">
                  <c:v>44948.083333333328</c:v>
                </c:pt>
                <c:pt idx="795">
                  <c:v>44948.125</c:v>
                </c:pt>
                <c:pt idx="796">
                  <c:v>44948.166666666672</c:v>
                </c:pt>
                <c:pt idx="797">
                  <c:v>44948.208333333328</c:v>
                </c:pt>
                <c:pt idx="798">
                  <c:v>44948.25</c:v>
                </c:pt>
                <c:pt idx="799">
                  <c:v>44948.291666666672</c:v>
                </c:pt>
                <c:pt idx="800">
                  <c:v>44948.333333333328</c:v>
                </c:pt>
                <c:pt idx="801">
                  <c:v>44948.375</c:v>
                </c:pt>
                <c:pt idx="802">
                  <c:v>44948.416666666672</c:v>
                </c:pt>
                <c:pt idx="803">
                  <c:v>44948.458333333328</c:v>
                </c:pt>
                <c:pt idx="804">
                  <c:v>44948.5</c:v>
                </c:pt>
                <c:pt idx="805">
                  <c:v>44948.541666666672</c:v>
                </c:pt>
                <c:pt idx="806">
                  <c:v>44948.583333333328</c:v>
                </c:pt>
                <c:pt idx="807">
                  <c:v>44948.625</c:v>
                </c:pt>
                <c:pt idx="808">
                  <c:v>44948.666666666672</c:v>
                </c:pt>
                <c:pt idx="809">
                  <c:v>44948.708333333328</c:v>
                </c:pt>
                <c:pt idx="810">
                  <c:v>44948.75</c:v>
                </c:pt>
                <c:pt idx="811">
                  <c:v>44948.791666666672</c:v>
                </c:pt>
                <c:pt idx="812">
                  <c:v>44948.833333333328</c:v>
                </c:pt>
                <c:pt idx="813">
                  <c:v>44948.875</c:v>
                </c:pt>
                <c:pt idx="814">
                  <c:v>44948.916666666672</c:v>
                </c:pt>
                <c:pt idx="815">
                  <c:v>44948.958333333328</c:v>
                </c:pt>
                <c:pt idx="816">
                  <c:v>44949</c:v>
                </c:pt>
                <c:pt idx="817">
                  <c:v>44949.041666666672</c:v>
                </c:pt>
                <c:pt idx="818">
                  <c:v>44949.083333333328</c:v>
                </c:pt>
                <c:pt idx="819">
                  <c:v>44949.125</c:v>
                </c:pt>
                <c:pt idx="820">
                  <c:v>44949.166666666672</c:v>
                </c:pt>
                <c:pt idx="821">
                  <c:v>44949.208333333328</c:v>
                </c:pt>
                <c:pt idx="822">
                  <c:v>44949.25</c:v>
                </c:pt>
                <c:pt idx="823">
                  <c:v>44949.291666666672</c:v>
                </c:pt>
                <c:pt idx="824">
                  <c:v>44949.333333333328</c:v>
                </c:pt>
                <c:pt idx="825">
                  <c:v>44949.375</c:v>
                </c:pt>
                <c:pt idx="826">
                  <c:v>44949.416666666672</c:v>
                </c:pt>
                <c:pt idx="827">
                  <c:v>44949.458333333328</c:v>
                </c:pt>
                <c:pt idx="828">
                  <c:v>44949.5</c:v>
                </c:pt>
                <c:pt idx="829">
                  <c:v>44949.541666666672</c:v>
                </c:pt>
                <c:pt idx="830">
                  <c:v>44949.583333333328</c:v>
                </c:pt>
                <c:pt idx="831">
                  <c:v>44949.625</c:v>
                </c:pt>
                <c:pt idx="832">
                  <c:v>44949.666666666672</c:v>
                </c:pt>
                <c:pt idx="833">
                  <c:v>44949.708333333328</c:v>
                </c:pt>
                <c:pt idx="834">
                  <c:v>44949.75</c:v>
                </c:pt>
                <c:pt idx="835">
                  <c:v>44949.791666666672</c:v>
                </c:pt>
                <c:pt idx="836">
                  <c:v>44949.833333333328</c:v>
                </c:pt>
                <c:pt idx="837">
                  <c:v>44949.875</c:v>
                </c:pt>
                <c:pt idx="838">
                  <c:v>44949.916666666672</c:v>
                </c:pt>
                <c:pt idx="839">
                  <c:v>44949.958333333328</c:v>
                </c:pt>
                <c:pt idx="840">
                  <c:v>44950</c:v>
                </c:pt>
                <c:pt idx="841">
                  <c:v>44950.041666666672</c:v>
                </c:pt>
                <c:pt idx="842">
                  <c:v>44950.083333333328</c:v>
                </c:pt>
                <c:pt idx="843">
                  <c:v>44950.125</c:v>
                </c:pt>
                <c:pt idx="844">
                  <c:v>44950.166666666672</c:v>
                </c:pt>
                <c:pt idx="845">
                  <c:v>44950.208333333328</c:v>
                </c:pt>
                <c:pt idx="846">
                  <c:v>44950.25</c:v>
                </c:pt>
                <c:pt idx="847">
                  <c:v>44950.291666666672</c:v>
                </c:pt>
                <c:pt idx="848">
                  <c:v>44950.333333333328</c:v>
                </c:pt>
                <c:pt idx="849">
                  <c:v>44950.375</c:v>
                </c:pt>
                <c:pt idx="850">
                  <c:v>44950.416666666672</c:v>
                </c:pt>
                <c:pt idx="851">
                  <c:v>44950.458333333328</c:v>
                </c:pt>
                <c:pt idx="852">
                  <c:v>44950.5</c:v>
                </c:pt>
                <c:pt idx="853">
                  <c:v>44950.541666666672</c:v>
                </c:pt>
                <c:pt idx="854">
                  <c:v>44950.583333333328</c:v>
                </c:pt>
                <c:pt idx="855">
                  <c:v>44950.625</c:v>
                </c:pt>
                <c:pt idx="856">
                  <c:v>44950.666666666672</c:v>
                </c:pt>
                <c:pt idx="857">
                  <c:v>44950.708333333328</c:v>
                </c:pt>
                <c:pt idx="858">
                  <c:v>44950.75</c:v>
                </c:pt>
                <c:pt idx="859">
                  <c:v>44950.791666666672</c:v>
                </c:pt>
                <c:pt idx="860">
                  <c:v>44950.833333333328</c:v>
                </c:pt>
                <c:pt idx="861">
                  <c:v>44950.875</c:v>
                </c:pt>
                <c:pt idx="862">
                  <c:v>44950.916666666672</c:v>
                </c:pt>
                <c:pt idx="863">
                  <c:v>44950.958333333328</c:v>
                </c:pt>
                <c:pt idx="864">
                  <c:v>44951</c:v>
                </c:pt>
                <c:pt idx="865">
                  <c:v>44951.041666666672</c:v>
                </c:pt>
                <c:pt idx="866">
                  <c:v>44951.083333333328</c:v>
                </c:pt>
                <c:pt idx="867">
                  <c:v>44951.125</c:v>
                </c:pt>
                <c:pt idx="868">
                  <c:v>44951.166666666672</c:v>
                </c:pt>
                <c:pt idx="869">
                  <c:v>44951.208333333328</c:v>
                </c:pt>
                <c:pt idx="870">
                  <c:v>44951.25</c:v>
                </c:pt>
                <c:pt idx="871">
                  <c:v>44951.291666666672</c:v>
                </c:pt>
                <c:pt idx="872">
                  <c:v>44951.333333333328</c:v>
                </c:pt>
                <c:pt idx="873">
                  <c:v>44951.375</c:v>
                </c:pt>
                <c:pt idx="874">
                  <c:v>44951.416666666672</c:v>
                </c:pt>
                <c:pt idx="875">
                  <c:v>44951.458333333328</c:v>
                </c:pt>
                <c:pt idx="876">
                  <c:v>44951.5</c:v>
                </c:pt>
                <c:pt idx="877">
                  <c:v>44951.541666666672</c:v>
                </c:pt>
                <c:pt idx="878">
                  <c:v>44951.583333333328</c:v>
                </c:pt>
                <c:pt idx="879">
                  <c:v>44951.625</c:v>
                </c:pt>
                <c:pt idx="880">
                  <c:v>44951.666666666672</c:v>
                </c:pt>
                <c:pt idx="881">
                  <c:v>44951.708333333328</c:v>
                </c:pt>
                <c:pt idx="882">
                  <c:v>44951.75</c:v>
                </c:pt>
                <c:pt idx="883">
                  <c:v>44951.791666666672</c:v>
                </c:pt>
                <c:pt idx="884">
                  <c:v>44951.833333333328</c:v>
                </c:pt>
                <c:pt idx="885">
                  <c:v>44951.875</c:v>
                </c:pt>
                <c:pt idx="886">
                  <c:v>44951.916666666672</c:v>
                </c:pt>
                <c:pt idx="887">
                  <c:v>44951.958333333328</c:v>
                </c:pt>
                <c:pt idx="888">
                  <c:v>44952</c:v>
                </c:pt>
                <c:pt idx="889">
                  <c:v>44952.041666666672</c:v>
                </c:pt>
                <c:pt idx="890">
                  <c:v>44952.083333333328</c:v>
                </c:pt>
                <c:pt idx="891">
                  <c:v>44952.125</c:v>
                </c:pt>
                <c:pt idx="892">
                  <c:v>44952.166666666672</c:v>
                </c:pt>
                <c:pt idx="893">
                  <c:v>44952.208333333328</c:v>
                </c:pt>
                <c:pt idx="894">
                  <c:v>44952.25</c:v>
                </c:pt>
                <c:pt idx="895">
                  <c:v>44952.291666666672</c:v>
                </c:pt>
                <c:pt idx="896">
                  <c:v>44952.333333333328</c:v>
                </c:pt>
                <c:pt idx="897">
                  <c:v>44952.375</c:v>
                </c:pt>
                <c:pt idx="898">
                  <c:v>44952.416666666672</c:v>
                </c:pt>
                <c:pt idx="899">
                  <c:v>44952.458333333328</c:v>
                </c:pt>
                <c:pt idx="900">
                  <c:v>44952.5</c:v>
                </c:pt>
                <c:pt idx="901">
                  <c:v>44952.541666666672</c:v>
                </c:pt>
                <c:pt idx="902">
                  <c:v>44952.583333333328</c:v>
                </c:pt>
                <c:pt idx="903">
                  <c:v>44952.625</c:v>
                </c:pt>
                <c:pt idx="904">
                  <c:v>44952.666666666672</c:v>
                </c:pt>
                <c:pt idx="905">
                  <c:v>44952.708333333328</c:v>
                </c:pt>
                <c:pt idx="906">
                  <c:v>44952.75</c:v>
                </c:pt>
                <c:pt idx="907">
                  <c:v>44952.791666666672</c:v>
                </c:pt>
                <c:pt idx="908">
                  <c:v>44952.833333333328</c:v>
                </c:pt>
                <c:pt idx="909">
                  <c:v>44952.875</c:v>
                </c:pt>
                <c:pt idx="910">
                  <c:v>44952.916666666672</c:v>
                </c:pt>
                <c:pt idx="911">
                  <c:v>44952.958333333328</c:v>
                </c:pt>
                <c:pt idx="912">
                  <c:v>44953</c:v>
                </c:pt>
                <c:pt idx="913">
                  <c:v>44953.041666666672</c:v>
                </c:pt>
                <c:pt idx="914">
                  <c:v>44953.083333333328</c:v>
                </c:pt>
                <c:pt idx="915">
                  <c:v>44953.125</c:v>
                </c:pt>
                <c:pt idx="916">
                  <c:v>44953.166666666672</c:v>
                </c:pt>
                <c:pt idx="917">
                  <c:v>44953.208333333328</c:v>
                </c:pt>
                <c:pt idx="918">
                  <c:v>44953.25</c:v>
                </c:pt>
                <c:pt idx="919">
                  <c:v>44953.291666666672</c:v>
                </c:pt>
                <c:pt idx="920">
                  <c:v>44953.333333333328</c:v>
                </c:pt>
                <c:pt idx="921">
                  <c:v>44953.375</c:v>
                </c:pt>
                <c:pt idx="922">
                  <c:v>44953.416666666672</c:v>
                </c:pt>
                <c:pt idx="923">
                  <c:v>44953.458333333328</c:v>
                </c:pt>
                <c:pt idx="924">
                  <c:v>44953.5</c:v>
                </c:pt>
                <c:pt idx="925">
                  <c:v>44953.541666666672</c:v>
                </c:pt>
                <c:pt idx="926">
                  <c:v>44953.583333333328</c:v>
                </c:pt>
                <c:pt idx="927">
                  <c:v>44953.625</c:v>
                </c:pt>
                <c:pt idx="928">
                  <c:v>44953.666666666672</c:v>
                </c:pt>
                <c:pt idx="929">
                  <c:v>44953.708333333328</c:v>
                </c:pt>
                <c:pt idx="930">
                  <c:v>44953.75</c:v>
                </c:pt>
                <c:pt idx="931">
                  <c:v>44953.791666666672</c:v>
                </c:pt>
                <c:pt idx="932">
                  <c:v>44953.833333333328</c:v>
                </c:pt>
                <c:pt idx="933">
                  <c:v>44953.875</c:v>
                </c:pt>
                <c:pt idx="934">
                  <c:v>44953.916666666672</c:v>
                </c:pt>
                <c:pt idx="935">
                  <c:v>44953.958333333328</c:v>
                </c:pt>
                <c:pt idx="936">
                  <c:v>44954</c:v>
                </c:pt>
                <c:pt idx="937">
                  <c:v>44954.041666666672</c:v>
                </c:pt>
                <c:pt idx="938">
                  <c:v>44954.083333333328</c:v>
                </c:pt>
                <c:pt idx="939">
                  <c:v>44954.125</c:v>
                </c:pt>
                <c:pt idx="940">
                  <c:v>44954.166666666672</c:v>
                </c:pt>
                <c:pt idx="941">
                  <c:v>44954.208333333328</c:v>
                </c:pt>
                <c:pt idx="942">
                  <c:v>44954.25</c:v>
                </c:pt>
                <c:pt idx="943">
                  <c:v>44954.291666666672</c:v>
                </c:pt>
                <c:pt idx="944">
                  <c:v>44954.333333333328</c:v>
                </c:pt>
                <c:pt idx="945">
                  <c:v>44954.375</c:v>
                </c:pt>
                <c:pt idx="946">
                  <c:v>44954.416666666672</c:v>
                </c:pt>
                <c:pt idx="947">
                  <c:v>44954.458333333328</c:v>
                </c:pt>
                <c:pt idx="948">
                  <c:v>44954.5</c:v>
                </c:pt>
                <c:pt idx="949">
                  <c:v>44954.541666666672</c:v>
                </c:pt>
                <c:pt idx="950">
                  <c:v>44954.583333333328</c:v>
                </c:pt>
                <c:pt idx="951">
                  <c:v>44954.625</c:v>
                </c:pt>
                <c:pt idx="952">
                  <c:v>44954.666666666672</c:v>
                </c:pt>
                <c:pt idx="953">
                  <c:v>44954.708333333328</c:v>
                </c:pt>
                <c:pt idx="954">
                  <c:v>44954.75</c:v>
                </c:pt>
                <c:pt idx="955">
                  <c:v>44954.791666666672</c:v>
                </c:pt>
                <c:pt idx="956">
                  <c:v>44954.833333333328</c:v>
                </c:pt>
                <c:pt idx="957">
                  <c:v>44954.875</c:v>
                </c:pt>
                <c:pt idx="958">
                  <c:v>44954.916666666672</c:v>
                </c:pt>
                <c:pt idx="959">
                  <c:v>44954.958333333328</c:v>
                </c:pt>
                <c:pt idx="960">
                  <c:v>44955</c:v>
                </c:pt>
                <c:pt idx="961">
                  <c:v>44955.041666666672</c:v>
                </c:pt>
                <c:pt idx="962">
                  <c:v>44955.083333333328</c:v>
                </c:pt>
                <c:pt idx="963">
                  <c:v>44955.125</c:v>
                </c:pt>
                <c:pt idx="964">
                  <c:v>44955.166666666672</c:v>
                </c:pt>
                <c:pt idx="965">
                  <c:v>44955.208333333328</c:v>
                </c:pt>
                <c:pt idx="966">
                  <c:v>44955.25</c:v>
                </c:pt>
                <c:pt idx="967">
                  <c:v>44955.291666666672</c:v>
                </c:pt>
                <c:pt idx="968">
                  <c:v>44955.333333333328</c:v>
                </c:pt>
                <c:pt idx="969">
                  <c:v>44955.375</c:v>
                </c:pt>
                <c:pt idx="970">
                  <c:v>44955.416666666672</c:v>
                </c:pt>
                <c:pt idx="971">
                  <c:v>44955.458333333328</c:v>
                </c:pt>
                <c:pt idx="972">
                  <c:v>44955.5</c:v>
                </c:pt>
                <c:pt idx="973">
                  <c:v>44955.541666666672</c:v>
                </c:pt>
                <c:pt idx="974">
                  <c:v>44955.583333333328</c:v>
                </c:pt>
                <c:pt idx="975">
                  <c:v>44955.625</c:v>
                </c:pt>
                <c:pt idx="976">
                  <c:v>44955.666666666672</c:v>
                </c:pt>
                <c:pt idx="977">
                  <c:v>44955.708333333328</c:v>
                </c:pt>
                <c:pt idx="978">
                  <c:v>44955.75</c:v>
                </c:pt>
                <c:pt idx="979">
                  <c:v>44955.791666666672</c:v>
                </c:pt>
                <c:pt idx="980">
                  <c:v>44955.833333333328</c:v>
                </c:pt>
                <c:pt idx="981">
                  <c:v>44955.875</c:v>
                </c:pt>
                <c:pt idx="982">
                  <c:v>44955.916666666672</c:v>
                </c:pt>
                <c:pt idx="983">
                  <c:v>44955.958333333328</c:v>
                </c:pt>
                <c:pt idx="984">
                  <c:v>44956</c:v>
                </c:pt>
                <c:pt idx="985">
                  <c:v>44956.041666666672</c:v>
                </c:pt>
                <c:pt idx="986">
                  <c:v>44956.083333333328</c:v>
                </c:pt>
                <c:pt idx="987">
                  <c:v>44956.125</c:v>
                </c:pt>
                <c:pt idx="988">
                  <c:v>44956.166666666672</c:v>
                </c:pt>
                <c:pt idx="989">
                  <c:v>44956.208333333328</c:v>
                </c:pt>
                <c:pt idx="990">
                  <c:v>44956.25</c:v>
                </c:pt>
                <c:pt idx="991">
                  <c:v>44956.291666666672</c:v>
                </c:pt>
                <c:pt idx="992">
                  <c:v>44956.333333333328</c:v>
                </c:pt>
                <c:pt idx="993">
                  <c:v>44956.375</c:v>
                </c:pt>
                <c:pt idx="994">
                  <c:v>44956.416666666672</c:v>
                </c:pt>
                <c:pt idx="995">
                  <c:v>44956.458333333328</c:v>
                </c:pt>
                <c:pt idx="996">
                  <c:v>44956.5</c:v>
                </c:pt>
                <c:pt idx="997">
                  <c:v>44956.541666666672</c:v>
                </c:pt>
                <c:pt idx="998">
                  <c:v>44956.583333333328</c:v>
                </c:pt>
                <c:pt idx="999">
                  <c:v>44956.625</c:v>
                </c:pt>
                <c:pt idx="1000">
                  <c:v>44956.666666666672</c:v>
                </c:pt>
                <c:pt idx="1001">
                  <c:v>44956.708333333328</c:v>
                </c:pt>
                <c:pt idx="1002">
                  <c:v>44956.75</c:v>
                </c:pt>
                <c:pt idx="1003">
                  <c:v>44956.791666666672</c:v>
                </c:pt>
                <c:pt idx="1004">
                  <c:v>44956.833333333328</c:v>
                </c:pt>
                <c:pt idx="1005">
                  <c:v>44956.875</c:v>
                </c:pt>
                <c:pt idx="1006">
                  <c:v>44956.916666666672</c:v>
                </c:pt>
                <c:pt idx="1007">
                  <c:v>44956.958333333328</c:v>
                </c:pt>
                <c:pt idx="1008">
                  <c:v>44957</c:v>
                </c:pt>
                <c:pt idx="1009">
                  <c:v>44957.041666666672</c:v>
                </c:pt>
                <c:pt idx="1010">
                  <c:v>44957.083333333328</c:v>
                </c:pt>
                <c:pt idx="1011">
                  <c:v>44957.125</c:v>
                </c:pt>
                <c:pt idx="1012">
                  <c:v>44957.166666666672</c:v>
                </c:pt>
                <c:pt idx="1013">
                  <c:v>44957.208333333328</c:v>
                </c:pt>
                <c:pt idx="1014">
                  <c:v>44957.25</c:v>
                </c:pt>
                <c:pt idx="1015">
                  <c:v>44957.291666666672</c:v>
                </c:pt>
                <c:pt idx="1016">
                  <c:v>44957.333333333328</c:v>
                </c:pt>
                <c:pt idx="1017">
                  <c:v>44957.375</c:v>
                </c:pt>
                <c:pt idx="1018">
                  <c:v>44957.416666666672</c:v>
                </c:pt>
                <c:pt idx="1019">
                  <c:v>44957.458333333328</c:v>
                </c:pt>
                <c:pt idx="1020">
                  <c:v>44957.5</c:v>
                </c:pt>
                <c:pt idx="1021">
                  <c:v>44957.541666666672</c:v>
                </c:pt>
                <c:pt idx="1022">
                  <c:v>44957.583333333328</c:v>
                </c:pt>
                <c:pt idx="1023">
                  <c:v>44957.625</c:v>
                </c:pt>
                <c:pt idx="1024">
                  <c:v>44957.666666666672</c:v>
                </c:pt>
                <c:pt idx="1025">
                  <c:v>44957.708333333328</c:v>
                </c:pt>
                <c:pt idx="1026">
                  <c:v>44957.75</c:v>
                </c:pt>
                <c:pt idx="1027">
                  <c:v>44957.791666666672</c:v>
                </c:pt>
                <c:pt idx="1028">
                  <c:v>44957.833333333328</c:v>
                </c:pt>
                <c:pt idx="1029">
                  <c:v>44957.875</c:v>
                </c:pt>
                <c:pt idx="1030">
                  <c:v>44957.916666666672</c:v>
                </c:pt>
                <c:pt idx="1031">
                  <c:v>44957.958333333328</c:v>
                </c:pt>
                <c:pt idx="1032">
                  <c:v>44958</c:v>
                </c:pt>
                <c:pt idx="1033">
                  <c:v>44958.041666666672</c:v>
                </c:pt>
                <c:pt idx="1034">
                  <c:v>44958.083333333328</c:v>
                </c:pt>
                <c:pt idx="1035">
                  <c:v>44958.125</c:v>
                </c:pt>
                <c:pt idx="1036">
                  <c:v>44958.166666666672</c:v>
                </c:pt>
                <c:pt idx="1037">
                  <c:v>44958.208333333328</c:v>
                </c:pt>
                <c:pt idx="1038">
                  <c:v>44958.25</c:v>
                </c:pt>
                <c:pt idx="1039">
                  <c:v>44958.291666666672</c:v>
                </c:pt>
                <c:pt idx="1040">
                  <c:v>44958.333333333328</c:v>
                </c:pt>
                <c:pt idx="1041">
                  <c:v>44958.375</c:v>
                </c:pt>
                <c:pt idx="1042">
                  <c:v>44958.416666666672</c:v>
                </c:pt>
                <c:pt idx="1043">
                  <c:v>44958.458333333328</c:v>
                </c:pt>
                <c:pt idx="1044">
                  <c:v>44958.5</c:v>
                </c:pt>
                <c:pt idx="1045">
                  <c:v>44958.541666666672</c:v>
                </c:pt>
                <c:pt idx="1046">
                  <c:v>44958.583333333328</c:v>
                </c:pt>
                <c:pt idx="1047">
                  <c:v>44958.625</c:v>
                </c:pt>
                <c:pt idx="1048">
                  <c:v>44958.666666666672</c:v>
                </c:pt>
                <c:pt idx="1049">
                  <c:v>44958.708333333328</c:v>
                </c:pt>
                <c:pt idx="1050">
                  <c:v>44958.75</c:v>
                </c:pt>
                <c:pt idx="1051">
                  <c:v>44958.791666666672</c:v>
                </c:pt>
                <c:pt idx="1052">
                  <c:v>44958.833333333328</c:v>
                </c:pt>
                <c:pt idx="1053">
                  <c:v>44958.875</c:v>
                </c:pt>
                <c:pt idx="1054">
                  <c:v>44958.916666666672</c:v>
                </c:pt>
                <c:pt idx="1055">
                  <c:v>44958.958333333328</c:v>
                </c:pt>
                <c:pt idx="1056">
                  <c:v>44959</c:v>
                </c:pt>
                <c:pt idx="1057">
                  <c:v>44959.041666666672</c:v>
                </c:pt>
                <c:pt idx="1058">
                  <c:v>44959.083333333328</c:v>
                </c:pt>
                <c:pt idx="1059">
                  <c:v>44959.125</c:v>
                </c:pt>
                <c:pt idx="1060">
                  <c:v>44959.166666666672</c:v>
                </c:pt>
                <c:pt idx="1061">
                  <c:v>44959.208333333328</c:v>
                </c:pt>
                <c:pt idx="1062">
                  <c:v>44959.25</c:v>
                </c:pt>
                <c:pt idx="1063">
                  <c:v>44959.291666666672</c:v>
                </c:pt>
                <c:pt idx="1064">
                  <c:v>44959.333333333328</c:v>
                </c:pt>
                <c:pt idx="1065">
                  <c:v>44959.375</c:v>
                </c:pt>
                <c:pt idx="1066">
                  <c:v>44959.416666666672</c:v>
                </c:pt>
                <c:pt idx="1067">
                  <c:v>44959.458333333328</c:v>
                </c:pt>
                <c:pt idx="1068">
                  <c:v>44959.5</c:v>
                </c:pt>
                <c:pt idx="1069">
                  <c:v>44959.541666666672</c:v>
                </c:pt>
                <c:pt idx="1070">
                  <c:v>44959.583333333328</c:v>
                </c:pt>
                <c:pt idx="1071">
                  <c:v>44959.625</c:v>
                </c:pt>
                <c:pt idx="1072">
                  <c:v>44959.666666666672</c:v>
                </c:pt>
                <c:pt idx="1073">
                  <c:v>44959.708333333328</c:v>
                </c:pt>
                <c:pt idx="1074">
                  <c:v>44959.75</c:v>
                </c:pt>
                <c:pt idx="1075">
                  <c:v>44959.791666666672</c:v>
                </c:pt>
                <c:pt idx="1076">
                  <c:v>44959.833333333328</c:v>
                </c:pt>
                <c:pt idx="1077">
                  <c:v>44959.875</c:v>
                </c:pt>
                <c:pt idx="1078">
                  <c:v>44959.916666666672</c:v>
                </c:pt>
                <c:pt idx="1079">
                  <c:v>44959.958333333328</c:v>
                </c:pt>
                <c:pt idx="1080">
                  <c:v>44960</c:v>
                </c:pt>
                <c:pt idx="1081">
                  <c:v>44960.041666666672</c:v>
                </c:pt>
                <c:pt idx="1082">
                  <c:v>44960.083333333328</c:v>
                </c:pt>
                <c:pt idx="1083">
                  <c:v>44960.125</c:v>
                </c:pt>
                <c:pt idx="1084">
                  <c:v>44960.166666666672</c:v>
                </c:pt>
                <c:pt idx="1085">
                  <c:v>44960.208333333328</c:v>
                </c:pt>
                <c:pt idx="1086">
                  <c:v>44960.25</c:v>
                </c:pt>
                <c:pt idx="1087">
                  <c:v>44960.291666666672</c:v>
                </c:pt>
                <c:pt idx="1088">
                  <c:v>44960.333333333328</c:v>
                </c:pt>
                <c:pt idx="1089">
                  <c:v>44960.375</c:v>
                </c:pt>
                <c:pt idx="1090">
                  <c:v>44960.416666666672</c:v>
                </c:pt>
                <c:pt idx="1091">
                  <c:v>44960.458333333328</c:v>
                </c:pt>
                <c:pt idx="1092">
                  <c:v>44960.5</c:v>
                </c:pt>
                <c:pt idx="1093">
                  <c:v>44960.541666666672</c:v>
                </c:pt>
                <c:pt idx="1094">
                  <c:v>44960.583333333328</c:v>
                </c:pt>
                <c:pt idx="1095">
                  <c:v>44960.625</c:v>
                </c:pt>
                <c:pt idx="1096">
                  <c:v>44960.666666666672</c:v>
                </c:pt>
                <c:pt idx="1097">
                  <c:v>44960.708333333328</c:v>
                </c:pt>
                <c:pt idx="1098">
                  <c:v>44960.75</c:v>
                </c:pt>
                <c:pt idx="1099">
                  <c:v>44960.791666666672</c:v>
                </c:pt>
                <c:pt idx="1100">
                  <c:v>44960.833333333328</c:v>
                </c:pt>
                <c:pt idx="1101">
                  <c:v>44960.875</c:v>
                </c:pt>
                <c:pt idx="1102">
                  <c:v>44960.916666666672</c:v>
                </c:pt>
                <c:pt idx="1103">
                  <c:v>44960.958333333328</c:v>
                </c:pt>
                <c:pt idx="1104">
                  <c:v>44961</c:v>
                </c:pt>
                <c:pt idx="1105">
                  <c:v>44961.041666666672</c:v>
                </c:pt>
                <c:pt idx="1106">
                  <c:v>44961.083333333328</c:v>
                </c:pt>
                <c:pt idx="1107">
                  <c:v>44961.125</c:v>
                </c:pt>
                <c:pt idx="1108">
                  <c:v>44961.166666666672</c:v>
                </c:pt>
                <c:pt idx="1109">
                  <c:v>44961.208333333328</c:v>
                </c:pt>
                <c:pt idx="1110">
                  <c:v>44961.25</c:v>
                </c:pt>
                <c:pt idx="1111">
                  <c:v>44961.291666666672</c:v>
                </c:pt>
                <c:pt idx="1112">
                  <c:v>44961.333333333328</c:v>
                </c:pt>
                <c:pt idx="1113">
                  <c:v>44961.375</c:v>
                </c:pt>
                <c:pt idx="1114">
                  <c:v>44961.416666666672</c:v>
                </c:pt>
                <c:pt idx="1115">
                  <c:v>44961.458333333328</c:v>
                </c:pt>
                <c:pt idx="1116">
                  <c:v>44961.5</c:v>
                </c:pt>
                <c:pt idx="1117">
                  <c:v>44961.541666666672</c:v>
                </c:pt>
                <c:pt idx="1118">
                  <c:v>44961.583333333328</c:v>
                </c:pt>
                <c:pt idx="1119">
                  <c:v>44961.625</c:v>
                </c:pt>
                <c:pt idx="1120">
                  <c:v>44961.666666666672</c:v>
                </c:pt>
                <c:pt idx="1121">
                  <c:v>44961.708333333328</c:v>
                </c:pt>
                <c:pt idx="1122">
                  <c:v>44961.75</c:v>
                </c:pt>
                <c:pt idx="1123">
                  <c:v>44961.791666666672</c:v>
                </c:pt>
                <c:pt idx="1124">
                  <c:v>44961.833333333328</c:v>
                </c:pt>
                <c:pt idx="1125">
                  <c:v>44961.875</c:v>
                </c:pt>
                <c:pt idx="1126">
                  <c:v>44961.916666666672</c:v>
                </c:pt>
                <c:pt idx="1127">
                  <c:v>44961.958333333328</c:v>
                </c:pt>
                <c:pt idx="1128">
                  <c:v>44962</c:v>
                </c:pt>
                <c:pt idx="1129">
                  <c:v>44962.041666666672</c:v>
                </c:pt>
                <c:pt idx="1130">
                  <c:v>44962.083333333328</c:v>
                </c:pt>
                <c:pt idx="1131">
                  <c:v>44962.125</c:v>
                </c:pt>
                <c:pt idx="1132">
                  <c:v>44962.166666666672</c:v>
                </c:pt>
                <c:pt idx="1133">
                  <c:v>44962.208333333328</c:v>
                </c:pt>
                <c:pt idx="1134">
                  <c:v>44962.25</c:v>
                </c:pt>
                <c:pt idx="1135">
                  <c:v>44962.291666666672</c:v>
                </c:pt>
                <c:pt idx="1136">
                  <c:v>44962.333333333328</c:v>
                </c:pt>
                <c:pt idx="1137">
                  <c:v>44962.375</c:v>
                </c:pt>
                <c:pt idx="1138">
                  <c:v>44962.416666666672</c:v>
                </c:pt>
                <c:pt idx="1139">
                  <c:v>44962.458333333328</c:v>
                </c:pt>
                <c:pt idx="1140">
                  <c:v>44962.5</c:v>
                </c:pt>
                <c:pt idx="1141">
                  <c:v>44962.541666666672</c:v>
                </c:pt>
                <c:pt idx="1142">
                  <c:v>44962.583333333328</c:v>
                </c:pt>
                <c:pt idx="1143">
                  <c:v>44962.625</c:v>
                </c:pt>
                <c:pt idx="1144">
                  <c:v>44962.666666666672</c:v>
                </c:pt>
                <c:pt idx="1145">
                  <c:v>44962.708333333328</c:v>
                </c:pt>
                <c:pt idx="1146">
                  <c:v>44962.75</c:v>
                </c:pt>
                <c:pt idx="1147">
                  <c:v>44962.791666666672</c:v>
                </c:pt>
                <c:pt idx="1148">
                  <c:v>44962.833333333328</c:v>
                </c:pt>
                <c:pt idx="1149">
                  <c:v>44962.875</c:v>
                </c:pt>
                <c:pt idx="1150">
                  <c:v>44962.916666666672</c:v>
                </c:pt>
                <c:pt idx="1151">
                  <c:v>44962.958333333328</c:v>
                </c:pt>
                <c:pt idx="1152">
                  <c:v>44963</c:v>
                </c:pt>
                <c:pt idx="1153">
                  <c:v>44963.041666666672</c:v>
                </c:pt>
                <c:pt idx="1154">
                  <c:v>44963.083333333328</c:v>
                </c:pt>
                <c:pt idx="1155">
                  <c:v>44963.125</c:v>
                </c:pt>
                <c:pt idx="1156">
                  <c:v>44963.166666666672</c:v>
                </c:pt>
                <c:pt idx="1157">
                  <c:v>44963.208333333328</c:v>
                </c:pt>
                <c:pt idx="1158">
                  <c:v>44963.25</c:v>
                </c:pt>
                <c:pt idx="1159">
                  <c:v>44963.291666666672</c:v>
                </c:pt>
                <c:pt idx="1160">
                  <c:v>44963.333333333328</c:v>
                </c:pt>
                <c:pt idx="1161">
                  <c:v>44963.375</c:v>
                </c:pt>
                <c:pt idx="1162">
                  <c:v>44963.416666666672</c:v>
                </c:pt>
                <c:pt idx="1163">
                  <c:v>44963.458333333328</c:v>
                </c:pt>
                <c:pt idx="1164">
                  <c:v>44963.5</c:v>
                </c:pt>
                <c:pt idx="1165">
                  <c:v>44963.541666666672</c:v>
                </c:pt>
                <c:pt idx="1166">
                  <c:v>44963.583333333328</c:v>
                </c:pt>
                <c:pt idx="1167">
                  <c:v>44963.625</c:v>
                </c:pt>
                <c:pt idx="1168">
                  <c:v>44963.666666666672</c:v>
                </c:pt>
                <c:pt idx="1169">
                  <c:v>44963.708333333328</c:v>
                </c:pt>
                <c:pt idx="1170">
                  <c:v>44963.75</c:v>
                </c:pt>
                <c:pt idx="1171">
                  <c:v>44963.791666666672</c:v>
                </c:pt>
                <c:pt idx="1172">
                  <c:v>44963.833333333328</c:v>
                </c:pt>
                <c:pt idx="1173">
                  <c:v>44963.875</c:v>
                </c:pt>
                <c:pt idx="1174">
                  <c:v>44963.916666666672</c:v>
                </c:pt>
                <c:pt idx="1175">
                  <c:v>44963.958333333328</c:v>
                </c:pt>
                <c:pt idx="1176">
                  <c:v>44964</c:v>
                </c:pt>
                <c:pt idx="1177">
                  <c:v>44964.041666666672</c:v>
                </c:pt>
                <c:pt idx="1178">
                  <c:v>44964.083333333328</c:v>
                </c:pt>
                <c:pt idx="1179">
                  <c:v>44964.125</c:v>
                </c:pt>
                <c:pt idx="1180">
                  <c:v>44964.166666666672</c:v>
                </c:pt>
                <c:pt idx="1181">
                  <c:v>44964.208333333328</c:v>
                </c:pt>
                <c:pt idx="1182">
                  <c:v>44964.25</c:v>
                </c:pt>
                <c:pt idx="1183">
                  <c:v>44964.291666666672</c:v>
                </c:pt>
                <c:pt idx="1184">
                  <c:v>44964.333333333328</c:v>
                </c:pt>
                <c:pt idx="1185">
                  <c:v>44964.375</c:v>
                </c:pt>
                <c:pt idx="1186">
                  <c:v>44964.416666666672</c:v>
                </c:pt>
                <c:pt idx="1187">
                  <c:v>44964.458333333328</c:v>
                </c:pt>
                <c:pt idx="1188">
                  <c:v>44964.5</c:v>
                </c:pt>
                <c:pt idx="1189">
                  <c:v>44964.541666666672</c:v>
                </c:pt>
                <c:pt idx="1190">
                  <c:v>44964.583333333328</c:v>
                </c:pt>
                <c:pt idx="1191">
                  <c:v>44964.625</c:v>
                </c:pt>
                <c:pt idx="1192">
                  <c:v>44964.666666666672</c:v>
                </c:pt>
                <c:pt idx="1193">
                  <c:v>44964.708333333328</c:v>
                </c:pt>
                <c:pt idx="1194">
                  <c:v>44964.75</c:v>
                </c:pt>
                <c:pt idx="1195">
                  <c:v>44964.791666666672</c:v>
                </c:pt>
                <c:pt idx="1196">
                  <c:v>44964.833333333328</c:v>
                </c:pt>
                <c:pt idx="1197">
                  <c:v>44964.875</c:v>
                </c:pt>
                <c:pt idx="1198">
                  <c:v>44964.916666666672</c:v>
                </c:pt>
                <c:pt idx="1199">
                  <c:v>44964.958333333328</c:v>
                </c:pt>
                <c:pt idx="1200">
                  <c:v>44965</c:v>
                </c:pt>
                <c:pt idx="1201">
                  <c:v>44965.041666666672</c:v>
                </c:pt>
                <c:pt idx="1202">
                  <c:v>44965.083333333328</c:v>
                </c:pt>
                <c:pt idx="1203">
                  <c:v>44965.125</c:v>
                </c:pt>
                <c:pt idx="1204">
                  <c:v>44965.166666666672</c:v>
                </c:pt>
                <c:pt idx="1205">
                  <c:v>44965.208333333328</c:v>
                </c:pt>
                <c:pt idx="1206">
                  <c:v>44965.25</c:v>
                </c:pt>
                <c:pt idx="1207">
                  <c:v>44965.291666666672</c:v>
                </c:pt>
                <c:pt idx="1208">
                  <c:v>44965.333333333328</c:v>
                </c:pt>
                <c:pt idx="1209">
                  <c:v>44965.375</c:v>
                </c:pt>
                <c:pt idx="1210">
                  <c:v>44965.416666666672</c:v>
                </c:pt>
                <c:pt idx="1211">
                  <c:v>44965.458333333328</c:v>
                </c:pt>
                <c:pt idx="1212">
                  <c:v>44965.5</c:v>
                </c:pt>
                <c:pt idx="1213">
                  <c:v>44965.541666666672</c:v>
                </c:pt>
                <c:pt idx="1214">
                  <c:v>44965.583333333328</c:v>
                </c:pt>
                <c:pt idx="1215">
                  <c:v>44965.625</c:v>
                </c:pt>
                <c:pt idx="1216">
                  <c:v>44965.666666666672</c:v>
                </c:pt>
                <c:pt idx="1217">
                  <c:v>44965.708333333328</c:v>
                </c:pt>
                <c:pt idx="1218">
                  <c:v>44965.75</c:v>
                </c:pt>
                <c:pt idx="1219">
                  <c:v>44965.791666666672</c:v>
                </c:pt>
                <c:pt idx="1220">
                  <c:v>44965.833333333328</c:v>
                </c:pt>
                <c:pt idx="1221">
                  <c:v>44965.875</c:v>
                </c:pt>
                <c:pt idx="1222">
                  <c:v>44965.916666666672</c:v>
                </c:pt>
                <c:pt idx="1223">
                  <c:v>44965.958333333328</c:v>
                </c:pt>
                <c:pt idx="1224">
                  <c:v>44966</c:v>
                </c:pt>
                <c:pt idx="1225">
                  <c:v>44966.041666666672</c:v>
                </c:pt>
                <c:pt idx="1226">
                  <c:v>44966.083333333328</c:v>
                </c:pt>
                <c:pt idx="1227">
                  <c:v>44966.125</c:v>
                </c:pt>
                <c:pt idx="1228">
                  <c:v>44966.166666666672</c:v>
                </c:pt>
                <c:pt idx="1229">
                  <c:v>44966.208333333328</c:v>
                </c:pt>
                <c:pt idx="1230">
                  <c:v>44966.25</c:v>
                </c:pt>
                <c:pt idx="1231">
                  <c:v>44966.291666666672</c:v>
                </c:pt>
                <c:pt idx="1232">
                  <c:v>44966.333333333328</c:v>
                </c:pt>
                <c:pt idx="1233">
                  <c:v>44966.375</c:v>
                </c:pt>
                <c:pt idx="1234">
                  <c:v>44966.416666666672</c:v>
                </c:pt>
                <c:pt idx="1235">
                  <c:v>44966.458333333328</c:v>
                </c:pt>
                <c:pt idx="1236">
                  <c:v>44966.5</c:v>
                </c:pt>
                <c:pt idx="1237">
                  <c:v>44966.541666666672</c:v>
                </c:pt>
                <c:pt idx="1238">
                  <c:v>44966.583333333328</c:v>
                </c:pt>
                <c:pt idx="1239">
                  <c:v>44966.625</c:v>
                </c:pt>
                <c:pt idx="1240">
                  <c:v>44966.666666666672</c:v>
                </c:pt>
                <c:pt idx="1241">
                  <c:v>44966.708333333328</c:v>
                </c:pt>
                <c:pt idx="1242">
                  <c:v>44966.75</c:v>
                </c:pt>
                <c:pt idx="1243">
                  <c:v>44966.791666666672</c:v>
                </c:pt>
                <c:pt idx="1244">
                  <c:v>44966.833333333328</c:v>
                </c:pt>
                <c:pt idx="1245">
                  <c:v>44966.875</c:v>
                </c:pt>
                <c:pt idx="1246">
                  <c:v>44966.916666666672</c:v>
                </c:pt>
                <c:pt idx="1247">
                  <c:v>44966.958333333328</c:v>
                </c:pt>
                <c:pt idx="1248">
                  <c:v>44967</c:v>
                </c:pt>
                <c:pt idx="1249">
                  <c:v>44967.041666666672</c:v>
                </c:pt>
                <c:pt idx="1250">
                  <c:v>44967.083333333328</c:v>
                </c:pt>
                <c:pt idx="1251">
                  <c:v>44967.125</c:v>
                </c:pt>
                <c:pt idx="1252">
                  <c:v>44967.166666666672</c:v>
                </c:pt>
                <c:pt idx="1253">
                  <c:v>44967.208333333328</c:v>
                </c:pt>
                <c:pt idx="1254">
                  <c:v>44967.25</c:v>
                </c:pt>
                <c:pt idx="1255">
                  <c:v>44967.291666666672</c:v>
                </c:pt>
                <c:pt idx="1256">
                  <c:v>44967.333333333328</c:v>
                </c:pt>
                <c:pt idx="1257">
                  <c:v>44967.375</c:v>
                </c:pt>
                <c:pt idx="1258">
                  <c:v>44967.416666666672</c:v>
                </c:pt>
                <c:pt idx="1259">
                  <c:v>44967.458333333328</c:v>
                </c:pt>
                <c:pt idx="1260">
                  <c:v>44967.5</c:v>
                </c:pt>
                <c:pt idx="1261">
                  <c:v>44967.541666666672</c:v>
                </c:pt>
                <c:pt idx="1262">
                  <c:v>44967.583333333328</c:v>
                </c:pt>
                <c:pt idx="1263">
                  <c:v>44967.625</c:v>
                </c:pt>
                <c:pt idx="1264">
                  <c:v>44967.666666666672</c:v>
                </c:pt>
                <c:pt idx="1265">
                  <c:v>44967.708333333328</c:v>
                </c:pt>
                <c:pt idx="1266">
                  <c:v>44967.75</c:v>
                </c:pt>
                <c:pt idx="1267">
                  <c:v>44967.791666666672</c:v>
                </c:pt>
                <c:pt idx="1268">
                  <c:v>44967.833333333328</c:v>
                </c:pt>
                <c:pt idx="1269">
                  <c:v>44967.875</c:v>
                </c:pt>
                <c:pt idx="1270">
                  <c:v>44967.916666666672</c:v>
                </c:pt>
                <c:pt idx="1271">
                  <c:v>44967.958333333328</c:v>
                </c:pt>
                <c:pt idx="1272">
                  <c:v>44968</c:v>
                </c:pt>
                <c:pt idx="1273">
                  <c:v>44968.041666666672</c:v>
                </c:pt>
                <c:pt idx="1274">
                  <c:v>44968.083333333328</c:v>
                </c:pt>
                <c:pt idx="1275">
                  <c:v>44968.125</c:v>
                </c:pt>
                <c:pt idx="1276">
                  <c:v>44968.166666666672</c:v>
                </c:pt>
                <c:pt idx="1277">
                  <c:v>44968.208333333328</c:v>
                </c:pt>
                <c:pt idx="1278">
                  <c:v>44968.25</c:v>
                </c:pt>
                <c:pt idx="1279">
                  <c:v>44968.291666666672</c:v>
                </c:pt>
                <c:pt idx="1280">
                  <c:v>44968.333333333328</c:v>
                </c:pt>
                <c:pt idx="1281">
                  <c:v>44968.375</c:v>
                </c:pt>
                <c:pt idx="1282">
                  <c:v>44968.416666666672</c:v>
                </c:pt>
                <c:pt idx="1283">
                  <c:v>44968.458333333328</c:v>
                </c:pt>
                <c:pt idx="1284">
                  <c:v>44968.5</c:v>
                </c:pt>
                <c:pt idx="1285">
                  <c:v>44968.541666666672</c:v>
                </c:pt>
                <c:pt idx="1286">
                  <c:v>44968.583333333328</c:v>
                </c:pt>
                <c:pt idx="1287">
                  <c:v>44968.625</c:v>
                </c:pt>
                <c:pt idx="1288">
                  <c:v>44968.666666666672</c:v>
                </c:pt>
                <c:pt idx="1289">
                  <c:v>44968.708333333328</c:v>
                </c:pt>
                <c:pt idx="1290">
                  <c:v>44968.75</c:v>
                </c:pt>
                <c:pt idx="1291">
                  <c:v>44968.791666666672</c:v>
                </c:pt>
                <c:pt idx="1292">
                  <c:v>44968.833333333328</c:v>
                </c:pt>
                <c:pt idx="1293">
                  <c:v>44968.875</c:v>
                </c:pt>
                <c:pt idx="1294">
                  <c:v>44968.916666666672</c:v>
                </c:pt>
                <c:pt idx="1295">
                  <c:v>44968.958333333328</c:v>
                </c:pt>
                <c:pt idx="1296">
                  <c:v>44969</c:v>
                </c:pt>
                <c:pt idx="1297">
                  <c:v>44969.041666666672</c:v>
                </c:pt>
                <c:pt idx="1298">
                  <c:v>44969.083333333328</c:v>
                </c:pt>
                <c:pt idx="1299">
                  <c:v>44969.125</c:v>
                </c:pt>
                <c:pt idx="1300">
                  <c:v>44969.166666666672</c:v>
                </c:pt>
                <c:pt idx="1301">
                  <c:v>44969.208333333328</c:v>
                </c:pt>
                <c:pt idx="1302">
                  <c:v>44969.25</c:v>
                </c:pt>
                <c:pt idx="1303">
                  <c:v>44969.291666666672</c:v>
                </c:pt>
                <c:pt idx="1304">
                  <c:v>44969.333333333328</c:v>
                </c:pt>
                <c:pt idx="1305">
                  <c:v>44969.375</c:v>
                </c:pt>
                <c:pt idx="1306">
                  <c:v>44969.416666666672</c:v>
                </c:pt>
                <c:pt idx="1307">
                  <c:v>44969.458333333328</c:v>
                </c:pt>
                <c:pt idx="1308">
                  <c:v>44969.5</c:v>
                </c:pt>
                <c:pt idx="1309">
                  <c:v>44969.541666666672</c:v>
                </c:pt>
                <c:pt idx="1310">
                  <c:v>44969.583333333328</c:v>
                </c:pt>
                <c:pt idx="1311">
                  <c:v>44969.625</c:v>
                </c:pt>
                <c:pt idx="1312">
                  <c:v>44969.666666666672</c:v>
                </c:pt>
                <c:pt idx="1313">
                  <c:v>44969.708333333328</c:v>
                </c:pt>
                <c:pt idx="1314">
                  <c:v>44969.75</c:v>
                </c:pt>
                <c:pt idx="1315">
                  <c:v>44969.791666666672</c:v>
                </c:pt>
                <c:pt idx="1316">
                  <c:v>44969.833333333328</c:v>
                </c:pt>
                <c:pt idx="1317">
                  <c:v>44969.875</c:v>
                </c:pt>
                <c:pt idx="1318">
                  <c:v>44969.916666666672</c:v>
                </c:pt>
                <c:pt idx="1319">
                  <c:v>44969.958333333328</c:v>
                </c:pt>
                <c:pt idx="1320">
                  <c:v>44970</c:v>
                </c:pt>
                <c:pt idx="1321">
                  <c:v>44970.041666666672</c:v>
                </c:pt>
                <c:pt idx="1322">
                  <c:v>44970.083333333328</c:v>
                </c:pt>
                <c:pt idx="1323">
                  <c:v>44970.125</c:v>
                </c:pt>
                <c:pt idx="1324">
                  <c:v>44970.166666666672</c:v>
                </c:pt>
                <c:pt idx="1325">
                  <c:v>44970.208333333328</c:v>
                </c:pt>
                <c:pt idx="1326">
                  <c:v>44970.25</c:v>
                </c:pt>
                <c:pt idx="1327">
                  <c:v>44970.291666666672</c:v>
                </c:pt>
                <c:pt idx="1328">
                  <c:v>44970.333333333328</c:v>
                </c:pt>
                <c:pt idx="1329">
                  <c:v>44970.375</c:v>
                </c:pt>
                <c:pt idx="1330">
                  <c:v>44970.416666666672</c:v>
                </c:pt>
                <c:pt idx="1331">
                  <c:v>44970.458333333328</c:v>
                </c:pt>
                <c:pt idx="1332">
                  <c:v>44970.5</c:v>
                </c:pt>
                <c:pt idx="1333">
                  <c:v>44970.541666666672</c:v>
                </c:pt>
                <c:pt idx="1334">
                  <c:v>44970.583333333328</c:v>
                </c:pt>
                <c:pt idx="1335">
                  <c:v>44970.625</c:v>
                </c:pt>
                <c:pt idx="1336">
                  <c:v>44970.666666666672</c:v>
                </c:pt>
                <c:pt idx="1337">
                  <c:v>44970.708333333328</c:v>
                </c:pt>
                <c:pt idx="1338">
                  <c:v>44970.75</c:v>
                </c:pt>
                <c:pt idx="1339">
                  <c:v>44970.791666666672</c:v>
                </c:pt>
                <c:pt idx="1340">
                  <c:v>44970.833333333328</c:v>
                </c:pt>
                <c:pt idx="1341">
                  <c:v>44970.875</c:v>
                </c:pt>
                <c:pt idx="1342">
                  <c:v>44970.916666666672</c:v>
                </c:pt>
                <c:pt idx="1343">
                  <c:v>44970.958333333328</c:v>
                </c:pt>
                <c:pt idx="1344">
                  <c:v>44971</c:v>
                </c:pt>
                <c:pt idx="1345">
                  <c:v>44971.041666666672</c:v>
                </c:pt>
                <c:pt idx="1346">
                  <c:v>44971.083333333328</c:v>
                </c:pt>
                <c:pt idx="1347">
                  <c:v>44971.125</c:v>
                </c:pt>
                <c:pt idx="1348">
                  <c:v>44971.166666666672</c:v>
                </c:pt>
                <c:pt idx="1349">
                  <c:v>44971.208333333328</c:v>
                </c:pt>
                <c:pt idx="1350">
                  <c:v>44971.25</c:v>
                </c:pt>
                <c:pt idx="1351">
                  <c:v>44971.291666666672</c:v>
                </c:pt>
                <c:pt idx="1352">
                  <c:v>44971.333333333328</c:v>
                </c:pt>
                <c:pt idx="1353">
                  <c:v>44971.375</c:v>
                </c:pt>
                <c:pt idx="1354">
                  <c:v>44971.416666666672</c:v>
                </c:pt>
                <c:pt idx="1355">
                  <c:v>44971.458333333328</c:v>
                </c:pt>
                <c:pt idx="1356">
                  <c:v>44971.5</c:v>
                </c:pt>
                <c:pt idx="1357">
                  <c:v>44971.541666666672</c:v>
                </c:pt>
                <c:pt idx="1358">
                  <c:v>44971.583333333328</c:v>
                </c:pt>
                <c:pt idx="1359">
                  <c:v>44971.625</c:v>
                </c:pt>
                <c:pt idx="1360">
                  <c:v>44971.666666666672</c:v>
                </c:pt>
                <c:pt idx="1361">
                  <c:v>44971.708333333328</c:v>
                </c:pt>
                <c:pt idx="1362">
                  <c:v>44971.75</c:v>
                </c:pt>
                <c:pt idx="1363">
                  <c:v>44971.791666666672</c:v>
                </c:pt>
                <c:pt idx="1364">
                  <c:v>44971.833333333328</c:v>
                </c:pt>
                <c:pt idx="1365">
                  <c:v>44971.875</c:v>
                </c:pt>
                <c:pt idx="1366">
                  <c:v>44971.916666666672</c:v>
                </c:pt>
                <c:pt idx="1367">
                  <c:v>44971.958333333328</c:v>
                </c:pt>
                <c:pt idx="1368">
                  <c:v>44972</c:v>
                </c:pt>
                <c:pt idx="1369">
                  <c:v>44972.041666666672</c:v>
                </c:pt>
                <c:pt idx="1370">
                  <c:v>44972.083333333328</c:v>
                </c:pt>
                <c:pt idx="1371">
                  <c:v>44972.125</c:v>
                </c:pt>
                <c:pt idx="1372">
                  <c:v>44972.166666666672</c:v>
                </c:pt>
                <c:pt idx="1373">
                  <c:v>44972.208333333328</c:v>
                </c:pt>
                <c:pt idx="1374">
                  <c:v>44972.25</c:v>
                </c:pt>
                <c:pt idx="1375">
                  <c:v>44972.291666666672</c:v>
                </c:pt>
                <c:pt idx="1376">
                  <c:v>44972.333333333328</c:v>
                </c:pt>
                <c:pt idx="1377">
                  <c:v>44972.375</c:v>
                </c:pt>
                <c:pt idx="1378">
                  <c:v>44972.416666666672</c:v>
                </c:pt>
                <c:pt idx="1379">
                  <c:v>44972.458333333328</c:v>
                </c:pt>
                <c:pt idx="1380">
                  <c:v>44972.5</c:v>
                </c:pt>
                <c:pt idx="1381">
                  <c:v>44972.541666666672</c:v>
                </c:pt>
                <c:pt idx="1382">
                  <c:v>44972.583333333328</c:v>
                </c:pt>
                <c:pt idx="1383">
                  <c:v>44972.625</c:v>
                </c:pt>
                <c:pt idx="1384">
                  <c:v>44972.666666666672</c:v>
                </c:pt>
                <c:pt idx="1385">
                  <c:v>44972.708333333328</c:v>
                </c:pt>
                <c:pt idx="1386">
                  <c:v>44972.75</c:v>
                </c:pt>
                <c:pt idx="1387">
                  <c:v>44972.791666666672</c:v>
                </c:pt>
                <c:pt idx="1388">
                  <c:v>44972.833333333328</c:v>
                </c:pt>
                <c:pt idx="1389">
                  <c:v>44972.875</c:v>
                </c:pt>
                <c:pt idx="1390">
                  <c:v>44972.916666666672</c:v>
                </c:pt>
                <c:pt idx="1391">
                  <c:v>44972.958333333328</c:v>
                </c:pt>
                <c:pt idx="1392">
                  <c:v>44973</c:v>
                </c:pt>
                <c:pt idx="1393">
                  <c:v>44973.041666666672</c:v>
                </c:pt>
                <c:pt idx="1394">
                  <c:v>44973.083333333328</c:v>
                </c:pt>
                <c:pt idx="1395">
                  <c:v>44973.125</c:v>
                </c:pt>
                <c:pt idx="1396">
                  <c:v>44973.166666666672</c:v>
                </c:pt>
                <c:pt idx="1397">
                  <c:v>44973.208333333328</c:v>
                </c:pt>
                <c:pt idx="1398">
                  <c:v>44973.25</c:v>
                </c:pt>
                <c:pt idx="1399">
                  <c:v>44973.291666666672</c:v>
                </c:pt>
                <c:pt idx="1400">
                  <c:v>44973.333333333328</c:v>
                </c:pt>
                <c:pt idx="1401">
                  <c:v>44973.375</c:v>
                </c:pt>
                <c:pt idx="1402">
                  <c:v>44973.416666666672</c:v>
                </c:pt>
                <c:pt idx="1403">
                  <c:v>44973.458333333328</c:v>
                </c:pt>
                <c:pt idx="1404">
                  <c:v>44973.5</c:v>
                </c:pt>
                <c:pt idx="1405">
                  <c:v>44973.541666666672</c:v>
                </c:pt>
                <c:pt idx="1406">
                  <c:v>44973.583333333328</c:v>
                </c:pt>
                <c:pt idx="1407">
                  <c:v>44973.625</c:v>
                </c:pt>
                <c:pt idx="1408">
                  <c:v>44973.666666666672</c:v>
                </c:pt>
                <c:pt idx="1409">
                  <c:v>44973.708333333328</c:v>
                </c:pt>
                <c:pt idx="1410">
                  <c:v>44973.75</c:v>
                </c:pt>
                <c:pt idx="1411">
                  <c:v>44973.791666666672</c:v>
                </c:pt>
                <c:pt idx="1412">
                  <c:v>44973.833333333328</c:v>
                </c:pt>
                <c:pt idx="1413">
                  <c:v>44973.875</c:v>
                </c:pt>
                <c:pt idx="1414">
                  <c:v>44973.916666666672</c:v>
                </c:pt>
                <c:pt idx="1415">
                  <c:v>44973.958333333328</c:v>
                </c:pt>
                <c:pt idx="1416">
                  <c:v>44974</c:v>
                </c:pt>
                <c:pt idx="1417">
                  <c:v>44974.041666666672</c:v>
                </c:pt>
                <c:pt idx="1418">
                  <c:v>44974.083333333328</c:v>
                </c:pt>
                <c:pt idx="1419">
                  <c:v>44974.125</c:v>
                </c:pt>
                <c:pt idx="1420">
                  <c:v>44974.166666666672</c:v>
                </c:pt>
                <c:pt idx="1421">
                  <c:v>44974.208333333328</c:v>
                </c:pt>
                <c:pt idx="1422">
                  <c:v>44974.25</c:v>
                </c:pt>
                <c:pt idx="1423">
                  <c:v>44974.291666666672</c:v>
                </c:pt>
                <c:pt idx="1424">
                  <c:v>44974.333333333328</c:v>
                </c:pt>
                <c:pt idx="1425">
                  <c:v>44974.375</c:v>
                </c:pt>
                <c:pt idx="1426">
                  <c:v>44974.416666666672</c:v>
                </c:pt>
                <c:pt idx="1427">
                  <c:v>44974.458333333328</c:v>
                </c:pt>
                <c:pt idx="1428">
                  <c:v>44974.5</c:v>
                </c:pt>
                <c:pt idx="1429">
                  <c:v>44974.541666666672</c:v>
                </c:pt>
                <c:pt idx="1430">
                  <c:v>44974.583333333328</c:v>
                </c:pt>
                <c:pt idx="1431">
                  <c:v>44974.625</c:v>
                </c:pt>
                <c:pt idx="1432">
                  <c:v>44974.666666666672</c:v>
                </c:pt>
                <c:pt idx="1433">
                  <c:v>44974.708333333328</c:v>
                </c:pt>
                <c:pt idx="1434">
                  <c:v>44974.75</c:v>
                </c:pt>
                <c:pt idx="1435">
                  <c:v>44974.791666666672</c:v>
                </c:pt>
                <c:pt idx="1436">
                  <c:v>44974.833333333328</c:v>
                </c:pt>
                <c:pt idx="1437">
                  <c:v>44974.875</c:v>
                </c:pt>
                <c:pt idx="1438">
                  <c:v>44974.916666666672</c:v>
                </c:pt>
                <c:pt idx="1439">
                  <c:v>44974.958333333328</c:v>
                </c:pt>
                <c:pt idx="1440">
                  <c:v>44975</c:v>
                </c:pt>
                <c:pt idx="1441">
                  <c:v>44975.041666666672</c:v>
                </c:pt>
                <c:pt idx="1442">
                  <c:v>44975.083333333328</c:v>
                </c:pt>
                <c:pt idx="1443">
                  <c:v>44975.125</c:v>
                </c:pt>
                <c:pt idx="1444">
                  <c:v>44975.166666666672</c:v>
                </c:pt>
                <c:pt idx="1445">
                  <c:v>44975.208333333328</c:v>
                </c:pt>
                <c:pt idx="1446">
                  <c:v>44975.25</c:v>
                </c:pt>
                <c:pt idx="1447">
                  <c:v>44975.291666666672</c:v>
                </c:pt>
                <c:pt idx="1448">
                  <c:v>44975.333333333328</c:v>
                </c:pt>
                <c:pt idx="1449">
                  <c:v>44975.375</c:v>
                </c:pt>
                <c:pt idx="1450">
                  <c:v>44975.416666666672</c:v>
                </c:pt>
                <c:pt idx="1451">
                  <c:v>44975.458333333328</c:v>
                </c:pt>
                <c:pt idx="1452">
                  <c:v>44975.5</c:v>
                </c:pt>
                <c:pt idx="1453">
                  <c:v>44975.541666666672</c:v>
                </c:pt>
                <c:pt idx="1454">
                  <c:v>44975.583333333328</c:v>
                </c:pt>
                <c:pt idx="1455">
                  <c:v>44975.625</c:v>
                </c:pt>
                <c:pt idx="1456">
                  <c:v>44975.666666666672</c:v>
                </c:pt>
                <c:pt idx="1457">
                  <c:v>44975.708333333328</c:v>
                </c:pt>
                <c:pt idx="1458">
                  <c:v>44975.75</c:v>
                </c:pt>
                <c:pt idx="1459">
                  <c:v>44975.791666666672</c:v>
                </c:pt>
                <c:pt idx="1460">
                  <c:v>44975.833333333328</c:v>
                </c:pt>
                <c:pt idx="1461">
                  <c:v>44975.875</c:v>
                </c:pt>
                <c:pt idx="1462">
                  <c:v>44975.916666666672</c:v>
                </c:pt>
                <c:pt idx="1463">
                  <c:v>44975.958333333328</c:v>
                </c:pt>
                <c:pt idx="1464">
                  <c:v>44976</c:v>
                </c:pt>
                <c:pt idx="1465">
                  <c:v>44976.041666666672</c:v>
                </c:pt>
                <c:pt idx="1466">
                  <c:v>44976.083333333328</c:v>
                </c:pt>
                <c:pt idx="1467">
                  <c:v>44976.125</c:v>
                </c:pt>
                <c:pt idx="1468">
                  <c:v>44976.166666666672</c:v>
                </c:pt>
                <c:pt idx="1469">
                  <c:v>44976.208333333328</c:v>
                </c:pt>
                <c:pt idx="1470">
                  <c:v>44976.25</c:v>
                </c:pt>
                <c:pt idx="1471">
                  <c:v>44976.291666666672</c:v>
                </c:pt>
                <c:pt idx="1472">
                  <c:v>44976.333333333328</c:v>
                </c:pt>
                <c:pt idx="1473">
                  <c:v>44976.375</c:v>
                </c:pt>
                <c:pt idx="1474">
                  <c:v>44976.416666666672</c:v>
                </c:pt>
                <c:pt idx="1475">
                  <c:v>44976.458333333328</c:v>
                </c:pt>
                <c:pt idx="1476">
                  <c:v>44976.5</c:v>
                </c:pt>
                <c:pt idx="1477">
                  <c:v>44976.541666666672</c:v>
                </c:pt>
                <c:pt idx="1478">
                  <c:v>44976.583333333328</c:v>
                </c:pt>
                <c:pt idx="1479">
                  <c:v>44976.625</c:v>
                </c:pt>
                <c:pt idx="1480">
                  <c:v>44976.666666666672</c:v>
                </c:pt>
                <c:pt idx="1481">
                  <c:v>44976.708333333328</c:v>
                </c:pt>
                <c:pt idx="1482">
                  <c:v>44976.75</c:v>
                </c:pt>
                <c:pt idx="1483">
                  <c:v>44976.791666666672</c:v>
                </c:pt>
                <c:pt idx="1484">
                  <c:v>44976.833333333328</c:v>
                </c:pt>
                <c:pt idx="1485">
                  <c:v>44976.875</c:v>
                </c:pt>
                <c:pt idx="1486">
                  <c:v>44976.916666666672</c:v>
                </c:pt>
                <c:pt idx="1487">
                  <c:v>44976.958333333328</c:v>
                </c:pt>
                <c:pt idx="1488">
                  <c:v>44977</c:v>
                </c:pt>
                <c:pt idx="1489">
                  <c:v>44977.041666666672</c:v>
                </c:pt>
                <c:pt idx="1490">
                  <c:v>44977.083333333328</c:v>
                </c:pt>
                <c:pt idx="1491">
                  <c:v>44977.125</c:v>
                </c:pt>
                <c:pt idx="1492">
                  <c:v>44977.166666666672</c:v>
                </c:pt>
                <c:pt idx="1493">
                  <c:v>44977.208333333328</c:v>
                </c:pt>
                <c:pt idx="1494">
                  <c:v>44977.25</c:v>
                </c:pt>
                <c:pt idx="1495">
                  <c:v>44977.291666666672</c:v>
                </c:pt>
                <c:pt idx="1496">
                  <c:v>44977.333333333328</c:v>
                </c:pt>
                <c:pt idx="1497">
                  <c:v>44977.375</c:v>
                </c:pt>
                <c:pt idx="1498">
                  <c:v>44977.416666666672</c:v>
                </c:pt>
                <c:pt idx="1499">
                  <c:v>44977.458333333328</c:v>
                </c:pt>
                <c:pt idx="1500">
                  <c:v>44977.5</c:v>
                </c:pt>
                <c:pt idx="1501">
                  <c:v>44977.541666666672</c:v>
                </c:pt>
                <c:pt idx="1502">
                  <c:v>44977.583333333328</c:v>
                </c:pt>
                <c:pt idx="1503">
                  <c:v>44977.625</c:v>
                </c:pt>
                <c:pt idx="1504">
                  <c:v>44977.666666666672</c:v>
                </c:pt>
                <c:pt idx="1505">
                  <c:v>44977.708333333328</c:v>
                </c:pt>
                <c:pt idx="1506">
                  <c:v>44977.75</c:v>
                </c:pt>
                <c:pt idx="1507">
                  <c:v>44977.791666666672</c:v>
                </c:pt>
                <c:pt idx="1508">
                  <c:v>44977.833333333328</c:v>
                </c:pt>
                <c:pt idx="1509">
                  <c:v>44977.875</c:v>
                </c:pt>
                <c:pt idx="1510">
                  <c:v>44977.916666666672</c:v>
                </c:pt>
                <c:pt idx="1511">
                  <c:v>44977.958333333328</c:v>
                </c:pt>
                <c:pt idx="1512">
                  <c:v>44978</c:v>
                </c:pt>
                <c:pt idx="1513">
                  <c:v>44978.041666666672</c:v>
                </c:pt>
                <c:pt idx="1514">
                  <c:v>44978.083333333328</c:v>
                </c:pt>
                <c:pt idx="1515">
                  <c:v>44978.125</c:v>
                </c:pt>
                <c:pt idx="1516">
                  <c:v>44978.166666666672</c:v>
                </c:pt>
                <c:pt idx="1517">
                  <c:v>44978.208333333328</c:v>
                </c:pt>
                <c:pt idx="1518">
                  <c:v>44978.25</c:v>
                </c:pt>
                <c:pt idx="1519">
                  <c:v>44978.291666666672</c:v>
                </c:pt>
                <c:pt idx="1520">
                  <c:v>44978.333333333328</c:v>
                </c:pt>
                <c:pt idx="1521">
                  <c:v>44978.375</c:v>
                </c:pt>
                <c:pt idx="1522">
                  <c:v>44978.416666666672</c:v>
                </c:pt>
                <c:pt idx="1523">
                  <c:v>44978.458333333328</c:v>
                </c:pt>
                <c:pt idx="1524">
                  <c:v>44978.5</c:v>
                </c:pt>
                <c:pt idx="1525">
                  <c:v>44978.541666666672</c:v>
                </c:pt>
                <c:pt idx="1526">
                  <c:v>44978.583333333328</c:v>
                </c:pt>
                <c:pt idx="1527">
                  <c:v>44978.625</c:v>
                </c:pt>
                <c:pt idx="1528">
                  <c:v>44978.666666666672</c:v>
                </c:pt>
                <c:pt idx="1529">
                  <c:v>44978.708333333328</c:v>
                </c:pt>
                <c:pt idx="1530">
                  <c:v>44978.75</c:v>
                </c:pt>
                <c:pt idx="1531">
                  <c:v>44978.791666666672</c:v>
                </c:pt>
                <c:pt idx="1532">
                  <c:v>44978.833333333328</c:v>
                </c:pt>
                <c:pt idx="1533">
                  <c:v>44978.875</c:v>
                </c:pt>
                <c:pt idx="1534">
                  <c:v>44978.916666666672</c:v>
                </c:pt>
                <c:pt idx="1535">
                  <c:v>44978.958333333328</c:v>
                </c:pt>
                <c:pt idx="1536">
                  <c:v>44979</c:v>
                </c:pt>
                <c:pt idx="1537">
                  <c:v>44979.041666666672</c:v>
                </c:pt>
                <c:pt idx="1538">
                  <c:v>44979.083333333328</c:v>
                </c:pt>
                <c:pt idx="1539">
                  <c:v>44979.125</c:v>
                </c:pt>
                <c:pt idx="1540">
                  <c:v>44979.166666666672</c:v>
                </c:pt>
                <c:pt idx="1541">
                  <c:v>44979.208333333328</c:v>
                </c:pt>
                <c:pt idx="1542">
                  <c:v>44979.25</c:v>
                </c:pt>
                <c:pt idx="1543">
                  <c:v>44979.291666666672</c:v>
                </c:pt>
                <c:pt idx="1544">
                  <c:v>44979.333333333328</c:v>
                </c:pt>
                <c:pt idx="1545">
                  <c:v>44979.375</c:v>
                </c:pt>
                <c:pt idx="1546">
                  <c:v>44979.416666666672</c:v>
                </c:pt>
                <c:pt idx="1547">
                  <c:v>44979.458333333328</c:v>
                </c:pt>
                <c:pt idx="1548">
                  <c:v>44979.5</c:v>
                </c:pt>
                <c:pt idx="1549">
                  <c:v>44979.541666666672</c:v>
                </c:pt>
                <c:pt idx="1550">
                  <c:v>44979.583333333328</c:v>
                </c:pt>
                <c:pt idx="1551">
                  <c:v>44979.625</c:v>
                </c:pt>
                <c:pt idx="1552">
                  <c:v>44979.666666666672</c:v>
                </c:pt>
                <c:pt idx="1553">
                  <c:v>44979.708333333328</c:v>
                </c:pt>
                <c:pt idx="1554">
                  <c:v>44979.75</c:v>
                </c:pt>
                <c:pt idx="1555">
                  <c:v>44979.791666666672</c:v>
                </c:pt>
                <c:pt idx="1556">
                  <c:v>44979.833333333328</c:v>
                </c:pt>
                <c:pt idx="1557">
                  <c:v>44979.875</c:v>
                </c:pt>
                <c:pt idx="1558">
                  <c:v>44979.916666666672</c:v>
                </c:pt>
                <c:pt idx="1559">
                  <c:v>44979.958333333328</c:v>
                </c:pt>
                <c:pt idx="1560">
                  <c:v>44980</c:v>
                </c:pt>
                <c:pt idx="1561">
                  <c:v>44980.041666666672</c:v>
                </c:pt>
                <c:pt idx="1562">
                  <c:v>44980.083333333328</c:v>
                </c:pt>
                <c:pt idx="1563">
                  <c:v>44980.125</c:v>
                </c:pt>
                <c:pt idx="1564">
                  <c:v>44980.166666666672</c:v>
                </c:pt>
                <c:pt idx="1565">
                  <c:v>44980.208333333328</c:v>
                </c:pt>
                <c:pt idx="1566">
                  <c:v>44980.25</c:v>
                </c:pt>
                <c:pt idx="1567">
                  <c:v>44980.291666666672</c:v>
                </c:pt>
                <c:pt idx="1568">
                  <c:v>44980.333333333328</c:v>
                </c:pt>
                <c:pt idx="1569">
                  <c:v>44980.375</c:v>
                </c:pt>
                <c:pt idx="1570">
                  <c:v>44980.416666666672</c:v>
                </c:pt>
                <c:pt idx="1571">
                  <c:v>44980.458333333328</c:v>
                </c:pt>
                <c:pt idx="1572">
                  <c:v>44980.5</c:v>
                </c:pt>
                <c:pt idx="1573">
                  <c:v>44980.541666666672</c:v>
                </c:pt>
                <c:pt idx="1574">
                  <c:v>44980.583333333328</c:v>
                </c:pt>
                <c:pt idx="1575">
                  <c:v>44980.625</c:v>
                </c:pt>
                <c:pt idx="1576">
                  <c:v>44980.666666666672</c:v>
                </c:pt>
                <c:pt idx="1577">
                  <c:v>44980.708333333328</c:v>
                </c:pt>
                <c:pt idx="1578">
                  <c:v>44980.75</c:v>
                </c:pt>
                <c:pt idx="1579">
                  <c:v>44980.791666666672</c:v>
                </c:pt>
                <c:pt idx="1580">
                  <c:v>44980.833333333328</c:v>
                </c:pt>
                <c:pt idx="1581">
                  <c:v>44980.875</c:v>
                </c:pt>
                <c:pt idx="1582">
                  <c:v>44980.916666666672</c:v>
                </c:pt>
                <c:pt idx="1583">
                  <c:v>44980.958333333328</c:v>
                </c:pt>
                <c:pt idx="1584">
                  <c:v>44981</c:v>
                </c:pt>
                <c:pt idx="1585">
                  <c:v>44981.041666666672</c:v>
                </c:pt>
                <c:pt idx="1586">
                  <c:v>44981.083333333328</c:v>
                </c:pt>
                <c:pt idx="1587">
                  <c:v>44981.125</c:v>
                </c:pt>
                <c:pt idx="1588">
                  <c:v>44981.166666666672</c:v>
                </c:pt>
                <c:pt idx="1589">
                  <c:v>44981.208333333328</c:v>
                </c:pt>
                <c:pt idx="1590">
                  <c:v>44981.25</c:v>
                </c:pt>
                <c:pt idx="1591">
                  <c:v>44981.291666666672</c:v>
                </c:pt>
                <c:pt idx="1592">
                  <c:v>44981.333333333328</c:v>
                </c:pt>
                <c:pt idx="1593">
                  <c:v>44981.375</c:v>
                </c:pt>
                <c:pt idx="1594">
                  <c:v>44981.416666666672</c:v>
                </c:pt>
                <c:pt idx="1595">
                  <c:v>44981.458333333328</c:v>
                </c:pt>
                <c:pt idx="1596">
                  <c:v>44981.5</c:v>
                </c:pt>
                <c:pt idx="1597">
                  <c:v>44981.541666666672</c:v>
                </c:pt>
                <c:pt idx="1598">
                  <c:v>44981.583333333328</c:v>
                </c:pt>
                <c:pt idx="1599">
                  <c:v>44981.625</c:v>
                </c:pt>
                <c:pt idx="1600">
                  <c:v>44981.666666666672</c:v>
                </c:pt>
                <c:pt idx="1601">
                  <c:v>44981.708333333328</c:v>
                </c:pt>
                <c:pt idx="1602">
                  <c:v>44981.75</c:v>
                </c:pt>
                <c:pt idx="1603">
                  <c:v>44981.791666666672</c:v>
                </c:pt>
                <c:pt idx="1604">
                  <c:v>44981.833333333328</c:v>
                </c:pt>
                <c:pt idx="1605">
                  <c:v>44981.875</c:v>
                </c:pt>
                <c:pt idx="1606">
                  <c:v>44981.916666666672</c:v>
                </c:pt>
                <c:pt idx="1607">
                  <c:v>44981.958333333328</c:v>
                </c:pt>
                <c:pt idx="1608">
                  <c:v>44982</c:v>
                </c:pt>
                <c:pt idx="1609">
                  <c:v>44982.041666666672</c:v>
                </c:pt>
                <c:pt idx="1610">
                  <c:v>44982.083333333328</c:v>
                </c:pt>
                <c:pt idx="1611">
                  <c:v>44982.125</c:v>
                </c:pt>
                <c:pt idx="1612">
                  <c:v>44982.166666666672</c:v>
                </c:pt>
                <c:pt idx="1613">
                  <c:v>44982.208333333328</c:v>
                </c:pt>
                <c:pt idx="1614">
                  <c:v>44982.25</c:v>
                </c:pt>
                <c:pt idx="1615">
                  <c:v>44982.291666666672</c:v>
                </c:pt>
                <c:pt idx="1616">
                  <c:v>44982.333333333328</c:v>
                </c:pt>
                <c:pt idx="1617">
                  <c:v>44982.375</c:v>
                </c:pt>
                <c:pt idx="1618">
                  <c:v>44982.416666666672</c:v>
                </c:pt>
                <c:pt idx="1619">
                  <c:v>44982.458333333328</c:v>
                </c:pt>
                <c:pt idx="1620">
                  <c:v>44982.5</c:v>
                </c:pt>
                <c:pt idx="1621">
                  <c:v>44982.541666666672</c:v>
                </c:pt>
                <c:pt idx="1622">
                  <c:v>44982.583333333328</c:v>
                </c:pt>
                <c:pt idx="1623">
                  <c:v>44982.625</c:v>
                </c:pt>
                <c:pt idx="1624">
                  <c:v>44982.666666666672</c:v>
                </c:pt>
                <c:pt idx="1625">
                  <c:v>44982.708333333328</c:v>
                </c:pt>
                <c:pt idx="1626">
                  <c:v>44982.75</c:v>
                </c:pt>
                <c:pt idx="1627">
                  <c:v>44982.791666666672</c:v>
                </c:pt>
                <c:pt idx="1628">
                  <c:v>44982.833333333328</c:v>
                </c:pt>
                <c:pt idx="1629">
                  <c:v>44982.875</c:v>
                </c:pt>
                <c:pt idx="1630">
                  <c:v>44982.916666666672</c:v>
                </c:pt>
                <c:pt idx="1631">
                  <c:v>44982.958333333328</c:v>
                </c:pt>
                <c:pt idx="1632">
                  <c:v>44983</c:v>
                </c:pt>
                <c:pt idx="1633">
                  <c:v>44983.041666666672</c:v>
                </c:pt>
                <c:pt idx="1634">
                  <c:v>44983.083333333328</c:v>
                </c:pt>
                <c:pt idx="1635">
                  <c:v>44983.125</c:v>
                </c:pt>
                <c:pt idx="1636">
                  <c:v>44983.166666666672</c:v>
                </c:pt>
                <c:pt idx="1637">
                  <c:v>44983.208333333328</c:v>
                </c:pt>
                <c:pt idx="1638">
                  <c:v>44983.25</c:v>
                </c:pt>
                <c:pt idx="1639">
                  <c:v>44983.291666666672</c:v>
                </c:pt>
                <c:pt idx="1640">
                  <c:v>44983.333333333328</c:v>
                </c:pt>
                <c:pt idx="1641">
                  <c:v>44983.375</c:v>
                </c:pt>
                <c:pt idx="1642">
                  <c:v>44983.416666666672</c:v>
                </c:pt>
                <c:pt idx="1643">
                  <c:v>44983.458333333328</c:v>
                </c:pt>
                <c:pt idx="1644">
                  <c:v>44983.5</c:v>
                </c:pt>
                <c:pt idx="1645">
                  <c:v>44983.541666666672</c:v>
                </c:pt>
                <c:pt idx="1646">
                  <c:v>44983.583333333328</c:v>
                </c:pt>
                <c:pt idx="1647">
                  <c:v>44983.625</c:v>
                </c:pt>
                <c:pt idx="1648">
                  <c:v>44983.666666666672</c:v>
                </c:pt>
                <c:pt idx="1649">
                  <c:v>44983.708333333328</c:v>
                </c:pt>
                <c:pt idx="1650">
                  <c:v>44983.75</c:v>
                </c:pt>
                <c:pt idx="1651">
                  <c:v>44983.791666666672</c:v>
                </c:pt>
                <c:pt idx="1652">
                  <c:v>44983.833333333328</c:v>
                </c:pt>
                <c:pt idx="1653">
                  <c:v>44983.875</c:v>
                </c:pt>
                <c:pt idx="1654">
                  <c:v>44983.916666666672</c:v>
                </c:pt>
                <c:pt idx="1655">
                  <c:v>44983.958333333328</c:v>
                </c:pt>
                <c:pt idx="1656">
                  <c:v>44984</c:v>
                </c:pt>
                <c:pt idx="1657">
                  <c:v>44984.041666666672</c:v>
                </c:pt>
                <c:pt idx="1658">
                  <c:v>44984.083333333328</c:v>
                </c:pt>
                <c:pt idx="1659">
                  <c:v>44984.125</c:v>
                </c:pt>
                <c:pt idx="1660">
                  <c:v>44984.166666666672</c:v>
                </c:pt>
                <c:pt idx="1661">
                  <c:v>44984.208333333328</c:v>
                </c:pt>
                <c:pt idx="1662">
                  <c:v>44984.25</c:v>
                </c:pt>
                <c:pt idx="1663">
                  <c:v>44984.291666666672</c:v>
                </c:pt>
                <c:pt idx="1664">
                  <c:v>44984.333333333328</c:v>
                </c:pt>
                <c:pt idx="1665">
                  <c:v>44984.375</c:v>
                </c:pt>
                <c:pt idx="1666">
                  <c:v>44984.416666666672</c:v>
                </c:pt>
                <c:pt idx="1667">
                  <c:v>44984.458333333328</c:v>
                </c:pt>
                <c:pt idx="1668">
                  <c:v>44984.5</c:v>
                </c:pt>
                <c:pt idx="1669">
                  <c:v>44984.541666666672</c:v>
                </c:pt>
                <c:pt idx="1670">
                  <c:v>44984.583333333328</c:v>
                </c:pt>
                <c:pt idx="1671">
                  <c:v>44984.625</c:v>
                </c:pt>
                <c:pt idx="1672">
                  <c:v>44984.666666666672</c:v>
                </c:pt>
                <c:pt idx="1673">
                  <c:v>44984.708333333328</c:v>
                </c:pt>
                <c:pt idx="1674">
                  <c:v>44984.75</c:v>
                </c:pt>
                <c:pt idx="1675">
                  <c:v>44984.791666666672</c:v>
                </c:pt>
                <c:pt idx="1676">
                  <c:v>44984.833333333328</c:v>
                </c:pt>
                <c:pt idx="1677">
                  <c:v>44984.875</c:v>
                </c:pt>
                <c:pt idx="1678">
                  <c:v>44984.916666666672</c:v>
                </c:pt>
                <c:pt idx="1679">
                  <c:v>44984.958333333328</c:v>
                </c:pt>
                <c:pt idx="1680">
                  <c:v>44985</c:v>
                </c:pt>
                <c:pt idx="1681">
                  <c:v>44985.041666666672</c:v>
                </c:pt>
                <c:pt idx="1682">
                  <c:v>44985.083333333328</c:v>
                </c:pt>
                <c:pt idx="1683">
                  <c:v>44985.125</c:v>
                </c:pt>
                <c:pt idx="1684">
                  <c:v>44985.166666666672</c:v>
                </c:pt>
                <c:pt idx="1685">
                  <c:v>44985.208333333328</c:v>
                </c:pt>
                <c:pt idx="1686">
                  <c:v>44985.25</c:v>
                </c:pt>
                <c:pt idx="1687">
                  <c:v>44985.291666666672</c:v>
                </c:pt>
                <c:pt idx="1688">
                  <c:v>44985.333333333328</c:v>
                </c:pt>
                <c:pt idx="1689">
                  <c:v>44985.375</c:v>
                </c:pt>
                <c:pt idx="1690">
                  <c:v>44985.416666666672</c:v>
                </c:pt>
                <c:pt idx="1691">
                  <c:v>44985.458333333328</c:v>
                </c:pt>
                <c:pt idx="1692">
                  <c:v>44985.5</c:v>
                </c:pt>
                <c:pt idx="1693">
                  <c:v>44985.541666666672</c:v>
                </c:pt>
                <c:pt idx="1694">
                  <c:v>44985.583333333328</c:v>
                </c:pt>
                <c:pt idx="1695">
                  <c:v>44985.625</c:v>
                </c:pt>
                <c:pt idx="1696">
                  <c:v>44985.666666666672</c:v>
                </c:pt>
                <c:pt idx="1697">
                  <c:v>44985.708333333328</c:v>
                </c:pt>
                <c:pt idx="1698">
                  <c:v>44985.75</c:v>
                </c:pt>
                <c:pt idx="1699">
                  <c:v>44985.791666666672</c:v>
                </c:pt>
                <c:pt idx="1700">
                  <c:v>44985.833333333328</c:v>
                </c:pt>
                <c:pt idx="1701">
                  <c:v>44985.875</c:v>
                </c:pt>
                <c:pt idx="1702">
                  <c:v>44985.916666666672</c:v>
                </c:pt>
                <c:pt idx="1703">
                  <c:v>44985.958333333328</c:v>
                </c:pt>
                <c:pt idx="1704">
                  <c:v>44986</c:v>
                </c:pt>
                <c:pt idx="1705">
                  <c:v>44986.041666666672</c:v>
                </c:pt>
                <c:pt idx="1706">
                  <c:v>44986.083333333328</c:v>
                </c:pt>
                <c:pt idx="1707">
                  <c:v>44986.125</c:v>
                </c:pt>
                <c:pt idx="1708">
                  <c:v>44986.166666666672</c:v>
                </c:pt>
                <c:pt idx="1709">
                  <c:v>44986.208333333328</c:v>
                </c:pt>
                <c:pt idx="1710">
                  <c:v>44986.25</c:v>
                </c:pt>
                <c:pt idx="1711">
                  <c:v>44986.291666666672</c:v>
                </c:pt>
                <c:pt idx="1712">
                  <c:v>44986.333333333328</c:v>
                </c:pt>
                <c:pt idx="1713">
                  <c:v>44986.375</c:v>
                </c:pt>
                <c:pt idx="1714">
                  <c:v>44986.416666666672</c:v>
                </c:pt>
                <c:pt idx="1715">
                  <c:v>44986.458333333328</c:v>
                </c:pt>
                <c:pt idx="1716">
                  <c:v>44986.5</c:v>
                </c:pt>
                <c:pt idx="1717">
                  <c:v>44986.541666666672</c:v>
                </c:pt>
                <c:pt idx="1718">
                  <c:v>44986.583333333328</c:v>
                </c:pt>
                <c:pt idx="1719">
                  <c:v>44986.625</c:v>
                </c:pt>
                <c:pt idx="1720">
                  <c:v>44986.666666666672</c:v>
                </c:pt>
                <c:pt idx="1721">
                  <c:v>44986.708333333328</c:v>
                </c:pt>
                <c:pt idx="1722">
                  <c:v>44986.75</c:v>
                </c:pt>
                <c:pt idx="1723">
                  <c:v>44986.791666666672</c:v>
                </c:pt>
                <c:pt idx="1724">
                  <c:v>44986.833333333328</c:v>
                </c:pt>
                <c:pt idx="1725">
                  <c:v>44986.875</c:v>
                </c:pt>
                <c:pt idx="1726">
                  <c:v>44986.916666666672</c:v>
                </c:pt>
                <c:pt idx="1727">
                  <c:v>44986.958333333328</c:v>
                </c:pt>
                <c:pt idx="1728">
                  <c:v>44987</c:v>
                </c:pt>
                <c:pt idx="1729">
                  <c:v>44987.041666666672</c:v>
                </c:pt>
                <c:pt idx="1730">
                  <c:v>44987.083333333328</c:v>
                </c:pt>
                <c:pt idx="1731">
                  <c:v>44987.125</c:v>
                </c:pt>
                <c:pt idx="1732">
                  <c:v>44987.166666666672</c:v>
                </c:pt>
                <c:pt idx="1733">
                  <c:v>44987.208333333328</c:v>
                </c:pt>
                <c:pt idx="1734">
                  <c:v>44987.25</c:v>
                </c:pt>
                <c:pt idx="1735">
                  <c:v>44987.291666666672</c:v>
                </c:pt>
                <c:pt idx="1736">
                  <c:v>44987.333333333328</c:v>
                </c:pt>
                <c:pt idx="1737">
                  <c:v>44987.375</c:v>
                </c:pt>
                <c:pt idx="1738">
                  <c:v>44987.416666666672</c:v>
                </c:pt>
                <c:pt idx="1739">
                  <c:v>44987.458333333328</c:v>
                </c:pt>
                <c:pt idx="1740">
                  <c:v>44987.5</c:v>
                </c:pt>
                <c:pt idx="1741">
                  <c:v>44987.541666666672</c:v>
                </c:pt>
                <c:pt idx="1742">
                  <c:v>44987.583333333328</c:v>
                </c:pt>
                <c:pt idx="1743">
                  <c:v>44987.625</c:v>
                </c:pt>
                <c:pt idx="1744">
                  <c:v>44987.666666666672</c:v>
                </c:pt>
                <c:pt idx="1745">
                  <c:v>44987.708333333328</c:v>
                </c:pt>
                <c:pt idx="1746">
                  <c:v>44987.75</c:v>
                </c:pt>
                <c:pt idx="1747">
                  <c:v>44987.791666666672</c:v>
                </c:pt>
                <c:pt idx="1748">
                  <c:v>44987.833333333328</c:v>
                </c:pt>
                <c:pt idx="1749">
                  <c:v>44987.875</c:v>
                </c:pt>
                <c:pt idx="1750">
                  <c:v>44987.916666666672</c:v>
                </c:pt>
                <c:pt idx="1751">
                  <c:v>44987.958333333328</c:v>
                </c:pt>
                <c:pt idx="1752">
                  <c:v>44988</c:v>
                </c:pt>
                <c:pt idx="1753">
                  <c:v>44988.041666666672</c:v>
                </c:pt>
                <c:pt idx="1754">
                  <c:v>44988.083333333328</c:v>
                </c:pt>
                <c:pt idx="1755">
                  <c:v>44988.125</c:v>
                </c:pt>
                <c:pt idx="1756">
                  <c:v>44988.166666666672</c:v>
                </c:pt>
                <c:pt idx="1757">
                  <c:v>44988.208333333328</c:v>
                </c:pt>
                <c:pt idx="1758">
                  <c:v>44988.25</c:v>
                </c:pt>
                <c:pt idx="1759">
                  <c:v>44988.291666666672</c:v>
                </c:pt>
                <c:pt idx="1760">
                  <c:v>44988.333333333328</c:v>
                </c:pt>
                <c:pt idx="1761">
                  <c:v>44988.375</c:v>
                </c:pt>
                <c:pt idx="1762">
                  <c:v>44988.416666666672</c:v>
                </c:pt>
                <c:pt idx="1763">
                  <c:v>44988.458333333328</c:v>
                </c:pt>
                <c:pt idx="1764">
                  <c:v>44988.5</c:v>
                </c:pt>
                <c:pt idx="1765">
                  <c:v>44988.541666666672</c:v>
                </c:pt>
                <c:pt idx="1766">
                  <c:v>44988.583333333328</c:v>
                </c:pt>
                <c:pt idx="1767">
                  <c:v>44988.625</c:v>
                </c:pt>
                <c:pt idx="1768">
                  <c:v>44988.666666666672</c:v>
                </c:pt>
                <c:pt idx="1769">
                  <c:v>44988.708333333328</c:v>
                </c:pt>
                <c:pt idx="1770">
                  <c:v>44988.75</c:v>
                </c:pt>
                <c:pt idx="1771">
                  <c:v>44988.791666666672</c:v>
                </c:pt>
                <c:pt idx="1772">
                  <c:v>44988.833333333328</c:v>
                </c:pt>
                <c:pt idx="1773">
                  <c:v>44988.875</c:v>
                </c:pt>
                <c:pt idx="1774">
                  <c:v>44988.916666666672</c:v>
                </c:pt>
                <c:pt idx="1775">
                  <c:v>44988.958333333328</c:v>
                </c:pt>
                <c:pt idx="1776">
                  <c:v>44989</c:v>
                </c:pt>
                <c:pt idx="1777">
                  <c:v>44989.041666666672</c:v>
                </c:pt>
                <c:pt idx="1778">
                  <c:v>44989.083333333328</c:v>
                </c:pt>
                <c:pt idx="1779">
                  <c:v>44989.125</c:v>
                </c:pt>
                <c:pt idx="1780">
                  <c:v>44989.166666666672</c:v>
                </c:pt>
                <c:pt idx="1781">
                  <c:v>44989.208333333328</c:v>
                </c:pt>
                <c:pt idx="1782">
                  <c:v>44989.25</c:v>
                </c:pt>
                <c:pt idx="1783">
                  <c:v>44989.291666666672</c:v>
                </c:pt>
                <c:pt idx="1784">
                  <c:v>44989.333333333328</c:v>
                </c:pt>
                <c:pt idx="1785">
                  <c:v>44989.375</c:v>
                </c:pt>
                <c:pt idx="1786">
                  <c:v>44989.416666666672</c:v>
                </c:pt>
                <c:pt idx="1787">
                  <c:v>44989.458333333328</c:v>
                </c:pt>
                <c:pt idx="1788">
                  <c:v>44989.5</c:v>
                </c:pt>
                <c:pt idx="1789">
                  <c:v>44989.541666666672</c:v>
                </c:pt>
                <c:pt idx="1790">
                  <c:v>44989.583333333328</c:v>
                </c:pt>
                <c:pt idx="1791">
                  <c:v>44989.625</c:v>
                </c:pt>
                <c:pt idx="1792">
                  <c:v>44989.666666666672</c:v>
                </c:pt>
                <c:pt idx="1793">
                  <c:v>44989.708333333328</c:v>
                </c:pt>
                <c:pt idx="1794">
                  <c:v>44989.75</c:v>
                </c:pt>
                <c:pt idx="1795">
                  <c:v>44989.791666666672</c:v>
                </c:pt>
                <c:pt idx="1796">
                  <c:v>44989.833333333328</c:v>
                </c:pt>
                <c:pt idx="1797">
                  <c:v>44989.875</c:v>
                </c:pt>
                <c:pt idx="1798">
                  <c:v>44989.916666666672</c:v>
                </c:pt>
                <c:pt idx="1799">
                  <c:v>44989.958333333328</c:v>
                </c:pt>
                <c:pt idx="1800">
                  <c:v>44990</c:v>
                </c:pt>
                <c:pt idx="1801">
                  <c:v>44990.041666666672</c:v>
                </c:pt>
                <c:pt idx="1802">
                  <c:v>44990.083333333328</c:v>
                </c:pt>
                <c:pt idx="1803">
                  <c:v>44990.125</c:v>
                </c:pt>
                <c:pt idx="1804">
                  <c:v>44990.166666666672</c:v>
                </c:pt>
                <c:pt idx="1805">
                  <c:v>44990.208333333328</c:v>
                </c:pt>
                <c:pt idx="1806">
                  <c:v>44990.25</c:v>
                </c:pt>
                <c:pt idx="1807">
                  <c:v>44990.291666666672</c:v>
                </c:pt>
                <c:pt idx="1808">
                  <c:v>44990.333333333328</c:v>
                </c:pt>
                <c:pt idx="1809">
                  <c:v>44990.375</c:v>
                </c:pt>
                <c:pt idx="1810">
                  <c:v>44990.416666666672</c:v>
                </c:pt>
                <c:pt idx="1811">
                  <c:v>44990.458333333328</c:v>
                </c:pt>
                <c:pt idx="1812">
                  <c:v>44990.5</c:v>
                </c:pt>
                <c:pt idx="1813">
                  <c:v>44990.541666666672</c:v>
                </c:pt>
                <c:pt idx="1814">
                  <c:v>44990.583333333328</c:v>
                </c:pt>
                <c:pt idx="1815">
                  <c:v>44990.625</c:v>
                </c:pt>
                <c:pt idx="1816">
                  <c:v>44990.666666666672</c:v>
                </c:pt>
                <c:pt idx="1817">
                  <c:v>44990.708333333328</c:v>
                </c:pt>
                <c:pt idx="1818">
                  <c:v>44990.75</c:v>
                </c:pt>
                <c:pt idx="1819">
                  <c:v>44990.791666666672</c:v>
                </c:pt>
                <c:pt idx="1820">
                  <c:v>44990.833333333328</c:v>
                </c:pt>
                <c:pt idx="1821">
                  <c:v>44990.875</c:v>
                </c:pt>
                <c:pt idx="1822">
                  <c:v>44990.916666666672</c:v>
                </c:pt>
                <c:pt idx="1823">
                  <c:v>44990.958333333328</c:v>
                </c:pt>
                <c:pt idx="1824">
                  <c:v>44991</c:v>
                </c:pt>
                <c:pt idx="1825">
                  <c:v>44991.041666666672</c:v>
                </c:pt>
                <c:pt idx="1826">
                  <c:v>44991.083333333328</c:v>
                </c:pt>
                <c:pt idx="1827">
                  <c:v>44991.125</c:v>
                </c:pt>
                <c:pt idx="1828">
                  <c:v>44991.166666666672</c:v>
                </c:pt>
                <c:pt idx="1829">
                  <c:v>44991.208333333328</c:v>
                </c:pt>
                <c:pt idx="1830">
                  <c:v>44991.25</c:v>
                </c:pt>
                <c:pt idx="1831">
                  <c:v>44991.291666666672</c:v>
                </c:pt>
                <c:pt idx="1832">
                  <c:v>44991.333333333328</c:v>
                </c:pt>
                <c:pt idx="1833">
                  <c:v>44991.375</c:v>
                </c:pt>
                <c:pt idx="1834">
                  <c:v>44991.416666666672</c:v>
                </c:pt>
                <c:pt idx="1835">
                  <c:v>44991.458333333328</c:v>
                </c:pt>
                <c:pt idx="1836">
                  <c:v>44991.5</c:v>
                </c:pt>
                <c:pt idx="1837">
                  <c:v>44991.541666666672</c:v>
                </c:pt>
                <c:pt idx="1838">
                  <c:v>44991.583333333328</c:v>
                </c:pt>
                <c:pt idx="1839">
                  <c:v>44991.625</c:v>
                </c:pt>
                <c:pt idx="1840">
                  <c:v>44991.666666666672</c:v>
                </c:pt>
                <c:pt idx="1841">
                  <c:v>44991.708333333328</c:v>
                </c:pt>
                <c:pt idx="1842">
                  <c:v>44991.75</c:v>
                </c:pt>
                <c:pt idx="1843">
                  <c:v>44991.791666666672</c:v>
                </c:pt>
                <c:pt idx="1844">
                  <c:v>44991.833333333328</c:v>
                </c:pt>
                <c:pt idx="1845">
                  <c:v>44991.875</c:v>
                </c:pt>
                <c:pt idx="1846">
                  <c:v>44991.916666666672</c:v>
                </c:pt>
                <c:pt idx="1847">
                  <c:v>44991.958333333328</c:v>
                </c:pt>
                <c:pt idx="1848">
                  <c:v>44992</c:v>
                </c:pt>
                <c:pt idx="1849">
                  <c:v>44992.041666666672</c:v>
                </c:pt>
                <c:pt idx="1850">
                  <c:v>44992.083333333328</c:v>
                </c:pt>
                <c:pt idx="1851">
                  <c:v>44992.125</c:v>
                </c:pt>
                <c:pt idx="1852">
                  <c:v>44992.166666666672</c:v>
                </c:pt>
                <c:pt idx="1853">
                  <c:v>44992.208333333328</c:v>
                </c:pt>
                <c:pt idx="1854">
                  <c:v>44992.25</c:v>
                </c:pt>
                <c:pt idx="1855">
                  <c:v>44992.291666666672</c:v>
                </c:pt>
                <c:pt idx="1856">
                  <c:v>44992.333333333328</c:v>
                </c:pt>
                <c:pt idx="1857">
                  <c:v>44992.375</c:v>
                </c:pt>
                <c:pt idx="1858">
                  <c:v>44992.416666666672</c:v>
                </c:pt>
                <c:pt idx="1859">
                  <c:v>44992.458333333328</c:v>
                </c:pt>
                <c:pt idx="1860">
                  <c:v>44992.5</c:v>
                </c:pt>
                <c:pt idx="1861">
                  <c:v>44992.541666666672</c:v>
                </c:pt>
                <c:pt idx="1862">
                  <c:v>44992.583333333328</c:v>
                </c:pt>
                <c:pt idx="1863">
                  <c:v>44992.625</c:v>
                </c:pt>
                <c:pt idx="1864">
                  <c:v>44992.666666666672</c:v>
                </c:pt>
                <c:pt idx="1865">
                  <c:v>44992.708333333328</c:v>
                </c:pt>
                <c:pt idx="1866">
                  <c:v>44992.75</c:v>
                </c:pt>
                <c:pt idx="1867">
                  <c:v>44992.791666666672</c:v>
                </c:pt>
                <c:pt idx="1868">
                  <c:v>44992.833333333328</c:v>
                </c:pt>
                <c:pt idx="1869">
                  <c:v>44992.875</c:v>
                </c:pt>
                <c:pt idx="1870">
                  <c:v>44992.916666666672</c:v>
                </c:pt>
                <c:pt idx="1871">
                  <c:v>44992.958333333328</c:v>
                </c:pt>
                <c:pt idx="1872">
                  <c:v>44993</c:v>
                </c:pt>
                <c:pt idx="1873">
                  <c:v>44993.041666666672</c:v>
                </c:pt>
                <c:pt idx="1874">
                  <c:v>44993.083333333328</c:v>
                </c:pt>
                <c:pt idx="1875">
                  <c:v>44993.125</c:v>
                </c:pt>
                <c:pt idx="1876">
                  <c:v>44993.166666666672</c:v>
                </c:pt>
                <c:pt idx="1877">
                  <c:v>44993.208333333328</c:v>
                </c:pt>
                <c:pt idx="1878">
                  <c:v>44993.25</c:v>
                </c:pt>
                <c:pt idx="1879">
                  <c:v>44993.291666666672</c:v>
                </c:pt>
                <c:pt idx="1880">
                  <c:v>44993.333333333328</c:v>
                </c:pt>
                <c:pt idx="1881">
                  <c:v>44993.375</c:v>
                </c:pt>
                <c:pt idx="1882">
                  <c:v>44993.416666666672</c:v>
                </c:pt>
                <c:pt idx="1883">
                  <c:v>44993.458333333328</c:v>
                </c:pt>
                <c:pt idx="1884">
                  <c:v>44993.5</c:v>
                </c:pt>
                <c:pt idx="1885">
                  <c:v>44993.541666666672</c:v>
                </c:pt>
                <c:pt idx="1886">
                  <c:v>44993.583333333328</c:v>
                </c:pt>
                <c:pt idx="1887">
                  <c:v>44993.625</c:v>
                </c:pt>
                <c:pt idx="1888">
                  <c:v>44993.666666666672</c:v>
                </c:pt>
                <c:pt idx="1889">
                  <c:v>44993.708333333328</c:v>
                </c:pt>
                <c:pt idx="1890">
                  <c:v>44993.75</c:v>
                </c:pt>
                <c:pt idx="1891">
                  <c:v>44993.791666666672</c:v>
                </c:pt>
                <c:pt idx="1892">
                  <c:v>44993.833333333328</c:v>
                </c:pt>
                <c:pt idx="1893">
                  <c:v>44993.875</c:v>
                </c:pt>
                <c:pt idx="1894">
                  <c:v>44993.916666666672</c:v>
                </c:pt>
                <c:pt idx="1895">
                  <c:v>44993.958333333328</c:v>
                </c:pt>
                <c:pt idx="1896">
                  <c:v>44994</c:v>
                </c:pt>
                <c:pt idx="1897">
                  <c:v>44994.041666666672</c:v>
                </c:pt>
                <c:pt idx="1898">
                  <c:v>44994.083333333328</c:v>
                </c:pt>
                <c:pt idx="1899">
                  <c:v>44994.125</c:v>
                </c:pt>
                <c:pt idx="1900">
                  <c:v>44994.166666666672</c:v>
                </c:pt>
                <c:pt idx="1901">
                  <c:v>44994.208333333328</c:v>
                </c:pt>
                <c:pt idx="1902">
                  <c:v>44994.25</c:v>
                </c:pt>
                <c:pt idx="1903">
                  <c:v>44994.291666666672</c:v>
                </c:pt>
                <c:pt idx="1904">
                  <c:v>44994.333333333328</c:v>
                </c:pt>
                <c:pt idx="1905">
                  <c:v>44994.375</c:v>
                </c:pt>
                <c:pt idx="1906">
                  <c:v>44994.416666666672</c:v>
                </c:pt>
                <c:pt idx="1907">
                  <c:v>44994.458333333328</c:v>
                </c:pt>
                <c:pt idx="1908">
                  <c:v>44994.5</c:v>
                </c:pt>
                <c:pt idx="1909">
                  <c:v>44994.541666666672</c:v>
                </c:pt>
                <c:pt idx="1910">
                  <c:v>44994.583333333328</c:v>
                </c:pt>
                <c:pt idx="1911">
                  <c:v>44994.625</c:v>
                </c:pt>
                <c:pt idx="1912">
                  <c:v>44994.666666666672</c:v>
                </c:pt>
                <c:pt idx="1913">
                  <c:v>44994.708333333328</c:v>
                </c:pt>
                <c:pt idx="1914">
                  <c:v>44994.75</c:v>
                </c:pt>
                <c:pt idx="1915">
                  <c:v>44994.791666666672</c:v>
                </c:pt>
                <c:pt idx="1916">
                  <c:v>44994.833333333328</c:v>
                </c:pt>
                <c:pt idx="1917">
                  <c:v>44994.875</c:v>
                </c:pt>
                <c:pt idx="1918">
                  <c:v>44994.916666666672</c:v>
                </c:pt>
                <c:pt idx="1919">
                  <c:v>44994.958333333328</c:v>
                </c:pt>
                <c:pt idx="1920">
                  <c:v>44995</c:v>
                </c:pt>
                <c:pt idx="1921">
                  <c:v>44995.041666666672</c:v>
                </c:pt>
                <c:pt idx="1922">
                  <c:v>44995.083333333328</c:v>
                </c:pt>
                <c:pt idx="1923">
                  <c:v>44995.125</c:v>
                </c:pt>
                <c:pt idx="1924">
                  <c:v>44995.166666666672</c:v>
                </c:pt>
                <c:pt idx="1925">
                  <c:v>44995.208333333328</c:v>
                </c:pt>
                <c:pt idx="1926">
                  <c:v>44995.25</c:v>
                </c:pt>
                <c:pt idx="1927">
                  <c:v>44995.291666666672</c:v>
                </c:pt>
                <c:pt idx="1928">
                  <c:v>44995.333333333328</c:v>
                </c:pt>
                <c:pt idx="1929">
                  <c:v>44995.375</c:v>
                </c:pt>
                <c:pt idx="1930">
                  <c:v>44995.416666666672</c:v>
                </c:pt>
                <c:pt idx="1931">
                  <c:v>44995.458333333328</c:v>
                </c:pt>
                <c:pt idx="1932">
                  <c:v>44995.5</c:v>
                </c:pt>
                <c:pt idx="1933">
                  <c:v>44995.541666666672</c:v>
                </c:pt>
                <c:pt idx="1934">
                  <c:v>44995.583333333328</c:v>
                </c:pt>
                <c:pt idx="1935">
                  <c:v>44995.625</c:v>
                </c:pt>
                <c:pt idx="1936">
                  <c:v>44995.666666666672</c:v>
                </c:pt>
                <c:pt idx="1937">
                  <c:v>44995.708333333328</c:v>
                </c:pt>
                <c:pt idx="1938">
                  <c:v>44995.75</c:v>
                </c:pt>
                <c:pt idx="1939">
                  <c:v>44995.791666666672</c:v>
                </c:pt>
                <c:pt idx="1940">
                  <c:v>44995.833333333328</c:v>
                </c:pt>
                <c:pt idx="1941">
                  <c:v>44995.875</c:v>
                </c:pt>
                <c:pt idx="1942">
                  <c:v>44995.916666666672</c:v>
                </c:pt>
                <c:pt idx="1943">
                  <c:v>44995.958333333328</c:v>
                </c:pt>
                <c:pt idx="1944">
                  <c:v>44996</c:v>
                </c:pt>
                <c:pt idx="1945">
                  <c:v>44996.041666666672</c:v>
                </c:pt>
                <c:pt idx="1946">
                  <c:v>44996.083333333328</c:v>
                </c:pt>
                <c:pt idx="1947">
                  <c:v>44996.125</c:v>
                </c:pt>
                <c:pt idx="1948">
                  <c:v>44996.166666666672</c:v>
                </c:pt>
                <c:pt idx="1949">
                  <c:v>44996.208333333328</c:v>
                </c:pt>
                <c:pt idx="1950">
                  <c:v>44996.25</c:v>
                </c:pt>
                <c:pt idx="1951">
                  <c:v>44996.291666666672</c:v>
                </c:pt>
                <c:pt idx="1952">
                  <c:v>44996.333333333328</c:v>
                </c:pt>
                <c:pt idx="1953">
                  <c:v>44996.375</c:v>
                </c:pt>
                <c:pt idx="1954">
                  <c:v>44996.416666666672</c:v>
                </c:pt>
                <c:pt idx="1955">
                  <c:v>44996.458333333328</c:v>
                </c:pt>
                <c:pt idx="1956">
                  <c:v>44996.5</c:v>
                </c:pt>
                <c:pt idx="1957">
                  <c:v>44996.541666666672</c:v>
                </c:pt>
                <c:pt idx="1958">
                  <c:v>44996.583333333328</c:v>
                </c:pt>
                <c:pt idx="1959">
                  <c:v>44996.625</c:v>
                </c:pt>
                <c:pt idx="1960">
                  <c:v>44996.666666666672</c:v>
                </c:pt>
                <c:pt idx="1961">
                  <c:v>44996.708333333328</c:v>
                </c:pt>
                <c:pt idx="1962">
                  <c:v>44996.75</c:v>
                </c:pt>
                <c:pt idx="1963">
                  <c:v>44996.791666666672</c:v>
                </c:pt>
                <c:pt idx="1964">
                  <c:v>44996.833333333328</c:v>
                </c:pt>
                <c:pt idx="1965">
                  <c:v>44996.875</c:v>
                </c:pt>
                <c:pt idx="1966">
                  <c:v>44996.916666666672</c:v>
                </c:pt>
                <c:pt idx="1967">
                  <c:v>44996.958333333328</c:v>
                </c:pt>
                <c:pt idx="1968">
                  <c:v>44997</c:v>
                </c:pt>
                <c:pt idx="1969">
                  <c:v>44997.041666666672</c:v>
                </c:pt>
                <c:pt idx="1970">
                  <c:v>44997.083333333328</c:v>
                </c:pt>
                <c:pt idx="1971">
                  <c:v>44997.125</c:v>
                </c:pt>
                <c:pt idx="1972">
                  <c:v>44997.166666666672</c:v>
                </c:pt>
                <c:pt idx="1973">
                  <c:v>44997.208333333328</c:v>
                </c:pt>
                <c:pt idx="1974">
                  <c:v>44997.25</c:v>
                </c:pt>
                <c:pt idx="1975">
                  <c:v>44997.291666666672</c:v>
                </c:pt>
                <c:pt idx="1976">
                  <c:v>44997.333333333328</c:v>
                </c:pt>
                <c:pt idx="1977">
                  <c:v>44997.375</c:v>
                </c:pt>
                <c:pt idx="1978">
                  <c:v>44997.416666666672</c:v>
                </c:pt>
                <c:pt idx="1979">
                  <c:v>44997.458333333328</c:v>
                </c:pt>
                <c:pt idx="1980">
                  <c:v>44997.5</c:v>
                </c:pt>
                <c:pt idx="1981">
                  <c:v>44997.541666666672</c:v>
                </c:pt>
                <c:pt idx="1982">
                  <c:v>44997.583333333328</c:v>
                </c:pt>
                <c:pt idx="1983">
                  <c:v>44997.625</c:v>
                </c:pt>
                <c:pt idx="1984">
                  <c:v>44997.666666666672</c:v>
                </c:pt>
                <c:pt idx="1985">
                  <c:v>44997.708333333328</c:v>
                </c:pt>
                <c:pt idx="1986">
                  <c:v>44997.75</c:v>
                </c:pt>
                <c:pt idx="1987">
                  <c:v>44997.791666666672</c:v>
                </c:pt>
                <c:pt idx="1988">
                  <c:v>44997.833333333328</c:v>
                </c:pt>
                <c:pt idx="1989">
                  <c:v>44997.875</c:v>
                </c:pt>
                <c:pt idx="1990">
                  <c:v>44997.916666666672</c:v>
                </c:pt>
                <c:pt idx="1991">
                  <c:v>44997.958333333328</c:v>
                </c:pt>
                <c:pt idx="1992">
                  <c:v>44998</c:v>
                </c:pt>
                <c:pt idx="1993">
                  <c:v>44998.041666666672</c:v>
                </c:pt>
                <c:pt idx="1994">
                  <c:v>44998.083333333328</c:v>
                </c:pt>
                <c:pt idx="1995">
                  <c:v>44998.125</c:v>
                </c:pt>
                <c:pt idx="1996">
                  <c:v>44998.166666666672</c:v>
                </c:pt>
                <c:pt idx="1997">
                  <c:v>44998.208333333328</c:v>
                </c:pt>
                <c:pt idx="1998">
                  <c:v>44998.25</c:v>
                </c:pt>
                <c:pt idx="1999">
                  <c:v>44998.291666666672</c:v>
                </c:pt>
                <c:pt idx="2000">
                  <c:v>44998.333333333328</c:v>
                </c:pt>
                <c:pt idx="2001">
                  <c:v>44998.375</c:v>
                </c:pt>
                <c:pt idx="2002">
                  <c:v>44998.416666666672</c:v>
                </c:pt>
                <c:pt idx="2003">
                  <c:v>44998.458333333328</c:v>
                </c:pt>
                <c:pt idx="2004">
                  <c:v>44998.5</c:v>
                </c:pt>
                <c:pt idx="2005">
                  <c:v>44998.541666666672</c:v>
                </c:pt>
                <c:pt idx="2006">
                  <c:v>44998.583333333328</c:v>
                </c:pt>
                <c:pt idx="2007">
                  <c:v>44998.625</c:v>
                </c:pt>
                <c:pt idx="2008">
                  <c:v>44998.666666666672</c:v>
                </c:pt>
                <c:pt idx="2009">
                  <c:v>44998.708333333328</c:v>
                </c:pt>
                <c:pt idx="2010">
                  <c:v>44998.75</c:v>
                </c:pt>
                <c:pt idx="2011">
                  <c:v>44998.791666666672</c:v>
                </c:pt>
                <c:pt idx="2012">
                  <c:v>44998.833333333328</c:v>
                </c:pt>
                <c:pt idx="2013">
                  <c:v>44998.875</c:v>
                </c:pt>
                <c:pt idx="2014">
                  <c:v>44998.916666666672</c:v>
                </c:pt>
                <c:pt idx="2015">
                  <c:v>44998.958333333328</c:v>
                </c:pt>
                <c:pt idx="2016">
                  <c:v>44999</c:v>
                </c:pt>
                <c:pt idx="2017">
                  <c:v>44999.041666666672</c:v>
                </c:pt>
                <c:pt idx="2018">
                  <c:v>44999.083333333328</c:v>
                </c:pt>
                <c:pt idx="2019">
                  <c:v>44999.125</c:v>
                </c:pt>
                <c:pt idx="2020">
                  <c:v>44999.166666666672</c:v>
                </c:pt>
                <c:pt idx="2021">
                  <c:v>44999.208333333328</c:v>
                </c:pt>
                <c:pt idx="2022">
                  <c:v>44999.25</c:v>
                </c:pt>
                <c:pt idx="2023">
                  <c:v>44999.291666666672</c:v>
                </c:pt>
                <c:pt idx="2024">
                  <c:v>44999.333333333328</c:v>
                </c:pt>
                <c:pt idx="2025">
                  <c:v>44999.375</c:v>
                </c:pt>
                <c:pt idx="2026">
                  <c:v>44999.416666666672</c:v>
                </c:pt>
                <c:pt idx="2027">
                  <c:v>44999.458333333328</c:v>
                </c:pt>
                <c:pt idx="2028">
                  <c:v>44999.5</c:v>
                </c:pt>
                <c:pt idx="2029">
                  <c:v>44999.541666666672</c:v>
                </c:pt>
                <c:pt idx="2030">
                  <c:v>44999.583333333328</c:v>
                </c:pt>
                <c:pt idx="2031">
                  <c:v>44999.625</c:v>
                </c:pt>
                <c:pt idx="2032">
                  <c:v>44999.666666666672</c:v>
                </c:pt>
                <c:pt idx="2033">
                  <c:v>44999.708333333328</c:v>
                </c:pt>
                <c:pt idx="2034">
                  <c:v>44999.75</c:v>
                </c:pt>
                <c:pt idx="2035">
                  <c:v>44999.791666666672</c:v>
                </c:pt>
                <c:pt idx="2036">
                  <c:v>44999.833333333328</c:v>
                </c:pt>
                <c:pt idx="2037">
                  <c:v>44999.875</c:v>
                </c:pt>
                <c:pt idx="2038">
                  <c:v>44999.916666666672</c:v>
                </c:pt>
                <c:pt idx="2039">
                  <c:v>44999.958333333328</c:v>
                </c:pt>
                <c:pt idx="2040">
                  <c:v>45000</c:v>
                </c:pt>
                <c:pt idx="2041">
                  <c:v>45000.041666666672</c:v>
                </c:pt>
                <c:pt idx="2042">
                  <c:v>45000.083333333328</c:v>
                </c:pt>
                <c:pt idx="2043">
                  <c:v>45000.125</c:v>
                </c:pt>
                <c:pt idx="2044">
                  <c:v>45000.166666666672</c:v>
                </c:pt>
                <c:pt idx="2045">
                  <c:v>45000.208333333328</c:v>
                </c:pt>
                <c:pt idx="2046">
                  <c:v>45000.25</c:v>
                </c:pt>
                <c:pt idx="2047">
                  <c:v>45000.291666666672</c:v>
                </c:pt>
                <c:pt idx="2048">
                  <c:v>45000.333333333328</c:v>
                </c:pt>
                <c:pt idx="2049">
                  <c:v>45000.375</c:v>
                </c:pt>
                <c:pt idx="2050">
                  <c:v>45000.416666666672</c:v>
                </c:pt>
                <c:pt idx="2051">
                  <c:v>45000.458333333328</c:v>
                </c:pt>
                <c:pt idx="2052">
                  <c:v>45000.5</c:v>
                </c:pt>
                <c:pt idx="2053">
                  <c:v>45000.541666666672</c:v>
                </c:pt>
                <c:pt idx="2054">
                  <c:v>45000.583333333328</c:v>
                </c:pt>
                <c:pt idx="2055">
                  <c:v>45000.625</c:v>
                </c:pt>
                <c:pt idx="2056">
                  <c:v>45000.666666666672</c:v>
                </c:pt>
                <c:pt idx="2057">
                  <c:v>45000.708333333328</c:v>
                </c:pt>
                <c:pt idx="2058">
                  <c:v>45000.75</c:v>
                </c:pt>
                <c:pt idx="2059">
                  <c:v>45000.791666666672</c:v>
                </c:pt>
                <c:pt idx="2060">
                  <c:v>45000.833333333328</c:v>
                </c:pt>
                <c:pt idx="2061">
                  <c:v>45000.875</c:v>
                </c:pt>
                <c:pt idx="2062">
                  <c:v>45000.916666666672</c:v>
                </c:pt>
                <c:pt idx="2063">
                  <c:v>45000.958333333328</c:v>
                </c:pt>
                <c:pt idx="2064">
                  <c:v>45001</c:v>
                </c:pt>
                <c:pt idx="2065">
                  <c:v>45001.041666666672</c:v>
                </c:pt>
                <c:pt idx="2066">
                  <c:v>45001.083333333328</c:v>
                </c:pt>
                <c:pt idx="2067">
                  <c:v>45001.125</c:v>
                </c:pt>
                <c:pt idx="2068">
                  <c:v>45001.166666666672</c:v>
                </c:pt>
                <c:pt idx="2069">
                  <c:v>45001.208333333328</c:v>
                </c:pt>
                <c:pt idx="2070">
                  <c:v>45001.25</c:v>
                </c:pt>
                <c:pt idx="2071">
                  <c:v>45001.291666666672</c:v>
                </c:pt>
                <c:pt idx="2072">
                  <c:v>45001.333333333328</c:v>
                </c:pt>
                <c:pt idx="2073">
                  <c:v>45001.375</c:v>
                </c:pt>
                <c:pt idx="2074">
                  <c:v>45001.416666666672</c:v>
                </c:pt>
                <c:pt idx="2075">
                  <c:v>45001.458333333328</c:v>
                </c:pt>
                <c:pt idx="2076">
                  <c:v>45001.5</c:v>
                </c:pt>
                <c:pt idx="2077">
                  <c:v>45001.541666666672</c:v>
                </c:pt>
                <c:pt idx="2078">
                  <c:v>45001.583333333328</c:v>
                </c:pt>
                <c:pt idx="2079">
                  <c:v>45001.625</c:v>
                </c:pt>
                <c:pt idx="2080">
                  <c:v>45001.666666666672</c:v>
                </c:pt>
                <c:pt idx="2081">
                  <c:v>45001.708333333328</c:v>
                </c:pt>
                <c:pt idx="2082">
                  <c:v>45001.75</c:v>
                </c:pt>
                <c:pt idx="2083">
                  <c:v>45001.791666666672</c:v>
                </c:pt>
                <c:pt idx="2084">
                  <c:v>45001.833333333328</c:v>
                </c:pt>
                <c:pt idx="2085">
                  <c:v>45001.875</c:v>
                </c:pt>
                <c:pt idx="2086">
                  <c:v>45001.916666666672</c:v>
                </c:pt>
                <c:pt idx="2087">
                  <c:v>45001.958333333328</c:v>
                </c:pt>
                <c:pt idx="2088">
                  <c:v>45002</c:v>
                </c:pt>
                <c:pt idx="2089">
                  <c:v>45002.041666666672</c:v>
                </c:pt>
                <c:pt idx="2090">
                  <c:v>45002.083333333328</c:v>
                </c:pt>
                <c:pt idx="2091">
                  <c:v>45002.125</c:v>
                </c:pt>
                <c:pt idx="2092">
                  <c:v>45002.166666666672</c:v>
                </c:pt>
                <c:pt idx="2093">
                  <c:v>45002.208333333328</c:v>
                </c:pt>
                <c:pt idx="2094">
                  <c:v>45002.25</c:v>
                </c:pt>
                <c:pt idx="2095">
                  <c:v>45002.291666666672</c:v>
                </c:pt>
                <c:pt idx="2096">
                  <c:v>45002.333333333328</c:v>
                </c:pt>
                <c:pt idx="2097">
                  <c:v>45002.375</c:v>
                </c:pt>
                <c:pt idx="2098">
                  <c:v>45002.416666666672</c:v>
                </c:pt>
                <c:pt idx="2099">
                  <c:v>45002.458333333328</c:v>
                </c:pt>
                <c:pt idx="2100">
                  <c:v>45002.5</c:v>
                </c:pt>
                <c:pt idx="2101">
                  <c:v>45002.541666666672</c:v>
                </c:pt>
                <c:pt idx="2102">
                  <c:v>45002.583333333328</c:v>
                </c:pt>
                <c:pt idx="2103">
                  <c:v>45002.625</c:v>
                </c:pt>
                <c:pt idx="2104">
                  <c:v>45002.666666666672</c:v>
                </c:pt>
                <c:pt idx="2105">
                  <c:v>45002.708333333328</c:v>
                </c:pt>
                <c:pt idx="2106">
                  <c:v>45002.75</c:v>
                </c:pt>
                <c:pt idx="2107">
                  <c:v>45002.791666666672</c:v>
                </c:pt>
                <c:pt idx="2108">
                  <c:v>45002.833333333328</c:v>
                </c:pt>
                <c:pt idx="2109">
                  <c:v>45002.875</c:v>
                </c:pt>
                <c:pt idx="2110">
                  <c:v>45002.916666666672</c:v>
                </c:pt>
                <c:pt idx="2111">
                  <c:v>45002.958333333328</c:v>
                </c:pt>
                <c:pt idx="2112">
                  <c:v>45003</c:v>
                </c:pt>
                <c:pt idx="2113">
                  <c:v>45003.041666666672</c:v>
                </c:pt>
                <c:pt idx="2114">
                  <c:v>45003.083333333328</c:v>
                </c:pt>
                <c:pt idx="2115">
                  <c:v>45003.125</c:v>
                </c:pt>
                <c:pt idx="2116">
                  <c:v>45003.166666666672</c:v>
                </c:pt>
                <c:pt idx="2117">
                  <c:v>45003.208333333328</c:v>
                </c:pt>
                <c:pt idx="2118">
                  <c:v>45003.25</c:v>
                </c:pt>
                <c:pt idx="2119">
                  <c:v>45003.291666666672</c:v>
                </c:pt>
                <c:pt idx="2120">
                  <c:v>45003.333333333328</c:v>
                </c:pt>
                <c:pt idx="2121">
                  <c:v>45003.375</c:v>
                </c:pt>
                <c:pt idx="2122">
                  <c:v>45003.416666666672</c:v>
                </c:pt>
                <c:pt idx="2123">
                  <c:v>45003.458333333328</c:v>
                </c:pt>
                <c:pt idx="2124">
                  <c:v>45003.5</c:v>
                </c:pt>
                <c:pt idx="2125">
                  <c:v>45003.541666666672</c:v>
                </c:pt>
                <c:pt idx="2126">
                  <c:v>45003.583333333328</c:v>
                </c:pt>
                <c:pt idx="2127">
                  <c:v>45003.625</c:v>
                </c:pt>
                <c:pt idx="2128">
                  <c:v>45003.666666666672</c:v>
                </c:pt>
                <c:pt idx="2129">
                  <c:v>45003.708333333328</c:v>
                </c:pt>
                <c:pt idx="2130">
                  <c:v>45003.75</c:v>
                </c:pt>
                <c:pt idx="2131">
                  <c:v>45003.791666666672</c:v>
                </c:pt>
                <c:pt idx="2132">
                  <c:v>45003.833333333328</c:v>
                </c:pt>
                <c:pt idx="2133">
                  <c:v>45003.875</c:v>
                </c:pt>
                <c:pt idx="2134">
                  <c:v>45003.916666666672</c:v>
                </c:pt>
                <c:pt idx="2135">
                  <c:v>45003.958333333328</c:v>
                </c:pt>
                <c:pt idx="2136">
                  <c:v>45004</c:v>
                </c:pt>
                <c:pt idx="2137">
                  <c:v>45004.041666666672</c:v>
                </c:pt>
                <c:pt idx="2138">
                  <c:v>45004.083333333328</c:v>
                </c:pt>
                <c:pt idx="2139">
                  <c:v>45004.125</c:v>
                </c:pt>
                <c:pt idx="2140">
                  <c:v>45004.166666666672</c:v>
                </c:pt>
                <c:pt idx="2141">
                  <c:v>45004.208333333328</c:v>
                </c:pt>
                <c:pt idx="2142">
                  <c:v>45004.25</c:v>
                </c:pt>
                <c:pt idx="2143">
                  <c:v>45004.291666666672</c:v>
                </c:pt>
                <c:pt idx="2144">
                  <c:v>45004.333333333328</c:v>
                </c:pt>
                <c:pt idx="2145">
                  <c:v>45004.375</c:v>
                </c:pt>
                <c:pt idx="2146">
                  <c:v>45004.416666666672</c:v>
                </c:pt>
                <c:pt idx="2147">
                  <c:v>45004.458333333328</c:v>
                </c:pt>
                <c:pt idx="2148">
                  <c:v>45004.5</c:v>
                </c:pt>
                <c:pt idx="2149">
                  <c:v>45004.541666666672</c:v>
                </c:pt>
                <c:pt idx="2150">
                  <c:v>45004.583333333328</c:v>
                </c:pt>
                <c:pt idx="2151">
                  <c:v>45004.625</c:v>
                </c:pt>
                <c:pt idx="2152">
                  <c:v>45004.666666666672</c:v>
                </c:pt>
                <c:pt idx="2153">
                  <c:v>45004.708333333328</c:v>
                </c:pt>
                <c:pt idx="2154">
                  <c:v>45004.75</c:v>
                </c:pt>
                <c:pt idx="2155">
                  <c:v>45004.791666666672</c:v>
                </c:pt>
                <c:pt idx="2156">
                  <c:v>45004.833333333328</c:v>
                </c:pt>
                <c:pt idx="2157">
                  <c:v>45004.875</c:v>
                </c:pt>
                <c:pt idx="2158">
                  <c:v>45004.916666666672</c:v>
                </c:pt>
                <c:pt idx="2159">
                  <c:v>45004.958333333328</c:v>
                </c:pt>
                <c:pt idx="2160">
                  <c:v>45005</c:v>
                </c:pt>
                <c:pt idx="2161">
                  <c:v>45005.041666666672</c:v>
                </c:pt>
                <c:pt idx="2162">
                  <c:v>45005.083333333328</c:v>
                </c:pt>
                <c:pt idx="2163">
                  <c:v>45005.125</c:v>
                </c:pt>
                <c:pt idx="2164">
                  <c:v>45005.166666666672</c:v>
                </c:pt>
                <c:pt idx="2165">
                  <c:v>45005.208333333328</c:v>
                </c:pt>
                <c:pt idx="2166">
                  <c:v>45005.25</c:v>
                </c:pt>
                <c:pt idx="2167">
                  <c:v>45005.291666666672</c:v>
                </c:pt>
                <c:pt idx="2168">
                  <c:v>45005.333333333328</c:v>
                </c:pt>
                <c:pt idx="2169">
                  <c:v>45005.375</c:v>
                </c:pt>
                <c:pt idx="2170">
                  <c:v>45005.416666666672</c:v>
                </c:pt>
                <c:pt idx="2171">
                  <c:v>45005.458333333328</c:v>
                </c:pt>
                <c:pt idx="2172">
                  <c:v>45005.5</c:v>
                </c:pt>
                <c:pt idx="2173">
                  <c:v>45005.541666666672</c:v>
                </c:pt>
                <c:pt idx="2174">
                  <c:v>45005.583333333328</c:v>
                </c:pt>
                <c:pt idx="2175">
                  <c:v>45005.625</c:v>
                </c:pt>
                <c:pt idx="2176">
                  <c:v>45005.666666666672</c:v>
                </c:pt>
                <c:pt idx="2177">
                  <c:v>45005.708333333328</c:v>
                </c:pt>
                <c:pt idx="2178">
                  <c:v>45005.75</c:v>
                </c:pt>
                <c:pt idx="2179">
                  <c:v>45005.791666666672</c:v>
                </c:pt>
                <c:pt idx="2180">
                  <c:v>45005.833333333328</c:v>
                </c:pt>
                <c:pt idx="2181">
                  <c:v>45005.875</c:v>
                </c:pt>
                <c:pt idx="2182">
                  <c:v>45005.916666666672</c:v>
                </c:pt>
                <c:pt idx="2183">
                  <c:v>45005.958333333328</c:v>
                </c:pt>
                <c:pt idx="2184">
                  <c:v>45006</c:v>
                </c:pt>
                <c:pt idx="2185">
                  <c:v>45006.041666666672</c:v>
                </c:pt>
                <c:pt idx="2186">
                  <c:v>45006.083333333328</c:v>
                </c:pt>
                <c:pt idx="2187">
                  <c:v>45006.125</c:v>
                </c:pt>
                <c:pt idx="2188">
                  <c:v>45006.166666666672</c:v>
                </c:pt>
                <c:pt idx="2189">
                  <c:v>45006.208333333328</c:v>
                </c:pt>
                <c:pt idx="2190">
                  <c:v>45006.25</c:v>
                </c:pt>
                <c:pt idx="2191">
                  <c:v>45006.291666666672</c:v>
                </c:pt>
                <c:pt idx="2192">
                  <c:v>45006.333333333328</c:v>
                </c:pt>
                <c:pt idx="2193">
                  <c:v>45006.375</c:v>
                </c:pt>
                <c:pt idx="2194">
                  <c:v>45006.416666666672</c:v>
                </c:pt>
                <c:pt idx="2195">
                  <c:v>45006.458333333328</c:v>
                </c:pt>
                <c:pt idx="2196">
                  <c:v>45006.5</c:v>
                </c:pt>
                <c:pt idx="2197">
                  <c:v>45006.541666666672</c:v>
                </c:pt>
                <c:pt idx="2198">
                  <c:v>45006.583333333328</c:v>
                </c:pt>
                <c:pt idx="2199">
                  <c:v>45006.625</c:v>
                </c:pt>
                <c:pt idx="2200">
                  <c:v>45006.666666666672</c:v>
                </c:pt>
                <c:pt idx="2201">
                  <c:v>45006.708333333328</c:v>
                </c:pt>
                <c:pt idx="2202">
                  <c:v>45006.75</c:v>
                </c:pt>
                <c:pt idx="2203">
                  <c:v>45006.791666666672</c:v>
                </c:pt>
                <c:pt idx="2204">
                  <c:v>45006.833333333328</c:v>
                </c:pt>
                <c:pt idx="2205">
                  <c:v>45006.875</c:v>
                </c:pt>
                <c:pt idx="2206">
                  <c:v>45006.916666666672</c:v>
                </c:pt>
                <c:pt idx="2207">
                  <c:v>45006.958333333328</c:v>
                </c:pt>
                <c:pt idx="2208">
                  <c:v>45007</c:v>
                </c:pt>
                <c:pt idx="2209">
                  <c:v>45007.041666666672</c:v>
                </c:pt>
                <c:pt idx="2210">
                  <c:v>45007.083333333328</c:v>
                </c:pt>
                <c:pt idx="2211">
                  <c:v>45007.125</c:v>
                </c:pt>
                <c:pt idx="2212">
                  <c:v>45007.166666666672</c:v>
                </c:pt>
                <c:pt idx="2213">
                  <c:v>45007.208333333328</c:v>
                </c:pt>
                <c:pt idx="2214">
                  <c:v>45007.25</c:v>
                </c:pt>
                <c:pt idx="2215">
                  <c:v>45007.291666666672</c:v>
                </c:pt>
                <c:pt idx="2216">
                  <c:v>45007.333333333328</c:v>
                </c:pt>
                <c:pt idx="2217">
                  <c:v>45007.375</c:v>
                </c:pt>
                <c:pt idx="2218">
                  <c:v>45007.416666666672</c:v>
                </c:pt>
                <c:pt idx="2219">
                  <c:v>45007.458333333328</c:v>
                </c:pt>
                <c:pt idx="2220">
                  <c:v>45007.5</c:v>
                </c:pt>
                <c:pt idx="2221">
                  <c:v>45007.541666666672</c:v>
                </c:pt>
                <c:pt idx="2222">
                  <c:v>45007.583333333328</c:v>
                </c:pt>
                <c:pt idx="2223">
                  <c:v>45007.625</c:v>
                </c:pt>
                <c:pt idx="2224">
                  <c:v>45007.666666666672</c:v>
                </c:pt>
                <c:pt idx="2225">
                  <c:v>45007.708333333328</c:v>
                </c:pt>
                <c:pt idx="2226">
                  <c:v>45007.75</c:v>
                </c:pt>
                <c:pt idx="2227">
                  <c:v>45007.791666666672</c:v>
                </c:pt>
                <c:pt idx="2228">
                  <c:v>45007.833333333328</c:v>
                </c:pt>
                <c:pt idx="2229">
                  <c:v>45007.875</c:v>
                </c:pt>
                <c:pt idx="2230">
                  <c:v>45007.916666666672</c:v>
                </c:pt>
                <c:pt idx="2231">
                  <c:v>45007.958333333328</c:v>
                </c:pt>
                <c:pt idx="2232">
                  <c:v>45008</c:v>
                </c:pt>
                <c:pt idx="2233">
                  <c:v>45008.041666666672</c:v>
                </c:pt>
                <c:pt idx="2234">
                  <c:v>45008.083333333328</c:v>
                </c:pt>
                <c:pt idx="2235">
                  <c:v>45008.125</c:v>
                </c:pt>
                <c:pt idx="2236">
                  <c:v>45008.166666666672</c:v>
                </c:pt>
                <c:pt idx="2237">
                  <c:v>45008.208333333328</c:v>
                </c:pt>
                <c:pt idx="2238">
                  <c:v>45008.25</c:v>
                </c:pt>
                <c:pt idx="2239">
                  <c:v>45008.291666666672</c:v>
                </c:pt>
                <c:pt idx="2240">
                  <c:v>45008.333333333328</c:v>
                </c:pt>
                <c:pt idx="2241">
                  <c:v>45008.375</c:v>
                </c:pt>
                <c:pt idx="2242">
                  <c:v>45008.416666666672</c:v>
                </c:pt>
                <c:pt idx="2243">
                  <c:v>45008.458333333328</c:v>
                </c:pt>
                <c:pt idx="2244">
                  <c:v>45008.5</c:v>
                </c:pt>
                <c:pt idx="2245">
                  <c:v>45008.541666666672</c:v>
                </c:pt>
                <c:pt idx="2246">
                  <c:v>45008.583333333328</c:v>
                </c:pt>
                <c:pt idx="2247">
                  <c:v>45008.625</c:v>
                </c:pt>
                <c:pt idx="2248">
                  <c:v>45008.666666666672</c:v>
                </c:pt>
                <c:pt idx="2249">
                  <c:v>45008.708333333328</c:v>
                </c:pt>
                <c:pt idx="2250">
                  <c:v>45008.75</c:v>
                </c:pt>
                <c:pt idx="2251">
                  <c:v>45008.791666666672</c:v>
                </c:pt>
                <c:pt idx="2252">
                  <c:v>45008.833333333328</c:v>
                </c:pt>
                <c:pt idx="2253">
                  <c:v>45008.875</c:v>
                </c:pt>
                <c:pt idx="2254">
                  <c:v>45008.916666666672</c:v>
                </c:pt>
                <c:pt idx="2255">
                  <c:v>45008.958333333328</c:v>
                </c:pt>
                <c:pt idx="2256">
                  <c:v>45009</c:v>
                </c:pt>
                <c:pt idx="2257">
                  <c:v>45009.041666666672</c:v>
                </c:pt>
                <c:pt idx="2258">
                  <c:v>45009.083333333328</c:v>
                </c:pt>
                <c:pt idx="2259">
                  <c:v>45009.125</c:v>
                </c:pt>
                <c:pt idx="2260">
                  <c:v>45009.166666666672</c:v>
                </c:pt>
                <c:pt idx="2261">
                  <c:v>45009.208333333328</c:v>
                </c:pt>
                <c:pt idx="2262">
                  <c:v>45009.25</c:v>
                </c:pt>
                <c:pt idx="2263">
                  <c:v>45009.291666666672</c:v>
                </c:pt>
                <c:pt idx="2264">
                  <c:v>45009.333333333328</c:v>
                </c:pt>
                <c:pt idx="2265">
                  <c:v>45009.375</c:v>
                </c:pt>
                <c:pt idx="2266">
                  <c:v>45009.416666666672</c:v>
                </c:pt>
                <c:pt idx="2267">
                  <c:v>45009.458333333328</c:v>
                </c:pt>
                <c:pt idx="2268">
                  <c:v>45009.5</c:v>
                </c:pt>
                <c:pt idx="2269">
                  <c:v>45009.541666666672</c:v>
                </c:pt>
                <c:pt idx="2270">
                  <c:v>45009.583333333328</c:v>
                </c:pt>
                <c:pt idx="2271">
                  <c:v>45009.625</c:v>
                </c:pt>
                <c:pt idx="2272">
                  <c:v>45009.666666666672</c:v>
                </c:pt>
                <c:pt idx="2273">
                  <c:v>45009.708333333328</c:v>
                </c:pt>
                <c:pt idx="2274">
                  <c:v>45009.75</c:v>
                </c:pt>
                <c:pt idx="2275">
                  <c:v>45009.791666666672</c:v>
                </c:pt>
                <c:pt idx="2276">
                  <c:v>45009.833333333328</c:v>
                </c:pt>
                <c:pt idx="2277">
                  <c:v>45009.875</c:v>
                </c:pt>
                <c:pt idx="2278">
                  <c:v>45009.916666666672</c:v>
                </c:pt>
                <c:pt idx="2279">
                  <c:v>45009.958333333328</c:v>
                </c:pt>
                <c:pt idx="2280">
                  <c:v>45010</c:v>
                </c:pt>
                <c:pt idx="2281">
                  <c:v>45010.041666666672</c:v>
                </c:pt>
                <c:pt idx="2282">
                  <c:v>45010.083333333328</c:v>
                </c:pt>
                <c:pt idx="2283">
                  <c:v>45010.125</c:v>
                </c:pt>
                <c:pt idx="2284">
                  <c:v>45010.166666666672</c:v>
                </c:pt>
                <c:pt idx="2285">
                  <c:v>45010.208333333328</c:v>
                </c:pt>
                <c:pt idx="2286">
                  <c:v>45010.25</c:v>
                </c:pt>
                <c:pt idx="2287">
                  <c:v>45010.291666666672</c:v>
                </c:pt>
                <c:pt idx="2288">
                  <c:v>45010.333333333328</c:v>
                </c:pt>
                <c:pt idx="2289">
                  <c:v>45010.375</c:v>
                </c:pt>
                <c:pt idx="2290">
                  <c:v>45010.416666666672</c:v>
                </c:pt>
                <c:pt idx="2291">
                  <c:v>45010.458333333328</c:v>
                </c:pt>
                <c:pt idx="2292">
                  <c:v>45010.5</c:v>
                </c:pt>
                <c:pt idx="2293">
                  <c:v>45010.541666666672</c:v>
                </c:pt>
                <c:pt idx="2294">
                  <c:v>45010.583333333328</c:v>
                </c:pt>
                <c:pt idx="2295">
                  <c:v>45010.625</c:v>
                </c:pt>
                <c:pt idx="2296">
                  <c:v>45010.666666666672</c:v>
                </c:pt>
                <c:pt idx="2297">
                  <c:v>45010.708333333328</c:v>
                </c:pt>
                <c:pt idx="2298">
                  <c:v>45010.75</c:v>
                </c:pt>
                <c:pt idx="2299">
                  <c:v>45010.791666666672</c:v>
                </c:pt>
                <c:pt idx="2300">
                  <c:v>45010.833333333328</c:v>
                </c:pt>
                <c:pt idx="2301">
                  <c:v>45010.875</c:v>
                </c:pt>
                <c:pt idx="2302">
                  <c:v>45010.916666666672</c:v>
                </c:pt>
                <c:pt idx="2303">
                  <c:v>45010.958333333328</c:v>
                </c:pt>
                <c:pt idx="2304">
                  <c:v>45011</c:v>
                </c:pt>
                <c:pt idx="2305">
                  <c:v>45011.041666666672</c:v>
                </c:pt>
                <c:pt idx="2306">
                  <c:v>45011.083333333328</c:v>
                </c:pt>
                <c:pt idx="2307">
                  <c:v>45011.125</c:v>
                </c:pt>
                <c:pt idx="2308">
                  <c:v>45011.166666666672</c:v>
                </c:pt>
                <c:pt idx="2309">
                  <c:v>45011.208333333328</c:v>
                </c:pt>
                <c:pt idx="2310">
                  <c:v>45011.25</c:v>
                </c:pt>
                <c:pt idx="2311">
                  <c:v>45011.291666666672</c:v>
                </c:pt>
                <c:pt idx="2312">
                  <c:v>45011.333333333328</c:v>
                </c:pt>
                <c:pt idx="2313">
                  <c:v>45011.375</c:v>
                </c:pt>
                <c:pt idx="2314">
                  <c:v>45011.416666666672</c:v>
                </c:pt>
                <c:pt idx="2315">
                  <c:v>45011.458333333328</c:v>
                </c:pt>
                <c:pt idx="2316">
                  <c:v>45011.5</c:v>
                </c:pt>
                <c:pt idx="2317">
                  <c:v>45011.541666666672</c:v>
                </c:pt>
                <c:pt idx="2318">
                  <c:v>45011.583333333328</c:v>
                </c:pt>
                <c:pt idx="2319">
                  <c:v>45011.625</c:v>
                </c:pt>
                <c:pt idx="2320">
                  <c:v>45011.666666666672</c:v>
                </c:pt>
                <c:pt idx="2321">
                  <c:v>45011.708333333328</c:v>
                </c:pt>
                <c:pt idx="2322">
                  <c:v>45011.75</c:v>
                </c:pt>
                <c:pt idx="2323">
                  <c:v>45011.791666666672</c:v>
                </c:pt>
                <c:pt idx="2324">
                  <c:v>45011.833333333328</c:v>
                </c:pt>
                <c:pt idx="2325">
                  <c:v>45011.875</c:v>
                </c:pt>
                <c:pt idx="2326">
                  <c:v>45011.916666666672</c:v>
                </c:pt>
                <c:pt idx="2327">
                  <c:v>45011.958333333328</c:v>
                </c:pt>
                <c:pt idx="2328">
                  <c:v>45012</c:v>
                </c:pt>
                <c:pt idx="2329">
                  <c:v>45012.041666666672</c:v>
                </c:pt>
                <c:pt idx="2330">
                  <c:v>45012.083333333328</c:v>
                </c:pt>
                <c:pt idx="2331">
                  <c:v>45012.125</c:v>
                </c:pt>
                <c:pt idx="2332">
                  <c:v>45012.166666666672</c:v>
                </c:pt>
                <c:pt idx="2333">
                  <c:v>45012.208333333328</c:v>
                </c:pt>
                <c:pt idx="2334">
                  <c:v>45012.25</c:v>
                </c:pt>
                <c:pt idx="2335">
                  <c:v>45012.291666666672</c:v>
                </c:pt>
                <c:pt idx="2336">
                  <c:v>45012.333333333328</c:v>
                </c:pt>
                <c:pt idx="2337">
                  <c:v>45012.375</c:v>
                </c:pt>
                <c:pt idx="2338">
                  <c:v>45012.416666666672</c:v>
                </c:pt>
                <c:pt idx="2339">
                  <c:v>45012.458333333328</c:v>
                </c:pt>
                <c:pt idx="2340">
                  <c:v>45012.5</c:v>
                </c:pt>
                <c:pt idx="2341">
                  <c:v>45012.541666666672</c:v>
                </c:pt>
                <c:pt idx="2342">
                  <c:v>45012.583333333328</c:v>
                </c:pt>
                <c:pt idx="2343">
                  <c:v>45012.625</c:v>
                </c:pt>
                <c:pt idx="2344">
                  <c:v>45012.666666666672</c:v>
                </c:pt>
                <c:pt idx="2345">
                  <c:v>45012.708333333328</c:v>
                </c:pt>
                <c:pt idx="2346">
                  <c:v>45012.75</c:v>
                </c:pt>
                <c:pt idx="2347">
                  <c:v>45012.791666666672</c:v>
                </c:pt>
                <c:pt idx="2348">
                  <c:v>45012.833333333328</c:v>
                </c:pt>
                <c:pt idx="2349">
                  <c:v>45012.875</c:v>
                </c:pt>
                <c:pt idx="2350">
                  <c:v>45012.916666666672</c:v>
                </c:pt>
                <c:pt idx="2351">
                  <c:v>45012.958333333328</c:v>
                </c:pt>
                <c:pt idx="2352">
                  <c:v>45013</c:v>
                </c:pt>
                <c:pt idx="2353">
                  <c:v>45013.041666666672</c:v>
                </c:pt>
                <c:pt idx="2354">
                  <c:v>45013.083333333328</c:v>
                </c:pt>
                <c:pt idx="2355">
                  <c:v>45013.125</c:v>
                </c:pt>
                <c:pt idx="2356">
                  <c:v>45013.166666666672</c:v>
                </c:pt>
                <c:pt idx="2357">
                  <c:v>45013.208333333328</c:v>
                </c:pt>
                <c:pt idx="2358">
                  <c:v>45013.25</c:v>
                </c:pt>
                <c:pt idx="2359">
                  <c:v>45013.291666666672</c:v>
                </c:pt>
                <c:pt idx="2360">
                  <c:v>45013.333333333328</c:v>
                </c:pt>
                <c:pt idx="2361">
                  <c:v>45013.375</c:v>
                </c:pt>
                <c:pt idx="2362">
                  <c:v>45013.416666666672</c:v>
                </c:pt>
                <c:pt idx="2363">
                  <c:v>45013.458333333328</c:v>
                </c:pt>
                <c:pt idx="2364">
                  <c:v>45013.5</c:v>
                </c:pt>
                <c:pt idx="2365">
                  <c:v>45013.541666666672</c:v>
                </c:pt>
                <c:pt idx="2366">
                  <c:v>45013.583333333328</c:v>
                </c:pt>
                <c:pt idx="2367">
                  <c:v>45013.625</c:v>
                </c:pt>
                <c:pt idx="2368">
                  <c:v>45013.666666666672</c:v>
                </c:pt>
                <c:pt idx="2369">
                  <c:v>45013.708333333328</c:v>
                </c:pt>
                <c:pt idx="2370">
                  <c:v>45013.75</c:v>
                </c:pt>
                <c:pt idx="2371">
                  <c:v>45013.791666666672</c:v>
                </c:pt>
                <c:pt idx="2372">
                  <c:v>45013.833333333328</c:v>
                </c:pt>
                <c:pt idx="2373">
                  <c:v>45013.875</c:v>
                </c:pt>
                <c:pt idx="2374">
                  <c:v>45013.916666666672</c:v>
                </c:pt>
                <c:pt idx="2375">
                  <c:v>45013.958333333328</c:v>
                </c:pt>
                <c:pt idx="2376">
                  <c:v>45014</c:v>
                </c:pt>
                <c:pt idx="2377">
                  <c:v>45014.041666666672</c:v>
                </c:pt>
                <c:pt idx="2378">
                  <c:v>45014.083333333328</c:v>
                </c:pt>
                <c:pt idx="2379">
                  <c:v>45014.125</c:v>
                </c:pt>
                <c:pt idx="2380">
                  <c:v>45014.166666666672</c:v>
                </c:pt>
                <c:pt idx="2381">
                  <c:v>45014.208333333328</c:v>
                </c:pt>
                <c:pt idx="2382">
                  <c:v>45014.25</c:v>
                </c:pt>
                <c:pt idx="2383">
                  <c:v>45014.291666666672</c:v>
                </c:pt>
                <c:pt idx="2384">
                  <c:v>45014.333333333328</c:v>
                </c:pt>
                <c:pt idx="2385">
                  <c:v>45014.375</c:v>
                </c:pt>
                <c:pt idx="2386">
                  <c:v>45014.416666666672</c:v>
                </c:pt>
                <c:pt idx="2387">
                  <c:v>45014.458333333328</c:v>
                </c:pt>
                <c:pt idx="2388">
                  <c:v>45014.5</c:v>
                </c:pt>
                <c:pt idx="2389">
                  <c:v>45014.541666666672</c:v>
                </c:pt>
                <c:pt idx="2390">
                  <c:v>45014.583333333328</c:v>
                </c:pt>
                <c:pt idx="2391">
                  <c:v>45014.625</c:v>
                </c:pt>
                <c:pt idx="2392">
                  <c:v>45014.666666666672</c:v>
                </c:pt>
                <c:pt idx="2393">
                  <c:v>45014.708333333328</c:v>
                </c:pt>
                <c:pt idx="2394">
                  <c:v>45014.75</c:v>
                </c:pt>
                <c:pt idx="2395">
                  <c:v>45014.791666666672</c:v>
                </c:pt>
                <c:pt idx="2396">
                  <c:v>45014.833333333328</c:v>
                </c:pt>
                <c:pt idx="2397">
                  <c:v>45014.875</c:v>
                </c:pt>
                <c:pt idx="2398">
                  <c:v>45014.916666666672</c:v>
                </c:pt>
                <c:pt idx="2399">
                  <c:v>45014.958333333328</c:v>
                </c:pt>
                <c:pt idx="2400">
                  <c:v>45015</c:v>
                </c:pt>
                <c:pt idx="2401">
                  <c:v>45015.041666666672</c:v>
                </c:pt>
                <c:pt idx="2402">
                  <c:v>45015.083333333328</c:v>
                </c:pt>
                <c:pt idx="2403">
                  <c:v>45015.125</c:v>
                </c:pt>
                <c:pt idx="2404">
                  <c:v>45015.166666666672</c:v>
                </c:pt>
                <c:pt idx="2405">
                  <c:v>45015.208333333328</c:v>
                </c:pt>
                <c:pt idx="2406">
                  <c:v>45015.25</c:v>
                </c:pt>
                <c:pt idx="2407">
                  <c:v>45015.291666666672</c:v>
                </c:pt>
                <c:pt idx="2408">
                  <c:v>45015.333333333328</c:v>
                </c:pt>
                <c:pt idx="2409">
                  <c:v>45015.375</c:v>
                </c:pt>
                <c:pt idx="2410">
                  <c:v>45015.416666666672</c:v>
                </c:pt>
                <c:pt idx="2411">
                  <c:v>45015.458333333328</c:v>
                </c:pt>
                <c:pt idx="2412">
                  <c:v>45015.5</c:v>
                </c:pt>
                <c:pt idx="2413">
                  <c:v>45015.541666666672</c:v>
                </c:pt>
                <c:pt idx="2414">
                  <c:v>45015.583333333328</c:v>
                </c:pt>
                <c:pt idx="2415">
                  <c:v>45015.625</c:v>
                </c:pt>
                <c:pt idx="2416">
                  <c:v>45015.666666666672</c:v>
                </c:pt>
                <c:pt idx="2417">
                  <c:v>45015.708333333328</c:v>
                </c:pt>
                <c:pt idx="2418">
                  <c:v>45015.75</c:v>
                </c:pt>
                <c:pt idx="2419">
                  <c:v>45015.791666666672</c:v>
                </c:pt>
                <c:pt idx="2420">
                  <c:v>45015.833333333328</c:v>
                </c:pt>
                <c:pt idx="2421">
                  <c:v>45015.875</c:v>
                </c:pt>
                <c:pt idx="2422">
                  <c:v>45015.916666666672</c:v>
                </c:pt>
                <c:pt idx="2423">
                  <c:v>45015.958333333328</c:v>
                </c:pt>
                <c:pt idx="2424">
                  <c:v>45016</c:v>
                </c:pt>
                <c:pt idx="2425">
                  <c:v>45016.041666666672</c:v>
                </c:pt>
                <c:pt idx="2426">
                  <c:v>45016.083333333328</c:v>
                </c:pt>
                <c:pt idx="2427">
                  <c:v>45016.125</c:v>
                </c:pt>
                <c:pt idx="2428">
                  <c:v>45016.166666666672</c:v>
                </c:pt>
                <c:pt idx="2429">
                  <c:v>45016.208333333328</c:v>
                </c:pt>
                <c:pt idx="2430">
                  <c:v>45016.25</c:v>
                </c:pt>
                <c:pt idx="2431">
                  <c:v>45016.291666666672</c:v>
                </c:pt>
                <c:pt idx="2432">
                  <c:v>45016.333333333328</c:v>
                </c:pt>
                <c:pt idx="2433">
                  <c:v>45016.375</c:v>
                </c:pt>
                <c:pt idx="2434">
                  <c:v>45016.416666666672</c:v>
                </c:pt>
                <c:pt idx="2435">
                  <c:v>45016.458333333328</c:v>
                </c:pt>
                <c:pt idx="2436">
                  <c:v>45016.5</c:v>
                </c:pt>
                <c:pt idx="2437">
                  <c:v>45016.541666666672</c:v>
                </c:pt>
                <c:pt idx="2438">
                  <c:v>45016.583333333328</c:v>
                </c:pt>
                <c:pt idx="2439">
                  <c:v>45016.625</c:v>
                </c:pt>
                <c:pt idx="2440">
                  <c:v>45016.666666666672</c:v>
                </c:pt>
                <c:pt idx="2441">
                  <c:v>45016.708333333328</c:v>
                </c:pt>
                <c:pt idx="2442">
                  <c:v>45016.75</c:v>
                </c:pt>
                <c:pt idx="2443">
                  <c:v>45016.791666666672</c:v>
                </c:pt>
                <c:pt idx="2444">
                  <c:v>45016.833333333328</c:v>
                </c:pt>
                <c:pt idx="2445">
                  <c:v>45016.875</c:v>
                </c:pt>
                <c:pt idx="2446">
                  <c:v>45016.916666666672</c:v>
                </c:pt>
                <c:pt idx="2447">
                  <c:v>45016.958333333328</c:v>
                </c:pt>
                <c:pt idx="2448">
                  <c:v>45017</c:v>
                </c:pt>
                <c:pt idx="2449">
                  <c:v>45017.041666666672</c:v>
                </c:pt>
                <c:pt idx="2450">
                  <c:v>45017.083333333328</c:v>
                </c:pt>
                <c:pt idx="2451">
                  <c:v>45017.125</c:v>
                </c:pt>
                <c:pt idx="2452">
                  <c:v>45017.166666666672</c:v>
                </c:pt>
                <c:pt idx="2453">
                  <c:v>45017.208333333328</c:v>
                </c:pt>
                <c:pt idx="2454">
                  <c:v>45017.25</c:v>
                </c:pt>
                <c:pt idx="2455">
                  <c:v>45017.291666666672</c:v>
                </c:pt>
                <c:pt idx="2456">
                  <c:v>45017.333333333328</c:v>
                </c:pt>
                <c:pt idx="2457">
                  <c:v>45017.375</c:v>
                </c:pt>
                <c:pt idx="2458">
                  <c:v>45017.416666666672</c:v>
                </c:pt>
                <c:pt idx="2459">
                  <c:v>45017.458333333328</c:v>
                </c:pt>
                <c:pt idx="2460">
                  <c:v>45017.5</c:v>
                </c:pt>
                <c:pt idx="2461">
                  <c:v>45017.541666666672</c:v>
                </c:pt>
                <c:pt idx="2462">
                  <c:v>45017.583333333328</c:v>
                </c:pt>
                <c:pt idx="2463">
                  <c:v>45017.625</c:v>
                </c:pt>
                <c:pt idx="2464">
                  <c:v>45017.666666666672</c:v>
                </c:pt>
                <c:pt idx="2465">
                  <c:v>45017.708333333328</c:v>
                </c:pt>
                <c:pt idx="2466">
                  <c:v>45017.75</c:v>
                </c:pt>
                <c:pt idx="2467">
                  <c:v>45017.791666666672</c:v>
                </c:pt>
                <c:pt idx="2468">
                  <c:v>45017.833333333328</c:v>
                </c:pt>
                <c:pt idx="2469">
                  <c:v>45017.875</c:v>
                </c:pt>
                <c:pt idx="2470">
                  <c:v>45017.916666666672</c:v>
                </c:pt>
                <c:pt idx="2471">
                  <c:v>45017.958333333328</c:v>
                </c:pt>
                <c:pt idx="2472">
                  <c:v>45018</c:v>
                </c:pt>
                <c:pt idx="2473">
                  <c:v>45018.041666666672</c:v>
                </c:pt>
                <c:pt idx="2474">
                  <c:v>45018.083333333328</c:v>
                </c:pt>
                <c:pt idx="2475">
                  <c:v>45018.125</c:v>
                </c:pt>
                <c:pt idx="2476">
                  <c:v>45018.166666666672</c:v>
                </c:pt>
                <c:pt idx="2477">
                  <c:v>45018.208333333328</c:v>
                </c:pt>
                <c:pt idx="2478">
                  <c:v>45018.25</c:v>
                </c:pt>
                <c:pt idx="2479">
                  <c:v>45018.291666666672</c:v>
                </c:pt>
                <c:pt idx="2480">
                  <c:v>45018.333333333328</c:v>
                </c:pt>
                <c:pt idx="2481">
                  <c:v>45018.375</c:v>
                </c:pt>
                <c:pt idx="2482">
                  <c:v>45018.416666666672</c:v>
                </c:pt>
                <c:pt idx="2483">
                  <c:v>45018.458333333328</c:v>
                </c:pt>
                <c:pt idx="2484">
                  <c:v>45018.5</c:v>
                </c:pt>
                <c:pt idx="2485">
                  <c:v>45018.541666666672</c:v>
                </c:pt>
                <c:pt idx="2486">
                  <c:v>45018.583333333328</c:v>
                </c:pt>
                <c:pt idx="2487">
                  <c:v>45018.625</c:v>
                </c:pt>
                <c:pt idx="2488">
                  <c:v>45018.666666666672</c:v>
                </c:pt>
                <c:pt idx="2489">
                  <c:v>45018.708333333328</c:v>
                </c:pt>
                <c:pt idx="2490">
                  <c:v>45018.75</c:v>
                </c:pt>
                <c:pt idx="2491">
                  <c:v>45018.791666666672</c:v>
                </c:pt>
                <c:pt idx="2492">
                  <c:v>45018.833333333328</c:v>
                </c:pt>
                <c:pt idx="2493">
                  <c:v>45018.875</c:v>
                </c:pt>
                <c:pt idx="2494">
                  <c:v>45018.916666666672</c:v>
                </c:pt>
                <c:pt idx="2495">
                  <c:v>45018.958333333328</c:v>
                </c:pt>
                <c:pt idx="2496">
                  <c:v>45019</c:v>
                </c:pt>
                <c:pt idx="2497">
                  <c:v>45019.041666666672</c:v>
                </c:pt>
                <c:pt idx="2498">
                  <c:v>45019.083333333328</c:v>
                </c:pt>
                <c:pt idx="2499">
                  <c:v>45019.125</c:v>
                </c:pt>
                <c:pt idx="2500">
                  <c:v>45019.166666666672</c:v>
                </c:pt>
                <c:pt idx="2501">
                  <c:v>45019.208333333328</c:v>
                </c:pt>
                <c:pt idx="2502">
                  <c:v>45019.25</c:v>
                </c:pt>
                <c:pt idx="2503">
                  <c:v>45019.291666666672</c:v>
                </c:pt>
                <c:pt idx="2504">
                  <c:v>45019.333333333328</c:v>
                </c:pt>
                <c:pt idx="2505">
                  <c:v>45019.375</c:v>
                </c:pt>
                <c:pt idx="2506">
                  <c:v>45019.416666666672</c:v>
                </c:pt>
                <c:pt idx="2507">
                  <c:v>45019.458333333328</c:v>
                </c:pt>
                <c:pt idx="2508">
                  <c:v>45019.5</c:v>
                </c:pt>
                <c:pt idx="2509">
                  <c:v>45019.541666666672</c:v>
                </c:pt>
                <c:pt idx="2510">
                  <c:v>45019.583333333328</c:v>
                </c:pt>
                <c:pt idx="2511">
                  <c:v>45019.625</c:v>
                </c:pt>
                <c:pt idx="2512">
                  <c:v>45019.666666666672</c:v>
                </c:pt>
                <c:pt idx="2513">
                  <c:v>45019.708333333328</c:v>
                </c:pt>
                <c:pt idx="2514">
                  <c:v>45019.75</c:v>
                </c:pt>
                <c:pt idx="2515">
                  <c:v>45019.791666666672</c:v>
                </c:pt>
                <c:pt idx="2516">
                  <c:v>45019.833333333328</c:v>
                </c:pt>
                <c:pt idx="2517">
                  <c:v>45019.875</c:v>
                </c:pt>
                <c:pt idx="2518">
                  <c:v>45019.916666666672</c:v>
                </c:pt>
                <c:pt idx="2519">
                  <c:v>45019.958333333328</c:v>
                </c:pt>
                <c:pt idx="2520">
                  <c:v>45020</c:v>
                </c:pt>
                <c:pt idx="2521">
                  <c:v>45020.041666666672</c:v>
                </c:pt>
                <c:pt idx="2522">
                  <c:v>45020.083333333328</c:v>
                </c:pt>
                <c:pt idx="2523">
                  <c:v>45020.125</c:v>
                </c:pt>
                <c:pt idx="2524">
                  <c:v>45020.166666666672</c:v>
                </c:pt>
                <c:pt idx="2525">
                  <c:v>45020.208333333328</c:v>
                </c:pt>
                <c:pt idx="2526">
                  <c:v>45020.25</c:v>
                </c:pt>
                <c:pt idx="2527">
                  <c:v>45020.291666666672</c:v>
                </c:pt>
                <c:pt idx="2528">
                  <c:v>45020.333333333328</c:v>
                </c:pt>
                <c:pt idx="2529">
                  <c:v>45020.375</c:v>
                </c:pt>
                <c:pt idx="2530">
                  <c:v>45020.416666666672</c:v>
                </c:pt>
                <c:pt idx="2531">
                  <c:v>45020.458333333328</c:v>
                </c:pt>
                <c:pt idx="2532">
                  <c:v>45020.5</c:v>
                </c:pt>
                <c:pt idx="2533">
                  <c:v>45020.541666666672</c:v>
                </c:pt>
                <c:pt idx="2534">
                  <c:v>45020.583333333328</c:v>
                </c:pt>
                <c:pt idx="2535">
                  <c:v>45020.625</c:v>
                </c:pt>
                <c:pt idx="2536">
                  <c:v>45020.666666666672</c:v>
                </c:pt>
                <c:pt idx="2537">
                  <c:v>45020.708333333328</c:v>
                </c:pt>
                <c:pt idx="2538">
                  <c:v>45020.75</c:v>
                </c:pt>
                <c:pt idx="2539">
                  <c:v>45020.791666666672</c:v>
                </c:pt>
                <c:pt idx="2540">
                  <c:v>45020.833333333328</c:v>
                </c:pt>
                <c:pt idx="2541">
                  <c:v>45020.875</c:v>
                </c:pt>
                <c:pt idx="2542">
                  <c:v>45020.916666666672</c:v>
                </c:pt>
                <c:pt idx="2543">
                  <c:v>45020.958333333328</c:v>
                </c:pt>
                <c:pt idx="2544">
                  <c:v>45021</c:v>
                </c:pt>
                <c:pt idx="2545">
                  <c:v>45021.041666666672</c:v>
                </c:pt>
                <c:pt idx="2546">
                  <c:v>45021.083333333328</c:v>
                </c:pt>
                <c:pt idx="2547">
                  <c:v>45021.125</c:v>
                </c:pt>
                <c:pt idx="2548">
                  <c:v>45021.166666666672</c:v>
                </c:pt>
                <c:pt idx="2549">
                  <c:v>45021.208333333328</c:v>
                </c:pt>
                <c:pt idx="2550">
                  <c:v>45021.25</c:v>
                </c:pt>
                <c:pt idx="2551">
                  <c:v>45021.291666666672</c:v>
                </c:pt>
                <c:pt idx="2552">
                  <c:v>45021.333333333328</c:v>
                </c:pt>
                <c:pt idx="2553">
                  <c:v>45021.375</c:v>
                </c:pt>
                <c:pt idx="2554">
                  <c:v>45021.416666666672</c:v>
                </c:pt>
                <c:pt idx="2555">
                  <c:v>45021.458333333328</c:v>
                </c:pt>
                <c:pt idx="2556">
                  <c:v>45021.5</c:v>
                </c:pt>
                <c:pt idx="2557">
                  <c:v>45021.541666666672</c:v>
                </c:pt>
                <c:pt idx="2558">
                  <c:v>45021.583333333328</c:v>
                </c:pt>
                <c:pt idx="2559">
                  <c:v>45021.625</c:v>
                </c:pt>
                <c:pt idx="2560">
                  <c:v>45021.666666666672</c:v>
                </c:pt>
                <c:pt idx="2561">
                  <c:v>45021.708333333328</c:v>
                </c:pt>
                <c:pt idx="2562">
                  <c:v>45021.75</c:v>
                </c:pt>
                <c:pt idx="2563">
                  <c:v>45021.791666666672</c:v>
                </c:pt>
                <c:pt idx="2564">
                  <c:v>45021.833333333328</c:v>
                </c:pt>
                <c:pt idx="2565">
                  <c:v>45021.875</c:v>
                </c:pt>
                <c:pt idx="2566">
                  <c:v>45021.916666666672</c:v>
                </c:pt>
                <c:pt idx="2567">
                  <c:v>45021.958333333328</c:v>
                </c:pt>
                <c:pt idx="2568">
                  <c:v>45022</c:v>
                </c:pt>
                <c:pt idx="2569">
                  <c:v>45022.041666666672</c:v>
                </c:pt>
                <c:pt idx="2570">
                  <c:v>45022.083333333328</c:v>
                </c:pt>
                <c:pt idx="2571">
                  <c:v>45022.125</c:v>
                </c:pt>
                <c:pt idx="2572">
                  <c:v>45022.166666666672</c:v>
                </c:pt>
                <c:pt idx="2573">
                  <c:v>45022.208333333328</c:v>
                </c:pt>
                <c:pt idx="2574">
                  <c:v>45022.25</c:v>
                </c:pt>
                <c:pt idx="2575">
                  <c:v>45022.291666666672</c:v>
                </c:pt>
                <c:pt idx="2576">
                  <c:v>45022.333333333328</c:v>
                </c:pt>
                <c:pt idx="2577">
                  <c:v>45022.375</c:v>
                </c:pt>
                <c:pt idx="2578">
                  <c:v>45022.416666666672</c:v>
                </c:pt>
                <c:pt idx="2579">
                  <c:v>45022.458333333328</c:v>
                </c:pt>
                <c:pt idx="2580">
                  <c:v>45022.5</c:v>
                </c:pt>
                <c:pt idx="2581">
                  <c:v>45022.541666666672</c:v>
                </c:pt>
                <c:pt idx="2582">
                  <c:v>45022.583333333328</c:v>
                </c:pt>
                <c:pt idx="2583">
                  <c:v>45022.625</c:v>
                </c:pt>
                <c:pt idx="2584">
                  <c:v>45022.666666666672</c:v>
                </c:pt>
                <c:pt idx="2585">
                  <c:v>45022.708333333328</c:v>
                </c:pt>
                <c:pt idx="2586">
                  <c:v>45022.75</c:v>
                </c:pt>
                <c:pt idx="2587">
                  <c:v>45022.791666666672</c:v>
                </c:pt>
                <c:pt idx="2588">
                  <c:v>45022.833333333328</c:v>
                </c:pt>
                <c:pt idx="2589">
                  <c:v>45022.875</c:v>
                </c:pt>
                <c:pt idx="2590">
                  <c:v>45022.916666666672</c:v>
                </c:pt>
                <c:pt idx="2591">
                  <c:v>45022.958333333328</c:v>
                </c:pt>
                <c:pt idx="2592">
                  <c:v>45023</c:v>
                </c:pt>
                <c:pt idx="2593">
                  <c:v>45023.041666666672</c:v>
                </c:pt>
                <c:pt idx="2594">
                  <c:v>45023.083333333328</c:v>
                </c:pt>
                <c:pt idx="2595">
                  <c:v>45023.125</c:v>
                </c:pt>
                <c:pt idx="2596">
                  <c:v>45023.166666666672</c:v>
                </c:pt>
                <c:pt idx="2597">
                  <c:v>45023.208333333328</c:v>
                </c:pt>
                <c:pt idx="2598">
                  <c:v>45023.25</c:v>
                </c:pt>
                <c:pt idx="2599">
                  <c:v>45023.291666666672</c:v>
                </c:pt>
                <c:pt idx="2600">
                  <c:v>45023.333333333328</c:v>
                </c:pt>
                <c:pt idx="2601">
                  <c:v>45023.375</c:v>
                </c:pt>
                <c:pt idx="2602">
                  <c:v>45023.416666666672</c:v>
                </c:pt>
                <c:pt idx="2603">
                  <c:v>45023.458333333328</c:v>
                </c:pt>
                <c:pt idx="2604">
                  <c:v>45023.5</c:v>
                </c:pt>
                <c:pt idx="2605">
                  <c:v>45023.541666666672</c:v>
                </c:pt>
                <c:pt idx="2606">
                  <c:v>45023.583333333328</c:v>
                </c:pt>
                <c:pt idx="2607">
                  <c:v>45023.625</c:v>
                </c:pt>
                <c:pt idx="2608">
                  <c:v>45023.666666666672</c:v>
                </c:pt>
                <c:pt idx="2609">
                  <c:v>45023.708333333328</c:v>
                </c:pt>
                <c:pt idx="2610">
                  <c:v>45023.75</c:v>
                </c:pt>
                <c:pt idx="2611">
                  <c:v>45023.791666666672</c:v>
                </c:pt>
                <c:pt idx="2612">
                  <c:v>45023.833333333328</c:v>
                </c:pt>
                <c:pt idx="2613">
                  <c:v>45023.875</c:v>
                </c:pt>
                <c:pt idx="2614">
                  <c:v>45023.916666666672</c:v>
                </c:pt>
                <c:pt idx="2615">
                  <c:v>45023.958333333328</c:v>
                </c:pt>
                <c:pt idx="2616">
                  <c:v>45024</c:v>
                </c:pt>
                <c:pt idx="2617">
                  <c:v>45024.041666666672</c:v>
                </c:pt>
                <c:pt idx="2618">
                  <c:v>45024.083333333328</c:v>
                </c:pt>
                <c:pt idx="2619">
                  <c:v>45024.125</c:v>
                </c:pt>
                <c:pt idx="2620">
                  <c:v>45024.166666666672</c:v>
                </c:pt>
                <c:pt idx="2621">
                  <c:v>45024.208333333328</c:v>
                </c:pt>
                <c:pt idx="2622">
                  <c:v>45024.25</c:v>
                </c:pt>
                <c:pt idx="2623">
                  <c:v>45024.291666666672</c:v>
                </c:pt>
                <c:pt idx="2624">
                  <c:v>45024.333333333328</c:v>
                </c:pt>
                <c:pt idx="2625">
                  <c:v>45024.375</c:v>
                </c:pt>
                <c:pt idx="2626">
                  <c:v>45024.416666666672</c:v>
                </c:pt>
                <c:pt idx="2627">
                  <c:v>45024.458333333328</c:v>
                </c:pt>
                <c:pt idx="2628">
                  <c:v>45024.5</c:v>
                </c:pt>
                <c:pt idx="2629">
                  <c:v>45024.541666666672</c:v>
                </c:pt>
                <c:pt idx="2630">
                  <c:v>45024.583333333328</c:v>
                </c:pt>
                <c:pt idx="2631">
                  <c:v>45024.625</c:v>
                </c:pt>
                <c:pt idx="2632">
                  <c:v>45024.666666666672</c:v>
                </c:pt>
                <c:pt idx="2633">
                  <c:v>45024.708333333328</c:v>
                </c:pt>
                <c:pt idx="2634">
                  <c:v>45024.75</c:v>
                </c:pt>
                <c:pt idx="2635">
                  <c:v>45024.791666666672</c:v>
                </c:pt>
                <c:pt idx="2636">
                  <c:v>45024.833333333328</c:v>
                </c:pt>
                <c:pt idx="2637">
                  <c:v>45024.875</c:v>
                </c:pt>
                <c:pt idx="2638">
                  <c:v>45024.916666666672</c:v>
                </c:pt>
                <c:pt idx="2639">
                  <c:v>45024.958333333328</c:v>
                </c:pt>
                <c:pt idx="2640">
                  <c:v>45025</c:v>
                </c:pt>
                <c:pt idx="2641">
                  <c:v>45025.041666666672</c:v>
                </c:pt>
                <c:pt idx="2642">
                  <c:v>45025.083333333328</c:v>
                </c:pt>
                <c:pt idx="2643">
                  <c:v>45025.125</c:v>
                </c:pt>
                <c:pt idx="2644">
                  <c:v>45025.166666666672</c:v>
                </c:pt>
                <c:pt idx="2645">
                  <c:v>45025.208333333328</c:v>
                </c:pt>
                <c:pt idx="2646">
                  <c:v>45025.25</c:v>
                </c:pt>
                <c:pt idx="2647">
                  <c:v>45025.291666666672</c:v>
                </c:pt>
                <c:pt idx="2648">
                  <c:v>45025.333333333328</c:v>
                </c:pt>
                <c:pt idx="2649">
                  <c:v>45025.375</c:v>
                </c:pt>
                <c:pt idx="2650">
                  <c:v>45025.416666666672</c:v>
                </c:pt>
                <c:pt idx="2651">
                  <c:v>45025.458333333328</c:v>
                </c:pt>
                <c:pt idx="2652">
                  <c:v>45025.5</c:v>
                </c:pt>
                <c:pt idx="2653">
                  <c:v>45025.541666666672</c:v>
                </c:pt>
                <c:pt idx="2654">
                  <c:v>45025.583333333328</c:v>
                </c:pt>
                <c:pt idx="2655">
                  <c:v>45025.625</c:v>
                </c:pt>
                <c:pt idx="2656">
                  <c:v>45025.666666666672</c:v>
                </c:pt>
                <c:pt idx="2657">
                  <c:v>45025.708333333328</c:v>
                </c:pt>
                <c:pt idx="2658">
                  <c:v>45025.75</c:v>
                </c:pt>
                <c:pt idx="2659">
                  <c:v>45025.791666666672</c:v>
                </c:pt>
                <c:pt idx="2660">
                  <c:v>45025.833333333328</c:v>
                </c:pt>
                <c:pt idx="2661">
                  <c:v>45025.875</c:v>
                </c:pt>
                <c:pt idx="2662">
                  <c:v>45025.916666666672</c:v>
                </c:pt>
                <c:pt idx="2663">
                  <c:v>45025.958333333328</c:v>
                </c:pt>
                <c:pt idx="2664">
                  <c:v>45026</c:v>
                </c:pt>
                <c:pt idx="2665">
                  <c:v>45026.041666666672</c:v>
                </c:pt>
                <c:pt idx="2666">
                  <c:v>45026.083333333328</c:v>
                </c:pt>
                <c:pt idx="2667">
                  <c:v>45026.125</c:v>
                </c:pt>
                <c:pt idx="2668">
                  <c:v>45026.166666666672</c:v>
                </c:pt>
                <c:pt idx="2669">
                  <c:v>45026.208333333328</c:v>
                </c:pt>
                <c:pt idx="2670">
                  <c:v>45026.25</c:v>
                </c:pt>
                <c:pt idx="2671">
                  <c:v>45026.291666666672</c:v>
                </c:pt>
                <c:pt idx="2672">
                  <c:v>45026.333333333328</c:v>
                </c:pt>
                <c:pt idx="2673">
                  <c:v>45026.375</c:v>
                </c:pt>
                <c:pt idx="2674">
                  <c:v>45026.416666666672</c:v>
                </c:pt>
                <c:pt idx="2675">
                  <c:v>45026.458333333328</c:v>
                </c:pt>
                <c:pt idx="2676">
                  <c:v>45026.5</c:v>
                </c:pt>
                <c:pt idx="2677">
                  <c:v>45026.541666666672</c:v>
                </c:pt>
                <c:pt idx="2678">
                  <c:v>45026.583333333328</c:v>
                </c:pt>
                <c:pt idx="2679">
                  <c:v>45026.625</c:v>
                </c:pt>
                <c:pt idx="2680">
                  <c:v>45026.666666666672</c:v>
                </c:pt>
                <c:pt idx="2681">
                  <c:v>45026.708333333328</c:v>
                </c:pt>
                <c:pt idx="2682">
                  <c:v>45026.75</c:v>
                </c:pt>
                <c:pt idx="2683">
                  <c:v>45026.791666666672</c:v>
                </c:pt>
                <c:pt idx="2684">
                  <c:v>45026.833333333328</c:v>
                </c:pt>
                <c:pt idx="2685">
                  <c:v>45026.875</c:v>
                </c:pt>
                <c:pt idx="2686">
                  <c:v>45026.916666666672</c:v>
                </c:pt>
                <c:pt idx="2687">
                  <c:v>45026.958333333328</c:v>
                </c:pt>
                <c:pt idx="2688">
                  <c:v>45027</c:v>
                </c:pt>
                <c:pt idx="2689">
                  <c:v>45027.041666666672</c:v>
                </c:pt>
                <c:pt idx="2690">
                  <c:v>45027.083333333328</c:v>
                </c:pt>
                <c:pt idx="2691">
                  <c:v>45027.125</c:v>
                </c:pt>
                <c:pt idx="2692">
                  <c:v>45027.166666666672</c:v>
                </c:pt>
                <c:pt idx="2693">
                  <c:v>45027.208333333328</c:v>
                </c:pt>
                <c:pt idx="2694">
                  <c:v>45027.25</c:v>
                </c:pt>
                <c:pt idx="2695">
                  <c:v>45027.291666666672</c:v>
                </c:pt>
                <c:pt idx="2696">
                  <c:v>45027.333333333328</c:v>
                </c:pt>
                <c:pt idx="2697">
                  <c:v>45027.375</c:v>
                </c:pt>
                <c:pt idx="2698">
                  <c:v>45027.416666666672</c:v>
                </c:pt>
                <c:pt idx="2699">
                  <c:v>45027.458333333328</c:v>
                </c:pt>
                <c:pt idx="2700">
                  <c:v>45027.5</c:v>
                </c:pt>
                <c:pt idx="2701">
                  <c:v>45027.541666666672</c:v>
                </c:pt>
                <c:pt idx="2702">
                  <c:v>45027.583333333328</c:v>
                </c:pt>
                <c:pt idx="2703">
                  <c:v>45027.625</c:v>
                </c:pt>
                <c:pt idx="2704">
                  <c:v>45027.666666666672</c:v>
                </c:pt>
                <c:pt idx="2705">
                  <c:v>45027.708333333328</c:v>
                </c:pt>
                <c:pt idx="2706">
                  <c:v>45027.75</c:v>
                </c:pt>
                <c:pt idx="2707">
                  <c:v>45027.791666666672</c:v>
                </c:pt>
                <c:pt idx="2708">
                  <c:v>45027.833333333328</c:v>
                </c:pt>
                <c:pt idx="2709">
                  <c:v>45027.875</c:v>
                </c:pt>
                <c:pt idx="2710">
                  <c:v>45027.916666666672</c:v>
                </c:pt>
                <c:pt idx="2711">
                  <c:v>45027.958333333328</c:v>
                </c:pt>
                <c:pt idx="2712">
                  <c:v>45028</c:v>
                </c:pt>
                <c:pt idx="2713">
                  <c:v>45028.041666666672</c:v>
                </c:pt>
                <c:pt idx="2714">
                  <c:v>45028.083333333328</c:v>
                </c:pt>
                <c:pt idx="2715">
                  <c:v>45028.125</c:v>
                </c:pt>
                <c:pt idx="2716">
                  <c:v>45028.166666666672</c:v>
                </c:pt>
                <c:pt idx="2717">
                  <c:v>45028.208333333328</c:v>
                </c:pt>
                <c:pt idx="2718">
                  <c:v>45028.25</c:v>
                </c:pt>
                <c:pt idx="2719">
                  <c:v>45028.291666666672</c:v>
                </c:pt>
                <c:pt idx="2720">
                  <c:v>45028.333333333328</c:v>
                </c:pt>
                <c:pt idx="2721">
                  <c:v>45028.375</c:v>
                </c:pt>
                <c:pt idx="2722">
                  <c:v>45028.416666666672</c:v>
                </c:pt>
                <c:pt idx="2723">
                  <c:v>45028.458333333328</c:v>
                </c:pt>
                <c:pt idx="2724">
                  <c:v>45028.5</c:v>
                </c:pt>
                <c:pt idx="2725">
                  <c:v>45028.541666666672</c:v>
                </c:pt>
                <c:pt idx="2726">
                  <c:v>45028.583333333328</c:v>
                </c:pt>
                <c:pt idx="2727">
                  <c:v>45028.625</c:v>
                </c:pt>
                <c:pt idx="2728">
                  <c:v>45028.666666666672</c:v>
                </c:pt>
                <c:pt idx="2729">
                  <c:v>45028.708333333328</c:v>
                </c:pt>
                <c:pt idx="2730">
                  <c:v>45028.75</c:v>
                </c:pt>
                <c:pt idx="2731">
                  <c:v>45028.791666666672</c:v>
                </c:pt>
                <c:pt idx="2732">
                  <c:v>45028.833333333328</c:v>
                </c:pt>
                <c:pt idx="2733">
                  <c:v>45028.875</c:v>
                </c:pt>
                <c:pt idx="2734">
                  <c:v>45028.916666666672</c:v>
                </c:pt>
                <c:pt idx="2735">
                  <c:v>45028.958333333328</c:v>
                </c:pt>
                <c:pt idx="2736">
                  <c:v>45029</c:v>
                </c:pt>
                <c:pt idx="2737">
                  <c:v>45029.041666666672</c:v>
                </c:pt>
                <c:pt idx="2738">
                  <c:v>45029.083333333328</c:v>
                </c:pt>
                <c:pt idx="2739">
                  <c:v>45029.125</c:v>
                </c:pt>
                <c:pt idx="2740">
                  <c:v>45029.166666666672</c:v>
                </c:pt>
                <c:pt idx="2741">
                  <c:v>45029.208333333328</c:v>
                </c:pt>
                <c:pt idx="2742">
                  <c:v>45029.25</c:v>
                </c:pt>
                <c:pt idx="2743">
                  <c:v>45029.291666666672</c:v>
                </c:pt>
                <c:pt idx="2744">
                  <c:v>45029.333333333328</c:v>
                </c:pt>
                <c:pt idx="2745">
                  <c:v>45029.375</c:v>
                </c:pt>
                <c:pt idx="2746">
                  <c:v>45029.416666666672</c:v>
                </c:pt>
                <c:pt idx="2747">
                  <c:v>45029.458333333328</c:v>
                </c:pt>
                <c:pt idx="2748">
                  <c:v>45029.5</c:v>
                </c:pt>
                <c:pt idx="2749">
                  <c:v>45029.541666666672</c:v>
                </c:pt>
                <c:pt idx="2750">
                  <c:v>45029.583333333328</c:v>
                </c:pt>
                <c:pt idx="2751">
                  <c:v>45029.625</c:v>
                </c:pt>
                <c:pt idx="2752">
                  <c:v>45029.666666666672</c:v>
                </c:pt>
                <c:pt idx="2753">
                  <c:v>45029.708333333328</c:v>
                </c:pt>
                <c:pt idx="2754">
                  <c:v>45029.75</c:v>
                </c:pt>
                <c:pt idx="2755">
                  <c:v>45029.791666666672</c:v>
                </c:pt>
                <c:pt idx="2756">
                  <c:v>45029.833333333328</c:v>
                </c:pt>
                <c:pt idx="2757">
                  <c:v>45029.875</c:v>
                </c:pt>
                <c:pt idx="2758">
                  <c:v>45029.916666666672</c:v>
                </c:pt>
                <c:pt idx="2759">
                  <c:v>45029.958333333328</c:v>
                </c:pt>
                <c:pt idx="2760">
                  <c:v>45030</c:v>
                </c:pt>
                <c:pt idx="2761">
                  <c:v>45030.041666666672</c:v>
                </c:pt>
                <c:pt idx="2762">
                  <c:v>45030.083333333328</c:v>
                </c:pt>
                <c:pt idx="2763">
                  <c:v>45030.125</c:v>
                </c:pt>
                <c:pt idx="2764">
                  <c:v>45030.166666666672</c:v>
                </c:pt>
                <c:pt idx="2765">
                  <c:v>45030.208333333328</c:v>
                </c:pt>
                <c:pt idx="2766">
                  <c:v>45030.25</c:v>
                </c:pt>
                <c:pt idx="2767">
                  <c:v>45030.291666666672</c:v>
                </c:pt>
                <c:pt idx="2768">
                  <c:v>45030.333333333328</c:v>
                </c:pt>
                <c:pt idx="2769">
                  <c:v>45030.375</c:v>
                </c:pt>
                <c:pt idx="2770">
                  <c:v>45030.416666666672</c:v>
                </c:pt>
                <c:pt idx="2771">
                  <c:v>45030.458333333328</c:v>
                </c:pt>
                <c:pt idx="2772">
                  <c:v>45030.5</c:v>
                </c:pt>
                <c:pt idx="2773">
                  <c:v>45030.541666666672</c:v>
                </c:pt>
                <c:pt idx="2774">
                  <c:v>45030.583333333328</c:v>
                </c:pt>
                <c:pt idx="2775">
                  <c:v>45030.625</c:v>
                </c:pt>
                <c:pt idx="2776">
                  <c:v>45030.666666666672</c:v>
                </c:pt>
                <c:pt idx="2777">
                  <c:v>45030.708333333328</c:v>
                </c:pt>
                <c:pt idx="2778">
                  <c:v>45030.75</c:v>
                </c:pt>
                <c:pt idx="2779">
                  <c:v>45030.791666666672</c:v>
                </c:pt>
                <c:pt idx="2780">
                  <c:v>45030.833333333328</c:v>
                </c:pt>
                <c:pt idx="2781">
                  <c:v>45030.875</c:v>
                </c:pt>
                <c:pt idx="2782">
                  <c:v>45030.916666666672</c:v>
                </c:pt>
                <c:pt idx="2783">
                  <c:v>45030.958333333328</c:v>
                </c:pt>
                <c:pt idx="2784">
                  <c:v>45031</c:v>
                </c:pt>
                <c:pt idx="2785">
                  <c:v>45031.041666666672</c:v>
                </c:pt>
                <c:pt idx="2786">
                  <c:v>45031.083333333328</c:v>
                </c:pt>
                <c:pt idx="2787">
                  <c:v>45031.125</c:v>
                </c:pt>
                <c:pt idx="2788">
                  <c:v>45031.166666666672</c:v>
                </c:pt>
                <c:pt idx="2789">
                  <c:v>45031.208333333328</c:v>
                </c:pt>
                <c:pt idx="2790">
                  <c:v>45031.25</c:v>
                </c:pt>
                <c:pt idx="2791">
                  <c:v>45031.291666666672</c:v>
                </c:pt>
                <c:pt idx="2792">
                  <c:v>45031.333333333328</c:v>
                </c:pt>
                <c:pt idx="2793">
                  <c:v>45031.375</c:v>
                </c:pt>
                <c:pt idx="2794">
                  <c:v>45031.416666666672</c:v>
                </c:pt>
                <c:pt idx="2795">
                  <c:v>45031.458333333328</c:v>
                </c:pt>
                <c:pt idx="2796">
                  <c:v>45031.5</c:v>
                </c:pt>
                <c:pt idx="2797">
                  <c:v>45031.541666666672</c:v>
                </c:pt>
                <c:pt idx="2798">
                  <c:v>45031.583333333328</c:v>
                </c:pt>
                <c:pt idx="2799">
                  <c:v>45031.625</c:v>
                </c:pt>
                <c:pt idx="2800">
                  <c:v>45031.666666666672</c:v>
                </c:pt>
                <c:pt idx="2801">
                  <c:v>45031.708333333328</c:v>
                </c:pt>
                <c:pt idx="2802">
                  <c:v>45031.75</c:v>
                </c:pt>
                <c:pt idx="2803">
                  <c:v>45031.791666666672</c:v>
                </c:pt>
                <c:pt idx="2804">
                  <c:v>45031.833333333328</c:v>
                </c:pt>
                <c:pt idx="2805">
                  <c:v>45031.875</c:v>
                </c:pt>
                <c:pt idx="2806">
                  <c:v>45031.916666666672</c:v>
                </c:pt>
                <c:pt idx="2807">
                  <c:v>45031.958333333328</c:v>
                </c:pt>
                <c:pt idx="2808">
                  <c:v>45032</c:v>
                </c:pt>
                <c:pt idx="2809">
                  <c:v>45032.041666666672</c:v>
                </c:pt>
                <c:pt idx="2810">
                  <c:v>45032.083333333328</c:v>
                </c:pt>
                <c:pt idx="2811">
                  <c:v>45032.125</c:v>
                </c:pt>
                <c:pt idx="2812">
                  <c:v>45032.166666666672</c:v>
                </c:pt>
                <c:pt idx="2813">
                  <c:v>45032.208333333328</c:v>
                </c:pt>
                <c:pt idx="2814">
                  <c:v>45032.25</c:v>
                </c:pt>
                <c:pt idx="2815">
                  <c:v>45032.291666666672</c:v>
                </c:pt>
                <c:pt idx="2816">
                  <c:v>45032.333333333328</c:v>
                </c:pt>
                <c:pt idx="2817">
                  <c:v>45032.375</c:v>
                </c:pt>
                <c:pt idx="2818">
                  <c:v>45032.416666666672</c:v>
                </c:pt>
                <c:pt idx="2819">
                  <c:v>45032.458333333328</c:v>
                </c:pt>
                <c:pt idx="2820">
                  <c:v>45032.5</c:v>
                </c:pt>
                <c:pt idx="2821">
                  <c:v>45032.541666666672</c:v>
                </c:pt>
                <c:pt idx="2822">
                  <c:v>45032.583333333328</c:v>
                </c:pt>
                <c:pt idx="2823">
                  <c:v>45032.625</c:v>
                </c:pt>
                <c:pt idx="2824">
                  <c:v>45032.666666666672</c:v>
                </c:pt>
                <c:pt idx="2825">
                  <c:v>45032.708333333328</c:v>
                </c:pt>
                <c:pt idx="2826">
                  <c:v>45032.75</c:v>
                </c:pt>
                <c:pt idx="2827">
                  <c:v>45032.791666666672</c:v>
                </c:pt>
                <c:pt idx="2828">
                  <c:v>45032.833333333328</c:v>
                </c:pt>
                <c:pt idx="2829">
                  <c:v>45032.875</c:v>
                </c:pt>
                <c:pt idx="2830">
                  <c:v>45032.916666666672</c:v>
                </c:pt>
                <c:pt idx="2831">
                  <c:v>45032.958333333328</c:v>
                </c:pt>
                <c:pt idx="2832">
                  <c:v>45033</c:v>
                </c:pt>
                <c:pt idx="2833">
                  <c:v>45033.041666666672</c:v>
                </c:pt>
                <c:pt idx="2834">
                  <c:v>45033.083333333328</c:v>
                </c:pt>
                <c:pt idx="2835">
                  <c:v>45033.125</c:v>
                </c:pt>
                <c:pt idx="2836">
                  <c:v>45033.166666666672</c:v>
                </c:pt>
                <c:pt idx="2837">
                  <c:v>45033.208333333328</c:v>
                </c:pt>
                <c:pt idx="2838">
                  <c:v>45033.25</c:v>
                </c:pt>
                <c:pt idx="2839">
                  <c:v>45033.291666666672</c:v>
                </c:pt>
                <c:pt idx="2840">
                  <c:v>45033.333333333328</c:v>
                </c:pt>
                <c:pt idx="2841">
                  <c:v>45033.375</c:v>
                </c:pt>
                <c:pt idx="2842">
                  <c:v>45033.416666666672</c:v>
                </c:pt>
                <c:pt idx="2843">
                  <c:v>45033.458333333328</c:v>
                </c:pt>
                <c:pt idx="2844">
                  <c:v>45033.5</c:v>
                </c:pt>
                <c:pt idx="2845">
                  <c:v>45033.541666666672</c:v>
                </c:pt>
                <c:pt idx="2846">
                  <c:v>45033.583333333328</c:v>
                </c:pt>
                <c:pt idx="2847">
                  <c:v>45033.625</c:v>
                </c:pt>
                <c:pt idx="2848">
                  <c:v>45033.666666666672</c:v>
                </c:pt>
                <c:pt idx="2849">
                  <c:v>45033.708333333328</c:v>
                </c:pt>
                <c:pt idx="2850">
                  <c:v>45033.75</c:v>
                </c:pt>
                <c:pt idx="2851">
                  <c:v>45033.791666666672</c:v>
                </c:pt>
                <c:pt idx="2852">
                  <c:v>45033.833333333328</c:v>
                </c:pt>
                <c:pt idx="2853">
                  <c:v>45033.875</c:v>
                </c:pt>
                <c:pt idx="2854">
                  <c:v>45033.916666666672</c:v>
                </c:pt>
                <c:pt idx="2855">
                  <c:v>45033.958333333328</c:v>
                </c:pt>
                <c:pt idx="2856">
                  <c:v>45034</c:v>
                </c:pt>
                <c:pt idx="2857">
                  <c:v>45034.041666666672</c:v>
                </c:pt>
                <c:pt idx="2858">
                  <c:v>45034.083333333328</c:v>
                </c:pt>
                <c:pt idx="2859">
                  <c:v>45034.125</c:v>
                </c:pt>
                <c:pt idx="2860">
                  <c:v>45034.166666666672</c:v>
                </c:pt>
                <c:pt idx="2861">
                  <c:v>45034.208333333328</c:v>
                </c:pt>
                <c:pt idx="2862">
                  <c:v>45034.25</c:v>
                </c:pt>
                <c:pt idx="2863">
                  <c:v>45034.291666666672</c:v>
                </c:pt>
                <c:pt idx="2864">
                  <c:v>45034.333333333328</c:v>
                </c:pt>
                <c:pt idx="2865">
                  <c:v>45034.375</c:v>
                </c:pt>
                <c:pt idx="2866">
                  <c:v>45034.416666666672</c:v>
                </c:pt>
                <c:pt idx="2867">
                  <c:v>45034.458333333328</c:v>
                </c:pt>
                <c:pt idx="2868">
                  <c:v>45034.5</c:v>
                </c:pt>
                <c:pt idx="2869">
                  <c:v>45034.541666666672</c:v>
                </c:pt>
                <c:pt idx="2870">
                  <c:v>45034.583333333328</c:v>
                </c:pt>
                <c:pt idx="2871">
                  <c:v>45034.625</c:v>
                </c:pt>
                <c:pt idx="2872">
                  <c:v>45034.666666666672</c:v>
                </c:pt>
                <c:pt idx="2873">
                  <c:v>45034.708333333328</c:v>
                </c:pt>
                <c:pt idx="2874">
                  <c:v>45034.75</c:v>
                </c:pt>
                <c:pt idx="2875">
                  <c:v>45034.791666666672</c:v>
                </c:pt>
                <c:pt idx="2876">
                  <c:v>45034.833333333328</c:v>
                </c:pt>
                <c:pt idx="2877">
                  <c:v>45034.875</c:v>
                </c:pt>
                <c:pt idx="2878">
                  <c:v>45034.916666666672</c:v>
                </c:pt>
                <c:pt idx="2879">
                  <c:v>45034.958333333328</c:v>
                </c:pt>
                <c:pt idx="2880">
                  <c:v>45035</c:v>
                </c:pt>
                <c:pt idx="2881">
                  <c:v>45035.041666666672</c:v>
                </c:pt>
                <c:pt idx="2882">
                  <c:v>45035.083333333328</c:v>
                </c:pt>
                <c:pt idx="2883">
                  <c:v>45035.125</c:v>
                </c:pt>
                <c:pt idx="2884">
                  <c:v>45035.166666666672</c:v>
                </c:pt>
                <c:pt idx="2885">
                  <c:v>45035.208333333328</c:v>
                </c:pt>
                <c:pt idx="2886">
                  <c:v>45035.25</c:v>
                </c:pt>
                <c:pt idx="2887">
                  <c:v>45035.291666666672</c:v>
                </c:pt>
                <c:pt idx="2888">
                  <c:v>45035.333333333328</c:v>
                </c:pt>
                <c:pt idx="2889">
                  <c:v>45035.375</c:v>
                </c:pt>
                <c:pt idx="2890">
                  <c:v>45035.416666666672</c:v>
                </c:pt>
                <c:pt idx="2891">
                  <c:v>45035.458333333328</c:v>
                </c:pt>
                <c:pt idx="2892">
                  <c:v>45035.5</c:v>
                </c:pt>
                <c:pt idx="2893">
                  <c:v>45035.541666666672</c:v>
                </c:pt>
                <c:pt idx="2894">
                  <c:v>45035.583333333328</c:v>
                </c:pt>
                <c:pt idx="2895">
                  <c:v>45035.625</c:v>
                </c:pt>
                <c:pt idx="2896">
                  <c:v>45035.666666666672</c:v>
                </c:pt>
                <c:pt idx="2897">
                  <c:v>45035.708333333328</c:v>
                </c:pt>
                <c:pt idx="2898">
                  <c:v>45035.75</c:v>
                </c:pt>
                <c:pt idx="2899">
                  <c:v>45035.791666666672</c:v>
                </c:pt>
                <c:pt idx="2900">
                  <c:v>45035.833333333328</c:v>
                </c:pt>
                <c:pt idx="2901">
                  <c:v>45035.875</c:v>
                </c:pt>
                <c:pt idx="2902">
                  <c:v>45035.916666666672</c:v>
                </c:pt>
                <c:pt idx="2903">
                  <c:v>45035.958333333328</c:v>
                </c:pt>
                <c:pt idx="2904">
                  <c:v>45036</c:v>
                </c:pt>
                <c:pt idx="2905">
                  <c:v>45036.041666666672</c:v>
                </c:pt>
                <c:pt idx="2906">
                  <c:v>45036.083333333328</c:v>
                </c:pt>
                <c:pt idx="2907">
                  <c:v>45036.125</c:v>
                </c:pt>
                <c:pt idx="2908">
                  <c:v>45036.166666666672</c:v>
                </c:pt>
                <c:pt idx="2909">
                  <c:v>45036.208333333328</c:v>
                </c:pt>
                <c:pt idx="2910">
                  <c:v>45036.25</c:v>
                </c:pt>
                <c:pt idx="2911">
                  <c:v>45036.291666666672</c:v>
                </c:pt>
                <c:pt idx="2912">
                  <c:v>45036.333333333328</c:v>
                </c:pt>
                <c:pt idx="2913">
                  <c:v>45036.375</c:v>
                </c:pt>
                <c:pt idx="2914">
                  <c:v>45036.416666666672</c:v>
                </c:pt>
                <c:pt idx="2915">
                  <c:v>45036.458333333328</c:v>
                </c:pt>
                <c:pt idx="2916">
                  <c:v>45036.5</c:v>
                </c:pt>
                <c:pt idx="2917">
                  <c:v>45036.541666666672</c:v>
                </c:pt>
                <c:pt idx="2918">
                  <c:v>45036.583333333328</c:v>
                </c:pt>
                <c:pt idx="2919">
                  <c:v>45036.625</c:v>
                </c:pt>
                <c:pt idx="2920">
                  <c:v>45036.666666666672</c:v>
                </c:pt>
                <c:pt idx="2921">
                  <c:v>45036.708333333328</c:v>
                </c:pt>
                <c:pt idx="2922">
                  <c:v>45036.75</c:v>
                </c:pt>
                <c:pt idx="2923">
                  <c:v>45036.791666666672</c:v>
                </c:pt>
                <c:pt idx="2924">
                  <c:v>45036.833333333328</c:v>
                </c:pt>
                <c:pt idx="2925">
                  <c:v>45036.875</c:v>
                </c:pt>
                <c:pt idx="2926">
                  <c:v>45036.916666666672</c:v>
                </c:pt>
                <c:pt idx="2927">
                  <c:v>45036.958333333328</c:v>
                </c:pt>
                <c:pt idx="2928">
                  <c:v>45037</c:v>
                </c:pt>
                <c:pt idx="2929">
                  <c:v>45037.041666666672</c:v>
                </c:pt>
                <c:pt idx="2930">
                  <c:v>45037.083333333328</c:v>
                </c:pt>
                <c:pt idx="2931">
                  <c:v>45037.125</c:v>
                </c:pt>
                <c:pt idx="2932">
                  <c:v>45037.166666666672</c:v>
                </c:pt>
                <c:pt idx="2933">
                  <c:v>45037.208333333328</c:v>
                </c:pt>
                <c:pt idx="2934">
                  <c:v>45037.25</c:v>
                </c:pt>
                <c:pt idx="2935">
                  <c:v>45037.291666666672</c:v>
                </c:pt>
                <c:pt idx="2936">
                  <c:v>45037.333333333328</c:v>
                </c:pt>
                <c:pt idx="2937">
                  <c:v>45037.375</c:v>
                </c:pt>
                <c:pt idx="2938">
                  <c:v>45037.416666666672</c:v>
                </c:pt>
                <c:pt idx="2939">
                  <c:v>45037.458333333328</c:v>
                </c:pt>
                <c:pt idx="2940">
                  <c:v>45037.5</c:v>
                </c:pt>
                <c:pt idx="2941">
                  <c:v>45037.541666666672</c:v>
                </c:pt>
                <c:pt idx="2942">
                  <c:v>45037.583333333328</c:v>
                </c:pt>
                <c:pt idx="2943">
                  <c:v>45037.625</c:v>
                </c:pt>
                <c:pt idx="2944">
                  <c:v>45037.666666666672</c:v>
                </c:pt>
                <c:pt idx="2945">
                  <c:v>45037.708333333328</c:v>
                </c:pt>
                <c:pt idx="2946">
                  <c:v>45037.75</c:v>
                </c:pt>
                <c:pt idx="2947">
                  <c:v>45037.791666666672</c:v>
                </c:pt>
                <c:pt idx="2948">
                  <c:v>45037.833333333328</c:v>
                </c:pt>
                <c:pt idx="2949">
                  <c:v>45037.875</c:v>
                </c:pt>
                <c:pt idx="2950">
                  <c:v>45037.916666666672</c:v>
                </c:pt>
                <c:pt idx="2951">
                  <c:v>45037.958333333328</c:v>
                </c:pt>
                <c:pt idx="2952">
                  <c:v>45038</c:v>
                </c:pt>
                <c:pt idx="2953">
                  <c:v>45038.041666666672</c:v>
                </c:pt>
                <c:pt idx="2954">
                  <c:v>45038.083333333328</c:v>
                </c:pt>
                <c:pt idx="2955">
                  <c:v>45038.125</c:v>
                </c:pt>
                <c:pt idx="2956">
                  <c:v>45038.166666666672</c:v>
                </c:pt>
                <c:pt idx="2957">
                  <c:v>45038.208333333328</c:v>
                </c:pt>
                <c:pt idx="2958">
                  <c:v>45038.25</c:v>
                </c:pt>
                <c:pt idx="2959">
                  <c:v>45038.291666666672</c:v>
                </c:pt>
                <c:pt idx="2960">
                  <c:v>45038.333333333328</c:v>
                </c:pt>
                <c:pt idx="2961">
                  <c:v>45038.375</c:v>
                </c:pt>
                <c:pt idx="2962">
                  <c:v>45038.416666666672</c:v>
                </c:pt>
                <c:pt idx="2963">
                  <c:v>45038.458333333328</c:v>
                </c:pt>
                <c:pt idx="2964">
                  <c:v>45038.5</c:v>
                </c:pt>
                <c:pt idx="2965">
                  <c:v>45038.541666666672</c:v>
                </c:pt>
                <c:pt idx="2966">
                  <c:v>45038.583333333328</c:v>
                </c:pt>
                <c:pt idx="2967">
                  <c:v>45038.625</c:v>
                </c:pt>
                <c:pt idx="2968">
                  <c:v>45038.666666666672</c:v>
                </c:pt>
                <c:pt idx="2969">
                  <c:v>45038.708333333328</c:v>
                </c:pt>
                <c:pt idx="2970">
                  <c:v>45038.75</c:v>
                </c:pt>
                <c:pt idx="2971">
                  <c:v>45038.791666666672</c:v>
                </c:pt>
                <c:pt idx="2972">
                  <c:v>45038.833333333328</c:v>
                </c:pt>
                <c:pt idx="2973">
                  <c:v>45038.875</c:v>
                </c:pt>
                <c:pt idx="2974">
                  <c:v>45038.916666666672</c:v>
                </c:pt>
                <c:pt idx="2975">
                  <c:v>45038.958333333328</c:v>
                </c:pt>
                <c:pt idx="2976">
                  <c:v>45039</c:v>
                </c:pt>
                <c:pt idx="2977">
                  <c:v>45039.041666666672</c:v>
                </c:pt>
                <c:pt idx="2978">
                  <c:v>45039.083333333328</c:v>
                </c:pt>
                <c:pt idx="2979">
                  <c:v>45039.125</c:v>
                </c:pt>
                <c:pt idx="2980">
                  <c:v>45039.166666666672</c:v>
                </c:pt>
                <c:pt idx="2981">
                  <c:v>45039.208333333328</c:v>
                </c:pt>
                <c:pt idx="2982">
                  <c:v>45039.25</c:v>
                </c:pt>
                <c:pt idx="2983">
                  <c:v>45039.291666666672</c:v>
                </c:pt>
                <c:pt idx="2984">
                  <c:v>45039.333333333328</c:v>
                </c:pt>
                <c:pt idx="2985">
                  <c:v>45039.375</c:v>
                </c:pt>
                <c:pt idx="2986">
                  <c:v>45039.416666666672</c:v>
                </c:pt>
                <c:pt idx="2987">
                  <c:v>45039.458333333328</c:v>
                </c:pt>
                <c:pt idx="2988">
                  <c:v>45039.5</c:v>
                </c:pt>
                <c:pt idx="2989">
                  <c:v>45039.541666666672</c:v>
                </c:pt>
                <c:pt idx="2990">
                  <c:v>45039.583333333328</c:v>
                </c:pt>
                <c:pt idx="2991">
                  <c:v>45039.625</c:v>
                </c:pt>
                <c:pt idx="2992">
                  <c:v>45039.666666666672</c:v>
                </c:pt>
                <c:pt idx="2993">
                  <c:v>45039.708333333328</c:v>
                </c:pt>
                <c:pt idx="2994">
                  <c:v>45039.75</c:v>
                </c:pt>
                <c:pt idx="2995">
                  <c:v>45039.791666666672</c:v>
                </c:pt>
                <c:pt idx="2996">
                  <c:v>45039.833333333328</c:v>
                </c:pt>
                <c:pt idx="2997">
                  <c:v>45039.875</c:v>
                </c:pt>
                <c:pt idx="2998">
                  <c:v>45039.916666666672</c:v>
                </c:pt>
                <c:pt idx="2999">
                  <c:v>45039.958333333328</c:v>
                </c:pt>
                <c:pt idx="3000">
                  <c:v>45040</c:v>
                </c:pt>
                <c:pt idx="3001">
                  <c:v>45040.041666666672</c:v>
                </c:pt>
                <c:pt idx="3002">
                  <c:v>45040.083333333328</c:v>
                </c:pt>
                <c:pt idx="3003">
                  <c:v>45040.125</c:v>
                </c:pt>
                <c:pt idx="3004">
                  <c:v>45040.166666666672</c:v>
                </c:pt>
                <c:pt idx="3005">
                  <c:v>45040.208333333328</c:v>
                </c:pt>
                <c:pt idx="3006">
                  <c:v>45040.25</c:v>
                </c:pt>
                <c:pt idx="3007">
                  <c:v>45040.291666666672</c:v>
                </c:pt>
                <c:pt idx="3008">
                  <c:v>45040.333333333328</c:v>
                </c:pt>
                <c:pt idx="3009">
                  <c:v>45040.375</c:v>
                </c:pt>
                <c:pt idx="3010">
                  <c:v>45040.416666666672</c:v>
                </c:pt>
                <c:pt idx="3011">
                  <c:v>45040.458333333328</c:v>
                </c:pt>
                <c:pt idx="3012">
                  <c:v>45040.5</c:v>
                </c:pt>
                <c:pt idx="3013">
                  <c:v>45040.541666666672</c:v>
                </c:pt>
                <c:pt idx="3014">
                  <c:v>45040.583333333328</c:v>
                </c:pt>
                <c:pt idx="3015">
                  <c:v>45040.625</c:v>
                </c:pt>
                <c:pt idx="3016">
                  <c:v>45040.666666666672</c:v>
                </c:pt>
                <c:pt idx="3017">
                  <c:v>45040.708333333328</c:v>
                </c:pt>
                <c:pt idx="3018">
                  <c:v>45040.75</c:v>
                </c:pt>
                <c:pt idx="3019">
                  <c:v>45040.791666666672</c:v>
                </c:pt>
                <c:pt idx="3020">
                  <c:v>45040.833333333328</c:v>
                </c:pt>
                <c:pt idx="3021">
                  <c:v>45040.875</c:v>
                </c:pt>
                <c:pt idx="3022">
                  <c:v>45040.916666666672</c:v>
                </c:pt>
                <c:pt idx="3023">
                  <c:v>45040.958333333328</c:v>
                </c:pt>
                <c:pt idx="3024">
                  <c:v>45041</c:v>
                </c:pt>
                <c:pt idx="3025">
                  <c:v>45041.041666666672</c:v>
                </c:pt>
                <c:pt idx="3026">
                  <c:v>45041.083333333328</c:v>
                </c:pt>
                <c:pt idx="3027">
                  <c:v>45041.125</c:v>
                </c:pt>
                <c:pt idx="3028">
                  <c:v>45041.166666666672</c:v>
                </c:pt>
                <c:pt idx="3029">
                  <c:v>45041.208333333328</c:v>
                </c:pt>
                <c:pt idx="3030">
                  <c:v>45041.25</c:v>
                </c:pt>
                <c:pt idx="3031">
                  <c:v>45041.291666666672</c:v>
                </c:pt>
                <c:pt idx="3032">
                  <c:v>45041.333333333328</c:v>
                </c:pt>
                <c:pt idx="3033">
                  <c:v>45041.375</c:v>
                </c:pt>
                <c:pt idx="3034">
                  <c:v>45041.416666666672</c:v>
                </c:pt>
                <c:pt idx="3035">
                  <c:v>45041.458333333328</c:v>
                </c:pt>
                <c:pt idx="3036">
                  <c:v>45041.5</c:v>
                </c:pt>
                <c:pt idx="3037">
                  <c:v>45041.541666666672</c:v>
                </c:pt>
                <c:pt idx="3038">
                  <c:v>45041.583333333328</c:v>
                </c:pt>
                <c:pt idx="3039">
                  <c:v>45041.625</c:v>
                </c:pt>
                <c:pt idx="3040">
                  <c:v>45041.666666666672</c:v>
                </c:pt>
                <c:pt idx="3041">
                  <c:v>45041.708333333328</c:v>
                </c:pt>
                <c:pt idx="3042">
                  <c:v>45041.75</c:v>
                </c:pt>
                <c:pt idx="3043">
                  <c:v>45041.791666666672</c:v>
                </c:pt>
                <c:pt idx="3044">
                  <c:v>45041.833333333328</c:v>
                </c:pt>
                <c:pt idx="3045">
                  <c:v>45041.875</c:v>
                </c:pt>
                <c:pt idx="3046">
                  <c:v>45041.916666666672</c:v>
                </c:pt>
                <c:pt idx="3047">
                  <c:v>45041.958333333328</c:v>
                </c:pt>
                <c:pt idx="3048">
                  <c:v>45042</c:v>
                </c:pt>
                <c:pt idx="3049">
                  <c:v>45042.041666666672</c:v>
                </c:pt>
                <c:pt idx="3050">
                  <c:v>45042.083333333328</c:v>
                </c:pt>
                <c:pt idx="3051">
                  <c:v>45042.125</c:v>
                </c:pt>
                <c:pt idx="3052">
                  <c:v>45042.166666666672</c:v>
                </c:pt>
                <c:pt idx="3053">
                  <c:v>45042.208333333328</c:v>
                </c:pt>
                <c:pt idx="3054">
                  <c:v>45042.25</c:v>
                </c:pt>
                <c:pt idx="3055">
                  <c:v>45042.291666666672</c:v>
                </c:pt>
                <c:pt idx="3056">
                  <c:v>45042.333333333328</c:v>
                </c:pt>
                <c:pt idx="3057">
                  <c:v>45042.375</c:v>
                </c:pt>
                <c:pt idx="3058">
                  <c:v>45042.416666666672</c:v>
                </c:pt>
                <c:pt idx="3059">
                  <c:v>45042.458333333328</c:v>
                </c:pt>
                <c:pt idx="3060">
                  <c:v>45042.5</c:v>
                </c:pt>
                <c:pt idx="3061">
                  <c:v>45042.541666666672</c:v>
                </c:pt>
                <c:pt idx="3062">
                  <c:v>45042.583333333328</c:v>
                </c:pt>
                <c:pt idx="3063">
                  <c:v>45042.625</c:v>
                </c:pt>
                <c:pt idx="3064">
                  <c:v>45042.666666666672</c:v>
                </c:pt>
                <c:pt idx="3065">
                  <c:v>45042.708333333328</c:v>
                </c:pt>
                <c:pt idx="3066">
                  <c:v>45042.75</c:v>
                </c:pt>
                <c:pt idx="3067">
                  <c:v>45042.791666666672</c:v>
                </c:pt>
                <c:pt idx="3068">
                  <c:v>45042.833333333328</c:v>
                </c:pt>
                <c:pt idx="3069">
                  <c:v>45042.875</c:v>
                </c:pt>
                <c:pt idx="3070">
                  <c:v>45042.916666666672</c:v>
                </c:pt>
                <c:pt idx="3071">
                  <c:v>45042.958333333328</c:v>
                </c:pt>
                <c:pt idx="3072">
                  <c:v>45043</c:v>
                </c:pt>
                <c:pt idx="3073">
                  <c:v>45043.041666666672</c:v>
                </c:pt>
                <c:pt idx="3074">
                  <c:v>45043.083333333328</c:v>
                </c:pt>
                <c:pt idx="3075">
                  <c:v>45043.125</c:v>
                </c:pt>
                <c:pt idx="3076">
                  <c:v>45043.166666666672</c:v>
                </c:pt>
                <c:pt idx="3077">
                  <c:v>45043.208333333328</c:v>
                </c:pt>
                <c:pt idx="3078">
                  <c:v>45043.25</c:v>
                </c:pt>
                <c:pt idx="3079">
                  <c:v>45043.291666666672</c:v>
                </c:pt>
                <c:pt idx="3080">
                  <c:v>45043.333333333328</c:v>
                </c:pt>
                <c:pt idx="3081">
                  <c:v>45043.375</c:v>
                </c:pt>
                <c:pt idx="3082">
                  <c:v>45043.416666666672</c:v>
                </c:pt>
                <c:pt idx="3083">
                  <c:v>45043.458333333328</c:v>
                </c:pt>
                <c:pt idx="3084">
                  <c:v>45043.5</c:v>
                </c:pt>
                <c:pt idx="3085">
                  <c:v>45043.541666666672</c:v>
                </c:pt>
                <c:pt idx="3086">
                  <c:v>45043.583333333328</c:v>
                </c:pt>
                <c:pt idx="3087">
                  <c:v>45043.625</c:v>
                </c:pt>
                <c:pt idx="3088">
                  <c:v>45043.666666666672</c:v>
                </c:pt>
                <c:pt idx="3089">
                  <c:v>45043.708333333328</c:v>
                </c:pt>
                <c:pt idx="3090">
                  <c:v>45043.75</c:v>
                </c:pt>
                <c:pt idx="3091">
                  <c:v>45043.791666666672</c:v>
                </c:pt>
                <c:pt idx="3092">
                  <c:v>45043.833333333328</c:v>
                </c:pt>
                <c:pt idx="3093">
                  <c:v>45043.875</c:v>
                </c:pt>
                <c:pt idx="3094">
                  <c:v>45043.916666666672</c:v>
                </c:pt>
                <c:pt idx="3095">
                  <c:v>45043.958333333328</c:v>
                </c:pt>
                <c:pt idx="3096">
                  <c:v>45044</c:v>
                </c:pt>
                <c:pt idx="3097">
                  <c:v>45044.041666666672</c:v>
                </c:pt>
                <c:pt idx="3098">
                  <c:v>45044.083333333328</c:v>
                </c:pt>
                <c:pt idx="3099">
                  <c:v>45044.125</c:v>
                </c:pt>
                <c:pt idx="3100">
                  <c:v>45044.166666666672</c:v>
                </c:pt>
                <c:pt idx="3101">
                  <c:v>45044.208333333328</c:v>
                </c:pt>
                <c:pt idx="3102">
                  <c:v>45044.25</c:v>
                </c:pt>
                <c:pt idx="3103">
                  <c:v>45044.291666666672</c:v>
                </c:pt>
                <c:pt idx="3104">
                  <c:v>45044.333333333328</c:v>
                </c:pt>
                <c:pt idx="3105">
                  <c:v>45044.375</c:v>
                </c:pt>
                <c:pt idx="3106">
                  <c:v>45044.416666666672</c:v>
                </c:pt>
                <c:pt idx="3107">
                  <c:v>45044.458333333328</c:v>
                </c:pt>
                <c:pt idx="3108">
                  <c:v>45044.5</c:v>
                </c:pt>
                <c:pt idx="3109">
                  <c:v>45044.541666666672</c:v>
                </c:pt>
                <c:pt idx="3110">
                  <c:v>45044.583333333328</c:v>
                </c:pt>
                <c:pt idx="3111">
                  <c:v>45044.625</c:v>
                </c:pt>
                <c:pt idx="3112">
                  <c:v>45044.666666666672</c:v>
                </c:pt>
                <c:pt idx="3113">
                  <c:v>45044.708333333328</c:v>
                </c:pt>
                <c:pt idx="3114">
                  <c:v>45044.75</c:v>
                </c:pt>
                <c:pt idx="3115">
                  <c:v>45044.791666666672</c:v>
                </c:pt>
                <c:pt idx="3116">
                  <c:v>45044.833333333328</c:v>
                </c:pt>
                <c:pt idx="3117">
                  <c:v>45044.875</c:v>
                </c:pt>
                <c:pt idx="3118">
                  <c:v>45044.916666666672</c:v>
                </c:pt>
                <c:pt idx="3119">
                  <c:v>45044.958333333328</c:v>
                </c:pt>
                <c:pt idx="3120">
                  <c:v>45045</c:v>
                </c:pt>
                <c:pt idx="3121">
                  <c:v>45045.041666666672</c:v>
                </c:pt>
                <c:pt idx="3122">
                  <c:v>45045.083333333328</c:v>
                </c:pt>
                <c:pt idx="3123">
                  <c:v>45045.125</c:v>
                </c:pt>
                <c:pt idx="3124">
                  <c:v>45045.166666666672</c:v>
                </c:pt>
                <c:pt idx="3125">
                  <c:v>45045.208333333328</c:v>
                </c:pt>
                <c:pt idx="3126">
                  <c:v>45045.25</c:v>
                </c:pt>
                <c:pt idx="3127">
                  <c:v>45045.291666666672</c:v>
                </c:pt>
                <c:pt idx="3128">
                  <c:v>45045.333333333328</c:v>
                </c:pt>
                <c:pt idx="3129">
                  <c:v>45045.375</c:v>
                </c:pt>
                <c:pt idx="3130">
                  <c:v>45045.416666666672</c:v>
                </c:pt>
                <c:pt idx="3131">
                  <c:v>45045.458333333328</c:v>
                </c:pt>
                <c:pt idx="3132">
                  <c:v>45045.5</c:v>
                </c:pt>
                <c:pt idx="3133">
                  <c:v>45045.541666666672</c:v>
                </c:pt>
                <c:pt idx="3134">
                  <c:v>45045.583333333328</c:v>
                </c:pt>
                <c:pt idx="3135">
                  <c:v>45045.625</c:v>
                </c:pt>
                <c:pt idx="3136">
                  <c:v>45045.666666666672</c:v>
                </c:pt>
                <c:pt idx="3137">
                  <c:v>45045.708333333328</c:v>
                </c:pt>
                <c:pt idx="3138">
                  <c:v>45045.75</c:v>
                </c:pt>
                <c:pt idx="3139">
                  <c:v>45045.791666666672</c:v>
                </c:pt>
                <c:pt idx="3140">
                  <c:v>45045.833333333328</c:v>
                </c:pt>
                <c:pt idx="3141">
                  <c:v>45045.875</c:v>
                </c:pt>
                <c:pt idx="3142">
                  <c:v>45045.916666666672</c:v>
                </c:pt>
                <c:pt idx="3143">
                  <c:v>45045.958333333328</c:v>
                </c:pt>
                <c:pt idx="3144">
                  <c:v>45046</c:v>
                </c:pt>
                <c:pt idx="3145">
                  <c:v>45046.041666666672</c:v>
                </c:pt>
                <c:pt idx="3146">
                  <c:v>45046.083333333328</c:v>
                </c:pt>
                <c:pt idx="3147">
                  <c:v>45046.125</c:v>
                </c:pt>
                <c:pt idx="3148">
                  <c:v>45046.166666666672</c:v>
                </c:pt>
                <c:pt idx="3149">
                  <c:v>45046.208333333328</c:v>
                </c:pt>
                <c:pt idx="3150">
                  <c:v>45046.25</c:v>
                </c:pt>
                <c:pt idx="3151">
                  <c:v>45046.291666666672</c:v>
                </c:pt>
                <c:pt idx="3152">
                  <c:v>45046.333333333328</c:v>
                </c:pt>
                <c:pt idx="3153">
                  <c:v>45046.375</c:v>
                </c:pt>
                <c:pt idx="3154">
                  <c:v>45046.416666666672</c:v>
                </c:pt>
                <c:pt idx="3155">
                  <c:v>45046.458333333328</c:v>
                </c:pt>
                <c:pt idx="3156">
                  <c:v>45046.5</c:v>
                </c:pt>
                <c:pt idx="3157">
                  <c:v>45046.541666666672</c:v>
                </c:pt>
                <c:pt idx="3158">
                  <c:v>45046.583333333328</c:v>
                </c:pt>
                <c:pt idx="3159">
                  <c:v>45046.625</c:v>
                </c:pt>
                <c:pt idx="3160">
                  <c:v>45046.666666666672</c:v>
                </c:pt>
                <c:pt idx="3161">
                  <c:v>45046.708333333328</c:v>
                </c:pt>
                <c:pt idx="3162">
                  <c:v>45046.75</c:v>
                </c:pt>
                <c:pt idx="3163">
                  <c:v>45046.791666666672</c:v>
                </c:pt>
                <c:pt idx="3164">
                  <c:v>45046.833333333328</c:v>
                </c:pt>
                <c:pt idx="3165">
                  <c:v>45046.875</c:v>
                </c:pt>
                <c:pt idx="3166">
                  <c:v>45046.916666666672</c:v>
                </c:pt>
                <c:pt idx="3167">
                  <c:v>45046.958333333328</c:v>
                </c:pt>
                <c:pt idx="3168">
                  <c:v>45047</c:v>
                </c:pt>
                <c:pt idx="3169">
                  <c:v>45047.041666666672</c:v>
                </c:pt>
                <c:pt idx="3170">
                  <c:v>45047.083333333328</c:v>
                </c:pt>
                <c:pt idx="3171">
                  <c:v>45047.125</c:v>
                </c:pt>
                <c:pt idx="3172">
                  <c:v>45047.166666666672</c:v>
                </c:pt>
                <c:pt idx="3173">
                  <c:v>45047.208333333328</c:v>
                </c:pt>
                <c:pt idx="3174">
                  <c:v>45047.25</c:v>
                </c:pt>
                <c:pt idx="3175">
                  <c:v>45047.291666666672</c:v>
                </c:pt>
                <c:pt idx="3176">
                  <c:v>45047.333333333328</c:v>
                </c:pt>
                <c:pt idx="3177">
                  <c:v>45047.375</c:v>
                </c:pt>
                <c:pt idx="3178">
                  <c:v>45047.416666666672</c:v>
                </c:pt>
                <c:pt idx="3179">
                  <c:v>45047.458333333328</c:v>
                </c:pt>
                <c:pt idx="3180">
                  <c:v>45047.5</c:v>
                </c:pt>
                <c:pt idx="3181">
                  <c:v>45047.541666666672</c:v>
                </c:pt>
                <c:pt idx="3182">
                  <c:v>45047.583333333328</c:v>
                </c:pt>
                <c:pt idx="3183">
                  <c:v>45047.625</c:v>
                </c:pt>
                <c:pt idx="3184">
                  <c:v>45047.666666666672</c:v>
                </c:pt>
                <c:pt idx="3185">
                  <c:v>45047.708333333328</c:v>
                </c:pt>
                <c:pt idx="3186">
                  <c:v>45047.75</c:v>
                </c:pt>
                <c:pt idx="3187">
                  <c:v>45047.791666666672</c:v>
                </c:pt>
                <c:pt idx="3188">
                  <c:v>45047.833333333328</c:v>
                </c:pt>
                <c:pt idx="3189">
                  <c:v>45047.875</c:v>
                </c:pt>
                <c:pt idx="3190">
                  <c:v>45047.916666666672</c:v>
                </c:pt>
                <c:pt idx="3191">
                  <c:v>45047.958333333328</c:v>
                </c:pt>
                <c:pt idx="3192">
                  <c:v>45048</c:v>
                </c:pt>
                <c:pt idx="3193">
                  <c:v>45048.041666666672</c:v>
                </c:pt>
                <c:pt idx="3194">
                  <c:v>45048.083333333328</c:v>
                </c:pt>
                <c:pt idx="3195">
                  <c:v>45048.125</c:v>
                </c:pt>
                <c:pt idx="3196">
                  <c:v>45048.166666666672</c:v>
                </c:pt>
                <c:pt idx="3197">
                  <c:v>45048.208333333328</c:v>
                </c:pt>
                <c:pt idx="3198">
                  <c:v>45048.25</c:v>
                </c:pt>
                <c:pt idx="3199">
                  <c:v>45048.291666666672</c:v>
                </c:pt>
                <c:pt idx="3200">
                  <c:v>45048.333333333328</c:v>
                </c:pt>
                <c:pt idx="3201">
                  <c:v>45048.375</c:v>
                </c:pt>
                <c:pt idx="3202">
                  <c:v>45048.416666666672</c:v>
                </c:pt>
                <c:pt idx="3203">
                  <c:v>45048.458333333328</c:v>
                </c:pt>
                <c:pt idx="3204">
                  <c:v>45048.5</c:v>
                </c:pt>
                <c:pt idx="3205">
                  <c:v>45048.541666666672</c:v>
                </c:pt>
                <c:pt idx="3206">
                  <c:v>45048.583333333328</c:v>
                </c:pt>
                <c:pt idx="3207">
                  <c:v>45048.625</c:v>
                </c:pt>
                <c:pt idx="3208">
                  <c:v>45048.666666666672</c:v>
                </c:pt>
                <c:pt idx="3209">
                  <c:v>45048.708333333328</c:v>
                </c:pt>
                <c:pt idx="3210">
                  <c:v>45048.75</c:v>
                </c:pt>
                <c:pt idx="3211">
                  <c:v>45048.791666666672</c:v>
                </c:pt>
                <c:pt idx="3212">
                  <c:v>45048.833333333328</c:v>
                </c:pt>
                <c:pt idx="3213">
                  <c:v>45048.875</c:v>
                </c:pt>
                <c:pt idx="3214">
                  <c:v>45048.916666666672</c:v>
                </c:pt>
                <c:pt idx="3215">
                  <c:v>45048.958333333328</c:v>
                </c:pt>
                <c:pt idx="3216">
                  <c:v>45049</c:v>
                </c:pt>
                <c:pt idx="3217">
                  <c:v>45049.041666666672</c:v>
                </c:pt>
                <c:pt idx="3218">
                  <c:v>45049.083333333328</c:v>
                </c:pt>
                <c:pt idx="3219">
                  <c:v>45049.125</c:v>
                </c:pt>
                <c:pt idx="3220">
                  <c:v>45049.166666666672</c:v>
                </c:pt>
                <c:pt idx="3221">
                  <c:v>45049.208333333328</c:v>
                </c:pt>
                <c:pt idx="3222">
                  <c:v>45049.25</c:v>
                </c:pt>
                <c:pt idx="3223">
                  <c:v>45049.291666666672</c:v>
                </c:pt>
                <c:pt idx="3224">
                  <c:v>45049.333333333328</c:v>
                </c:pt>
                <c:pt idx="3225">
                  <c:v>45049.375</c:v>
                </c:pt>
                <c:pt idx="3226">
                  <c:v>45049.416666666672</c:v>
                </c:pt>
                <c:pt idx="3227">
                  <c:v>45049.458333333328</c:v>
                </c:pt>
                <c:pt idx="3228">
                  <c:v>45049.5</c:v>
                </c:pt>
                <c:pt idx="3229">
                  <c:v>45049.541666666672</c:v>
                </c:pt>
                <c:pt idx="3230">
                  <c:v>45049.583333333328</c:v>
                </c:pt>
                <c:pt idx="3231">
                  <c:v>45049.625</c:v>
                </c:pt>
                <c:pt idx="3232">
                  <c:v>45049.666666666672</c:v>
                </c:pt>
                <c:pt idx="3233">
                  <c:v>45049.708333333328</c:v>
                </c:pt>
                <c:pt idx="3234">
                  <c:v>45049.75</c:v>
                </c:pt>
                <c:pt idx="3235">
                  <c:v>45049.791666666672</c:v>
                </c:pt>
                <c:pt idx="3236">
                  <c:v>45049.833333333328</c:v>
                </c:pt>
                <c:pt idx="3237">
                  <c:v>45049.875</c:v>
                </c:pt>
                <c:pt idx="3238">
                  <c:v>45049.916666666672</c:v>
                </c:pt>
                <c:pt idx="3239">
                  <c:v>45049.958333333328</c:v>
                </c:pt>
                <c:pt idx="3240">
                  <c:v>45050</c:v>
                </c:pt>
                <c:pt idx="3241">
                  <c:v>45050.041666666672</c:v>
                </c:pt>
                <c:pt idx="3242">
                  <c:v>45050.083333333328</c:v>
                </c:pt>
                <c:pt idx="3243">
                  <c:v>45050.125</c:v>
                </c:pt>
                <c:pt idx="3244">
                  <c:v>45050.166666666672</c:v>
                </c:pt>
                <c:pt idx="3245">
                  <c:v>45050.208333333328</c:v>
                </c:pt>
                <c:pt idx="3246">
                  <c:v>45050.25</c:v>
                </c:pt>
                <c:pt idx="3247">
                  <c:v>45050.291666666672</c:v>
                </c:pt>
                <c:pt idx="3248">
                  <c:v>45050.333333333328</c:v>
                </c:pt>
                <c:pt idx="3249">
                  <c:v>45050.375</c:v>
                </c:pt>
                <c:pt idx="3250">
                  <c:v>45050.416666666672</c:v>
                </c:pt>
                <c:pt idx="3251">
                  <c:v>45050.458333333328</c:v>
                </c:pt>
                <c:pt idx="3252">
                  <c:v>45050.5</c:v>
                </c:pt>
                <c:pt idx="3253">
                  <c:v>45050.541666666672</c:v>
                </c:pt>
                <c:pt idx="3254">
                  <c:v>45050.583333333328</c:v>
                </c:pt>
                <c:pt idx="3255">
                  <c:v>45050.625</c:v>
                </c:pt>
                <c:pt idx="3256">
                  <c:v>45050.666666666672</c:v>
                </c:pt>
                <c:pt idx="3257">
                  <c:v>45050.708333333328</c:v>
                </c:pt>
                <c:pt idx="3258">
                  <c:v>45050.75</c:v>
                </c:pt>
                <c:pt idx="3259">
                  <c:v>45050.791666666672</c:v>
                </c:pt>
                <c:pt idx="3260">
                  <c:v>45050.833333333328</c:v>
                </c:pt>
                <c:pt idx="3261">
                  <c:v>45050.875</c:v>
                </c:pt>
                <c:pt idx="3262">
                  <c:v>45050.916666666672</c:v>
                </c:pt>
                <c:pt idx="3263">
                  <c:v>45050.958333333328</c:v>
                </c:pt>
                <c:pt idx="3264">
                  <c:v>45051</c:v>
                </c:pt>
                <c:pt idx="3265">
                  <c:v>45051.041666666672</c:v>
                </c:pt>
                <c:pt idx="3266">
                  <c:v>45051.083333333328</c:v>
                </c:pt>
                <c:pt idx="3267">
                  <c:v>45051.125</c:v>
                </c:pt>
                <c:pt idx="3268">
                  <c:v>45051.166666666672</c:v>
                </c:pt>
                <c:pt idx="3269">
                  <c:v>45051.208333333328</c:v>
                </c:pt>
                <c:pt idx="3270">
                  <c:v>45051.25</c:v>
                </c:pt>
                <c:pt idx="3271">
                  <c:v>45051.291666666672</c:v>
                </c:pt>
                <c:pt idx="3272">
                  <c:v>45051.333333333328</c:v>
                </c:pt>
                <c:pt idx="3273">
                  <c:v>45051.375</c:v>
                </c:pt>
                <c:pt idx="3274">
                  <c:v>45051.416666666672</c:v>
                </c:pt>
                <c:pt idx="3275">
                  <c:v>45051.458333333328</c:v>
                </c:pt>
                <c:pt idx="3276">
                  <c:v>45051.5</c:v>
                </c:pt>
                <c:pt idx="3277">
                  <c:v>45051.541666666672</c:v>
                </c:pt>
                <c:pt idx="3278">
                  <c:v>45051.583333333328</c:v>
                </c:pt>
                <c:pt idx="3279">
                  <c:v>45051.625</c:v>
                </c:pt>
                <c:pt idx="3280">
                  <c:v>45051.666666666672</c:v>
                </c:pt>
                <c:pt idx="3281">
                  <c:v>45051.708333333328</c:v>
                </c:pt>
                <c:pt idx="3282">
                  <c:v>45051.75</c:v>
                </c:pt>
                <c:pt idx="3283">
                  <c:v>45051.791666666672</c:v>
                </c:pt>
                <c:pt idx="3284">
                  <c:v>45051.833333333328</c:v>
                </c:pt>
                <c:pt idx="3285">
                  <c:v>45051.875</c:v>
                </c:pt>
                <c:pt idx="3286">
                  <c:v>45051.916666666672</c:v>
                </c:pt>
                <c:pt idx="3287">
                  <c:v>45051.958333333328</c:v>
                </c:pt>
                <c:pt idx="3288">
                  <c:v>45052</c:v>
                </c:pt>
                <c:pt idx="3289">
                  <c:v>45052.041666666672</c:v>
                </c:pt>
                <c:pt idx="3290">
                  <c:v>45052.083333333328</c:v>
                </c:pt>
                <c:pt idx="3291">
                  <c:v>45052.125</c:v>
                </c:pt>
                <c:pt idx="3292">
                  <c:v>45052.166666666672</c:v>
                </c:pt>
                <c:pt idx="3293">
                  <c:v>45052.208333333328</c:v>
                </c:pt>
                <c:pt idx="3294">
                  <c:v>45052.25</c:v>
                </c:pt>
                <c:pt idx="3295">
                  <c:v>45052.291666666672</c:v>
                </c:pt>
                <c:pt idx="3296">
                  <c:v>45052.333333333328</c:v>
                </c:pt>
                <c:pt idx="3297">
                  <c:v>45052.375</c:v>
                </c:pt>
                <c:pt idx="3298">
                  <c:v>45052.416666666672</c:v>
                </c:pt>
                <c:pt idx="3299">
                  <c:v>45052.458333333328</c:v>
                </c:pt>
                <c:pt idx="3300">
                  <c:v>45052.5</c:v>
                </c:pt>
                <c:pt idx="3301">
                  <c:v>45052.541666666672</c:v>
                </c:pt>
                <c:pt idx="3302">
                  <c:v>45052.583333333328</c:v>
                </c:pt>
                <c:pt idx="3303">
                  <c:v>45052.625</c:v>
                </c:pt>
                <c:pt idx="3304">
                  <c:v>45052.666666666672</c:v>
                </c:pt>
                <c:pt idx="3305">
                  <c:v>45052.708333333328</c:v>
                </c:pt>
                <c:pt idx="3306">
                  <c:v>45052.75</c:v>
                </c:pt>
                <c:pt idx="3307">
                  <c:v>45052.791666666672</c:v>
                </c:pt>
                <c:pt idx="3308">
                  <c:v>45052.833333333328</c:v>
                </c:pt>
                <c:pt idx="3309">
                  <c:v>45052.875</c:v>
                </c:pt>
                <c:pt idx="3310">
                  <c:v>45052.916666666672</c:v>
                </c:pt>
                <c:pt idx="3311">
                  <c:v>45052.958333333328</c:v>
                </c:pt>
                <c:pt idx="3312">
                  <c:v>45053</c:v>
                </c:pt>
                <c:pt idx="3313">
                  <c:v>45053.041666666672</c:v>
                </c:pt>
                <c:pt idx="3314">
                  <c:v>45053.083333333328</c:v>
                </c:pt>
                <c:pt idx="3315">
                  <c:v>45053.125</c:v>
                </c:pt>
                <c:pt idx="3316">
                  <c:v>45053.166666666672</c:v>
                </c:pt>
                <c:pt idx="3317">
                  <c:v>45053.208333333328</c:v>
                </c:pt>
                <c:pt idx="3318">
                  <c:v>45053.25</c:v>
                </c:pt>
                <c:pt idx="3319">
                  <c:v>45053.291666666672</c:v>
                </c:pt>
                <c:pt idx="3320">
                  <c:v>45053.333333333328</c:v>
                </c:pt>
                <c:pt idx="3321">
                  <c:v>45053.375</c:v>
                </c:pt>
                <c:pt idx="3322">
                  <c:v>45053.416666666672</c:v>
                </c:pt>
                <c:pt idx="3323">
                  <c:v>45053.458333333328</c:v>
                </c:pt>
                <c:pt idx="3324">
                  <c:v>45053.5</c:v>
                </c:pt>
                <c:pt idx="3325">
                  <c:v>45053.541666666672</c:v>
                </c:pt>
                <c:pt idx="3326">
                  <c:v>45053.583333333328</c:v>
                </c:pt>
                <c:pt idx="3327">
                  <c:v>45053.625</c:v>
                </c:pt>
                <c:pt idx="3328">
                  <c:v>45053.666666666672</c:v>
                </c:pt>
                <c:pt idx="3329">
                  <c:v>45053.708333333328</c:v>
                </c:pt>
                <c:pt idx="3330">
                  <c:v>45053.75</c:v>
                </c:pt>
                <c:pt idx="3331">
                  <c:v>45053.791666666672</c:v>
                </c:pt>
                <c:pt idx="3332">
                  <c:v>45053.833333333328</c:v>
                </c:pt>
                <c:pt idx="3333">
                  <c:v>45053.875</c:v>
                </c:pt>
                <c:pt idx="3334">
                  <c:v>45053.916666666672</c:v>
                </c:pt>
                <c:pt idx="3335">
                  <c:v>45053.958333333328</c:v>
                </c:pt>
                <c:pt idx="3336">
                  <c:v>45054</c:v>
                </c:pt>
                <c:pt idx="3337">
                  <c:v>45054.041666666672</c:v>
                </c:pt>
                <c:pt idx="3338">
                  <c:v>45054.083333333328</c:v>
                </c:pt>
                <c:pt idx="3339">
                  <c:v>45054.125</c:v>
                </c:pt>
                <c:pt idx="3340">
                  <c:v>45054.166666666672</c:v>
                </c:pt>
                <c:pt idx="3341">
                  <c:v>45054.208333333328</c:v>
                </c:pt>
                <c:pt idx="3342">
                  <c:v>45054.25</c:v>
                </c:pt>
                <c:pt idx="3343">
                  <c:v>45054.291666666672</c:v>
                </c:pt>
                <c:pt idx="3344">
                  <c:v>45054.333333333328</c:v>
                </c:pt>
                <c:pt idx="3345">
                  <c:v>45054.375</c:v>
                </c:pt>
                <c:pt idx="3346">
                  <c:v>45054.416666666672</c:v>
                </c:pt>
                <c:pt idx="3347">
                  <c:v>45054.458333333328</c:v>
                </c:pt>
                <c:pt idx="3348">
                  <c:v>45054.5</c:v>
                </c:pt>
                <c:pt idx="3349">
                  <c:v>45054.541666666672</c:v>
                </c:pt>
                <c:pt idx="3350">
                  <c:v>45054.583333333328</c:v>
                </c:pt>
                <c:pt idx="3351">
                  <c:v>45054.625</c:v>
                </c:pt>
                <c:pt idx="3352">
                  <c:v>45054.666666666672</c:v>
                </c:pt>
                <c:pt idx="3353">
                  <c:v>45054.708333333328</c:v>
                </c:pt>
                <c:pt idx="3354">
                  <c:v>45054.75</c:v>
                </c:pt>
                <c:pt idx="3355">
                  <c:v>45054.791666666672</c:v>
                </c:pt>
                <c:pt idx="3356">
                  <c:v>45054.833333333328</c:v>
                </c:pt>
                <c:pt idx="3357">
                  <c:v>45054.875</c:v>
                </c:pt>
                <c:pt idx="3358">
                  <c:v>45054.916666666672</c:v>
                </c:pt>
                <c:pt idx="3359">
                  <c:v>45054.958333333328</c:v>
                </c:pt>
                <c:pt idx="3360">
                  <c:v>45055</c:v>
                </c:pt>
                <c:pt idx="3361">
                  <c:v>45055.041666666672</c:v>
                </c:pt>
                <c:pt idx="3362">
                  <c:v>45055.083333333328</c:v>
                </c:pt>
                <c:pt idx="3363">
                  <c:v>45055.125</c:v>
                </c:pt>
                <c:pt idx="3364">
                  <c:v>45055.166666666672</c:v>
                </c:pt>
                <c:pt idx="3365">
                  <c:v>45055.208333333328</c:v>
                </c:pt>
                <c:pt idx="3366">
                  <c:v>45055.25</c:v>
                </c:pt>
                <c:pt idx="3367">
                  <c:v>45055.291666666672</c:v>
                </c:pt>
                <c:pt idx="3368">
                  <c:v>45055.333333333328</c:v>
                </c:pt>
                <c:pt idx="3369">
                  <c:v>45055.375</c:v>
                </c:pt>
                <c:pt idx="3370">
                  <c:v>45055.416666666672</c:v>
                </c:pt>
                <c:pt idx="3371">
                  <c:v>45055.458333333328</c:v>
                </c:pt>
                <c:pt idx="3372">
                  <c:v>45055.5</c:v>
                </c:pt>
                <c:pt idx="3373">
                  <c:v>45055.541666666672</c:v>
                </c:pt>
                <c:pt idx="3374">
                  <c:v>45055.583333333328</c:v>
                </c:pt>
                <c:pt idx="3375">
                  <c:v>45055.625</c:v>
                </c:pt>
                <c:pt idx="3376">
                  <c:v>45055.666666666672</c:v>
                </c:pt>
                <c:pt idx="3377">
                  <c:v>45055.708333333328</c:v>
                </c:pt>
                <c:pt idx="3378">
                  <c:v>45055.75</c:v>
                </c:pt>
                <c:pt idx="3379">
                  <c:v>45055.791666666672</c:v>
                </c:pt>
                <c:pt idx="3380">
                  <c:v>45055.833333333328</c:v>
                </c:pt>
                <c:pt idx="3381">
                  <c:v>45055.875</c:v>
                </c:pt>
                <c:pt idx="3382">
                  <c:v>45055.916666666672</c:v>
                </c:pt>
                <c:pt idx="3383">
                  <c:v>45055.958333333328</c:v>
                </c:pt>
                <c:pt idx="3384">
                  <c:v>45056</c:v>
                </c:pt>
                <c:pt idx="3385">
                  <c:v>45056.041666666672</c:v>
                </c:pt>
                <c:pt idx="3386">
                  <c:v>45056.083333333328</c:v>
                </c:pt>
                <c:pt idx="3387">
                  <c:v>45056.125</c:v>
                </c:pt>
                <c:pt idx="3388">
                  <c:v>45056.166666666672</c:v>
                </c:pt>
                <c:pt idx="3389">
                  <c:v>45056.208333333328</c:v>
                </c:pt>
                <c:pt idx="3390">
                  <c:v>45056.25</c:v>
                </c:pt>
                <c:pt idx="3391">
                  <c:v>45056.291666666672</c:v>
                </c:pt>
                <c:pt idx="3392">
                  <c:v>45056.333333333328</c:v>
                </c:pt>
                <c:pt idx="3393">
                  <c:v>45056.375</c:v>
                </c:pt>
                <c:pt idx="3394">
                  <c:v>45056.416666666672</c:v>
                </c:pt>
                <c:pt idx="3395">
                  <c:v>45056.458333333328</c:v>
                </c:pt>
                <c:pt idx="3396">
                  <c:v>45056.5</c:v>
                </c:pt>
                <c:pt idx="3397">
                  <c:v>45056.541666666672</c:v>
                </c:pt>
                <c:pt idx="3398">
                  <c:v>45056.583333333328</c:v>
                </c:pt>
                <c:pt idx="3399">
                  <c:v>45056.625</c:v>
                </c:pt>
                <c:pt idx="3400">
                  <c:v>45056.666666666672</c:v>
                </c:pt>
                <c:pt idx="3401">
                  <c:v>45056.708333333328</c:v>
                </c:pt>
                <c:pt idx="3402">
                  <c:v>45056.75</c:v>
                </c:pt>
                <c:pt idx="3403">
                  <c:v>45056.791666666672</c:v>
                </c:pt>
                <c:pt idx="3404">
                  <c:v>45056.833333333328</c:v>
                </c:pt>
                <c:pt idx="3405">
                  <c:v>45056.875</c:v>
                </c:pt>
                <c:pt idx="3406">
                  <c:v>45056.916666666672</c:v>
                </c:pt>
                <c:pt idx="3407">
                  <c:v>45056.958333333328</c:v>
                </c:pt>
                <c:pt idx="3408">
                  <c:v>45057</c:v>
                </c:pt>
                <c:pt idx="3409">
                  <c:v>45057.041666666672</c:v>
                </c:pt>
                <c:pt idx="3410">
                  <c:v>45057.083333333328</c:v>
                </c:pt>
                <c:pt idx="3411">
                  <c:v>45057.125</c:v>
                </c:pt>
                <c:pt idx="3412">
                  <c:v>45057.166666666672</c:v>
                </c:pt>
                <c:pt idx="3413">
                  <c:v>45057.208333333328</c:v>
                </c:pt>
                <c:pt idx="3414">
                  <c:v>45057.25</c:v>
                </c:pt>
                <c:pt idx="3415">
                  <c:v>45057.291666666672</c:v>
                </c:pt>
                <c:pt idx="3416">
                  <c:v>45057.333333333328</c:v>
                </c:pt>
                <c:pt idx="3417">
                  <c:v>45057.375</c:v>
                </c:pt>
                <c:pt idx="3418">
                  <c:v>45057.416666666672</c:v>
                </c:pt>
                <c:pt idx="3419">
                  <c:v>45057.458333333328</c:v>
                </c:pt>
                <c:pt idx="3420">
                  <c:v>45057.5</c:v>
                </c:pt>
                <c:pt idx="3421">
                  <c:v>45057.541666666672</c:v>
                </c:pt>
                <c:pt idx="3422">
                  <c:v>45057.583333333328</c:v>
                </c:pt>
                <c:pt idx="3423">
                  <c:v>45057.625</c:v>
                </c:pt>
                <c:pt idx="3424">
                  <c:v>45057.666666666672</c:v>
                </c:pt>
                <c:pt idx="3425">
                  <c:v>45057.708333333328</c:v>
                </c:pt>
                <c:pt idx="3426">
                  <c:v>45057.75</c:v>
                </c:pt>
                <c:pt idx="3427">
                  <c:v>45057.791666666672</c:v>
                </c:pt>
                <c:pt idx="3428">
                  <c:v>45057.833333333328</c:v>
                </c:pt>
                <c:pt idx="3429">
                  <c:v>45057.875</c:v>
                </c:pt>
                <c:pt idx="3430">
                  <c:v>45057.916666666672</c:v>
                </c:pt>
                <c:pt idx="3431">
                  <c:v>45057.958333333328</c:v>
                </c:pt>
                <c:pt idx="3432">
                  <c:v>45058</c:v>
                </c:pt>
                <c:pt idx="3433">
                  <c:v>45058.041666666672</c:v>
                </c:pt>
                <c:pt idx="3434">
                  <c:v>45058.083333333328</c:v>
                </c:pt>
                <c:pt idx="3435">
                  <c:v>45058.125</c:v>
                </c:pt>
                <c:pt idx="3436">
                  <c:v>45058.166666666672</c:v>
                </c:pt>
                <c:pt idx="3437">
                  <c:v>45058.208333333328</c:v>
                </c:pt>
                <c:pt idx="3438">
                  <c:v>45058.25</c:v>
                </c:pt>
                <c:pt idx="3439">
                  <c:v>45058.291666666672</c:v>
                </c:pt>
                <c:pt idx="3440">
                  <c:v>45058.333333333328</c:v>
                </c:pt>
                <c:pt idx="3441">
                  <c:v>45058.375</c:v>
                </c:pt>
                <c:pt idx="3442">
                  <c:v>45058.416666666672</c:v>
                </c:pt>
                <c:pt idx="3443">
                  <c:v>45058.458333333328</c:v>
                </c:pt>
                <c:pt idx="3444">
                  <c:v>45058.5</c:v>
                </c:pt>
                <c:pt idx="3445">
                  <c:v>45058.541666666672</c:v>
                </c:pt>
                <c:pt idx="3446">
                  <c:v>45058.583333333328</c:v>
                </c:pt>
                <c:pt idx="3447">
                  <c:v>45058.625</c:v>
                </c:pt>
                <c:pt idx="3448">
                  <c:v>45058.666666666672</c:v>
                </c:pt>
                <c:pt idx="3449">
                  <c:v>45058.708333333328</c:v>
                </c:pt>
                <c:pt idx="3450">
                  <c:v>45058.75</c:v>
                </c:pt>
                <c:pt idx="3451">
                  <c:v>45058.791666666672</c:v>
                </c:pt>
                <c:pt idx="3452">
                  <c:v>45058.833333333328</c:v>
                </c:pt>
                <c:pt idx="3453">
                  <c:v>45058.875</c:v>
                </c:pt>
                <c:pt idx="3454">
                  <c:v>45058.916666666672</c:v>
                </c:pt>
                <c:pt idx="3455">
                  <c:v>45058.958333333328</c:v>
                </c:pt>
                <c:pt idx="3456">
                  <c:v>45059</c:v>
                </c:pt>
                <c:pt idx="3457">
                  <c:v>45059.041666666672</c:v>
                </c:pt>
                <c:pt idx="3458">
                  <c:v>45059.083333333328</c:v>
                </c:pt>
                <c:pt idx="3459">
                  <c:v>45059.125</c:v>
                </c:pt>
                <c:pt idx="3460">
                  <c:v>45059.166666666672</c:v>
                </c:pt>
                <c:pt idx="3461">
                  <c:v>45059.208333333328</c:v>
                </c:pt>
                <c:pt idx="3462">
                  <c:v>45059.25</c:v>
                </c:pt>
                <c:pt idx="3463">
                  <c:v>45059.291666666672</c:v>
                </c:pt>
                <c:pt idx="3464">
                  <c:v>45059.333333333328</c:v>
                </c:pt>
                <c:pt idx="3465">
                  <c:v>45059.375</c:v>
                </c:pt>
                <c:pt idx="3466">
                  <c:v>45059.416666666672</c:v>
                </c:pt>
                <c:pt idx="3467">
                  <c:v>45059.458333333328</c:v>
                </c:pt>
                <c:pt idx="3468">
                  <c:v>45059.5</c:v>
                </c:pt>
                <c:pt idx="3469">
                  <c:v>45059.541666666672</c:v>
                </c:pt>
                <c:pt idx="3470">
                  <c:v>45059.583333333328</c:v>
                </c:pt>
                <c:pt idx="3471">
                  <c:v>45059.625</c:v>
                </c:pt>
                <c:pt idx="3472">
                  <c:v>45059.666666666672</c:v>
                </c:pt>
                <c:pt idx="3473">
                  <c:v>45059.708333333328</c:v>
                </c:pt>
                <c:pt idx="3474">
                  <c:v>45059.75</c:v>
                </c:pt>
                <c:pt idx="3475">
                  <c:v>45059.791666666672</c:v>
                </c:pt>
                <c:pt idx="3476">
                  <c:v>45059.833333333328</c:v>
                </c:pt>
                <c:pt idx="3477">
                  <c:v>45059.875</c:v>
                </c:pt>
                <c:pt idx="3478">
                  <c:v>45059.916666666672</c:v>
                </c:pt>
                <c:pt idx="3479">
                  <c:v>45059.958333333328</c:v>
                </c:pt>
                <c:pt idx="3480">
                  <c:v>45060</c:v>
                </c:pt>
                <c:pt idx="3481">
                  <c:v>45060.041666666672</c:v>
                </c:pt>
                <c:pt idx="3482">
                  <c:v>45060.083333333328</c:v>
                </c:pt>
                <c:pt idx="3483">
                  <c:v>45060.125</c:v>
                </c:pt>
                <c:pt idx="3484">
                  <c:v>45060.166666666672</c:v>
                </c:pt>
                <c:pt idx="3485">
                  <c:v>45060.208333333328</c:v>
                </c:pt>
                <c:pt idx="3486">
                  <c:v>45060.25</c:v>
                </c:pt>
                <c:pt idx="3487">
                  <c:v>45060.291666666672</c:v>
                </c:pt>
                <c:pt idx="3488">
                  <c:v>45060.333333333328</c:v>
                </c:pt>
                <c:pt idx="3489">
                  <c:v>45060.375</c:v>
                </c:pt>
                <c:pt idx="3490">
                  <c:v>45060.416666666672</c:v>
                </c:pt>
                <c:pt idx="3491">
                  <c:v>45060.458333333328</c:v>
                </c:pt>
                <c:pt idx="3492">
                  <c:v>45060.5</c:v>
                </c:pt>
                <c:pt idx="3493">
                  <c:v>45060.541666666672</c:v>
                </c:pt>
                <c:pt idx="3494">
                  <c:v>45060.583333333328</c:v>
                </c:pt>
                <c:pt idx="3495">
                  <c:v>45060.625</c:v>
                </c:pt>
                <c:pt idx="3496">
                  <c:v>45060.666666666672</c:v>
                </c:pt>
                <c:pt idx="3497">
                  <c:v>45060.708333333328</c:v>
                </c:pt>
                <c:pt idx="3498">
                  <c:v>45060.75</c:v>
                </c:pt>
                <c:pt idx="3499">
                  <c:v>45060.791666666672</c:v>
                </c:pt>
                <c:pt idx="3500">
                  <c:v>45060.833333333328</c:v>
                </c:pt>
                <c:pt idx="3501">
                  <c:v>45060.875</c:v>
                </c:pt>
                <c:pt idx="3502">
                  <c:v>45060.916666666672</c:v>
                </c:pt>
                <c:pt idx="3503">
                  <c:v>45060.958333333328</c:v>
                </c:pt>
                <c:pt idx="3504">
                  <c:v>45061</c:v>
                </c:pt>
                <c:pt idx="3505">
                  <c:v>45061.041666666672</c:v>
                </c:pt>
                <c:pt idx="3506">
                  <c:v>45061.083333333328</c:v>
                </c:pt>
                <c:pt idx="3507">
                  <c:v>45061.125</c:v>
                </c:pt>
                <c:pt idx="3508">
                  <c:v>45061.166666666672</c:v>
                </c:pt>
                <c:pt idx="3509">
                  <c:v>45061.208333333328</c:v>
                </c:pt>
                <c:pt idx="3510">
                  <c:v>45061.25</c:v>
                </c:pt>
                <c:pt idx="3511">
                  <c:v>45061.291666666672</c:v>
                </c:pt>
                <c:pt idx="3512">
                  <c:v>45061.333333333328</c:v>
                </c:pt>
                <c:pt idx="3513">
                  <c:v>45061.375</c:v>
                </c:pt>
                <c:pt idx="3514">
                  <c:v>45061.416666666672</c:v>
                </c:pt>
                <c:pt idx="3515">
                  <c:v>45061.458333333328</c:v>
                </c:pt>
                <c:pt idx="3516">
                  <c:v>45061.5</c:v>
                </c:pt>
                <c:pt idx="3517">
                  <c:v>45061.541666666672</c:v>
                </c:pt>
                <c:pt idx="3518">
                  <c:v>45061.583333333328</c:v>
                </c:pt>
                <c:pt idx="3519">
                  <c:v>45061.625</c:v>
                </c:pt>
                <c:pt idx="3520">
                  <c:v>45061.666666666672</c:v>
                </c:pt>
                <c:pt idx="3521">
                  <c:v>45061.708333333328</c:v>
                </c:pt>
                <c:pt idx="3522">
                  <c:v>45061.75</c:v>
                </c:pt>
                <c:pt idx="3523">
                  <c:v>45061.791666666672</c:v>
                </c:pt>
                <c:pt idx="3524">
                  <c:v>45061.833333333328</c:v>
                </c:pt>
                <c:pt idx="3525">
                  <c:v>45061.875</c:v>
                </c:pt>
                <c:pt idx="3526">
                  <c:v>45061.916666666672</c:v>
                </c:pt>
                <c:pt idx="3527">
                  <c:v>45061.958333333328</c:v>
                </c:pt>
                <c:pt idx="3528">
                  <c:v>45062</c:v>
                </c:pt>
                <c:pt idx="3529">
                  <c:v>45062.041666666672</c:v>
                </c:pt>
                <c:pt idx="3530">
                  <c:v>45062.083333333328</c:v>
                </c:pt>
                <c:pt idx="3531">
                  <c:v>45062.125</c:v>
                </c:pt>
                <c:pt idx="3532">
                  <c:v>45062.166666666672</c:v>
                </c:pt>
                <c:pt idx="3533">
                  <c:v>45062.208333333328</c:v>
                </c:pt>
                <c:pt idx="3534">
                  <c:v>45062.25</c:v>
                </c:pt>
                <c:pt idx="3535">
                  <c:v>45062.291666666672</c:v>
                </c:pt>
                <c:pt idx="3536">
                  <c:v>45062.333333333328</c:v>
                </c:pt>
                <c:pt idx="3537">
                  <c:v>45062.375</c:v>
                </c:pt>
                <c:pt idx="3538">
                  <c:v>45062.416666666672</c:v>
                </c:pt>
                <c:pt idx="3539">
                  <c:v>45062.458333333328</c:v>
                </c:pt>
                <c:pt idx="3540">
                  <c:v>45062.5</c:v>
                </c:pt>
                <c:pt idx="3541">
                  <c:v>45062.541666666672</c:v>
                </c:pt>
                <c:pt idx="3542">
                  <c:v>45062.583333333328</c:v>
                </c:pt>
                <c:pt idx="3543">
                  <c:v>45062.625</c:v>
                </c:pt>
                <c:pt idx="3544">
                  <c:v>45062.666666666672</c:v>
                </c:pt>
                <c:pt idx="3545">
                  <c:v>45062.708333333328</c:v>
                </c:pt>
                <c:pt idx="3546">
                  <c:v>45062.75</c:v>
                </c:pt>
                <c:pt idx="3547">
                  <c:v>45062.791666666672</c:v>
                </c:pt>
                <c:pt idx="3548">
                  <c:v>45062.833333333328</c:v>
                </c:pt>
                <c:pt idx="3549">
                  <c:v>45062.875</c:v>
                </c:pt>
                <c:pt idx="3550">
                  <c:v>45062.916666666672</c:v>
                </c:pt>
                <c:pt idx="3551">
                  <c:v>45062.958333333328</c:v>
                </c:pt>
                <c:pt idx="3552">
                  <c:v>45063</c:v>
                </c:pt>
                <c:pt idx="3553">
                  <c:v>45063.041666666672</c:v>
                </c:pt>
                <c:pt idx="3554">
                  <c:v>45063.083333333328</c:v>
                </c:pt>
                <c:pt idx="3555">
                  <c:v>45063.125</c:v>
                </c:pt>
                <c:pt idx="3556">
                  <c:v>45063.166666666672</c:v>
                </c:pt>
                <c:pt idx="3557">
                  <c:v>45063.208333333328</c:v>
                </c:pt>
                <c:pt idx="3558">
                  <c:v>45063.25</c:v>
                </c:pt>
                <c:pt idx="3559">
                  <c:v>45063.291666666672</c:v>
                </c:pt>
                <c:pt idx="3560">
                  <c:v>45063.333333333328</c:v>
                </c:pt>
                <c:pt idx="3561">
                  <c:v>45063.375</c:v>
                </c:pt>
                <c:pt idx="3562">
                  <c:v>45063.416666666672</c:v>
                </c:pt>
                <c:pt idx="3563">
                  <c:v>45063.458333333328</c:v>
                </c:pt>
                <c:pt idx="3564">
                  <c:v>45063.5</c:v>
                </c:pt>
                <c:pt idx="3565">
                  <c:v>45063.541666666672</c:v>
                </c:pt>
                <c:pt idx="3566">
                  <c:v>45063.583333333328</c:v>
                </c:pt>
                <c:pt idx="3567">
                  <c:v>45063.625</c:v>
                </c:pt>
                <c:pt idx="3568">
                  <c:v>45063.666666666672</c:v>
                </c:pt>
                <c:pt idx="3569">
                  <c:v>45063.708333333328</c:v>
                </c:pt>
                <c:pt idx="3570">
                  <c:v>45063.75</c:v>
                </c:pt>
                <c:pt idx="3571">
                  <c:v>45063.791666666672</c:v>
                </c:pt>
                <c:pt idx="3572">
                  <c:v>45063.833333333328</c:v>
                </c:pt>
                <c:pt idx="3573">
                  <c:v>45063.875</c:v>
                </c:pt>
                <c:pt idx="3574">
                  <c:v>45063.916666666672</c:v>
                </c:pt>
                <c:pt idx="3575">
                  <c:v>45063.958333333328</c:v>
                </c:pt>
                <c:pt idx="3576">
                  <c:v>45064</c:v>
                </c:pt>
                <c:pt idx="3577">
                  <c:v>45064.041666666672</c:v>
                </c:pt>
                <c:pt idx="3578">
                  <c:v>45064.083333333328</c:v>
                </c:pt>
                <c:pt idx="3579">
                  <c:v>45064.125</c:v>
                </c:pt>
                <c:pt idx="3580">
                  <c:v>45064.166666666672</c:v>
                </c:pt>
                <c:pt idx="3581">
                  <c:v>45064.208333333328</c:v>
                </c:pt>
                <c:pt idx="3582">
                  <c:v>45064.25</c:v>
                </c:pt>
                <c:pt idx="3583">
                  <c:v>45064.291666666672</c:v>
                </c:pt>
                <c:pt idx="3584">
                  <c:v>45064.333333333328</c:v>
                </c:pt>
                <c:pt idx="3585">
                  <c:v>45064.375</c:v>
                </c:pt>
                <c:pt idx="3586">
                  <c:v>45064.416666666672</c:v>
                </c:pt>
                <c:pt idx="3587">
                  <c:v>45064.458333333328</c:v>
                </c:pt>
                <c:pt idx="3588">
                  <c:v>45064.5</c:v>
                </c:pt>
                <c:pt idx="3589">
                  <c:v>45064.541666666672</c:v>
                </c:pt>
                <c:pt idx="3590">
                  <c:v>45064.583333333328</c:v>
                </c:pt>
                <c:pt idx="3591">
                  <c:v>45064.625</c:v>
                </c:pt>
                <c:pt idx="3592">
                  <c:v>45064.666666666672</c:v>
                </c:pt>
                <c:pt idx="3593">
                  <c:v>45064.708333333328</c:v>
                </c:pt>
                <c:pt idx="3594">
                  <c:v>45064.75</c:v>
                </c:pt>
                <c:pt idx="3595">
                  <c:v>45064.791666666672</c:v>
                </c:pt>
                <c:pt idx="3596">
                  <c:v>45064.833333333328</c:v>
                </c:pt>
                <c:pt idx="3597">
                  <c:v>45064.875</c:v>
                </c:pt>
                <c:pt idx="3598">
                  <c:v>45064.916666666672</c:v>
                </c:pt>
                <c:pt idx="3599">
                  <c:v>45064.958333333328</c:v>
                </c:pt>
                <c:pt idx="3600">
                  <c:v>45065</c:v>
                </c:pt>
                <c:pt idx="3601">
                  <c:v>45065.041666666672</c:v>
                </c:pt>
                <c:pt idx="3602">
                  <c:v>45065.083333333328</c:v>
                </c:pt>
                <c:pt idx="3603">
                  <c:v>45065.125</c:v>
                </c:pt>
                <c:pt idx="3604">
                  <c:v>45065.166666666672</c:v>
                </c:pt>
                <c:pt idx="3605">
                  <c:v>45065.208333333328</c:v>
                </c:pt>
                <c:pt idx="3606">
                  <c:v>45065.25</c:v>
                </c:pt>
                <c:pt idx="3607">
                  <c:v>45065.291666666672</c:v>
                </c:pt>
                <c:pt idx="3608">
                  <c:v>45065.333333333328</c:v>
                </c:pt>
                <c:pt idx="3609">
                  <c:v>45065.375</c:v>
                </c:pt>
                <c:pt idx="3610">
                  <c:v>45065.416666666672</c:v>
                </c:pt>
                <c:pt idx="3611">
                  <c:v>45065.458333333328</c:v>
                </c:pt>
                <c:pt idx="3612">
                  <c:v>45065.5</c:v>
                </c:pt>
                <c:pt idx="3613">
                  <c:v>45065.541666666672</c:v>
                </c:pt>
                <c:pt idx="3614">
                  <c:v>45065.583333333328</c:v>
                </c:pt>
                <c:pt idx="3615">
                  <c:v>45065.625</c:v>
                </c:pt>
                <c:pt idx="3616">
                  <c:v>45065.666666666672</c:v>
                </c:pt>
                <c:pt idx="3617">
                  <c:v>45065.708333333328</c:v>
                </c:pt>
                <c:pt idx="3618">
                  <c:v>45065.75</c:v>
                </c:pt>
                <c:pt idx="3619">
                  <c:v>45065.791666666672</c:v>
                </c:pt>
                <c:pt idx="3620">
                  <c:v>45065.833333333328</c:v>
                </c:pt>
                <c:pt idx="3621">
                  <c:v>45065.875</c:v>
                </c:pt>
                <c:pt idx="3622">
                  <c:v>45065.916666666672</c:v>
                </c:pt>
                <c:pt idx="3623">
                  <c:v>45065.958333333328</c:v>
                </c:pt>
                <c:pt idx="3624">
                  <c:v>45066</c:v>
                </c:pt>
                <c:pt idx="3625">
                  <c:v>45066.041666666672</c:v>
                </c:pt>
                <c:pt idx="3626">
                  <c:v>45066.083333333328</c:v>
                </c:pt>
                <c:pt idx="3627">
                  <c:v>45066.125</c:v>
                </c:pt>
                <c:pt idx="3628">
                  <c:v>45066.166666666672</c:v>
                </c:pt>
                <c:pt idx="3629">
                  <c:v>45066.208333333328</c:v>
                </c:pt>
                <c:pt idx="3630">
                  <c:v>45066.25</c:v>
                </c:pt>
                <c:pt idx="3631">
                  <c:v>45066.291666666672</c:v>
                </c:pt>
                <c:pt idx="3632">
                  <c:v>45066.333333333328</c:v>
                </c:pt>
                <c:pt idx="3633">
                  <c:v>45066.375</c:v>
                </c:pt>
                <c:pt idx="3634">
                  <c:v>45066.416666666672</c:v>
                </c:pt>
                <c:pt idx="3635">
                  <c:v>45066.458333333328</c:v>
                </c:pt>
                <c:pt idx="3636">
                  <c:v>45066.5</c:v>
                </c:pt>
                <c:pt idx="3637">
                  <c:v>45066.541666666672</c:v>
                </c:pt>
                <c:pt idx="3638">
                  <c:v>45066.583333333328</c:v>
                </c:pt>
                <c:pt idx="3639">
                  <c:v>45066.625</c:v>
                </c:pt>
                <c:pt idx="3640">
                  <c:v>45066.666666666672</c:v>
                </c:pt>
                <c:pt idx="3641">
                  <c:v>45066.708333333328</c:v>
                </c:pt>
                <c:pt idx="3642">
                  <c:v>45066.75</c:v>
                </c:pt>
                <c:pt idx="3643">
                  <c:v>45066.791666666672</c:v>
                </c:pt>
                <c:pt idx="3644">
                  <c:v>45066.833333333328</c:v>
                </c:pt>
                <c:pt idx="3645">
                  <c:v>45066.875</c:v>
                </c:pt>
                <c:pt idx="3646">
                  <c:v>45066.916666666672</c:v>
                </c:pt>
                <c:pt idx="3647">
                  <c:v>45066.958333333328</c:v>
                </c:pt>
                <c:pt idx="3648">
                  <c:v>45067</c:v>
                </c:pt>
                <c:pt idx="3649">
                  <c:v>45067.041666666672</c:v>
                </c:pt>
                <c:pt idx="3650">
                  <c:v>45067.083333333328</c:v>
                </c:pt>
                <c:pt idx="3651">
                  <c:v>45067.125</c:v>
                </c:pt>
                <c:pt idx="3652">
                  <c:v>45067.166666666672</c:v>
                </c:pt>
                <c:pt idx="3653">
                  <c:v>45067.208333333328</c:v>
                </c:pt>
                <c:pt idx="3654">
                  <c:v>45067.25</c:v>
                </c:pt>
                <c:pt idx="3655">
                  <c:v>45067.291666666672</c:v>
                </c:pt>
                <c:pt idx="3656">
                  <c:v>45067.333333333328</c:v>
                </c:pt>
                <c:pt idx="3657">
                  <c:v>45067.375</c:v>
                </c:pt>
                <c:pt idx="3658">
                  <c:v>45067.416666666672</c:v>
                </c:pt>
                <c:pt idx="3659">
                  <c:v>45067.458333333328</c:v>
                </c:pt>
                <c:pt idx="3660">
                  <c:v>45067.5</c:v>
                </c:pt>
                <c:pt idx="3661">
                  <c:v>45067.541666666672</c:v>
                </c:pt>
                <c:pt idx="3662">
                  <c:v>45067.583333333328</c:v>
                </c:pt>
                <c:pt idx="3663">
                  <c:v>45067.625</c:v>
                </c:pt>
                <c:pt idx="3664">
                  <c:v>45067.666666666672</c:v>
                </c:pt>
                <c:pt idx="3665">
                  <c:v>45067.708333333328</c:v>
                </c:pt>
                <c:pt idx="3666">
                  <c:v>45067.75</c:v>
                </c:pt>
                <c:pt idx="3667">
                  <c:v>45067.791666666672</c:v>
                </c:pt>
                <c:pt idx="3668">
                  <c:v>45067.833333333328</c:v>
                </c:pt>
                <c:pt idx="3669">
                  <c:v>45067.875</c:v>
                </c:pt>
                <c:pt idx="3670">
                  <c:v>45067.916666666672</c:v>
                </c:pt>
                <c:pt idx="3671">
                  <c:v>45067.958333333328</c:v>
                </c:pt>
                <c:pt idx="3672">
                  <c:v>45068</c:v>
                </c:pt>
                <c:pt idx="3673">
                  <c:v>45068.041666666672</c:v>
                </c:pt>
                <c:pt idx="3674">
                  <c:v>45068.083333333328</c:v>
                </c:pt>
                <c:pt idx="3675">
                  <c:v>45068.125</c:v>
                </c:pt>
                <c:pt idx="3676">
                  <c:v>45068.166666666672</c:v>
                </c:pt>
                <c:pt idx="3677">
                  <c:v>45068.208333333328</c:v>
                </c:pt>
                <c:pt idx="3678">
                  <c:v>45068.25</c:v>
                </c:pt>
                <c:pt idx="3679">
                  <c:v>45068.291666666672</c:v>
                </c:pt>
                <c:pt idx="3680">
                  <c:v>45068.333333333328</c:v>
                </c:pt>
                <c:pt idx="3681">
                  <c:v>45068.375</c:v>
                </c:pt>
                <c:pt idx="3682">
                  <c:v>45068.416666666672</c:v>
                </c:pt>
                <c:pt idx="3683">
                  <c:v>45068.458333333328</c:v>
                </c:pt>
                <c:pt idx="3684">
                  <c:v>45068.5</c:v>
                </c:pt>
                <c:pt idx="3685">
                  <c:v>45068.541666666672</c:v>
                </c:pt>
                <c:pt idx="3686">
                  <c:v>45068.583333333328</c:v>
                </c:pt>
                <c:pt idx="3687">
                  <c:v>45068.625</c:v>
                </c:pt>
                <c:pt idx="3688">
                  <c:v>45068.666666666672</c:v>
                </c:pt>
                <c:pt idx="3689">
                  <c:v>45068.708333333328</c:v>
                </c:pt>
                <c:pt idx="3690">
                  <c:v>45068.75</c:v>
                </c:pt>
                <c:pt idx="3691">
                  <c:v>45068.791666666672</c:v>
                </c:pt>
                <c:pt idx="3692">
                  <c:v>45068.833333333328</c:v>
                </c:pt>
                <c:pt idx="3693">
                  <c:v>45068.875</c:v>
                </c:pt>
                <c:pt idx="3694">
                  <c:v>45068.916666666672</c:v>
                </c:pt>
                <c:pt idx="3695">
                  <c:v>45068.958333333328</c:v>
                </c:pt>
                <c:pt idx="3696">
                  <c:v>45069</c:v>
                </c:pt>
                <c:pt idx="3697">
                  <c:v>45069.041666666672</c:v>
                </c:pt>
                <c:pt idx="3698">
                  <c:v>45069.083333333328</c:v>
                </c:pt>
                <c:pt idx="3699">
                  <c:v>45069.125</c:v>
                </c:pt>
                <c:pt idx="3700">
                  <c:v>45069.166666666672</c:v>
                </c:pt>
                <c:pt idx="3701">
                  <c:v>45069.208333333328</c:v>
                </c:pt>
                <c:pt idx="3702">
                  <c:v>45069.25</c:v>
                </c:pt>
                <c:pt idx="3703">
                  <c:v>45069.291666666672</c:v>
                </c:pt>
                <c:pt idx="3704">
                  <c:v>45069.333333333328</c:v>
                </c:pt>
                <c:pt idx="3705">
                  <c:v>45069.375</c:v>
                </c:pt>
                <c:pt idx="3706">
                  <c:v>45069.416666666672</c:v>
                </c:pt>
                <c:pt idx="3707">
                  <c:v>45069.458333333328</c:v>
                </c:pt>
                <c:pt idx="3708">
                  <c:v>45069.5</c:v>
                </c:pt>
                <c:pt idx="3709">
                  <c:v>45069.541666666672</c:v>
                </c:pt>
                <c:pt idx="3710">
                  <c:v>45069.583333333328</c:v>
                </c:pt>
                <c:pt idx="3711">
                  <c:v>45069.625</c:v>
                </c:pt>
                <c:pt idx="3712">
                  <c:v>45069.666666666672</c:v>
                </c:pt>
                <c:pt idx="3713">
                  <c:v>45069.708333333328</c:v>
                </c:pt>
                <c:pt idx="3714">
                  <c:v>45069.75</c:v>
                </c:pt>
                <c:pt idx="3715">
                  <c:v>45069.791666666672</c:v>
                </c:pt>
                <c:pt idx="3716">
                  <c:v>45069.833333333328</c:v>
                </c:pt>
                <c:pt idx="3717">
                  <c:v>45069.875</c:v>
                </c:pt>
                <c:pt idx="3718">
                  <c:v>45069.916666666672</c:v>
                </c:pt>
                <c:pt idx="3719">
                  <c:v>45069.958333333328</c:v>
                </c:pt>
                <c:pt idx="3720">
                  <c:v>45070</c:v>
                </c:pt>
                <c:pt idx="3721">
                  <c:v>45070.041666666672</c:v>
                </c:pt>
                <c:pt idx="3722">
                  <c:v>45070.083333333328</c:v>
                </c:pt>
                <c:pt idx="3723">
                  <c:v>45070.125</c:v>
                </c:pt>
                <c:pt idx="3724">
                  <c:v>45070.166666666672</c:v>
                </c:pt>
                <c:pt idx="3725">
                  <c:v>45070.208333333328</c:v>
                </c:pt>
                <c:pt idx="3726">
                  <c:v>45070.25</c:v>
                </c:pt>
                <c:pt idx="3727">
                  <c:v>45070.291666666672</c:v>
                </c:pt>
                <c:pt idx="3728">
                  <c:v>45070.333333333328</c:v>
                </c:pt>
                <c:pt idx="3729">
                  <c:v>45070.375</c:v>
                </c:pt>
                <c:pt idx="3730">
                  <c:v>45070.416666666672</c:v>
                </c:pt>
                <c:pt idx="3731">
                  <c:v>45070.458333333328</c:v>
                </c:pt>
                <c:pt idx="3732">
                  <c:v>45070.5</c:v>
                </c:pt>
                <c:pt idx="3733">
                  <c:v>45070.541666666672</c:v>
                </c:pt>
                <c:pt idx="3734">
                  <c:v>45070.583333333328</c:v>
                </c:pt>
                <c:pt idx="3735">
                  <c:v>45070.625</c:v>
                </c:pt>
                <c:pt idx="3736">
                  <c:v>45070.666666666672</c:v>
                </c:pt>
                <c:pt idx="3737">
                  <c:v>45070.708333333328</c:v>
                </c:pt>
                <c:pt idx="3738">
                  <c:v>45070.75</c:v>
                </c:pt>
                <c:pt idx="3739">
                  <c:v>45070.791666666672</c:v>
                </c:pt>
                <c:pt idx="3740">
                  <c:v>45070.833333333328</c:v>
                </c:pt>
                <c:pt idx="3741">
                  <c:v>45070.875</c:v>
                </c:pt>
                <c:pt idx="3742">
                  <c:v>45070.916666666672</c:v>
                </c:pt>
                <c:pt idx="3743">
                  <c:v>45070.958333333328</c:v>
                </c:pt>
                <c:pt idx="3744">
                  <c:v>45071</c:v>
                </c:pt>
                <c:pt idx="3745">
                  <c:v>45071.041666666672</c:v>
                </c:pt>
                <c:pt idx="3746">
                  <c:v>45071.083333333328</c:v>
                </c:pt>
                <c:pt idx="3747">
                  <c:v>45071.125</c:v>
                </c:pt>
                <c:pt idx="3748">
                  <c:v>45071.166666666672</c:v>
                </c:pt>
                <c:pt idx="3749">
                  <c:v>45071.208333333328</c:v>
                </c:pt>
                <c:pt idx="3750">
                  <c:v>45071.25</c:v>
                </c:pt>
                <c:pt idx="3751">
                  <c:v>45071.291666666672</c:v>
                </c:pt>
                <c:pt idx="3752">
                  <c:v>45071.333333333328</c:v>
                </c:pt>
                <c:pt idx="3753">
                  <c:v>45071.375</c:v>
                </c:pt>
                <c:pt idx="3754">
                  <c:v>45071.416666666672</c:v>
                </c:pt>
                <c:pt idx="3755">
                  <c:v>45071.458333333328</c:v>
                </c:pt>
                <c:pt idx="3756">
                  <c:v>45071.5</c:v>
                </c:pt>
                <c:pt idx="3757">
                  <c:v>45071.541666666672</c:v>
                </c:pt>
                <c:pt idx="3758">
                  <c:v>45071.583333333328</c:v>
                </c:pt>
                <c:pt idx="3759">
                  <c:v>45071.625</c:v>
                </c:pt>
                <c:pt idx="3760">
                  <c:v>45071.666666666672</c:v>
                </c:pt>
                <c:pt idx="3761">
                  <c:v>45071.708333333328</c:v>
                </c:pt>
                <c:pt idx="3762">
                  <c:v>45071.75</c:v>
                </c:pt>
                <c:pt idx="3763">
                  <c:v>45071.791666666672</c:v>
                </c:pt>
                <c:pt idx="3764">
                  <c:v>45071.833333333328</c:v>
                </c:pt>
                <c:pt idx="3765">
                  <c:v>45071.875</c:v>
                </c:pt>
                <c:pt idx="3766">
                  <c:v>45071.916666666672</c:v>
                </c:pt>
                <c:pt idx="3767">
                  <c:v>45071.958333333328</c:v>
                </c:pt>
                <c:pt idx="3768">
                  <c:v>45072</c:v>
                </c:pt>
                <c:pt idx="3769">
                  <c:v>45072.041666666672</c:v>
                </c:pt>
                <c:pt idx="3770">
                  <c:v>45072.083333333328</c:v>
                </c:pt>
                <c:pt idx="3771">
                  <c:v>45072.125</c:v>
                </c:pt>
                <c:pt idx="3772">
                  <c:v>45072.166666666672</c:v>
                </c:pt>
                <c:pt idx="3773">
                  <c:v>45072.208333333328</c:v>
                </c:pt>
                <c:pt idx="3774">
                  <c:v>45072.25</c:v>
                </c:pt>
                <c:pt idx="3775">
                  <c:v>45072.291666666672</c:v>
                </c:pt>
                <c:pt idx="3776">
                  <c:v>45072.333333333328</c:v>
                </c:pt>
                <c:pt idx="3777">
                  <c:v>45072.375</c:v>
                </c:pt>
                <c:pt idx="3778">
                  <c:v>45072.416666666672</c:v>
                </c:pt>
                <c:pt idx="3779">
                  <c:v>45072.458333333328</c:v>
                </c:pt>
                <c:pt idx="3780">
                  <c:v>45072.5</c:v>
                </c:pt>
                <c:pt idx="3781">
                  <c:v>45072.541666666672</c:v>
                </c:pt>
                <c:pt idx="3782">
                  <c:v>45072.583333333328</c:v>
                </c:pt>
                <c:pt idx="3783">
                  <c:v>45072.625</c:v>
                </c:pt>
                <c:pt idx="3784">
                  <c:v>45072.666666666672</c:v>
                </c:pt>
                <c:pt idx="3785">
                  <c:v>45072.708333333328</c:v>
                </c:pt>
                <c:pt idx="3786">
                  <c:v>45072.75</c:v>
                </c:pt>
                <c:pt idx="3787">
                  <c:v>45072.791666666672</c:v>
                </c:pt>
                <c:pt idx="3788">
                  <c:v>45072.833333333328</c:v>
                </c:pt>
                <c:pt idx="3789">
                  <c:v>45072.875</c:v>
                </c:pt>
                <c:pt idx="3790">
                  <c:v>45072.916666666672</c:v>
                </c:pt>
                <c:pt idx="3791">
                  <c:v>45072.958333333328</c:v>
                </c:pt>
                <c:pt idx="3792">
                  <c:v>45073</c:v>
                </c:pt>
                <c:pt idx="3793">
                  <c:v>45073.041666666672</c:v>
                </c:pt>
                <c:pt idx="3794">
                  <c:v>45073.083333333328</c:v>
                </c:pt>
                <c:pt idx="3795">
                  <c:v>45073.125</c:v>
                </c:pt>
                <c:pt idx="3796">
                  <c:v>45073.166666666672</c:v>
                </c:pt>
                <c:pt idx="3797">
                  <c:v>45073.208333333328</c:v>
                </c:pt>
                <c:pt idx="3798">
                  <c:v>45073.25</c:v>
                </c:pt>
                <c:pt idx="3799">
                  <c:v>45073.291666666672</c:v>
                </c:pt>
                <c:pt idx="3800">
                  <c:v>45073.333333333328</c:v>
                </c:pt>
                <c:pt idx="3801">
                  <c:v>45073.375</c:v>
                </c:pt>
                <c:pt idx="3802">
                  <c:v>45073.416666666672</c:v>
                </c:pt>
                <c:pt idx="3803">
                  <c:v>45073.458333333328</c:v>
                </c:pt>
                <c:pt idx="3804">
                  <c:v>45073.5</c:v>
                </c:pt>
                <c:pt idx="3805">
                  <c:v>45073.541666666672</c:v>
                </c:pt>
                <c:pt idx="3806">
                  <c:v>45073.583333333328</c:v>
                </c:pt>
                <c:pt idx="3807">
                  <c:v>45073.625</c:v>
                </c:pt>
                <c:pt idx="3808">
                  <c:v>45073.666666666672</c:v>
                </c:pt>
                <c:pt idx="3809">
                  <c:v>45073.708333333328</c:v>
                </c:pt>
                <c:pt idx="3810">
                  <c:v>45073.75</c:v>
                </c:pt>
                <c:pt idx="3811">
                  <c:v>45073.791666666672</c:v>
                </c:pt>
                <c:pt idx="3812">
                  <c:v>45073.833333333328</c:v>
                </c:pt>
                <c:pt idx="3813">
                  <c:v>45073.875</c:v>
                </c:pt>
                <c:pt idx="3814">
                  <c:v>45073.916666666672</c:v>
                </c:pt>
                <c:pt idx="3815">
                  <c:v>45073.958333333328</c:v>
                </c:pt>
                <c:pt idx="3816">
                  <c:v>45074</c:v>
                </c:pt>
                <c:pt idx="3817">
                  <c:v>45074.041666666672</c:v>
                </c:pt>
                <c:pt idx="3818">
                  <c:v>45074.083333333328</c:v>
                </c:pt>
                <c:pt idx="3819">
                  <c:v>45074.125</c:v>
                </c:pt>
                <c:pt idx="3820">
                  <c:v>45074.166666666672</c:v>
                </c:pt>
                <c:pt idx="3821">
                  <c:v>45074.208333333328</c:v>
                </c:pt>
                <c:pt idx="3822">
                  <c:v>45074.25</c:v>
                </c:pt>
                <c:pt idx="3823">
                  <c:v>45074.291666666672</c:v>
                </c:pt>
                <c:pt idx="3824">
                  <c:v>45074.333333333328</c:v>
                </c:pt>
                <c:pt idx="3825">
                  <c:v>45074.375</c:v>
                </c:pt>
                <c:pt idx="3826">
                  <c:v>45074.416666666672</c:v>
                </c:pt>
                <c:pt idx="3827">
                  <c:v>45074.458333333328</c:v>
                </c:pt>
                <c:pt idx="3828">
                  <c:v>45074.5</c:v>
                </c:pt>
                <c:pt idx="3829">
                  <c:v>45074.541666666672</c:v>
                </c:pt>
                <c:pt idx="3830">
                  <c:v>45074.583333333328</c:v>
                </c:pt>
                <c:pt idx="3831">
                  <c:v>45074.625</c:v>
                </c:pt>
                <c:pt idx="3832">
                  <c:v>45074.666666666672</c:v>
                </c:pt>
                <c:pt idx="3833">
                  <c:v>45074.708333333328</c:v>
                </c:pt>
                <c:pt idx="3834">
                  <c:v>45074.75</c:v>
                </c:pt>
                <c:pt idx="3835">
                  <c:v>45074.791666666672</c:v>
                </c:pt>
                <c:pt idx="3836">
                  <c:v>45074.833333333328</c:v>
                </c:pt>
                <c:pt idx="3837">
                  <c:v>45074.875</c:v>
                </c:pt>
                <c:pt idx="3838">
                  <c:v>45074.916666666672</c:v>
                </c:pt>
                <c:pt idx="3839">
                  <c:v>45074.958333333328</c:v>
                </c:pt>
                <c:pt idx="3840">
                  <c:v>45075</c:v>
                </c:pt>
                <c:pt idx="3841">
                  <c:v>45075.041666666672</c:v>
                </c:pt>
                <c:pt idx="3842">
                  <c:v>45075.083333333328</c:v>
                </c:pt>
                <c:pt idx="3843">
                  <c:v>45075.125</c:v>
                </c:pt>
                <c:pt idx="3844">
                  <c:v>45075.166666666672</c:v>
                </c:pt>
                <c:pt idx="3845">
                  <c:v>45075.208333333328</c:v>
                </c:pt>
                <c:pt idx="3846">
                  <c:v>45075.25</c:v>
                </c:pt>
                <c:pt idx="3847">
                  <c:v>45075.291666666672</c:v>
                </c:pt>
                <c:pt idx="3848">
                  <c:v>45075.333333333328</c:v>
                </c:pt>
                <c:pt idx="3849">
                  <c:v>45075.375</c:v>
                </c:pt>
                <c:pt idx="3850">
                  <c:v>45075.416666666672</c:v>
                </c:pt>
                <c:pt idx="3851">
                  <c:v>45075.458333333328</c:v>
                </c:pt>
                <c:pt idx="3852">
                  <c:v>45075.5</c:v>
                </c:pt>
                <c:pt idx="3853">
                  <c:v>45075.541666666672</c:v>
                </c:pt>
                <c:pt idx="3854">
                  <c:v>45075.583333333328</c:v>
                </c:pt>
                <c:pt idx="3855">
                  <c:v>45075.625</c:v>
                </c:pt>
                <c:pt idx="3856">
                  <c:v>45075.666666666672</c:v>
                </c:pt>
                <c:pt idx="3857">
                  <c:v>45075.708333333328</c:v>
                </c:pt>
                <c:pt idx="3858">
                  <c:v>45075.75</c:v>
                </c:pt>
                <c:pt idx="3859">
                  <c:v>45075.791666666672</c:v>
                </c:pt>
                <c:pt idx="3860">
                  <c:v>45075.833333333328</c:v>
                </c:pt>
                <c:pt idx="3861">
                  <c:v>45075.875</c:v>
                </c:pt>
                <c:pt idx="3862">
                  <c:v>45075.916666666672</c:v>
                </c:pt>
                <c:pt idx="3863">
                  <c:v>45075.958333333328</c:v>
                </c:pt>
                <c:pt idx="3864">
                  <c:v>45076</c:v>
                </c:pt>
                <c:pt idx="3865">
                  <c:v>45076.041666666672</c:v>
                </c:pt>
                <c:pt idx="3866">
                  <c:v>45076.083333333328</c:v>
                </c:pt>
                <c:pt idx="3867">
                  <c:v>45076.125</c:v>
                </c:pt>
                <c:pt idx="3868">
                  <c:v>45076.166666666672</c:v>
                </c:pt>
                <c:pt idx="3869">
                  <c:v>45076.208333333328</c:v>
                </c:pt>
                <c:pt idx="3870">
                  <c:v>45076.25</c:v>
                </c:pt>
                <c:pt idx="3871">
                  <c:v>45076.291666666672</c:v>
                </c:pt>
                <c:pt idx="3872">
                  <c:v>45076.333333333328</c:v>
                </c:pt>
                <c:pt idx="3873">
                  <c:v>45076.375</c:v>
                </c:pt>
                <c:pt idx="3874">
                  <c:v>45076.416666666672</c:v>
                </c:pt>
                <c:pt idx="3875">
                  <c:v>45076.458333333328</c:v>
                </c:pt>
                <c:pt idx="3876">
                  <c:v>45076.5</c:v>
                </c:pt>
                <c:pt idx="3877">
                  <c:v>45076.541666666672</c:v>
                </c:pt>
                <c:pt idx="3878">
                  <c:v>45076.583333333328</c:v>
                </c:pt>
                <c:pt idx="3879">
                  <c:v>45076.625</c:v>
                </c:pt>
                <c:pt idx="3880">
                  <c:v>45076.666666666672</c:v>
                </c:pt>
                <c:pt idx="3881">
                  <c:v>45076.708333333328</c:v>
                </c:pt>
                <c:pt idx="3882">
                  <c:v>45076.75</c:v>
                </c:pt>
                <c:pt idx="3883">
                  <c:v>45076.791666666672</c:v>
                </c:pt>
                <c:pt idx="3884">
                  <c:v>45076.833333333328</c:v>
                </c:pt>
                <c:pt idx="3885">
                  <c:v>45076.875</c:v>
                </c:pt>
                <c:pt idx="3886">
                  <c:v>45076.916666666672</c:v>
                </c:pt>
                <c:pt idx="3887">
                  <c:v>45076.958333333328</c:v>
                </c:pt>
                <c:pt idx="3888">
                  <c:v>45077</c:v>
                </c:pt>
                <c:pt idx="3889">
                  <c:v>45077.041666666672</c:v>
                </c:pt>
                <c:pt idx="3890">
                  <c:v>45077.083333333328</c:v>
                </c:pt>
                <c:pt idx="3891">
                  <c:v>45077.125</c:v>
                </c:pt>
                <c:pt idx="3892">
                  <c:v>45077.166666666672</c:v>
                </c:pt>
                <c:pt idx="3893">
                  <c:v>45077.208333333328</c:v>
                </c:pt>
                <c:pt idx="3894">
                  <c:v>45077.25</c:v>
                </c:pt>
                <c:pt idx="3895">
                  <c:v>45077.291666666672</c:v>
                </c:pt>
                <c:pt idx="3896">
                  <c:v>45077.333333333328</c:v>
                </c:pt>
                <c:pt idx="3897">
                  <c:v>45077.375</c:v>
                </c:pt>
                <c:pt idx="3898">
                  <c:v>45077.416666666672</c:v>
                </c:pt>
                <c:pt idx="3899">
                  <c:v>45077.458333333328</c:v>
                </c:pt>
                <c:pt idx="3900">
                  <c:v>45077.5</c:v>
                </c:pt>
                <c:pt idx="3901">
                  <c:v>45077.541666666672</c:v>
                </c:pt>
                <c:pt idx="3902">
                  <c:v>45077.583333333328</c:v>
                </c:pt>
                <c:pt idx="3903">
                  <c:v>45077.625</c:v>
                </c:pt>
                <c:pt idx="3904">
                  <c:v>45077.666666666672</c:v>
                </c:pt>
                <c:pt idx="3905">
                  <c:v>45077.708333333328</c:v>
                </c:pt>
                <c:pt idx="3906">
                  <c:v>45077.75</c:v>
                </c:pt>
                <c:pt idx="3907">
                  <c:v>45077.791666666672</c:v>
                </c:pt>
                <c:pt idx="3908">
                  <c:v>45077.833333333328</c:v>
                </c:pt>
                <c:pt idx="3909">
                  <c:v>45077.875</c:v>
                </c:pt>
                <c:pt idx="3910">
                  <c:v>45077.916666666672</c:v>
                </c:pt>
                <c:pt idx="3911">
                  <c:v>45077.958333333328</c:v>
                </c:pt>
                <c:pt idx="3912">
                  <c:v>45078</c:v>
                </c:pt>
                <c:pt idx="3913">
                  <c:v>45078.041666666672</c:v>
                </c:pt>
                <c:pt idx="3914">
                  <c:v>45078.083333333328</c:v>
                </c:pt>
                <c:pt idx="3915">
                  <c:v>45078.125</c:v>
                </c:pt>
                <c:pt idx="3916">
                  <c:v>45078.166666666672</c:v>
                </c:pt>
                <c:pt idx="3917">
                  <c:v>45078.208333333328</c:v>
                </c:pt>
                <c:pt idx="3918">
                  <c:v>45078.25</c:v>
                </c:pt>
                <c:pt idx="3919">
                  <c:v>45078.291666666672</c:v>
                </c:pt>
                <c:pt idx="3920">
                  <c:v>45078.333333333328</c:v>
                </c:pt>
                <c:pt idx="3921">
                  <c:v>45078.375</c:v>
                </c:pt>
                <c:pt idx="3922">
                  <c:v>45078.416666666672</c:v>
                </c:pt>
                <c:pt idx="3923">
                  <c:v>45078.458333333328</c:v>
                </c:pt>
                <c:pt idx="3924">
                  <c:v>45078.5</c:v>
                </c:pt>
                <c:pt idx="3925">
                  <c:v>45078.541666666672</c:v>
                </c:pt>
                <c:pt idx="3926">
                  <c:v>45078.583333333328</c:v>
                </c:pt>
                <c:pt idx="3927">
                  <c:v>45078.625</c:v>
                </c:pt>
                <c:pt idx="3928">
                  <c:v>45078.666666666672</c:v>
                </c:pt>
                <c:pt idx="3929">
                  <c:v>45078.708333333328</c:v>
                </c:pt>
                <c:pt idx="3930">
                  <c:v>45078.75</c:v>
                </c:pt>
                <c:pt idx="3931">
                  <c:v>45078.791666666672</c:v>
                </c:pt>
                <c:pt idx="3932">
                  <c:v>45078.833333333328</c:v>
                </c:pt>
                <c:pt idx="3933">
                  <c:v>45078.875</c:v>
                </c:pt>
                <c:pt idx="3934">
                  <c:v>45078.916666666672</c:v>
                </c:pt>
                <c:pt idx="3935">
                  <c:v>45078.958333333328</c:v>
                </c:pt>
                <c:pt idx="3936">
                  <c:v>45079</c:v>
                </c:pt>
                <c:pt idx="3937">
                  <c:v>45079.041666666672</c:v>
                </c:pt>
                <c:pt idx="3938">
                  <c:v>45079.083333333328</c:v>
                </c:pt>
                <c:pt idx="3939">
                  <c:v>45079.125</c:v>
                </c:pt>
                <c:pt idx="3940">
                  <c:v>45079.166666666672</c:v>
                </c:pt>
                <c:pt idx="3941">
                  <c:v>45079.208333333328</c:v>
                </c:pt>
                <c:pt idx="3942">
                  <c:v>45079.25</c:v>
                </c:pt>
                <c:pt idx="3943">
                  <c:v>45079.291666666672</c:v>
                </c:pt>
                <c:pt idx="3944">
                  <c:v>45079.333333333328</c:v>
                </c:pt>
                <c:pt idx="3945">
                  <c:v>45079.375</c:v>
                </c:pt>
                <c:pt idx="3946">
                  <c:v>45079.416666666672</c:v>
                </c:pt>
                <c:pt idx="3947">
                  <c:v>45079.458333333328</c:v>
                </c:pt>
                <c:pt idx="3948">
                  <c:v>45079.5</c:v>
                </c:pt>
                <c:pt idx="3949">
                  <c:v>45079.541666666672</c:v>
                </c:pt>
                <c:pt idx="3950">
                  <c:v>45079.583333333328</c:v>
                </c:pt>
                <c:pt idx="3951">
                  <c:v>45079.625</c:v>
                </c:pt>
                <c:pt idx="3952">
                  <c:v>45079.666666666672</c:v>
                </c:pt>
                <c:pt idx="3953">
                  <c:v>45079.708333333328</c:v>
                </c:pt>
                <c:pt idx="3954">
                  <c:v>45079.75</c:v>
                </c:pt>
                <c:pt idx="3955">
                  <c:v>45079.791666666672</c:v>
                </c:pt>
                <c:pt idx="3956">
                  <c:v>45079.833333333328</c:v>
                </c:pt>
                <c:pt idx="3957">
                  <c:v>45079.875</c:v>
                </c:pt>
                <c:pt idx="3958">
                  <c:v>45079.916666666672</c:v>
                </c:pt>
                <c:pt idx="3959">
                  <c:v>45079.958333333328</c:v>
                </c:pt>
                <c:pt idx="3960">
                  <c:v>45080</c:v>
                </c:pt>
                <c:pt idx="3961">
                  <c:v>45080.041666666672</c:v>
                </c:pt>
                <c:pt idx="3962">
                  <c:v>45080.083333333328</c:v>
                </c:pt>
                <c:pt idx="3963">
                  <c:v>45080.125</c:v>
                </c:pt>
                <c:pt idx="3964">
                  <c:v>45080.166666666672</c:v>
                </c:pt>
                <c:pt idx="3965">
                  <c:v>45080.208333333328</c:v>
                </c:pt>
                <c:pt idx="3966">
                  <c:v>45080.25</c:v>
                </c:pt>
                <c:pt idx="3967">
                  <c:v>45080.291666666672</c:v>
                </c:pt>
                <c:pt idx="3968">
                  <c:v>45080.333333333328</c:v>
                </c:pt>
                <c:pt idx="3969">
                  <c:v>45080.375</c:v>
                </c:pt>
                <c:pt idx="3970">
                  <c:v>45080.416666666672</c:v>
                </c:pt>
                <c:pt idx="3971">
                  <c:v>45080.458333333328</c:v>
                </c:pt>
                <c:pt idx="3972">
                  <c:v>45080.5</c:v>
                </c:pt>
                <c:pt idx="3973">
                  <c:v>45080.541666666672</c:v>
                </c:pt>
                <c:pt idx="3974">
                  <c:v>45080.583333333328</c:v>
                </c:pt>
                <c:pt idx="3975">
                  <c:v>45080.625</c:v>
                </c:pt>
                <c:pt idx="3976">
                  <c:v>45080.666666666672</c:v>
                </c:pt>
                <c:pt idx="3977">
                  <c:v>45080.708333333328</c:v>
                </c:pt>
                <c:pt idx="3978">
                  <c:v>45080.75</c:v>
                </c:pt>
                <c:pt idx="3979">
                  <c:v>45080.791666666672</c:v>
                </c:pt>
                <c:pt idx="3980">
                  <c:v>45080.833333333328</c:v>
                </c:pt>
                <c:pt idx="3981">
                  <c:v>45080.875</c:v>
                </c:pt>
                <c:pt idx="3982">
                  <c:v>45080.916666666672</c:v>
                </c:pt>
                <c:pt idx="3983">
                  <c:v>45080.958333333328</c:v>
                </c:pt>
                <c:pt idx="3984">
                  <c:v>45081</c:v>
                </c:pt>
                <c:pt idx="3985">
                  <c:v>45081.041666666672</c:v>
                </c:pt>
                <c:pt idx="3986">
                  <c:v>45081.083333333328</c:v>
                </c:pt>
                <c:pt idx="3987">
                  <c:v>45081.125</c:v>
                </c:pt>
                <c:pt idx="3988">
                  <c:v>45081.166666666672</c:v>
                </c:pt>
                <c:pt idx="3989">
                  <c:v>45081.208333333328</c:v>
                </c:pt>
                <c:pt idx="3990">
                  <c:v>45081.25</c:v>
                </c:pt>
                <c:pt idx="3991">
                  <c:v>45081.291666666672</c:v>
                </c:pt>
                <c:pt idx="3992">
                  <c:v>45081.333333333328</c:v>
                </c:pt>
                <c:pt idx="3993">
                  <c:v>45081.375</c:v>
                </c:pt>
                <c:pt idx="3994">
                  <c:v>45081.416666666672</c:v>
                </c:pt>
                <c:pt idx="3995">
                  <c:v>45081.458333333328</c:v>
                </c:pt>
                <c:pt idx="3996">
                  <c:v>45081.5</c:v>
                </c:pt>
                <c:pt idx="3997">
                  <c:v>45081.541666666672</c:v>
                </c:pt>
                <c:pt idx="3998">
                  <c:v>45081.583333333328</c:v>
                </c:pt>
                <c:pt idx="3999">
                  <c:v>45081.625</c:v>
                </c:pt>
                <c:pt idx="4000">
                  <c:v>45081.666666666672</c:v>
                </c:pt>
                <c:pt idx="4001">
                  <c:v>45081.708333333328</c:v>
                </c:pt>
                <c:pt idx="4002">
                  <c:v>45081.75</c:v>
                </c:pt>
                <c:pt idx="4003">
                  <c:v>45081.791666666672</c:v>
                </c:pt>
                <c:pt idx="4004">
                  <c:v>45081.833333333328</c:v>
                </c:pt>
                <c:pt idx="4005">
                  <c:v>45081.875</c:v>
                </c:pt>
                <c:pt idx="4006">
                  <c:v>45081.916666666672</c:v>
                </c:pt>
                <c:pt idx="4007">
                  <c:v>45081.958333333328</c:v>
                </c:pt>
                <c:pt idx="4008">
                  <c:v>45082</c:v>
                </c:pt>
                <c:pt idx="4009">
                  <c:v>45082.041666666672</c:v>
                </c:pt>
                <c:pt idx="4010">
                  <c:v>45082.083333333328</c:v>
                </c:pt>
                <c:pt idx="4011">
                  <c:v>45082.125</c:v>
                </c:pt>
                <c:pt idx="4012">
                  <c:v>45082.166666666672</c:v>
                </c:pt>
                <c:pt idx="4013">
                  <c:v>45082.208333333328</c:v>
                </c:pt>
                <c:pt idx="4014">
                  <c:v>45082.25</c:v>
                </c:pt>
                <c:pt idx="4015">
                  <c:v>45082.291666666672</c:v>
                </c:pt>
                <c:pt idx="4016">
                  <c:v>45082.333333333328</c:v>
                </c:pt>
                <c:pt idx="4017">
                  <c:v>45082.375</c:v>
                </c:pt>
                <c:pt idx="4018">
                  <c:v>45082.416666666672</c:v>
                </c:pt>
                <c:pt idx="4019">
                  <c:v>45082.458333333328</c:v>
                </c:pt>
                <c:pt idx="4020">
                  <c:v>45082.5</c:v>
                </c:pt>
                <c:pt idx="4021">
                  <c:v>45082.541666666672</c:v>
                </c:pt>
                <c:pt idx="4022">
                  <c:v>45082.583333333328</c:v>
                </c:pt>
                <c:pt idx="4023">
                  <c:v>45082.625</c:v>
                </c:pt>
                <c:pt idx="4024">
                  <c:v>45082.666666666672</c:v>
                </c:pt>
                <c:pt idx="4025">
                  <c:v>45082.708333333328</c:v>
                </c:pt>
                <c:pt idx="4026">
                  <c:v>45082.75</c:v>
                </c:pt>
                <c:pt idx="4027">
                  <c:v>45082.791666666672</c:v>
                </c:pt>
                <c:pt idx="4028">
                  <c:v>45082.833333333328</c:v>
                </c:pt>
                <c:pt idx="4029">
                  <c:v>45082.875</c:v>
                </c:pt>
                <c:pt idx="4030">
                  <c:v>45082.916666666672</c:v>
                </c:pt>
                <c:pt idx="4031">
                  <c:v>45082.958333333328</c:v>
                </c:pt>
                <c:pt idx="4032">
                  <c:v>45083</c:v>
                </c:pt>
                <c:pt idx="4033">
                  <c:v>45083.041666666672</c:v>
                </c:pt>
                <c:pt idx="4034">
                  <c:v>45083.083333333328</c:v>
                </c:pt>
                <c:pt idx="4035">
                  <c:v>45083.125</c:v>
                </c:pt>
                <c:pt idx="4036">
                  <c:v>45083.166666666672</c:v>
                </c:pt>
                <c:pt idx="4037">
                  <c:v>45083.208333333328</c:v>
                </c:pt>
                <c:pt idx="4038">
                  <c:v>45083.25</c:v>
                </c:pt>
                <c:pt idx="4039">
                  <c:v>45083.291666666672</c:v>
                </c:pt>
                <c:pt idx="4040">
                  <c:v>45083.333333333328</c:v>
                </c:pt>
                <c:pt idx="4041">
                  <c:v>45083.375</c:v>
                </c:pt>
                <c:pt idx="4042">
                  <c:v>45083.416666666672</c:v>
                </c:pt>
                <c:pt idx="4043">
                  <c:v>45083.458333333328</c:v>
                </c:pt>
                <c:pt idx="4044">
                  <c:v>45083.5</c:v>
                </c:pt>
                <c:pt idx="4045">
                  <c:v>45083.541666666672</c:v>
                </c:pt>
                <c:pt idx="4046">
                  <c:v>45083.583333333328</c:v>
                </c:pt>
                <c:pt idx="4047">
                  <c:v>45083.625</c:v>
                </c:pt>
                <c:pt idx="4048">
                  <c:v>45083.666666666672</c:v>
                </c:pt>
                <c:pt idx="4049">
                  <c:v>45083.708333333328</c:v>
                </c:pt>
                <c:pt idx="4050">
                  <c:v>45083.75</c:v>
                </c:pt>
                <c:pt idx="4051">
                  <c:v>45083.791666666672</c:v>
                </c:pt>
                <c:pt idx="4052">
                  <c:v>45083.833333333328</c:v>
                </c:pt>
                <c:pt idx="4053">
                  <c:v>45083.875</c:v>
                </c:pt>
                <c:pt idx="4054">
                  <c:v>45083.916666666672</c:v>
                </c:pt>
                <c:pt idx="4055">
                  <c:v>45083.958333333328</c:v>
                </c:pt>
                <c:pt idx="4056">
                  <c:v>45084</c:v>
                </c:pt>
                <c:pt idx="4057">
                  <c:v>45084.041666666672</c:v>
                </c:pt>
                <c:pt idx="4058">
                  <c:v>45084.083333333328</c:v>
                </c:pt>
                <c:pt idx="4059">
                  <c:v>45084.125</c:v>
                </c:pt>
                <c:pt idx="4060">
                  <c:v>45084.166666666672</c:v>
                </c:pt>
                <c:pt idx="4061">
                  <c:v>45084.208333333328</c:v>
                </c:pt>
                <c:pt idx="4062">
                  <c:v>45084.25</c:v>
                </c:pt>
                <c:pt idx="4063">
                  <c:v>45084.291666666672</c:v>
                </c:pt>
                <c:pt idx="4064">
                  <c:v>45084.333333333328</c:v>
                </c:pt>
                <c:pt idx="4065">
                  <c:v>45084.375</c:v>
                </c:pt>
                <c:pt idx="4066">
                  <c:v>45084.416666666672</c:v>
                </c:pt>
                <c:pt idx="4067">
                  <c:v>45084.458333333328</c:v>
                </c:pt>
                <c:pt idx="4068">
                  <c:v>45084.5</c:v>
                </c:pt>
                <c:pt idx="4069">
                  <c:v>45084.541666666672</c:v>
                </c:pt>
                <c:pt idx="4070">
                  <c:v>45084.583333333328</c:v>
                </c:pt>
                <c:pt idx="4071">
                  <c:v>45084.625</c:v>
                </c:pt>
                <c:pt idx="4072">
                  <c:v>45084.666666666672</c:v>
                </c:pt>
                <c:pt idx="4073">
                  <c:v>45084.708333333328</c:v>
                </c:pt>
                <c:pt idx="4074">
                  <c:v>45084.75</c:v>
                </c:pt>
                <c:pt idx="4075">
                  <c:v>45084.791666666672</c:v>
                </c:pt>
                <c:pt idx="4076">
                  <c:v>45084.833333333328</c:v>
                </c:pt>
                <c:pt idx="4077">
                  <c:v>45084.875</c:v>
                </c:pt>
                <c:pt idx="4078">
                  <c:v>45084.916666666672</c:v>
                </c:pt>
                <c:pt idx="4079">
                  <c:v>45084.958333333328</c:v>
                </c:pt>
                <c:pt idx="4080">
                  <c:v>45085</c:v>
                </c:pt>
                <c:pt idx="4081">
                  <c:v>45085.041666666672</c:v>
                </c:pt>
                <c:pt idx="4082">
                  <c:v>45085.083333333328</c:v>
                </c:pt>
                <c:pt idx="4083">
                  <c:v>45085.125</c:v>
                </c:pt>
                <c:pt idx="4084">
                  <c:v>45085.166666666672</c:v>
                </c:pt>
                <c:pt idx="4085">
                  <c:v>45085.208333333328</c:v>
                </c:pt>
                <c:pt idx="4086">
                  <c:v>45085.25</c:v>
                </c:pt>
                <c:pt idx="4087">
                  <c:v>45085.291666666672</c:v>
                </c:pt>
                <c:pt idx="4088">
                  <c:v>45085.333333333328</c:v>
                </c:pt>
                <c:pt idx="4089">
                  <c:v>45085.375</c:v>
                </c:pt>
                <c:pt idx="4090">
                  <c:v>45085.416666666672</c:v>
                </c:pt>
                <c:pt idx="4091">
                  <c:v>45085.458333333328</c:v>
                </c:pt>
                <c:pt idx="4092">
                  <c:v>45085.5</c:v>
                </c:pt>
                <c:pt idx="4093">
                  <c:v>45085.541666666672</c:v>
                </c:pt>
                <c:pt idx="4094">
                  <c:v>45085.583333333328</c:v>
                </c:pt>
                <c:pt idx="4095">
                  <c:v>45085.625</c:v>
                </c:pt>
                <c:pt idx="4096">
                  <c:v>45085.666666666672</c:v>
                </c:pt>
                <c:pt idx="4097">
                  <c:v>45085.708333333328</c:v>
                </c:pt>
                <c:pt idx="4098">
                  <c:v>45085.75</c:v>
                </c:pt>
                <c:pt idx="4099">
                  <c:v>45085.791666666672</c:v>
                </c:pt>
                <c:pt idx="4100">
                  <c:v>45085.833333333328</c:v>
                </c:pt>
                <c:pt idx="4101">
                  <c:v>45085.875</c:v>
                </c:pt>
                <c:pt idx="4102">
                  <c:v>45085.916666666672</c:v>
                </c:pt>
                <c:pt idx="4103">
                  <c:v>45085.958333333328</c:v>
                </c:pt>
                <c:pt idx="4104">
                  <c:v>45086</c:v>
                </c:pt>
                <c:pt idx="4105">
                  <c:v>45086.041666666672</c:v>
                </c:pt>
                <c:pt idx="4106">
                  <c:v>45086.083333333328</c:v>
                </c:pt>
                <c:pt idx="4107">
                  <c:v>45086.125</c:v>
                </c:pt>
                <c:pt idx="4108">
                  <c:v>45086.166666666672</c:v>
                </c:pt>
                <c:pt idx="4109">
                  <c:v>45086.208333333328</c:v>
                </c:pt>
                <c:pt idx="4110">
                  <c:v>45086.25</c:v>
                </c:pt>
                <c:pt idx="4111">
                  <c:v>45086.291666666672</c:v>
                </c:pt>
                <c:pt idx="4112">
                  <c:v>45086.333333333328</c:v>
                </c:pt>
                <c:pt idx="4113">
                  <c:v>45086.375</c:v>
                </c:pt>
                <c:pt idx="4114">
                  <c:v>45086.416666666672</c:v>
                </c:pt>
                <c:pt idx="4115">
                  <c:v>45086.458333333328</c:v>
                </c:pt>
                <c:pt idx="4116">
                  <c:v>45086.5</c:v>
                </c:pt>
                <c:pt idx="4117">
                  <c:v>45086.541666666672</c:v>
                </c:pt>
                <c:pt idx="4118">
                  <c:v>45086.583333333328</c:v>
                </c:pt>
                <c:pt idx="4119">
                  <c:v>45086.625</c:v>
                </c:pt>
                <c:pt idx="4120">
                  <c:v>45086.666666666672</c:v>
                </c:pt>
                <c:pt idx="4121">
                  <c:v>45086.708333333328</c:v>
                </c:pt>
                <c:pt idx="4122">
                  <c:v>45086.75</c:v>
                </c:pt>
                <c:pt idx="4123">
                  <c:v>45086.791666666672</c:v>
                </c:pt>
                <c:pt idx="4124">
                  <c:v>45086.833333333328</c:v>
                </c:pt>
                <c:pt idx="4125">
                  <c:v>45086.875</c:v>
                </c:pt>
                <c:pt idx="4126">
                  <c:v>45086.916666666672</c:v>
                </c:pt>
                <c:pt idx="4127">
                  <c:v>45086.958333333328</c:v>
                </c:pt>
                <c:pt idx="4128">
                  <c:v>45087</c:v>
                </c:pt>
                <c:pt idx="4129">
                  <c:v>45087.041666666672</c:v>
                </c:pt>
                <c:pt idx="4130">
                  <c:v>45087.083333333328</c:v>
                </c:pt>
                <c:pt idx="4131">
                  <c:v>45087.125</c:v>
                </c:pt>
                <c:pt idx="4132">
                  <c:v>45087.166666666672</c:v>
                </c:pt>
                <c:pt idx="4133">
                  <c:v>45087.208333333328</c:v>
                </c:pt>
                <c:pt idx="4134">
                  <c:v>45087.25</c:v>
                </c:pt>
                <c:pt idx="4135">
                  <c:v>45087.291666666672</c:v>
                </c:pt>
                <c:pt idx="4136">
                  <c:v>45087.333333333328</c:v>
                </c:pt>
                <c:pt idx="4137">
                  <c:v>45087.375</c:v>
                </c:pt>
                <c:pt idx="4138">
                  <c:v>45087.416666666672</c:v>
                </c:pt>
                <c:pt idx="4139">
                  <c:v>45087.458333333328</c:v>
                </c:pt>
                <c:pt idx="4140">
                  <c:v>45087.5</c:v>
                </c:pt>
                <c:pt idx="4141">
                  <c:v>45087.541666666672</c:v>
                </c:pt>
                <c:pt idx="4142">
                  <c:v>45087.583333333328</c:v>
                </c:pt>
                <c:pt idx="4143">
                  <c:v>45087.625</c:v>
                </c:pt>
                <c:pt idx="4144">
                  <c:v>45087.666666666672</c:v>
                </c:pt>
                <c:pt idx="4145">
                  <c:v>45087.708333333328</c:v>
                </c:pt>
                <c:pt idx="4146">
                  <c:v>45087.75</c:v>
                </c:pt>
                <c:pt idx="4147">
                  <c:v>45087.791666666672</c:v>
                </c:pt>
                <c:pt idx="4148">
                  <c:v>45087.833333333328</c:v>
                </c:pt>
                <c:pt idx="4149">
                  <c:v>45087.875</c:v>
                </c:pt>
                <c:pt idx="4150">
                  <c:v>45087.916666666672</c:v>
                </c:pt>
                <c:pt idx="4151">
                  <c:v>45087.958333333328</c:v>
                </c:pt>
                <c:pt idx="4152">
                  <c:v>45088</c:v>
                </c:pt>
                <c:pt idx="4153">
                  <c:v>45088.041666666672</c:v>
                </c:pt>
                <c:pt idx="4154">
                  <c:v>45088.083333333328</c:v>
                </c:pt>
                <c:pt idx="4155">
                  <c:v>45088.125</c:v>
                </c:pt>
                <c:pt idx="4156">
                  <c:v>45088.166666666672</c:v>
                </c:pt>
                <c:pt idx="4157">
                  <c:v>45088.208333333328</c:v>
                </c:pt>
                <c:pt idx="4158">
                  <c:v>45088.25</c:v>
                </c:pt>
                <c:pt idx="4159">
                  <c:v>45088.291666666672</c:v>
                </c:pt>
                <c:pt idx="4160">
                  <c:v>45088.333333333328</c:v>
                </c:pt>
                <c:pt idx="4161">
                  <c:v>45088.375</c:v>
                </c:pt>
                <c:pt idx="4162">
                  <c:v>45088.416666666672</c:v>
                </c:pt>
                <c:pt idx="4163">
                  <c:v>45088.458333333328</c:v>
                </c:pt>
                <c:pt idx="4164">
                  <c:v>45088.5</c:v>
                </c:pt>
                <c:pt idx="4165">
                  <c:v>45088.541666666672</c:v>
                </c:pt>
                <c:pt idx="4166">
                  <c:v>45088.583333333328</c:v>
                </c:pt>
                <c:pt idx="4167">
                  <c:v>45088.625</c:v>
                </c:pt>
                <c:pt idx="4168">
                  <c:v>45088.666666666672</c:v>
                </c:pt>
                <c:pt idx="4169">
                  <c:v>45088.708333333328</c:v>
                </c:pt>
                <c:pt idx="4170">
                  <c:v>45088.75</c:v>
                </c:pt>
                <c:pt idx="4171">
                  <c:v>45088.791666666672</c:v>
                </c:pt>
                <c:pt idx="4172">
                  <c:v>45088.833333333328</c:v>
                </c:pt>
                <c:pt idx="4173">
                  <c:v>45088.875</c:v>
                </c:pt>
                <c:pt idx="4174">
                  <c:v>45088.916666666672</c:v>
                </c:pt>
                <c:pt idx="4175">
                  <c:v>45088.958333333328</c:v>
                </c:pt>
                <c:pt idx="4176">
                  <c:v>45089</c:v>
                </c:pt>
                <c:pt idx="4177">
                  <c:v>45089.041666666672</c:v>
                </c:pt>
                <c:pt idx="4178">
                  <c:v>45089.083333333328</c:v>
                </c:pt>
                <c:pt idx="4179">
                  <c:v>45089.125</c:v>
                </c:pt>
                <c:pt idx="4180">
                  <c:v>45089.166666666672</c:v>
                </c:pt>
                <c:pt idx="4181">
                  <c:v>45089.208333333328</c:v>
                </c:pt>
                <c:pt idx="4182">
                  <c:v>45089.25</c:v>
                </c:pt>
                <c:pt idx="4183">
                  <c:v>45089.291666666672</c:v>
                </c:pt>
                <c:pt idx="4184">
                  <c:v>45089.333333333328</c:v>
                </c:pt>
                <c:pt idx="4185">
                  <c:v>45089.375</c:v>
                </c:pt>
                <c:pt idx="4186">
                  <c:v>45089.416666666672</c:v>
                </c:pt>
                <c:pt idx="4187">
                  <c:v>45089.458333333328</c:v>
                </c:pt>
                <c:pt idx="4188">
                  <c:v>45089.5</c:v>
                </c:pt>
                <c:pt idx="4189">
                  <c:v>45089.541666666672</c:v>
                </c:pt>
                <c:pt idx="4190">
                  <c:v>45089.583333333328</c:v>
                </c:pt>
                <c:pt idx="4191">
                  <c:v>45089.625</c:v>
                </c:pt>
                <c:pt idx="4192">
                  <c:v>45089.666666666672</c:v>
                </c:pt>
                <c:pt idx="4193">
                  <c:v>45089.708333333328</c:v>
                </c:pt>
                <c:pt idx="4194">
                  <c:v>45089.75</c:v>
                </c:pt>
                <c:pt idx="4195">
                  <c:v>45089.791666666672</c:v>
                </c:pt>
                <c:pt idx="4196">
                  <c:v>45089.833333333328</c:v>
                </c:pt>
                <c:pt idx="4197">
                  <c:v>45089.875</c:v>
                </c:pt>
                <c:pt idx="4198">
                  <c:v>45089.916666666672</c:v>
                </c:pt>
                <c:pt idx="4199">
                  <c:v>45089.958333333328</c:v>
                </c:pt>
                <c:pt idx="4200">
                  <c:v>45090</c:v>
                </c:pt>
                <c:pt idx="4201">
                  <c:v>45090.041666666672</c:v>
                </c:pt>
                <c:pt idx="4202">
                  <c:v>45090.083333333328</c:v>
                </c:pt>
                <c:pt idx="4203">
                  <c:v>45090.125</c:v>
                </c:pt>
                <c:pt idx="4204">
                  <c:v>45090.166666666672</c:v>
                </c:pt>
                <c:pt idx="4205">
                  <c:v>45090.208333333328</c:v>
                </c:pt>
                <c:pt idx="4206">
                  <c:v>45090.25</c:v>
                </c:pt>
                <c:pt idx="4207">
                  <c:v>45090.291666666672</c:v>
                </c:pt>
                <c:pt idx="4208">
                  <c:v>45090.333333333328</c:v>
                </c:pt>
                <c:pt idx="4209">
                  <c:v>45090.375</c:v>
                </c:pt>
                <c:pt idx="4210">
                  <c:v>45090.416666666672</c:v>
                </c:pt>
                <c:pt idx="4211">
                  <c:v>45090.458333333328</c:v>
                </c:pt>
                <c:pt idx="4212">
                  <c:v>45090.5</c:v>
                </c:pt>
                <c:pt idx="4213">
                  <c:v>45090.541666666672</c:v>
                </c:pt>
                <c:pt idx="4214">
                  <c:v>45090.583333333328</c:v>
                </c:pt>
                <c:pt idx="4215">
                  <c:v>45090.625</c:v>
                </c:pt>
                <c:pt idx="4216">
                  <c:v>45090.666666666672</c:v>
                </c:pt>
                <c:pt idx="4217">
                  <c:v>45090.708333333328</c:v>
                </c:pt>
                <c:pt idx="4218">
                  <c:v>45090.75</c:v>
                </c:pt>
                <c:pt idx="4219">
                  <c:v>45090.791666666672</c:v>
                </c:pt>
                <c:pt idx="4220">
                  <c:v>45090.833333333328</c:v>
                </c:pt>
                <c:pt idx="4221">
                  <c:v>45090.875</c:v>
                </c:pt>
                <c:pt idx="4222">
                  <c:v>45090.916666666672</c:v>
                </c:pt>
                <c:pt idx="4223">
                  <c:v>45090.958333333328</c:v>
                </c:pt>
                <c:pt idx="4224">
                  <c:v>45091</c:v>
                </c:pt>
                <c:pt idx="4225">
                  <c:v>45091.041666666672</c:v>
                </c:pt>
                <c:pt idx="4226">
                  <c:v>45091.083333333328</c:v>
                </c:pt>
                <c:pt idx="4227">
                  <c:v>45091.125</c:v>
                </c:pt>
                <c:pt idx="4228">
                  <c:v>45091.166666666672</c:v>
                </c:pt>
                <c:pt idx="4229">
                  <c:v>45091.208333333328</c:v>
                </c:pt>
                <c:pt idx="4230">
                  <c:v>45091.25</c:v>
                </c:pt>
                <c:pt idx="4231">
                  <c:v>45091.291666666672</c:v>
                </c:pt>
                <c:pt idx="4232">
                  <c:v>45091.333333333328</c:v>
                </c:pt>
                <c:pt idx="4233">
                  <c:v>45091.375</c:v>
                </c:pt>
                <c:pt idx="4234">
                  <c:v>45091.416666666672</c:v>
                </c:pt>
                <c:pt idx="4235">
                  <c:v>45091.458333333328</c:v>
                </c:pt>
                <c:pt idx="4236">
                  <c:v>45091.5</c:v>
                </c:pt>
                <c:pt idx="4237">
                  <c:v>45091.541666666672</c:v>
                </c:pt>
                <c:pt idx="4238">
                  <c:v>45091.583333333328</c:v>
                </c:pt>
                <c:pt idx="4239">
                  <c:v>45091.625</c:v>
                </c:pt>
                <c:pt idx="4240">
                  <c:v>45091.666666666672</c:v>
                </c:pt>
                <c:pt idx="4241">
                  <c:v>45091.708333333328</c:v>
                </c:pt>
                <c:pt idx="4242">
                  <c:v>45091.75</c:v>
                </c:pt>
                <c:pt idx="4243">
                  <c:v>45091.791666666672</c:v>
                </c:pt>
                <c:pt idx="4244">
                  <c:v>45091.833333333328</c:v>
                </c:pt>
                <c:pt idx="4245">
                  <c:v>45091.875</c:v>
                </c:pt>
                <c:pt idx="4246">
                  <c:v>45091.916666666672</c:v>
                </c:pt>
                <c:pt idx="4247">
                  <c:v>45091.958333333328</c:v>
                </c:pt>
                <c:pt idx="4248">
                  <c:v>45092</c:v>
                </c:pt>
                <c:pt idx="4249">
                  <c:v>45092.041666666672</c:v>
                </c:pt>
                <c:pt idx="4250">
                  <c:v>45092.083333333328</c:v>
                </c:pt>
                <c:pt idx="4251">
                  <c:v>45092.125</c:v>
                </c:pt>
                <c:pt idx="4252">
                  <c:v>45092.166666666672</c:v>
                </c:pt>
                <c:pt idx="4253">
                  <c:v>45092.208333333328</c:v>
                </c:pt>
                <c:pt idx="4254">
                  <c:v>45092.25</c:v>
                </c:pt>
                <c:pt idx="4255">
                  <c:v>45092.291666666672</c:v>
                </c:pt>
                <c:pt idx="4256">
                  <c:v>45092.333333333328</c:v>
                </c:pt>
                <c:pt idx="4257">
                  <c:v>45092.375</c:v>
                </c:pt>
                <c:pt idx="4258">
                  <c:v>45092.416666666672</c:v>
                </c:pt>
                <c:pt idx="4259">
                  <c:v>45092.458333333328</c:v>
                </c:pt>
                <c:pt idx="4260">
                  <c:v>45092.5</c:v>
                </c:pt>
                <c:pt idx="4261">
                  <c:v>45092.541666666672</c:v>
                </c:pt>
                <c:pt idx="4262">
                  <c:v>45092.583333333328</c:v>
                </c:pt>
                <c:pt idx="4263">
                  <c:v>45092.625</c:v>
                </c:pt>
                <c:pt idx="4264">
                  <c:v>45092.666666666672</c:v>
                </c:pt>
                <c:pt idx="4265">
                  <c:v>45092.708333333328</c:v>
                </c:pt>
                <c:pt idx="4266">
                  <c:v>45092.75</c:v>
                </c:pt>
                <c:pt idx="4267">
                  <c:v>45092.791666666672</c:v>
                </c:pt>
                <c:pt idx="4268">
                  <c:v>45092.833333333328</c:v>
                </c:pt>
                <c:pt idx="4269">
                  <c:v>45092.875</c:v>
                </c:pt>
                <c:pt idx="4270">
                  <c:v>45092.916666666672</c:v>
                </c:pt>
                <c:pt idx="4271">
                  <c:v>45092.958333333328</c:v>
                </c:pt>
                <c:pt idx="4272">
                  <c:v>45093</c:v>
                </c:pt>
                <c:pt idx="4273">
                  <c:v>45093.041666666672</c:v>
                </c:pt>
                <c:pt idx="4274">
                  <c:v>45093.083333333328</c:v>
                </c:pt>
                <c:pt idx="4275">
                  <c:v>45093.125</c:v>
                </c:pt>
                <c:pt idx="4276">
                  <c:v>45093.166666666672</c:v>
                </c:pt>
                <c:pt idx="4277">
                  <c:v>45093.208333333328</c:v>
                </c:pt>
                <c:pt idx="4278">
                  <c:v>45093.25</c:v>
                </c:pt>
                <c:pt idx="4279">
                  <c:v>45093.291666666672</c:v>
                </c:pt>
                <c:pt idx="4280">
                  <c:v>45093.333333333328</c:v>
                </c:pt>
                <c:pt idx="4281">
                  <c:v>45093.375</c:v>
                </c:pt>
                <c:pt idx="4282">
                  <c:v>45093.416666666672</c:v>
                </c:pt>
                <c:pt idx="4283">
                  <c:v>45093.458333333328</c:v>
                </c:pt>
                <c:pt idx="4284">
                  <c:v>45093.5</c:v>
                </c:pt>
                <c:pt idx="4285">
                  <c:v>45093.541666666672</c:v>
                </c:pt>
                <c:pt idx="4286">
                  <c:v>45093.583333333328</c:v>
                </c:pt>
                <c:pt idx="4287">
                  <c:v>45093.625</c:v>
                </c:pt>
                <c:pt idx="4288">
                  <c:v>45093.666666666672</c:v>
                </c:pt>
                <c:pt idx="4289">
                  <c:v>45093.708333333328</c:v>
                </c:pt>
                <c:pt idx="4290">
                  <c:v>45093.75</c:v>
                </c:pt>
                <c:pt idx="4291">
                  <c:v>45093.791666666672</c:v>
                </c:pt>
                <c:pt idx="4292">
                  <c:v>45093.833333333328</c:v>
                </c:pt>
                <c:pt idx="4293">
                  <c:v>45093.875</c:v>
                </c:pt>
                <c:pt idx="4294">
                  <c:v>45093.916666666672</c:v>
                </c:pt>
                <c:pt idx="4295">
                  <c:v>45093.958333333328</c:v>
                </c:pt>
                <c:pt idx="4296">
                  <c:v>45094</c:v>
                </c:pt>
                <c:pt idx="4297">
                  <c:v>45094.041666666672</c:v>
                </c:pt>
                <c:pt idx="4298">
                  <c:v>45094.083333333328</c:v>
                </c:pt>
                <c:pt idx="4299">
                  <c:v>45094.125</c:v>
                </c:pt>
                <c:pt idx="4300">
                  <c:v>45094.166666666672</c:v>
                </c:pt>
                <c:pt idx="4301">
                  <c:v>45094.208333333328</c:v>
                </c:pt>
                <c:pt idx="4302">
                  <c:v>45094.25</c:v>
                </c:pt>
                <c:pt idx="4303">
                  <c:v>45094.291666666672</c:v>
                </c:pt>
                <c:pt idx="4304">
                  <c:v>45094.333333333328</c:v>
                </c:pt>
                <c:pt idx="4305">
                  <c:v>45094.375</c:v>
                </c:pt>
                <c:pt idx="4306">
                  <c:v>45094.416666666672</c:v>
                </c:pt>
                <c:pt idx="4307">
                  <c:v>45094.458333333328</c:v>
                </c:pt>
                <c:pt idx="4308">
                  <c:v>45094.5</c:v>
                </c:pt>
                <c:pt idx="4309">
                  <c:v>45094.541666666672</c:v>
                </c:pt>
                <c:pt idx="4310">
                  <c:v>45094.583333333328</c:v>
                </c:pt>
                <c:pt idx="4311">
                  <c:v>45094.625</c:v>
                </c:pt>
                <c:pt idx="4312">
                  <c:v>45094.666666666672</c:v>
                </c:pt>
                <c:pt idx="4313">
                  <c:v>45094.708333333328</c:v>
                </c:pt>
                <c:pt idx="4314">
                  <c:v>45094.75</c:v>
                </c:pt>
                <c:pt idx="4315">
                  <c:v>45094.791666666672</c:v>
                </c:pt>
                <c:pt idx="4316">
                  <c:v>45094.833333333328</c:v>
                </c:pt>
                <c:pt idx="4317">
                  <c:v>45094.875</c:v>
                </c:pt>
                <c:pt idx="4318">
                  <c:v>45094.916666666672</c:v>
                </c:pt>
                <c:pt idx="4319">
                  <c:v>45094.958333333328</c:v>
                </c:pt>
                <c:pt idx="4320">
                  <c:v>45095</c:v>
                </c:pt>
                <c:pt idx="4321">
                  <c:v>45095.041666666672</c:v>
                </c:pt>
                <c:pt idx="4322">
                  <c:v>45095.083333333328</c:v>
                </c:pt>
                <c:pt idx="4323">
                  <c:v>45095.125</c:v>
                </c:pt>
                <c:pt idx="4324">
                  <c:v>45095.166666666672</c:v>
                </c:pt>
                <c:pt idx="4325">
                  <c:v>45095.208333333328</c:v>
                </c:pt>
                <c:pt idx="4326">
                  <c:v>45095.25</c:v>
                </c:pt>
                <c:pt idx="4327">
                  <c:v>45095.291666666672</c:v>
                </c:pt>
                <c:pt idx="4328">
                  <c:v>45095.333333333328</c:v>
                </c:pt>
                <c:pt idx="4329">
                  <c:v>45095.375</c:v>
                </c:pt>
                <c:pt idx="4330">
                  <c:v>45095.416666666672</c:v>
                </c:pt>
                <c:pt idx="4331">
                  <c:v>45095.458333333328</c:v>
                </c:pt>
                <c:pt idx="4332">
                  <c:v>45095.5</c:v>
                </c:pt>
                <c:pt idx="4333">
                  <c:v>45095.541666666672</c:v>
                </c:pt>
                <c:pt idx="4334">
                  <c:v>45095.583333333328</c:v>
                </c:pt>
                <c:pt idx="4335">
                  <c:v>45095.625</c:v>
                </c:pt>
                <c:pt idx="4336">
                  <c:v>45095.666666666672</c:v>
                </c:pt>
                <c:pt idx="4337">
                  <c:v>45095.708333333328</c:v>
                </c:pt>
                <c:pt idx="4338">
                  <c:v>45095.75</c:v>
                </c:pt>
                <c:pt idx="4339">
                  <c:v>45095.791666666672</c:v>
                </c:pt>
                <c:pt idx="4340">
                  <c:v>45095.833333333328</c:v>
                </c:pt>
                <c:pt idx="4341">
                  <c:v>45095.875</c:v>
                </c:pt>
                <c:pt idx="4342">
                  <c:v>45095.916666666672</c:v>
                </c:pt>
                <c:pt idx="4343">
                  <c:v>45095.958333333328</c:v>
                </c:pt>
                <c:pt idx="4344">
                  <c:v>45096</c:v>
                </c:pt>
                <c:pt idx="4345">
                  <c:v>45096.041666666672</c:v>
                </c:pt>
                <c:pt idx="4346">
                  <c:v>45096.083333333328</c:v>
                </c:pt>
                <c:pt idx="4347">
                  <c:v>45096.125</c:v>
                </c:pt>
                <c:pt idx="4348">
                  <c:v>45096.166666666672</c:v>
                </c:pt>
                <c:pt idx="4349">
                  <c:v>45096.208333333328</c:v>
                </c:pt>
                <c:pt idx="4350">
                  <c:v>45096.25</c:v>
                </c:pt>
                <c:pt idx="4351">
                  <c:v>45096.291666666672</c:v>
                </c:pt>
                <c:pt idx="4352">
                  <c:v>45096.333333333328</c:v>
                </c:pt>
                <c:pt idx="4353">
                  <c:v>45096.375</c:v>
                </c:pt>
                <c:pt idx="4354">
                  <c:v>45096.416666666672</c:v>
                </c:pt>
                <c:pt idx="4355">
                  <c:v>45096.458333333328</c:v>
                </c:pt>
                <c:pt idx="4356">
                  <c:v>45096.5</c:v>
                </c:pt>
                <c:pt idx="4357">
                  <c:v>45096.541666666672</c:v>
                </c:pt>
                <c:pt idx="4358">
                  <c:v>45096.583333333328</c:v>
                </c:pt>
                <c:pt idx="4359">
                  <c:v>45096.625</c:v>
                </c:pt>
                <c:pt idx="4360">
                  <c:v>45096.666666666672</c:v>
                </c:pt>
                <c:pt idx="4361">
                  <c:v>45096.708333333328</c:v>
                </c:pt>
                <c:pt idx="4362">
                  <c:v>45096.75</c:v>
                </c:pt>
                <c:pt idx="4363">
                  <c:v>45096.791666666672</c:v>
                </c:pt>
                <c:pt idx="4364">
                  <c:v>45096.833333333328</c:v>
                </c:pt>
                <c:pt idx="4365">
                  <c:v>45096.875</c:v>
                </c:pt>
                <c:pt idx="4366">
                  <c:v>45096.916666666672</c:v>
                </c:pt>
                <c:pt idx="4367">
                  <c:v>45096.958333333328</c:v>
                </c:pt>
                <c:pt idx="4368">
                  <c:v>45097</c:v>
                </c:pt>
                <c:pt idx="4369">
                  <c:v>45097.041666666672</c:v>
                </c:pt>
                <c:pt idx="4370">
                  <c:v>45097.083333333328</c:v>
                </c:pt>
                <c:pt idx="4371">
                  <c:v>45097.125</c:v>
                </c:pt>
                <c:pt idx="4372">
                  <c:v>45097.166666666672</c:v>
                </c:pt>
                <c:pt idx="4373">
                  <c:v>45097.208333333328</c:v>
                </c:pt>
                <c:pt idx="4374">
                  <c:v>45097.25</c:v>
                </c:pt>
                <c:pt idx="4375">
                  <c:v>45097.291666666672</c:v>
                </c:pt>
                <c:pt idx="4376">
                  <c:v>45097.333333333328</c:v>
                </c:pt>
                <c:pt idx="4377">
                  <c:v>45097.375</c:v>
                </c:pt>
                <c:pt idx="4378">
                  <c:v>45097.416666666672</c:v>
                </c:pt>
                <c:pt idx="4379">
                  <c:v>45097.458333333328</c:v>
                </c:pt>
                <c:pt idx="4380">
                  <c:v>45097.5</c:v>
                </c:pt>
                <c:pt idx="4381">
                  <c:v>45097.541666666672</c:v>
                </c:pt>
                <c:pt idx="4382">
                  <c:v>45097.583333333328</c:v>
                </c:pt>
                <c:pt idx="4383">
                  <c:v>45097.625</c:v>
                </c:pt>
                <c:pt idx="4384">
                  <c:v>45097.666666666672</c:v>
                </c:pt>
                <c:pt idx="4385">
                  <c:v>45097.708333333328</c:v>
                </c:pt>
                <c:pt idx="4386">
                  <c:v>45097.75</c:v>
                </c:pt>
                <c:pt idx="4387">
                  <c:v>45097.791666666672</c:v>
                </c:pt>
                <c:pt idx="4388">
                  <c:v>45097.833333333328</c:v>
                </c:pt>
                <c:pt idx="4389">
                  <c:v>45097.875</c:v>
                </c:pt>
                <c:pt idx="4390">
                  <c:v>45097.916666666672</c:v>
                </c:pt>
                <c:pt idx="4391">
                  <c:v>45097.958333333328</c:v>
                </c:pt>
                <c:pt idx="4392">
                  <c:v>45098</c:v>
                </c:pt>
                <c:pt idx="4393">
                  <c:v>45098.041666666672</c:v>
                </c:pt>
                <c:pt idx="4394">
                  <c:v>45098.083333333328</c:v>
                </c:pt>
                <c:pt idx="4395">
                  <c:v>45098.125</c:v>
                </c:pt>
                <c:pt idx="4396">
                  <c:v>45098.166666666672</c:v>
                </c:pt>
                <c:pt idx="4397">
                  <c:v>45098.208333333328</c:v>
                </c:pt>
                <c:pt idx="4398">
                  <c:v>45098.25</c:v>
                </c:pt>
                <c:pt idx="4399">
                  <c:v>45098.291666666672</c:v>
                </c:pt>
                <c:pt idx="4400">
                  <c:v>45098.333333333328</c:v>
                </c:pt>
                <c:pt idx="4401">
                  <c:v>45098.375</c:v>
                </c:pt>
                <c:pt idx="4402">
                  <c:v>45098.416666666672</c:v>
                </c:pt>
                <c:pt idx="4403">
                  <c:v>45098.458333333328</c:v>
                </c:pt>
                <c:pt idx="4404">
                  <c:v>45098.5</c:v>
                </c:pt>
                <c:pt idx="4405">
                  <c:v>45098.541666666672</c:v>
                </c:pt>
                <c:pt idx="4406">
                  <c:v>45098.583333333328</c:v>
                </c:pt>
                <c:pt idx="4407">
                  <c:v>45098.625</c:v>
                </c:pt>
                <c:pt idx="4408">
                  <c:v>45098.666666666672</c:v>
                </c:pt>
                <c:pt idx="4409">
                  <c:v>45098.708333333328</c:v>
                </c:pt>
                <c:pt idx="4410">
                  <c:v>45098.75</c:v>
                </c:pt>
                <c:pt idx="4411">
                  <c:v>45098.791666666672</c:v>
                </c:pt>
                <c:pt idx="4412">
                  <c:v>45098.833333333328</c:v>
                </c:pt>
                <c:pt idx="4413">
                  <c:v>45098.875</c:v>
                </c:pt>
                <c:pt idx="4414">
                  <c:v>45098.916666666672</c:v>
                </c:pt>
                <c:pt idx="4415">
                  <c:v>45098.958333333328</c:v>
                </c:pt>
                <c:pt idx="4416">
                  <c:v>45099</c:v>
                </c:pt>
                <c:pt idx="4417">
                  <c:v>45099.041666666672</c:v>
                </c:pt>
                <c:pt idx="4418">
                  <c:v>45099.083333333328</c:v>
                </c:pt>
                <c:pt idx="4419">
                  <c:v>45099.125</c:v>
                </c:pt>
                <c:pt idx="4420">
                  <c:v>45099.166666666672</c:v>
                </c:pt>
                <c:pt idx="4421">
                  <c:v>45099.208333333328</c:v>
                </c:pt>
                <c:pt idx="4422">
                  <c:v>45099.25</c:v>
                </c:pt>
                <c:pt idx="4423">
                  <c:v>45099.291666666672</c:v>
                </c:pt>
                <c:pt idx="4424">
                  <c:v>45099.333333333328</c:v>
                </c:pt>
                <c:pt idx="4425">
                  <c:v>45099.375</c:v>
                </c:pt>
                <c:pt idx="4426">
                  <c:v>45099.416666666672</c:v>
                </c:pt>
                <c:pt idx="4427">
                  <c:v>45099.458333333328</c:v>
                </c:pt>
                <c:pt idx="4428">
                  <c:v>45099.5</c:v>
                </c:pt>
                <c:pt idx="4429">
                  <c:v>45099.541666666672</c:v>
                </c:pt>
                <c:pt idx="4430">
                  <c:v>45099.583333333328</c:v>
                </c:pt>
                <c:pt idx="4431">
                  <c:v>45099.625</c:v>
                </c:pt>
                <c:pt idx="4432">
                  <c:v>45099.666666666672</c:v>
                </c:pt>
                <c:pt idx="4433">
                  <c:v>45099.708333333328</c:v>
                </c:pt>
                <c:pt idx="4434">
                  <c:v>45099.75</c:v>
                </c:pt>
                <c:pt idx="4435">
                  <c:v>45099.791666666672</c:v>
                </c:pt>
                <c:pt idx="4436">
                  <c:v>45099.833333333328</c:v>
                </c:pt>
                <c:pt idx="4437">
                  <c:v>45099.875</c:v>
                </c:pt>
                <c:pt idx="4438">
                  <c:v>45099.916666666672</c:v>
                </c:pt>
                <c:pt idx="4439">
                  <c:v>45099.958333333328</c:v>
                </c:pt>
                <c:pt idx="4440">
                  <c:v>45100</c:v>
                </c:pt>
                <c:pt idx="4441">
                  <c:v>45100.041666666672</c:v>
                </c:pt>
                <c:pt idx="4442">
                  <c:v>45100.083333333328</c:v>
                </c:pt>
                <c:pt idx="4443">
                  <c:v>45100.125</c:v>
                </c:pt>
                <c:pt idx="4444">
                  <c:v>45100.166666666672</c:v>
                </c:pt>
                <c:pt idx="4445">
                  <c:v>45100.208333333328</c:v>
                </c:pt>
                <c:pt idx="4446">
                  <c:v>45100.25</c:v>
                </c:pt>
                <c:pt idx="4447">
                  <c:v>45100.291666666672</c:v>
                </c:pt>
                <c:pt idx="4448">
                  <c:v>45100.333333333328</c:v>
                </c:pt>
                <c:pt idx="4449">
                  <c:v>45100.375</c:v>
                </c:pt>
                <c:pt idx="4450">
                  <c:v>45100.416666666672</c:v>
                </c:pt>
                <c:pt idx="4451">
                  <c:v>45100.458333333328</c:v>
                </c:pt>
                <c:pt idx="4452">
                  <c:v>45100.5</c:v>
                </c:pt>
                <c:pt idx="4453">
                  <c:v>45100.541666666672</c:v>
                </c:pt>
                <c:pt idx="4454">
                  <c:v>45100.583333333328</c:v>
                </c:pt>
                <c:pt idx="4455">
                  <c:v>45100.625</c:v>
                </c:pt>
                <c:pt idx="4456">
                  <c:v>45100.666666666672</c:v>
                </c:pt>
                <c:pt idx="4457">
                  <c:v>45100.708333333328</c:v>
                </c:pt>
                <c:pt idx="4458">
                  <c:v>45100.75</c:v>
                </c:pt>
                <c:pt idx="4459">
                  <c:v>45100.791666666672</c:v>
                </c:pt>
                <c:pt idx="4460">
                  <c:v>45100.833333333328</c:v>
                </c:pt>
                <c:pt idx="4461">
                  <c:v>45100.875</c:v>
                </c:pt>
                <c:pt idx="4462">
                  <c:v>45100.916666666672</c:v>
                </c:pt>
                <c:pt idx="4463">
                  <c:v>45100.958333333328</c:v>
                </c:pt>
                <c:pt idx="4464">
                  <c:v>45101</c:v>
                </c:pt>
                <c:pt idx="4465">
                  <c:v>45101.041666666672</c:v>
                </c:pt>
                <c:pt idx="4466">
                  <c:v>45101.083333333328</c:v>
                </c:pt>
                <c:pt idx="4467">
                  <c:v>45101.125</c:v>
                </c:pt>
                <c:pt idx="4468">
                  <c:v>45101.166666666672</c:v>
                </c:pt>
                <c:pt idx="4469">
                  <c:v>45101.208333333328</c:v>
                </c:pt>
                <c:pt idx="4470">
                  <c:v>45101.25</c:v>
                </c:pt>
                <c:pt idx="4471">
                  <c:v>45101.291666666672</c:v>
                </c:pt>
                <c:pt idx="4472">
                  <c:v>45101.333333333328</c:v>
                </c:pt>
                <c:pt idx="4473">
                  <c:v>45101.375</c:v>
                </c:pt>
                <c:pt idx="4474">
                  <c:v>45101.416666666672</c:v>
                </c:pt>
                <c:pt idx="4475">
                  <c:v>45101.458333333328</c:v>
                </c:pt>
                <c:pt idx="4476">
                  <c:v>45101.5</c:v>
                </c:pt>
                <c:pt idx="4477">
                  <c:v>45101.541666666672</c:v>
                </c:pt>
                <c:pt idx="4478">
                  <c:v>45101.583333333328</c:v>
                </c:pt>
                <c:pt idx="4479">
                  <c:v>45101.625</c:v>
                </c:pt>
                <c:pt idx="4480">
                  <c:v>45101.666666666672</c:v>
                </c:pt>
                <c:pt idx="4481">
                  <c:v>45101.708333333328</c:v>
                </c:pt>
                <c:pt idx="4482">
                  <c:v>45101.75</c:v>
                </c:pt>
                <c:pt idx="4483">
                  <c:v>45101.791666666672</c:v>
                </c:pt>
                <c:pt idx="4484">
                  <c:v>45101.833333333328</c:v>
                </c:pt>
                <c:pt idx="4485">
                  <c:v>45101.875</c:v>
                </c:pt>
                <c:pt idx="4486">
                  <c:v>45101.916666666672</c:v>
                </c:pt>
                <c:pt idx="4487">
                  <c:v>45101.958333333328</c:v>
                </c:pt>
                <c:pt idx="4488">
                  <c:v>45102</c:v>
                </c:pt>
                <c:pt idx="4489">
                  <c:v>45102.041666666672</c:v>
                </c:pt>
                <c:pt idx="4490">
                  <c:v>45102.083333333328</c:v>
                </c:pt>
                <c:pt idx="4491">
                  <c:v>45102.125</c:v>
                </c:pt>
                <c:pt idx="4492">
                  <c:v>45102.166666666672</c:v>
                </c:pt>
                <c:pt idx="4493">
                  <c:v>45102.208333333328</c:v>
                </c:pt>
                <c:pt idx="4494">
                  <c:v>45102.25</c:v>
                </c:pt>
                <c:pt idx="4495">
                  <c:v>45102.291666666672</c:v>
                </c:pt>
                <c:pt idx="4496">
                  <c:v>45102.333333333328</c:v>
                </c:pt>
                <c:pt idx="4497">
                  <c:v>45102.375</c:v>
                </c:pt>
                <c:pt idx="4498">
                  <c:v>45102.416666666672</c:v>
                </c:pt>
                <c:pt idx="4499">
                  <c:v>45102.458333333328</c:v>
                </c:pt>
                <c:pt idx="4500">
                  <c:v>45102.5</c:v>
                </c:pt>
                <c:pt idx="4501">
                  <c:v>45102.541666666672</c:v>
                </c:pt>
                <c:pt idx="4502">
                  <c:v>45102.583333333328</c:v>
                </c:pt>
                <c:pt idx="4503">
                  <c:v>45102.625</c:v>
                </c:pt>
                <c:pt idx="4504">
                  <c:v>45102.666666666672</c:v>
                </c:pt>
                <c:pt idx="4505">
                  <c:v>45102.708333333328</c:v>
                </c:pt>
                <c:pt idx="4506">
                  <c:v>45102.75</c:v>
                </c:pt>
                <c:pt idx="4507">
                  <c:v>45102.791666666672</c:v>
                </c:pt>
                <c:pt idx="4508">
                  <c:v>45102.833333333328</c:v>
                </c:pt>
                <c:pt idx="4509">
                  <c:v>45102.875</c:v>
                </c:pt>
                <c:pt idx="4510">
                  <c:v>45102.916666666672</c:v>
                </c:pt>
                <c:pt idx="4511">
                  <c:v>45102.958333333328</c:v>
                </c:pt>
                <c:pt idx="4512">
                  <c:v>45103</c:v>
                </c:pt>
                <c:pt idx="4513">
                  <c:v>45103.041666666672</c:v>
                </c:pt>
                <c:pt idx="4514">
                  <c:v>45103.083333333328</c:v>
                </c:pt>
                <c:pt idx="4515">
                  <c:v>45103.125</c:v>
                </c:pt>
                <c:pt idx="4516">
                  <c:v>45103.166666666672</c:v>
                </c:pt>
                <c:pt idx="4517">
                  <c:v>45103.208333333328</c:v>
                </c:pt>
                <c:pt idx="4518">
                  <c:v>45103.25</c:v>
                </c:pt>
                <c:pt idx="4519">
                  <c:v>45103.291666666672</c:v>
                </c:pt>
                <c:pt idx="4520">
                  <c:v>45103.333333333328</c:v>
                </c:pt>
                <c:pt idx="4521">
                  <c:v>45103.375</c:v>
                </c:pt>
                <c:pt idx="4522">
                  <c:v>45103.416666666672</c:v>
                </c:pt>
                <c:pt idx="4523">
                  <c:v>45103.458333333328</c:v>
                </c:pt>
                <c:pt idx="4524">
                  <c:v>45103.5</c:v>
                </c:pt>
                <c:pt idx="4525">
                  <c:v>45103.541666666672</c:v>
                </c:pt>
                <c:pt idx="4526">
                  <c:v>45103.583333333328</c:v>
                </c:pt>
                <c:pt idx="4527">
                  <c:v>45103.625</c:v>
                </c:pt>
                <c:pt idx="4528">
                  <c:v>45103.666666666672</c:v>
                </c:pt>
                <c:pt idx="4529">
                  <c:v>45103.708333333328</c:v>
                </c:pt>
                <c:pt idx="4530">
                  <c:v>45103.75</c:v>
                </c:pt>
                <c:pt idx="4531">
                  <c:v>45103.791666666672</c:v>
                </c:pt>
                <c:pt idx="4532">
                  <c:v>45103.833333333328</c:v>
                </c:pt>
                <c:pt idx="4533">
                  <c:v>45103.875</c:v>
                </c:pt>
                <c:pt idx="4534">
                  <c:v>45103.916666666672</c:v>
                </c:pt>
                <c:pt idx="4535">
                  <c:v>45103.958333333328</c:v>
                </c:pt>
                <c:pt idx="4536">
                  <c:v>45104</c:v>
                </c:pt>
                <c:pt idx="4537">
                  <c:v>45104.041666666672</c:v>
                </c:pt>
                <c:pt idx="4538">
                  <c:v>45104.083333333328</c:v>
                </c:pt>
                <c:pt idx="4539">
                  <c:v>45104.125</c:v>
                </c:pt>
                <c:pt idx="4540">
                  <c:v>45104.166666666672</c:v>
                </c:pt>
                <c:pt idx="4541">
                  <c:v>45104.208333333328</c:v>
                </c:pt>
                <c:pt idx="4542">
                  <c:v>45104.25</c:v>
                </c:pt>
                <c:pt idx="4543">
                  <c:v>45104.291666666672</c:v>
                </c:pt>
                <c:pt idx="4544">
                  <c:v>45104.333333333328</c:v>
                </c:pt>
                <c:pt idx="4545">
                  <c:v>45104.375</c:v>
                </c:pt>
                <c:pt idx="4546">
                  <c:v>45104.416666666672</c:v>
                </c:pt>
                <c:pt idx="4547">
                  <c:v>45104.458333333328</c:v>
                </c:pt>
                <c:pt idx="4548">
                  <c:v>45104.5</c:v>
                </c:pt>
                <c:pt idx="4549">
                  <c:v>45104.541666666672</c:v>
                </c:pt>
                <c:pt idx="4550">
                  <c:v>45104.583333333328</c:v>
                </c:pt>
                <c:pt idx="4551">
                  <c:v>45104.625</c:v>
                </c:pt>
                <c:pt idx="4552">
                  <c:v>45104.666666666672</c:v>
                </c:pt>
                <c:pt idx="4553">
                  <c:v>45104.708333333328</c:v>
                </c:pt>
                <c:pt idx="4554">
                  <c:v>45104.75</c:v>
                </c:pt>
                <c:pt idx="4555">
                  <c:v>45104.791666666672</c:v>
                </c:pt>
                <c:pt idx="4556">
                  <c:v>45104.833333333328</c:v>
                </c:pt>
                <c:pt idx="4557">
                  <c:v>45104.875</c:v>
                </c:pt>
                <c:pt idx="4558">
                  <c:v>45104.916666666672</c:v>
                </c:pt>
                <c:pt idx="4559">
                  <c:v>45104.958333333328</c:v>
                </c:pt>
                <c:pt idx="4560">
                  <c:v>45105</c:v>
                </c:pt>
                <c:pt idx="4561">
                  <c:v>45105.041666666672</c:v>
                </c:pt>
                <c:pt idx="4562">
                  <c:v>45105.083333333328</c:v>
                </c:pt>
                <c:pt idx="4563">
                  <c:v>45105.125</c:v>
                </c:pt>
                <c:pt idx="4564">
                  <c:v>45105.166666666672</c:v>
                </c:pt>
                <c:pt idx="4565">
                  <c:v>45105.208333333328</c:v>
                </c:pt>
                <c:pt idx="4566">
                  <c:v>45105.25</c:v>
                </c:pt>
                <c:pt idx="4567">
                  <c:v>45105.291666666672</c:v>
                </c:pt>
                <c:pt idx="4568">
                  <c:v>45105.333333333328</c:v>
                </c:pt>
                <c:pt idx="4569">
                  <c:v>45105.375</c:v>
                </c:pt>
                <c:pt idx="4570">
                  <c:v>45105.416666666672</c:v>
                </c:pt>
                <c:pt idx="4571">
                  <c:v>45105.458333333328</c:v>
                </c:pt>
                <c:pt idx="4572">
                  <c:v>45105.5</c:v>
                </c:pt>
                <c:pt idx="4573">
                  <c:v>45105.541666666672</c:v>
                </c:pt>
                <c:pt idx="4574">
                  <c:v>45105.583333333328</c:v>
                </c:pt>
                <c:pt idx="4575">
                  <c:v>45105.625</c:v>
                </c:pt>
                <c:pt idx="4576">
                  <c:v>45105.666666666672</c:v>
                </c:pt>
                <c:pt idx="4577">
                  <c:v>45105.708333333328</c:v>
                </c:pt>
                <c:pt idx="4578">
                  <c:v>45105.75</c:v>
                </c:pt>
                <c:pt idx="4579">
                  <c:v>45105.791666666672</c:v>
                </c:pt>
                <c:pt idx="4580">
                  <c:v>45105.833333333328</c:v>
                </c:pt>
                <c:pt idx="4581">
                  <c:v>45105.875</c:v>
                </c:pt>
                <c:pt idx="4582">
                  <c:v>45105.916666666672</c:v>
                </c:pt>
                <c:pt idx="4583">
                  <c:v>45105.958333333328</c:v>
                </c:pt>
                <c:pt idx="4584">
                  <c:v>45106</c:v>
                </c:pt>
                <c:pt idx="4585">
                  <c:v>45106.041666666672</c:v>
                </c:pt>
                <c:pt idx="4586">
                  <c:v>45106.083333333328</c:v>
                </c:pt>
                <c:pt idx="4587">
                  <c:v>45106.125</c:v>
                </c:pt>
                <c:pt idx="4588">
                  <c:v>45106.166666666672</c:v>
                </c:pt>
                <c:pt idx="4589">
                  <c:v>45106.208333333328</c:v>
                </c:pt>
                <c:pt idx="4590">
                  <c:v>45106.25</c:v>
                </c:pt>
                <c:pt idx="4591">
                  <c:v>45106.291666666672</c:v>
                </c:pt>
                <c:pt idx="4592">
                  <c:v>45106.333333333328</c:v>
                </c:pt>
                <c:pt idx="4593">
                  <c:v>45106.375</c:v>
                </c:pt>
                <c:pt idx="4594">
                  <c:v>45106.416666666672</c:v>
                </c:pt>
                <c:pt idx="4595">
                  <c:v>45106.458333333328</c:v>
                </c:pt>
                <c:pt idx="4596">
                  <c:v>45106.5</c:v>
                </c:pt>
                <c:pt idx="4597">
                  <c:v>45106.541666666672</c:v>
                </c:pt>
                <c:pt idx="4598">
                  <c:v>45106.583333333328</c:v>
                </c:pt>
                <c:pt idx="4599">
                  <c:v>45106.625</c:v>
                </c:pt>
                <c:pt idx="4600">
                  <c:v>45106.666666666672</c:v>
                </c:pt>
                <c:pt idx="4601">
                  <c:v>45106.708333333328</c:v>
                </c:pt>
                <c:pt idx="4602">
                  <c:v>45106.75</c:v>
                </c:pt>
                <c:pt idx="4603">
                  <c:v>45106.791666666672</c:v>
                </c:pt>
                <c:pt idx="4604">
                  <c:v>45106.833333333328</c:v>
                </c:pt>
                <c:pt idx="4605">
                  <c:v>45106.875</c:v>
                </c:pt>
                <c:pt idx="4606">
                  <c:v>45106.916666666672</c:v>
                </c:pt>
                <c:pt idx="4607">
                  <c:v>45106.958333333328</c:v>
                </c:pt>
                <c:pt idx="4608">
                  <c:v>45107</c:v>
                </c:pt>
                <c:pt idx="4609">
                  <c:v>45107.041666666672</c:v>
                </c:pt>
                <c:pt idx="4610">
                  <c:v>45107.083333333328</c:v>
                </c:pt>
                <c:pt idx="4611">
                  <c:v>45107.125</c:v>
                </c:pt>
                <c:pt idx="4612">
                  <c:v>45107.166666666672</c:v>
                </c:pt>
                <c:pt idx="4613">
                  <c:v>45107.208333333328</c:v>
                </c:pt>
                <c:pt idx="4614">
                  <c:v>45107.25</c:v>
                </c:pt>
                <c:pt idx="4615">
                  <c:v>45107.291666666672</c:v>
                </c:pt>
                <c:pt idx="4616">
                  <c:v>45107.333333333328</c:v>
                </c:pt>
                <c:pt idx="4617">
                  <c:v>45107.375</c:v>
                </c:pt>
                <c:pt idx="4618">
                  <c:v>45107.416666666672</c:v>
                </c:pt>
                <c:pt idx="4619">
                  <c:v>45107.458333333328</c:v>
                </c:pt>
                <c:pt idx="4620">
                  <c:v>45107.5</c:v>
                </c:pt>
                <c:pt idx="4621">
                  <c:v>45107.541666666672</c:v>
                </c:pt>
                <c:pt idx="4622">
                  <c:v>45107.583333333328</c:v>
                </c:pt>
                <c:pt idx="4623">
                  <c:v>45107.625</c:v>
                </c:pt>
                <c:pt idx="4624">
                  <c:v>45107.666666666672</c:v>
                </c:pt>
                <c:pt idx="4625">
                  <c:v>45107.708333333328</c:v>
                </c:pt>
                <c:pt idx="4626">
                  <c:v>45107.75</c:v>
                </c:pt>
                <c:pt idx="4627">
                  <c:v>45107.791666666672</c:v>
                </c:pt>
                <c:pt idx="4628">
                  <c:v>45107.833333333328</c:v>
                </c:pt>
                <c:pt idx="4629">
                  <c:v>45107.875</c:v>
                </c:pt>
                <c:pt idx="4630">
                  <c:v>45107.916666666672</c:v>
                </c:pt>
                <c:pt idx="4631">
                  <c:v>45107.958333333328</c:v>
                </c:pt>
                <c:pt idx="4632">
                  <c:v>45108</c:v>
                </c:pt>
                <c:pt idx="4633">
                  <c:v>45108.041666666672</c:v>
                </c:pt>
                <c:pt idx="4634">
                  <c:v>45108.083333333328</c:v>
                </c:pt>
                <c:pt idx="4635">
                  <c:v>45108.125</c:v>
                </c:pt>
                <c:pt idx="4636">
                  <c:v>45108.166666666672</c:v>
                </c:pt>
                <c:pt idx="4637">
                  <c:v>45108.208333333328</c:v>
                </c:pt>
                <c:pt idx="4638">
                  <c:v>45108.25</c:v>
                </c:pt>
                <c:pt idx="4639">
                  <c:v>45108.291666666672</c:v>
                </c:pt>
                <c:pt idx="4640">
                  <c:v>45108.333333333328</c:v>
                </c:pt>
                <c:pt idx="4641">
                  <c:v>45108.375</c:v>
                </c:pt>
                <c:pt idx="4642">
                  <c:v>45108.416666666672</c:v>
                </c:pt>
                <c:pt idx="4643">
                  <c:v>45108.458333333328</c:v>
                </c:pt>
                <c:pt idx="4644">
                  <c:v>45108.5</c:v>
                </c:pt>
                <c:pt idx="4645">
                  <c:v>45108.541666666672</c:v>
                </c:pt>
                <c:pt idx="4646">
                  <c:v>45108.583333333328</c:v>
                </c:pt>
                <c:pt idx="4647">
                  <c:v>45108.625</c:v>
                </c:pt>
                <c:pt idx="4648">
                  <c:v>45108.666666666672</c:v>
                </c:pt>
                <c:pt idx="4649">
                  <c:v>45108.708333333328</c:v>
                </c:pt>
                <c:pt idx="4650">
                  <c:v>45108.75</c:v>
                </c:pt>
                <c:pt idx="4651">
                  <c:v>45108.791666666672</c:v>
                </c:pt>
                <c:pt idx="4652">
                  <c:v>45108.833333333328</c:v>
                </c:pt>
                <c:pt idx="4653">
                  <c:v>45108.875</c:v>
                </c:pt>
                <c:pt idx="4654">
                  <c:v>45108.916666666672</c:v>
                </c:pt>
                <c:pt idx="4655">
                  <c:v>45108.958333333328</c:v>
                </c:pt>
                <c:pt idx="4656">
                  <c:v>45109</c:v>
                </c:pt>
                <c:pt idx="4657">
                  <c:v>45109.041666666672</c:v>
                </c:pt>
                <c:pt idx="4658">
                  <c:v>45109.083333333328</c:v>
                </c:pt>
                <c:pt idx="4659">
                  <c:v>45109.125</c:v>
                </c:pt>
                <c:pt idx="4660">
                  <c:v>45109.166666666672</c:v>
                </c:pt>
                <c:pt idx="4661">
                  <c:v>45109.208333333328</c:v>
                </c:pt>
                <c:pt idx="4662">
                  <c:v>45109.25</c:v>
                </c:pt>
                <c:pt idx="4663">
                  <c:v>45109.291666666672</c:v>
                </c:pt>
                <c:pt idx="4664">
                  <c:v>45109.333333333328</c:v>
                </c:pt>
                <c:pt idx="4665">
                  <c:v>45109.375</c:v>
                </c:pt>
                <c:pt idx="4666">
                  <c:v>45109.416666666672</c:v>
                </c:pt>
                <c:pt idx="4667">
                  <c:v>45109.458333333328</c:v>
                </c:pt>
                <c:pt idx="4668">
                  <c:v>45109.5</c:v>
                </c:pt>
                <c:pt idx="4669">
                  <c:v>45109.541666666672</c:v>
                </c:pt>
                <c:pt idx="4670">
                  <c:v>45109.583333333328</c:v>
                </c:pt>
                <c:pt idx="4671">
                  <c:v>45109.625</c:v>
                </c:pt>
                <c:pt idx="4672">
                  <c:v>45109.666666666672</c:v>
                </c:pt>
                <c:pt idx="4673">
                  <c:v>45109.708333333328</c:v>
                </c:pt>
                <c:pt idx="4674">
                  <c:v>45109.75</c:v>
                </c:pt>
                <c:pt idx="4675">
                  <c:v>45109.791666666672</c:v>
                </c:pt>
                <c:pt idx="4676">
                  <c:v>45109.833333333328</c:v>
                </c:pt>
                <c:pt idx="4677">
                  <c:v>45109.875</c:v>
                </c:pt>
                <c:pt idx="4678">
                  <c:v>45109.916666666672</c:v>
                </c:pt>
                <c:pt idx="4679">
                  <c:v>45109.958333333328</c:v>
                </c:pt>
                <c:pt idx="4680">
                  <c:v>45110</c:v>
                </c:pt>
                <c:pt idx="4681">
                  <c:v>45110.041666666672</c:v>
                </c:pt>
                <c:pt idx="4682">
                  <c:v>45110.083333333328</c:v>
                </c:pt>
                <c:pt idx="4683">
                  <c:v>45110.125</c:v>
                </c:pt>
                <c:pt idx="4684">
                  <c:v>45110.166666666672</c:v>
                </c:pt>
                <c:pt idx="4685">
                  <c:v>45110.208333333328</c:v>
                </c:pt>
                <c:pt idx="4686">
                  <c:v>45110.25</c:v>
                </c:pt>
                <c:pt idx="4687">
                  <c:v>45110.291666666672</c:v>
                </c:pt>
                <c:pt idx="4688">
                  <c:v>45110.333333333328</c:v>
                </c:pt>
                <c:pt idx="4689">
                  <c:v>45110.375</c:v>
                </c:pt>
                <c:pt idx="4690">
                  <c:v>45110.416666666672</c:v>
                </c:pt>
                <c:pt idx="4691">
                  <c:v>45110.458333333328</c:v>
                </c:pt>
                <c:pt idx="4692">
                  <c:v>45110.5</c:v>
                </c:pt>
                <c:pt idx="4693">
                  <c:v>45110.541666666672</c:v>
                </c:pt>
                <c:pt idx="4694">
                  <c:v>45110.583333333328</c:v>
                </c:pt>
                <c:pt idx="4695">
                  <c:v>45110.625</c:v>
                </c:pt>
                <c:pt idx="4696">
                  <c:v>45110.666666666672</c:v>
                </c:pt>
                <c:pt idx="4697">
                  <c:v>45110.708333333328</c:v>
                </c:pt>
                <c:pt idx="4698">
                  <c:v>45110.75</c:v>
                </c:pt>
                <c:pt idx="4699">
                  <c:v>45110.791666666672</c:v>
                </c:pt>
                <c:pt idx="4700">
                  <c:v>45110.833333333328</c:v>
                </c:pt>
                <c:pt idx="4701">
                  <c:v>45110.875</c:v>
                </c:pt>
                <c:pt idx="4702">
                  <c:v>45110.916666666672</c:v>
                </c:pt>
                <c:pt idx="4703">
                  <c:v>45110.958333333328</c:v>
                </c:pt>
                <c:pt idx="4704">
                  <c:v>45111</c:v>
                </c:pt>
                <c:pt idx="4705">
                  <c:v>45111.041666666672</c:v>
                </c:pt>
                <c:pt idx="4706">
                  <c:v>45111.083333333328</c:v>
                </c:pt>
                <c:pt idx="4707">
                  <c:v>45111.125</c:v>
                </c:pt>
                <c:pt idx="4708">
                  <c:v>45111.166666666672</c:v>
                </c:pt>
                <c:pt idx="4709">
                  <c:v>45111.208333333328</c:v>
                </c:pt>
                <c:pt idx="4710">
                  <c:v>45111.25</c:v>
                </c:pt>
                <c:pt idx="4711">
                  <c:v>45111.291666666672</c:v>
                </c:pt>
                <c:pt idx="4712">
                  <c:v>45111.333333333328</c:v>
                </c:pt>
                <c:pt idx="4713">
                  <c:v>45111.375</c:v>
                </c:pt>
                <c:pt idx="4714">
                  <c:v>45111.416666666672</c:v>
                </c:pt>
                <c:pt idx="4715">
                  <c:v>45111.458333333328</c:v>
                </c:pt>
                <c:pt idx="4716">
                  <c:v>45111.5</c:v>
                </c:pt>
                <c:pt idx="4717">
                  <c:v>45111.541666666672</c:v>
                </c:pt>
                <c:pt idx="4718">
                  <c:v>45111.583333333328</c:v>
                </c:pt>
                <c:pt idx="4719">
                  <c:v>45111.625</c:v>
                </c:pt>
                <c:pt idx="4720">
                  <c:v>45111.666666666672</c:v>
                </c:pt>
                <c:pt idx="4721">
                  <c:v>45111.708333333328</c:v>
                </c:pt>
                <c:pt idx="4722">
                  <c:v>45111.75</c:v>
                </c:pt>
                <c:pt idx="4723">
                  <c:v>45111.791666666672</c:v>
                </c:pt>
                <c:pt idx="4724">
                  <c:v>45111.833333333328</c:v>
                </c:pt>
                <c:pt idx="4725">
                  <c:v>45111.875</c:v>
                </c:pt>
                <c:pt idx="4726">
                  <c:v>45111.916666666672</c:v>
                </c:pt>
                <c:pt idx="4727">
                  <c:v>45111.958333333328</c:v>
                </c:pt>
                <c:pt idx="4728">
                  <c:v>45112</c:v>
                </c:pt>
                <c:pt idx="4729">
                  <c:v>45112.041666666672</c:v>
                </c:pt>
                <c:pt idx="4730">
                  <c:v>45112.083333333328</c:v>
                </c:pt>
                <c:pt idx="4731">
                  <c:v>45112.125</c:v>
                </c:pt>
                <c:pt idx="4732">
                  <c:v>45112.166666666672</c:v>
                </c:pt>
                <c:pt idx="4733">
                  <c:v>45112.208333333328</c:v>
                </c:pt>
                <c:pt idx="4734">
                  <c:v>45112.25</c:v>
                </c:pt>
                <c:pt idx="4735">
                  <c:v>45112.291666666672</c:v>
                </c:pt>
                <c:pt idx="4736">
                  <c:v>45112.333333333328</c:v>
                </c:pt>
                <c:pt idx="4737">
                  <c:v>45112.375</c:v>
                </c:pt>
                <c:pt idx="4738">
                  <c:v>45112.416666666672</c:v>
                </c:pt>
                <c:pt idx="4739">
                  <c:v>45112.458333333328</c:v>
                </c:pt>
                <c:pt idx="4740">
                  <c:v>45112.5</c:v>
                </c:pt>
                <c:pt idx="4741">
                  <c:v>45112.541666666672</c:v>
                </c:pt>
                <c:pt idx="4742">
                  <c:v>45112.583333333328</c:v>
                </c:pt>
                <c:pt idx="4743">
                  <c:v>45112.625</c:v>
                </c:pt>
                <c:pt idx="4744">
                  <c:v>45112.666666666672</c:v>
                </c:pt>
                <c:pt idx="4745">
                  <c:v>45112.708333333328</c:v>
                </c:pt>
                <c:pt idx="4746">
                  <c:v>45112.75</c:v>
                </c:pt>
                <c:pt idx="4747">
                  <c:v>45112.791666666672</c:v>
                </c:pt>
                <c:pt idx="4748">
                  <c:v>45112.833333333328</c:v>
                </c:pt>
                <c:pt idx="4749">
                  <c:v>45112.875</c:v>
                </c:pt>
                <c:pt idx="4750">
                  <c:v>45112.916666666672</c:v>
                </c:pt>
                <c:pt idx="4751">
                  <c:v>45112.958333333328</c:v>
                </c:pt>
                <c:pt idx="4752">
                  <c:v>45113</c:v>
                </c:pt>
                <c:pt idx="4753">
                  <c:v>45113.041666666672</c:v>
                </c:pt>
                <c:pt idx="4754">
                  <c:v>45113.083333333328</c:v>
                </c:pt>
                <c:pt idx="4755">
                  <c:v>45113.125</c:v>
                </c:pt>
                <c:pt idx="4756">
                  <c:v>45113.166666666672</c:v>
                </c:pt>
                <c:pt idx="4757">
                  <c:v>45113.208333333328</c:v>
                </c:pt>
                <c:pt idx="4758">
                  <c:v>45113.25</c:v>
                </c:pt>
                <c:pt idx="4759">
                  <c:v>45113.291666666672</c:v>
                </c:pt>
                <c:pt idx="4760">
                  <c:v>45113.333333333328</c:v>
                </c:pt>
                <c:pt idx="4761">
                  <c:v>45113.375</c:v>
                </c:pt>
                <c:pt idx="4762">
                  <c:v>45113.416666666672</c:v>
                </c:pt>
                <c:pt idx="4763">
                  <c:v>45113.458333333328</c:v>
                </c:pt>
                <c:pt idx="4764">
                  <c:v>45113.5</c:v>
                </c:pt>
                <c:pt idx="4765">
                  <c:v>45113.541666666672</c:v>
                </c:pt>
                <c:pt idx="4766">
                  <c:v>45113.583333333328</c:v>
                </c:pt>
                <c:pt idx="4767">
                  <c:v>45113.625</c:v>
                </c:pt>
                <c:pt idx="4768">
                  <c:v>45113.666666666672</c:v>
                </c:pt>
                <c:pt idx="4769">
                  <c:v>45113.708333333328</c:v>
                </c:pt>
                <c:pt idx="4770">
                  <c:v>45113.75</c:v>
                </c:pt>
                <c:pt idx="4771">
                  <c:v>45113.791666666672</c:v>
                </c:pt>
                <c:pt idx="4772">
                  <c:v>45113.833333333328</c:v>
                </c:pt>
                <c:pt idx="4773">
                  <c:v>45113.875</c:v>
                </c:pt>
                <c:pt idx="4774">
                  <c:v>45113.916666666672</c:v>
                </c:pt>
                <c:pt idx="4775">
                  <c:v>45113.958333333328</c:v>
                </c:pt>
                <c:pt idx="4776">
                  <c:v>45114</c:v>
                </c:pt>
                <c:pt idx="4777">
                  <c:v>45114.041666666672</c:v>
                </c:pt>
                <c:pt idx="4778">
                  <c:v>45114.083333333328</c:v>
                </c:pt>
                <c:pt idx="4779">
                  <c:v>45114.125</c:v>
                </c:pt>
                <c:pt idx="4780">
                  <c:v>45114.166666666672</c:v>
                </c:pt>
                <c:pt idx="4781">
                  <c:v>45114.208333333328</c:v>
                </c:pt>
                <c:pt idx="4782">
                  <c:v>45114.25</c:v>
                </c:pt>
                <c:pt idx="4783">
                  <c:v>45114.291666666672</c:v>
                </c:pt>
                <c:pt idx="4784">
                  <c:v>45114.333333333328</c:v>
                </c:pt>
                <c:pt idx="4785">
                  <c:v>45114.375</c:v>
                </c:pt>
                <c:pt idx="4786">
                  <c:v>45114.416666666672</c:v>
                </c:pt>
                <c:pt idx="4787">
                  <c:v>45114.458333333328</c:v>
                </c:pt>
                <c:pt idx="4788">
                  <c:v>45114.5</c:v>
                </c:pt>
                <c:pt idx="4789">
                  <c:v>45114.541666666672</c:v>
                </c:pt>
                <c:pt idx="4790">
                  <c:v>45114.583333333328</c:v>
                </c:pt>
                <c:pt idx="4791">
                  <c:v>45114.625</c:v>
                </c:pt>
                <c:pt idx="4792">
                  <c:v>45114.666666666672</c:v>
                </c:pt>
                <c:pt idx="4793">
                  <c:v>45114.708333333328</c:v>
                </c:pt>
                <c:pt idx="4794">
                  <c:v>45114.75</c:v>
                </c:pt>
                <c:pt idx="4795">
                  <c:v>45114.791666666672</c:v>
                </c:pt>
                <c:pt idx="4796">
                  <c:v>45114.833333333328</c:v>
                </c:pt>
                <c:pt idx="4797">
                  <c:v>45114.875</c:v>
                </c:pt>
                <c:pt idx="4798">
                  <c:v>45114.916666666672</c:v>
                </c:pt>
                <c:pt idx="4799">
                  <c:v>45114.958333333328</c:v>
                </c:pt>
                <c:pt idx="4800">
                  <c:v>45115</c:v>
                </c:pt>
                <c:pt idx="4801">
                  <c:v>45115.041666666672</c:v>
                </c:pt>
                <c:pt idx="4802">
                  <c:v>45115.083333333328</c:v>
                </c:pt>
                <c:pt idx="4803">
                  <c:v>45115.125</c:v>
                </c:pt>
                <c:pt idx="4804">
                  <c:v>45115.166666666672</c:v>
                </c:pt>
                <c:pt idx="4805">
                  <c:v>45115.208333333328</c:v>
                </c:pt>
                <c:pt idx="4806">
                  <c:v>45115.25</c:v>
                </c:pt>
                <c:pt idx="4807">
                  <c:v>45115.291666666672</c:v>
                </c:pt>
                <c:pt idx="4808">
                  <c:v>45115.333333333328</c:v>
                </c:pt>
                <c:pt idx="4809">
                  <c:v>45115.375</c:v>
                </c:pt>
                <c:pt idx="4810">
                  <c:v>45115.416666666672</c:v>
                </c:pt>
                <c:pt idx="4811">
                  <c:v>45115.458333333328</c:v>
                </c:pt>
                <c:pt idx="4812">
                  <c:v>45115.5</c:v>
                </c:pt>
                <c:pt idx="4813">
                  <c:v>45115.541666666672</c:v>
                </c:pt>
                <c:pt idx="4814">
                  <c:v>45115.583333333328</c:v>
                </c:pt>
                <c:pt idx="4815">
                  <c:v>45115.625</c:v>
                </c:pt>
                <c:pt idx="4816">
                  <c:v>45115.666666666672</c:v>
                </c:pt>
                <c:pt idx="4817">
                  <c:v>45115.708333333328</c:v>
                </c:pt>
                <c:pt idx="4818">
                  <c:v>45115.75</c:v>
                </c:pt>
                <c:pt idx="4819">
                  <c:v>45115.791666666672</c:v>
                </c:pt>
                <c:pt idx="4820">
                  <c:v>45115.833333333328</c:v>
                </c:pt>
                <c:pt idx="4821">
                  <c:v>45115.875</c:v>
                </c:pt>
                <c:pt idx="4822">
                  <c:v>45115.916666666672</c:v>
                </c:pt>
                <c:pt idx="4823">
                  <c:v>45115.958333333328</c:v>
                </c:pt>
                <c:pt idx="4824">
                  <c:v>45116</c:v>
                </c:pt>
                <c:pt idx="4825">
                  <c:v>45116.041666666672</c:v>
                </c:pt>
                <c:pt idx="4826">
                  <c:v>45116.083333333328</c:v>
                </c:pt>
                <c:pt idx="4827">
                  <c:v>45116.125</c:v>
                </c:pt>
                <c:pt idx="4828">
                  <c:v>45116.166666666672</c:v>
                </c:pt>
                <c:pt idx="4829">
                  <c:v>45116.208333333328</c:v>
                </c:pt>
                <c:pt idx="4830">
                  <c:v>45116.25</c:v>
                </c:pt>
                <c:pt idx="4831">
                  <c:v>45116.291666666672</c:v>
                </c:pt>
                <c:pt idx="4832">
                  <c:v>45116.333333333328</c:v>
                </c:pt>
                <c:pt idx="4833">
                  <c:v>45116.375</c:v>
                </c:pt>
                <c:pt idx="4834">
                  <c:v>45116.416666666672</c:v>
                </c:pt>
                <c:pt idx="4835">
                  <c:v>45116.458333333328</c:v>
                </c:pt>
                <c:pt idx="4836">
                  <c:v>45116.5</c:v>
                </c:pt>
                <c:pt idx="4837">
                  <c:v>45116.541666666672</c:v>
                </c:pt>
                <c:pt idx="4838">
                  <c:v>45116.583333333328</c:v>
                </c:pt>
                <c:pt idx="4839">
                  <c:v>45116.625</c:v>
                </c:pt>
                <c:pt idx="4840">
                  <c:v>45116.666666666672</c:v>
                </c:pt>
                <c:pt idx="4841">
                  <c:v>45116.708333333328</c:v>
                </c:pt>
                <c:pt idx="4842">
                  <c:v>45116.75</c:v>
                </c:pt>
                <c:pt idx="4843">
                  <c:v>45116.791666666672</c:v>
                </c:pt>
                <c:pt idx="4844">
                  <c:v>45116.833333333328</c:v>
                </c:pt>
                <c:pt idx="4845">
                  <c:v>45116.875</c:v>
                </c:pt>
                <c:pt idx="4846">
                  <c:v>45116.916666666672</c:v>
                </c:pt>
                <c:pt idx="4847">
                  <c:v>45116.958333333328</c:v>
                </c:pt>
                <c:pt idx="4848">
                  <c:v>45117</c:v>
                </c:pt>
                <c:pt idx="4849">
                  <c:v>45117.041666666672</c:v>
                </c:pt>
                <c:pt idx="4850">
                  <c:v>45117.083333333328</c:v>
                </c:pt>
                <c:pt idx="4851">
                  <c:v>45117.125</c:v>
                </c:pt>
                <c:pt idx="4852">
                  <c:v>45117.166666666672</c:v>
                </c:pt>
                <c:pt idx="4853">
                  <c:v>45117.208333333328</c:v>
                </c:pt>
                <c:pt idx="4854">
                  <c:v>45117.25</c:v>
                </c:pt>
                <c:pt idx="4855">
                  <c:v>45117.291666666672</c:v>
                </c:pt>
                <c:pt idx="4856">
                  <c:v>45117.333333333328</c:v>
                </c:pt>
                <c:pt idx="4857">
                  <c:v>45117.375</c:v>
                </c:pt>
                <c:pt idx="4858">
                  <c:v>45117.416666666672</c:v>
                </c:pt>
                <c:pt idx="4859">
                  <c:v>45117.458333333328</c:v>
                </c:pt>
                <c:pt idx="4860">
                  <c:v>45117.5</c:v>
                </c:pt>
                <c:pt idx="4861">
                  <c:v>45117.541666666672</c:v>
                </c:pt>
                <c:pt idx="4862">
                  <c:v>45117.583333333328</c:v>
                </c:pt>
                <c:pt idx="4863">
                  <c:v>45117.625</c:v>
                </c:pt>
                <c:pt idx="4864">
                  <c:v>45117.666666666672</c:v>
                </c:pt>
                <c:pt idx="4865">
                  <c:v>45117.708333333328</c:v>
                </c:pt>
                <c:pt idx="4866">
                  <c:v>45117.75</c:v>
                </c:pt>
                <c:pt idx="4867">
                  <c:v>45117.791666666672</c:v>
                </c:pt>
                <c:pt idx="4868">
                  <c:v>45117.833333333328</c:v>
                </c:pt>
                <c:pt idx="4869">
                  <c:v>45117.875</c:v>
                </c:pt>
                <c:pt idx="4870">
                  <c:v>45117.916666666672</c:v>
                </c:pt>
                <c:pt idx="4871">
                  <c:v>45117.958333333328</c:v>
                </c:pt>
                <c:pt idx="4872">
                  <c:v>45118</c:v>
                </c:pt>
                <c:pt idx="4873">
                  <c:v>45118.041666666672</c:v>
                </c:pt>
                <c:pt idx="4874">
                  <c:v>45118.083333333328</c:v>
                </c:pt>
                <c:pt idx="4875">
                  <c:v>45118.125</c:v>
                </c:pt>
                <c:pt idx="4876">
                  <c:v>45118.166666666672</c:v>
                </c:pt>
                <c:pt idx="4877">
                  <c:v>45118.208333333328</c:v>
                </c:pt>
                <c:pt idx="4878">
                  <c:v>45118.25</c:v>
                </c:pt>
                <c:pt idx="4879">
                  <c:v>45118.291666666672</c:v>
                </c:pt>
                <c:pt idx="4880">
                  <c:v>45118.333333333328</c:v>
                </c:pt>
                <c:pt idx="4881">
                  <c:v>45118.375</c:v>
                </c:pt>
                <c:pt idx="4882">
                  <c:v>45118.416666666672</c:v>
                </c:pt>
                <c:pt idx="4883">
                  <c:v>45118.458333333328</c:v>
                </c:pt>
                <c:pt idx="4884">
                  <c:v>45118.5</c:v>
                </c:pt>
                <c:pt idx="4885">
                  <c:v>45118.541666666672</c:v>
                </c:pt>
                <c:pt idx="4886">
                  <c:v>45118.583333333328</c:v>
                </c:pt>
                <c:pt idx="4887">
                  <c:v>45118.625</c:v>
                </c:pt>
                <c:pt idx="4888">
                  <c:v>45118.666666666672</c:v>
                </c:pt>
                <c:pt idx="4889">
                  <c:v>45118.708333333328</c:v>
                </c:pt>
                <c:pt idx="4890">
                  <c:v>45118.75</c:v>
                </c:pt>
                <c:pt idx="4891">
                  <c:v>45118.791666666672</c:v>
                </c:pt>
                <c:pt idx="4892">
                  <c:v>45118.833333333328</c:v>
                </c:pt>
                <c:pt idx="4893">
                  <c:v>45118.875</c:v>
                </c:pt>
                <c:pt idx="4894">
                  <c:v>45118.916666666672</c:v>
                </c:pt>
                <c:pt idx="4895">
                  <c:v>45118.958333333328</c:v>
                </c:pt>
                <c:pt idx="4896">
                  <c:v>45119</c:v>
                </c:pt>
                <c:pt idx="4897">
                  <c:v>45119.041666666672</c:v>
                </c:pt>
                <c:pt idx="4898">
                  <c:v>45119.083333333328</c:v>
                </c:pt>
                <c:pt idx="4899">
                  <c:v>45119.125</c:v>
                </c:pt>
                <c:pt idx="4900">
                  <c:v>45119.166666666672</c:v>
                </c:pt>
                <c:pt idx="4901">
                  <c:v>45119.208333333328</c:v>
                </c:pt>
                <c:pt idx="4902">
                  <c:v>45119.25</c:v>
                </c:pt>
                <c:pt idx="4903">
                  <c:v>45119.291666666672</c:v>
                </c:pt>
                <c:pt idx="4904">
                  <c:v>45119.333333333328</c:v>
                </c:pt>
                <c:pt idx="4905">
                  <c:v>45119.375</c:v>
                </c:pt>
                <c:pt idx="4906">
                  <c:v>45119.416666666672</c:v>
                </c:pt>
                <c:pt idx="4907">
                  <c:v>45119.458333333328</c:v>
                </c:pt>
                <c:pt idx="4908">
                  <c:v>45119.5</c:v>
                </c:pt>
                <c:pt idx="4909">
                  <c:v>45119.541666666672</c:v>
                </c:pt>
                <c:pt idx="4910">
                  <c:v>45119.583333333328</c:v>
                </c:pt>
                <c:pt idx="4911">
                  <c:v>45119.625</c:v>
                </c:pt>
                <c:pt idx="4912">
                  <c:v>45119.666666666672</c:v>
                </c:pt>
                <c:pt idx="4913">
                  <c:v>45119.708333333328</c:v>
                </c:pt>
                <c:pt idx="4914">
                  <c:v>45119.75</c:v>
                </c:pt>
                <c:pt idx="4915">
                  <c:v>45119.791666666672</c:v>
                </c:pt>
                <c:pt idx="4916">
                  <c:v>45119.833333333328</c:v>
                </c:pt>
                <c:pt idx="4917">
                  <c:v>45119.875</c:v>
                </c:pt>
                <c:pt idx="4918">
                  <c:v>45119.916666666672</c:v>
                </c:pt>
                <c:pt idx="4919">
                  <c:v>45119.958333333328</c:v>
                </c:pt>
                <c:pt idx="4920">
                  <c:v>45120</c:v>
                </c:pt>
                <c:pt idx="4921">
                  <c:v>45120.041666666672</c:v>
                </c:pt>
                <c:pt idx="4922">
                  <c:v>45120.083333333328</c:v>
                </c:pt>
                <c:pt idx="4923">
                  <c:v>45120.125</c:v>
                </c:pt>
                <c:pt idx="4924">
                  <c:v>45120.166666666672</c:v>
                </c:pt>
                <c:pt idx="4925">
                  <c:v>45120.208333333328</c:v>
                </c:pt>
                <c:pt idx="4926">
                  <c:v>45120.25</c:v>
                </c:pt>
                <c:pt idx="4927">
                  <c:v>45120.291666666672</c:v>
                </c:pt>
                <c:pt idx="4928">
                  <c:v>45120.333333333328</c:v>
                </c:pt>
                <c:pt idx="4929">
                  <c:v>45120.375</c:v>
                </c:pt>
                <c:pt idx="4930">
                  <c:v>45120.416666666672</c:v>
                </c:pt>
                <c:pt idx="4931">
                  <c:v>45120.458333333328</c:v>
                </c:pt>
                <c:pt idx="4932">
                  <c:v>45120.5</c:v>
                </c:pt>
                <c:pt idx="4933">
                  <c:v>45120.541666666672</c:v>
                </c:pt>
                <c:pt idx="4934">
                  <c:v>45120.583333333328</c:v>
                </c:pt>
                <c:pt idx="4935">
                  <c:v>45120.625</c:v>
                </c:pt>
                <c:pt idx="4936">
                  <c:v>45120.666666666672</c:v>
                </c:pt>
                <c:pt idx="4937">
                  <c:v>45120.708333333328</c:v>
                </c:pt>
                <c:pt idx="4938">
                  <c:v>45120.75</c:v>
                </c:pt>
                <c:pt idx="4939">
                  <c:v>45120.791666666672</c:v>
                </c:pt>
                <c:pt idx="4940">
                  <c:v>45120.833333333328</c:v>
                </c:pt>
                <c:pt idx="4941">
                  <c:v>45120.875</c:v>
                </c:pt>
                <c:pt idx="4942">
                  <c:v>45120.916666666672</c:v>
                </c:pt>
                <c:pt idx="4943">
                  <c:v>45120.958333333328</c:v>
                </c:pt>
                <c:pt idx="4944">
                  <c:v>45121</c:v>
                </c:pt>
                <c:pt idx="4945">
                  <c:v>45121.041666666672</c:v>
                </c:pt>
                <c:pt idx="4946">
                  <c:v>45121.083333333328</c:v>
                </c:pt>
                <c:pt idx="4947">
                  <c:v>45121.125</c:v>
                </c:pt>
                <c:pt idx="4948">
                  <c:v>45121.166666666672</c:v>
                </c:pt>
                <c:pt idx="4949">
                  <c:v>45121.208333333328</c:v>
                </c:pt>
                <c:pt idx="4950">
                  <c:v>45121.25</c:v>
                </c:pt>
                <c:pt idx="4951">
                  <c:v>45121.291666666672</c:v>
                </c:pt>
                <c:pt idx="4952">
                  <c:v>45121.333333333328</c:v>
                </c:pt>
                <c:pt idx="4953">
                  <c:v>45121.375</c:v>
                </c:pt>
                <c:pt idx="4954">
                  <c:v>45121.416666666672</c:v>
                </c:pt>
                <c:pt idx="4955">
                  <c:v>45121.458333333328</c:v>
                </c:pt>
                <c:pt idx="4956">
                  <c:v>45121.5</c:v>
                </c:pt>
                <c:pt idx="4957">
                  <c:v>45121.541666666672</c:v>
                </c:pt>
                <c:pt idx="4958">
                  <c:v>45121.583333333328</c:v>
                </c:pt>
                <c:pt idx="4959">
                  <c:v>45121.625</c:v>
                </c:pt>
                <c:pt idx="4960">
                  <c:v>45121.666666666672</c:v>
                </c:pt>
                <c:pt idx="4961">
                  <c:v>45121.708333333328</c:v>
                </c:pt>
                <c:pt idx="4962">
                  <c:v>45121.75</c:v>
                </c:pt>
                <c:pt idx="4963">
                  <c:v>45121.791666666672</c:v>
                </c:pt>
                <c:pt idx="4964">
                  <c:v>45121.833333333328</c:v>
                </c:pt>
                <c:pt idx="4965">
                  <c:v>45121.875</c:v>
                </c:pt>
                <c:pt idx="4966">
                  <c:v>45121.916666666672</c:v>
                </c:pt>
                <c:pt idx="4967">
                  <c:v>45121.958333333328</c:v>
                </c:pt>
                <c:pt idx="4968">
                  <c:v>45122</c:v>
                </c:pt>
                <c:pt idx="4969">
                  <c:v>45122.041666666672</c:v>
                </c:pt>
                <c:pt idx="4970">
                  <c:v>45122.083333333328</c:v>
                </c:pt>
                <c:pt idx="4971">
                  <c:v>45122.125</c:v>
                </c:pt>
                <c:pt idx="4972">
                  <c:v>45122.166666666672</c:v>
                </c:pt>
                <c:pt idx="4973">
                  <c:v>45122.208333333328</c:v>
                </c:pt>
                <c:pt idx="4974">
                  <c:v>45122.25</c:v>
                </c:pt>
                <c:pt idx="4975">
                  <c:v>45122.291666666672</c:v>
                </c:pt>
                <c:pt idx="4976">
                  <c:v>45122.333333333328</c:v>
                </c:pt>
                <c:pt idx="4977">
                  <c:v>45122.375</c:v>
                </c:pt>
                <c:pt idx="4978">
                  <c:v>45122.416666666672</c:v>
                </c:pt>
                <c:pt idx="4979">
                  <c:v>45122.458333333328</c:v>
                </c:pt>
                <c:pt idx="4980">
                  <c:v>45122.5</c:v>
                </c:pt>
                <c:pt idx="4981">
                  <c:v>45122.541666666672</c:v>
                </c:pt>
                <c:pt idx="4982">
                  <c:v>45122.583333333328</c:v>
                </c:pt>
                <c:pt idx="4983">
                  <c:v>45122.625</c:v>
                </c:pt>
                <c:pt idx="4984">
                  <c:v>45122.666666666672</c:v>
                </c:pt>
                <c:pt idx="4985">
                  <c:v>45122.708333333328</c:v>
                </c:pt>
                <c:pt idx="4986">
                  <c:v>45122.75</c:v>
                </c:pt>
                <c:pt idx="4987">
                  <c:v>45122.791666666672</c:v>
                </c:pt>
                <c:pt idx="4988">
                  <c:v>45122.833333333328</c:v>
                </c:pt>
                <c:pt idx="4989">
                  <c:v>45122.875</c:v>
                </c:pt>
                <c:pt idx="4990">
                  <c:v>45122.916666666672</c:v>
                </c:pt>
                <c:pt idx="4991">
                  <c:v>45122.958333333328</c:v>
                </c:pt>
                <c:pt idx="4992">
                  <c:v>45123</c:v>
                </c:pt>
                <c:pt idx="4993">
                  <c:v>45123.041666666672</c:v>
                </c:pt>
                <c:pt idx="4994">
                  <c:v>45123.083333333328</c:v>
                </c:pt>
                <c:pt idx="4995">
                  <c:v>45123.125</c:v>
                </c:pt>
                <c:pt idx="4996">
                  <c:v>45123.166666666672</c:v>
                </c:pt>
                <c:pt idx="4997">
                  <c:v>45123.208333333328</c:v>
                </c:pt>
                <c:pt idx="4998">
                  <c:v>45123.25</c:v>
                </c:pt>
                <c:pt idx="4999">
                  <c:v>45123.291666666672</c:v>
                </c:pt>
                <c:pt idx="5000">
                  <c:v>45123.333333333328</c:v>
                </c:pt>
                <c:pt idx="5001">
                  <c:v>45123.375</c:v>
                </c:pt>
                <c:pt idx="5002">
                  <c:v>45123.416666666672</c:v>
                </c:pt>
                <c:pt idx="5003">
                  <c:v>45123.458333333328</c:v>
                </c:pt>
                <c:pt idx="5004">
                  <c:v>45123.5</c:v>
                </c:pt>
                <c:pt idx="5005">
                  <c:v>45123.541666666672</c:v>
                </c:pt>
                <c:pt idx="5006">
                  <c:v>45123.583333333328</c:v>
                </c:pt>
                <c:pt idx="5007">
                  <c:v>45123.625</c:v>
                </c:pt>
                <c:pt idx="5008">
                  <c:v>45123.666666666672</c:v>
                </c:pt>
                <c:pt idx="5009">
                  <c:v>45123.708333333328</c:v>
                </c:pt>
                <c:pt idx="5010">
                  <c:v>45123.75</c:v>
                </c:pt>
                <c:pt idx="5011">
                  <c:v>45123.791666666672</c:v>
                </c:pt>
                <c:pt idx="5012">
                  <c:v>45123.833333333328</c:v>
                </c:pt>
                <c:pt idx="5013">
                  <c:v>45123.875</c:v>
                </c:pt>
                <c:pt idx="5014">
                  <c:v>45123.916666666672</c:v>
                </c:pt>
                <c:pt idx="5015">
                  <c:v>45123.958333333328</c:v>
                </c:pt>
                <c:pt idx="5016">
                  <c:v>45124</c:v>
                </c:pt>
                <c:pt idx="5017">
                  <c:v>45124.041666666672</c:v>
                </c:pt>
                <c:pt idx="5018">
                  <c:v>45124.083333333328</c:v>
                </c:pt>
                <c:pt idx="5019">
                  <c:v>45124.125</c:v>
                </c:pt>
                <c:pt idx="5020">
                  <c:v>45124.166666666672</c:v>
                </c:pt>
                <c:pt idx="5021">
                  <c:v>45124.208333333328</c:v>
                </c:pt>
                <c:pt idx="5022">
                  <c:v>45124.25</c:v>
                </c:pt>
                <c:pt idx="5023">
                  <c:v>45124.291666666672</c:v>
                </c:pt>
                <c:pt idx="5024">
                  <c:v>45124.333333333328</c:v>
                </c:pt>
                <c:pt idx="5025">
                  <c:v>45124.375</c:v>
                </c:pt>
                <c:pt idx="5026">
                  <c:v>45124.416666666672</c:v>
                </c:pt>
                <c:pt idx="5027">
                  <c:v>45124.458333333328</c:v>
                </c:pt>
                <c:pt idx="5028">
                  <c:v>45124.5</c:v>
                </c:pt>
                <c:pt idx="5029">
                  <c:v>45124.541666666672</c:v>
                </c:pt>
                <c:pt idx="5030">
                  <c:v>45124.583333333328</c:v>
                </c:pt>
                <c:pt idx="5031">
                  <c:v>45124.625</c:v>
                </c:pt>
                <c:pt idx="5032">
                  <c:v>45124.666666666672</c:v>
                </c:pt>
                <c:pt idx="5033">
                  <c:v>45124.708333333328</c:v>
                </c:pt>
                <c:pt idx="5034">
                  <c:v>45124.75</c:v>
                </c:pt>
                <c:pt idx="5035">
                  <c:v>45124.791666666672</c:v>
                </c:pt>
                <c:pt idx="5036">
                  <c:v>45124.833333333328</c:v>
                </c:pt>
                <c:pt idx="5037">
                  <c:v>45124.875</c:v>
                </c:pt>
                <c:pt idx="5038">
                  <c:v>45124.916666666672</c:v>
                </c:pt>
                <c:pt idx="5039">
                  <c:v>45124.958333333328</c:v>
                </c:pt>
                <c:pt idx="5040">
                  <c:v>45125</c:v>
                </c:pt>
                <c:pt idx="5041">
                  <c:v>45125.041666666672</c:v>
                </c:pt>
                <c:pt idx="5042">
                  <c:v>45125.083333333328</c:v>
                </c:pt>
                <c:pt idx="5043">
                  <c:v>45125.125</c:v>
                </c:pt>
                <c:pt idx="5044">
                  <c:v>45125.166666666672</c:v>
                </c:pt>
                <c:pt idx="5045">
                  <c:v>45125.208333333328</c:v>
                </c:pt>
                <c:pt idx="5046">
                  <c:v>45125.25</c:v>
                </c:pt>
                <c:pt idx="5047">
                  <c:v>45125.291666666672</c:v>
                </c:pt>
                <c:pt idx="5048">
                  <c:v>45125.333333333328</c:v>
                </c:pt>
                <c:pt idx="5049">
                  <c:v>45125.375</c:v>
                </c:pt>
                <c:pt idx="5050">
                  <c:v>45125.416666666672</c:v>
                </c:pt>
                <c:pt idx="5051">
                  <c:v>45125.458333333328</c:v>
                </c:pt>
                <c:pt idx="5052">
                  <c:v>45125.5</c:v>
                </c:pt>
                <c:pt idx="5053">
                  <c:v>45125.541666666672</c:v>
                </c:pt>
                <c:pt idx="5054">
                  <c:v>45125.583333333328</c:v>
                </c:pt>
                <c:pt idx="5055">
                  <c:v>45125.625</c:v>
                </c:pt>
                <c:pt idx="5056">
                  <c:v>45125.666666666672</c:v>
                </c:pt>
                <c:pt idx="5057">
                  <c:v>45125.708333333328</c:v>
                </c:pt>
                <c:pt idx="5058">
                  <c:v>45125.75</c:v>
                </c:pt>
                <c:pt idx="5059">
                  <c:v>45125.791666666672</c:v>
                </c:pt>
                <c:pt idx="5060">
                  <c:v>45125.833333333328</c:v>
                </c:pt>
                <c:pt idx="5061">
                  <c:v>45125.875</c:v>
                </c:pt>
                <c:pt idx="5062">
                  <c:v>45125.916666666672</c:v>
                </c:pt>
                <c:pt idx="5063">
                  <c:v>45125.958333333328</c:v>
                </c:pt>
                <c:pt idx="5064">
                  <c:v>45126</c:v>
                </c:pt>
                <c:pt idx="5065">
                  <c:v>45126.041666666672</c:v>
                </c:pt>
                <c:pt idx="5066">
                  <c:v>45126.083333333328</c:v>
                </c:pt>
                <c:pt idx="5067">
                  <c:v>45126.125</c:v>
                </c:pt>
                <c:pt idx="5068">
                  <c:v>45126.166666666672</c:v>
                </c:pt>
                <c:pt idx="5069">
                  <c:v>45126.208333333328</c:v>
                </c:pt>
                <c:pt idx="5070">
                  <c:v>45126.25</c:v>
                </c:pt>
                <c:pt idx="5071">
                  <c:v>45126.291666666672</c:v>
                </c:pt>
                <c:pt idx="5072">
                  <c:v>45126.333333333328</c:v>
                </c:pt>
                <c:pt idx="5073">
                  <c:v>45126.375</c:v>
                </c:pt>
                <c:pt idx="5074">
                  <c:v>45126.416666666672</c:v>
                </c:pt>
                <c:pt idx="5075">
                  <c:v>45126.458333333328</c:v>
                </c:pt>
                <c:pt idx="5076">
                  <c:v>45126.5</c:v>
                </c:pt>
                <c:pt idx="5077">
                  <c:v>45126.541666666672</c:v>
                </c:pt>
                <c:pt idx="5078">
                  <c:v>45126.583333333328</c:v>
                </c:pt>
                <c:pt idx="5079">
                  <c:v>45126.625</c:v>
                </c:pt>
                <c:pt idx="5080">
                  <c:v>45126.666666666672</c:v>
                </c:pt>
                <c:pt idx="5081">
                  <c:v>45126.708333333328</c:v>
                </c:pt>
                <c:pt idx="5082">
                  <c:v>45126.75</c:v>
                </c:pt>
                <c:pt idx="5083">
                  <c:v>45126.791666666672</c:v>
                </c:pt>
                <c:pt idx="5084">
                  <c:v>45126.833333333328</c:v>
                </c:pt>
                <c:pt idx="5085">
                  <c:v>45126.875</c:v>
                </c:pt>
                <c:pt idx="5086">
                  <c:v>45126.916666666672</c:v>
                </c:pt>
                <c:pt idx="5087">
                  <c:v>45126.958333333328</c:v>
                </c:pt>
                <c:pt idx="5088">
                  <c:v>45127</c:v>
                </c:pt>
                <c:pt idx="5089">
                  <c:v>45127.041666666672</c:v>
                </c:pt>
                <c:pt idx="5090">
                  <c:v>45127.083333333328</c:v>
                </c:pt>
                <c:pt idx="5091">
                  <c:v>45127.125</c:v>
                </c:pt>
                <c:pt idx="5092">
                  <c:v>45127.166666666672</c:v>
                </c:pt>
                <c:pt idx="5093">
                  <c:v>45127.208333333328</c:v>
                </c:pt>
                <c:pt idx="5094">
                  <c:v>45127.25</c:v>
                </c:pt>
                <c:pt idx="5095">
                  <c:v>45127.291666666672</c:v>
                </c:pt>
                <c:pt idx="5096">
                  <c:v>45127.333333333328</c:v>
                </c:pt>
                <c:pt idx="5097">
                  <c:v>45127.375</c:v>
                </c:pt>
                <c:pt idx="5098">
                  <c:v>45127.416666666672</c:v>
                </c:pt>
                <c:pt idx="5099">
                  <c:v>45127.458333333328</c:v>
                </c:pt>
                <c:pt idx="5100">
                  <c:v>45127.5</c:v>
                </c:pt>
                <c:pt idx="5101">
                  <c:v>45127.541666666672</c:v>
                </c:pt>
                <c:pt idx="5102">
                  <c:v>45127.583333333328</c:v>
                </c:pt>
                <c:pt idx="5103">
                  <c:v>45127.625</c:v>
                </c:pt>
                <c:pt idx="5104">
                  <c:v>45127.666666666672</c:v>
                </c:pt>
                <c:pt idx="5105">
                  <c:v>45127.708333333328</c:v>
                </c:pt>
                <c:pt idx="5106">
                  <c:v>45127.75</c:v>
                </c:pt>
                <c:pt idx="5107">
                  <c:v>45127.791666666672</c:v>
                </c:pt>
                <c:pt idx="5108">
                  <c:v>45127.833333333328</c:v>
                </c:pt>
                <c:pt idx="5109">
                  <c:v>45127.875</c:v>
                </c:pt>
                <c:pt idx="5110">
                  <c:v>45127.916666666672</c:v>
                </c:pt>
                <c:pt idx="5111">
                  <c:v>45127.958333333328</c:v>
                </c:pt>
                <c:pt idx="5112">
                  <c:v>45128</c:v>
                </c:pt>
                <c:pt idx="5113">
                  <c:v>45128.041666666672</c:v>
                </c:pt>
                <c:pt idx="5114">
                  <c:v>45128.083333333328</c:v>
                </c:pt>
                <c:pt idx="5115">
                  <c:v>45128.125</c:v>
                </c:pt>
                <c:pt idx="5116">
                  <c:v>45128.166666666672</c:v>
                </c:pt>
                <c:pt idx="5117">
                  <c:v>45128.208333333328</c:v>
                </c:pt>
                <c:pt idx="5118">
                  <c:v>45128.25</c:v>
                </c:pt>
                <c:pt idx="5119">
                  <c:v>45128.291666666672</c:v>
                </c:pt>
                <c:pt idx="5120">
                  <c:v>45128.333333333328</c:v>
                </c:pt>
                <c:pt idx="5121">
                  <c:v>45128.375</c:v>
                </c:pt>
                <c:pt idx="5122">
                  <c:v>45128.416666666672</c:v>
                </c:pt>
                <c:pt idx="5123">
                  <c:v>45128.458333333328</c:v>
                </c:pt>
                <c:pt idx="5124">
                  <c:v>45128.5</c:v>
                </c:pt>
                <c:pt idx="5125">
                  <c:v>45128.541666666672</c:v>
                </c:pt>
                <c:pt idx="5126">
                  <c:v>45128.583333333328</c:v>
                </c:pt>
                <c:pt idx="5127">
                  <c:v>45128.625</c:v>
                </c:pt>
                <c:pt idx="5128">
                  <c:v>45128.666666666672</c:v>
                </c:pt>
                <c:pt idx="5129">
                  <c:v>45128.708333333328</c:v>
                </c:pt>
                <c:pt idx="5130">
                  <c:v>45128.75</c:v>
                </c:pt>
                <c:pt idx="5131">
                  <c:v>45128.791666666672</c:v>
                </c:pt>
                <c:pt idx="5132">
                  <c:v>45128.833333333328</c:v>
                </c:pt>
                <c:pt idx="5133">
                  <c:v>45128.875</c:v>
                </c:pt>
                <c:pt idx="5134">
                  <c:v>45128.916666666672</c:v>
                </c:pt>
                <c:pt idx="5135">
                  <c:v>45128.958333333328</c:v>
                </c:pt>
                <c:pt idx="5136">
                  <c:v>45129</c:v>
                </c:pt>
                <c:pt idx="5137">
                  <c:v>45129.041666666672</c:v>
                </c:pt>
                <c:pt idx="5138">
                  <c:v>45129.083333333328</c:v>
                </c:pt>
                <c:pt idx="5139">
                  <c:v>45129.125</c:v>
                </c:pt>
                <c:pt idx="5140">
                  <c:v>45129.166666666672</c:v>
                </c:pt>
                <c:pt idx="5141">
                  <c:v>45129.208333333328</c:v>
                </c:pt>
                <c:pt idx="5142">
                  <c:v>45129.25</c:v>
                </c:pt>
                <c:pt idx="5143">
                  <c:v>45129.291666666672</c:v>
                </c:pt>
                <c:pt idx="5144">
                  <c:v>45129.333333333328</c:v>
                </c:pt>
                <c:pt idx="5145">
                  <c:v>45129.375</c:v>
                </c:pt>
                <c:pt idx="5146">
                  <c:v>45129.416666666672</c:v>
                </c:pt>
                <c:pt idx="5147">
                  <c:v>45129.458333333328</c:v>
                </c:pt>
                <c:pt idx="5148">
                  <c:v>45129.5</c:v>
                </c:pt>
                <c:pt idx="5149">
                  <c:v>45129.541666666672</c:v>
                </c:pt>
                <c:pt idx="5150">
                  <c:v>45129.583333333328</c:v>
                </c:pt>
                <c:pt idx="5151">
                  <c:v>45129.625</c:v>
                </c:pt>
                <c:pt idx="5152">
                  <c:v>45129.666666666672</c:v>
                </c:pt>
                <c:pt idx="5153">
                  <c:v>45129.708333333328</c:v>
                </c:pt>
                <c:pt idx="5154">
                  <c:v>45129.75</c:v>
                </c:pt>
                <c:pt idx="5155">
                  <c:v>45129.791666666672</c:v>
                </c:pt>
                <c:pt idx="5156">
                  <c:v>45129.833333333328</c:v>
                </c:pt>
                <c:pt idx="5157">
                  <c:v>45129.875</c:v>
                </c:pt>
                <c:pt idx="5158">
                  <c:v>45129.916666666672</c:v>
                </c:pt>
                <c:pt idx="5159">
                  <c:v>45129.958333333328</c:v>
                </c:pt>
                <c:pt idx="5160">
                  <c:v>45130</c:v>
                </c:pt>
                <c:pt idx="5161">
                  <c:v>45130.041666666672</c:v>
                </c:pt>
                <c:pt idx="5162">
                  <c:v>45130.083333333328</c:v>
                </c:pt>
                <c:pt idx="5163">
                  <c:v>45130.125</c:v>
                </c:pt>
                <c:pt idx="5164">
                  <c:v>45130.166666666672</c:v>
                </c:pt>
                <c:pt idx="5165">
                  <c:v>45130.208333333328</c:v>
                </c:pt>
                <c:pt idx="5166">
                  <c:v>45130.25</c:v>
                </c:pt>
                <c:pt idx="5167">
                  <c:v>45130.291666666672</c:v>
                </c:pt>
                <c:pt idx="5168">
                  <c:v>45130.333333333328</c:v>
                </c:pt>
                <c:pt idx="5169">
                  <c:v>45130.375</c:v>
                </c:pt>
                <c:pt idx="5170">
                  <c:v>45130.416666666672</c:v>
                </c:pt>
                <c:pt idx="5171">
                  <c:v>45130.458333333328</c:v>
                </c:pt>
                <c:pt idx="5172">
                  <c:v>45130.5</c:v>
                </c:pt>
                <c:pt idx="5173">
                  <c:v>45130.541666666672</c:v>
                </c:pt>
                <c:pt idx="5174">
                  <c:v>45130.583333333328</c:v>
                </c:pt>
                <c:pt idx="5175">
                  <c:v>45130.625</c:v>
                </c:pt>
                <c:pt idx="5176">
                  <c:v>45130.666666666672</c:v>
                </c:pt>
                <c:pt idx="5177">
                  <c:v>45130.708333333328</c:v>
                </c:pt>
                <c:pt idx="5178">
                  <c:v>45130.75</c:v>
                </c:pt>
                <c:pt idx="5179">
                  <c:v>45130.791666666672</c:v>
                </c:pt>
                <c:pt idx="5180">
                  <c:v>45130.833333333328</c:v>
                </c:pt>
                <c:pt idx="5181">
                  <c:v>45130.875</c:v>
                </c:pt>
                <c:pt idx="5182">
                  <c:v>45130.916666666672</c:v>
                </c:pt>
                <c:pt idx="5183">
                  <c:v>45130.958333333328</c:v>
                </c:pt>
                <c:pt idx="5184">
                  <c:v>45131</c:v>
                </c:pt>
                <c:pt idx="5185">
                  <c:v>45131.041666666672</c:v>
                </c:pt>
                <c:pt idx="5186">
                  <c:v>45131.083333333328</c:v>
                </c:pt>
                <c:pt idx="5187">
                  <c:v>45131.125</c:v>
                </c:pt>
                <c:pt idx="5188">
                  <c:v>45131.166666666672</c:v>
                </c:pt>
                <c:pt idx="5189">
                  <c:v>45131.208333333328</c:v>
                </c:pt>
                <c:pt idx="5190">
                  <c:v>45131.25</c:v>
                </c:pt>
                <c:pt idx="5191">
                  <c:v>45131.291666666672</c:v>
                </c:pt>
                <c:pt idx="5192">
                  <c:v>45131.333333333328</c:v>
                </c:pt>
                <c:pt idx="5193">
                  <c:v>45131.375</c:v>
                </c:pt>
                <c:pt idx="5194">
                  <c:v>45131.416666666672</c:v>
                </c:pt>
                <c:pt idx="5195">
                  <c:v>45131.458333333328</c:v>
                </c:pt>
                <c:pt idx="5196">
                  <c:v>45131.5</c:v>
                </c:pt>
                <c:pt idx="5197">
                  <c:v>45131.541666666672</c:v>
                </c:pt>
                <c:pt idx="5198">
                  <c:v>45131.583333333328</c:v>
                </c:pt>
                <c:pt idx="5199">
                  <c:v>45131.625</c:v>
                </c:pt>
                <c:pt idx="5200">
                  <c:v>45131.666666666672</c:v>
                </c:pt>
                <c:pt idx="5201">
                  <c:v>45131.708333333328</c:v>
                </c:pt>
                <c:pt idx="5202">
                  <c:v>45131.75</c:v>
                </c:pt>
                <c:pt idx="5203">
                  <c:v>45131.791666666672</c:v>
                </c:pt>
                <c:pt idx="5204">
                  <c:v>45131.833333333328</c:v>
                </c:pt>
                <c:pt idx="5205">
                  <c:v>45131.875</c:v>
                </c:pt>
                <c:pt idx="5206">
                  <c:v>45131.916666666672</c:v>
                </c:pt>
                <c:pt idx="5207">
                  <c:v>45131.958333333328</c:v>
                </c:pt>
                <c:pt idx="5208">
                  <c:v>45132</c:v>
                </c:pt>
                <c:pt idx="5209">
                  <c:v>45132.041666666672</c:v>
                </c:pt>
                <c:pt idx="5210">
                  <c:v>45132.083333333328</c:v>
                </c:pt>
                <c:pt idx="5211">
                  <c:v>45132.125</c:v>
                </c:pt>
                <c:pt idx="5212">
                  <c:v>45132.166666666672</c:v>
                </c:pt>
                <c:pt idx="5213">
                  <c:v>45132.208333333328</c:v>
                </c:pt>
                <c:pt idx="5214">
                  <c:v>45132.25</c:v>
                </c:pt>
                <c:pt idx="5215">
                  <c:v>45132.291666666672</c:v>
                </c:pt>
                <c:pt idx="5216">
                  <c:v>45132.333333333328</c:v>
                </c:pt>
                <c:pt idx="5217">
                  <c:v>45132.375</c:v>
                </c:pt>
                <c:pt idx="5218">
                  <c:v>45132.416666666672</c:v>
                </c:pt>
                <c:pt idx="5219">
                  <c:v>45132.458333333328</c:v>
                </c:pt>
                <c:pt idx="5220">
                  <c:v>45132.5</c:v>
                </c:pt>
                <c:pt idx="5221">
                  <c:v>45132.541666666672</c:v>
                </c:pt>
                <c:pt idx="5222">
                  <c:v>45132.583333333328</c:v>
                </c:pt>
                <c:pt idx="5223">
                  <c:v>45132.625</c:v>
                </c:pt>
                <c:pt idx="5224">
                  <c:v>45132.666666666672</c:v>
                </c:pt>
                <c:pt idx="5225">
                  <c:v>45132.708333333328</c:v>
                </c:pt>
                <c:pt idx="5226">
                  <c:v>45132.75</c:v>
                </c:pt>
                <c:pt idx="5227">
                  <c:v>45132.791666666672</c:v>
                </c:pt>
                <c:pt idx="5228">
                  <c:v>45132.833333333328</c:v>
                </c:pt>
                <c:pt idx="5229">
                  <c:v>45132.875</c:v>
                </c:pt>
                <c:pt idx="5230">
                  <c:v>45132.916666666672</c:v>
                </c:pt>
                <c:pt idx="5231">
                  <c:v>45132.958333333328</c:v>
                </c:pt>
                <c:pt idx="5232">
                  <c:v>45133</c:v>
                </c:pt>
                <c:pt idx="5233">
                  <c:v>45133.041666666672</c:v>
                </c:pt>
                <c:pt idx="5234">
                  <c:v>45133.083333333328</c:v>
                </c:pt>
                <c:pt idx="5235">
                  <c:v>45133.125</c:v>
                </c:pt>
                <c:pt idx="5236">
                  <c:v>45133.166666666672</c:v>
                </c:pt>
                <c:pt idx="5237">
                  <c:v>45133.208333333328</c:v>
                </c:pt>
                <c:pt idx="5238">
                  <c:v>45133.25</c:v>
                </c:pt>
                <c:pt idx="5239">
                  <c:v>45133.291666666672</c:v>
                </c:pt>
                <c:pt idx="5240">
                  <c:v>45133.333333333328</c:v>
                </c:pt>
                <c:pt idx="5241">
                  <c:v>45133.375</c:v>
                </c:pt>
                <c:pt idx="5242">
                  <c:v>45133.416666666672</c:v>
                </c:pt>
                <c:pt idx="5243">
                  <c:v>45133.458333333328</c:v>
                </c:pt>
                <c:pt idx="5244">
                  <c:v>45133.5</c:v>
                </c:pt>
                <c:pt idx="5245">
                  <c:v>45133.541666666672</c:v>
                </c:pt>
                <c:pt idx="5246">
                  <c:v>45133.583333333328</c:v>
                </c:pt>
                <c:pt idx="5247">
                  <c:v>45133.625</c:v>
                </c:pt>
                <c:pt idx="5248">
                  <c:v>45133.666666666672</c:v>
                </c:pt>
                <c:pt idx="5249">
                  <c:v>45133.708333333328</c:v>
                </c:pt>
                <c:pt idx="5250">
                  <c:v>45133.75</c:v>
                </c:pt>
                <c:pt idx="5251">
                  <c:v>45133.791666666672</c:v>
                </c:pt>
                <c:pt idx="5252">
                  <c:v>45133.833333333328</c:v>
                </c:pt>
                <c:pt idx="5253">
                  <c:v>45133.875</c:v>
                </c:pt>
                <c:pt idx="5254">
                  <c:v>45133.916666666672</c:v>
                </c:pt>
                <c:pt idx="5255">
                  <c:v>45133.958333333328</c:v>
                </c:pt>
                <c:pt idx="5256">
                  <c:v>45134</c:v>
                </c:pt>
                <c:pt idx="5257">
                  <c:v>45134.041666666672</c:v>
                </c:pt>
                <c:pt idx="5258">
                  <c:v>45134.083333333328</c:v>
                </c:pt>
                <c:pt idx="5259">
                  <c:v>45134.125</c:v>
                </c:pt>
                <c:pt idx="5260">
                  <c:v>45134.166666666672</c:v>
                </c:pt>
                <c:pt idx="5261">
                  <c:v>45134.208333333328</c:v>
                </c:pt>
                <c:pt idx="5262">
                  <c:v>45134.25</c:v>
                </c:pt>
                <c:pt idx="5263">
                  <c:v>45134.291666666672</c:v>
                </c:pt>
                <c:pt idx="5264">
                  <c:v>45134.333333333328</c:v>
                </c:pt>
                <c:pt idx="5265">
                  <c:v>45134.375</c:v>
                </c:pt>
                <c:pt idx="5266">
                  <c:v>45134.416666666672</c:v>
                </c:pt>
                <c:pt idx="5267">
                  <c:v>45134.458333333328</c:v>
                </c:pt>
                <c:pt idx="5268">
                  <c:v>45134.5</c:v>
                </c:pt>
                <c:pt idx="5269">
                  <c:v>45134.541666666672</c:v>
                </c:pt>
                <c:pt idx="5270">
                  <c:v>45134.583333333328</c:v>
                </c:pt>
                <c:pt idx="5271">
                  <c:v>45134.625</c:v>
                </c:pt>
                <c:pt idx="5272">
                  <c:v>45134.666666666672</c:v>
                </c:pt>
                <c:pt idx="5273">
                  <c:v>45134.708333333328</c:v>
                </c:pt>
                <c:pt idx="5274">
                  <c:v>45134.75</c:v>
                </c:pt>
                <c:pt idx="5275">
                  <c:v>45134.791666666672</c:v>
                </c:pt>
                <c:pt idx="5276">
                  <c:v>45134.833333333328</c:v>
                </c:pt>
                <c:pt idx="5277">
                  <c:v>45134.875</c:v>
                </c:pt>
                <c:pt idx="5278">
                  <c:v>45134.916666666672</c:v>
                </c:pt>
                <c:pt idx="5279">
                  <c:v>45134.958333333328</c:v>
                </c:pt>
                <c:pt idx="5280">
                  <c:v>45135</c:v>
                </c:pt>
                <c:pt idx="5281">
                  <c:v>45135.041666666672</c:v>
                </c:pt>
                <c:pt idx="5282">
                  <c:v>45135.083333333328</c:v>
                </c:pt>
                <c:pt idx="5283">
                  <c:v>45135.125</c:v>
                </c:pt>
                <c:pt idx="5284">
                  <c:v>45135.166666666672</c:v>
                </c:pt>
                <c:pt idx="5285">
                  <c:v>45135.208333333328</c:v>
                </c:pt>
                <c:pt idx="5286">
                  <c:v>45135.25</c:v>
                </c:pt>
                <c:pt idx="5287">
                  <c:v>45135.291666666672</c:v>
                </c:pt>
                <c:pt idx="5288">
                  <c:v>45135.333333333328</c:v>
                </c:pt>
                <c:pt idx="5289">
                  <c:v>45135.375</c:v>
                </c:pt>
                <c:pt idx="5290">
                  <c:v>45135.416666666672</c:v>
                </c:pt>
                <c:pt idx="5291">
                  <c:v>45135.458333333328</c:v>
                </c:pt>
                <c:pt idx="5292">
                  <c:v>45135.5</c:v>
                </c:pt>
                <c:pt idx="5293">
                  <c:v>45135.541666666672</c:v>
                </c:pt>
                <c:pt idx="5294">
                  <c:v>45135.583333333328</c:v>
                </c:pt>
                <c:pt idx="5295">
                  <c:v>45135.625</c:v>
                </c:pt>
                <c:pt idx="5296">
                  <c:v>45135.666666666672</c:v>
                </c:pt>
                <c:pt idx="5297">
                  <c:v>45135.708333333328</c:v>
                </c:pt>
                <c:pt idx="5298">
                  <c:v>45135.75</c:v>
                </c:pt>
                <c:pt idx="5299">
                  <c:v>45135.791666666672</c:v>
                </c:pt>
                <c:pt idx="5300">
                  <c:v>45135.833333333328</c:v>
                </c:pt>
                <c:pt idx="5301">
                  <c:v>45135.875</c:v>
                </c:pt>
                <c:pt idx="5302">
                  <c:v>45135.916666666672</c:v>
                </c:pt>
                <c:pt idx="5303">
                  <c:v>45135.958333333328</c:v>
                </c:pt>
                <c:pt idx="5304">
                  <c:v>45136</c:v>
                </c:pt>
                <c:pt idx="5305">
                  <c:v>45136.041666666672</c:v>
                </c:pt>
                <c:pt idx="5306">
                  <c:v>45136.083333333328</c:v>
                </c:pt>
                <c:pt idx="5307">
                  <c:v>45136.125</c:v>
                </c:pt>
                <c:pt idx="5308">
                  <c:v>45136.166666666672</c:v>
                </c:pt>
                <c:pt idx="5309">
                  <c:v>45136.208333333328</c:v>
                </c:pt>
                <c:pt idx="5310">
                  <c:v>45136.25</c:v>
                </c:pt>
                <c:pt idx="5311">
                  <c:v>45136.291666666672</c:v>
                </c:pt>
                <c:pt idx="5312">
                  <c:v>45136.333333333328</c:v>
                </c:pt>
                <c:pt idx="5313">
                  <c:v>45136.375</c:v>
                </c:pt>
                <c:pt idx="5314">
                  <c:v>45136.416666666672</c:v>
                </c:pt>
                <c:pt idx="5315">
                  <c:v>45136.458333333328</c:v>
                </c:pt>
                <c:pt idx="5316">
                  <c:v>45136.5</c:v>
                </c:pt>
                <c:pt idx="5317">
                  <c:v>45136.541666666672</c:v>
                </c:pt>
                <c:pt idx="5318">
                  <c:v>45136.583333333328</c:v>
                </c:pt>
                <c:pt idx="5319">
                  <c:v>45136.625</c:v>
                </c:pt>
                <c:pt idx="5320">
                  <c:v>45136.666666666672</c:v>
                </c:pt>
                <c:pt idx="5321">
                  <c:v>45136.708333333328</c:v>
                </c:pt>
                <c:pt idx="5322">
                  <c:v>45136.75</c:v>
                </c:pt>
                <c:pt idx="5323">
                  <c:v>45136.791666666672</c:v>
                </c:pt>
                <c:pt idx="5324">
                  <c:v>45136.833333333328</c:v>
                </c:pt>
                <c:pt idx="5325">
                  <c:v>45136.875</c:v>
                </c:pt>
                <c:pt idx="5326">
                  <c:v>45136.916666666672</c:v>
                </c:pt>
                <c:pt idx="5327">
                  <c:v>45136.958333333328</c:v>
                </c:pt>
                <c:pt idx="5328">
                  <c:v>45137</c:v>
                </c:pt>
                <c:pt idx="5329">
                  <c:v>45137.041666666672</c:v>
                </c:pt>
                <c:pt idx="5330">
                  <c:v>45137.083333333328</c:v>
                </c:pt>
                <c:pt idx="5331">
                  <c:v>45137.125</c:v>
                </c:pt>
                <c:pt idx="5332">
                  <c:v>45137.166666666672</c:v>
                </c:pt>
                <c:pt idx="5333">
                  <c:v>45137.208333333328</c:v>
                </c:pt>
                <c:pt idx="5334">
                  <c:v>45137.25</c:v>
                </c:pt>
                <c:pt idx="5335">
                  <c:v>45137.291666666672</c:v>
                </c:pt>
                <c:pt idx="5336">
                  <c:v>45137.333333333328</c:v>
                </c:pt>
                <c:pt idx="5337">
                  <c:v>45137.375</c:v>
                </c:pt>
                <c:pt idx="5338">
                  <c:v>45137.416666666672</c:v>
                </c:pt>
                <c:pt idx="5339">
                  <c:v>45137.458333333328</c:v>
                </c:pt>
                <c:pt idx="5340">
                  <c:v>45137.5</c:v>
                </c:pt>
                <c:pt idx="5341">
                  <c:v>45137.541666666672</c:v>
                </c:pt>
                <c:pt idx="5342">
                  <c:v>45137.583333333328</c:v>
                </c:pt>
                <c:pt idx="5343">
                  <c:v>45137.625</c:v>
                </c:pt>
                <c:pt idx="5344">
                  <c:v>45137.666666666672</c:v>
                </c:pt>
                <c:pt idx="5345">
                  <c:v>45137.708333333328</c:v>
                </c:pt>
                <c:pt idx="5346">
                  <c:v>45137.75</c:v>
                </c:pt>
                <c:pt idx="5347">
                  <c:v>45137.791666666672</c:v>
                </c:pt>
                <c:pt idx="5348">
                  <c:v>45137.833333333328</c:v>
                </c:pt>
                <c:pt idx="5349">
                  <c:v>45137.875</c:v>
                </c:pt>
                <c:pt idx="5350">
                  <c:v>45137.916666666672</c:v>
                </c:pt>
                <c:pt idx="5351">
                  <c:v>45137.958333333328</c:v>
                </c:pt>
                <c:pt idx="5352">
                  <c:v>45138</c:v>
                </c:pt>
                <c:pt idx="5353">
                  <c:v>45138.041666666672</c:v>
                </c:pt>
                <c:pt idx="5354">
                  <c:v>45138.083333333328</c:v>
                </c:pt>
                <c:pt idx="5355">
                  <c:v>45138.125</c:v>
                </c:pt>
                <c:pt idx="5356">
                  <c:v>45138.166666666672</c:v>
                </c:pt>
                <c:pt idx="5357">
                  <c:v>45138.208333333328</c:v>
                </c:pt>
                <c:pt idx="5358">
                  <c:v>45138.25</c:v>
                </c:pt>
                <c:pt idx="5359">
                  <c:v>45138.291666666672</c:v>
                </c:pt>
                <c:pt idx="5360">
                  <c:v>45138.333333333328</c:v>
                </c:pt>
                <c:pt idx="5361">
                  <c:v>45138.375</c:v>
                </c:pt>
                <c:pt idx="5362">
                  <c:v>45138.416666666672</c:v>
                </c:pt>
                <c:pt idx="5363">
                  <c:v>45138.458333333328</c:v>
                </c:pt>
                <c:pt idx="5364">
                  <c:v>45138.5</c:v>
                </c:pt>
                <c:pt idx="5365">
                  <c:v>45138.541666666672</c:v>
                </c:pt>
                <c:pt idx="5366">
                  <c:v>45138.583333333328</c:v>
                </c:pt>
                <c:pt idx="5367">
                  <c:v>45138.625</c:v>
                </c:pt>
                <c:pt idx="5368">
                  <c:v>45138.666666666672</c:v>
                </c:pt>
                <c:pt idx="5369">
                  <c:v>45138.708333333328</c:v>
                </c:pt>
                <c:pt idx="5370">
                  <c:v>45138.75</c:v>
                </c:pt>
                <c:pt idx="5371">
                  <c:v>45138.791666666672</c:v>
                </c:pt>
                <c:pt idx="5372">
                  <c:v>45138.833333333328</c:v>
                </c:pt>
                <c:pt idx="5373">
                  <c:v>45138.875</c:v>
                </c:pt>
                <c:pt idx="5374">
                  <c:v>45138.916666666672</c:v>
                </c:pt>
                <c:pt idx="5375">
                  <c:v>45138.958333333328</c:v>
                </c:pt>
                <c:pt idx="5376">
                  <c:v>45139</c:v>
                </c:pt>
                <c:pt idx="5377">
                  <c:v>45139.041666666672</c:v>
                </c:pt>
                <c:pt idx="5378">
                  <c:v>45139.083333333328</c:v>
                </c:pt>
                <c:pt idx="5379">
                  <c:v>45139.125</c:v>
                </c:pt>
                <c:pt idx="5380">
                  <c:v>45139.166666666672</c:v>
                </c:pt>
                <c:pt idx="5381">
                  <c:v>45139.208333333328</c:v>
                </c:pt>
                <c:pt idx="5382">
                  <c:v>45139.25</c:v>
                </c:pt>
                <c:pt idx="5383">
                  <c:v>45139.291666666672</c:v>
                </c:pt>
                <c:pt idx="5384">
                  <c:v>45139.333333333328</c:v>
                </c:pt>
                <c:pt idx="5385">
                  <c:v>45139.375</c:v>
                </c:pt>
                <c:pt idx="5386">
                  <c:v>45139.416666666672</c:v>
                </c:pt>
                <c:pt idx="5387">
                  <c:v>45139.458333333328</c:v>
                </c:pt>
                <c:pt idx="5388">
                  <c:v>45139.5</c:v>
                </c:pt>
                <c:pt idx="5389">
                  <c:v>45139.541666666672</c:v>
                </c:pt>
                <c:pt idx="5390">
                  <c:v>45139.583333333328</c:v>
                </c:pt>
                <c:pt idx="5391">
                  <c:v>45139.625</c:v>
                </c:pt>
                <c:pt idx="5392">
                  <c:v>45139.666666666672</c:v>
                </c:pt>
                <c:pt idx="5393">
                  <c:v>45139.708333333328</c:v>
                </c:pt>
                <c:pt idx="5394">
                  <c:v>45139.75</c:v>
                </c:pt>
                <c:pt idx="5395">
                  <c:v>45139.791666666672</c:v>
                </c:pt>
                <c:pt idx="5396">
                  <c:v>45139.833333333328</c:v>
                </c:pt>
                <c:pt idx="5397">
                  <c:v>45139.875</c:v>
                </c:pt>
                <c:pt idx="5398">
                  <c:v>45139.916666666672</c:v>
                </c:pt>
                <c:pt idx="5399">
                  <c:v>45139.958333333328</c:v>
                </c:pt>
                <c:pt idx="5400">
                  <c:v>45140</c:v>
                </c:pt>
                <c:pt idx="5401">
                  <c:v>45140.041666666672</c:v>
                </c:pt>
                <c:pt idx="5402">
                  <c:v>45140.083333333328</c:v>
                </c:pt>
                <c:pt idx="5403">
                  <c:v>45140.125</c:v>
                </c:pt>
                <c:pt idx="5404">
                  <c:v>45140.166666666672</c:v>
                </c:pt>
                <c:pt idx="5405">
                  <c:v>45140.208333333328</c:v>
                </c:pt>
                <c:pt idx="5406">
                  <c:v>45140.25</c:v>
                </c:pt>
                <c:pt idx="5407">
                  <c:v>45140.291666666672</c:v>
                </c:pt>
                <c:pt idx="5408">
                  <c:v>45140.333333333328</c:v>
                </c:pt>
                <c:pt idx="5409">
                  <c:v>45140.375</c:v>
                </c:pt>
                <c:pt idx="5410">
                  <c:v>45140.416666666672</c:v>
                </c:pt>
                <c:pt idx="5411">
                  <c:v>45140.458333333328</c:v>
                </c:pt>
                <c:pt idx="5412">
                  <c:v>45140.5</c:v>
                </c:pt>
                <c:pt idx="5413">
                  <c:v>45140.541666666672</c:v>
                </c:pt>
                <c:pt idx="5414">
                  <c:v>45140.583333333328</c:v>
                </c:pt>
                <c:pt idx="5415">
                  <c:v>45140.625</c:v>
                </c:pt>
                <c:pt idx="5416">
                  <c:v>45140.666666666672</c:v>
                </c:pt>
                <c:pt idx="5417">
                  <c:v>45140.708333333328</c:v>
                </c:pt>
                <c:pt idx="5418">
                  <c:v>45140.75</c:v>
                </c:pt>
                <c:pt idx="5419">
                  <c:v>45140.791666666672</c:v>
                </c:pt>
                <c:pt idx="5420">
                  <c:v>45140.833333333328</c:v>
                </c:pt>
                <c:pt idx="5421">
                  <c:v>45140.875</c:v>
                </c:pt>
                <c:pt idx="5422">
                  <c:v>45140.916666666672</c:v>
                </c:pt>
                <c:pt idx="5423">
                  <c:v>45140.958333333328</c:v>
                </c:pt>
                <c:pt idx="5424">
                  <c:v>45141</c:v>
                </c:pt>
                <c:pt idx="5425">
                  <c:v>45141.041666666672</c:v>
                </c:pt>
                <c:pt idx="5426">
                  <c:v>45141.083333333328</c:v>
                </c:pt>
                <c:pt idx="5427">
                  <c:v>45141.125</c:v>
                </c:pt>
                <c:pt idx="5428">
                  <c:v>45141.166666666672</c:v>
                </c:pt>
                <c:pt idx="5429">
                  <c:v>45141.208333333328</c:v>
                </c:pt>
                <c:pt idx="5430">
                  <c:v>45141.25</c:v>
                </c:pt>
                <c:pt idx="5431">
                  <c:v>45141.291666666672</c:v>
                </c:pt>
                <c:pt idx="5432">
                  <c:v>45141.333333333328</c:v>
                </c:pt>
                <c:pt idx="5433">
                  <c:v>45141.375</c:v>
                </c:pt>
                <c:pt idx="5434">
                  <c:v>45141.416666666672</c:v>
                </c:pt>
                <c:pt idx="5435">
                  <c:v>45141.458333333328</c:v>
                </c:pt>
                <c:pt idx="5436">
                  <c:v>45141.5</c:v>
                </c:pt>
                <c:pt idx="5437">
                  <c:v>45141.541666666672</c:v>
                </c:pt>
                <c:pt idx="5438">
                  <c:v>45141.583333333328</c:v>
                </c:pt>
                <c:pt idx="5439">
                  <c:v>45141.625</c:v>
                </c:pt>
                <c:pt idx="5440">
                  <c:v>45141.666666666672</c:v>
                </c:pt>
                <c:pt idx="5441">
                  <c:v>45141.708333333328</c:v>
                </c:pt>
                <c:pt idx="5442">
                  <c:v>45141.75</c:v>
                </c:pt>
                <c:pt idx="5443">
                  <c:v>45141.791666666672</c:v>
                </c:pt>
                <c:pt idx="5444">
                  <c:v>45141.833333333328</c:v>
                </c:pt>
                <c:pt idx="5445">
                  <c:v>45141.875</c:v>
                </c:pt>
                <c:pt idx="5446">
                  <c:v>45141.916666666672</c:v>
                </c:pt>
                <c:pt idx="5447">
                  <c:v>45141.958333333328</c:v>
                </c:pt>
                <c:pt idx="5448">
                  <c:v>45142</c:v>
                </c:pt>
                <c:pt idx="5449">
                  <c:v>45142.041666666672</c:v>
                </c:pt>
                <c:pt idx="5450">
                  <c:v>45142.083333333328</c:v>
                </c:pt>
                <c:pt idx="5451">
                  <c:v>45142.125</c:v>
                </c:pt>
                <c:pt idx="5452">
                  <c:v>45142.166666666672</c:v>
                </c:pt>
                <c:pt idx="5453">
                  <c:v>45142.208333333328</c:v>
                </c:pt>
                <c:pt idx="5454">
                  <c:v>45142.25</c:v>
                </c:pt>
                <c:pt idx="5455">
                  <c:v>45142.291666666672</c:v>
                </c:pt>
                <c:pt idx="5456">
                  <c:v>45142.333333333328</c:v>
                </c:pt>
                <c:pt idx="5457">
                  <c:v>45142.375</c:v>
                </c:pt>
                <c:pt idx="5458">
                  <c:v>45142.416666666672</c:v>
                </c:pt>
                <c:pt idx="5459">
                  <c:v>45142.458333333328</c:v>
                </c:pt>
                <c:pt idx="5460">
                  <c:v>45142.5</c:v>
                </c:pt>
                <c:pt idx="5461">
                  <c:v>45142.541666666672</c:v>
                </c:pt>
                <c:pt idx="5462">
                  <c:v>45142.583333333328</c:v>
                </c:pt>
                <c:pt idx="5463">
                  <c:v>45142.625</c:v>
                </c:pt>
                <c:pt idx="5464">
                  <c:v>45142.666666666672</c:v>
                </c:pt>
                <c:pt idx="5465">
                  <c:v>45142.708333333328</c:v>
                </c:pt>
                <c:pt idx="5466">
                  <c:v>45142.75</c:v>
                </c:pt>
                <c:pt idx="5467">
                  <c:v>45142.791666666672</c:v>
                </c:pt>
                <c:pt idx="5468">
                  <c:v>45142.833333333328</c:v>
                </c:pt>
                <c:pt idx="5469">
                  <c:v>45142.875</c:v>
                </c:pt>
                <c:pt idx="5470">
                  <c:v>45142.916666666672</c:v>
                </c:pt>
                <c:pt idx="5471">
                  <c:v>45142.958333333328</c:v>
                </c:pt>
                <c:pt idx="5472">
                  <c:v>45143</c:v>
                </c:pt>
                <c:pt idx="5473">
                  <c:v>45143.041666666672</c:v>
                </c:pt>
                <c:pt idx="5474">
                  <c:v>45143.083333333328</c:v>
                </c:pt>
                <c:pt idx="5475">
                  <c:v>45143.125</c:v>
                </c:pt>
                <c:pt idx="5476">
                  <c:v>45143.166666666672</c:v>
                </c:pt>
                <c:pt idx="5477">
                  <c:v>45143.208333333328</c:v>
                </c:pt>
                <c:pt idx="5478">
                  <c:v>45143.25</c:v>
                </c:pt>
                <c:pt idx="5479">
                  <c:v>45143.291666666672</c:v>
                </c:pt>
                <c:pt idx="5480">
                  <c:v>45143.333333333328</c:v>
                </c:pt>
                <c:pt idx="5481">
                  <c:v>45143.375</c:v>
                </c:pt>
                <c:pt idx="5482">
                  <c:v>45143.416666666672</c:v>
                </c:pt>
                <c:pt idx="5483">
                  <c:v>45143.458333333328</c:v>
                </c:pt>
                <c:pt idx="5484">
                  <c:v>45143.5</c:v>
                </c:pt>
                <c:pt idx="5485">
                  <c:v>45143.541666666672</c:v>
                </c:pt>
                <c:pt idx="5486">
                  <c:v>45143.583333333328</c:v>
                </c:pt>
                <c:pt idx="5487">
                  <c:v>45143.625</c:v>
                </c:pt>
                <c:pt idx="5488">
                  <c:v>45143.666666666672</c:v>
                </c:pt>
                <c:pt idx="5489">
                  <c:v>45143.708333333328</c:v>
                </c:pt>
                <c:pt idx="5490">
                  <c:v>45143.75</c:v>
                </c:pt>
                <c:pt idx="5491">
                  <c:v>45143.791666666672</c:v>
                </c:pt>
                <c:pt idx="5492">
                  <c:v>45143.833333333328</c:v>
                </c:pt>
                <c:pt idx="5493">
                  <c:v>45143.875</c:v>
                </c:pt>
                <c:pt idx="5494">
                  <c:v>45143.916666666672</c:v>
                </c:pt>
                <c:pt idx="5495">
                  <c:v>45143.958333333328</c:v>
                </c:pt>
                <c:pt idx="5496">
                  <c:v>45144</c:v>
                </c:pt>
                <c:pt idx="5497">
                  <c:v>45144.041666666672</c:v>
                </c:pt>
                <c:pt idx="5498">
                  <c:v>45144.083333333328</c:v>
                </c:pt>
                <c:pt idx="5499">
                  <c:v>45144.125</c:v>
                </c:pt>
                <c:pt idx="5500">
                  <c:v>45144.166666666672</c:v>
                </c:pt>
                <c:pt idx="5501">
                  <c:v>45144.208333333328</c:v>
                </c:pt>
                <c:pt idx="5502">
                  <c:v>45144.25</c:v>
                </c:pt>
                <c:pt idx="5503">
                  <c:v>45144.291666666672</c:v>
                </c:pt>
                <c:pt idx="5504">
                  <c:v>45144.333333333328</c:v>
                </c:pt>
                <c:pt idx="5505">
                  <c:v>45144.375</c:v>
                </c:pt>
                <c:pt idx="5506">
                  <c:v>45144.416666666672</c:v>
                </c:pt>
                <c:pt idx="5507">
                  <c:v>45144.458333333328</c:v>
                </c:pt>
                <c:pt idx="5508">
                  <c:v>45144.5</c:v>
                </c:pt>
                <c:pt idx="5509">
                  <c:v>45144.541666666672</c:v>
                </c:pt>
                <c:pt idx="5510">
                  <c:v>45144.583333333328</c:v>
                </c:pt>
                <c:pt idx="5511">
                  <c:v>45144.625</c:v>
                </c:pt>
                <c:pt idx="5512">
                  <c:v>45144.666666666672</c:v>
                </c:pt>
                <c:pt idx="5513">
                  <c:v>45144.708333333328</c:v>
                </c:pt>
                <c:pt idx="5514">
                  <c:v>45144.75</c:v>
                </c:pt>
                <c:pt idx="5515">
                  <c:v>45144.791666666672</c:v>
                </c:pt>
                <c:pt idx="5516">
                  <c:v>45144.833333333328</c:v>
                </c:pt>
                <c:pt idx="5517">
                  <c:v>45144.875</c:v>
                </c:pt>
                <c:pt idx="5518">
                  <c:v>45144.916666666672</c:v>
                </c:pt>
                <c:pt idx="5519">
                  <c:v>45144.958333333328</c:v>
                </c:pt>
                <c:pt idx="5520">
                  <c:v>45145</c:v>
                </c:pt>
                <c:pt idx="5521">
                  <c:v>45145.041666666672</c:v>
                </c:pt>
                <c:pt idx="5522">
                  <c:v>45145.083333333328</c:v>
                </c:pt>
                <c:pt idx="5523">
                  <c:v>45145.125</c:v>
                </c:pt>
                <c:pt idx="5524">
                  <c:v>45145.166666666672</c:v>
                </c:pt>
                <c:pt idx="5525">
                  <c:v>45145.208333333328</c:v>
                </c:pt>
                <c:pt idx="5526">
                  <c:v>45145.25</c:v>
                </c:pt>
                <c:pt idx="5527">
                  <c:v>45145.291666666672</c:v>
                </c:pt>
                <c:pt idx="5528">
                  <c:v>45145.333333333328</c:v>
                </c:pt>
                <c:pt idx="5529">
                  <c:v>45145.375</c:v>
                </c:pt>
                <c:pt idx="5530">
                  <c:v>45145.416666666672</c:v>
                </c:pt>
                <c:pt idx="5531">
                  <c:v>45145.458333333328</c:v>
                </c:pt>
                <c:pt idx="5532">
                  <c:v>45145.5</c:v>
                </c:pt>
                <c:pt idx="5533">
                  <c:v>45145.541666666672</c:v>
                </c:pt>
                <c:pt idx="5534">
                  <c:v>45145.583333333328</c:v>
                </c:pt>
                <c:pt idx="5535">
                  <c:v>45145.625</c:v>
                </c:pt>
                <c:pt idx="5536">
                  <c:v>45145.666666666672</c:v>
                </c:pt>
                <c:pt idx="5537">
                  <c:v>45145.708333333328</c:v>
                </c:pt>
                <c:pt idx="5538">
                  <c:v>45145.75</c:v>
                </c:pt>
                <c:pt idx="5539">
                  <c:v>45145.791666666672</c:v>
                </c:pt>
                <c:pt idx="5540">
                  <c:v>45145.833333333328</c:v>
                </c:pt>
                <c:pt idx="5541">
                  <c:v>45145.875</c:v>
                </c:pt>
                <c:pt idx="5542">
                  <c:v>45145.916666666672</c:v>
                </c:pt>
                <c:pt idx="5543">
                  <c:v>45145.958333333328</c:v>
                </c:pt>
                <c:pt idx="5544">
                  <c:v>45146</c:v>
                </c:pt>
                <c:pt idx="5545">
                  <c:v>45146.041666666672</c:v>
                </c:pt>
                <c:pt idx="5546">
                  <c:v>45146.083333333328</c:v>
                </c:pt>
                <c:pt idx="5547">
                  <c:v>45146.125</c:v>
                </c:pt>
                <c:pt idx="5548">
                  <c:v>45146.166666666672</c:v>
                </c:pt>
                <c:pt idx="5549">
                  <c:v>45146.208333333328</c:v>
                </c:pt>
                <c:pt idx="5550">
                  <c:v>45146.25</c:v>
                </c:pt>
                <c:pt idx="5551">
                  <c:v>45146.291666666672</c:v>
                </c:pt>
                <c:pt idx="5552">
                  <c:v>45146.333333333328</c:v>
                </c:pt>
                <c:pt idx="5553">
                  <c:v>45146.375</c:v>
                </c:pt>
                <c:pt idx="5554">
                  <c:v>45146.416666666672</c:v>
                </c:pt>
                <c:pt idx="5555">
                  <c:v>45146.458333333328</c:v>
                </c:pt>
                <c:pt idx="5556">
                  <c:v>45146.5</c:v>
                </c:pt>
                <c:pt idx="5557">
                  <c:v>45146.541666666672</c:v>
                </c:pt>
                <c:pt idx="5558">
                  <c:v>45146.583333333328</c:v>
                </c:pt>
                <c:pt idx="5559">
                  <c:v>45146.625</c:v>
                </c:pt>
                <c:pt idx="5560">
                  <c:v>45146.666666666672</c:v>
                </c:pt>
                <c:pt idx="5561">
                  <c:v>45146.708333333328</c:v>
                </c:pt>
                <c:pt idx="5562">
                  <c:v>45146.75</c:v>
                </c:pt>
                <c:pt idx="5563">
                  <c:v>45146.791666666672</c:v>
                </c:pt>
                <c:pt idx="5564">
                  <c:v>45146.833333333328</c:v>
                </c:pt>
                <c:pt idx="5565">
                  <c:v>45146.875</c:v>
                </c:pt>
                <c:pt idx="5566">
                  <c:v>45146.916666666672</c:v>
                </c:pt>
                <c:pt idx="5567">
                  <c:v>45146.958333333328</c:v>
                </c:pt>
                <c:pt idx="5568">
                  <c:v>45147</c:v>
                </c:pt>
                <c:pt idx="5569">
                  <c:v>45147.041666666672</c:v>
                </c:pt>
                <c:pt idx="5570">
                  <c:v>45147.083333333328</c:v>
                </c:pt>
                <c:pt idx="5571">
                  <c:v>45147.125</c:v>
                </c:pt>
                <c:pt idx="5572">
                  <c:v>45147.166666666672</c:v>
                </c:pt>
                <c:pt idx="5573">
                  <c:v>45147.208333333328</c:v>
                </c:pt>
                <c:pt idx="5574">
                  <c:v>45147.25</c:v>
                </c:pt>
                <c:pt idx="5575">
                  <c:v>45147.291666666672</c:v>
                </c:pt>
                <c:pt idx="5576">
                  <c:v>45147.333333333328</c:v>
                </c:pt>
                <c:pt idx="5577">
                  <c:v>45147.375</c:v>
                </c:pt>
                <c:pt idx="5578">
                  <c:v>45147.416666666672</c:v>
                </c:pt>
                <c:pt idx="5579">
                  <c:v>45147.458333333328</c:v>
                </c:pt>
                <c:pt idx="5580">
                  <c:v>45147.5</c:v>
                </c:pt>
                <c:pt idx="5581">
                  <c:v>45147.541666666672</c:v>
                </c:pt>
                <c:pt idx="5582">
                  <c:v>45147.583333333328</c:v>
                </c:pt>
                <c:pt idx="5583">
                  <c:v>45147.625</c:v>
                </c:pt>
                <c:pt idx="5584">
                  <c:v>45147.666666666672</c:v>
                </c:pt>
                <c:pt idx="5585">
                  <c:v>45147.708333333328</c:v>
                </c:pt>
                <c:pt idx="5586">
                  <c:v>45147.75</c:v>
                </c:pt>
                <c:pt idx="5587">
                  <c:v>45147.791666666672</c:v>
                </c:pt>
                <c:pt idx="5588">
                  <c:v>45147.833333333328</c:v>
                </c:pt>
                <c:pt idx="5589">
                  <c:v>45147.875</c:v>
                </c:pt>
                <c:pt idx="5590">
                  <c:v>45147.916666666672</c:v>
                </c:pt>
                <c:pt idx="5591">
                  <c:v>45147.958333333328</c:v>
                </c:pt>
                <c:pt idx="5592">
                  <c:v>45148</c:v>
                </c:pt>
                <c:pt idx="5593">
                  <c:v>45148.041666666672</c:v>
                </c:pt>
                <c:pt idx="5594">
                  <c:v>45148.083333333328</c:v>
                </c:pt>
                <c:pt idx="5595">
                  <c:v>45148.125</c:v>
                </c:pt>
                <c:pt idx="5596">
                  <c:v>45148.166666666672</c:v>
                </c:pt>
                <c:pt idx="5597">
                  <c:v>45148.208333333328</c:v>
                </c:pt>
                <c:pt idx="5598">
                  <c:v>45148.25</c:v>
                </c:pt>
                <c:pt idx="5599">
                  <c:v>45148.291666666672</c:v>
                </c:pt>
                <c:pt idx="5600">
                  <c:v>45148.333333333328</c:v>
                </c:pt>
                <c:pt idx="5601">
                  <c:v>45148.375</c:v>
                </c:pt>
                <c:pt idx="5602">
                  <c:v>45148.416666666672</c:v>
                </c:pt>
                <c:pt idx="5603">
                  <c:v>45148.458333333328</c:v>
                </c:pt>
                <c:pt idx="5604">
                  <c:v>45148.5</c:v>
                </c:pt>
                <c:pt idx="5605">
                  <c:v>45148.541666666672</c:v>
                </c:pt>
                <c:pt idx="5606">
                  <c:v>45148.583333333328</c:v>
                </c:pt>
                <c:pt idx="5607">
                  <c:v>45148.625</c:v>
                </c:pt>
                <c:pt idx="5608">
                  <c:v>45148.666666666672</c:v>
                </c:pt>
                <c:pt idx="5609">
                  <c:v>45148.708333333328</c:v>
                </c:pt>
                <c:pt idx="5610">
                  <c:v>45148.75</c:v>
                </c:pt>
                <c:pt idx="5611">
                  <c:v>45148.791666666672</c:v>
                </c:pt>
                <c:pt idx="5612">
                  <c:v>45148.833333333328</c:v>
                </c:pt>
                <c:pt idx="5613">
                  <c:v>45148.875</c:v>
                </c:pt>
                <c:pt idx="5614">
                  <c:v>45148.916666666672</c:v>
                </c:pt>
                <c:pt idx="5615">
                  <c:v>45148.958333333328</c:v>
                </c:pt>
                <c:pt idx="5616">
                  <c:v>45149</c:v>
                </c:pt>
                <c:pt idx="5617">
                  <c:v>45149.041666666672</c:v>
                </c:pt>
                <c:pt idx="5618">
                  <c:v>45149.083333333328</c:v>
                </c:pt>
                <c:pt idx="5619">
                  <c:v>45149.125</c:v>
                </c:pt>
                <c:pt idx="5620">
                  <c:v>45149.166666666672</c:v>
                </c:pt>
                <c:pt idx="5621">
                  <c:v>45149.208333333328</c:v>
                </c:pt>
                <c:pt idx="5622">
                  <c:v>45149.25</c:v>
                </c:pt>
                <c:pt idx="5623">
                  <c:v>45149.291666666672</c:v>
                </c:pt>
                <c:pt idx="5624">
                  <c:v>45149.333333333328</c:v>
                </c:pt>
                <c:pt idx="5625">
                  <c:v>45149.375</c:v>
                </c:pt>
                <c:pt idx="5626">
                  <c:v>45149.416666666672</c:v>
                </c:pt>
                <c:pt idx="5627">
                  <c:v>45149.458333333328</c:v>
                </c:pt>
                <c:pt idx="5628">
                  <c:v>45149.5</c:v>
                </c:pt>
                <c:pt idx="5629">
                  <c:v>45149.541666666672</c:v>
                </c:pt>
                <c:pt idx="5630">
                  <c:v>45149.583333333328</c:v>
                </c:pt>
                <c:pt idx="5631">
                  <c:v>45149.625</c:v>
                </c:pt>
                <c:pt idx="5632">
                  <c:v>45149.666666666672</c:v>
                </c:pt>
                <c:pt idx="5633">
                  <c:v>45149.708333333328</c:v>
                </c:pt>
                <c:pt idx="5634">
                  <c:v>45149.75</c:v>
                </c:pt>
                <c:pt idx="5635">
                  <c:v>45149.791666666672</c:v>
                </c:pt>
                <c:pt idx="5636">
                  <c:v>45149.833333333328</c:v>
                </c:pt>
                <c:pt idx="5637">
                  <c:v>45149.875</c:v>
                </c:pt>
                <c:pt idx="5638">
                  <c:v>45149.916666666672</c:v>
                </c:pt>
                <c:pt idx="5639">
                  <c:v>45149.958333333328</c:v>
                </c:pt>
                <c:pt idx="5640">
                  <c:v>45150</c:v>
                </c:pt>
                <c:pt idx="5641">
                  <c:v>45150.041666666672</c:v>
                </c:pt>
                <c:pt idx="5642">
                  <c:v>45150.083333333328</c:v>
                </c:pt>
                <c:pt idx="5643">
                  <c:v>45150.125</c:v>
                </c:pt>
                <c:pt idx="5644">
                  <c:v>45150.166666666672</c:v>
                </c:pt>
                <c:pt idx="5645">
                  <c:v>45150.208333333328</c:v>
                </c:pt>
                <c:pt idx="5646">
                  <c:v>45150.25</c:v>
                </c:pt>
                <c:pt idx="5647">
                  <c:v>45150.291666666672</c:v>
                </c:pt>
                <c:pt idx="5648">
                  <c:v>45150.333333333328</c:v>
                </c:pt>
                <c:pt idx="5649">
                  <c:v>45150.375</c:v>
                </c:pt>
                <c:pt idx="5650">
                  <c:v>45150.416666666672</c:v>
                </c:pt>
                <c:pt idx="5651">
                  <c:v>45150.458333333328</c:v>
                </c:pt>
                <c:pt idx="5652">
                  <c:v>45150.5</c:v>
                </c:pt>
                <c:pt idx="5653">
                  <c:v>45150.541666666672</c:v>
                </c:pt>
                <c:pt idx="5654">
                  <c:v>45150.583333333328</c:v>
                </c:pt>
                <c:pt idx="5655">
                  <c:v>45150.625</c:v>
                </c:pt>
                <c:pt idx="5656">
                  <c:v>45150.666666666672</c:v>
                </c:pt>
                <c:pt idx="5657">
                  <c:v>45150.708333333328</c:v>
                </c:pt>
                <c:pt idx="5658">
                  <c:v>45150.75</c:v>
                </c:pt>
                <c:pt idx="5659">
                  <c:v>45150.791666666672</c:v>
                </c:pt>
                <c:pt idx="5660">
                  <c:v>45150.833333333328</c:v>
                </c:pt>
                <c:pt idx="5661">
                  <c:v>45150.875</c:v>
                </c:pt>
                <c:pt idx="5662">
                  <c:v>45150.916666666672</c:v>
                </c:pt>
                <c:pt idx="5663">
                  <c:v>45150.958333333328</c:v>
                </c:pt>
                <c:pt idx="5664">
                  <c:v>45151</c:v>
                </c:pt>
                <c:pt idx="5665">
                  <c:v>45151.041666666672</c:v>
                </c:pt>
                <c:pt idx="5666">
                  <c:v>45151.083333333328</c:v>
                </c:pt>
                <c:pt idx="5667">
                  <c:v>45151.125</c:v>
                </c:pt>
                <c:pt idx="5668">
                  <c:v>45151.166666666672</c:v>
                </c:pt>
                <c:pt idx="5669">
                  <c:v>45151.208333333328</c:v>
                </c:pt>
                <c:pt idx="5670">
                  <c:v>45151.25</c:v>
                </c:pt>
                <c:pt idx="5671">
                  <c:v>45151.291666666672</c:v>
                </c:pt>
                <c:pt idx="5672">
                  <c:v>45151.333333333328</c:v>
                </c:pt>
                <c:pt idx="5673">
                  <c:v>45151.375</c:v>
                </c:pt>
                <c:pt idx="5674">
                  <c:v>45151.416666666672</c:v>
                </c:pt>
                <c:pt idx="5675">
                  <c:v>45151.458333333328</c:v>
                </c:pt>
                <c:pt idx="5676">
                  <c:v>45151.5</c:v>
                </c:pt>
                <c:pt idx="5677">
                  <c:v>45151.541666666672</c:v>
                </c:pt>
                <c:pt idx="5678">
                  <c:v>45151.583333333328</c:v>
                </c:pt>
                <c:pt idx="5679">
                  <c:v>45151.625</c:v>
                </c:pt>
                <c:pt idx="5680">
                  <c:v>45151.666666666672</c:v>
                </c:pt>
                <c:pt idx="5681">
                  <c:v>45151.708333333328</c:v>
                </c:pt>
                <c:pt idx="5682">
                  <c:v>45151.75</c:v>
                </c:pt>
                <c:pt idx="5683">
                  <c:v>45151.791666666672</c:v>
                </c:pt>
                <c:pt idx="5684">
                  <c:v>45151.833333333328</c:v>
                </c:pt>
                <c:pt idx="5685">
                  <c:v>45151.875</c:v>
                </c:pt>
                <c:pt idx="5686">
                  <c:v>45151.916666666672</c:v>
                </c:pt>
                <c:pt idx="5687">
                  <c:v>45151.958333333328</c:v>
                </c:pt>
                <c:pt idx="5688">
                  <c:v>45152</c:v>
                </c:pt>
                <c:pt idx="5689">
                  <c:v>45152.041666666672</c:v>
                </c:pt>
                <c:pt idx="5690">
                  <c:v>45152.083333333328</c:v>
                </c:pt>
                <c:pt idx="5691">
                  <c:v>45152.125</c:v>
                </c:pt>
                <c:pt idx="5692">
                  <c:v>45152.166666666672</c:v>
                </c:pt>
                <c:pt idx="5693">
                  <c:v>45152.208333333328</c:v>
                </c:pt>
                <c:pt idx="5694">
                  <c:v>45152.25</c:v>
                </c:pt>
                <c:pt idx="5695">
                  <c:v>45152.291666666672</c:v>
                </c:pt>
                <c:pt idx="5696">
                  <c:v>45152.333333333328</c:v>
                </c:pt>
                <c:pt idx="5697">
                  <c:v>45152.375</c:v>
                </c:pt>
                <c:pt idx="5698">
                  <c:v>45152.416666666672</c:v>
                </c:pt>
                <c:pt idx="5699">
                  <c:v>45152.458333333328</c:v>
                </c:pt>
                <c:pt idx="5700">
                  <c:v>45152.5</c:v>
                </c:pt>
                <c:pt idx="5701">
                  <c:v>45152.541666666672</c:v>
                </c:pt>
                <c:pt idx="5702">
                  <c:v>45152.583333333328</c:v>
                </c:pt>
                <c:pt idx="5703">
                  <c:v>45152.625</c:v>
                </c:pt>
                <c:pt idx="5704">
                  <c:v>45152.666666666672</c:v>
                </c:pt>
                <c:pt idx="5705">
                  <c:v>45152.708333333328</c:v>
                </c:pt>
                <c:pt idx="5706">
                  <c:v>45152.75</c:v>
                </c:pt>
                <c:pt idx="5707">
                  <c:v>45152.791666666672</c:v>
                </c:pt>
                <c:pt idx="5708">
                  <c:v>45152.833333333328</c:v>
                </c:pt>
                <c:pt idx="5709">
                  <c:v>45152.875</c:v>
                </c:pt>
                <c:pt idx="5710">
                  <c:v>45152.916666666672</c:v>
                </c:pt>
                <c:pt idx="5711">
                  <c:v>45152.958333333328</c:v>
                </c:pt>
                <c:pt idx="5712">
                  <c:v>45153</c:v>
                </c:pt>
                <c:pt idx="5713">
                  <c:v>45153.041666666672</c:v>
                </c:pt>
                <c:pt idx="5714">
                  <c:v>45153.083333333328</c:v>
                </c:pt>
                <c:pt idx="5715">
                  <c:v>45153.125</c:v>
                </c:pt>
                <c:pt idx="5716">
                  <c:v>45153.166666666672</c:v>
                </c:pt>
                <c:pt idx="5717">
                  <c:v>45153.208333333328</c:v>
                </c:pt>
                <c:pt idx="5718">
                  <c:v>45153.25</c:v>
                </c:pt>
                <c:pt idx="5719">
                  <c:v>45153.291666666672</c:v>
                </c:pt>
                <c:pt idx="5720">
                  <c:v>45153.333333333328</c:v>
                </c:pt>
                <c:pt idx="5721">
                  <c:v>45153.375</c:v>
                </c:pt>
                <c:pt idx="5722">
                  <c:v>45153.416666666672</c:v>
                </c:pt>
                <c:pt idx="5723">
                  <c:v>45153.458333333328</c:v>
                </c:pt>
                <c:pt idx="5724">
                  <c:v>45153.5</c:v>
                </c:pt>
                <c:pt idx="5725">
                  <c:v>45153.541666666672</c:v>
                </c:pt>
                <c:pt idx="5726">
                  <c:v>45153.583333333328</c:v>
                </c:pt>
                <c:pt idx="5727">
                  <c:v>45153.625</c:v>
                </c:pt>
                <c:pt idx="5728">
                  <c:v>45153.666666666672</c:v>
                </c:pt>
                <c:pt idx="5729">
                  <c:v>45153.708333333328</c:v>
                </c:pt>
                <c:pt idx="5730">
                  <c:v>45153.75</c:v>
                </c:pt>
                <c:pt idx="5731">
                  <c:v>45153.791666666672</c:v>
                </c:pt>
                <c:pt idx="5732">
                  <c:v>45153.833333333328</c:v>
                </c:pt>
                <c:pt idx="5733">
                  <c:v>45153.875</c:v>
                </c:pt>
                <c:pt idx="5734">
                  <c:v>45153.916666666672</c:v>
                </c:pt>
                <c:pt idx="5735">
                  <c:v>45153.958333333328</c:v>
                </c:pt>
                <c:pt idx="5736">
                  <c:v>45154</c:v>
                </c:pt>
                <c:pt idx="5737">
                  <c:v>45154.041666666672</c:v>
                </c:pt>
                <c:pt idx="5738">
                  <c:v>45154.083333333328</c:v>
                </c:pt>
                <c:pt idx="5739">
                  <c:v>45154.125</c:v>
                </c:pt>
                <c:pt idx="5740">
                  <c:v>45154.166666666672</c:v>
                </c:pt>
                <c:pt idx="5741">
                  <c:v>45154.208333333328</c:v>
                </c:pt>
                <c:pt idx="5742">
                  <c:v>45154.25</c:v>
                </c:pt>
                <c:pt idx="5743">
                  <c:v>45154.291666666672</c:v>
                </c:pt>
                <c:pt idx="5744">
                  <c:v>45154.333333333328</c:v>
                </c:pt>
                <c:pt idx="5745">
                  <c:v>45154.375</c:v>
                </c:pt>
                <c:pt idx="5746">
                  <c:v>45154.416666666672</c:v>
                </c:pt>
                <c:pt idx="5747">
                  <c:v>45154.458333333328</c:v>
                </c:pt>
                <c:pt idx="5748">
                  <c:v>45154.5</c:v>
                </c:pt>
                <c:pt idx="5749">
                  <c:v>45154.541666666672</c:v>
                </c:pt>
                <c:pt idx="5750">
                  <c:v>45154.583333333328</c:v>
                </c:pt>
                <c:pt idx="5751">
                  <c:v>45154.625</c:v>
                </c:pt>
                <c:pt idx="5752">
                  <c:v>45154.666666666672</c:v>
                </c:pt>
                <c:pt idx="5753">
                  <c:v>45154.708333333328</c:v>
                </c:pt>
                <c:pt idx="5754">
                  <c:v>45154.75</c:v>
                </c:pt>
                <c:pt idx="5755">
                  <c:v>45154.791666666672</c:v>
                </c:pt>
                <c:pt idx="5756">
                  <c:v>45154.833333333328</c:v>
                </c:pt>
                <c:pt idx="5757">
                  <c:v>45154.875</c:v>
                </c:pt>
                <c:pt idx="5758">
                  <c:v>45154.916666666672</c:v>
                </c:pt>
                <c:pt idx="5759">
                  <c:v>45154.958333333328</c:v>
                </c:pt>
                <c:pt idx="5760">
                  <c:v>45155</c:v>
                </c:pt>
                <c:pt idx="5761">
                  <c:v>45155.041666666672</c:v>
                </c:pt>
                <c:pt idx="5762">
                  <c:v>45155.083333333328</c:v>
                </c:pt>
                <c:pt idx="5763">
                  <c:v>45155.125</c:v>
                </c:pt>
                <c:pt idx="5764">
                  <c:v>45155.166666666672</c:v>
                </c:pt>
                <c:pt idx="5765">
                  <c:v>45155.208333333328</c:v>
                </c:pt>
                <c:pt idx="5766">
                  <c:v>45155.25</c:v>
                </c:pt>
                <c:pt idx="5767">
                  <c:v>45155.291666666672</c:v>
                </c:pt>
                <c:pt idx="5768">
                  <c:v>45155.333333333328</c:v>
                </c:pt>
                <c:pt idx="5769">
                  <c:v>45155.375</c:v>
                </c:pt>
                <c:pt idx="5770">
                  <c:v>45155.416666666672</c:v>
                </c:pt>
                <c:pt idx="5771">
                  <c:v>45155.458333333328</c:v>
                </c:pt>
                <c:pt idx="5772">
                  <c:v>45155.5</c:v>
                </c:pt>
                <c:pt idx="5773">
                  <c:v>45155.541666666672</c:v>
                </c:pt>
                <c:pt idx="5774">
                  <c:v>45155.583333333328</c:v>
                </c:pt>
                <c:pt idx="5775">
                  <c:v>45155.625</c:v>
                </c:pt>
                <c:pt idx="5776">
                  <c:v>45155.666666666672</c:v>
                </c:pt>
                <c:pt idx="5777">
                  <c:v>45155.708333333328</c:v>
                </c:pt>
                <c:pt idx="5778">
                  <c:v>45155.75</c:v>
                </c:pt>
                <c:pt idx="5779">
                  <c:v>45155.791666666672</c:v>
                </c:pt>
                <c:pt idx="5780">
                  <c:v>45155.833333333328</c:v>
                </c:pt>
                <c:pt idx="5781">
                  <c:v>45155.875</c:v>
                </c:pt>
                <c:pt idx="5782">
                  <c:v>45155.916666666672</c:v>
                </c:pt>
                <c:pt idx="5783">
                  <c:v>45155.958333333328</c:v>
                </c:pt>
                <c:pt idx="5784">
                  <c:v>45156</c:v>
                </c:pt>
                <c:pt idx="5785">
                  <c:v>45156.041666666672</c:v>
                </c:pt>
                <c:pt idx="5786">
                  <c:v>45156.083333333328</c:v>
                </c:pt>
                <c:pt idx="5787">
                  <c:v>45156.125</c:v>
                </c:pt>
                <c:pt idx="5788">
                  <c:v>45156.166666666672</c:v>
                </c:pt>
                <c:pt idx="5789">
                  <c:v>45156.208333333328</c:v>
                </c:pt>
                <c:pt idx="5790">
                  <c:v>45156.25</c:v>
                </c:pt>
                <c:pt idx="5791">
                  <c:v>45156.291666666672</c:v>
                </c:pt>
                <c:pt idx="5792">
                  <c:v>45156.333333333328</c:v>
                </c:pt>
                <c:pt idx="5793">
                  <c:v>45156.375</c:v>
                </c:pt>
                <c:pt idx="5794">
                  <c:v>45156.416666666672</c:v>
                </c:pt>
                <c:pt idx="5795">
                  <c:v>45156.458333333328</c:v>
                </c:pt>
                <c:pt idx="5796">
                  <c:v>45156.5</c:v>
                </c:pt>
                <c:pt idx="5797">
                  <c:v>45156.541666666672</c:v>
                </c:pt>
                <c:pt idx="5798">
                  <c:v>45156.583333333328</c:v>
                </c:pt>
                <c:pt idx="5799">
                  <c:v>45156.625</c:v>
                </c:pt>
                <c:pt idx="5800">
                  <c:v>45156.666666666672</c:v>
                </c:pt>
                <c:pt idx="5801">
                  <c:v>45156.708333333328</c:v>
                </c:pt>
                <c:pt idx="5802">
                  <c:v>45156.75</c:v>
                </c:pt>
                <c:pt idx="5803">
                  <c:v>45156.791666666672</c:v>
                </c:pt>
                <c:pt idx="5804">
                  <c:v>45156.833333333328</c:v>
                </c:pt>
                <c:pt idx="5805">
                  <c:v>45156.875</c:v>
                </c:pt>
                <c:pt idx="5806">
                  <c:v>45156.916666666672</c:v>
                </c:pt>
                <c:pt idx="5807">
                  <c:v>45156.958333333328</c:v>
                </c:pt>
                <c:pt idx="5808">
                  <c:v>45157</c:v>
                </c:pt>
                <c:pt idx="5809">
                  <c:v>45157.041666666672</c:v>
                </c:pt>
                <c:pt idx="5810">
                  <c:v>45157.083333333328</c:v>
                </c:pt>
                <c:pt idx="5811">
                  <c:v>45157.125</c:v>
                </c:pt>
                <c:pt idx="5812">
                  <c:v>45157.166666666672</c:v>
                </c:pt>
                <c:pt idx="5813">
                  <c:v>45157.208333333328</c:v>
                </c:pt>
                <c:pt idx="5814">
                  <c:v>45157.25</c:v>
                </c:pt>
                <c:pt idx="5815">
                  <c:v>45157.291666666672</c:v>
                </c:pt>
                <c:pt idx="5816">
                  <c:v>45157.333333333328</c:v>
                </c:pt>
                <c:pt idx="5817">
                  <c:v>45157.375</c:v>
                </c:pt>
                <c:pt idx="5818">
                  <c:v>45157.416666666672</c:v>
                </c:pt>
                <c:pt idx="5819">
                  <c:v>45157.458333333328</c:v>
                </c:pt>
                <c:pt idx="5820">
                  <c:v>45157.5</c:v>
                </c:pt>
                <c:pt idx="5821">
                  <c:v>45157.541666666672</c:v>
                </c:pt>
                <c:pt idx="5822">
                  <c:v>45157.583333333328</c:v>
                </c:pt>
                <c:pt idx="5823">
                  <c:v>45157.625</c:v>
                </c:pt>
                <c:pt idx="5824">
                  <c:v>45157.666666666672</c:v>
                </c:pt>
                <c:pt idx="5825">
                  <c:v>45157.708333333328</c:v>
                </c:pt>
                <c:pt idx="5826">
                  <c:v>45157.75</c:v>
                </c:pt>
                <c:pt idx="5827">
                  <c:v>45157.791666666672</c:v>
                </c:pt>
                <c:pt idx="5828">
                  <c:v>45157.833333333328</c:v>
                </c:pt>
                <c:pt idx="5829">
                  <c:v>45157.875</c:v>
                </c:pt>
                <c:pt idx="5830">
                  <c:v>45157.916666666672</c:v>
                </c:pt>
                <c:pt idx="5831">
                  <c:v>45157.958333333328</c:v>
                </c:pt>
                <c:pt idx="5832">
                  <c:v>45158</c:v>
                </c:pt>
                <c:pt idx="5833">
                  <c:v>45158.041666666672</c:v>
                </c:pt>
                <c:pt idx="5834">
                  <c:v>45158.083333333328</c:v>
                </c:pt>
                <c:pt idx="5835">
                  <c:v>45158.125</c:v>
                </c:pt>
                <c:pt idx="5836">
                  <c:v>45158.166666666672</c:v>
                </c:pt>
                <c:pt idx="5837">
                  <c:v>45158.208333333328</c:v>
                </c:pt>
                <c:pt idx="5838">
                  <c:v>45158.25</c:v>
                </c:pt>
                <c:pt idx="5839">
                  <c:v>45158.291666666672</c:v>
                </c:pt>
                <c:pt idx="5840">
                  <c:v>45158.333333333328</c:v>
                </c:pt>
                <c:pt idx="5841">
                  <c:v>45158.375</c:v>
                </c:pt>
                <c:pt idx="5842">
                  <c:v>45158.416666666672</c:v>
                </c:pt>
                <c:pt idx="5843">
                  <c:v>45158.458333333328</c:v>
                </c:pt>
                <c:pt idx="5844">
                  <c:v>45158.5</c:v>
                </c:pt>
                <c:pt idx="5845">
                  <c:v>45158.541666666672</c:v>
                </c:pt>
                <c:pt idx="5846">
                  <c:v>45158.583333333328</c:v>
                </c:pt>
                <c:pt idx="5847">
                  <c:v>45158.625</c:v>
                </c:pt>
                <c:pt idx="5848">
                  <c:v>45158.666666666672</c:v>
                </c:pt>
                <c:pt idx="5849">
                  <c:v>45158.708333333328</c:v>
                </c:pt>
                <c:pt idx="5850">
                  <c:v>45158.75</c:v>
                </c:pt>
                <c:pt idx="5851">
                  <c:v>45158.791666666672</c:v>
                </c:pt>
                <c:pt idx="5852">
                  <c:v>45158.833333333328</c:v>
                </c:pt>
                <c:pt idx="5853">
                  <c:v>45158.875</c:v>
                </c:pt>
                <c:pt idx="5854">
                  <c:v>45158.916666666672</c:v>
                </c:pt>
                <c:pt idx="5855">
                  <c:v>45158.958333333328</c:v>
                </c:pt>
                <c:pt idx="5856">
                  <c:v>45159</c:v>
                </c:pt>
                <c:pt idx="5857">
                  <c:v>45159.041666666672</c:v>
                </c:pt>
                <c:pt idx="5858">
                  <c:v>45159.083333333328</c:v>
                </c:pt>
                <c:pt idx="5859">
                  <c:v>45159.125</c:v>
                </c:pt>
                <c:pt idx="5860">
                  <c:v>45159.166666666672</c:v>
                </c:pt>
                <c:pt idx="5861">
                  <c:v>45159.208333333328</c:v>
                </c:pt>
                <c:pt idx="5862">
                  <c:v>45159.25</c:v>
                </c:pt>
                <c:pt idx="5863">
                  <c:v>45159.291666666672</c:v>
                </c:pt>
                <c:pt idx="5864">
                  <c:v>45159.333333333328</c:v>
                </c:pt>
                <c:pt idx="5865">
                  <c:v>45159.375</c:v>
                </c:pt>
                <c:pt idx="5866">
                  <c:v>45159.416666666672</c:v>
                </c:pt>
                <c:pt idx="5867">
                  <c:v>45159.458333333328</c:v>
                </c:pt>
                <c:pt idx="5868">
                  <c:v>45159.5</c:v>
                </c:pt>
                <c:pt idx="5869">
                  <c:v>45159.541666666672</c:v>
                </c:pt>
                <c:pt idx="5870">
                  <c:v>45159.583333333328</c:v>
                </c:pt>
                <c:pt idx="5871">
                  <c:v>45159.625</c:v>
                </c:pt>
                <c:pt idx="5872">
                  <c:v>45159.666666666672</c:v>
                </c:pt>
                <c:pt idx="5873">
                  <c:v>45159.708333333328</c:v>
                </c:pt>
                <c:pt idx="5874">
                  <c:v>45159.75</c:v>
                </c:pt>
                <c:pt idx="5875">
                  <c:v>45159.791666666672</c:v>
                </c:pt>
                <c:pt idx="5876">
                  <c:v>45159.833333333328</c:v>
                </c:pt>
                <c:pt idx="5877">
                  <c:v>45159.875</c:v>
                </c:pt>
                <c:pt idx="5878">
                  <c:v>45159.916666666672</c:v>
                </c:pt>
                <c:pt idx="5879">
                  <c:v>45159.958333333328</c:v>
                </c:pt>
                <c:pt idx="5880">
                  <c:v>45160</c:v>
                </c:pt>
                <c:pt idx="5881">
                  <c:v>45160.041666666672</c:v>
                </c:pt>
                <c:pt idx="5882">
                  <c:v>45160.083333333328</c:v>
                </c:pt>
                <c:pt idx="5883">
                  <c:v>45160.125</c:v>
                </c:pt>
                <c:pt idx="5884">
                  <c:v>45160.166666666672</c:v>
                </c:pt>
                <c:pt idx="5885">
                  <c:v>45160.208333333328</c:v>
                </c:pt>
                <c:pt idx="5886">
                  <c:v>45160.25</c:v>
                </c:pt>
                <c:pt idx="5887">
                  <c:v>45160.291666666672</c:v>
                </c:pt>
                <c:pt idx="5888">
                  <c:v>45160.333333333328</c:v>
                </c:pt>
                <c:pt idx="5889">
                  <c:v>45160.375</c:v>
                </c:pt>
                <c:pt idx="5890">
                  <c:v>45160.416666666672</c:v>
                </c:pt>
                <c:pt idx="5891">
                  <c:v>45160.458333333328</c:v>
                </c:pt>
                <c:pt idx="5892">
                  <c:v>45160.5</c:v>
                </c:pt>
                <c:pt idx="5893">
                  <c:v>45160.541666666672</c:v>
                </c:pt>
                <c:pt idx="5894">
                  <c:v>45160.583333333328</c:v>
                </c:pt>
                <c:pt idx="5895">
                  <c:v>45160.625</c:v>
                </c:pt>
                <c:pt idx="5896">
                  <c:v>45160.666666666672</c:v>
                </c:pt>
                <c:pt idx="5897">
                  <c:v>45160.708333333328</c:v>
                </c:pt>
                <c:pt idx="5898">
                  <c:v>45160.75</c:v>
                </c:pt>
                <c:pt idx="5899">
                  <c:v>45160.791666666672</c:v>
                </c:pt>
                <c:pt idx="5900">
                  <c:v>45160.833333333328</c:v>
                </c:pt>
                <c:pt idx="5901">
                  <c:v>45160.875</c:v>
                </c:pt>
                <c:pt idx="5902">
                  <c:v>45160.916666666672</c:v>
                </c:pt>
                <c:pt idx="5903">
                  <c:v>45160.958333333328</c:v>
                </c:pt>
                <c:pt idx="5904">
                  <c:v>45161</c:v>
                </c:pt>
                <c:pt idx="5905">
                  <c:v>45161.041666666672</c:v>
                </c:pt>
                <c:pt idx="5906">
                  <c:v>45161.083333333328</c:v>
                </c:pt>
                <c:pt idx="5907">
                  <c:v>45161.125</c:v>
                </c:pt>
                <c:pt idx="5908">
                  <c:v>45161.166666666672</c:v>
                </c:pt>
                <c:pt idx="5909">
                  <c:v>45161.208333333328</c:v>
                </c:pt>
                <c:pt idx="5910">
                  <c:v>45161.25</c:v>
                </c:pt>
                <c:pt idx="5911">
                  <c:v>45161.291666666672</c:v>
                </c:pt>
                <c:pt idx="5912">
                  <c:v>45161.333333333328</c:v>
                </c:pt>
                <c:pt idx="5913">
                  <c:v>45161.375</c:v>
                </c:pt>
                <c:pt idx="5914">
                  <c:v>45161.416666666672</c:v>
                </c:pt>
                <c:pt idx="5915">
                  <c:v>45161.458333333328</c:v>
                </c:pt>
                <c:pt idx="5916">
                  <c:v>45161.5</c:v>
                </c:pt>
                <c:pt idx="5917">
                  <c:v>45161.541666666672</c:v>
                </c:pt>
                <c:pt idx="5918">
                  <c:v>45161.583333333328</c:v>
                </c:pt>
                <c:pt idx="5919">
                  <c:v>45161.625</c:v>
                </c:pt>
                <c:pt idx="5920">
                  <c:v>45161.666666666672</c:v>
                </c:pt>
                <c:pt idx="5921">
                  <c:v>45161.708333333328</c:v>
                </c:pt>
                <c:pt idx="5922">
                  <c:v>45161.75</c:v>
                </c:pt>
                <c:pt idx="5923">
                  <c:v>45161.791666666672</c:v>
                </c:pt>
                <c:pt idx="5924">
                  <c:v>45161.833333333328</c:v>
                </c:pt>
                <c:pt idx="5925">
                  <c:v>45161.875</c:v>
                </c:pt>
                <c:pt idx="5926">
                  <c:v>45161.916666666672</c:v>
                </c:pt>
                <c:pt idx="5927">
                  <c:v>45161.958333333328</c:v>
                </c:pt>
                <c:pt idx="5928">
                  <c:v>45162</c:v>
                </c:pt>
                <c:pt idx="5929">
                  <c:v>45162.041666666672</c:v>
                </c:pt>
                <c:pt idx="5930">
                  <c:v>45162.083333333328</c:v>
                </c:pt>
                <c:pt idx="5931">
                  <c:v>45162.125</c:v>
                </c:pt>
                <c:pt idx="5932">
                  <c:v>45162.166666666672</c:v>
                </c:pt>
                <c:pt idx="5933">
                  <c:v>45162.208333333328</c:v>
                </c:pt>
                <c:pt idx="5934">
                  <c:v>45162.25</c:v>
                </c:pt>
                <c:pt idx="5935">
                  <c:v>45162.291666666672</c:v>
                </c:pt>
                <c:pt idx="5936">
                  <c:v>45162.333333333328</c:v>
                </c:pt>
                <c:pt idx="5937">
                  <c:v>45162.375</c:v>
                </c:pt>
                <c:pt idx="5938">
                  <c:v>45162.416666666672</c:v>
                </c:pt>
                <c:pt idx="5939">
                  <c:v>45162.458333333328</c:v>
                </c:pt>
                <c:pt idx="5940">
                  <c:v>45162.5</c:v>
                </c:pt>
                <c:pt idx="5941">
                  <c:v>45162.541666666672</c:v>
                </c:pt>
                <c:pt idx="5942">
                  <c:v>45162.583333333328</c:v>
                </c:pt>
                <c:pt idx="5943">
                  <c:v>45162.625</c:v>
                </c:pt>
                <c:pt idx="5944">
                  <c:v>45162.666666666672</c:v>
                </c:pt>
                <c:pt idx="5945">
                  <c:v>45162.708333333328</c:v>
                </c:pt>
                <c:pt idx="5946">
                  <c:v>45162.75</c:v>
                </c:pt>
                <c:pt idx="5947">
                  <c:v>45162.791666666672</c:v>
                </c:pt>
                <c:pt idx="5948">
                  <c:v>45162.833333333328</c:v>
                </c:pt>
                <c:pt idx="5949">
                  <c:v>45162.875</c:v>
                </c:pt>
                <c:pt idx="5950">
                  <c:v>45162.916666666672</c:v>
                </c:pt>
                <c:pt idx="5951">
                  <c:v>45162.958333333328</c:v>
                </c:pt>
                <c:pt idx="5952">
                  <c:v>45163</c:v>
                </c:pt>
                <c:pt idx="5953">
                  <c:v>45163.041666666672</c:v>
                </c:pt>
                <c:pt idx="5954">
                  <c:v>45163.083333333328</c:v>
                </c:pt>
                <c:pt idx="5955">
                  <c:v>45163.125</c:v>
                </c:pt>
                <c:pt idx="5956">
                  <c:v>45163.166666666672</c:v>
                </c:pt>
                <c:pt idx="5957">
                  <c:v>45163.208333333328</c:v>
                </c:pt>
                <c:pt idx="5958">
                  <c:v>45163.25</c:v>
                </c:pt>
                <c:pt idx="5959">
                  <c:v>45163.291666666672</c:v>
                </c:pt>
                <c:pt idx="5960">
                  <c:v>45163.333333333328</c:v>
                </c:pt>
                <c:pt idx="5961">
                  <c:v>45163.375</c:v>
                </c:pt>
                <c:pt idx="5962">
                  <c:v>45163.416666666672</c:v>
                </c:pt>
                <c:pt idx="5963">
                  <c:v>45163.458333333328</c:v>
                </c:pt>
                <c:pt idx="5964">
                  <c:v>45163.5</c:v>
                </c:pt>
                <c:pt idx="5965">
                  <c:v>45163.541666666672</c:v>
                </c:pt>
                <c:pt idx="5966">
                  <c:v>45163.583333333328</c:v>
                </c:pt>
                <c:pt idx="5967">
                  <c:v>45163.625</c:v>
                </c:pt>
                <c:pt idx="5968">
                  <c:v>45163.666666666672</c:v>
                </c:pt>
                <c:pt idx="5969">
                  <c:v>45163.708333333328</c:v>
                </c:pt>
                <c:pt idx="5970">
                  <c:v>45163.75</c:v>
                </c:pt>
                <c:pt idx="5971">
                  <c:v>45163.791666666672</c:v>
                </c:pt>
                <c:pt idx="5972">
                  <c:v>45163.833333333328</c:v>
                </c:pt>
                <c:pt idx="5973">
                  <c:v>45163.875</c:v>
                </c:pt>
                <c:pt idx="5974">
                  <c:v>45163.916666666672</c:v>
                </c:pt>
                <c:pt idx="5975">
                  <c:v>45163.958333333328</c:v>
                </c:pt>
                <c:pt idx="5976">
                  <c:v>45164</c:v>
                </c:pt>
                <c:pt idx="5977">
                  <c:v>45164.041666666672</c:v>
                </c:pt>
                <c:pt idx="5978">
                  <c:v>45164.083333333328</c:v>
                </c:pt>
                <c:pt idx="5979">
                  <c:v>45164.125</c:v>
                </c:pt>
                <c:pt idx="5980">
                  <c:v>45164.166666666672</c:v>
                </c:pt>
                <c:pt idx="5981">
                  <c:v>45164.208333333328</c:v>
                </c:pt>
                <c:pt idx="5982">
                  <c:v>45164.25</c:v>
                </c:pt>
                <c:pt idx="5983">
                  <c:v>45164.291666666672</c:v>
                </c:pt>
                <c:pt idx="5984">
                  <c:v>45164.333333333328</c:v>
                </c:pt>
                <c:pt idx="5985">
                  <c:v>45164.375</c:v>
                </c:pt>
                <c:pt idx="5986">
                  <c:v>45164.416666666672</c:v>
                </c:pt>
                <c:pt idx="5987">
                  <c:v>45164.458333333328</c:v>
                </c:pt>
                <c:pt idx="5988">
                  <c:v>45164.5</c:v>
                </c:pt>
                <c:pt idx="5989">
                  <c:v>45164.541666666672</c:v>
                </c:pt>
                <c:pt idx="5990">
                  <c:v>45164.583333333328</c:v>
                </c:pt>
                <c:pt idx="5991">
                  <c:v>45164.625</c:v>
                </c:pt>
                <c:pt idx="5992">
                  <c:v>45164.666666666672</c:v>
                </c:pt>
                <c:pt idx="5993">
                  <c:v>45164.708333333328</c:v>
                </c:pt>
                <c:pt idx="5994">
                  <c:v>45164.75</c:v>
                </c:pt>
                <c:pt idx="5995">
                  <c:v>45164.791666666672</c:v>
                </c:pt>
                <c:pt idx="5996">
                  <c:v>45164.833333333328</c:v>
                </c:pt>
                <c:pt idx="5997">
                  <c:v>45164.875</c:v>
                </c:pt>
                <c:pt idx="5998">
                  <c:v>45164.916666666672</c:v>
                </c:pt>
                <c:pt idx="5999">
                  <c:v>45164.958333333328</c:v>
                </c:pt>
                <c:pt idx="6000">
                  <c:v>45165</c:v>
                </c:pt>
                <c:pt idx="6001">
                  <c:v>45165.041666666672</c:v>
                </c:pt>
                <c:pt idx="6002">
                  <c:v>45165.083333333328</c:v>
                </c:pt>
                <c:pt idx="6003">
                  <c:v>45165.125</c:v>
                </c:pt>
                <c:pt idx="6004">
                  <c:v>45165.166666666672</c:v>
                </c:pt>
                <c:pt idx="6005">
                  <c:v>45165.208333333328</c:v>
                </c:pt>
                <c:pt idx="6006">
                  <c:v>45165.25</c:v>
                </c:pt>
                <c:pt idx="6007">
                  <c:v>45165.291666666672</c:v>
                </c:pt>
                <c:pt idx="6008">
                  <c:v>45165.333333333328</c:v>
                </c:pt>
                <c:pt idx="6009">
                  <c:v>45165.375</c:v>
                </c:pt>
                <c:pt idx="6010">
                  <c:v>45165.416666666672</c:v>
                </c:pt>
                <c:pt idx="6011">
                  <c:v>45165.458333333328</c:v>
                </c:pt>
                <c:pt idx="6012">
                  <c:v>45165.5</c:v>
                </c:pt>
                <c:pt idx="6013">
                  <c:v>45165.541666666672</c:v>
                </c:pt>
                <c:pt idx="6014">
                  <c:v>45165.583333333328</c:v>
                </c:pt>
                <c:pt idx="6015">
                  <c:v>45165.625</c:v>
                </c:pt>
                <c:pt idx="6016">
                  <c:v>45165.666666666672</c:v>
                </c:pt>
                <c:pt idx="6017">
                  <c:v>45165.708333333328</c:v>
                </c:pt>
                <c:pt idx="6018">
                  <c:v>45165.75</c:v>
                </c:pt>
                <c:pt idx="6019">
                  <c:v>45165.791666666672</c:v>
                </c:pt>
                <c:pt idx="6020">
                  <c:v>45165.833333333328</c:v>
                </c:pt>
                <c:pt idx="6021">
                  <c:v>45165.875</c:v>
                </c:pt>
                <c:pt idx="6022">
                  <c:v>45165.916666666672</c:v>
                </c:pt>
                <c:pt idx="6023">
                  <c:v>45165.958333333328</c:v>
                </c:pt>
                <c:pt idx="6024">
                  <c:v>45166</c:v>
                </c:pt>
                <c:pt idx="6025">
                  <c:v>45166.041666666672</c:v>
                </c:pt>
                <c:pt idx="6026">
                  <c:v>45166.083333333328</c:v>
                </c:pt>
                <c:pt idx="6027">
                  <c:v>45166.125</c:v>
                </c:pt>
                <c:pt idx="6028">
                  <c:v>45166.166666666672</c:v>
                </c:pt>
                <c:pt idx="6029">
                  <c:v>45166.208333333328</c:v>
                </c:pt>
                <c:pt idx="6030">
                  <c:v>45166.25</c:v>
                </c:pt>
                <c:pt idx="6031">
                  <c:v>45166.291666666672</c:v>
                </c:pt>
                <c:pt idx="6032">
                  <c:v>45166.333333333328</c:v>
                </c:pt>
                <c:pt idx="6033">
                  <c:v>45166.375</c:v>
                </c:pt>
                <c:pt idx="6034">
                  <c:v>45166.416666666672</c:v>
                </c:pt>
                <c:pt idx="6035">
                  <c:v>45166.458333333328</c:v>
                </c:pt>
                <c:pt idx="6036">
                  <c:v>45166.5</c:v>
                </c:pt>
                <c:pt idx="6037">
                  <c:v>45166.541666666672</c:v>
                </c:pt>
                <c:pt idx="6038">
                  <c:v>45166.583333333328</c:v>
                </c:pt>
                <c:pt idx="6039">
                  <c:v>45166.625</c:v>
                </c:pt>
                <c:pt idx="6040">
                  <c:v>45166.666666666672</c:v>
                </c:pt>
                <c:pt idx="6041">
                  <c:v>45166.708333333328</c:v>
                </c:pt>
                <c:pt idx="6042">
                  <c:v>45166.75</c:v>
                </c:pt>
                <c:pt idx="6043">
                  <c:v>45166.791666666672</c:v>
                </c:pt>
                <c:pt idx="6044">
                  <c:v>45166.833333333328</c:v>
                </c:pt>
                <c:pt idx="6045">
                  <c:v>45166.875</c:v>
                </c:pt>
                <c:pt idx="6046">
                  <c:v>45166.916666666672</c:v>
                </c:pt>
                <c:pt idx="6047">
                  <c:v>45166.958333333328</c:v>
                </c:pt>
                <c:pt idx="6048">
                  <c:v>45167</c:v>
                </c:pt>
                <c:pt idx="6049">
                  <c:v>45167.041666666672</c:v>
                </c:pt>
                <c:pt idx="6050">
                  <c:v>45167.083333333328</c:v>
                </c:pt>
                <c:pt idx="6051">
                  <c:v>45167.125</c:v>
                </c:pt>
                <c:pt idx="6052">
                  <c:v>45167.166666666672</c:v>
                </c:pt>
                <c:pt idx="6053">
                  <c:v>45167.208333333328</c:v>
                </c:pt>
                <c:pt idx="6054">
                  <c:v>45167.25</c:v>
                </c:pt>
                <c:pt idx="6055">
                  <c:v>45167.291666666672</c:v>
                </c:pt>
                <c:pt idx="6056">
                  <c:v>45167.333333333328</c:v>
                </c:pt>
                <c:pt idx="6057">
                  <c:v>45167.375</c:v>
                </c:pt>
                <c:pt idx="6058">
                  <c:v>45167.416666666672</c:v>
                </c:pt>
                <c:pt idx="6059">
                  <c:v>45167.458333333328</c:v>
                </c:pt>
                <c:pt idx="6060">
                  <c:v>45167.5</c:v>
                </c:pt>
                <c:pt idx="6061">
                  <c:v>45167.541666666672</c:v>
                </c:pt>
                <c:pt idx="6062">
                  <c:v>45167.583333333328</c:v>
                </c:pt>
                <c:pt idx="6063">
                  <c:v>45167.625</c:v>
                </c:pt>
                <c:pt idx="6064">
                  <c:v>45167.666666666672</c:v>
                </c:pt>
                <c:pt idx="6065">
                  <c:v>45167.708333333328</c:v>
                </c:pt>
                <c:pt idx="6066">
                  <c:v>45167.75</c:v>
                </c:pt>
                <c:pt idx="6067">
                  <c:v>45167.791666666672</c:v>
                </c:pt>
                <c:pt idx="6068">
                  <c:v>45167.833333333328</c:v>
                </c:pt>
                <c:pt idx="6069">
                  <c:v>45167.875</c:v>
                </c:pt>
                <c:pt idx="6070">
                  <c:v>45167.916666666672</c:v>
                </c:pt>
                <c:pt idx="6071">
                  <c:v>45167.958333333328</c:v>
                </c:pt>
                <c:pt idx="6072">
                  <c:v>45168</c:v>
                </c:pt>
                <c:pt idx="6073">
                  <c:v>45168.041666666672</c:v>
                </c:pt>
                <c:pt idx="6074">
                  <c:v>45168.083333333328</c:v>
                </c:pt>
                <c:pt idx="6075">
                  <c:v>45168.125</c:v>
                </c:pt>
                <c:pt idx="6076">
                  <c:v>45168.166666666672</c:v>
                </c:pt>
                <c:pt idx="6077">
                  <c:v>45168.208333333328</c:v>
                </c:pt>
                <c:pt idx="6078">
                  <c:v>45168.25</c:v>
                </c:pt>
                <c:pt idx="6079">
                  <c:v>45168.291666666672</c:v>
                </c:pt>
                <c:pt idx="6080">
                  <c:v>45168.333333333328</c:v>
                </c:pt>
                <c:pt idx="6081">
                  <c:v>45168.375</c:v>
                </c:pt>
                <c:pt idx="6082">
                  <c:v>45168.416666666672</c:v>
                </c:pt>
                <c:pt idx="6083">
                  <c:v>45168.458333333328</c:v>
                </c:pt>
                <c:pt idx="6084">
                  <c:v>45168.5</c:v>
                </c:pt>
                <c:pt idx="6085">
                  <c:v>45168.541666666672</c:v>
                </c:pt>
                <c:pt idx="6086">
                  <c:v>45168.583333333328</c:v>
                </c:pt>
                <c:pt idx="6087">
                  <c:v>45168.625</c:v>
                </c:pt>
                <c:pt idx="6088">
                  <c:v>45168.666666666672</c:v>
                </c:pt>
                <c:pt idx="6089">
                  <c:v>45168.708333333328</c:v>
                </c:pt>
                <c:pt idx="6090">
                  <c:v>45168.75</c:v>
                </c:pt>
                <c:pt idx="6091">
                  <c:v>45168.791666666672</c:v>
                </c:pt>
                <c:pt idx="6092">
                  <c:v>45168.833333333328</c:v>
                </c:pt>
                <c:pt idx="6093">
                  <c:v>45168.875</c:v>
                </c:pt>
                <c:pt idx="6094">
                  <c:v>45168.916666666672</c:v>
                </c:pt>
                <c:pt idx="6095">
                  <c:v>45168.958333333328</c:v>
                </c:pt>
                <c:pt idx="6096">
                  <c:v>45169</c:v>
                </c:pt>
                <c:pt idx="6097">
                  <c:v>45169.041666666672</c:v>
                </c:pt>
                <c:pt idx="6098">
                  <c:v>45169.083333333328</c:v>
                </c:pt>
                <c:pt idx="6099">
                  <c:v>45169.125</c:v>
                </c:pt>
                <c:pt idx="6100">
                  <c:v>45169.166666666672</c:v>
                </c:pt>
                <c:pt idx="6101">
                  <c:v>45169.208333333328</c:v>
                </c:pt>
                <c:pt idx="6102">
                  <c:v>45169.25</c:v>
                </c:pt>
                <c:pt idx="6103">
                  <c:v>45169.291666666672</c:v>
                </c:pt>
                <c:pt idx="6104">
                  <c:v>45169.333333333328</c:v>
                </c:pt>
                <c:pt idx="6105">
                  <c:v>45169.375</c:v>
                </c:pt>
                <c:pt idx="6106">
                  <c:v>45169.416666666672</c:v>
                </c:pt>
                <c:pt idx="6107">
                  <c:v>45169.458333333328</c:v>
                </c:pt>
                <c:pt idx="6108">
                  <c:v>45169.5</c:v>
                </c:pt>
                <c:pt idx="6109">
                  <c:v>45169.541666666672</c:v>
                </c:pt>
                <c:pt idx="6110">
                  <c:v>45169.583333333328</c:v>
                </c:pt>
                <c:pt idx="6111">
                  <c:v>45169.625</c:v>
                </c:pt>
                <c:pt idx="6112">
                  <c:v>45169.666666666672</c:v>
                </c:pt>
                <c:pt idx="6113">
                  <c:v>45169.708333333328</c:v>
                </c:pt>
                <c:pt idx="6114">
                  <c:v>45169.75</c:v>
                </c:pt>
                <c:pt idx="6115">
                  <c:v>45169.791666666672</c:v>
                </c:pt>
                <c:pt idx="6116">
                  <c:v>45169.833333333328</c:v>
                </c:pt>
                <c:pt idx="6117">
                  <c:v>45169.875</c:v>
                </c:pt>
                <c:pt idx="6118">
                  <c:v>45169.916666666672</c:v>
                </c:pt>
                <c:pt idx="6119">
                  <c:v>45169.958333333328</c:v>
                </c:pt>
                <c:pt idx="6120">
                  <c:v>45170</c:v>
                </c:pt>
                <c:pt idx="6121">
                  <c:v>45170.041666666672</c:v>
                </c:pt>
                <c:pt idx="6122">
                  <c:v>45170.083333333328</c:v>
                </c:pt>
                <c:pt idx="6123">
                  <c:v>45170.125</c:v>
                </c:pt>
                <c:pt idx="6124">
                  <c:v>45170.166666666672</c:v>
                </c:pt>
                <c:pt idx="6125">
                  <c:v>45170.208333333328</c:v>
                </c:pt>
                <c:pt idx="6126">
                  <c:v>45170.25</c:v>
                </c:pt>
                <c:pt idx="6127">
                  <c:v>45170.291666666672</c:v>
                </c:pt>
                <c:pt idx="6128">
                  <c:v>45170.333333333328</c:v>
                </c:pt>
                <c:pt idx="6129">
                  <c:v>45170.375</c:v>
                </c:pt>
                <c:pt idx="6130">
                  <c:v>45170.416666666672</c:v>
                </c:pt>
                <c:pt idx="6131">
                  <c:v>45170.458333333328</c:v>
                </c:pt>
                <c:pt idx="6132">
                  <c:v>45170.5</c:v>
                </c:pt>
                <c:pt idx="6133">
                  <c:v>45170.541666666672</c:v>
                </c:pt>
                <c:pt idx="6134">
                  <c:v>45170.583333333328</c:v>
                </c:pt>
                <c:pt idx="6135">
                  <c:v>45170.625</c:v>
                </c:pt>
                <c:pt idx="6136">
                  <c:v>45170.666666666672</c:v>
                </c:pt>
                <c:pt idx="6137">
                  <c:v>45170.708333333328</c:v>
                </c:pt>
                <c:pt idx="6138">
                  <c:v>45170.75</c:v>
                </c:pt>
                <c:pt idx="6139">
                  <c:v>45170.791666666672</c:v>
                </c:pt>
                <c:pt idx="6140">
                  <c:v>45170.833333333328</c:v>
                </c:pt>
                <c:pt idx="6141">
                  <c:v>45170.875</c:v>
                </c:pt>
                <c:pt idx="6142">
                  <c:v>45170.916666666672</c:v>
                </c:pt>
                <c:pt idx="6143">
                  <c:v>45170.958333333328</c:v>
                </c:pt>
                <c:pt idx="6144">
                  <c:v>45171</c:v>
                </c:pt>
                <c:pt idx="6145">
                  <c:v>45171.041666666672</c:v>
                </c:pt>
                <c:pt idx="6146">
                  <c:v>45171.083333333328</c:v>
                </c:pt>
                <c:pt idx="6147">
                  <c:v>45171.125</c:v>
                </c:pt>
                <c:pt idx="6148">
                  <c:v>45171.166666666672</c:v>
                </c:pt>
                <c:pt idx="6149">
                  <c:v>45171.208333333328</c:v>
                </c:pt>
                <c:pt idx="6150">
                  <c:v>45171.25</c:v>
                </c:pt>
                <c:pt idx="6151">
                  <c:v>45171.291666666672</c:v>
                </c:pt>
                <c:pt idx="6152">
                  <c:v>45171.333333333328</c:v>
                </c:pt>
                <c:pt idx="6153">
                  <c:v>45171.375</c:v>
                </c:pt>
                <c:pt idx="6154">
                  <c:v>45171.416666666672</c:v>
                </c:pt>
                <c:pt idx="6155">
                  <c:v>45171.458333333328</c:v>
                </c:pt>
                <c:pt idx="6156">
                  <c:v>45171.5</c:v>
                </c:pt>
                <c:pt idx="6157">
                  <c:v>45171.541666666672</c:v>
                </c:pt>
                <c:pt idx="6158">
                  <c:v>45171.583333333328</c:v>
                </c:pt>
                <c:pt idx="6159">
                  <c:v>45171.625</c:v>
                </c:pt>
                <c:pt idx="6160">
                  <c:v>45171.666666666672</c:v>
                </c:pt>
                <c:pt idx="6161">
                  <c:v>45171.708333333328</c:v>
                </c:pt>
                <c:pt idx="6162">
                  <c:v>45171.75</c:v>
                </c:pt>
                <c:pt idx="6163">
                  <c:v>45171.791666666672</c:v>
                </c:pt>
                <c:pt idx="6164">
                  <c:v>45171.833333333328</c:v>
                </c:pt>
                <c:pt idx="6165">
                  <c:v>45171.875</c:v>
                </c:pt>
                <c:pt idx="6166">
                  <c:v>45171.916666666672</c:v>
                </c:pt>
                <c:pt idx="6167">
                  <c:v>45171.958333333328</c:v>
                </c:pt>
                <c:pt idx="6168">
                  <c:v>45172</c:v>
                </c:pt>
                <c:pt idx="6169">
                  <c:v>45172.041666666672</c:v>
                </c:pt>
                <c:pt idx="6170">
                  <c:v>45172.083333333328</c:v>
                </c:pt>
                <c:pt idx="6171">
                  <c:v>45172.125</c:v>
                </c:pt>
                <c:pt idx="6172">
                  <c:v>45172.166666666672</c:v>
                </c:pt>
                <c:pt idx="6173">
                  <c:v>45172.208333333328</c:v>
                </c:pt>
                <c:pt idx="6174">
                  <c:v>45172.25</c:v>
                </c:pt>
                <c:pt idx="6175">
                  <c:v>45172.291666666672</c:v>
                </c:pt>
                <c:pt idx="6176">
                  <c:v>45172.333333333328</c:v>
                </c:pt>
                <c:pt idx="6177">
                  <c:v>45172.375</c:v>
                </c:pt>
                <c:pt idx="6178">
                  <c:v>45172.416666666672</c:v>
                </c:pt>
                <c:pt idx="6179">
                  <c:v>45172.458333333328</c:v>
                </c:pt>
                <c:pt idx="6180">
                  <c:v>45172.5</c:v>
                </c:pt>
                <c:pt idx="6181">
                  <c:v>45172.541666666672</c:v>
                </c:pt>
                <c:pt idx="6182">
                  <c:v>45172.583333333328</c:v>
                </c:pt>
                <c:pt idx="6183">
                  <c:v>45172.625</c:v>
                </c:pt>
                <c:pt idx="6184">
                  <c:v>45172.666666666672</c:v>
                </c:pt>
                <c:pt idx="6185">
                  <c:v>45172.708333333328</c:v>
                </c:pt>
                <c:pt idx="6186">
                  <c:v>45172.75</c:v>
                </c:pt>
                <c:pt idx="6187">
                  <c:v>45172.791666666672</c:v>
                </c:pt>
                <c:pt idx="6188">
                  <c:v>45172.833333333328</c:v>
                </c:pt>
                <c:pt idx="6189">
                  <c:v>45172.875</c:v>
                </c:pt>
                <c:pt idx="6190">
                  <c:v>45172.916666666672</c:v>
                </c:pt>
                <c:pt idx="6191">
                  <c:v>45172.958333333328</c:v>
                </c:pt>
                <c:pt idx="6192">
                  <c:v>45173</c:v>
                </c:pt>
                <c:pt idx="6193">
                  <c:v>45173.041666666672</c:v>
                </c:pt>
                <c:pt idx="6194">
                  <c:v>45173.083333333328</c:v>
                </c:pt>
                <c:pt idx="6195">
                  <c:v>45173.125</c:v>
                </c:pt>
                <c:pt idx="6196">
                  <c:v>45173.166666666672</c:v>
                </c:pt>
                <c:pt idx="6197">
                  <c:v>45173.208333333328</c:v>
                </c:pt>
                <c:pt idx="6198">
                  <c:v>45173.25</c:v>
                </c:pt>
                <c:pt idx="6199">
                  <c:v>45173.291666666672</c:v>
                </c:pt>
                <c:pt idx="6200">
                  <c:v>45173.333333333328</c:v>
                </c:pt>
                <c:pt idx="6201">
                  <c:v>45173.375</c:v>
                </c:pt>
                <c:pt idx="6202">
                  <c:v>45173.416666666672</c:v>
                </c:pt>
                <c:pt idx="6203">
                  <c:v>45173.458333333328</c:v>
                </c:pt>
                <c:pt idx="6204">
                  <c:v>45173.5</c:v>
                </c:pt>
                <c:pt idx="6205">
                  <c:v>45173.541666666672</c:v>
                </c:pt>
                <c:pt idx="6206">
                  <c:v>45173.583333333328</c:v>
                </c:pt>
                <c:pt idx="6207">
                  <c:v>45173.625</c:v>
                </c:pt>
                <c:pt idx="6208">
                  <c:v>45173.666666666672</c:v>
                </c:pt>
                <c:pt idx="6209">
                  <c:v>45173.708333333328</c:v>
                </c:pt>
                <c:pt idx="6210">
                  <c:v>45173.75</c:v>
                </c:pt>
                <c:pt idx="6211">
                  <c:v>45173.791666666672</c:v>
                </c:pt>
                <c:pt idx="6212">
                  <c:v>45173.833333333328</c:v>
                </c:pt>
                <c:pt idx="6213">
                  <c:v>45173.875</c:v>
                </c:pt>
                <c:pt idx="6214">
                  <c:v>45173.916666666672</c:v>
                </c:pt>
                <c:pt idx="6215">
                  <c:v>45173.958333333328</c:v>
                </c:pt>
                <c:pt idx="6216">
                  <c:v>45174</c:v>
                </c:pt>
                <c:pt idx="6217">
                  <c:v>45174.041666666672</c:v>
                </c:pt>
                <c:pt idx="6218">
                  <c:v>45174.083333333328</c:v>
                </c:pt>
                <c:pt idx="6219">
                  <c:v>45174.125</c:v>
                </c:pt>
                <c:pt idx="6220">
                  <c:v>45174.166666666672</c:v>
                </c:pt>
                <c:pt idx="6221">
                  <c:v>45174.208333333328</c:v>
                </c:pt>
                <c:pt idx="6222">
                  <c:v>45174.25</c:v>
                </c:pt>
                <c:pt idx="6223">
                  <c:v>45174.291666666672</c:v>
                </c:pt>
                <c:pt idx="6224">
                  <c:v>45174.333333333328</c:v>
                </c:pt>
                <c:pt idx="6225">
                  <c:v>45174.375</c:v>
                </c:pt>
                <c:pt idx="6226">
                  <c:v>45174.416666666672</c:v>
                </c:pt>
                <c:pt idx="6227">
                  <c:v>45174.458333333328</c:v>
                </c:pt>
                <c:pt idx="6228">
                  <c:v>45174.5</c:v>
                </c:pt>
                <c:pt idx="6229">
                  <c:v>45174.541666666672</c:v>
                </c:pt>
                <c:pt idx="6230">
                  <c:v>45174.583333333328</c:v>
                </c:pt>
                <c:pt idx="6231">
                  <c:v>45174.625</c:v>
                </c:pt>
                <c:pt idx="6232">
                  <c:v>45174.666666666672</c:v>
                </c:pt>
                <c:pt idx="6233">
                  <c:v>45174.708333333328</c:v>
                </c:pt>
                <c:pt idx="6234">
                  <c:v>45174.75</c:v>
                </c:pt>
                <c:pt idx="6235">
                  <c:v>45174.791666666672</c:v>
                </c:pt>
                <c:pt idx="6236">
                  <c:v>45174.833333333328</c:v>
                </c:pt>
                <c:pt idx="6237">
                  <c:v>45174.875</c:v>
                </c:pt>
                <c:pt idx="6238">
                  <c:v>45174.916666666672</c:v>
                </c:pt>
                <c:pt idx="6239">
                  <c:v>45174.958333333328</c:v>
                </c:pt>
                <c:pt idx="6240">
                  <c:v>45175</c:v>
                </c:pt>
                <c:pt idx="6241">
                  <c:v>45175.041666666672</c:v>
                </c:pt>
                <c:pt idx="6242">
                  <c:v>45175.083333333328</c:v>
                </c:pt>
                <c:pt idx="6243">
                  <c:v>45175.125</c:v>
                </c:pt>
                <c:pt idx="6244">
                  <c:v>45175.166666666672</c:v>
                </c:pt>
                <c:pt idx="6245">
                  <c:v>45175.208333333328</c:v>
                </c:pt>
                <c:pt idx="6246">
                  <c:v>45175.25</c:v>
                </c:pt>
                <c:pt idx="6247">
                  <c:v>45175.291666666672</c:v>
                </c:pt>
                <c:pt idx="6248">
                  <c:v>45175.333333333328</c:v>
                </c:pt>
                <c:pt idx="6249">
                  <c:v>45175.375</c:v>
                </c:pt>
                <c:pt idx="6250">
                  <c:v>45175.416666666672</c:v>
                </c:pt>
                <c:pt idx="6251">
                  <c:v>45175.458333333328</c:v>
                </c:pt>
                <c:pt idx="6252">
                  <c:v>45175.5</c:v>
                </c:pt>
                <c:pt idx="6253">
                  <c:v>45175.541666666672</c:v>
                </c:pt>
                <c:pt idx="6254">
                  <c:v>45175.583333333328</c:v>
                </c:pt>
                <c:pt idx="6255">
                  <c:v>45175.625</c:v>
                </c:pt>
                <c:pt idx="6256">
                  <c:v>45175.666666666672</c:v>
                </c:pt>
                <c:pt idx="6257">
                  <c:v>45175.708333333328</c:v>
                </c:pt>
                <c:pt idx="6258">
                  <c:v>45175.75</c:v>
                </c:pt>
                <c:pt idx="6259">
                  <c:v>45175.791666666672</c:v>
                </c:pt>
                <c:pt idx="6260">
                  <c:v>45175.833333333328</c:v>
                </c:pt>
                <c:pt idx="6261">
                  <c:v>45175.875</c:v>
                </c:pt>
                <c:pt idx="6262">
                  <c:v>45175.916666666672</c:v>
                </c:pt>
                <c:pt idx="6263">
                  <c:v>45175.958333333328</c:v>
                </c:pt>
                <c:pt idx="6264">
                  <c:v>45176</c:v>
                </c:pt>
                <c:pt idx="6265">
                  <c:v>45176.041666666672</c:v>
                </c:pt>
                <c:pt idx="6266">
                  <c:v>45176.083333333328</c:v>
                </c:pt>
                <c:pt idx="6267">
                  <c:v>45176.125</c:v>
                </c:pt>
                <c:pt idx="6268">
                  <c:v>45176.166666666672</c:v>
                </c:pt>
                <c:pt idx="6269">
                  <c:v>45176.208333333328</c:v>
                </c:pt>
                <c:pt idx="6270">
                  <c:v>45176.25</c:v>
                </c:pt>
                <c:pt idx="6271">
                  <c:v>45176.291666666672</c:v>
                </c:pt>
                <c:pt idx="6272">
                  <c:v>45176.333333333328</c:v>
                </c:pt>
                <c:pt idx="6273">
                  <c:v>45176.375</c:v>
                </c:pt>
                <c:pt idx="6274">
                  <c:v>45176.416666666672</c:v>
                </c:pt>
                <c:pt idx="6275">
                  <c:v>45176.458333333328</c:v>
                </c:pt>
                <c:pt idx="6276">
                  <c:v>45176.5</c:v>
                </c:pt>
                <c:pt idx="6277">
                  <c:v>45176.541666666672</c:v>
                </c:pt>
                <c:pt idx="6278">
                  <c:v>45176.583333333328</c:v>
                </c:pt>
                <c:pt idx="6279">
                  <c:v>45176.625</c:v>
                </c:pt>
                <c:pt idx="6280">
                  <c:v>45176.666666666672</c:v>
                </c:pt>
                <c:pt idx="6281">
                  <c:v>45176.708333333328</c:v>
                </c:pt>
                <c:pt idx="6282">
                  <c:v>45176.75</c:v>
                </c:pt>
                <c:pt idx="6283">
                  <c:v>45176.791666666672</c:v>
                </c:pt>
                <c:pt idx="6284">
                  <c:v>45176.833333333328</c:v>
                </c:pt>
                <c:pt idx="6285">
                  <c:v>45176.875</c:v>
                </c:pt>
                <c:pt idx="6286">
                  <c:v>45176.916666666672</c:v>
                </c:pt>
                <c:pt idx="6287">
                  <c:v>45176.958333333328</c:v>
                </c:pt>
                <c:pt idx="6288">
                  <c:v>45177</c:v>
                </c:pt>
                <c:pt idx="6289">
                  <c:v>45177.041666666672</c:v>
                </c:pt>
                <c:pt idx="6290">
                  <c:v>45177.083333333328</c:v>
                </c:pt>
                <c:pt idx="6291">
                  <c:v>45177.125</c:v>
                </c:pt>
                <c:pt idx="6292">
                  <c:v>45177.166666666672</c:v>
                </c:pt>
                <c:pt idx="6293">
                  <c:v>45177.208333333328</c:v>
                </c:pt>
                <c:pt idx="6294">
                  <c:v>45177.25</c:v>
                </c:pt>
                <c:pt idx="6295">
                  <c:v>45177.291666666672</c:v>
                </c:pt>
                <c:pt idx="6296">
                  <c:v>45177.333333333328</c:v>
                </c:pt>
                <c:pt idx="6297">
                  <c:v>45177.375</c:v>
                </c:pt>
                <c:pt idx="6298">
                  <c:v>45177.416666666672</c:v>
                </c:pt>
                <c:pt idx="6299">
                  <c:v>45177.458333333328</c:v>
                </c:pt>
                <c:pt idx="6300">
                  <c:v>45177.5</c:v>
                </c:pt>
                <c:pt idx="6301">
                  <c:v>45177.541666666672</c:v>
                </c:pt>
                <c:pt idx="6302">
                  <c:v>45177.583333333328</c:v>
                </c:pt>
                <c:pt idx="6303">
                  <c:v>45177.625</c:v>
                </c:pt>
                <c:pt idx="6304">
                  <c:v>45177.666666666672</c:v>
                </c:pt>
                <c:pt idx="6305">
                  <c:v>45177.708333333328</c:v>
                </c:pt>
                <c:pt idx="6306">
                  <c:v>45177.75</c:v>
                </c:pt>
                <c:pt idx="6307">
                  <c:v>45177.791666666672</c:v>
                </c:pt>
                <c:pt idx="6308">
                  <c:v>45177.833333333328</c:v>
                </c:pt>
                <c:pt idx="6309">
                  <c:v>45177.875</c:v>
                </c:pt>
                <c:pt idx="6310">
                  <c:v>45177.916666666672</c:v>
                </c:pt>
                <c:pt idx="6311">
                  <c:v>45177.958333333328</c:v>
                </c:pt>
                <c:pt idx="6312">
                  <c:v>45178</c:v>
                </c:pt>
                <c:pt idx="6313">
                  <c:v>45178.041666666672</c:v>
                </c:pt>
                <c:pt idx="6314">
                  <c:v>45178.083333333328</c:v>
                </c:pt>
                <c:pt idx="6315">
                  <c:v>45178.125</c:v>
                </c:pt>
                <c:pt idx="6316">
                  <c:v>45178.166666666672</c:v>
                </c:pt>
                <c:pt idx="6317">
                  <c:v>45178.208333333328</c:v>
                </c:pt>
                <c:pt idx="6318">
                  <c:v>45178.25</c:v>
                </c:pt>
                <c:pt idx="6319">
                  <c:v>45178.291666666672</c:v>
                </c:pt>
                <c:pt idx="6320">
                  <c:v>45178.333333333328</c:v>
                </c:pt>
                <c:pt idx="6321">
                  <c:v>45178.375</c:v>
                </c:pt>
                <c:pt idx="6322">
                  <c:v>45178.416666666672</c:v>
                </c:pt>
                <c:pt idx="6323">
                  <c:v>45178.458333333328</c:v>
                </c:pt>
                <c:pt idx="6324">
                  <c:v>45178.5</c:v>
                </c:pt>
                <c:pt idx="6325">
                  <c:v>45178.541666666672</c:v>
                </c:pt>
                <c:pt idx="6326">
                  <c:v>45178.583333333328</c:v>
                </c:pt>
                <c:pt idx="6327">
                  <c:v>45178.625</c:v>
                </c:pt>
                <c:pt idx="6328">
                  <c:v>45178.666666666672</c:v>
                </c:pt>
                <c:pt idx="6329">
                  <c:v>45178.708333333328</c:v>
                </c:pt>
                <c:pt idx="6330">
                  <c:v>45178.75</c:v>
                </c:pt>
                <c:pt idx="6331">
                  <c:v>45178.791666666672</c:v>
                </c:pt>
                <c:pt idx="6332">
                  <c:v>45178.833333333328</c:v>
                </c:pt>
                <c:pt idx="6333">
                  <c:v>45178.875</c:v>
                </c:pt>
                <c:pt idx="6334">
                  <c:v>45178.916666666672</c:v>
                </c:pt>
                <c:pt idx="6335">
                  <c:v>45178.958333333328</c:v>
                </c:pt>
                <c:pt idx="6336">
                  <c:v>45179</c:v>
                </c:pt>
                <c:pt idx="6337">
                  <c:v>45179.041666666672</c:v>
                </c:pt>
                <c:pt idx="6338">
                  <c:v>45179.083333333328</c:v>
                </c:pt>
                <c:pt idx="6339">
                  <c:v>45179.125</c:v>
                </c:pt>
                <c:pt idx="6340">
                  <c:v>45179.166666666672</c:v>
                </c:pt>
                <c:pt idx="6341">
                  <c:v>45179.208333333328</c:v>
                </c:pt>
                <c:pt idx="6342">
                  <c:v>45179.25</c:v>
                </c:pt>
                <c:pt idx="6343">
                  <c:v>45179.291666666672</c:v>
                </c:pt>
                <c:pt idx="6344">
                  <c:v>45179.333333333328</c:v>
                </c:pt>
                <c:pt idx="6345">
                  <c:v>45179.375</c:v>
                </c:pt>
                <c:pt idx="6346">
                  <c:v>45179.416666666672</c:v>
                </c:pt>
                <c:pt idx="6347">
                  <c:v>45179.458333333328</c:v>
                </c:pt>
                <c:pt idx="6348">
                  <c:v>45179.5</c:v>
                </c:pt>
                <c:pt idx="6349">
                  <c:v>45179.541666666672</c:v>
                </c:pt>
                <c:pt idx="6350">
                  <c:v>45179.583333333328</c:v>
                </c:pt>
                <c:pt idx="6351">
                  <c:v>45179.625</c:v>
                </c:pt>
                <c:pt idx="6352">
                  <c:v>45179.666666666672</c:v>
                </c:pt>
                <c:pt idx="6353">
                  <c:v>45179.708333333328</c:v>
                </c:pt>
                <c:pt idx="6354">
                  <c:v>45179.75</c:v>
                </c:pt>
                <c:pt idx="6355">
                  <c:v>45179.791666666672</c:v>
                </c:pt>
                <c:pt idx="6356">
                  <c:v>45179.833333333328</c:v>
                </c:pt>
                <c:pt idx="6357">
                  <c:v>45179.875</c:v>
                </c:pt>
                <c:pt idx="6358">
                  <c:v>45179.916666666672</c:v>
                </c:pt>
                <c:pt idx="6359">
                  <c:v>45179.958333333328</c:v>
                </c:pt>
                <c:pt idx="6360">
                  <c:v>45180</c:v>
                </c:pt>
                <c:pt idx="6361">
                  <c:v>45180.041666666672</c:v>
                </c:pt>
                <c:pt idx="6362">
                  <c:v>45180.083333333328</c:v>
                </c:pt>
                <c:pt idx="6363">
                  <c:v>45180.125</c:v>
                </c:pt>
                <c:pt idx="6364">
                  <c:v>45180.166666666672</c:v>
                </c:pt>
                <c:pt idx="6365">
                  <c:v>45180.208333333328</c:v>
                </c:pt>
                <c:pt idx="6366">
                  <c:v>45180.25</c:v>
                </c:pt>
                <c:pt idx="6367">
                  <c:v>45180.291666666672</c:v>
                </c:pt>
                <c:pt idx="6368">
                  <c:v>45180.333333333328</c:v>
                </c:pt>
                <c:pt idx="6369">
                  <c:v>45180.375</c:v>
                </c:pt>
                <c:pt idx="6370">
                  <c:v>45180.416666666672</c:v>
                </c:pt>
                <c:pt idx="6371">
                  <c:v>45180.458333333328</c:v>
                </c:pt>
                <c:pt idx="6372">
                  <c:v>45180.5</c:v>
                </c:pt>
                <c:pt idx="6373">
                  <c:v>45180.541666666672</c:v>
                </c:pt>
                <c:pt idx="6374">
                  <c:v>45180.583333333328</c:v>
                </c:pt>
                <c:pt idx="6375">
                  <c:v>45180.625</c:v>
                </c:pt>
                <c:pt idx="6376">
                  <c:v>45180.666666666672</c:v>
                </c:pt>
                <c:pt idx="6377">
                  <c:v>45180.708333333328</c:v>
                </c:pt>
                <c:pt idx="6378">
                  <c:v>45180.75</c:v>
                </c:pt>
                <c:pt idx="6379">
                  <c:v>45180.791666666672</c:v>
                </c:pt>
                <c:pt idx="6380">
                  <c:v>45180.833333333328</c:v>
                </c:pt>
                <c:pt idx="6381">
                  <c:v>45180.875</c:v>
                </c:pt>
                <c:pt idx="6382">
                  <c:v>45180.916666666672</c:v>
                </c:pt>
                <c:pt idx="6383">
                  <c:v>45180.958333333328</c:v>
                </c:pt>
                <c:pt idx="6384">
                  <c:v>45181</c:v>
                </c:pt>
                <c:pt idx="6385">
                  <c:v>45181.041666666672</c:v>
                </c:pt>
                <c:pt idx="6386">
                  <c:v>45181.083333333328</c:v>
                </c:pt>
                <c:pt idx="6387">
                  <c:v>45181.125</c:v>
                </c:pt>
                <c:pt idx="6388">
                  <c:v>45181.166666666672</c:v>
                </c:pt>
                <c:pt idx="6389">
                  <c:v>45181.208333333328</c:v>
                </c:pt>
                <c:pt idx="6390">
                  <c:v>45181.25</c:v>
                </c:pt>
                <c:pt idx="6391">
                  <c:v>45181.291666666672</c:v>
                </c:pt>
                <c:pt idx="6392">
                  <c:v>45181.333333333328</c:v>
                </c:pt>
                <c:pt idx="6393">
                  <c:v>45181.375</c:v>
                </c:pt>
                <c:pt idx="6394">
                  <c:v>45181.416666666672</c:v>
                </c:pt>
                <c:pt idx="6395">
                  <c:v>45181.458333333328</c:v>
                </c:pt>
                <c:pt idx="6396">
                  <c:v>45181.5</c:v>
                </c:pt>
                <c:pt idx="6397">
                  <c:v>45181.541666666672</c:v>
                </c:pt>
                <c:pt idx="6398">
                  <c:v>45181.583333333328</c:v>
                </c:pt>
                <c:pt idx="6399">
                  <c:v>45181.625</c:v>
                </c:pt>
                <c:pt idx="6400">
                  <c:v>45181.666666666672</c:v>
                </c:pt>
                <c:pt idx="6401">
                  <c:v>45181.708333333328</c:v>
                </c:pt>
                <c:pt idx="6402">
                  <c:v>45181.75</c:v>
                </c:pt>
                <c:pt idx="6403">
                  <c:v>45181.791666666672</c:v>
                </c:pt>
                <c:pt idx="6404">
                  <c:v>45181.833333333328</c:v>
                </c:pt>
                <c:pt idx="6405">
                  <c:v>45181.875</c:v>
                </c:pt>
                <c:pt idx="6406">
                  <c:v>45181.916666666672</c:v>
                </c:pt>
                <c:pt idx="6407">
                  <c:v>45181.958333333328</c:v>
                </c:pt>
                <c:pt idx="6408">
                  <c:v>45182</c:v>
                </c:pt>
                <c:pt idx="6409">
                  <c:v>45182.041666666672</c:v>
                </c:pt>
                <c:pt idx="6410">
                  <c:v>45182.083333333328</c:v>
                </c:pt>
                <c:pt idx="6411">
                  <c:v>45182.125</c:v>
                </c:pt>
                <c:pt idx="6412">
                  <c:v>45182.166666666672</c:v>
                </c:pt>
                <c:pt idx="6413">
                  <c:v>45182.208333333328</c:v>
                </c:pt>
                <c:pt idx="6414">
                  <c:v>45182.25</c:v>
                </c:pt>
                <c:pt idx="6415">
                  <c:v>45182.291666666672</c:v>
                </c:pt>
                <c:pt idx="6416">
                  <c:v>45182.333333333328</c:v>
                </c:pt>
                <c:pt idx="6417">
                  <c:v>45182.375</c:v>
                </c:pt>
                <c:pt idx="6418">
                  <c:v>45182.416666666672</c:v>
                </c:pt>
                <c:pt idx="6419">
                  <c:v>45182.458333333328</c:v>
                </c:pt>
                <c:pt idx="6420">
                  <c:v>45182.5</c:v>
                </c:pt>
                <c:pt idx="6421">
                  <c:v>45182.541666666672</c:v>
                </c:pt>
                <c:pt idx="6422">
                  <c:v>45182.583333333328</c:v>
                </c:pt>
                <c:pt idx="6423">
                  <c:v>45182.625</c:v>
                </c:pt>
                <c:pt idx="6424">
                  <c:v>45182.666666666672</c:v>
                </c:pt>
                <c:pt idx="6425">
                  <c:v>45182.708333333328</c:v>
                </c:pt>
                <c:pt idx="6426">
                  <c:v>45182.75</c:v>
                </c:pt>
                <c:pt idx="6427">
                  <c:v>45182.791666666672</c:v>
                </c:pt>
                <c:pt idx="6428">
                  <c:v>45182.833333333328</c:v>
                </c:pt>
                <c:pt idx="6429">
                  <c:v>45182.875</c:v>
                </c:pt>
                <c:pt idx="6430">
                  <c:v>45182.916666666672</c:v>
                </c:pt>
                <c:pt idx="6431">
                  <c:v>45182.958333333328</c:v>
                </c:pt>
                <c:pt idx="6432">
                  <c:v>45183</c:v>
                </c:pt>
                <c:pt idx="6433">
                  <c:v>45183.041666666672</c:v>
                </c:pt>
                <c:pt idx="6434">
                  <c:v>45183.083333333328</c:v>
                </c:pt>
                <c:pt idx="6435">
                  <c:v>45183.125</c:v>
                </c:pt>
                <c:pt idx="6436">
                  <c:v>45183.166666666672</c:v>
                </c:pt>
                <c:pt idx="6437">
                  <c:v>45183.208333333328</c:v>
                </c:pt>
                <c:pt idx="6438">
                  <c:v>45183.25</c:v>
                </c:pt>
                <c:pt idx="6439">
                  <c:v>45183.291666666672</c:v>
                </c:pt>
                <c:pt idx="6440">
                  <c:v>45183.333333333328</c:v>
                </c:pt>
                <c:pt idx="6441">
                  <c:v>45183.375</c:v>
                </c:pt>
                <c:pt idx="6442">
                  <c:v>45183.416666666672</c:v>
                </c:pt>
                <c:pt idx="6443">
                  <c:v>45183.458333333328</c:v>
                </c:pt>
                <c:pt idx="6444">
                  <c:v>45183.5</c:v>
                </c:pt>
                <c:pt idx="6445">
                  <c:v>45183.541666666672</c:v>
                </c:pt>
                <c:pt idx="6446">
                  <c:v>45183.583333333328</c:v>
                </c:pt>
                <c:pt idx="6447">
                  <c:v>45183.625</c:v>
                </c:pt>
                <c:pt idx="6448">
                  <c:v>45183.666666666672</c:v>
                </c:pt>
                <c:pt idx="6449">
                  <c:v>45183.708333333328</c:v>
                </c:pt>
                <c:pt idx="6450">
                  <c:v>45183.75</c:v>
                </c:pt>
                <c:pt idx="6451">
                  <c:v>45183.791666666672</c:v>
                </c:pt>
                <c:pt idx="6452">
                  <c:v>45183.833333333328</c:v>
                </c:pt>
                <c:pt idx="6453">
                  <c:v>45183.875</c:v>
                </c:pt>
                <c:pt idx="6454">
                  <c:v>45183.916666666672</c:v>
                </c:pt>
                <c:pt idx="6455">
                  <c:v>45183.958333333328</c:v>
                </c:pt>
                <c:pt idx="6456">
                  <c:v>45184</c:v>
                </c:pt>
                <c:pt idx="6457">
                  <c:v>45184.041666666672</c:v>
                </c:pt>
                <c:pt idx="6458">
                  <c:v>45184.083333333328</c:v>
                </c:pt>
                <c:pt idx="6459">
                  <c:v>45184.125</c:v>
                </c:pt>
                <c:pt idx="6460">
                  <c:v>45184.166666666672</c:v>
                </c:pt>
                <c:pt idx="6461">
                  <c:v>45184.208333333328</c:v>
                </c:pt>
                <c:pt idx="6462">
                  <c:v>45184.25</c:v>
                </c:pt>
                <c:pt idx="6463">
                  <c:v>45184.291666666672</c:v>
                </c:pt>
                <c:pt idx="6464">
                  <c:v>45184.333333333328</c:v>
                </c:pt>
                <c:pt idx="6465">
                  <c:v>45184.375</c:v>
                </c:pt>
                <c:pt idx="6466">
                  <c:v>45184.416666666672</c:v>
                </c:pt>
                <c:pt idx="6467">
                  <c:v>45184.458333333328</c:v>
                </c:pt>
                <c:pt idx="6468">
                  <c:v>45184.5</c:v>
                </c:pt>
                <c:pt idx="6469">
                  <c:v>45184.541666666672</c:v>
                </c:pt>
                <c:pt idx="6470">
                  <c:v>45184.583333333328</c:v>
                </c:pt>
                <c:pt idx="6471">
                  <c:v>45184.625</c:v>
                </c:pt>
                <c:pt idx="6472">
                  <c:v>45184.666666666672</c:v>
                </c:pt>
                <c:pt idx="6473">
                  <c:v>45184.708333333328</c:v>
                </c:pt>
                <c:pt idx="6474">
                  <c:v>45184.75</c:v>
                </c:pt>
                <c:pt idx="6475">
                  <c:v>45184.791666666672</c:v>
                </c:pt>
                <c:pt idx="6476">
                  <c:v>45184.833333333328</c:v>
                </c:pt>
                <c:pt idx="6477">
                  <c:v>45184.875</c:v>
                </c:pt>
                <c:pt idx="6478">
                  <c:v>45184.916666666672</c:v>
                </c:pt>
                <c:pt idx="6479">
                  <c:v>45184.958333333328</c:v>
                </c:pt>
                <c:pt idx="6480">
                  <c:v>45185</c:v>
                </c:pt>
                <c:pt idx="6481">
                  <c:v>45185.041666666672</c:v>
                </c:pt>
                <c:pt idx="6482">
                  <c:v>45185.083333333328</c:v>
                </c:pt>
                <c:pt idx="6483">
                  <c:v>45185.125</c:v>
                </c:pt>
                <c:pt idx="6484">
                  <c:v>45185.166666666672</c:v>
                </c:pt>
                <c:pt idx="6485">
                  <c:v>45185.208333333328</c:v>
                </c:pt>
                <c:pt idx="6486">
                  <c:v>45185.25</c:v>
                </c:pt>
                <c:pt idx="6487">
                  <c:v>45185.291666666672</c:v>
                </c:pt>
                <c:pt idx="6488">
                  <c:v>45185.333333333328</c:v>
                </c:pt>
                <c:pt idx="6489">
                  <c:v>45185.375</c:v>
                </c:pt>
                <c:pt idx="6490">
                  <c:v>45185.416666666672</c:v>
                </c:pt>
                <c:pt idx="6491">
                  <c:v>45185.458333333328</c:v>
                </c:pt>
                <c:pt idx="6492">
                  <c:v>45185.5</c:v>
                </c:pt>
                <c:pt idx="6493">
                  <c:v>45185.541666666672</c:v>
                </c:pt>
                <c:pt idx="6494">
                  <c:v>45185.583333333328</c:v>
                </c:pt>
                <c:pt idx="6495">
                  <c:v>45185.625</c:v>
                </c:pt>
                <c:pt idx="6496">
                  <c:v>45185.666666666672</c:v>
                </c:pt>
                <c:pt idx="6497">
                  <c:v>45185.708333333328</c:v>
                </c:pt>
                <c:pt idx="6498">
                  <c:v>45185.75</c:v>
                </c:pt>
                <c:pt idx="6499">
                  <c:v>45185.791666666672</c:v>
                </c:pt>
                <c:pt idx="6500">
                  <c:v>45185.833333333328</c:v>
                </c:pt>
                <c:pt idx="6501">
                  <c:v>45185.875</c:v>
                </c:pt>
                <c:pt idx="6502">
                  <c:v>45185.916666666672</c:v>
                </c:pt>
                <c:pt idx="6503">
                  <c:v>45185.958333333328</c:v>
                </c:pt>
                <c:pt idx="6504">
                  <c:v>45186</c:v>
                </c:pt>
                <c:pt idx="6505">
                  <c:v>45186.041666666672</c:v>
                </c:pt>
                <c:pt idx="6506">
                  <c:v>45186.083333333328</c:v>
                </c:pt>
                <c:pt idx="6507">
                  <c:v>45186.125</c:v>
                </c:pt>
                <c:pt idx="6508">
                  <c:v>45186.166666666672</c:v>
                </c:pt>
                <c:pt idx="6509">
                  <c:v>45186.208333333328</c:v>
                </c:pt>
                <c:pt idx="6510">
                  <c:v>45186.25</c:v>
                </c:pt>
                <c:pt idx="6511">
                  <c:v>45186.291666666672</c:v>
                </c:pt>
                <c:pt idx="6512">
                  <c:v>45186.333333333328</c:v>
                </c:pt>
                <c:pt idx="6513">
                  <c:v>45186.375</c:v>
                </c:pt>
                <c:pt idx="6514">
                  <c:v>45186.416666666672</c:v>
                </c:pt>
                <c:pt idx="6515">
                  <c:v>45186.458333333328</c:v>
                </c:pt>
                <c:pt idx="6516">
                  <c:v>45186.5</c:v>
                </c:pt>
                <c:pt idx="6517">
                  <c:v>45186.541666666672</c:v>
                </c:pt>
                <c:pt idx="6518">
                  <c:v>45186.583333333328</c:v>
                </c:pt>
                <c:pt idx="6519">
                  <c:v>45186.625</c:v>
                </c:pt>
                <c:pt idx="6520">
                  <c:v>45186.666666666672</c:v>
                </c:pt>
                <c:pt idx="6521">
                  <c:v>45186.708333333328</c:v>
                </c:pt>
                <c:pt idx="6522">
                  <c:v>45186.75</c:v>
                </c:pt>
                <c:pt idx="6523">
                  <c:v>45186.791666666672</c:v>
                </c:pt>
                <c:pt idx="6524">
                  <c:v>45186.833333333328</c:v>
                </c:pt>
                <c:pt idx="6525">
                  <c:v>45186.875</c:v>
                </c:pt>
                <c:pt idx="6526">
                  <c:v>45186.916666666672</c:v>
                </c:pt>
                <c:pt idx="6527">
                  <c:v>45186.958333333328</c:v>
                </c:pt>
                <c:pt idx="6528">
                  <c:v>45187</c:v>
                </c:pt>
                <c:pt idx="6529">
                  <c:v>45187.041666666672</c:v>
                </c:pt>
                <c:pt idx="6530">
                  <c:v>45187.083333333328</c:v>
                </c:pt>
                <c:pt idx="6531">
                  <c:v>45187.125</c:v>
                </c:pt>
                <c:pt idx="6532">
                  <c:v>45187.166666666672</c:v>
                </c:pt>
                <c:pt idx="6533">
                  <c:v>45187.208333333328</c:v>
                </c:pt>
                <c:pt idx="6534">
                  <c:v>45187.25</c:v>
                </c:pt>
                <c:pt idx="6535">
                  <c:v>45187.291666666672</c:v>
                </c:pt>
                <c:pt idx="6536">
                  <c:v>45187.333333333328</c:v>
                </c:pt>
                <c:pt idx="6537">
                  <c:v>45187.375</c:v>
                </c:pt>
                <c:pt idx="6538">
                  <c:v>45187.416666666672</c:v>
                </c:pt>
                <c:pt idx="6539">
                  <c:v>45187.458333333328</c:v>
                </c:pt>
                <c:pt idx="6540">
                  <c:v>45187.5</c:v>
                </c:pt>
                <c:pt idx="6541">
                  <c:v>45187.541666666672</c:v>
                </c:pt>
                <c:pt idx="6542">
                  <c:v>45187.583333333328</c:v>
                </c:pt>
                <c:pt idx="6543">
                  <c:v>45187.625</c:v>
                </c:pt>
                <c:pt idx="6544">
                  <c:v>45187.666666666672</c:v>
                </c:pt>
                <c:pt idx="6545">
                  <c:v>45187.708333333328</c:v>
                </c:pt>
                <c:pt idx="6546">
                  <c:v>45187.75</c:v>
                </c:pt>
                <c:pt idx="6547">
                  <c:v>45187.791666666672</c:v>
                </c:pt>
                <c:pt idx="6548">
                  <c:v>45187.833333333328</c:v>
                </c:pt>
                <c:pt idx="6549">
                  <c:v>45187.875</c:v>
                </c:pt>
                <c:pt idx="6550">
                  <c:v>45187.916666666672</c:v>
                </c:pt>
                <c:pt idx="6551">
                  <c:v>45187.958333333328</c:v>
                </c:pt>
                <c:pt idx="6552">
                  <c:v>45188</c:v>
                </c:pt>
                <c:pt idx="6553">
                  <c:v>45188.041666666672</c:v>
                </c:pt>
                <c:pt idx="6554">
                  <c:v>45188.083333333328</c:v>
                </c:pt>
                <c:pt idx="6555">
                  <c:v>45188.125</c:v>
                </c:pt>
                <c:pt idx="6556">
                  <c:v>45188.166666666672</c:v>
                </c:pt>
                <c:pt idx="6557">
                  <c:v>45188.208333333328</c:v>
                </c:pt>
                <c:pt idx="6558">
                  <c:v>45188.25</c:v>
                </c:pt>
                <c:pt idx="6559">
                  <c:v>45188.291666666672</c:v>
                </c:pt>
                <c:pt idx="6560">
                  <c:v>45188.333333333328</c:v>
                </c:pt>
                <c:pt idx="6561">
                  <c:v>45188.375</c:v>
                </c:pt>
                <c:pt idx="6562">
                  <c:v>45188.416666666672</c:v>
                </c:pt>
                <c:pt idx="6563">
                  <c:v>45188.458333333328</c:v>
                </c:pt>
                <c:pt idx="6564">
                  <c:v>45188.5</c:v>
                </c:pt>
                <c:pt idx="6565">
                  <c:v>45188.541666666672</c:v>
                </c:pt>
                <c:pt idx="6566">
                  <c:v>45188.583333333328</c:v>
                </c:pt>
                <c:pt idx="6567">
                  <c:v>45188.625</c:v>
                </c:pt>
                <c:pt idx="6568">
                  <c:v>45188.666666666672</c:v>
                </c:pt>
                <c:pt idx="6569">
                  <c:v>45188.708333333328</c:v>
                </c:pt>
                <c:pt idx="6570">
                  <c:v>45188.75</c:v>
                </c:pt>
                <c:pt idx="6571">
                  <c:v>45188.791666666672</c:v>
                </c:pt>
                <c:pt idx="6572">
                  <c:v>45188.833333333328</c:v>
                </c:pt>
                <c:pt idx="6573">
                  <c:v>45188.875</c:v>
                </c:pt>
                <c:pt idx="6574">
                  <c:v>45188.916666666672</c:v>
                </c:pt>
                <c:pt idx="6575">
                  <c:v>45188.958333333328</c:v>
                </c:pt>
                <c:pt idx="6576">
                  <c:v>45189</c:v>
                </c:pt>
                <c:pt idx="6577">
                  <c:v>45189.041666666672</c:v>
                </c:pt>
                <c:pt idx="6578">
                  <c:v>45189.083333333328</c:v>
                </c:pt>
                <c:pt idx="6579">
                  <c:v>45189.125</c:v>
                </c:pt>
                <c:pt idx="6580">
                  <c:v>45189.166666666672</c:v>
                </c:pt>
                <c:pt idx="6581">
                  <c:v>45189.208333333328</c:v>
                </c:pt>
                <c:pt idx="6582">
                  <c:v>45189.25</c:v>
                </c:pt>
                <c:pt idx="6583">
                  <c:v>45189.291666666672</c:v>
                </c:pt>
                <c:pt idx="6584">
                  <c:v>45189.333333333328</c:v>
                </c:pt>
                <c:pt idx="6585">
                  <c:v>45189.375</c:v>
                </c:pt>
                <c:pt idx="6586">
                  <c:v>45189.416666666672</c:v>
                </c:pt>
                <c:pt idx="6587">
                  <c:v>45189.458333333328</c:v>
                </c:pt>
                <c:pt idx="6588">
                  <c:v>45189.5</c:v>
                </c:pt>
                <c:pt idx="6589">
                  <c:v>45189.541666666672</c:v>
                </c:pt>
                <c:pt idx="6590">
                  <c:v>45189.583333333328</c:v>
                </c:pt>
                <c:pt idx="6591">
                  <c:v>45189.625</c:v>
                </c:pt>
                <c:pt idx="6592">
                  <c:v>45189.666666666672</c:v>
                </c:pt>
                <c:pt idx="6593">
                  <c:v>45189.708333333328</c:v>
                </c:pt>
                <c:pt idx="6594">
                  <c:v>45189.75</c:v>
                </c:pt>
                <c:pt idx="6595">
                  <c:v>45189.791666666672</c:v>
                </c:pt>
                <c:pt idx="6596">
                  <c:v>45189.833333333328</c:v>
                </c:pt>
                <c:pt idx="6597">
                  <c:v>45189.875</c:v>
                </c:pt>
                <c:pt idx="6598">
                  <c:v>45189.916666666672</c:v>
                </c:pt>
                <c:pt idx="6599">
                  <c:v>45189.958333333328</c:v>
                </c:pt>
                <c:pt idx="6600">
                  <c:v>45190</c:v>
                </c:pt>
                <c:pt idx="6601">
                  <c:v>45190.041666666672</c:v>
                </c:pt>
                <c:pt idx="6602">
                  <c:v>45190.083333333328</c:v>
                </c:pt>
                <c:pt idx="6603">
                  <c:v>45190.125</c:v>
                </c:pt>
                <c:pt idx="6604">
                  <c:v>45190.166666666672</c:v>
                </c:pt>
                <c:pt idx="6605">
                  <c:v>45190.208333333328</c:v>
                </c:pt>
                <c:pt idx="6606">
                  <c:v>45190.25</c:v>
                </c:pt>
                <c:pt idx="6607">
                  <c:v>45190.291666666672</c:v>
                </c:pt>
                <c:pt idx="6608">
                  <c:v>45190.333333333328</c:v>
                </c:pt>
                <c:pt idx="6609">
                  <c:v>45190.375</c:v>
                </c:pt>
                <c:pt idx="6610">
                  <c:v>45190.416666666672</c:v>
                </c:pt>
                <c:pt idx="6611">
                  <c:v>45190.458333333328</c:v>
                </c:pt>
                <c:pt idx="6612">
                  <c:v>45190.5</c:v>
                </c:pt>
                <c:pt idx="6613">
                  <c:v>45190.541666666672</c:v>
                </c:pt>
                <c:pt idx="6614">
                  <c:v>45190.583333333328</c:v>
                </c:pt>
                <c:pt idx="6615">
                  <c:v>45190.625</c:v>
                </c:pt>
                <c:pt idx="6616">
                  <c:v>45190.666666666672</c:v>
                </c:pt>
                <c:pt idx="6617">
                  <c:v>45190.708333333328</c:v>
                </c:pt>
                <c:pt idx="6618">
                  <c:v>45190.75</c:v>
                </c:pt>
                <c:pt idx="6619">
                  <c:v>45190.791666666672</c:v>
                </c:pt>
                <c:pt idx="6620">
                  <c:v>45190.833333333328</c:v>
                </c:pt>
                <c:pt idx="6621">
                  <c:v>45190.875</c:v>
                </c:pt>
                <c:pt idx="6622">
                  <c:v>45190.916666666672</c:v>
                </c:pt>
                <c:pt idx="6623">
                  <c:v>45190.958333333328</c:v>
                </c:pt>
                <c:pt idx="6624">
                  <c:v>45191</c:v>
                </c:pt>
                <c:pt idx="6625">
                  <c:v>45191.041666666672</c:v>
                </c:pt>
                <c:pt idx="6626">
                  <c:v>45191.083333333328</c:v>
                </c:pt>
                <c:pt idx="6627">
                  <c:v>45191.125</c:v>
                </c:pt>
                <c:pt idx="6628">
                  <c:v>45191.166666666672</c:v>
                </c:pt>
                <c:pt idx="6629">
                  <c:v>45191.208333333328</c:v>
                </c:pt>
                <c:pt idx="6630">
                  <c:v>45191.25</c:v>
                </c:pt>
                <c:pt idx="6631">
                  <c:v>45191.291666666672</c:v>
                </c:pt>
                <c:pt idx="6632">
                  <c:v>45191.333333333328</c:v>
                </c:pt>
                <c:pt idx="6633">
                  <c:v>45191.375</c:v>
                </c:pt>
                <c:pt idx="6634">
                  <c:v>45191.416666666672</c:v>
                </c:pt>
                <c:pt idx="6635">
                  <c:v>45191.458333333328</c:v>
                </c:pt>
                <c:pt idx="6636">
                  <c:v>45191.5</c:v>
                </c:pt>
                <c:pt idx="6637">
                  <c:v>45191.541666666672</c:v>
                </c:pt>
                <c:pt idx="6638">
                  <c:v>45191.583333333328</c:v>
                </c:pt>
                <c:pt idx="6639">
                  <c:v>45191.625</c:v>
                </c:pt>
                <c:pt idx="6640">
                  <c:v>45191.666666666672</c:v>
                </c:pt>
                <c:pt idx="6641">
                  <c:v>45191.708333333328</c:v>
                </c:pt>
                <c:pt idx="6642">
                  <c:v>45191.75</c:v>
                </c:pt>
                <c:pt idx="6643">
                  <c:v>45191.791666666672</c:v>
                </c:pt>
                <c:pt idx="6644">
                  <c:v>45191.833333333328</c:v>
                </c:pt>
                <c:pt idx="6645">
                  <c:v>45191.875</c:v>
                </c:pt>
                <c:pt idx="6646">
                  <c:v>45191.916666666672</c:v>
                </c:pt>
                <c:pt idx="6647">
                  <c:v>45191.958333333328</c:v>
                </c:pt>
                <c:pt idx="6648">
                  <c:v>45192</c:v>
                </c:pt>
                <c:pt idx="6649">
                  <c:v>45192.041666666672</c:v>
                </c:pt>
                <c:pt idx="6650">
                  <c:v>45192.083333333328</c:v>
                </c:pt>
                <c:pt idx="6651">
                  <c:v>45192.125</c:v>
                </c:pt>
                <c:pt idx="6652">
                  <c:v>45192.166666666672</c:v>
                </c:pt>
                <c:pt idx="6653">
                  <c:v>45192.208333333328</c:v>
                </c:pt>
                <c:pt idx="6654">
                  <c:v>45192.25</c:v>
                </c:pt>
                <c:pt idx="6655">
                  <c:v>45192.291666666672</c:v>
                </c:pt>
                <c:pt idx="6656">
                  <c:v>45192.333333333328</c:v>
                </c:pt>
                <c:pt idx="6657">
                  <c:v>45192.375</c:v>
                </c:pt>
                <c:pt idx="6658">
                  <c:v>45192.416666666672</c:v>
                </c:pt>
                <c:pt idx="6659">
                  <c:v>45192.458333333328</c:v>
                </c:pt>
                <c:pt idx="6660">
                  <c:v>45192.5</c:v>
                </c:pt>
                <c:pt idx="6661">
                  <c:v>45192.541666666672</c:v>
                </c:pt>
                <c:pt idx="6662">
                  <c:v>45192.583333333328</c:v>
                </c:pt>
                <c:pt idx="6663">
                  <c:v>45192.625</c:v>
                </c:pt>
                <c:pt idx="6664">
                  <c:v>45192.666666666672</c:v>
                </c:pt>
                <c:pt idx="6665">
                  <c:v>45192.708333333328</c:v>
                </c:pt>
                <c:pt idx="6666">
                  <c:v>45192.75</c:v>
                </c:pt>
                <c:pt idx="6667">
                  <c:v>45192.791666666672</c:v>
                </c:pt>
                <c:pt idx="6668">
                  <c:v>45192.833333333328</c:v>
                </c:pt>
                <c:pt idx="6669">
                  <c:v>45192.875</c:v>
                </c:pt>
                <c:pt idx="6670">
                  <c:v>45192.916666666672</c:v>
                </c:pt>
                <c:pt idx="6671">
                  <c:v>45192.958333333328</c:v>
                </c:pt>
                <c:pt idx="6672">
                  <c:v>45193</c:v>
                </c:pt>
                <c:pt idx="6673">
                  <c:v>45193.041666666672</c:v>
                </c:pt>
                <c:pt idx="6674">
                  <c:v>45193.083333333328</c:v>
                </c:pt>
                <c:pt idx="6675">
                  <c:v>45193.125</c:v>
                </c:pt>
                <c:pt idx="6676">
                  <c:v>45193.166666666672</c:v>
                </c:pt>
                <c:pt idx="6677">
                  <c:v>45193.208333333328</c:v>
                </c:pt>
                <c:pt idx="6678">
                  <c:v>45193.25</c:v>
                </c:pt>
                <c:pt idx="6679">
                  <c:v>45193.291666666672</c:v>
                </c:pt>
                <c:pt idx="6680">
                  <c:v>45193.333333333328</c:v>
                </c:pt>
                <c:pt idx="6681">
                  <c:v>45193.375</c:v>
                </c:pt>
                <c:pt idx="6682">
                  <c:v>45193.416666666672</c:v>
                </c:pt>
                <c:pt idx="6683">
                  <c:v>45193.458333333328</c:v>
                </c:pt>
                <c:pt idx="6684">
                  <c:v>45193.5</c:v>
                </c:pt>
                <c:pt idx="6685">
                  <c:v>45193.541666666672</c:v>
                </c:pt>
                <c:pt idx="6686">
                  <c:v>45193.583333333328</c:v>
                </c:pt>
                <c:pt idx="6687">
                  <c:v>45193.625</c:v>
                </c:pt>
                <c:pt idx="6688">
                  <c:v>45193.666666666672</c:v>
                </c:pt>
                <c:pt idx="6689">
                  <c:v>45193.708333333328</c:v>
                </c:pt>
                <c:pt idx="6690">
                  <c:v>45193.75</c:v>
                </c:pt>
                <c:pt idx="6691">
                  <c:v>45193.791666666672</c:v>
                </c:pt>
                <c:pt idx="6692">
                  <c:v>45193.833333333328</c:v>
                </c:pt>
                <c:pt idx="6693">
                  <c:v>45193.875</c:v>
                </c:pt>
                <c:pt idx="6694">
                  <c:v>45193.916666666672</c:v>
                </c:pt>
                <c:pt idx="6695">
                  <c:v>45193.958333333328</c:v>
                </c:pt>
                <c:pt idx="6696">
                  <c:v>45194</c:v>
                </c:pt>
                <c:pt idx="6697">
                  <c:v>45194.041666666672</c:v>
                </c:pt>
                <c:pt idx="6698">
                  <c:v>45194.083333333328</c:v>
                </c:pt>
                <c:pt idx="6699">
                  <c:v>45194.125</c:v>
                </c:pt>
                <c:pt idx="6700">
                  <c:v>45194.166666666672</c:v>
                </c:pt>
                <c:pt idx="6701">
                  <c:v>45194.208333333328</c:v>
                </c:pt>
                <c:pt idx="6702">
                  <c:v>45194.25</c:v>
                </c:pt>
                <c:pt idx="6703">
                  <c:v>45194.291666666672</c:v>
                </c:pt>
                <c:pt idx="6704">
                  <c:v>45194.333333333328</c:v>
                </c:pt>
                <c:pt idx="6705">
                  <c:v>45194.375</c:v>
                </c:pt>
                <c:pt idx="6706">
                  <c:v>45194.416666666672</c:v>
                </c:pt>
                <c:pt idx="6707">
                  <c:v>45194.458333333328</c:v>
                </c:pt>
                <c:pt idx="6708">
                  <c:v>45194.5</c:v>
                </c:pt>
                <c:pt idx="6709">
                  <c:v>45194.541666666672</c:v>
                </c:pt>
                <c:pt idx="6710">
                  <c:v>45194.583333333328</c:v>
                </c:pt>
                <c:pt idx="6711">
                  <c:v>45194.625</c:v>
                </c:pt>
                <c:pt idx="6712">
                  <c:v>45194.666666666672</c:v>
                </c:pt>
                <c:pt idx="6713">
                  <c:v>45194.708333333328</c:v>
                </c:pt>
                <c:pt idx="6714">
                  <c:v>45194.75</c:v>
                </c:pt>
                <c:pt idx="6715">
                  <c:v>45194.791666666672</c:v>
                </c:pt>
                <c:pt idx="6716">
                  <c:v>45194.833333333328</c:v>
                </c:pt>
                <c:pt idx="6717">
                  <c:v>45194.875</c:v>
                </c:pt>
                <c:pt idx="6718">
                  <c:v>45194.916666666672</c:v>
                </c:pt>
                <c:pt idx="6719">
                  <c:v>45194.958333333328</c:v>
                </c:pt>
                <c:pt idx="6720">
                  <c:v>45195</c:v>
                </c:pt>
                <c:pt idx="6721">
                  <c:v>45195.041666666672</c:v>
                </c:pt>
                <c:pt idx="6722">
                  <c:v>45195.083333333328</c:v>
                </c:pt>
                <c:pt idx="6723">
                  <c:v>45195.125</c:v>
                </c:pt>
                <c:pt idx="6724">
                  <c:v>45195.166666666672</c:v>
                </c:pt>
                <c:pt idx="6725">
                  <c:v>45195.208333333328</c:v>
                </c:pt>
                <c:pt idx="6726">
                  <c:v>45195.25</c:v>
                </c:pt>
                <c:pt idx="6727">
                  <c:v>45195.291666666672</c:v>
                </c:pt>
                <c:pt idx="6728">
                  <c:v>45195.333333333328</c:v>
                </c:pt>
                <c:pt idx="6729">
                  <c:v>45195.375</c:v>
                </c:pt>
                <c:pt idx="6730">
                  <c:v>45195.416666666672</c:v>
                </c:pt>
                <c:pt idx="6731">
                  <c:v>45195.458333333328</c:v>
                </c:pt>
                <c:pt idx="6732">
                  <c:v>45195.5</c:v>
                </c:pt>
                <c:pt idx="6733">
                  <c:v>45195.541666666672</c:v>
                </c:pt>
                <c:pt idx="6734">
                  <c:v>45195.583333333328</c:v>
                </c:pt>
                <c:pt idx="6735">
                  <c:v>45195.625</c:v>
                </c:pt>
                <c:pt idx="6736">
                  <c:v>45195.666666666672</c:v>
                </c:pt>
                <c:pt idx="6737">
                  <c:v>45195.708333333328</c:v>
                </c:pt>
                <c:pt idx="6738">
                  <c:v>45195.75</c:v>
                </c:pt>
                <c:pt idx="6739">
                  <c:v>45195.791666666672</c:v>
                </c:pt>
                <c:pt idx="6740">
                  <c:v>45195.833333333328</c:v>
                </c:pt>
                <c:pt idx="6741">
                  <c:v>45195.875</c:v>
                </c:pt>
                <c:pt idx="6742">
                  <c:v>45195.916666666672</c:v>
                </c:pt>
                <c:pt idx="6743">
                  <c:v>45195.958333333328</c:v>
                </c:pt>
                <c:pt idx="6744">
                  <c:v>45196</c:v>
                </c:pt>
                <c:pt idx="6745">
                  <c:v>45196.041666666672</c:v>
                </c:pt>
                <c:pt idx="6746">
                  <c:v>45196.083333333328</c:v>
                </c:pt>
                <c:pt idx="6747">
                  <c:v>45196.125</c:v>
                </c:pt>
                <c:pt idx="6748">
                  <c:v>45196.166666666672</c:v>
                </c:pt>
                <c:pt idx="6749">
                  <c:v>45196.208333333328</c:v>
                </c:pt>
                <c:pt idx="6750">
                  <c:v>45196.25</c:v>
                </c:pt>
                <c:pt idx="6751">
                  <c:v>45196.291666666672</c:v>
                </c:pt>
                <c:pt idx="6752">
                  <c:v>45196.333333333328</c:v>
                </c:pt>
                <c:pt idx="6753">
                  <c:v>45196.375</c:v>
                </c:pt>
                <c:pt idx="6754">
                  <c:v>45196.416666666672</c:v>
                </c:pt>
                <c:pt idx="6755">
                  <c:v>45196.458333333328</c:v>
                </c:pt>
                <c:pt idx="6756">
                  <c:v>45196.5</c:v>
                </c:pt>
                <c:pt idx="6757">
                  <c:v>45196.541666666672</c:v>
                </c:pt>
                <c:pt idx="6758">
                  <c:v>45196.583333333328</c:v>
                </c:pt>
                <c:pt idx="6759">
                  <c:v>45196.625</c:v>
                </c:pt>
                <c:pt idx="6760">
                  <c:v>45196.666666666672</c:v>
                </c:pt>
                <c:pt idx="6761">
                  <c:v>45196.708333333328</c:v>
                </c:pt>
                <c:pt idx="6762">
                  <c:v>45196.75</c:v>
                </c:pt>
                <c:pt idx="6763">
                  <c:v>45196.791666666672</c:v>
                </c:pt>
                <c:pt idx="6764">
                  <c:v>45196.833333333328</c:v>
                </c:pt>
                <c:pt idx="6765">
                  <c:v>45196.875</c:v>
                </c:pt>
                <c:pt idx="6766">
                  <c:v>45196.916666666672</c:v>
                </c:pt>
                <c:pt idx="6767">
                  <c:v>45196.958333333328</c:v>
                </c:pt>
                <c:pt idx="6768">
                  <c:v>45197</c:v>
                </c:pt>
                <c:pt idx="6769">
                  <c:v>45197.041666666672</c:v>
                </c:pt>
                <c:pt idx="6770">
                  <c:v>45197.083333333328</c:v>
                </c:pt>
                <c:pt idx="6771">
                  <c:v>45197.125</c:v>
                </c:pt>
                <c:pt idx="6772">
                  <c:v>45197.166666666672</c:v>
                </c:pt>
                <c:pt idx="6773">
                  <c:v>45197.208333333328</c:v>
                </c:pt>
                <c:pt idx="6774">
                  <c:v>45197.25</c:v>
                </c:pt>
                <c:pt idx="6775">
                  <c:v>45197.291666666672</c:v>
                </c:pt>
                <c:pt idx="6776">
                  <c:v>45197.333333333328</c:v>
                </c:pt>
                <c:pt idx="6777">
                  <c:v>45197.375</c:v>
                </c:pt>
                <c:pt idx="6778">
                  <c:v>45197.416666666672</c:v>
                </c:pt>
                <c:pt idx="6779">
                  <c:v>45197.458333333328</c:v>
                </c:pt>
                <c:pt idx="6780">
                  <c:v>45197.5</c:v>
                </c:pt>
                <c:pt idx="6781">
                  <c:v>45197.541666666672</c:v>
                </c:pt>
                <c:pt idx="6782">
                  <c:v>45197.583333333328</c:v>
                </c:pt>
                <c:pt idx="6783">
                  <c:v>45197.625</c:v>
                </c:pt>
                <c:pt idx="6784">
                  <c:v>45197.666666666672</c:v>
                </c:pt>
                <c:pt idx="6785">
                  <c:v>45197.708333333328</c:v>
                </c:pt>
                <c:pt idx="6786">
                  <c:v>45197.75</c:v>
                </c:pt>
                <c:pt idx="6787">
                  <c:v>45197.791666666672</c:v>
                </c:pt>
                <c:pt idx="6788">
                  <c:v>45197.833333333328</c:v>
                </c:pt>
                <c:pt idx="6789">
                  <c:v>45197.875</c:v>
                </c:pt>
                <c:pt idx="6790">
                  <c:v>45197.916666666672</c:v>
                </c:pt>
                <c:pt idx="6791">
                  <c:v>45197.958333333328</c:v>
                </c:pt>
                <c:pt idx="6792">
                  <c:v>45198</c:v>
                </c:pt>
                <c:pt idx="6793">
                  <c:v>45198.041666666672</c:v>
                </c:pt>
                <c:pt idx="6794">
                  <c:v>45198.083333333328</c:v>
                </c:pt>
                <c:pt idx="6795">
                  <c:v>45198.125</c:v>
                </c:pt>
                <c:pt idx="6796">
                  <c:v>45198.166666666672</c:v>
                </c:pt>
                <c:pt idx="6797">
                  <c:v>45198.208333333328</c:v>
                </c:pt>
                <c:pt idx="6798">
                  <c:v>45198.25</c:v>
                </c:pt>
                <c:pt idx="6799">
                  <c:v>45198.291666666672</c:v>
                </c:pt>
                <c:pt idx="6800">
                  <c:v>45198.333333333328</c:v>
                </c:pt>
                <c:pt idx="6801">
                  <c:v>45198.375</c:v>
                </c:pt>
                <c:pt idx="6802">
                  <c:v>45198.416666666672</c:v>
                </c:pt>
                <c:pt idx="6803">
                  <c:v>45198.458333333328</c:v>
                </c:pt>
                <c:pt idx="6804">
                  <c:v>45198.5</c:v>
                </c:pt>
                <c:pt idx="6805">
                  <c:v>45198.541666666672</c:v>
                </c:pt>
                <c:pt idx="6806">
                  <c:v>45198.583333333328</c:v>
                </c:pt>
                <c:pt idx="6807">
                  <c:v>45198.625</c:v>
                </c:pt>
                <c:pt idx="6808">
                  <c:v>45198.666666666672</c:v>
                </c:pt>
                <c:pt idx="6809">
                  <c:v>45198.708333333328</c:v>
                </c:pt>
                <c:pt idx="6810">
                  <c:v>45198.75</c:v>
                </c:pt>
                <c:pt idx="6811">
                  <c:v>45198.791666666672</c:v>
                </c:pt>
                <c:pt idx="6812">
                  <c:v>45198.833333333328</c:v>
                </c:pt>
                <c:pt idx="6813">
                  <c:v>45198.875</c:v>
                </c:pt>
                <c:pt idx="6814">
                  <c:v>45198.916666666672</c:v>
                </c:pt>
                <c:pt idx="6815">
                  <c:v>45198.958333333328</c:v>
                </c:pt>
                <c:pt idx="6816">
                  <c:v>45199</c:v>
                </c:pt>
                <c:pt idx="6817">
                  <c:v>45199.041666666672</c:v>
                </c:pt>
                <c:pt idx="6818">
                  <c:v>45199.083333333328</c:v>
                </c:pt>
                <c:pt idx="6819">
                  <c:v>45199.125</c:v>
                </c:pt>
                <c:pt idx="6820">
                  <c:v>45199.166666666672</c:v>
                </c:pt>
                <c:pt idx="6821">
                  <c:v>45199.208333333328</c:v>
                </c:pt>
                <c:pt idx="6822">
                  <c:v>45199.25</c:v>
                </c:pt>
                <c:pt idx="6823">
                  <c:v>45199.291666666672</c:v>
                </c:pt>
                <c:pt idx="6824">
                  <c:v>45199.333333333328</c:v>
                </c:pt>
                <c:pt idx="6825">
                  <c:v>45199.375</c:v>
                </c:pt>
                <c:pt idx="6826">
                  <c:v>45199.416666666672</c:v>
                </c:pt>
                <c:pt idx="6827">
                  <c:v>45199.458333333328</c:v>
                </c:pt>
                <c:pt idx="6828">
                  <c:v>45199.5</c:v>
                </c:pt>
                <c:pt idx="6829">
                  <c:v>45199.541666666672</c:v>
                </c:pt>
                <c:pt idx="6830">
                  <c:v>45199.583333333328</c:v>
                </c:pt>
                <c:pt idx="6831">
                  <c:v>45199.625</c:v>
                </c:pt>
                <c:pt idx="6832">
                  <c:v>45199.666666666672</c:v>
                </c:pt>
                <c:pt idx="6833">
                  <c:v>45199.708333333328</c:v>
                </c:pt>
                <c:pt idx="6834">
                  <c:v>45199.75</c:v>
                </c:pt>
                <c:pt idx="6835">
                  <c:v>45199.791666666672</c:v>
                </c:pt>
                <c:pt idx="6836">
                  <c:v>45199.833333333328</c:v>
                </c:pt>
                <c:pt idx="6837">
                  <c:v>45199.875</c:v>
                </c:pt>
                <c:pt idx="6838">
                  <c:v>45199.916666666672</c:v>
                </c:pt>
                <c:pt idx="6839">
                  <c:v>45199.958333333328</c:v>
                </c:pt>
                <c:pt idx="6840">
                  <c:v>45200</c:v>
                </c:pt>
                <c:pt idx="6841">
                  <c:v>45200.041666666672</c:v>
                </c:pt>
                <c:pt idx="6842">
                  <c:v>45200.083333333328</c:v>
                </c:pt>
                <c:pt idx="6843">
                  <c:v>45200.125</c:v>
                </c:pt>
                <c:pt idx="6844">
                  <c:v>45200.166666666672</c:v>
                </c:pt>
                <c:pt idx="6845">
                  <c:v>45200.208333333328</c:v>
                </c:pt>
                <c:pt idx="6846">
                  <c:v>45200.25</c:v>
                </c:pt>
                <c:pt idx="6847">
                  <c:v>45200.291666666672</c:v>
                </c:pt>
                <c:pt idx="6848">
                  <c:v>45200.333333333328</c:v>
                </c:pt>
                <c:pt idx="6849">
                  <c:v>45200.375</c:v>
                </c:pt>
                <c:pt idx="6850">
                  <c:v>45200.416666666672</c:v>
                </c:pt>
                <c:pt idx="6851">
                  <c:v>45200.458333333328</c:v>
                </c:pt>
                <c:pt idx="6852">
                  <c:v>45200.5</c:v>
                </c:pt>
                <c:pt idx="6853">
                  <c:v>45200.541666666672</c:v>
                </c:pt>
                <c:pt idx="6854">
                  <c:v>45200.583333333328</c:v>
                </c:pt>
                <c:pt idx="6855">
                  <c:v>45200.625</c:v>
                </c:pt>
                <c:pt idx="6856">
                  <c:v>45200.666666666672</c:v>
                </c:pt>
                <c:pt idx="6857">
                  <c:v>45200.708333333328</c:v>
                </c:pt>
                <c:pt idx="6858">
                  <c:v>45200.75</c:v>
                </c:pt>
                <c:pt idx="6859">
                  <c:v>45200.791666666672</c:v>
                </c:pt>
                <c:pt idx="6860">
                  <c:v>45200.833333333328</c:v>
                </c:pt>
                <c:pt idx="6861">
                  <c:v>45200.875</c:v>
                </c:pt>
                <c:pt idx="6862">
                  <c:v>45200.916666666672</c:v>
                </c:pt>
                <c:pt idx="6863">
                  <c:v>45200.958333333328</c:v>
                </c:pt>
                <c:pt idx="6864">
                  <c:v>45201</c:v>
                </c:pt>
                <c:pt idx="6865">
                  <c:v>45201.041666666672</c:v>
                </c:pt>
                <c:pt idx="6866">
                  <c:v>45201.083333333328</c:v>
                </c:pt>
                <c:pt idx="6867">
                  <c:v>45201.125</c:v>
                </c:pt>
                <c:pt idx="6868">
                  <c:v>45201.166666666672</c:v>
                </c:pt>
                <c:pt idx="6869">
                  <c:v>45201.208333333328</c:v>
                </c:pt>
                <c:pt idx="6870">
                  <c:v>45201.25</c:v>
                </c:pt>
                <c:pt idx="6871">
                  <c:v>45201.291666666672</c:v>
                </c:pt>
                <c:pt idx="6872">
                  <c:v>45201.333333333328</c:v>
                </c:pt>
                <c:pt idx="6873">
                  <c:v>45201.375</c:v>
                </c:pt>
                <c:pt idx="6874">
                  <c:v>45201.416666666672</c:v>
                </c:pt>
                <c:pt idx="6875">
                  <c:v>45201.458333333328</c:v>
                </c:pt>
                <c:pt idx="6876">
                  <c:v>45201.5</c:v>
                </c:pt>
                <c:pt idx="6877">
                  <c:v>45201.541666666672</c:v>
                </c:pt>
                <c:pt idx="6878">
                  <c:v>45201.583333333328</c:v>
                </c:pt>
                <c:pt idx="6879">
                  <c:v>45201.625</c:v>
                </c:pt>
                <c:pt idx="6880">
                  <c:v>45201.666666666672</c:v>
                </c:pt>
                <c:pt idx="6881">
                  <c:v>45201.708333333328</c:v>
                </c:pt>
                <c:pt idx="6882">
                  <c:v>45201.75</c:v>
                </c:pt>
                <c:pt idx="6883">
                  <c:v>45201.791666666672</c:v>
                </c:pt>
                <c:pt idx="6884">
                  <c:v>45201.833333333328</c:v>
                </c:pt>
                <c:pt idx="6885">
                  <c:v>45201.875</c:v>
                </c:pt>
                <c:pt idx="6886">
                  <c:v>45201.916666666672</c:v>
                </c:pt>
                <c:pt idx="6887">
                  <c:v>45201.958333333328</c:v>
                </c:pt>
                <c:pt idx="6888">
                  <c:v>45202</c:v>
                </c:pt>
                <c:pt idx="6889">
                  <c:v>45202.041666666672</c:v>
                </c:pt>
                <c:pt idx="6890">
                  <c:v>45202.083333333328</c:v>
                </c:pt>
                <c:pt idx="6891">
                  <c:v>45202.125</c:v>
                </c:pt>
                <c:pt idx="6892">
                  <c:v>45202.166666666672</c:v>
                </c:pt>
                <c:pt idx="6893">
                  <c:v>45202.208333333328</c:v>
                </c:pt>
                <c:pt idx="6894">
                  <c:v>45202.25</c:v>
                </c:pt>
                <c:pt idx="6895">
                  <c:v>45202.291666666672</c:v>
                </c:pt>
                <c:pt idx="6896">
                  <c:v>45202.333333333328</c:v>
                </c:pt>
                <c:pt idx="6897">
                  <c:v>45202.375</c:v>
                </c:pt>
                <c:pt idx="6898">
                  <c:v>45202.416666666672</c:v>
                </c:pt>
                <c:pt idx="6899">
                  <c:v>45202.458333333328</c:v>
                </c:pt>
                <c:pt idx="6900">
                  <c:v>45202.5</c:v>
                </c:pt>
                <c:pt idx="6901">
                  <c:v>45202.541666666672</c:v>
                </c:pt>
                <c:pt idx="6902">
                  <c:v>45202.583333333328</c:v>
                </c:pt>
                <c:pt idx="6903">
                  <c:v>45202.625</c:v>
                </c:pt>
                <c:pt idx="6904">
                  <c:v>45202.666666666672</c:v>
                </c:pt>
                <c:pt idx="6905">
                  <c:v>45202.708333333328</c:v>
                </c:pt>
                <c:pt idx="6906">
                  <c:v>45202.75</c:v>
                </c:pt>
                <c:pt idx="6907">
                  <c:v>45202.791666666672</c:v>
                </c:pt>
                <c:pt idx="6908">
                  <c:v>45202.833333333328</c:v>
                </c:pt>
                <c:pt idx="6909">
                  <c:v>45202.875</c:v>
                </c:pt>
                <c:pt idx="6910">
                  <c:v>45202.916666666672</c:v>
                </c:pt>
                <c:pt idx="6911">
                  <c:v>45202.958333333328</c:v>
                </c:pt>
                <c:pt idx="6912">
                  <c:v>45203</c:v>
                </c:pt>
                <c:pt idx="6913">
                  <c:v>45203.041666666672</c:v>
                </c:pt>
                <c:pt idx="6914">
                  <c:v>45203.083333333328</c:v>
                </c:pt>
                <c:pt idx="6915">
                  <c:v>45203.125</c:v>
                </c:pt>
                <c:pt idx="6916">
                  <c:v>45203.166666666672</c:v>
                </c:pt>
                <c:pt idx="6917">
                  <c:v>45203.208333333328</c:v>
                </c:pt>
                <c:pt idx="6918">
                  <c:v>45203.25</c:v>
                </c:pt>
                <c:pt idx="6919">
                  <c:v>45203.291666666672</c:v>
                </c:pt>
                <c:pt idx="6920">
                  <c:v>45203.333333333328</c:v>
                </c:pt>
                <c:pt idx="6921">
                  <c:v>45203.375</c:v>
                </c:pt>
                <c:pt idx="6922">
                  <c:v>45203.416666666672</c:v>
                </c:pt>
                <c:pt idx="6923">
                  <c:v>45203.458333333328</c:v>
                </c:pt>
                <c:pt idx="6924">
                  <c:v>45203.5</c:v>
                </c:pt>
                <c:pt idx="6925">
                  <c:v>45203.541666666672</c:v>
                </c:pt>
                <c:pt idx="6926">
                  <c:v>45203.583333333328</c:v>
                </c:pt>
                <c:pt idx="6927">
                  <c:v>45203.625</c:v>
                </c:pt>
                <c:pt idx="6928">
                  <c:v>45203.666666666672</c:v>
                </c:pt>
                <c:pt idx="6929">
                  <c:v>45203.708333333328</c:v>
                </c:pt>
                <c:pt idx="6930">
                  <c:v>45203.75</c:v>
                </c:pt>
                <c:pt idx="6931">
                  <c:v>45203.791666666672</c:v>
                </c:pt>
                <c:pt idx="6932">
                  <c:v>45203.833333333328</c:v>
                </c:pt>
                <c:pt idx="6933">
                  <c:v>45203.875</c:v>
                </c:pt>
                <c:pt idx="6934">
                  <c:v>45203.916666666672</c:v>
                </c:pt>
                <c:pt idx="6935">
                  <c:v>45203.958333333328</c:v>
                </c:pt>
                <c:pt idx="6936">
                  <c:v>45204</c:v>
                </c:pt>
                <c:pt idx="6937">
                  <c:v>45204.041666666672</c:v>
                </c:pt>
                <c:pt idx="6938">
                  <c:v>45204.083333333328</c:v>
                </c:pt>
                <c:pt idx="6939">
                  <c:v>45204.125</c:v>
                </c:pt>
                <c:pt idx="6940">
                  <c:v>45204.166666666672</c:v>
                </c:pt>
                <c:pt idx="6941">
                  <c:v>45204.208333333328</c:v>
                </c:pt>
                <c:pt idx="6942">
                  <c:v>45204.25</c:v>
                </c:pt>
                <c:pt idx="6943">
                  <c:v>45204.291666666672</c:v>
                </c:pt>
                <c:pt idx="6944">
                  <c:v>45204.333333333328</c:v>
                </c:pt>
                <c:pt idx="6945">
                  <c:v>45204.375</c:v>
                </c:pt>
                <c:pt idx="6946">
                  <c:v>45204.416666666672</c:v>
                </c:pt>
                <c:pt idx="6947">
                  <c:v>45204.458333333328</c:v>
                </c:pt>
                <c:pt idx="6948">
                  <c:v>45204.5</c:v>
                </c:pt>
                <c:pt idx="6949">
                  <c:v>45204.541666666672</c:v>
                </c:pt>
                <c:pt idx="6950">
                  <c:v>45204.583333333328</c:v>
                </c:pt>
                <c:pt idx="6951">
                  <c:v>45204.625</c:v>
                </c:pt>
                <c:pt idx="6952">
                  <c:v>45204.666666666672</c:v>
                </c:pt>
                <c:pt idx="6953">
                  <c:v>45204.708333333328</c:v>
                </c:pt>
                <c:pt idx="6954">
                  <c:v>45204.75</c:v>
                </c:pt>
                <c:pt idx="6955">
                  <c:v>45204.791666666672</c:v>
                </c:pt>
                <c:pt idx="6956">
                  <c:v>45204.833333333328</c:v>
                </c:pt>
                <c:pt idx="6957">
                  <c:v>45204.875</c:v>
                </c:pt>
                <c:pt idx="6958">
                  <c:v>45204.916666666672</c:v>
                </c:pt>
                <c:pt idx="6959">
                  <c:v>45204.958333333328</c:v>
                </c:pt>
                <c:pt idx="6960">
                  <c:v>45205</c:v>
                </c:pt>
                <c:pt idx="6961">
                  <c:v>45205.041666666672</c:v>
                </c:pt>
                <c:pt idx="6962">
                  <c:v>45205.083333333328</c:v>
                </c:pt>
                <c:pt idx="6963">
                  <c:v>45205.125</c:v>
                </c:pt>
                <c:pt idx="6964">
                  <c:v>45205.166666666672</c:v>
                </c:pt>
                <c:pt idx="6965">
                  <c:v>45205.208333333328</c:v>
                </c:pt>
                <c:pt idx="6966">
                  <c:v>45205.25</c:v>
                </c:pt>
                <c:pt idx="6967">
                  <c:v>45205.291666666672</c:v>
                </c:pt>
                <c:pt idx="6968">
                  <c:v>45205.333333333328</c:v>
                </c:pt>
                <c:pt idx="6969">
                  <c:v>45205.375</c:v>
                </c:pt>
                <c:pt idx="6970">
                  <c:v>45205.416666666672</c:v>
                </c:pt>
                <c:pt idx="6971">
                  <c:v>45205.458333333328</c:v>
                </c:pt>
                <c:pt idx="6972">
                  <c:v>45205.5</c:v>
                </c:pt>
                <c:pt idx="6973">
                  <c:v>45205.541666666672</c:v>
                </c:pt>
                <c:pt idx="6974">
                  <c:v>45205.583333333328</c:v>
                </c:pt>
                <c:pt idx="6975">
                  <c:v>45205.625</c:v>
                </c:pt>
                <c:pt idx="6976">
                  <c:v>45205.666666666672</c:v>
                </c:pt>
                <c:pt idx="6977">
                  <c:v>45205.708333333328</c:v>
                </c:pt>
                <c:pt idx="6978">
                  <c:v>45205.75</c:v>
                </c:pt>
                <c:pt idx="6979">
                  <c:v>45205.791666666672</c:v>
                </c:pt>
                <c:pt idx="6980">
                  <c:v>45205.833333333328</c:v>
                </c:pt>
                <c:pt idx="6981">
                  <c:v>45205.875</c:v>
                </c:pt>
                <c:pt idx="6982">
                  <c:v>45205.916666666672</c:v>
                </c:pt>
                <c:pt idx="6983">
                  <c:v>45205.958333333328</c:v>
                </c:pt>
                <c:pt idx="6984">
                  <c:v>45206</c:v>
                </c:pt>
                <c:pt idx="6985">
                  <c:v>45206.041666666672</c:v>
                </c:pt>
                <c:pt idx="6986">
                  <c:v>45206.083333333328</c:v>
                </c:pt>
                <c:pt idx="6987">
                  <c:v>45206.125</c:v>
                </c:pt>
                <c:pt idx="6988">
                  <c:v>45206.166666666672</c:v>
                </c:pt>
                <c:pt idx="6989">
                  <c:v>45206.208333333328</c:v>
                </c:pt>
                <c:pt idx="6990">
                  <c:v>45206.25</c:v>
                </c:pt>
                <c:pt idx="6991">
                  <c:v>45206.291666666672</c:v>
                </c:pt>
                <c:pt idx="6992">
                  <c:v>45206.333333333328</c:v>
                </c:pt>
                <c:pt idx="6993">
                  <c:v>45206.375</c:v>
                </c:pt>
                <c:pt idx="6994">
                  <c:v>45206.416666666672</c:v>
                </c:pt>
                <c:pt idx="6995">
                  <c:v>45206.458333333328</c:v>
                </c:pt>
                <c:pt idx="6996">
                  <c:v>45206.5</c:v>
                </c:pt>
                <c:pt idx="6997">
                  <c:v>45206.541666666672</c:v>
                </c:pt>
                <c:pt idx="6998">
                  <c:v>45206.583333333328</c:v>
                </c:pt>
                <c:pt idx="6999">
                  <c:v>45206.625</c:v>
                </c:pt>
                <c:pt idx="7000">
                  <c:v>45206.666666666672</c:v>
                </c:pt>
                <c:pt idx="7001">
                  <c:v>45206.708333333328</c:v>
                </c:pt>
                <c:pt idx="7002">
                  <c:v>45206.75</c:v>
                </c:pt>
                <c:pt idx="7003">
                  <c:v>45206.791666666672</c:v>
                </c:pt>
                <c:pt idx="7004">
                  <c:v>45206.833333333328</c:v>
                </c:pt>
                <c:pt idx="7005">
                  <c:v>45206.875</c:v>
                </c:pt>
                <c:pt idx="7006">
                  <c:v>45206.916666666672</c:v>
                </c:pt>
                <c:pt idx="7007">
                  <c:v>45206.958333333328</c:v>
                </c:pt>
                <c:pt idx="7008">
                  <c:v>45207</c:v>
                </c:pt>
                <c:pt idx="7009">
                  <c:v>45207.041666666672</c:v>
                </c:pt>
                <c:pt idx="7010">
                  <c:v>45207.083333333328</c:v>
                </c:pt>
                <c:pt idx="7011">
                  <c:v>45207.125</c:v>
                </c:pt>
                <c:pt idx="7012">
                  <c:v>45207.166666666672</c:v>
                </c:pt>
                <c:pt idx="7013">
                  <c:v>45207.208333333328</c:v>
                </c:pt>
                <c:pt idx="7014">
                  <c:v>45207.25</c:v>
                </c:pt>
                <c:pt idx="7015">
                  <c:v>45207.291666666672</c:v>
                </c:pt>
                <c:pt idx="7016">
                  <c:v>45207.333333333328</c:v>
                </c:pt>
                <c:pt idx="7017">
                  <c:v>45207.375</c:v>
                </c:pt>
                <c:pt idx="7018">
                  <c:v>45207.416666666672</c:v>
                </c:pt>
                <c:pt idx="7019">
                  <c:v>45207.458333333328</c:v>
                </c:pt>
                <c:pt idx="7020">
                  <c:v>45207.5</c:v>
                </c:pt>
                <c:pt idx="7021">
                  <c:v>45207.541666666672</c:v>
                </c:pt>
                <c:pt idx="7022">
                  <c:v>45207.583333333328</c:v>
                </c:pt>
                <c:pt idx="7023">
                  <c:v>45207.625</c:v>
                </c:pt>
                <c:pt idx="7024">
                  <c:v>45207.666666666672</c:v>
                </c:pt>
                <c:pt idx="7025">
                  <c:v>45207.708333333328</c:v>
                </c:pt>
                <c:pt idx="7026">
                  <c:v>45207.75</c:v>
                </c:pt>
                <c:pt idx="7027">
                  <c:v>45207.791666666672</c:v>
                </c:pt>
                <c:pt idx="7028">
                  <c:v>45207.833333333328</c:v>
                </c:pt>
                <c:pt idx="7029">
                  <c:v>45207.875</c:v>
                </c:pt>
                <c:pt idx="7030">
                  <c:v>45207.916666666672</c:v>
                </c:pt>
                <c:pt idx="7031">
                  <c:v>45207.958333333328</c:v>
                </c:pt>
                <c:pt idx="7032">
                  <c:v>45208</c:v>
                </c:pt>
                <c:pt idx="7033">
                  <c:v>45208.041666666672</c:v>
                </c:pt>
                <c:pt idx="7034">
                  <c:v>45208.083333333328</c:v>
                </c:pt>
                <c:pt idx="7035">
                  <c:v>45208.125</c:v>
                </c:pt>
                <c:pt idx="7036">
                  <c:v>45208.166666666672</c:v>
                </c:pt>
                <c:pt idx="7037">
                  <c:v>45208.208333333328</c:v>
                </c:pt>
                <c:pt idx="7038">
                  <c:v>45208.25</c:v>
                </c:pt>
                <c:pt idx="7039">
                  <c:v>45208.291666666672</c:v>
                </c:pt>
                <c:pt idx="7040">
                  <c:v>45208.333333333328</c:v>
                </c:pt>
                <c:pt idx="7041">
                  <c:v>45208.375</c:v>
                </c:pt>
                <c:pt idx="7042">
                  <c:v>45208.416666666672</c:v>
                </c:pt>
                <c:pt idx="7043">
                  <c:v>45208.458333333328</c:v>
                </c:pt>
                <c:pt idx="7044">
                  <c:v>45208.5</c:v>
                </c:pt>
                <c:pt idx="7045">
                  <c:v>45208.541666666672</c:v>
                </c:pt>
                <c:pt idx="7046">
                  <c:v>45208.583333333328</c:v>
                </c:pt>
                <c:pt idx="7047">
                  <c:v>45208.625</c:v>
                </c:pt>
                <c:pt idx="7048">
                  <c:v>45208.666666666672</c:v>
                </c:pt>
                <c:pt idx="7049">
                  <c:v>45208.708333333328</c:v>
                </c:pt>
                <c:pt idx="7050">
                  <c:v>45208.75</c:v>
                </c:pt>
                <c:pt idx="7051">
                  <c:v>45208.791666666672</c:v>
                </c:pt>
                <c:pt idx="7052">
                  <c:v>45208.833333333328</c:v>
                </c:pt>
                <c:pt idx="7053">
                  <c:v>45208.875</c:v>
                </c:pt>
                <c:pt idx="7054">
                  <c:v>45208.916666666672</c:v>
                </c:pt>
                <c:pt idx="7055">
                  <c:v>45208.958333333328</c:v>
                </c:pt>
                <c:pt idx="7056">
                  <c:v>45209</c:v>
                </c:pt>
                <c:pt idx="7057">
                  <c:v>45209.041666666672</c:v>
                </c:pt>
                <c:pt idx="7058">
                  <c:v>45209.083333333328</c:v>
                </c:pt>
                <c:pt idx="7059">
                  <c:v>45209.125</c:v>
                </c:pt>
                <c:pt idx="7060">
                  <c:v>45209.166666666672</c:v>
                </c:pt>
                <c:pt idx="7061">
                  <c:v>45209.208333333328</c:v>
                </c:pt>
                <c:pt idx="7062">
                  <c:v>45209.25</c:v>
                </c:pt>
                <c:pt idx="7063">
                  <c:v>45209.291666666672</c:v>
                </c:pt>
                <c:pt idx="7064">
                  <c:v>45209.333333333328</c:v>
                </c:pt>
                <c:pt idx="7065">
                  <c:v>45209.375</c:v>
                </c:pt>
                <c:pt idx="7066">
                  <c:v>45209.416666666672</c:v>
                </c:pt>
                <c:pt idx="7067">
                  <c:v>45209.458333333328</c:v>
                </c:pt>
                <c:pt idx="7068">
                  <c:v>45209.5</c:v>
                </c:pt>
                <c:pt idx="7069">
                  <c:v>45209.541666666672</c:v>
                </c:pt>
                <c:pt idx="7070">
                  <c:v>45209.583333333328</c:v>
                </c:pt>
                <c:pt idx="7071">
                  <c:v>45209.625</c:v>
                </c:pt>
                <c:pt idx="7072">
                  <c:v>45209.666666666672</c:v>
                </c:pt>
                <c:pt idx="7073">
                  <c:v>45209.708333333328</c:v>
                </c:pt>
                <c:pt idx="7074">
                  <c:v>45209.75</c:v>
                </c:pt>
                <c:pt idx="7075">
                  <c:v>45209.791666666672</c:v>
                </c:pt>
                <c:pt idx="7076">
                  <c:v>45209.833333333328</c:v>
                </c:pt>
                <c:pt idx="7077">
                  <c:v>45209.875</c:v>
                </c:pt>
                <c:pt idx="7078">
                  <c:v>45209.916666666672</c:v>
                </c:pt>
                <c:pt idx="7079">
                  <c:v>45209.958333333328</c:v>
                </c:pt>
                <c:pt idx="7080">
                  <c:v>45210</c:v>
                </c:pt>
                <c:pt idx="7081">
                  <c:v>45210.041666666672</c:v>
                </c:pt>
                <c:pt idx="7082">
                  <c:v>45210.083333333328</c:v>
                </c:pt>
                <c:pt idx="7083">
                  <c:v>45210.125</c:v>
                </c:pt>
                <c:pt idx="7084">
                  <c:v>45210.166666666672</c:v>
                </c:pt>
                <c:pt idx="7085">
                  <c:v>45210.208333333328</c:v>
                </c:pt>
                <c:pt idx="7086">
                  <c:v>45210.25</c:v>
                </c:pt>
                <c:pt idx="7087">
                  <c:v>45210.291666666672</c:v>
                </c:pt>
                <c:pt idx="7088">
                  <c:v>45210.333333333328</c:v>
                </c:pt>
                <c:pt idx="7089">
                  <c:v>45210.375</c:v>
                </c:pt>
                <c:pt idx="7090">
                  <c:v>45210.416666666672</c:v>
                </c:pt>
                <c:pt idx="7091">
                  <c:v>45210.458333333328</c:v>
                </c:pt>
                <c:pt idx="7092">
                  <c:v>45210.5</c:v>
                </c:pt>
                <c:pt idx="7093">
                  <c:v>45210.541666666672</c:v>
                </c:pt>
                <c:pt idx="7094">
                  <c:v>45210.583333333328</c:v>
                </c:pt>
                <c:pt idx="7095">
                  <c:v>45210.625</c:v>
                </c:pt>
                <c:pt idx="7096">
                  <c:v>45210.666666666672</c:v>
                </c:pt>
                <c:pt idx="7097">
                  <c:v>45210.708333333328</c:v>
                </c:pt>
                <c:pt idx="7098">
                  <c:v>45210.75</c:v>
                </c:pt>
                <c:pt idx="7099">
                  <c:v>45210.791666666672</c:v>
                </c:pt>
                <c:pt idx="7100">
                  <c:v>45210.833333333328</c:v>
                </c:pt>
                <c:pt idx="7101">
                  <c:v>45210.875</c:v>
                </c:pt>
                <c:pt idx="7102">
                  <c:v>45210.916666666672</c:v>
                </c:pt>
                <c:pt idx="7103">
                  <c:v>45210.958333333328</c:v>
                </c:pt>
                <c:pt idx="7104">
                  <c:v>45211</c:v>
                </c:pt>
                <c:pt idx="7105">
                  <c:v>45211.041666666672</c:v>
                </c:pt>
                <c:pt idx="7106">
                  <c:v>45211.083333333328</c:v>
                </c:pt>
                <c:pt idx="7107">
                  <c:v>45211.125</c:v>
                </c:pt>
                <c:pt idx="7108">
                  <c:v>45211.166666666672</c:v>
                </c:pt>
                <c:pt idx="7109">
                  <c:v>45211.208333333328</c:v>
                </c:pt>
                <c:pt idx="7110">
                  <c:v>45211.25</c:v>
                </c:pt>
                <c:pt idx="7111">
                  <c:v>45211.291666666672</c:v>
                </c:pt>
                <c:pt idx="7112">
                  <c:v>45211.333333333328</c:v>
                </c:pt>
                <c:pt idx="7113">
                  <c:v>45211.375</c:v>
                </c:pt>
                <c:pt idx="7114">
                  <c:v>45211.416666666672</c:v>
                </c:pt>
                <c:pt idx="7115">
                  <c:v>45211.458333333328</c:v>
                </c:pt>
                <c:pt idx="7116">
                  <c:v>45211.5</c:v>
                </c:pt>
                <c:pt idx="7117">
                  <c:v>45211.541666666672</c:v>
                </c:pt>
                <c:pt idx="7118">
                  <c:v>45211.583333333328</c:v>
                </c:pt>
                <c:pt idx="7119">
                  <c:v>45211.625</c:v>
                </c:pt>
                <c:pt idx="7120">
                  <c:v>45211.666666666672</c:v>
                </c:pt>
                <c:pt idx="7121">
                  <c:v>45211.708333333328</c:v>
                </c:pt>
                <c:pt idx="7122">
                  <c:v>45211.75</c:v>
                </c:pt>
                <c:pt idx="7123">
                  <c:v>45211.791666666672</c:v>
                </c:pt>
                <c:pt idx="7124">
                  <c:v>45211.833333333328</c:v>
                </c:pt>
                <c:pt idx="7125">
                  <c:v>45211.875</c:v>
                </c:pt>
                <c:pt idx="7126">
                  <c:v>45211.916666666672</c:v>
                </c:pt>
                <c:pt idx="7127">
                  <c:v>45211.958333333328</c:v>
                </c:pt>
                <c:pt idx="7128">
                  <c:v>45212</c:v>
                </c:pt>
                <c:pt idx="7129">
                  <c:v>45212.041666666672</c:v>
                </c:pt>
                <c:pt idx="7130">
                  <c:v>45212.083333333328</c:v>
                </c:pt>
                <c:pt idx="7131">
                  <c:v>45212.125</c:v>
                </c:pt>
                <c:pt idx="7132">
                  <c:v>45212.166666666672</c:v>
                </c:pt>
                <c:pt idx="7133">
                  <c:v>45212.208333333328</c:v>
                </c:pt>
                <c:pt idx="7134">
                  <c:v>45212.25</c:v>
                </c:pt>
                <c:pt idx="7135">
                  <c:v>45212.291666666672</c:v>
                </c:pt>
                <c:pt idx="7136">
                  <c:v>45212.333333333328</c:v>
                </c:pt>
                <c:pt idx="7137">
                  <c:v>45212.375</c:v>
                </c:pt>
                <c:pt idx="7138">
                  <c:v>45212.416666666672</c:v>
                </c:pt>
                <c:pt idx="7139">
                  <c:v>45212.458333333328</c:v>
                </c:pt>
                <c:pt idx="7140">
                  <c:v>45212.5</c:v>
                </c:pt>
                <c:pt idx="7141">
                  <c:v>45212.541666666672</c:v>
                </c:pt>
                <c:pt idx="7142">
                  <c:v>45212.583333333328</c:v>
                </c:pt>
                <c:pt idx="7143">
                  <c:v>45212.625</c:v>
                </c:pt>
                <c:pt idx="7144">
                  <c:v>45212.666666666672</c:v>
                </c:pt>
                <c:pt idx="7145">
                  <c:v>45212.708333333328</c:v>
                </c:pt>
                <c:pt idx="7146">
                  <c:v>45212.75</c:v>
                </c:pt>
                <c:pt idx="7147">
                  <c:v>45212.791666666672</c:v>
                </c:pt>
                <c:pt idx="7148">
                  <c:v>45212.833333333328</c:v>
                </c:pt>
                <c:pt idx="7149">
                  <c:v>45212.875</c:v>
                </c:pt>
                <c:pt idx="7150">
                  <c:v>45212.916666666672</c:v>
                </c:pt>
                <c:pt idx="7151">
                  <c:v>45212.958333333328</c:v>
                </c:pt>
                <c:pt idx="7152">
                  <c:v>45213</c:v>
                </c:pt>
                <c:pt idx="7153">
                  <c:v>45213.041666666672</c:v>
                </c:pt>
                <c:pt idx="7154">
                  <c:v>45213.083333333328</c:v>
                </c:pt>
                <c:pt idx="7155">
                  <c:v>45213.125</c:v>
                </c:pt>
                <c:pt idx="7156">
                  <c:v>45213.166666666672</c:v>
                </c:pt>
                <c:pt idx="7157">
                  <c:v>45213.208333333328</c:v>
                </c:pt>
                <c:pt idx="7158">
                  <c:v>45213.25</c:v>
                </c:pt>
                <c:pt idx="7159">
                  <c:v>45213.291666666672</c:v>
                </c:pt>
                <c:pt idx="7160">
                  <c:v>45213.333333333328</c:v>
                </c:pt>
                <c:pt idx="7161">
                  <c:v>45213.375</c:v>
                </c:pt>
                <c:pt idx="7162">
                  <c:v>45213.416666666672</c:v>
                </c:pt>
                <c:pt idx="7163">
                  <c:v>45213.458333333328</c:v>
                </c:pt>
                <c:pt idx="7164">
                  <c:v>45213.5</c:v>
                </c:pt>
                <c:pt idx="7165">
                  <c:v>45213.541666666672</c:v>
                </c:pt>
                <c:pt idx="7166">
                  <c:v>45213.583333333328</c:v>
                </c:pt>
                <c:pt idx="7167">
                  <c:v>45213.625</c:v>
                </c:pt>
                <c:pt idx="7168">
                  <c:v>45213.666666666672</c:v>
                </c:pt>
                <c:pt idx="7169">
                  <c:v>45213.708333333328</c:v>
                </c:pt>
                <c:pt idx="7170">
                  <c:v>45213.75</c:v>
                </c:pt>
                <c:pt idx="7171">
                  <c:v>45213.791666666672</c:v>
                </c:pt>
                <c:pt idx="7172">
                  <c:v>45213.833333333328</c:v>
                </c:pt>
                <c:pt idx="7173">
                  <c:v>45213.875</c:v>
                </c:pt>
                <c:pt idx="7174">
                  <c:v>45213.916666666672</c:v>
                </c:pt>
                <c:pt idx="7175">
                  <c:v>45213.958333333328</c:v>
                </c:pt>
                <c:pt idx="7176">
                  <c:v>45214</c:v>
                </c:pt>
                <c:pt idx="7177">
                  <c:v>45214.041666666672</c:v>
                </c:pt>
                <c:pt idx="7178">
                  <c:v>45214.083333333328</c:v>
                </c:pt>
                <c:pt idx="7179">
                  <c:v>45214.125</c:v>
                </c:pt>
                <c:pt idx="7180">
                  <c:v>45214.166666666672</c:v>
                </c:pt>
                <c:pt idx="7181">
                  <c:v>45214.208333333328</c:v>
                </c:pt>
                <c:pt idx="7182">
                  <c:v>45214.25</c:v>
                </c:pt>
                <c:pt idx="7183">
                  <c:v>45214.291666666672</c:v>
                </c:pt>
                <c:pt idx="7184">
                  <c:v>45214.333333333328</c:v>
                </c:pt>
                <c:pt idx="7185">
                  <c:v>45214.375</c:v>
                </c:pt>
                <c:pt idx="7186">
                  <c:v>45214.416666666672</c:v>
                </c:pt>
                <c:pt idx="7187">
                  <c:v>45214.458333333328</c:v>
                </c:pt>
                <c:pt idx="7188">
                  <c:v>45214.5</c:v>
                </c:pt>
                <c:pt idx="7189">
                  <c:v>45214.541666666672</c:v>
                </c:pt>
                <c:pt idx="7190">
                  <c:v>45214.583333333328</c:v>
                </c:pt>
                <c:pt idx="7191">
                  <c:v>45214.625</c:v>
                </c:pt>
                <c:pt idx="7192">
                  <c:v>45214.666666666672</c:v>
                </c:pt>
                <c:pt idx="7193">
                  <c:v>45214.708333333328</c:v>
                </c:pt>
                <c:pt idx="7194">
                  <c:v>45214.75</c:v>
                </c:pt>
                <c:pt idx="7195">
                  <c:v>45214.791666666672</c:v>
                </c:pt>
                <c:pt idx="7196">
                  <c:v>45214.833333333328</c:v>
                </c:pt>
                <c:pt idx="7197">
                  <c:v>45214.875</c:v>
                </c:pt>
                <c:pt idx="7198">
                  <c:v>45214.916666666672</c:v>
                </c:pt>
                <c:pt idx="7199">
                  <c:v>45214.958333333328</c:v>
                </c:pt>
                <c:pt idx="7200">
                  <c:v>45215</c:v>
                </c:pt>
                <c:pt idx="7201">
                  <c:v>45215.041666666672</c:v>
                </c:pt>
                <c:pt idx="7202">
                  <c:v>45215.083333333328</c:v>
                </c:pt>
                <c:pt idx="7203">
                  <c:v>45215.125</c:v>
                </c:pt>
                <c:pt idx="7204">
                  <c:v>45215.166666666672</c:v>
                </c:pt>
                <c:pt idx="7205">
                  <c:v>45215.208333333328</c:v>
                </c:pt>
                <c:pt idx="7206">
                  <c:v>45215.25</c:v>
                </c:pt>
                <c:pt idx="7207">
                  <c:v>45215.291666666672</c:v>
                </c:pt>
                <c:pt idx="7208">
                  <c:v>45215.333333333328</c:v>
                </c:pt>
                <c:pt idx="7209">
                  <c:v>45215.375</c:v>
                </c:pt>
                <c:pt idx="7210">
                  <c:v>45215.416666666672</c:v>
                </c:pt>
                <c:pt idx="7211">
                  <c:v>45215.458333333328</c:v>
                </c:pt>
                <c:pt idx="7212">
                  <c:v>45215.5</c:v>
                </c:pt>
                <c:pt idx="7213">
                  <c:v>45215.541666666672</c:v>
                </c:pt>
                <c:pt idx="7214">
                  <c:v>45215.583333333328</c:v>
                </c:pt>
                <c:pt idx="7215">
                  <c:v>45215.625</c:v>
                </c:pt>
                <c:pt idx="7216">
                  <c:v>45215.666666666672</c:v>
                </c:pt>
                <c:pt idx="7217">
                  <c:v>45215.708333333328</c:v>
                </c:pt>
                <c:pt idx="7218">
                  <c:v>45215.75</c:v>
                </c:pt>
                <c:pt idx="7219">
                  <c:v>45215.791666666672</c:v>
                </c:pt>
                <c:pt idx="7220">
                  <c:v>45215.833333333328</c:v>
                </c:pt>
                <c:pt idx="7221">
                  <c:v>45215.875</c:v>
                </c:pt>
                <c:pt idx="7222">
                  <c:v>45215.916666666672</c:v>
                </c:pt>
                <c:pt idx="7223">
                  <c:v>45215.958333333328</c:v>
                </c:pt>
                <c:pt idx="7224">
                  <c:v>45216</c:v>
                </c:pt>
                <c:pt idx="7225">
                  <c:v>45216.041666666672</c:v>
                </c:pt>
                <c:pt idx="7226">
                  <c:v>45216.083333333328</c:v>
                </c:pt>
                <c:pt idx="7227">
                  <c:v>45216.125</c:v>
                </c:pt>
                <c:pt idx="7228">
                  <c:v>45216.166666666672</c:v>
                </c:pt>
                <c:pt idx="7229">
                  <c:v>45216.208333333328</c:v>
                </c:pt>
                <c:pt idx="7230">
                  <c:v>45216.25</c:v>
                </c:pt>
                <c:pt idx="7231">
                  <c:v>45216.291666666672</c:v>
                </c:pt>
                <c:pt idx="7232">
                  <c:v>45216.333333333328</c:v>
                </c:pt>
                <c:pt idx="7233">
                  <c:v>45216.375</c:v>
                </c:pt>
                <c:pt idx="7234">
                  <c:v>45216.416666666672</c:v>
                </c:pt>
                <c:pt idx="7235">
                  <c:v>45216.458333333328</c:v>
                </c:pt>
                <c:pt idx="7236">
                  <c:v>45216.5</c:v>
                </c:pt>
                <c:pt idx="7237">
                  <c:v>45216.541666666672</c:v>
                </c:pt>
                <c:pt idx="7238">
                  <c:v>45216.583333333328</c:v>
                </c:pt>
                <c:pt idx="7239">
                  <c:v>45216.625</c:v>
                </c:pt>
                <c:pt idx="7240">
                  <c:v>45216.666666666672</c:v>
                </c:pt>
                <c:pt idx="7241">
                  <c:v>45216.708333333328</c:v>
                </c:pt>
                <c:pt idx="7242">
                  <c:v>45216.75</c:v>
                </c:pt>
                <c:pt idx="7243">
                  <c:v>45216.791666666672</c:v>
                </c:pt>
                <c:pt idx="7244">
                  <c:v>45216.833333333328</c:v>
                </c:pt>
                <c:pt idx="7245">
                  <c:v>45216.875</c:v>
                </c:pt>
                <c:pt idx="7246">
                  <c:v>45216.916666666672</c:v>
                </c:pt>
                <c:pt idx="7247">
                  <c:v>45216.958333333328</c:v>
                </c:pt>
                <c:pt idx="7248">
                  <c:v>45217</c:v>
                </c:pt>
                <c:pt idx="7249">
                  <c:v>45217.041666666672</c:v>
                </c:pt>
                <c:pt idx="7250">
                  <c:v>45217.083333333328</c:v>
                </c:pt>
                <c:pt idx="7251">
                  <c:v>45217.125</c:v>
                </c:pt>
                <c:pt idx="7252">
                  <c:v>45217.166666666672</c:v>
                </c:pt>
                <c:pt idx="7253">
                  <c:v>45217.208333333328</c:v>
                </c:pt>
                <c:pt idx="7254">
                  <c:v>45217.25</c:v>
                </c:pt>
                <c:pt idx="7255">
                  <c:v>45217.291666666672</c:v>
                </c:pt>
                <c:pt idx="7256">
                  <c:v>45217.333333333328</c:v>
                </c:pt>
                <c:pt idx="7257">
                  <c:v>45217.375</c:v>
                </c:pt>
                <c:pt idx="7258">
                  <c:v>45217.416666666672</c:v>
                </c:pt>
                <c:pt idx="7259">
                  <c:v>45217.458333333328</c:v>
                </c:pt>
                <c:pt idx="7260">
                  <c:v>45217.5</c:v>
                </c:pt>
                <c:pt idx="7261">
                  <c:v>45217.541666666672</c:v>
                </c:pt>
                <c:pt idx="7262">
                  <c:v>45217.583333333328</c:v>
                </c:pt>
                <c:pt idx="7263">
                  <c:v>45217.625</c:v>
                </c:pt>
                <c:pt idx="7264">
                  <c:v>45217.666666666672</c:v>
                </c:pt>
                <c:pt idx="7265">
                  <c:v>45217.708333333328</c:v>
                </c:pt>
                <c:pt idx="7266">
                  <c:v>45217.75</c:v>
                </c:pt>
                <c:pt idx="7267">
                  <c:v>45217.791666666672</c:v>
                </c:pt>
                <c:pt idx="7268">
                  <c:v>45217.833333333328</c:v>
                </c:pt>
                <c:pt idx="7269">
                  <c:v>45217.875</c:v>
                </c:pt>
                <c:pt idx="7270">
                  <c:v>45217.916666666672</c:v>
                </c:pt>
                <c:pt idx="7271">
                  <c:v>45217.958333333328</c:v>
                </c:pt>
                <c:pt idx="7272">
                  <c:v>45218</c:v>
                </c:pt>
                <c:pt idx="7273">
                  <c:v>45218.041666666672</c:v>
                </c:pt>
                <c:pt idx="7274">
                  <c:v>45218.083333333328</c:v>
                </c:pt>
                <c:pt idx="7275">
                  <c:v>45218.125</c:v>
                </c:pt>
                <c:pt idx="7276">
                  <c:v>45218.166666666672</c:v>
                </c:pt>
                <c:pt idx="7277">
                  <c:v>45218.208333333328</c:v>
                </c:pt>
                <c:pt idx="7278">
                  <c:v>45218.25</c:v>
                </c:pt>
                <c:pt idx="7279">
                  <c:v>45218.291666666672</c:v>
                </c:pt>
                <c:pt idx="7280">
                  <c:v>45218.333333333328</c:v>
                </c:pt>
                <c:pt idx="7281">
                  <c:v>45218.375</c:v>
                </c:pt>
                <c:pt idx="7282">
                  <c:v>45218.416666666672</c:v>
                </c:pt>
                <c:pt idx="7283">
                  <c:v>45218.458333333328</c:v>
                </c:pt>
                <c:pt idx="7284">
                  <c:v>45218.5</c:v>
                </c:pt>
                <c:pt idx="7285">
                  <c:v>45218.541666666672</c:v>
                </c:pt>
                <c:pt idx="7286">
                  <c:v>45218.583333333328</c:v>
                </c:pt>
                <c:pt idx="7287">
                  <c:v>45218.625</c:v>
                </c:pt>
                <c:pt idx="7288">
                  <c:v>45218.666666666672</c:v>
                </c:pt>
                <c:pt idx="7289">
                  <c:v>45218.708333333328</c:v>
                </c:pt>
                <c:pt idx="7290">
                  <c:v>45218.75</c:v>
                </c:pt>
                <c:pt idx="7291">
                  <c:v>45218.791666666672</c:v>
                </c:pt>
                <c:pt idx="7292">
                  <c:v>45218.833333333328</c:v>
                </c:pt>
                <c:pt idx="7293">
                  <c:v>45218.875</c:v>
                </c:pt>
                <c:pt idx="7294">
                  <c:v>45218.916666666672</c:v>
                </c:pt>
                <c:pt idx="7295">
                  <c:v>45218.958333333328</c:v>
                </c:pt>
                <c:pt idx="7296">
                  <c:v>45219</c:v>
                </c:pt>
                <c:pt idx="7297">
                  <c:v>45219.041666666672</c:v>
                </c:pt>
                <c:pt idx="7298">
                  <c:v>45219.083333333328</c:v>
                </c:pt>
                <c:pt idx="7299">
                  <c:v>45219.125</c:v>
                </c:pt>
                <c:pt idx="7300">
                  <c:v>45219.166666666672</c:v>
                </c:pt>
                <c:pt idx="7301">
                  <c:v>45219.208333333328</c:v>
                </c:pt>
                <c:pt idx="7302">
                  <c:v>45219.25</c:v>
                </c:pt>
                <c:pt idx="7303">
                  <c:v>45219.291666666672</c:v>
                </c:pt>
                <c:pt idx="7304">
                  <c:v>45219.333333333328</c:v>
                </c:pt>
                <c:pt idx="7305">
                  <c:v>45219.375</c:v>
                </c:pt>
                <c:pt idx="7306">
                  <c:v>45219.416666666672</c:v>
                </c:pt>
                <c:pt idx="7307">
                  <c:v>45219.458333333328</c:v>
                </c:pt>
                <c:pt idx="7308">
                  <c:v>45219.5</c:v>
                </c:pt>
                <c:pt idx="7309">
                  <c:v>45219.541666666672</c:v>
                </c:pt>
                <c:pt idx="7310">
                  <c:v>45219.583333333328</c:v>
                </c:pt>
                <c:pt idx="7311">
                  <c:v>45219.625</c:v>
                </c:pt>
                <c:pt idx="7312">
                  <c:v>45219.666666666672</c:v>
                </c:pt>
                <c:pt idx="7313">
                  <c:v>45219.708333333328</c:v>
                </c:pt>
                <c:pt idx="7314">
                  <c:v>45219.75</c:v>
                </c:pt>
                <c:pt idx="7315">
                  <c:v>45219.791666666672</c:v>
                </c:pt>
                <c:pt idx="7316">
                  <c:v>45219.833333333328</c:v>
                </c:pt>
                <c:pt idx="7317">
                  <c:v>45219.875</c:v>
                </c:pt>
                <c:pt idx="7318">
                  <c:v>45219.916666666672</c:v>
                </c:pt>
                <c:pt idx="7319">
                  <c:v>45219.958333333328</c:v>
                </c:pt>
                <c:pt idx="7320">
                  <c:v>45220</c:v>
                </c:pt>
                <c:pt idx="7321">
                  <c:v>45220.041666666672</c:v>
                </c:pt>
                <c:pt idx="7322">
                  <c:v>45220.083333333328</c:v>
                </c:pt>
                <c:pt idx="7323">
                  <c:v>45220.125</c:v>
                </c:pt>
                <c:pt idx="7324">
                  <c:v>45220.166666666672</c:v>
                </c:pt>
                <c:pt idx="7325">
                  <c:v>45220.208333333328</c:v>
                </c:pt>
                <c:pt idx="7326">
                  <c:v>45220.25</c:v>
                </c:pt>
                <c:pt idx="7327">
                  <c:v>45220.291666666672</c:v>
                </c:pt>
                <c:pt idx="7328">
                  <c:v>45220.333333333328</c:v>
                </c:pt>
                <c:pt idx="7329">
                  <c:v>45220.375</c:v>
                </c:pt>
                <c:pt idx="7330">
                  <c:v>45220.416666666672</c:v>
                </c:pt>
                <c:pt idx="7331">
                  <c:v>45220.458333333328</c:v>
                </c:pt>
                <c:pt idx="7332">
                  <c:v>45220.5</c:v>
                </c:pt>
                <c:pt idx="7333">
                  <c:v>45220.541666666672</c:v>
                </c:pt>
                <c:pt idx="7334">
                  <c:v>45220.583333333328</c:v>
                </c:pt>
                <c:pt idx="7335">
                  <c:v>45220.625</c:v>
                </c:pt>
                <c:pt idx="7336">
                  <c:v>45220.666666666672</c:v>
                </c:pt>
                <c:pt idx="7337">
                  <c:v>45220.708333333328</c:v>
                </c:pt>
                <c:pt idx="7338">
                  <c:v>45220.75</c:v>
                </c:pt>
                <c:pt idx="7339">
                  <c:v>45220.791666666672</c:v>
                </c:pt>
                <c:pt idx="7340">
                  <c:v>45220.833333333328</c:v>
                </c:pt>
                <c:pt idx="7341">
                  <c:v>45220.875</c:v>
                </c:pt>
                <c:pt idx="7342">
                  <c:v>45220.916666666672</c:v>
                </c:pt>
                <c:pt idx="7343">
                  <c:v>45220.958333333328</c:v>
                </c:pt>
                <c:pt idx="7344">
                  <c:v>45221</c:v>
                </c:pt>
                <c:pt idx="7345">
                  <c:v>45221.041666666672</c:v>
                </c:pt>
                <c:pt idx="7346">
                  <c:v>45221.083333333328</c:v>
                </c:pt>
                <c:pt idx="7347">
                  <c:v>45221.125</c:v>
                </c:pt>
                <c:pt idx="7348">
                  <c:v>45221.166666666672</c:v>
                </c:pt>
                <c:pt idx="7349">
                  <c:v>45221.208333333328</c:v>
                </c:pt>
                <c:pt idx="7350">
                  <c:v>45221.25</c:v>
                </c:pt>
                <c:pt idx="7351">
                  <c:v>45221.291666666672</c:v>
                </c:pt>
                <c:pt idx="7352">
                  <c:v>45221.333333333328</c:v>
                </c:pt>
                <c:pt idx="7353">
                  <c:v>45221.375</c:v>
                </c:pt>
                <c:pt idx="7354">
                  <c:v>45221.416666666672</c:v>
                </c:pt>
                <c:pt idx="7355">
                  <c:v>45221.458333333328</c:v>
                </c:pt>
                <c:pt idx="7356">
                  <c:v>45221.5</c:v>
                </c:pt>
                <c:pt idx="7357">
                  <c:v>45221.541666666672</c:v>
                </c:pt>
                <c:pt idx="7358">
                  <c:v>45221.583333333328</c:v>
                </c:pt>
                <c:pt idx="7359">
                  <c:v>45221.625</c:v>
                </c:pt>
                <c:pt idx="7360">
                  <c:v>45221.666666666672</c:v>
                </c:pt>
                <c:pt idx="7361">
                  <c:v>45221.708333333328</c:v>
                </c:pt>
                <c:pt idx="7362">
                  <c:v>45221.75</c:v>
                </c:pt>
                <c:pt idx="7363">
                  <c:v>45221.791666666672</c:v>
                </c:pt>
                <c:pt idx="7364">
                  <c:v>45221.833333333328</c:v>
                </c:pt>
                <c:pt idx="7365">
                  <c:v>45221.875</c:v>
                </c:pt>
                <c:pt idx="7366">
                  <c:v>45221.916666666672</c:v>
                </c:pt>
                <c:pt idx="7367">
                  <c:v>45221.958333333328</c:v>
                </c:pt>
                <c:pt idx="7368">
                  <c:v>45222</c:v>
                </c:pt>
                <c:pt idx="7369">
                  <c:v>45222.041666666672</c:v>
                </c:pt>
                <c:pt idx="7370">
                  <c:v>45222.083333333328</c:v>
                </c:pt>
                <c:pt idx="7371">
                  <c:v>45222.125</c:v>
                </c:pt>
                <c:pt idx="7372">
                  <c:v>45222.166666666672</c:v>
                </c:pt>
                <c:pt idx="7373">
                  <c:v>45222.208333333328</c:v>
                </c:pt>
                <c:pt idx="7374">
                  <c:v>45222.25</c:v>
                </c:pt>
                <c:pt idx="7375">
                  <c:v>45222.291666666672</c:v>
                </c:pt>
                <c:pt idx="7376">
                  <c:v>45222.333333333328</c:v>
                </c:pt>
                <c:pt idx="7377">
                  <c:v>45222.375</c:v>
                </c:pt>
                <c:pt idx="7378">
                  <c:v>45222.416666666672</c:v>
                </c:pt>
                <c:pt idx="7379">
                  <c:v>45222.458333333328</c:v>
                </c:pt>
                <c:pt idx="7380">
                  <c:v>45222.5</c:v>
                </c:pt>
                <c:pt idx="7381">
                  <c:v>45222.541666666672</c:v>
                </c:pt>
                <c:pt idx="7382">
                  <c:v>45222.583333333328</c:v>
                </c:pt>
                <c:pt idx="7383">
                  <c:v>45222.625</c:v>
                </c:pt>
                <c:pt idx="7384">
                  <c:v>45222.666666666672</c:v>
                </c:pt>
                <c:pt idx="7385">
                  <c:v>45222.708333333328</c:v>
                </c:pt>
                <c:pt idx="7386">
                  <c:v>45222.75</c:v>
                </c:pt>
                <c:pt idx="7387">
                  <c:v>45222.791666666672</c:v>
                </c:pt>
                <c:pt idx="7388">
                  <c:v>45222.833333333328</c:v>
                </c:pt>
                <c:pt idx="7389">
                  <c:v>45222.875</c:v>
                </c:pt>
                <c:pt idx="7390">
                  <c:v>45222.916666666672</c:v>
                </c:pt>
                <c:pt idx="7391">
                  <c:v>45222.958333333328</c:v>
                </c:pt>
                <c:pt idx="7392">
                  <c:v>45223</c:v>
                </c:pt>
                <c:pt idx="7393">
                  <c:v>45223.041666666672</c:v>
                </c:pt>
                <c:pt idx="7394">
                  <c:v>45223.083333333328</c:v>
                </c:pt>
                <c:pt idx="7395">
                  <c:v>45223.125</c:v>
                </c:pt>
                <c:pt idx="7396">
                  <c:v>45223.166666666672</c:v>
                </c:pt>
                <c:pt idx="7397">
                  <c:v>45223.208333333328</c:v>
                </c:pt>
                <c:pt idx="7398">
                  <c:v>45223.25</c:v>
                </c:pt>
                <c:pt idx="7399">
                  <c:v>45223.291666666672</c:v>
                </c:pt>
                <c:pt idx="7400">
                  <c:v>45223.333333333328</c:v>
                </c:pt>
                <c:pt idx="7401">
                  <c:v>45223.375</c:v>
                </c:pt>
                <c:pt idx="7402">
                  <c:v>45223.416666666672</c:v>
                </c:pt>
                <c:pt idx="7403">
                  <c:v>45223.458333333328</c:v>
                </c:pt>
                <c:pt idx="7404">
                  <c:v>45223.5</c:v>
                </c:pt>
                <c:pt idx="7405">
                  <c:v>45223.541666666672</c:v>
                </c:pt>
                <c:pt idx="7406">
                  <c:v>45223.583333333328</c:v>
                </c:pt>
                <c:pt idx="7407">
                  <c:v>45223.625</c:v>
                </c:pt>
                <c:pt idx="7408">
                  <c:v>45223.666666666672</c:v>
                </c:pt>
                <c:pt idx="7409">
                  <c:v>45223.708333333328</c:v>
                </c:pt>
                <c:pt idx="7410">
                  <c:v>45223.75</c:v>
                </c:pt>
                <c:pt idx="7411">
                  <c:v>45223.791666666672</c:v>
                </c:pt>
                <c:pt idx="7412">
                  <c:v>45223.833333333328</c:v>
                </c:pt>
                <c:pt idx="7413">
                  <c:v>45223.875</c:v>
                </c:pt>
                <c:pt idx="7414">
                  <c:v>45223.916666666672</c:v>
                </c:pt>
                <c:pt idx="7415">
                  <c:v>45223.958333333328</c:v>
                </c:pt>
                <c:pt idx="7416">
                  <c:v>45224</c:v>
                </c:pt>
                <c:pt idx="7417">
                  <c:v>45224.041666666672</c:v>
                </c:pt>
                <c:pt idx="7418">
                  <c:v>45224.083333333328</c:v>
                </c:pt>
                <c:pt idx="7419">
                  <c:v>45224.125</c:v>
                </c:pt>
                <c:pt idx="7420">
                  <c:v>45224.166666666672</c:v>
                </c:pt>
                <c:pt idx="7421">
                  <c:v>45224.208333333328</c:v>
                </c:pt>
                <c:pt idx="7422">
                  <c:v>45224.25</c:v>
                </c:pt>
                <c:pt idx="7423">
                  <c:v>45224.291666666672</c:v>
                </c:pt>
                <c:pt idx="7424">
                  <c:v>45224.333333333328</c:v>
                </c:pt>
                <c:pt idx="7425">
                  <c:v>45224.375</c:v>
                </c:pt>
                <c:pt idx="7426">
                  <c:v>45224.416666666672</c:v>
                </c:pt>
                <c:pt idx="7427">
                  <c:v>45224.458333333328</c:v>
                </c:pt>
                <c:pt idx="7428">
                  <c:v>45224.5</c:v>
                </c:pt>
                <c:pt idx="7429">
                  <c:v>45224.541666666672</c:v>
                </c:pt>
                <c:pt idx="7430">
                  <c:v>45224.583333333328</c:v>
                </c:pt>
                <c:pt idx="7431">
                  <c:v>45224.625</c:v>
                </c:pt>
                <c:pt idx="7432">
                  <c:v>45224.666666666672</c:v>
                </c:pt>
                <c:pt idx="7433">
                  <c:v>45224.708333333328</c:v>
                </c:pt>
                <c:pt idx="7434">
                  <c:v>45224.75</c:v>
                </c:pt>
                <c:pt idx="7435">
                  <c:v>45224.791666666672</c:v>
                </c:pt>
                <c:pt idx="7436">
                  <c:v>45224.833333333328</c:v>
                </c:pt>
                <c:pt idx="7437">
                  <c:v>45224.875</c:v>
                </c:pt>
                <c:pt idx="7438">
                  <c:v>45224.916666666672</c:v>
                </c:pt>
                <c:pt idx="7439">
                  <c:v>45224.958333333328</c:v>
                </c:pt>
                <c:pt idx="7440">
                  <c:v>45225</c:v>
                </c:pt>
                <c:pt idx="7441">
                  <c:v>45225.041666666672</c:v>
                </c:pt>
                <c:pt idx="7442">
                  <c:v>45225.083333333328</c:v>
                </c:pt>
                <c:pt idx="7443">
                  <c:v>45225.125</c:v>
                </c:pt>
                <c:pt idx="7444">
                  <c:v>45225.166666666672</c:v>
                </c:pt>
                <c:pt idx="7445">
                  <c:v>45225.208333333328</c:v>
                </c:pt>
                <c:pt idx="7446">
                  <c:v>45225.25</c:v>
                </c:pt>
                <c:pt idx="7447">
                  <c:v>45225.291666666672</c:v>
                </c:pt>
                <c:pt idx="7448">
                  <c:v>45225.333333333328</c:v>
                </c:pt>
                <c:pt idx="7449">
                  <c:v>45225.375</c:v>
                </c:pt>
                <c:pt idx="7450">
                  <c:v>45225.416666666672</c:v>
                </c:pt>
                <c:pt idx="7451">
                  <c:v>45225.458333333328</c:v>
                </c:pt>
                <c:pt idx="7452">
                  <c:v>45225.5</c:v>
                </c:pt>
                <c:pt idx="7453">
                  <c:v>45225.541666666672</c:v>
                </c:pt>
                <c:pt idx="7454">
                  <c:v>45225.583333333328</c:v>
                </c:pt>
                <c:pt idx="7455">
                  <c:v>45225.625</c:v>
                </c:pt>
                <c:pt idx="7456">
                  <c:v>45225.666666666672</c:v>
                </c:pt>
                <c:pt idx="7457">
                  <c:v>45225.708333333328</c:v>
                </c:pt>
                <c:pt idx="7458">
                  <c:v>45225.75</c:v>
                </c:pt>
                <c:pt idx="7459">
                  <c:v>45225.791666666672</c:v>
                </c:pt>
                <c:pt idx="7460">
                  <c:v>45225.833333333328</c:v>
                </c:pt>
                <c:pt idx="7461">
                  <c:v>45225.875</c:v>
                </c:pt>
                <c:pt idx="7462">
                  <c:v>45225.916666666672</c:v>
                </c:pt>
                <c:pt idx="7463">
                  <c:v>45225.958333333328</c:v>
                </c:pt>
                <c:pt idx="7464">
                  <c:v>45226</c:v>
                </c:pt>
                <c:pt idx="7465">
                  <c:v>45226.041666666672</c:v>
                </c:pt>
                <c:pt idx="7466">
                  <c:v>45226.083333333328</c:v>
                </c:pt>
                <c:pt idx="7467">
                  <c:v>45226.125</c:v>
                </c:pt>
                <c:pt idx="7468">
                  <c:v>45226.166666666672</c:v>
                </c:pt>
                <c:pt idx="7469">
                  <c:v>45226.208333333328</c:v>
                </c:pt>
                <c:pt idx="7470">
                  <c:v>45226.25</c:v>
                </c:pt>
                <c:pt idx="7471">
                  <c:v>45226.291666666672</c:v>
                </c:pt>
                <c:pt idx="7472">
                  <c:v>45226.333333333328</c:v>
                </c:pt>
                <c:pt idx="7473">
                  <c:v>45226.375</c:v>
                </c:pt>
                <c:pt idx="7474">
                  <c:v>45226.416666666672</c:v>
                </c:pt>
                <c:pt idx="7475">
                  <c:v>45226.458333333328</c:v>
                </c:pt>
                <c:pt idx="7476">
                  <c:v>45226.5</c:v>
                </c:pt>
                <c:pt idx="7477">
                  <c:v>45226.541666666672</c:v>
                </c:pt>
                <c:pt idx="7478">
                  <c:v>45226.583333333328</c:v>
                </c:pt>
                <c:pt idx="7479">
                  <c:v>45226.625</c:v>
                </c:pt>
                <c:pt idx="7480">
                  <c:v>45226.666666666672</c:v>
                </c:pt>
                <c:pt idx="7481">
                  <c:v>45226.708333333328</c:v>
                </c:pt>
                <c:pt idx="7482">
                  <c:v>45226.75</c:v>
                </c:pt>
                <c:pt idx="7483">
                  <c:v>45226.791666666672</c:v>
                </c:pt>
                <c:pt idx="7484">
                  <c:v>45226.833333333328</c:v>
                </c:pt>
                <c:pt idx="7485">
                  <c:v>45226.875</c:v>
                </c:pt>
                <c:pt idx="7486">
                  <c:v>45226.916666666672</c:v>
                </c:pt>
                <c:pt idx="7487">
                  <c:v>45226.958333333328</c:v>
                </c:pt>
                <c:pt idx="7488">
                  <c:v>45227</c:v>
                </c:pt>
                <c:pt idx="7489">
                  <c:v>45227.041666666672</c:v>
                </c:pt>
                <c:pt idx="7490">
                  <c:v>45227.083333333328</c:v>
                </c:pt>
                <c:pt idx="7491">
                  <c:v>45227.125</c:v>
                </c:pt>
                <c:pt idx="7492">
                  <c:v>45227.166666666672</c:v>
                </c:pt>
                <c:pt idx="7493">
                  <c:v>45227.208333333328</c:v>
                </c:pt>
                <c:pt idx="7494">
                  <c:v>45227.25</c:v>
                </c:pt>
                <c:pt idx="7495">
                  <c:v>45227.291666666672</c:v>
                </c:pt>
                <c:pt idx="7496">
                  <c:v>45227.333333333328</c:v>
                </c:pt>
                <c:pt idx="7497">
                  <c:v>45227.375</c:v>
                </c:pt>
                <c:pt idx="7498">
                  <c:v>45227.416666666672</c:v>
                </c:pt>
                <c:pt idx="7499">
                  <c:v>45227.458333333328</c:v>
                </c:pt>
                <c:pt idx="7500">
                  <c:v>45227.5</c:v>
                </c:pt>
                <c:pt idx="7501">
                  <c:v>45227.541666666672</c:v>
                </c:pt>
                <c:pt idx="7502">
                  <c:v>45227.583333333328</c:v>
                </c:pt>
                <c:pt idx="7503">
                  <c:v>45227.625</c:v>
                </c:pt>
                <c:pt idx="7504">
                  <c:v>45227.666666666672</c:v>
                </c:pt>
                <c:pt idx="7505">
                  <c:v>45227.708333333328</c:v>
                </c:pt>
                <c:pt idx="7506">
                  <c:v>45227.75</c:v>
                </c:pt>
                <c:pt idx="7507">
                  <c:v>45227.791666666672</c:v>
                </c:pt>
                <c:pt idx="7508">
                  <c:v>45227.833333333328</c:v>
                </c:pt>
                <c:pt idx="7509">
                  <c:v>45227.875</c:v>
                </c:pt>
                <c:pt idx="7510">
                  <c:v>45227.916666666672</c:v>
                </c:pt>
                <c:pt idx="7511">
                  <c:v>45227.958333333328</c:v>
                </c:pt>
                <c:pt idx="7512">
                  <c:v>45228</c:v>
                </c:pt>
                <c:pt idx="7513">
                  <c:v>45228.041666666672</c:v>
                </c:pt>
                <c:pt idx="7514">
                  <c:v>45228.083333333328</c:v>
                </c:pt>
                <c:pt idx="7515">
                  <c:v>45228.125</c:v>
                </c:pt>
                <c:pt idx="7516">
                  <c:v>45228.166666666672</c:v>
                </c:pt>
                <c:pt idx="7517">
                  <c:v>45228.208333333328</c:v>
                </c:pt>
                <c:pt idx="7518">
                  <c:v>45228.25</c:v>
                </c:pt>
                <c:pt idx="7519">
                  <c:v>45228.291666666672</c:v>
                </c:pt>
                <c:pt idx="7520">
                  <c:v>45228.333333333328</c:v>
                </c:pt>
                <c:pt idx="7521">
                  <c:v>45228.375</c:v>
                </c:pt>
                <c:pt idx="7522">
                  <c:v>45228.416666666672</c:v>
                </c:pt>
                <c:pt idx="7523">
                  <c:v>45228.458333333328</c:v>
                </c:pt>
                <c:pt idx="7524">
                  <c:v>45228.5</c:v>
                </c:pt>
                <c:pt idx="7525">
                  <c:v>45228.541666666672</c:v>
                </c:pt>
                <c:pt idx="7526">
                  <c:v>45228.583333333328</c:v>
                </c:pt>
                <c:pt idx="7527">
                  <c:v>45228.625</c:v>
                </c:pt>
                <c:pt idx="7528">
                  <c:v>45228.666666666672</c:v>
                </c:pt>
                <c:pt idx="7529">
                  <c:v>45228.708333333328</c:v>
                </c:pt>
                <c:pt idx="7530">
                  <c:v>45228.75</c:v>
                </c:pt>
                <c:pt idx="7531">
                  <c:v>45228.791666666672</c:v>
                </c:pt>
                <c:pt idx="7532">
                  <c:v>45228.833333333328</c:v>
                </c:pt>
                <c:pt idx="7533">
                  <c:v>45228.875</c:v>
                </c:pt>
                <c:pt idx="7534">
                  <c:v>45228.916666666672</c:v>
                </c:pt>
                <c:pt idx="7535">
                  <c:v>45228.958333333328</c:v>
                </c:pt>
                <c:pt idx="7536">
                  <c:v>45229</c:v>
                </c:pt>
                <c:pt idx="7537">
                  <c:v>45229.041666666672</c:v>
                </c:pt>
                <c:pt idx="7538">
                  <c:v>45229.083333333328</c:v>
                </c:pt>
                <c:pt idx="7539">
                  <c:v>45229.125</c:v>
                </c:pt>
                <c:pt idx="7540">
                  <c:v>45229.166666666672</c:v>
                </c:pt>
                <c:pt idx="7541">
                  <c:v>45229.208333333328</c:v>
                </c:pt>
                <c:pt idx="7542">
                  <c:v>45229.25</c:v>
                </c:pt>
                <c:pt idx="7543">
                  <c:v>45229.291666666672</c:v>
                </c:pt>
                <c:pt idx="7544">
                  <c:v>45229.333333333328</c:v>
                </c:pt>
                <c:pt idx="7545">
                  <c:v>45229.375</c:v>
                </c:pt>
                <c:pt idx="7546">
                  <c:v>45229.416666666672</c:v>
                </c:pt>
                <c:pt idx="7547">
                  <c:v>45229.458333333328</c:v>
                </c:pt>
                <c:pt idx="7548">
                  <c:v>45229.5</c:v>
                </c:pt>
                <c:pt idx="7549">
                  <c:v>45229.541666666672</c:v>
                </c:pt>
                <c:pt idx="7550">
                  <c:v>45229.583333333328</c:v>
                </c:pt>
                <c:pt idx="7551">
                  <c:v>45229.625</c:v>
                </c:pt>
                <c:pt idx="7552">
                  <c:v>45229.666666666672</c:v>
                </c:pt>
                <c:pt idx="7553">
                  <c:v>45229.708333333328</c:v>
                </c:pt>
                <c:pt idx="7554">
                  <c:v>45229.75</c:v>
                </c:pt>
                <c:pt idx="7555">
                  <c:v>45229.791666666672</c:v>
                </c:pt>
                <c:pt idx="7556">
                  <c:v>45229.833333333328</c:v>
                </c:pt>
                <c:pt idx="7557">
                  <c:v>45229.875</c:v>
                </c:pt>
                <c:pt idx="7558">
                  <c:v>45229.916666666672</c:v>
                </c:pt>
                <c:pt idx="7559">
                  <c:v>45229.958333333328</c:v>
                </c:pt>
                <c:pt idx="7560">
                  <c:v>45230</c:v>
                </c:pt>
                <c:pt idx="7561">
                  <c:v>45230.041666666672</c:v>
                </c:pt>
                <c:pt idx="7562">
                  <c:v>45230.083333333328</c:v>
                </c:pt>
                <c:pt idx="7563">
                  <c:v>45230.125</c:v>
                </c:pt>
                <c:pt idx="7564">
                  <c:v>45230.166666666672</c:v>
                </c:pt>
                <c:pt idx="7565">
                  <c:v>45230.208333333328</c:v>
                </c:pt>
                <c:pt idx="7566">
                  <c:v>45230.25</c:v>
                </c:pt>
                <c:pt idx="7567">
                  <c:v>45230.291666666672</c:v>
                </c:pt>
                <c:pt idx="7568">
                  <c:v>45230.333333333328</c:v>
                </c:pt>
                <c:pt idx="7569">
                  <c:v>45230.375</c:v>
                </c:pt>
                <c:pt idx="7570">
                  <c:v>45230.416666666672</c:v>
                </c:pt>
                <c:pt idx="7571">
                  <c:v>45230.458333333328</c:v>
                </c:pt>
                <c:pt idx="7572">
                  <c:v>45230.5</c:v>
                </c:pt>
                <c:pt idx="7573">
                  <c:v>45230.541666666672</c:v>
                </c:pt>
                <c:pt idx="7574">
                  <c:v>45230.583333333328</c:v>
                </c:pt>
                <c:pt idx="7575">
                  <c:v>45230.625</c:v>
                </c:pt>
                <c:pt idx="7576">
                  <c:v>45230.666666666672</c:v>
                </c:pt>
                <c:pt idx="7577">
                  <c:v>45230.708333333328</c:v>
                </c:pt>
                <c:pt idx="7578">
                  <c:v>45230.75</c:v>
                </c:pt>
                <c:pt idx="7579">
                  <c:v>45230.791666666672</c:v>
                </c:pt>
                <c:pt idx="7580">
                  <c:v>45230.833333333328</c:v>
                </c:pt>
                <c:pt idx="7581">
                  <c:v>45230.875</c:v>
                </c:pt>
                <c:pt idx="7582">
                  <c:v>45230.916666666672</c:v>
                </c:pt>
                <c:pt idx="7583">
                  <c:v>45230.958333333328</c:v>
                </c:pt>
                <c:pt idx="7584">
                  <c:v>45231</c:v>
                </c:pt>
                <c:pt idx="7585">
                  <c:v>45231.041666666672</c:v>
                </c:pt>
                <c:pt idx="7586">
                  <c:v>45231.083333333328</c:v>
                </c:pt>
                <c:pt idx="7587">
                  <c:v>45231.125</c:v>
                </c:pt>
                <c:pt idx="7588">
                  <c:v>45231.166666666672</c:v>
                </c:pt>
                <c:pt idx="7589">
                  <c:v>45231.208333333328</c:v>
                </c:pt>
                <c:pt idx="7590">
                  <c:v>45231.25</c:v>
                </c:pt>
                <c:pt idx="7591">
                  <c:v>45231.291666666672</c:v>
                </c:pt>
                <c:pt idx="7592">
                  <c:v>45231.333333333328</c:v>
                </c:pt>
                <c:pt idx="7593">
                  <c:v>45231.375</c:v>
                </c:pt>
                <c:pt idx="7594">
                  <c:v>45231.416666666672</c:v>
                </c:pt>
                <c:pt idx="7595">
                  <c:v>45231.458333333328</c:v>
                </c:pt>
                <c:pt idx="7596">
                  <c:v>45231.5</c:v>
                </c:pt>
                <c:pt idx="7597">
                  <c:v>45231.541666666672</c:v>
                </c:pt>
                <c:pt idx="7598">
                  <c:v>45231.583333333328</c:v>
                </c:pt>
                <c:pt idx="7599">
                  <c:v>45231.625</c:v>
                </c:pt>
                <c:pt idx="7600">
                  <c:v>45231.666666666672</c:v>
                </c:pt>
                <c:pt idx="7601">
                  <c:v>45231.708333333328</c:v>
                </c:pt>
                <c:pt idx="7602">
                  <c:v>45231.75</c:v>
                </c:pt>
                <c:pt idx="7603">
                  <c:v>45231.791666666672</c:v>
                </c:pt>
                <c:pt idx="7604">
                  <c:v>45231.833333333328</c:v>
                </c:pt>
                <c:pt idx="7605">
                  <c:v>45231.875</c:v>
                </c:pt>
                <c:pt idx="7606">
                  <c:v>45231.916666666672</c:v>
                </c:pt>
                <c:pt idx="7607">
                  <c:v>45231.958333333328</c:v>
                </c:pt>
                <c:pt idx="7608">
                  <c:v>45232</c:v>
                </c:pt>
                <c:pt idx="7609">
                  <c:v>45232.041666666672</c:v>
                </c:pt>
                <c:pt idx="7610">
                  <c:v>45232.083333333328</c:v>
                </c:pt>
                <c:pt idx="7611">
                  <c:v>45232.125</c:v>
                </c:pt>
                <c:pt idx="7612">
                  <c:v>45232.166666666672</c:v>
                </c:pt>
                <c:pt idx="7613">
                  <c:v>45232.208333333328</c:v>
                </c:pt>
                <c:pt idx="7614">
                  <c:v>45232.25</c:v>
                </c:pt>
                <c:pt idx="7615">
                  <c:v>45232.291666666672</c:v>
                </c:pt>
                <c:pt idx="7616">
                  <c:v>45232.333333333328</c:v>
                </c:pt>
                <c:pt idx="7617">
                  <c:v>45232.375</c:v>
                </c:pt>
                <c:pt idx="7618">
                  <c:v>45232.416666666672</c:v>
                </c:pt>
                <c:pt idx="7619">
                  <c:v>45232.458333333328</c:v>
                </c:pt>
                <c:pt idx="7620">
                  <c:v>45232.5</c:v>
                </c:pt>
                <c:pt idx="7621">
                  <c:v>45232.541666666672</c:v>
                </c:pt>
                <c:pt idx="7622">
                  <c:v>45232.583333333328</c:v>
                </c:pt>
                <c:pt idx="7623">
                  <c:v>45232.625</c:v>
                </c:pt>
                <c:pt idx="7624">
                  <c:v>45232.666666666672</c:v>
                </c:pt>
                <c:pt idx="7625">
                  <c:v>45232.708333333328</c:v>
                </c:pt>
                <c:pt idx="7626">
                  <c:v>45232.75</c:v>
                </c:pt>
                <c:pt idx="7627">
                  <c:v>45232.791666666672</c:v>
                </c:pt>
                <c:pt idx="7628">
                  <c:v>45232.833333333328</c:v>
                </c:pt>
                <c:pt idx="7629">
                  <c:v>45232.875</c:v>
                </c:pt>
                <c:pt idx="7630">
                  <c:v>45232.916666666672</c:v>
                </c:pt>
                <c:pt idx="7631">
                  <c:v>45232.958333333328</c:v>
                </c:pt>
                <c:pt idx="7632">
                  <c:v>45233</c:v>
                </c:pt>
                <c:pt idx="7633">
                  <c:v>45233.041666666672</c:v>
                </c:pt>
                <c:pt idx="7634">
                  <c:v>45233.083333333328</c:v>
                </c:pt>
                <c:pt idx="7635">
                  <c:v>45233.125</c:v>
                </c:pt>
                <c:pt idx="7636">
                  <c:v>45233.166666666672</c:v>
                </c:pt>
                <c:pt idx="7637">
                  <c:v>45233.208333333328</c:v>
                </c:pt>
                <c:pt idx="7638">
                  <c:v>45233.25</c:v>
                </c:pt>
                <c:pt idx="7639">
                  <c:v>45233.291666666672</c:v>
                </c:pt>
                <c:pt idx="7640">
                  <c:v>45233.333333333328</c:v>
                </c:pt>
                <c:pt idx="7641">
                  <c:v>45233.375</c:v>
                </c:pt>
                <c:pt idx="7642">
                  <c:v>45233.416666666672</c:v>
                </c:pt>
                <c:pt idx="7643">
                  <c:v>45233.458333333328</c:v>
                </c:pt>
                <c:pt idx="7644">
                  <c:v>45233.5</c:v>
                </c:pt>
                <c:pt idx="7645">
                  <c:v>45233.541666666672</c:v>
                </c:pt>
                <c:pt idx="7646">
                  <c:v>45233.583333333328</c:v>
                </c:pt>
                <c:pt idx="7647">
                  <c:v>45233.625</c:v>
                </c:pt>
                <c:pt idx="7648">
                  <c:v>45233.666666666672</c:v>
                </c:pt>
                <c:pt idx="7649">
                  <c:v>45233.708333333328</c:v>
                </c:pt>
                <c:pt idx="7650">
                  <c:v>45233.75</c:v>
                </c:pt>
                <c:pt idx="7651">
                  <c:v>45233.791666666672</c:v>
                </c:pt>
                <c:pt idx="7652">
                  <c:v>45233.833333333328</c:v>
                </c:pt>
                <c:pt idx="7653">
                  <c:v>45233.875</c:v>
                </c:pt>
                <c:pt idx="7654">
                  <c:v>45233.916666666672</c:v>
                </c:pt>
                <c:pt idx="7655">
                  <c:v>45233.958333333328</c:v>
                </c:pt>
                <c:pt idx="7656">
                  <c:v>45234</c:v>
                </c:pt>
                <c:pt idx="7657">
                  <c:v>45234.041666666672</c:v>
                </c:pt>
                <c:pt idx="7658">
                  <c:v>45234.083333333328</c:v>
                </c:pt>
                <c:pt idx="7659">
                  <c:v>45234.125</c:v>
                </c:pt>
                <c:pt idx="7660">
                  <c:v>45234.166666666672</c:v>
                </c:pt>
                <c:pt idx="7661">
                  <c:v>45234.208333333328</c:v>
                </c:pt>
                <c:pt idx="7662">
                  <c:v>45234.25</c:v>
                </c:pt>
                <c:pt idx="7663">
                  <c:v>45234.291666666672</c:v>
                </c:pt>
                <c:pt idx="7664">
                  <c:v>45234.333333333328</c:v>
                </c:pt>
                <c:pt idx="7665">
                  <c:v>45234.375</c:v>
                </c:pt>
                <c:pt idx="7666">
                  <c:v>45234.416666666672</c:v>
                </c:pt>
                <c:pt idx="7667">
                  <c:v>45234.458333333328</c:v>
                </c:pt>
                <c:pt idx="7668">
                  <c:v>45234.5</c:v>
                </c:pt>
                <c:pt idx="7669">
                  <c:v>45234.541666666672</c:v>
                </c:pt>
                <c:pt idx="7670">
                  <c:v>45234.583333333328</c:v>
                </c:pt>
                <c:pt idx="7671">
                  <c:v>45234.625</c:v>
                </c:pt>
                <c:pt idx="7672">
                  <c:v>45234.666666666672</c:v>
                </c:pt>
                <c:pt idx="7673">
                  <c:v>45234.708333333328</c:v>
                </c:pt>
                <c:pt idx="7674">
                  <c:v>45234.75</c:v>
                </c:pt>
                <c:pt idx="7675">
                  <c:v>45234.791666666672</c:v>
                </c:pt>
                <c:pt idx="7676">
                  <c:v>45234.833333333328</c:v>
                </c:pt>
                <c:pt idx="7677">
                  <c:v>45234.875</c:v>
                </c:pt>
                <c:pt idx="7678">
                  <c:v>45234.916666666672</c:v>
                </c:pt>
                <c:pt idx="7679">
                  <c:v>45234.958333333328</c:v>
                </c:pt>
                <c:pt idx="7680">
                  <c:v>45235</c:v>
                </c:pt>
                <c:pt idx="7681">
                  <c:v>45235.041666666672</c:v>
                </c:pt>
                <c:pt idx="7682">
                  <c:v>45235.083333333328</c:v>
                </c:pt>
                <c:pt idx="7683">
                  <c:v>45235.125</c:v>
                </c:pt>
                <c:pt idx="7684">
                  <c:v>45235.166666666672</c:v>
                </c:pt>
                <c:pt idx="7685">
                  <c:v>45235.208333333328</c:v>
                </c:pt>
                <c:pt idx="7686">
                  <c:v>45235.25</c:v>
                </c:pt>
                <c:pt idx="7687">
                  <c:v>45235.291666666672</c:v>
                </c:pt>
                <c:pt idx="7688">
                  <c:v>45235.333333333328</c:v>
                </c:pt>
                <c:pt idx="7689">
                  <c:v>45235.375</c:v>
                </c:pt>
                <c:pt idx="7690">
                  <c:v>45235.416666666672</c:v>
                </c:pt>
                <c:pt idx="7691">
                  <c:v>45235.458333333328</c:v>
                </c:pt>
                <c:pt idx="7692">
                  <c:v>45235.5</c:v>
                </c:pt>
                <c:pt idx="7693">
                  <c:v>45235.541666666672</c:v>
                </c:pt>
                <c:pt idx="7694">
                  <c:v>45235.583333333328</c:v>
                </c:pt>
                <c:pt idx="7695">
                  <c:v>45235.625</c:v>
                </c:pt>
                <c:pt idx="7696">
                  <c:v>45235.666666666672</c:v>
                </c:pt>
                <c:pt idx="7697">
                  <c:v>45235.708333333328</c:v>
                </c:pt>
                <c:pt idx="7698">
                  <c:v>45235.75</c:v>
                </c:pt>
                <c:pt idx="7699">
                  <c:v>45235.791666666672</c:v>
                </c:pt>
                <c:pt idx="7700">
                  <c:v>45235.833333333328</c:v>
                </c:pt>
                <c:pt idx="7701">
                  <c:v>45235.875</c:v>
                </c:pt>
                <c:pt idx="7702">
                  <c:v>45235.916666666672</c:v>
                </c:pt>
                <c:pt idx="7703">
                  <c:v>45235.958333333328</c:v>
                </c:pt>
                <c:pt idx="7704">
                  <c:v>45236</c:v>
                </c:pt>
                <c:pt idx="7705">
                  <c:v>45236.041666666672</c:v>
                </c:pt>
                <c:pt idx="7706">
                  <c:v>45236.083333333328</c:v>
                </c:pt>
                <c:pt idx="7707">
                  <c:v>45236.125</c:v>
                </c:pt>
                <c:pt idx="7708">
                  <c:v>45236.166666666672</c:v>
                </c:pt>
                <c:pt idx="7709">
                  <c:v>45236.208333333328</c:v>
                </c:pt>
                <c:pt idx="7710">
                  <c:v>45236.25</c:v>
                </c:pt>
                <c:pt idx="7711">
                  <c:v>45236.291666666672</c:v>
                </c:pt>
                <c:pt idx="7712">
                  <c:v>45236.333333333328</c:v>
                </c:pt>
                <c:pt idx="7713">
                  <c:v>45236.375</c:v>
                </c:pt>
                <c:pt idx="7714">
                  <c:v>45236.416666666672</c:v>
                </c:pt>
                <c:pt idx="7715">
                  <c:v>45236.458333333328</c:v>
                </c:pt>
                <c:pt idx="7716">
                  <c:v>45236.5</c:v>
                </c:pt>
                <c:pt idx="7717">
                  <c:v>45236.541666666672</c:v>
                </c:pt>
                <c:pt idx="7718">
                  <c:v>45236.583333333328</c:v>
                </c:pt>
                <c:pt idx="7719">
                  <c:v>45236.625</c:v>
                </c:pt>
                <c:pt idx="7720">
                  <c:v>45236.666666666672</c:v>
                </c:pt>
                <c:pt idx="7721">
                  <c:v>45236.708333333328</c:v>
                </c:pt>
                <c:pt idx="7722">
                  <c:v>45236.75</c:v>
                </c:pt>
                <c:pt idx="7723">
                  <c:v>45236.791666666672</c:v>
                </c:pt>
                <c:pt idx="7724">
                  <c:v>45236.833333333328</c:v>
                </c:pt>
                <c:pt idx="7725">
                  <c:v>45236.875</c:v>
                </c:pt>
                <c:pt idx="7726">
                  <c:v>45236.916666666672</c:v>
                </c:pt>
                <c:pt idx="7727">
                  <c:v>45236.958333333328</c:v>
                </c:pt>
                <c:pt idx="7728">
                  <c:v>45237</c:v>
                </c:pt>
                <c:pt idx="7729">
                  <c:v>45237.041666666672</c:v>
                </c:pt>
                <c:pt idx="7730">
                  <c:v>45237.083333333328</c:v>
                </c:pt>
                <c:pt idx="7731">
                  <c:v>45237.125</c:v>
                </c:pt>
                <c:pt idx="7732">
                  <c:v>45237.166666666672</c:v>
                </c:pt>
                <c:pt idx="7733">
                  <c:v>45237.208333333328</c:v>
                </c:pt>
                <c:pt idx="7734">
                  <c:v>45237.25</c:v>
                </c:pt>
                <c:pt idx="7735">
                  <c:v>45237.291666666672</c:v>
                </c:pt>
                <c:pt idx="7736">
                  <c:v>45237.333333333328</c:v>
                </c:pt>
                <c:pt idx="7737">
                  <c:v>45237.375</c:v>
                </c:pt>
                <c:pt idx="7738">
                  <c:v>45237.416666666672</c:v>
                </c:pt>
                <c:pt idx="7739">
                  <c:v>45237.458333333328</c:v>
                </c:pt>
                <c:pt idx="7740">
                  <c:v>45237.5</c:v>
                </c:pt>
                <c:pt idx="7741">
                  <c:v>45237.541666666672</c:v>
                </c:pt>
                <c:pt idx="7742">
                  <c:v>45237.583333333328</c:v>
                </c:pt>
                <c:pt idx="7743">
                  <c:v>45237.625</c:v>
                </c:pt>
                <c:pt idx="7744">
                  <c:v>45237.666666666672</c:v>
                </c:pt>
                <c:pt idx="7745">
                  <c:v>45237.708333333328</c:v>
                </c:pt>
                <c:pt idx="7746">
                  <c:v>45237.75</c:v>
                </c:pt>
                <c:pt idx="7747">
                  <c:v>45237.791666666672</c:v>
                </c:pt>
                <c:pt idx="7748">
                  <c:v>45237.833333333328</c:v>
                </c:pt>
                <c:pt idx="7749">
                  <c:v>45237.875</c:v>
                </c:pt>
                <c:pt idx="7750">
                  <c:v>45237.916666666672</c:v>
                </c:pt>
                <c:pt idx="7751">
                  <c:v>45237.958333333328</c:v>
                </c:pt>
                <c:pt idx="7752">
                  <c:v>45238</c:v>
                </c:pt>
                <c:pt idx="7753">
                  <c:v>45238.041666666672</c:v>
                </c:pt>
                <c:pt idx="7754">
                  <c:v>45238.083333333328</c:v>
                </c:pt>
                <c:pt idx="7755">
                  <c:v>45238.125</c:v>
                </c:pt>
                <c:pt idx="7756">
                  <c:v>45238.166666666672</c:v>
                </c:pt>
                <c:pt idx="7757">
                  <c:v>45238.208333333328</c:v>
                </c:pt>
                <c:pt idx="7758">
                  <c:v>45238.25</c:v>
                </c:pt>
                <c:pt idx="7759">
                  <c:v>45238.291666666672</c:v>
                </c:pt>
                <c:pt idx="7760">
                  <c:v>45238.333333333328</c:v>
                </c:pt>
                <c:pt idx="7761">
                  <c:v>45238.375</c:v>
                </c:pt>
                <c:pt idx="7762">
                  <c:v>45238.416666666672</c:v>
                </c:pt>
                <c:pt idx="7763">
                  <c:v>45238.458333333328</c:v>
                </c:pt>
                <c:pt idx="7764">
                  <c:v>45238.5</c:v>
                </c:pt>
                <c:pt idx="7765">
                  <c:v>45238.541666666672</c:v>
                </c:pt>
                <c:pt idx="7766">
                  <c:v>45238.583333333328</c:v>
                </c:pt>
                <c:pt idx="7767">
                  <c:v>45238.625</c:v>
                </c:pt>
                <c:pt idx="7768">
                  <c:v>45238.666666666672</c:v>
                </c:pt>
                <c:pt idx="7769">
                  <c:v>45238.708333333328</c:v>
                </c:pt>
                <c:pt idx="7770">
                  <c:v>45238.75</c:v>
                </c:pt>
                <c:pt idx="7771">
                  <c:v>45238.791666666672</c:v>
                </c:pt>
                <c:pt idx="7772">
                  <c:v>45238.833333333328</c:v>
                </c:pt>
                <c:pt idx="7773">
                  <c:v>45238.875</c:v>
                </c:pt>
                <c:pt idx="7774">
                  <c:v>45238.916666666672</c:v>
                </c:pt>
                <c:pt idx="7775">
                  <c:v>45238.958333333328</c:v>
                </c:pt>
                <c:pt idx="7776">
                  <c:v>45239</c:v>
                </c:pt>
                <c:pt idx="7777">
                  <c:v>45239.041666666672</c:v>
                </c:pt>
                <c:pt idx="7778">
                  <c:v>45239.083333333328</c:v>
                </c:pt>
                <c:pt idx="7779">
                  <c:v>45239.125</c:v>
                </c:pt>
                <c:pt idx="7780">
                  <c:v>45239.166666666672</c:v>
                </c:pt>
                <c:pt idx="7781">
                  <c:v>45239.208333333328</c:v>
                </c:pt>
                <c:pt idx="7782">
                  <c:v>45239.25</c:v>
                </c:pt>
                <c:pt idx="7783">
                  <c:v>45239.291666666672</c:v>
                </c:pt>
                <c:pt idx="7784">
                  <c:v>45239.333333333328</c:v>
                </c:pt>
                <c:pt idx="7785">
                  <c:v>45239.375</c:v>
                </c:pt>
                <c:pt idx="7786">
                  <c:v>45239.416666666672</c:v>
                </c:pt>
                <c:pt idx="7787">
                  <c:v>45239.458333333328</c:v>
                </c:pt>
                <c:pt idx="7788">
                  <c:v>45239.5</c:v>
                </c:pt>
                <c:pt idx="7789">
                  <c:v>45239.541666666672</c:v>
                </c:pt>
                <c:pt idx="7790">
                  <c:v>45239.583333333328</c:v>
                </c:pt>
                <c:pt idx="7791">
                  <c:v>45239.625</c:v>
                </c:pt>
                <c:pt idx="7792">
                  <c:v>45239.666666666672</c:v>
                </c:pt>
                <c:pt idx="7793">
                  <c:v>45239.708333333328</c:v>
                </c:pt>
                <c:pt idx="7794">
                  <c:v>45239.75</c:v>
                </c:pt>
                <c:pt idx="7795">
                  <c:v>45239.791666666672</c:v>
                </c:pt>
                <c:pt idx="7796">
                  <c:v>45239.833333333328</c:v>
                </c:pt>
                <c:pt idx="7797">
                  <c:v>45239.875</c:v>
                </c:pt>
                <c:pt idx="7798">
                  <c:v>45239.916666666672</c:v>
                </c:pt>
                <c:pt idx="7799">
                  <c:v>45239.958333333328</c:v>
                </c:pt>
                <c:pt idx="7800">
                  <c:v>45240</c:v>
                </c:pt>
                <c:pt idx="7801">
                  <c:v>45240.041666666672</c:v>
                </c:pt>
                <c:pt idx="7802">
                  <c:v>45240.083333333328</c:v>
                </c:pt>
                <c:pt idx="7803">
                  <c:v>45240.125</c:v>
                </c:pt>
                <c:pt idx="7804">
                  <c:v>45240.166666666672</c:v>
                </c:pt>
                <c:pt idx="7805">
                  <c:v>45240.208333333328</c:v>
                </c:pt>
                <c:pt idx="7806">
                  <c:v>45240.25</c:v>
                </c:pt>
                <c:pt idx="7807">
                  <c:v>45240.291666666672</c:v>
                </c:pt>
                <c:pt idx="7808">
                  <c:v>45240.333333333328</c:v>
                </c:pt>
                <c:pt idx="7809">
                  <c:v>45240.375</c:v>
                </c:pt>
                <c:pt idx="7810">
                  <c:v>45240.416666666672</c:v>
                </c:pt>
                <c:pt idx="7811">
                  <c:v>45240.458333333328</c:v>
                </c:pt>
                <c:pt idx="7812">
                  <c:v>45240.5</c:v>
                </c:pt>
                <c:pt idx="7813">
                  <c:v>45240.541666666672</c:v>
                </c:pt>
                <c:pt idx="7814">
                  <c:v>45240.583333333328</c:v>
                </c:pt>
                <c:pt idx="7815">
                  <c:v>45240.625</c:v>
                </c:pt>
                <c:pt idx="7816">
                  <c:v>45240.666666666672</c:v>
                </c:pt>
                <c:pt idx="7817">
                  <c:v>45240.708333333328</c:v>
                </c:pt>
                <c:pt idx="7818">
                  <c:v>45240.75</c:v>
                </c:pt>
                <c:pt idx="7819">
                  <c:v>45240.791666666672</c:v>
                </c:pt>
                <c:pt idx="7820">
                  <c:v>45240.833333333328</c:v>
                </c:pt>
                <c:pt idx="7821">
                  <c:v>45240.875</c:v>
                </c:pt>
                <c:pt idx="7822">
                  <c:v>45240.916666666672</c:v>
                </c:pt>
                <c:pt idx="7823">
                  <c:v>45240.958333333328</c:v>
                </c:pt>
                <c:pt idx="7824">
                  <c:v>45241</c:v>
                </c:pt>
                <c:pt idx="7825">
                  <c:v>45241.041666666672</c:v>
                </c:pt>
                <c:pt idx="7826">
                  <c:v>45241.083333333328</c:v>
                </c:pt>
                <c:pt idx="7827">
                  <c:v>45241.125</c:v>
                </c:pt>
                <c:pt idx="7828">
                  <c:v>45241.166666666672</c:v>
                </c:pt>
                <c:pt idx="7829">
                  <c:v>45241.208333333328</c:v>
                </c:pt>
                <c:pt idx="7830">
                  <c:v>45241.25</c:v>
                </c:pt>
                <c:pt idx="7831">
                  <c:v>45241.291666666672</c:v>
                </c:pt>
                <c:pt idx="7832">
                  <c:v>45241.333333333328</c:v>
                </c:pt>
                <c:pt idx="7833">
                  <c:v>45241.375</c:v>
                </c:pt>
                <c:pt idx="7834">
                  <c:v>45241.416666666672</c:v>
                </c:pt>
                <c:pt idx="7835">
                  <c:v>45241.458333333328</c:v>
                </c:pt>
                <c:pt idx="7836">
                  <c:v>45241.5</c:v>
                </c:pt>
                <c:pt idx="7837">
                  <c:v>45241.541666666672</c:v>
                </c:pt>
                <c:pt idx="7838">
                  <c:v>45241.583333333328</c:v>
                </c:pt>
                <c:pt idx="7839">
                  <c:v>45241.625</c:v>
                </c:pt>
                <c:pt idx="7840">
                  <c:v>45241.666666666672</c:v>
                </c:pt>
                <c:pt idx="7841">
                  <c:v>45241.708333333328</c:v>
                </c:pt>
                <c:pt idx="7842">
                  <c:v>45241.75</c:v>
                </c:pt>
                <c:pt idx="7843">
                  <c:v>45241.791666666672</c:v>
                </c:pt>
                <c:pt idx="7844">
                  <c:v>45241.833333333328</c:v>
                </c:pt>
                <c:pt idx="7845">
                  <c:v>45241.875</c:v>
                </c:pt>
                <c:pt idx="7846">
                  <c:v>45241.916666666672</c:v>
                </c:pt>
                <c:pt idx="7847">
                  <c:v>45241.958333333328</c:v>
                </c:pt>
                <c:pt idx="7848">
                  <c:v>45242</c:v>
                </c:pt>
                <c:pt idx="7849">
                  <c:v>45242.041666666672</c:v>
                </c:pt>
                <c:pt idx="7850">
                  <c:v>45242.083333333328</c:v>
                </c:pt>
                <c:pt idx="7851">
                  <c:v>45242.125</c:v>
                </c:pt>
                <c:pt idx="7852">
                  <c:v>45242.166666666672</c:v>
                </c:pt>
                <c:pt idx="7853">
                  <c:v>45242.208333333328</c:v>
                </c:pt>
                <c:pt idx="7854">
                  <c:v>45242.25</c:v>
                </c:pt>
                <c:pt idx="7855">
                  <c:v>45242.291666666672</c:v>
                </c:pt>
                <c:pt idx="7856">
                  <c:v>45242.333333333328</c:v>
                </c:pt>
                <c:pt idx="7857">
                  <c:v>45242.375</c:v>
                </c:pt>
                <c:pt idx="7858">
                  <c:v>45242.416666666672</c:v>
                </c:pt>
                <c:pt idx="7859">
                  <c:v>45242.458333333328</c:v>
                </c:pt>
                <c:pt idx="7860">
                  <c:v>45242.5</c:v>
                </c:pt>
                <c:pt idx="7861">
                  <c:v>45242.541666666672</c:v>
                </c:pt>
                <c:pt idx="7862">
                  <c:v>45242.583333333328</c:v>
                </c:pt>
                <c:pt idx="7863">
                  <c:v>45242.625</c:v>
                </c:pt>
                <c:pt idx="7864">
                  <c:v>45242.666666666672</c:v>
                </c:pt>
                <c:pt idx="7865">
                  <c:v>45242.708333333328</c:v>
                </c:pt>
                <c:pt idx="7866">
                  <c:v>45242.75</c:v>
                </c:pt>
                <c:pt idx="7867">
                  <c:v>45242.791666666672</c:v>
                </c:pt>
                <c:pt idx="7868">
                  <c:v>45242.833333333328</c:v>
                </c:pt>
                <c:pt idx="7869">
                  <c:v>45242.875</c:v>
                </c:pt>
                <c:pt idx="7870">
                  <c:v>45242.916666666672</c:v>
                </c:pt>
                <c:pt idx="7871">
                  <c:v>45242.958333333328</c:v>
                </c:pt>
                <c:pt idx="7872">
                  <c:v>45243</c:v>
                </c:pt>
                <c:pt idx="7873">
                  <c:v>45243.041666666672</c:v>
                </c:pt>
                <c:pt idx="7874">
                  <c:v>45243.083333333328</c:v>
                </c:pt>
                <c:pt idx="7875">
                  <c:v>45243.125</c:v>
                </c:pt>
                <c:pt idx="7876">
                  <c:v>45243.166666666672</c:v>
                </c:pt>
                <c:pt idx="7877">
                  <c:v>45243.208333333328</c:v>
                </c:pt>
                <c:pt idx="7878">
                  <c:v>45243.25</c:v>
                </c:pt>
                <c:pt idx="7879">
                  <c:v>45243.291666666672</c:v>
                </c:pt>
                <c:pt idx="7880">
                  <c:v>45243.333333333328</c:v>
                </c:pt>
                <c:pt idx="7881">
                  <c:v>45243.375</c:v>
                </c:pt>
                <c:pt idx="7882">
                  <c:v>45243.416666666672</c:v>
                </c:pt>
                <c:pt idx="7883">
                  <c:v>45243.458333333328</c:v>
                </c:pt>
                <c:pt idx="7884">
                  <c:v>45243.5</c:v>
                </c:pt>
                <c:pt idx="7885">
                  <c:v>45243.541666666672</c:v>
                </c:pt>
                <c:pt idx="7886">
                  <c:v>45243.583333333328</c:v>
                </c:pt>
                <c:pt idx="7887">
                  <c:v>45243.625</c:v>
                </c:pt>
                <c:pt idx="7888">
                  <c:v>45243.666666666672</c:v>
                </c:pt>
                <c:pt idx="7889">
                  <c:v>45243.708333333328</c:v>
                </c:pt>
                <c:pt idx="7890">
                  <c:v>45243.75</c:v>
                </c:pt>
                <c:pt idx="7891">
                  <c:v>45243.791666666672</c:v>
                </c:pt>
                <c:pt idx="7892">
                  <c:v>45243.833333333328</c:v>
                </c:pt>
                <c:pt idx="7893">
                  <c:v>45243.875</c:v>
                </c:pt>
                <c:pt idx="7894">
                  <c:v>45243.916666666672</c:v>
                </c:pt>
                <c:pt idx="7895">
                  <c:v>45243.958333333328</c:v>
                </c:pt>
                <c:pt idx="7896">
                  <c:v>45244</c:v>
                </c:pt>
                <c:pt idx="7897">
                  <c:v>45244.041666666672</c:v>
                </c:pt>
                <c:pt idx="7898">
                  <c:v>45244.083333333328</c:v>
                </c:pt>
                <c:pt idx="7899">
                  <c:v>45244.125</c:v>
                </c:pt>
                <c:pt idx="7900">
                  <c:v>45244.166666666672</c:v>
                </c:pt>
                <c:pt idx="7901">
                  <c:v>45244.208333333328</c:v>
                </c:pt>
                <c:pt idx="7902">
                  <c:v>45244.25</c:v>
                </c:pt>
                <c:pt idx="7903">
                  <c:v>45244.291666666672</c:v>
                </c:pt>
                <c:pt idx="7904">
                  <c:v>45244.333333333328</c:v>
                </c:pt>
                <c:pt idx="7905">
                  <c:v>45244.375</c:v>
                </c:pt>
                <c:pt idx="7906">
                  <c:v>45244.416666666672</c:v>
                </c:pt>
                <c:pt idx="7907">
                  <c:v>45244.458333333328</c:v>
                </c:pt>
                <c:pt idx="7908">
                  <c:v>45244.5</c:v>
                </c:pt>
                <c:pt idx="7909">
                  <c:v>45244.541666666672</c:v>
                </c:pt>
                <c:pt idx="7910">
                  <c:v>45244.583333333328</c:v>
                </c:pt>
                <c:pt idx="7911">
                  <c:v>45244.625</c:v>
                </c:pt>
                <c:pt idx="7912">
                  <c:v>45244.666666666672</c:v>
                </c:pt>
                <c:pt idx="7913">
                  <c:v>45244.708333333328</c:v>
                </c:pt>
                <c:pt idx="7914">
                  <c:v>45244.75</c:v>
                </c:pt>
                <c:pt idx="7915">
                  <c:v>45244.791666666672</c:v>
                </c:pt>
                <c:pt idx="7916">
                  <c:v>45244.833333333328</c:v>
                </c:pt>
                <c:pt idx="7917">
                  <c:v>45244.875</c:v>
                </c:pt>
                <c:pt idx="7918">
                  <c:v>45244.916666666672</c:v>
                </c:pt>
                <c:pt idx="7919">
                  <c:v>45244.958333333328</c:v>
                </c:pt>
                <c:pt idx="7920">
                  <c:v>45245</c:v>
                </c:pt>
                <c:pt idx="7921">
                  <c:v>45245.041666666672</c:v>
                </c:pt>
                <c:pt idx="7922">
                  <c:v>45245.083333333328</c:v>
                </c:pt>
                <c:pt idx="7923">
                  <c:v>45245.125</c:v>
                </c:pt>
                <c:pt idx="7924">
                  <c:v>45245.166666666672</c:v>
                </c:pt>
                <c:pt idx="7925">
                  <c:v>45245.208333333328</c:v>
                </c:pt>
                <c:pt idx="7926">
                  <c:v>45245.25</c:v>
                </c:pt>
                <c:pt idx="7927">
                  <c:v>45245.291666666672</c:v>
                </c:pt>
                <c:pt idx="7928">
                  <c:v>45245.333333333328</c:v>
                </c:pt>
                <c:pt idx="7929">
                  <c:v>45245.375</c:v>
                </c:pt>
                <c:pt idx="7930">
                  <c:v>45245.416666666672</c:v>
                </c:pt>
                <c:pt idx="7931">
                  <c:v>45245.458333333328</c:v>
                </c:pt>
                <c:pt idx="7932">
                  <c:v>45245.5</c:v>
                </c:pt>
                <c:pt idx="7933">
                  <c:v>45245.541666666672</c:v>
                </c:pt>
                <c:pt idx="7934">
                  <c:v>45245.583333333328</c:v>
                </c:pt>
                <c:pt idx="7935">
                  <c:v>45245.625</c:v>
                </c:pt>
                <c:pt idx="7936">
                  <c:v>45245.666666666672</c:v>
                </c:pt>
                <c:pt idx="7937">
                  <c:v>45245.708333333328</c:v>
                </c:pt>
                <c:pt idx="7938">
                  <c:v>45245.75</c:v>
                </c:pt>
                <c:pt idx="7939">
                  <c:v>45245.791666666672</c:v>
                </c:pt>
                <c:pt idx="7940">
                  <c:v>45245.833333333328</c:v>
                </c:pt>
                <c:pt idx="7941">
                  <c:v>45245.875</c:v>
                </c:pt>
                <c:pt idx="7942">
                  <c:v>45245.916666666672</c:v>
                </c:pt>
                <c:pt idx="7943">
                  <c:v>45245.958333333328</c:v>
                </c:pt>
                <c:pt idx="7944">
                  <c:v>45246</c:v>
                </c:pt>
                <c:pt idx="7945">
                  <c:v>45246.041666666672</c:v>
                </c:pt>
                <c:pt idx="7946">
                  <c:v>45246.083333333328</c:v>
                </c:pt>
                <c:pt idx="7947">
                  <c:v>45246.125</c:v>
                </c:pt>
                <c:pt idx="7948">
                  <c:v>45246.166666666672</c:v>
                </c:pt>
                <c:pt idx="7949">
                  <c:v>45246.208333333328</c:v>
                </c:pt>
                <c:pt idx="7950">
                  <c:v>45246.25</c:v>
                </c:pt>
                <c:pt idx="7951">
                  <c:v>45246.291666666672</c:v>
                </c:pt>
                <c:pt idx="7952">
                  <c:v>45246.333333333328</c:v>
                </c:pt>
                <c:pt idx="7953">
                  <c:v>45246.375</c:v>
                </c:pt>
                <c:pt idx="7954">
                  <c:v>45246.416666666672</c:v>
                </c:pt>
                <c:pt idx="7955">
                  <c:v>45246.458333333328</c:v>
                </c:pt>
                <c:pt idx="7956">
                  <c:v>45246.5</c:v>
                </c:pt>
                <c:pt idx="7957">
                  <c:v>45246.541666666672</c:v>
                </c:pt>
                <c:pt idx="7958">
                  <c:v>45246.583333333328</c:v>
                </c:pt>
                <c:pt idx="7959">
                  <c:v>45246.625</c:v>
                </c:pt>
                <c:pt idx="7960">
                  <c:v>45246.666666666672</c:v>
                </c:pt>
                <c:pt idx="7961">
                  <c:v>45246.708333333328</c:v>
                </c:pt>
                <c:pt idx="7962">
                  <c:v>45246.75</c:v>
                </c:pt>
                <c:pt idx="7963">
                  <c:v>45246.791666666672</c:v>
                </c:pt>
                <c:pt idx="7964">
                  <c:v>45246.833333333328</c:v>
                </c:pt>
                <c:pt idx="7965">
                  <c:v>45246.875</c:v>
                </c:pt>
                <c:pt idx="7966">
                  <c:v>45246.916666666672</c:v>
                </c:pt>
                <c:pt idx="7967">
                  <c:v>45246.958333333328</c:v>
                </c:pt>
                <c:pt idx="7968">
                  <c:v>45247</c:v>
                </c:pt>
                <c:pt idx="7969">
                  <c:v>45247.041666666672</c:v>
                </c:pt>
                <c:pt idx="7970">
                  <c:v>45247.083333333328</c:v>
                </c:pt>
                <c:pt idx="7971">
                  <c:v>45247.125</c:v>
                </c:pt>
                <c:pt idx="7972">
                  <c:v>45247.166666666672</c:v>
                </c:pt>
                <c:pt idx="7973">
                  <c:v>45247.208333333328</c:v>
                </c:pt>
                <c:pt idx="7974">
                  <c:v>45247.25</c:v>
                </c:pt>
                <c:pt idx="7975">
                  <c:v>45247.291666666672</c:v>
                </c:pt>
                <c:pt idx="7976">
                  <c:v>45247.333333333328</c:v>
                </c:pt>
                <c:pt idx="7977">
                  <c:v>45247.375</c:v>
                </c:pt>
                <c:pt idx="7978">
                  <c:v>45247.416666666672</c:v>
                </c:pt>
                <c:pt idx="7979">
                  <c:v>45247.458333333328</c:v>
                </c:pt>
                <c:pt idx="7980">
                  <c:v>45247.5</c:v>
                </c:pt>
                <c:pt idx="7981">
                  <c:v>45247.541666666672</c:v>
                </c:pt>
                <c:pt idx="7982">
                  <c:v>45247.583333333328</c:v>
                </c:pt>
                <c:pt idx="7983">
                  <c:v>45247.625</c:v>
                </c:pt>
                <c:pt idx="7984">
                  <c:v>45247.666666666672</c:v>
                </c:pt>
                <c:pt idx="7985">
                  <c:v>45247.708333333328</c:v>
                </c:pt>
                <c:pt idx="7986">
                  <c:v>45247.75</c:v>
                </c:pt>
                <c:pt idx="7987">
                  <c:v>45247.791666666672</c:v>
                </c:pt>
                <c:pt idx="7988">
                  <c:v>45247.833333333328</c:v>
                </c:pt>
                <c:pt idx="7989">
                  <c:v>45247.875</c:v>
                </c:pt>
                <c:pt idx="7990">
                  <c:v>45247.916666666672</c:v>
                </c:pt>
                <c:pt idx="7991">
                  <c:v>45247.958333333328</c:v>
                </c:pt>
                <c:pt idx="7992">
                  <c:v>45248</c:v>
                </c:pt>
                <c:pt idx="7993">
                  <c:v>45248.041666666672</c:v>
                </c:pt>
                <c:pt idx="7994">
                  <c:v>45248.083333333328</c:v>
                </c:pt>
                <c:pt idx="7995">
                  <c:v>45248.125</c:v>
                </c:pt>
                <c:pt idx="7996">
                  <c:v>45248.166666666672</c:v>
                </c:pt>
                <c:pt idx="7997">
                  <c:v>45248.208333333328</c:v>
                </c:pt>
                <c:pt idx="7998">
                  <c:v>45248.25</c:v>
                </c:pt>
                <c:pt idx="7999">
                  <c:v>45248.291666666672</c:v>
                </c:pt>
                <c:pt idx="8000">
                  <c:v>45248.333333333328</c:v>
                </c:pt>
                <c:pt idx="8001">
                  <c:v>45248.375</c:v>
                </c:pt>
                <c:pt idx="8002">
                  <c:v>45248.416666666672</c:v>
                </c:pt>
                <c:pt idx="8003">
                  <c:v>45248.458333333328</c:v>
                </c:pt>
                <c:pt idx="8004">
                  <c:v>45248.5</c:v>
                </c:pt>
                <c:pt idx="8005">
                  <c:v>45248.541666666672</c:v>
                </c:pt>
                <c:pt idx="8006">
                  <c:v>45248.583333333328</c:v>
                </c:pt>
                <c:pt idx="8007">
                  <c:v>45248.625</c:v>
                </c:pt>
                <c:pt idx="8008">
                  <c:v>45248.666666666672</c:v>
                </c:pt>
                <c:pt idx="8009">
                  <c:v>45248.708333333328</c:v>
                </c:pt>
                <c:pt idx="8010">
                  <c:v>45248.75</c:v>
                </c:pt>
                <c:pt idx="8011">
                  <c:v>45248.791666666672</c:v>
                </c:pt>
                <c:pt idx="8012">
                  <c:v>45248.833333333328</c:v>
                </c:pt>
                <c:pt idx="8013">
                  <c:v>45248.875</c:v>
                </c:pt>
                <c:pt idx="8014">
                  <c:v>45248.916666666672</c:v>
                </c:pt>
                <c:pt idx="8015">
                  <c:v>45248.958333333328</c:v>
                </c:pt>
                <c:pt idx="8016">
                  <c:v>45249</c:v>
                </c:pt>
                <c:pt idx="8017">
                  <c:v>45249.041666666672</c:v>
                </c:pt>
                <c:pt idx="8018">
                  <c:v>45249.083333333328</c:v>
                </c:pt>
                <c:pt idx="8019">
                  <c:v>45249.125</c:v>
                </c:pt>
                <c:pt idx="8020">
                  <c:v>45249.166666666672</c:v>
                </c:pt>
                <c:pt idx="8021">
                  <c:v>45249.208333333328</c:v>
                </c:pt>
                <c:pt idx="8022">
                  <c:v>45249.25</c:v>
                </c:pt>
                <c:pt idx="8023">
                  <c:v>45249.291666666672</c:v>
                </c:pt>
                <c:pt idx="8024">
                  <c:v>45249.333333333328</c:v>
                </c:pt>
                <c:pt idx="8025">
                  <c:v>45249.375</c:v>
                </c:pt>
                <c:pt idx="8026">
                  <c:v>45249.416666666672</c:v>
                </c:pt>
                <c:pt idx="8027">
                  <c:v>45249.458333333328</c:v>
                </c:pt>
                <c:pt idx="8028">
                  <c:v>45249.5</c:v>
                </c:pt>
                <c:pt idx="8029">
                  <c:v>45249.541666666672</c:v>
                </c:pt>
                <c:pt idx="8030">
                  <c:v>45249.583333333328</c:v>
                </c:pt>
                <c:pt idx="8031">
                  <c:v>45249.625</c:v>
                </c:pt>
                <c:pt idx="8032">
                  <c:v>45249.666666666672</c:v>
                </c:pt>
                <c:pt idx="8033">
                  <c:v>45249.708333333328</c:v>
                </c:pt>
                <c:pt idx="8034">
                  <c:v>45249.75</c:v>
                </c:pt>
                <c:pt idx="8035">
                  <c:v>45249.791666666672</c:v>
                </c:pt>
                <c:pt idx="8036">
                  <c:v>45249.833333333328</c:v>
                </c:pt>
                <c:pt idx="8037">
                  <c:v>45249.875</c:v>
                </c:pt>
                <c:pt idx="8038">
                  <c:v>45249.916666666672</c:v>
                </c:pt>
                <c:pt idx="8039">
                  <c:v>45249.958333333328</c:v>
                </c:pt>
                <c:pt idx="8040">
                  <c:v>45250</c:v>
                </c:pt>
                <c:pt idx="8041">
                  <c:v>45250.041666666672</c:v>
                </c:pt>
                <c:pt idx="8042">
                  <c:v>45250.083333333328</c:v>
                </c:pt>
                <c:pt idx="8043">
                  <c:v>45250.125</c:v>
                </c:pt>
                <c:pt idx="8044">
                  <c:v>45250.166666666672</c:v>
                </c:pt>
                <c:pt idx="8045">
                  <c:v>45250.208333333328</c:v>
                </c:pt>
                <c:pt idx="8046">
                  <c:v>45250.25</c:v>
                </c:pt>
                <c:pt idx="8047">
                  <c:v>45250.291666666672</c:v>
                </c:pt>
                <c:pt idx="8048">
                  <c:v>45250.333333333328</c:v>
                </c:pt>
                <c:pt idx="8049">
                  <c:v>45250.375</c:v>
                </c:pt>
                <c:pt idx="8050">
                  <c:v>45250.416666666672</c:v>
                </c:pt>
                <c:pt idx="8051">
                  <c:v>45250.458333333328</c:v>
                </c:pt>
                <c:pt idx="8052">
                  <c:v>45250.5</c:v>
                </c:pt>
                <c:pt idx="8053">
                  <c:v>45250.541666666672</c:v>
                </c:pt>
                <c:pt idx="8054">
                  <c:v>45250.583333333328</c:v>
                </c:pt>
                <c:pt idx="8055">
                  <c:v>45250.625</c:v>
                </c:pt>
                <c:pt idx="8056">
                  <c:v>45250.666666666672</c:v>
                </c:pt>
                <c:pt idx="8057">
                  <c:v>45250.708333333328</c:v>
                </c:pt>
                <c:pt idx="8058">
                  <c:v>45250.75</c:v>
                </c:pt>
                <c:pt idx="8059">
                  <c:v>45250.791666666672</c:v>
                </c:pt>
                <c:pt idx="8060">
                  <c:v>45250.833333333328</c:v>
                </c:pt>
                <c:pt idx="8061">
                  <c:v>45250.875</c:v>
                </c:pt>
                <c:pt idx="8062">
                  <c:v>45250.916666666672</c:v>
                </c:pt>
                <c:pt idx="8063">
                  <c:v>45250.958333333328</c:v>
                </c:pt>
                <c:pt idx="8064">
                  <c:v>45251</c:v>
                </c:pt>
                <c:pt idx="8065">
                  <c:v>45251.041666666672</c:v>
                </c:pt>
                <c:pt idx="8066">
                  <c:v>45251.083333333328</c:v>
                </c:pt>
                <c:pt idx="8067">
                  <c:v>45251.125</c:v>
                </c:pt>
                <c:pt idx="8068">
                  <c:v>45251.166666666672</c:v>
                </c:pt>
                <c:pt idx="8069">
                  <c:v>45251.208333333328</c:v>
                </c:pt>
                <c:pt idx="8070">
                  <c:v>45251.25</c:v>
                </c:pt>
                <c:pt idx="8071">
                  <c:v>45251.291666666672</c:v>
                </c:pt>
                <c:pt idx="8072">
                  <c:v>45251.333333333328</c:v>
                </c:pt>
                <c:pt idx="8073">
                  <c:v>45251.375</c:v>
                </c:pt>
                <c:pt idx="8074">
                  <c:v>45251.416666666672</c:v>
                </c:pt>
                <c:pt idx="8075">
                  <c:v>45251.458333333328</c:v>
                </c:pt>
                <c:pt idx="8076">
                  <c:v>45251.5</c:v>
                </c:pt>
                <c:pt idx="8077">
                  <c:v>45251.541666666672</c:v>
                </c:pt>
                <c:pt idx="8078">
                  <c:v>45251.583333333328</c:v>
                </c:pt>
                <c:pt idx="8079">
                  <c:v>45251.625</c:v>
                </c:pt>
                <c:pt idx="8080">
                  <c:v>45251.666666666672</c:v>
                </c:pt>
                <c:pt idx="8081">
                  <c:v>45251.708333333328</c:v>
                </c:pt>
                <c:pt idx="8082">
                  <c:v>45251.75</c:v>
                </c:pt>
                <c:pt idx="8083">
                  <c:v>45251.791666666672</c:v>
                </c:pt>
                <c:pt idx="8084">
                  <c:v>45251.833333333328</c:v>
                </c:pt>
                <c:pt idx="8085">
                  <c:v>45251.875</c:v>
                </c:pt>
                <c:pt idx="8086">
                  <c:v>45251.916666666672</c:v>
                </c:pt>
                <c:pt idx="8087">
                  <c:v>45251.958333333328</c:v>
                </c:pt>
                <c:pt idx="8088">
                  <c:v>45252</c:v>
                </c:pt>
                <c:pt idx="8089">
                  <c:v>45252.041666666672</c:v>
                </c:pt>
                <c:pt idx="8090">
                  <c:v>45252.083333333328</c:v>
                </c:pt>
                <c:pt idx="8091">
                  <c:v>45252.125</c:v>
                </c:pt>
                <c:pt idx="8092">
                  <c:v>45252.166666666672</c:v>
                </c:pt>
                <c:pt idx="8093">
                  <c:v>45252.208333333328</c:v>
                </c:pt>
                <c:pt idx="8094">
                  <c:v>45252.25</c:v>
                </c:pt>
                <c:pt idx="8095">
                  <c:v>45252.291666666672</c:v>
                </c:pt>
                <c:pt idx="8096">
                  <c:v>45252.333333333328</c:v>
                </c:pt>
                <c:pt idx="8097">
                  <c:v>45252.375</c:v>
                </c:pt>
                <c:pt idx="8098">
                  <c:v>45252.416666666672</c:v>
                </c:pt>
                <c:pt idx="8099">
                  <c:v>45252.458333333328</c:v>
                </c:pt>
                <c:pt idx="8100">
                  <c:v>45252.5</c:v>
                </c:pt>
                <c:pt idx="8101">
                  <c:v>45252.541666666672</c:v>
                </c:pt>
                <c:pt idx="8102">
                  <c:v>45252.583333333328</c:v>
                </c:pt>
                <c:pt idx="8103">
                  <c:v>45252.625</c:v>
                </c:pt>
                <c:pt idx="8104">
                  <c:v>45252.666666666672</c:v>
                </c:pt>
                <c:pt idx="8105">
                  <c:v>45252.708333333328</c:v>
                </c:pt>
                <c:pt idx="8106">
                  <c:v>45252.75</c:v>
                </c:pt>
                <c:pt idx="8107">
                  <c:v>45252.791666666672</c:v>
                </c:pt>
                <c:pt idx="8108">
                  <c:v>45252.833333333328</c:v>
                </c:pt>
                <c:pt idx="8109">
                  <c:v>45252.875</c:v>
                </c:pt>
                <c:pt idx="8110">
                  <c:v>45252.916666666672</c:v>
                </c:pt>
                <c:pt idx="8111">
                  <c:v>45252.958333333328</c:v>
                </c:pt>
                <c:pt idx="8112">
                  <c:v>45253</c:v>
                </c:pt>
                <c:pt idx="8113">
                  <c:v>45253.041666666672</c:v>
                </c:pt>
                <c:pt idx="8114">
                  <c:v>45253.083333333328</c:v>
                </c:pt>
                <c:pt idx="8115">
                  <c:v>45253.125</c:v>
                </c:pt>
                <c:pt idx="8116">
                  <c:v>45253.166666666672</c:v>
                </c:pt>
                <c:pt idx="8117">
                  <c:v>45253.208333333328</c:v>
                </c:pt>
                <c:pt idx="8118">
                  <c:v>45253.25</c:v>
                </c:pt>
                <c:pt idx="8119">
                  <c:v>45253.291666666672</c:v>
                </c:pt>
                <c:pt idx="8120">
                  <c:v>45253.333333333328</c:v>
                </c:pt>
                <c:pt idx="8121">
                  <c:v>45253.375</c:v>
                </c:pt>
                <c:pt idx="8122">
                  <c:v>45253.416666666672</c:v>
                </c:pt>
                <c:pt idx="8123">
                  <c:v>45253.458333333328</c:v>
                </c:pt>
                <c:pt idx="8124">
                  <c:v>45253.5</c:v>
                </c:pt>
                <c:pt idx="8125">
                  <c:v>45253.541666666672</c:v>
                </c:pt>
                <c:pt idx="8126">
                  <c:v>45253.583333333328</c:v>
                </c:pt>
                <c:pt idx="8127">
                  <c:v>45253.625</c:v>
                </c:pt>
                <c:pt idx="8128">
                  <c:v>45253.666666666672</c:v>
                </c:pt>
                <c:pt idx="8129">
                  <c:v>45253.708333333328</c:v>
                </c:pt>
                <c:pt idx="8130">
                  <c:v>45253.75</c:v>
                </c:pt>
                <c:pt idx="8131">
                  <c:v>45253.791666666672</c:v>
                </c:pt>
                <c:pt idx="8132">
                  <c:v>45253.833333333328</c:v>
                </c:pt>
                <c:pt idx="8133">
                  <c:v>45253.875</c:v>
                </c:pt>
                <c:pt idx="8134">
                  <c:v>45253.916666666672</c:v>
                </c:pt>
                <c:pt idx="8135">
                  <c:v>45253.958333333328</c:v>
                </c:pt>
                <c:pt idx="8136">
                  <c:v>45254</c:v>
                </c:pt>
                <c:pt idx="8137">
                  <c:v>45254.041666666672</c:v>
                </c:pt>
                <c:pt idx="8138">
                  <c:v>45254.083333333328</c:v>
                </c:pt>
                <c:pt idx="8139">
                  <c:v>45254.125</c:v>
                </c:pt>
                <c:pt idx="8140">
                  <c:v>45254.166666666672</c:v>
                </c:pt>
                <c:pt idx="8141">
                  <c:v>45254.208333333328</c:v>
                </c:pt>
                <c:pt idx="8142">
                  <c:v>45254.25</c:v>
                </c:pt>
                <c:pt idx="8143">
                  <c:v>45254.291666666672</c:v>
                </c:pt>
                <c:pt idx="8144">
                  <c:v>45254.333333333328</c:v>
                </c:pt>
                <c:pt idx="8145">
                  <c:v>45254.375</c:v>
                </c:pt>
                <c:pt idx="8146">
                  <c:v>45254.416666666672</c:v>
                </c:pt>
                <c:pt idx="8147">
                  <c:v>45254.458333333328</c:v>
                </c:pt>
                <c:pt idx="8148">
                  <c:v>45254.5</c:v>
                </c:pt>
                <c:pt idx="8149">
                  <c:v>45254.541666666672</c:v>
                </c:pt>
                <c:pt idx="8150">
                  <c:v>45254.583333333328</c:v>
                </c:pt>
                <c:pt idx="8151">
                  <c:v>45254.625</c:v>
                </c:pt>
                <c:pt idx="8152">
                  <c:v>45254.666666666672</c:v>
                </c:pt>
                <c:pt idx="8153">
                  <c:v>45254.708333333328</c:v>
                </c:pt>
                <c:pt idx="8154">
                  <c:v>45254.75</c:v>
                </c:pt>
                <c:pt idx="8155">
                  <c:v>45254.791666666672</c:v>
                </c:pt>
                <c:pt idx="8156">
                  <c:v>45254.833333333328</c:v>
                </c:pt>
                <c:pt idx="8157">
                  <c:v>45254.875</c:v>
                </c:pt>
                <c:pt idx="8158">
                  <c:v>45254.916666666672</c:v>
                </c:pt>
                <c:pt idx="8159">
                  <c:v>45254.958333333328</c:v>
                </c:pt>
                <c:pt idx="8160">
                  <c:v>45255</c:v>
                </c:pt>
                <c:pt idx="8161">
                  <c:v>45255.041666666672</c:v>
                </c:pt>
                <c:pt idx="8162">
                  <c:v>45255.083333333328</c:v>
                </c:pt>
                <c:pt idx="8163">
                  <c:v>45255.125</c:v>
                </c:pt>
                <c:pt idx="8164">
                  <c:v>45255.166666666672</c:v>
                </c:pt>
                <c:pt idx="8165">
                  <c:v>45255.208333333328</c:v>
                </c:pt>
                <c:pt idx="8166">
                  <c:v>45255.25</c:v>
                </c:pt>
                <c:pt idx="8167">
                  <c:v>45255.291666666672</c:v>
                </c:pt>
                <c:pt idx="8168">
                  <c:v>45255.333333333328</c:v>
                </c:pt>
                <c:pt idx="8169">
                  <c:v>45255.375</c:v>
                </c:pt>
                <c:pt idx="8170">
                  <c:v>45255.416666666672</c:v>
                </c:pt>
                <c:pt idx="8171">
                  <c:v>45255.458333333328</c:v>
                </c:pt>
                <c:pt idx="8172">
                  <c:v>45255.5</c:v>
                </c:pt>
                <c:pt idx="8173">
                  <c:v>45255.541666666672</c:v>
                </c:pt>
                <c:pt idx="8174">
                  <c:v>45255.583333333328</c:v>
                </c:pt>
                <c:pt idx="8175">
                  <c:v>45255.625</c:v>
                </c:pt>
                <c:pt idx="8176">
                  <c:v>45255.666666666672</c:v>
                </c:pt>
                <c:pt idx="8177">
                  <c:v>45255.708333333328</c:v>
                </c:pt>
                <c:pt idx="8178">
                  <c:v>45255.75</c:v>
                </c:pt>
                <c:pt idx="8179">
                  <c:v>45255.791666666672</c:v>
                </c:pt>
                <c:pt idx="8180">
                  <c:v>45255.833333333328</c:v>
                </c:pt>
                <c:pt idx="8181">
                  <c:v>45255.875</c:v>
                </c:pt>
                <c:pt idx="8182">
                  <c:v>45255.916666666672</c:v>
                </c:pt>
                <c:pt idx="8183">
                  <c:v>45255.958333333328</c:v>
                </c:pt>
                <c:pt idx="8184">
                  <c:v>45256</c:v>
                </c:pt>
                <c:pt idx="8185">
                  <c:v>45256.041666666672</c:v>
                </c:pt>
                <c:pt idx="8186">
                  <c:v>45256.083333333328</c:v>
                </c:pt>
                <c:pt idx="8187">
                  <c:v>45256.125</c:v>
                </c:pt>
                <c:pt idx="8188">
                  <c:v>45256.166666666672</c:v>
                </c:pt>
                <c:pt idx="8189">
                  <c:v>45256.208333333328</c:v>
                </c:pt>
                <c:pt idx="8190">
                  <c:v>45256.25</c:v>
                </c:pt>
                <c:pt idx="8191">
                  <c:v>45256.291666666672</c:v>
                </c:pt>
                <c:pt idx="8192">
                  <c:v>45256.333333333328</c:v>
                </c:pt>
                <c:pt idx="8193">
                  <c:v>45256.375</c:v>
                </c:pt>
                <c:pt idx="8194">
                  <c:v>45256.416666666672</c:v>
                </c:pt>
                <c:pt idx="8195">
                  <c:v>45256.458333333328</c:v>
                </c:pt>
                <c:pt idx="8196">
                  <c:v>45256.5</c:v>
                </c:pt>
                <c:pt idx="8197">
                  <c:v>45256.541666666672</c:v>
                </c:pt>
                <c:pt idx="8198">
                  <c:v>45256.583333333328</c:v>
                </c:pt>
                <c:pt idx="8199">
                  <c:v>45256.625</c:v>
                </c:pt>
                <c:pt idx="8200">
                  <c:v>45256.666666666672</c:v>
                </c:pt>
                <c:pt idx="8201">
                  <c:v>45256.708333333328</c:v>
                </c:pt>
                <c:pt idx="8202">
                  <c:v>45256.75</c:v>
                </c:pt>
                <c:pt idx="8203">
                  <c:v>45256.791666666672</c:v>
                </c:pt>
                <c:pt idx="8204">
                  <c:v>45256.833333333328</c:v>
                </c:pt>
                <c:pt idx="8205">
                  <c:v>45256.875</c:v>
                </c:pt>
                <c:pt idx="8206">
                  <c:v>45256.916666666672</c:v>
                </c:pt>
                <c:pt idx="8207">
                  <c:v>45256.958333333328</c:v>
                </c:pt>
                <c:pt idx="8208">
                  <c:v>45257</c:v>
                </c:pt>
                <c:pt idx="8209">
                  <c:v>45257.041666666672</c:v>
                </c:pt>
                <c:pt idx="8210">
                  <c:v>45257.083333333328</c:v>
                </c:pt>
                <c:pt idx="8211">
                  <c:v>45257.125</c:v>
                </c:pt>
                <c:pt idx="8212">
                  <c:v>45257.166666666672</c:v>
                </c:pt>
                <c:pt idx="8213">
                  <c:v>45257.208333333328</c:v>
                </c:pt>
                <c:pt idx="8214">
                  <c:v>45257.25</c:v>
                </c:pt>
                <c:pt idx="8215">
                  <c:v>45257.291666666672</c:v>
                </c:pt>
                <c:pt idx="8216">
                  <c:v>45257.333333333328</c:v>
                </c:pt>
                <c:pt idx="8217">
                  <c:v>45257.375</c:v>
                </c:pt>
                <c:pt idx="8218">
                  <c:v>45257.416666666672</c:v>
                </c:pt>
                <c:pt idx="8219">
                  <c:v>45257.458333333328</c:v>
                </c:pt>
                <c:pt idx="8220">
                  <c:v>45257.5</c:v>
                </c:pt>
                <c:pt idx="8221">
                  <c:v>45257.541666666672</c:v>
                </c:pt>
                <c:pt idx="8222">
                  <c:v>45257.583333333328</c:v>
                </c:pt>
                <c:pt idx="8223">
                  <c:v>45257.625</c:v>
                </c:pt>
                <c:pt idx="8224">
                  <c:v>45257.666666666672</c:v>
                </c:pt>
                <c:pt idx="8225">
                  <c:v>45257.708333333328</c:v>
                </c:pt>
                <c:pt idx="8226">
                  <c:v>45257.75</c:v>
                </c:pt>
                <c:pt idx="8227">
                  <c:v>45257.791666666672</c:v>
                </c:pt>
                <c:pt idx="8228">
                  <c:v>45257.833333333328</c:v>
                </c:pt>
                <c:pt idx="8229">
                  <c:v>45257.875</c:v>
                </c:pt>
                <c:pt idx="8230">
                  <c:v>45257.916666666672</c:v>
                </c:pt>
                <c:pt idx="8231">
                  <c:v>45257.958333333328</c:v>
                </c:pt>
                <c:pt idx="8232">
                  <c:v>45258</c:v>
                </c:pt>
                <c:pt idx="8233">
                  <c:v>45258.041666666672</c:v>
                </c:pt>
                <c:pt idx="8234">
                  <c:v>45258.083333333328</c:v>
                </c:pt>
                <c:pt idx="8235">
                  <c:v>45258.125</c:v>
                </c:pt>
                <c:pt idx="8236">
                  <c:v>45258.166666666672</c:v>
                </c:pt>
                <c:pt idx="8237">
                  <c:v>45258.208333333328</c:v>
                </c:pt>
                <c:pt idx="8238">
                  <c:v>45258.25</c:v>
                </c:pt>
                <c:pt idx="8239">
                  <c:v>45258.291666666672</c:v>
                </c:pt>
                <c:pt idx="8240">
                  <c:v>45258.333333333328</c:v>
                </c:pt>
                <c:pt idx="8241">
                  <c:v>45258.375</c:v>
                </c:pt>
                <c:pt idx="8242">
                  <c:v>45258.416666666672</c:v>
                </c:pt>
                <c:pt idx="8243">
                  <c:v>45258.458333333328</c:v>
                </c:pt>
                <c:pt idx="8244">
                  <c:v>45258.5</c:v>
                </c:pt>
                <c:pt idx="8245">
                  <c:v>45258.541666666672</c:v>
                </c:pt>
                <c:pt idx="8246">
                  <c:v>45258.583333333328</c:v>
                </c:pt>
                <c:pt idx="8247">
                  <c:v>45258.625</c:v>
                </c:pt>
                <c:pt idx="8248">
                  <c:v>45258.666666666672</c:v>
                </c:pt>
                <c:pt idx="8249">
                  <c:v>45258.708333333328</c:v>
                </c:pt>
                <c:pt idx="8250">
                  <c:v>45258.75</c:v>
                </c:pt>
                <c:pt idx="8251">
                  <c:v>45258.791666666672</c:v>
                </c:pt>
                <c:pt idx="8252">
                  <c:v>45258.833333333328</c:v>
                </c:pt>
                <c:pt idx="8253">
                  <c:v>45258.875</c:v>
                </c:pt>
                <c:pt idx="8254">
                  <c:v>45258.916666666672</c:v>
                </c:pt>
                <c:pt idx="8255">
                  <c:v>45258.958333333328</c:v>
                </c:pt>
                <c:pt idx="8256">
                  <c:v>45259</c:v>
                </c:pt>
                <c:pt idx="8257">
                  <c:v>45259.041666666672</c:v>
                </c:pt>
                <c:pt idx="8258">
                  <c:v>45259.083333333328</c:v>
                </c:pt>
                <c:pt idx="8259">
                  <c:v>45259.125</c:v>
                </c:pt>
                <c:pt idx="8260">
                  <c:v>45259.166666666672</c:v>
                </c:pt>
                <c:pt idx="8261">
                  <c:v>45259.208333333328</c:v>
                </c:pt>
                <c:pt idx="8262">
                  <c:v>45259.25</c:v>
                </c:pt>
                <c:pt idx="8263">
                  <c:v>45259.291666666672</c:v>
                </c:pt>
                <c:pt idx="8264">
                  <c:v>45259.333333333328</c:v>
                </c:pt>
                <c:pt idx="8265">
                  <c:v>45259.375</c:v>
                </c:pt>
                <c:pt idx="8266">
                  <c:v>45259.416666666672</c:v>
                </c:pt>
                <c:pt idx="8267">
                  <c:v>45259.458333333328</c:v>
                </c:pt>
                <c:pt idx="8268">
                  <c:v>45259.5</c:v>
                </c:pt>
                <c:pt idx="8269">
                  <c:v>45259.541666666672</c:v>
                </c:pt>
                <c:pt idx="8270">
                  <c:v>45259.583333333328</c:v>
                </c:pt>
                <c:pt idx="8271">
                  <c:v>45259.625</c:v>
                </c:pt>
                <c:pt idx="8272">
                  <c:v>45259.666666666672</c:v>
                </c:pt>
                <c:pt idx="8273">
                  <c:v>45259.708333333328</c:v>
                </c:pt>
                <c:pt idx="8274">
                  <c:v>45259.75</c:v>
                </c:pt>
                <c:pt idx="8275">
                  <c:v>45259.791666666672</c:v>
                </c:pt>
                <c:pt idx="8276">
                  <c:v>45259.833333333328</c:v>
                </c:pt>
                <c:pt idx="8277">
                  <c:v>45259.875</c:v>
                </c:pt>
                <c:pt idx="8278">
                  <c:v>45259.916666666672</c:v>
                </c:pt>
                <c:pt idx="8279">
                  <c:v>45259.958333333328</c:v>
                </c:pt>
                <c:pt idx="8280">
                  <c:v>45260</c:v>
                </c:pt>
                <c:pt idx="8281">
                  <c:v>45260.041666666672</c:v>
                </c:pt>
                <c:pt idx="8282">
                  <c:v>45260.083333333328</c:v>
                </c:pt>
                <c:pt idx="8283">
                  <c:v>45260.125</c:v>
                </c:pt>
                <c:pt idx="8284">
                  <c:v>45260.166666666672</c:v>
                </c:pt>
                <c:pt idx="8285">
                  <c:v>45260.208333333328</c:v>
                </c:pt>
                <c:pt idx="8286">
                  <c:v>45260.25</c:v>
                </c:pt>
                <c:pt idx="8287">
                  <c:v>45260.291666666672</c:v>
                </c:pt>
                <c:pt idx="8288">
                  <c:v>45260.333333333328</c:v>
                </c:pt>
                <c:pt idx="8289">
                  <c:v>45260.375</c:v>
                </c:pt>
                <c:pt idx="8290">
                  <c:v>45260.416666666672</c:v>
                </c:pt>
                <c:pt idx="8291">
                  <c:v>45260.458333333328</c:v>
                </c:pt>
                <c:pt idx="8292">
                  <c:v>45260.5</c:v>
                </c:pt>
                <c:pt idx="8293">
                  <c:v>45260.541666666672</c:v>
                </c:pt>
                <c:pt idx="8294">
                  <c:v>45260.583333333328</c:v>
                </c:pt>
                <c:pt idx="8295">
                  <c:v>45260.625</c:v>
                </c:pt>
                <c:pt idx="8296">
                  <c:v>45260.666666666672</c:v>
                </c:pt>
                <c:pt idx="8297">
                  <c:v>45260.708333333328</c:v>
                </c:pt>
                <c:pt idx="8298">
                  <c:v>45260.75</c:v>
                </c:pt>
                <c:pt idx="8299">
                  <c:v>45260.791666666672</c:v>
                </c:pt>
                <c:pt idx="8300">
                  <c:v>45260.833333333328</c:v>
                </c:pt>
                <c:pt idx="8301">
                  <c:v>45260.875</c:v>
                </c:pt>
                <c:pt idx="8302">
                  <c:v>45260.916666666672</c:v>
                </c:pt>
                <c:pt idx="8303">
                  <c:v>45260.958333333328</c:v>
                </c:pt>
                <c:pt idx="8304">
                  <c:v>45261</c:v>
                </c:pt>
                <c:pt idx="8305">
                  <c:v>45261.041666666672</c:v>
                </c:pt>
                <c:pt idx="8306">
                  <c:v>45261.083333333328</c:v>
                </c:pt>
                <c:pt idx="8307">
                  <c:v>45261.125</c:v>
                </c:pt>
                <c:pt idx="8308">
                  <c:v>45261.166666666672</c:v>
                </c:pt>
                <c:pt idx="8309">
                  <c:v>45261.208333333328</c:v>
                </c:pt>
                <c:pt idx="8310">
                  <c:v>45261.25</c:v>
                </c:pt>
                <c:pt idx="8311">
                  <c:v>45261.291666666672</c:v>
                </c:pt>
                <c:pt idx="8312">
                  <c:v>45261.333333333328</c:v>
                </c:pt>
                <c:pt idx="8313">
                  <c:v>45261.375</c:v>
                </c:pt>
                <c:pt idx="8314">
                  <c:v>45261.416666666672</c:v>
                </c:pt>
                <c:pt idx="8315">
                  <c:v>45261.458333333328</c:v>
                </c:pt>
                <c:pt idx="8316">
                  <c:v>45261.5</c:v>
                </c:pt>
                <c:pt idx="8317">
                  <c:v>45261.541666666672</c:v>
                </c:pt>
                <c:pt idx="8318">
                  <c:v>45261.583333333328</c:v>
                </c:pt>
                <c:pt idx="8319">
                  <c:v>45261.625</c:v>
                </c:pt>
                <c:pt idx="8320">
                  <c:v>45261.666666666672</c:v>
                </c:pt>
                <c:pt idx="8321">
                  <c:v>45261.708333333328</c:v>
                </c:pt>
                <c:pt idx="8322">
                  <c:v>45261.75</c:v>
                </c:pt>
                <c:pt idx="8323">
                  <c:v>45261.791666666672</c:v>
                </c:pt>
                <c:pt idx="8324">
                  <c:v>45261.833333333328</c:v>
                </c:pt>
                <c:pt idx="8325">
                  <c:v>45261.875</c:v>
                </c:pt>
                <c:pt idx="8326">
                  <c:v>45261.916666666672</c:v>
                </c:pt>
                <c:pt idx="8327">
                  <c:v>45261.958333333328</c:v>
                </c:pt>
                <c:pt idx="8328">
                  <c:v>45262</c:v>
                </c:pt>
                <c:pt idx="8329">
                  <c:v>45262.041666666672</c:v>
                </c:pt>
                <c:pt idx="8330">
                  <c:v>45262.083333333328</c:v>
                </c:pt>
                <c:pt idx="8331">
                  <c:v>45262.125</c:v>
                </c:pt>
                <c:pt idx="8332">
                  <c:v>45262.166666666672</c:v>
                </c:pt>
                <c:pt idx="8333">
                  <c:v>45262.208333333328</c:v>
                </c:pt>
                <c:pt idx="8334">
                  <c:v>45262.25</c:v>
                </c:pt>
                <c:pt idx="8335">
                  <c:v>45262.291666666672</c:v>
                </c:pt>
                <c:pt idx="8336">
                  <c:v>45262.333333333328</c:v>
                </c:pt>
                <c:pt idx="8337">
                  <c:v>45262.375</c:v>
                </c:pt>
                <c:pt idx="8338">
                  <c:v>45262.416666666672</c:v>
                </c:pt>
                <c:pt idx="8339">
                  <c:v>45262.458333333328</c:v>
                </c:pt>
                <c:pt idx="8340">
                  <c:v>45262.5</c:v>
                </c:pt>
                <c:pt idx="8341">
                  <c:v>45262.541666666672</c:v>
                </c:pt>
                <c:pt idx="8342">
                  <c:v>45262.583333333328</c:v>
                </c:pt>
                <c:pt idx="8343">
                  <c:v>45262.625</c:v>
                </c:pt>
                <c:pt idx="8344">
                  <c:v>45262.666666666672</c:v>
                </c:pt>
                <c:pt idx="8345">
                  <c:v>45262.708333333328</c:v>
                </c:pt>
                <c:pt idx="8346">
                  <c:v>45262.75</c:v>
                </c:pt>
                <c:pt idx="8347">
                  <c:v>45262.791666666672</c:v>
                </c:pt>
                <c:pt idx="8348">
                  <c:v>45262.833333333328</c:v>
                </c:pt>
                <c:pt idx="8349">
                  <c:v>45262.875</c:v>
                </c:pt>
                <c:pt idx="8350">
                  <c:v>45262.916666666672</c:v>
                </c:pt>
                <c:pt idx="8351">
                  <c:v>45262.958333333328</c:v>
                </c:pt>
                <c:pt idx="8352">
                  <c:v>45263</c:v>
                </c:pt>
                <c:pt idx="8353">
                  <c:v>45263.041666666672</c:v>
                </c:pt>
                <c:pt idx="8354">
                  <c:v>45263.083333333328</c:v>
                </c:pt>
                <c:pt idx="8355">
                  <c:v>45263.125</c:v>
                </c:pt>
                <c:pt idx="8356">
                  <c:v>45263.166666666672</c:v>
                </c:pt>
                <c:pt idx="8357">
                  <c:v>45263.208333333328</c:v>
                </c:pt>
                <c:pt idx="8358">
                  <c:v>45263.25</c:v>
                </c:pt>
                <c:pt idx="8359">
                  <c:v>45263.291666666672</c:v>
                </c:pt>
                <c:pt idx="8360">
                  <c:v>45263.333333333328</c:v>
                </c:pt>
                <c:pt idx="8361">
                  <c:v>45263.375</c:v>
                </c:pt>
                <c:pt idx="8362">
                  <c:v>45263.416666666672</c:v>
                </c:pt>
                <c:pt idx="8363">
                  <c:v>45263.458333333328</c:v>
                </c:pt>
                <c:pt idx="8364">
                  <c:v>45263.5</c:v>
                </c:pt>
                <c:pt idx="8365">
                  <c:v>45263.541666666672</c:v>
                </c:pt>
                <c:pt idx="8366">
                  <c:v>45263.583333333328</c:v>
                </c:pt>
                <c:pt idx="8367">
                  <c:v>45263.625</c:v>
                </c:pt>
                <c:pt idx="8368">
                  <c:v>45263.666666666672</c:v>
                </c:pt>
                <c:pt idx="8369">
                  <c:v>45263.708333333328</c:v>
                </c:pt>
                <c:pt idx="8370">
                  <c:v>45263.75</c:v>
                </c:pt>
                <c:pt idx="8371">
                  <c:v>45263.791666666672</c:v>
                </c:pt>
                <c:pt idx="8372">
                  <c:v>45263.833333333328</c:v>
                </c:pt>
                <c:pt idx="8373">
                  <c:v>45263.875</c:v>
                </c:pt>
                <c:pt idx="8374">
                  <c:v>45263.916666666672</c:v>
                </c:pt>
                <c:pt idx="8375">
                  <c:v>45263.958333333328</c:v>
                </c:pt>
                <c:pt idx="8376">
                  <c:v>45264</c:v>
                </c:pt>
                <c:pt idx="8377">
                  <c:v>45264.041666666672</c:v>
                </c:pt>
                <c:pt idx="8378">
                  <c:v>45264.083333333328</c:v>
                </c:pt>
                <c:pt idx="8379">
                  <c:v>45264.125</c:v>
                </c:pt>
                <c:pt idx="8380">
                  <c:v>45264.166666666672</c:v>
                </c:pt>
                <c:pt idx="8381">
                  <c:v>45264.208333333328</c:v>
                </c:pt>
                <c:pt idx="8382">
                  <c:v>45264.25</c:v>
                </c:pt>
                <c:pt idx="8383">
                  <c:v>45264.291666666672</c:v>
                </c:pt>
                <c:pt idx="8384">
                  <c:v>45264.333333333328</c:v>
                </c:pt>
                <c:pt idx="8385">
                  <c:v>45264.375</c:v>
                </c:pt>
                <c:pt idx="8386">
                  <c:v>45264.416666666672</c:v>
                </c:pt>
                <c:pt idx="8387">
                  <c:v>45264.458333333328</c:v>
                </c:pt>
                <c:pt idx="8388">
                  <c:v>45264.5</c:v>
                </c:pt>
                <c:pt idx="8389">
                  <c:v>45264.541666666672</c:v>
                </c:pt>
                <c:pt idx="8390">
                  <c:v>45264.583333333328</c:v>
                </c:pt>
                <c:pt idx="8391">
                  <c:v>45264.625</c:v>
                </c:pt>
                <c:pt idx="8392">
                  <c:v>45264.666666666672</c:v>
                </c:pt>
                <c:pt idx="8393">
                  <c:v>45264.708333333328</c:v>
                </c:pt>
                <c:pt idx="8394">
                  <c:v>45264.75</c:v>
                </c:pt>
                <c:pt idx="8395">
                  <c:v>45264.791666666672</c:v>
                </c:pt>
                <c:pt idx="8396">
                  <c:v>45264.833333333328</c:v>
                </c:pt>
                <c:pt idx="8397">
                  <c:v>45264.875</c:v>
                </c:pt>
                <c:pt idx="8398">
                  <c:v>45264.916666666672</c:v>
                </c:pt>
                <c:pt idx="8399">
                  <c:v>45264.958333333328</c:v>
                </c:pt>
                <c:pt idx="8400">
                  <c:v>45265</c:v>
                </c:pt>
                <c:pt idx="8401">
                  <c:v>45265.041666666672</c:v>
                </c:pt>
                <c:pt idx="8402">
                  <c:v>45265.083333333328</c:v>
                </c:pt>
                <c:pt idx="8403">
                  <c:v>45265.125</c:v>
                </c:pt>
                <c:pt idx="8404">
                  <c:v>45265.166666666672</c:v>
                </c:pt>
                <c:pt idx="8405">
                  <c:v>45265.208333333328</c:v>
                </c:pt>
                <c:pt idx="8406">
                  <c:v>45265.25</c:v>
                </c:pt>
                <c:pt idx="8407">
                  <c:v>45265.291666666672</c:v>
                </c:pt>
                <c:pt idx="8408">
                  <c:v>45265.333333333328</c:v>
                </c:pt>
                <c:pt idx="8409">
                  <c:v>45265.375</c:v>
                </c:pt>
                <c:pt idx="8410">
                  <c:v>45265.416666666672</c:v>
                </c:pt>
                <c:pt idx="8411">
                  <c:v>45265.458333333328</c:v>
                </c:pt>
                <c:pt idx="8412">
                  <c:v>45265.5</c:v>
                </c:pt>
                <c:pt idx="8413">
                  <c:v>45265.541666666672</c:v>
                </c:pt>
                <c:pt idx="8414">
                  <c:v>45265.583333333328</c:v>
                </c:pt>
                <c:pt idx="8415">
                  <c:v>45265.625</c:v>
                </c:pt>
                <c:pt idx="8416">
                  <c:v>45265.666666666672</c:v>
                </c:pt>
                <c:pt idx="8417">
                  <c:v>45265.708333333328</c:v>
                </c:pt>
                <c:pt idx="8418">
                  <c:v>45265.75</c:v>
                </c:pt>
                <c:pt idx="8419">
                  <c:v>45265.791666666672</c:v>
                </c:pt>
                <c:pt idx="8420">
                  <c:v>45265.833333333328</c:v>
                </c:pt>
                <c:pt idx="8421">
                  <c:v>45265.875</c:v>
                </c:pt>
                <c:pt idx="8422">
                  <c:v>45265.916666666672</c:v>
                </c:pt>
                <c:pt idx="8423">
                  <c:v>45265.958333333328</c:v>
                </c:pt>
                <c:pt idx="8424">
                  <c:v>45266</c:v>
                </c:pt>
                <c:pt idx="8425">
                  <c:v>45266.041666666672</c:v>
                </c:pt>
                <c:pt idx="8426">
                  <c:v>45266.083333333328</c:v>
                </c:pt>
                <c:pt idx="8427">
                  <c:v>45266.125</c:v>
                </c:pt>
                <c:pt idx="8428">
                  <c:v>45266.166666666672</c:v>
                </c:pt>
                <c:pt idx="8429">
                  <c:v>45266.208333333328</c:v>
                </c:pt>
                <c:pt idx="8430">
                  <c:v>45266.25</c:v>
                </c:pt>
                <c:pt idx="8431">
                  <c:v>45266.291666666672</c:v>
                </c:pt>
                <c:pt idx="8432">
                  <c:v>45266.333333333328</c:v>
                </c:pt>
                <c:pt idx="8433">
                  <c:v>45266.375</c:v>
                </c:pt>
                <c:pt idx="8434">
                  <c:v>45266.416666666672</c:v>
                </c:pt>
                <c:pt idx="8435">
                  <c:v>45266.458333333328</c:v>
                </c:pt>
                <c:pt idx="8436">
                  <c:v>45266.5</c:v>
                </c:pt>
                <c:pt idx="8437">
                  <c:v>45266.541666666672</c:v>
                </c:pt>
                <c:pt idx="8438">
                  <c:v>45266.583333333328</c:v>
                </c:pt>
                <c:pt idx="8439">
                  <c:v>45266.625</c:v>
                </c:pt>
                <c:pt idx="8440">
                  <c:v>45266.666666666672</c:v>
                </c:pt>
                <c:pt idx="8441">
                  <c:v>45266.708333333328</c:v>
                </c:pt>
                <c:pt idx="8442">
                  <c:v>45266.75</c:v>
                </c:pt>
                <c:pt idx="8443">
                  <c:v>45266.791666666672</c:v>
                </c:pt>
                <c:pt idx="8444">
                  <c:v>45266.833333333328</c:v>
                </c:pt>
                <c:pt idx="8445">
                  <c:v>45266.875</c:v>
                </c:pt>
                <c:pt idx="8446">
                  <c:v>45266.916666666672</c:v>
                </c:pt>
                <c:pt idx="8447">
                  <c:v>45266.958333333328</c:v>
                </c:pt>
                <c:pt idx="8448">
                  <c:v>45267</c:v>
                </c:pt>
                <c:pt idx="8449">
                  <c:v>45267.041666666672</c:v>
                </c:pt>
                <c:pt idx="8450">
                  <c:v>45267.083333333328</c:v>
                </c:pt>
                <c:pt idx="8451">
                  <c:v>45267.125</c:v>
                </c:pt>
                <c:pt idx="8452">
                  <c:v>45267.166666666672</c:v>
                </c:pt>
                <c:pt idx="8453">
                  <c:v>45267.208333333328</c:v>
                </c:pt>
                <c:pt idx="8454">
                  <c:v>45267.25</c:v>
                </c:pt>
                <c:pt idx="8455">
                  <c:v>45267.291666666672</c:v>
                </c:pt>
                <c:pt idx="8456">
                  <c:v>45267.333333333328</c:v>
                </c:pt>
                <c:pt idx="8457">
                  <c:v>45267.375</c:v>
                </c:pt>
                <c:pt idx="8458">
                  <c:v>45267.416666666672</c:v>
                </c:pt>
                <c:pt idx="8459">
                  <c:v>45267.458333333328</c:v>
                </c:pt>
                <c:pt idx="8460">
                  <c:v>45267.5</c:v>
                </c:pt>
                <c:pt idx="8461">
                  <c:v>45267.541666666672</c:v>
                </c:pt>
                <c:pt idx="8462">
                  <c:v>45267.583333333328</c:v>
                </c:pt>
                <c:pt idx="8463">
                  <c:v>45267.625</c:v>
                </c:pt>
                <c:pt idx="8464">
                  <c:v>45267.666666666672</c:v>
                </c:pt>
                <c:pt idx="8465">
                  <c:v>45267.708333333328</c:v>
                </c:pt>
                <c:pt idx="8466">
                  <c:v>45267.75</c:v>
                </c:pt>
                <c:pt idx="8467">
                  <c:v>45267.791666666672</c:v>
                </c:pt>
                <c:pt idx="8468">
                  <c:v>45267.833333333328</c:v>
                </c:pt>
                <c:pt idx="8469">
                  <c:v>45267.875</c:v>
                </c:pt>
                <c:pt idx="8470">
                  <c:v>45267.916666666672</c:v>
                </c:pt>
                <c:pt idx="8471">
                  <c:v>45267.958333333328</c:v>
                </c:pt>
                <c:pt idx="8472">
                  <c:v>45268</c:v>
                </c:pt>
                <c:pt idx="8473">
                  <c:v>45268.041666666672</c:v>
                </c:pt>
                <c:pt idx="8474">
                  <c:v>45268.083333333328</c:v>
                </c:pt>
                <c:pt idx="8475">
                  <c:v>45268.125</c:v>
                </c:pt>
                <c:pt idx="8476">
                  <c:v>45268.166666666672</c:v>
                </c:pt>
                <c:pt idx="8477">
                  <c:v>45268.208333333328</c:v>
                </c:pt>
                <c:pt idx="8478">
                  <c:v>45268.25</c:v>
                </c:pt>
                <c:pt idx="8479">
                  <c:v>45268.291666666672</c:v>
                </c:pt>
                <c:pt idx="8480">
                  <c:v>45268.333333333328</c:v>
                </c:pt>
                <c:pt idx="8481">
                  <c:v>45268.375</c:v>
                </c:pt>
                <c:pt idx="8482">
                  <c:v>45268.416666666672</c:v>
                </c:pt>
                <c:pt idx="8483">
                  <c:v>45268.458333333328</c:v>
                </c:pt>
                <c:pt idx="8484">
                  <c:v>45268.5</c:v>
                </c:pt>
                <c:pt idx="8485">
                  <c:v>45268.541666666672</c:v>
                </c:pt>
                <c:pt idx="8486">
                  <c:v>45268.583333333328</c:v>
                </c:pt>
                <c:pt idx="8487">
                  <c:v>45268.625</c:v>
                </c:pt>
                <c:pt idx="8488">
                  <c:v>45268.666666666672</c:v>
                </c:pt>
                <c:pt idx="8489">
                  <c:v>45268.708333333328</c:v>
                </c:pt>
                <c:pt idx="8490">
                  <c:v>45268.75</c:v>
                </c:pt>
                <c:pt idx="8491">
                  <c:v>45268.791666666672</c:v>
                </c:pt>
                <c:pt idx="8492">
                  <c:v>45268.833333333328</c:v>
                </c:pt>
                <c:pt idx="8493">
                  <c:v>45268.875</c:v>
                </c:pt>
                <c:pt idx="8494">
                  <c:v>45268.916666666672</c:v>
                </c:pt>
                <c:pt idx="8495">
                  <c:v>45268.958333333328</c:v>
                </c:pt>
                <c:pt idx="8496">
                  <c:v>45269</c:v>
                </c:pt>
                <c:pt idx="8497">
                  <c:v>45269.041666666672</c:v>
                </c:pt>
                <c:pt idx="8498">
                  <c:v>45269.083333333328</c:v>
                </c:pt>
                <c:pt idx="8499">
                  <c:v>45269.125</c:v>
                </c:pt>
                <c:pt idx="8500">
                  <c:v>45269.166666666672</c:v>
                </c:pt>
                <c:pt idx="8501">
                  <c:v>45269.208333333328</c:v>
                </c:pt>
                <c:pt idx="8502">
                  <c:v>45269.25</c:v>
                </c:pt>
                <c:pt idx="8503">
                  <c:v>45269.291666666672</c:v>
                </c:pt>
                <c:pt idx="8504">
                  <c:v>45269.333333333328</c:v>
                </c:pt>
                <c:pt idx="8505">
                  <c:v>45269.375</c:v>
                </c:pt>
                <c:pt idx="8506">
                  <c:v>45269.416666666672</c:v>
                </c:pt>
                <c:pt idx="8507">
                  <c:v>45269.458333333328</c:v>
                </c:pt>
                <c:pt idx="8508">
                  <c:v>45269.5</c:v>
                </c:pt>
                <c:pt idx="8509">
                  <c:v>45269.541666666672</c:v>
                </c:pt>
                <c:pt idx="8510">
                  <c:v>45269.583333333328</c:v>
                </c:pt>
                <c:pt idx="8511">
                  <c:v>45269.625</c:v>
                </c:pt>
                <c:pt idx="8512">
                  <c:v>45269.666666666672</c:v>
                </c:pt>
                <c:pt idx="8513">
                  <c:v>45269.708333333328</c:v>
                </c:pt>
                <c:pt idx="8514">
                  <c:v>45269.75</c:v>
                </c:pt>
                <c:pt idx="8515">
                  <c:v>45269.791666666672</c:v>
                </c:pt>
                <c:pt idx="8516">
                  <c:v>45269.833333333328</c:v>
                </c:pt>
                <c:pt idx="8517">
                  <c:v>45269.875</c:v>
                </c:pt>
                <c:pt idx="8518">
                  <c:v>45269.916666666672</c:v>
                </c:pt>
                <c:pt idx="8519">
                  <c:v>45269.958333333328</c:v>
                </c:pt>
                <c:pt idx="8520">
                  <c:v>45270</c:v>
                </c:pt>
                <c:pt idx="8521">
                  <c:v>45270.041666666672</c:v>
                </c:pt>
                <c:pt idx="8522">
                  <c:v>45270.083333333328</c:v>
                </c:pt>
                <c:pt idx="8523">
                  <c:v>45270.125</c:v>
                </c:pt>
                <c:pt idx="8524">
                  <c:v>45270.166666666672</c:v>
                </c:pt>
                <c:pt idx="8525">
                  <c:v>45270.208333333328</c:v>
                </c:pt>
                <c:pt idx="8526">
                  <c:v>45270.25</c:v>
                </c:pt>
                <c:pt idx="8527">
                  <c:v>45270.291666666672</c:v>
                </c:pt>
                <c:pt idx="8528">
                  <c:v>45270.333333333328</c:v>
                </c:pt>
                <c:pt idx="8529">
                  <c:v>45270.375</c:v>
                </c:pt>
                <c:pt idx="8530">
                  <c:v>45270.416666666672</c:v>
                </c:pt>
                <c:pt idx="8531">
                  <c:v>45270.458333333328</c:v>
                </c:pt>
                <c:pt idx="8532">
                  <c:v>45270.5</c:v>
                </c:pt>
                <c:pt idx="8533">
                  <c:v>45270.541666666672</c:v>
                </c:pt>
                <c:pt idx="8534">
                  <c:v>45270.583333333328</c:v>
                </c:pt>
                <c:pt idx="8535">
                  <c:v>45270.625</c:v>
                </c:pt>
                <c:pt idx="8536">
                  <c:v>45270.666666666672</c:v>
                </c:pt>
                <c:pt idx="8537">
                  <c:v>45270.708333333328</c:v>
                </c:pt>
                <c:pt idx="8538">
                  <c:v>45270.75</c:v>
                </c:pt>
                <c:pt idx="8539">
                  <c:v>45270.791666666672</c:v>
                </c:pt>
                <c:pt idx="8540">
                  <c:v>45270.833333333328</c:v>
                </c:pt>
                <c:pt idx="8541">
                  <c:v>45270.875</c:v>
                </c:pt>
                <c:pt idx="8542">
                  <c:v>45270.916666666672</c:v>
                </c:pt>
                <c:pt idx="8543">
                  <c:v>45270.958333333328</c:v>
                </c:pt>
                <c:pt idx="8544">
                  <c:v>45271</c:v>
                </c:pt>
                <c:pt idx="8545">
                  <c:v>45271.041666666672</c:v>
                </c:pt>
                <c:pt idx="8546">
                  <c:v>45271.083333333328</c:v>
                </c:pt>
                <c:pt idx="8547">
                  <c:v>45271.125</c:v>
                </c:pt>
                <c:pt idx="8548">
                  <c:v>45271.166666666672</c:v>
                </c:pt>
                <c:pt idx="8549">
                  <c:v>45271.208333333328</c:v>
                </c:pt>
                <c:pt idx="8550">
                  <c:v>45271.25</c:v>
                </c:pt>
                <c:pt idx="8551">
                  <c:v>45271.291666666672</c:v>
                </c:pt>
                <c:pt idx="8552">
                  <c:v>45271.333333333328</c:v>
                </c:pt>
                <c:pt idx="8553">
                  <c:v>45271.375</c:v>
                </c:pt>
                <c:pt idx="8554">
                  <c:v>45271.416666666672</c:v>
                </c:pt>
                <c:pt idx="8555">
                  <c:v>45271.458333333328</c:v>
                </c:pt>
                <c:pt idx="8556">
                  <c:v>45271.5</c:v>
                </c:pt>
                <c:pt idx="8557">
                  <c:v>45271.541666666672</c:v>
                </c:pt>
                <c:pt idx="8558">
                  <c:v>45271.583333333328</c:v>
                </c:pt>
                <c:pt idx="8559">
                  <c:v>45271.625</c:v>
                </c:pt>
                <c:pt idx="8560">
                  <c:v>45271.666666666672</c:v>
                </c:pt>
                <c:pt idx="8561">
                  <c:v>45271.708333333328</c:v>
                </c:pt>
                <c:pt idx="8562">
                  <c:v>45271.75</c:v>
                </c:pt>
                <c:pt idx="8563">
                  <c:v>45271.791666666672</c:v>
                </c:pt>
                <c:pt idx="8564">
                  <c:v>45271.833333333328</c:v>
                </c:pt>
                <c:pt idx="8565">
                  <c:v>45271.875</c:v>
                </c:pt>
                <c:pt idx="8566">
                  <c:v>45271.916666666672</c:v>
                </c:pt>
                <c:pt idx="8567">
                  <c:v>45271.958333333328</c:v>
                </c:pt>
                <c:pt idx="8568">
                  <c:v>45272</c:v>
                </c:pt>
                <c:pt idx="8569">
                  <c:v>45272.041666666672</c:v>
                </c:pt>
                <c:pt idx="8570">
                  <c:v>45272.083333333328</c:v>
                </c:pt>
                <c:pt idx="8571">
                  <c:v>45272.125</c:v>
                </c:pt>
                <c:pt idx="8572">
                  <c:v>45272.166666666672</c:v>
                </c:pt>
                <c:pt idx="8573">
                  <c:v>45272.208333333328</c:v>
                </c:pt>
                <c:pt idx="8574">
                  <c:v>45272.25</c:v>
                </c:pt>
                <c:pt idx="8575">
                  <c:v>45272.291666666672</c:v>
                </c:pt>
                <c:pt idx="8576">
                  <c:v>45272.333333333328</c:v>
                </c:pt>
                <c:pt idx="8577">
                  <c:v>45272.375</c:v>
                </c:pt>
                <c:pt idx="8578">
                  <c:v>45272.416666666672</c:v>
                </c:pt>
                <c:pt idx="8579">
                  <c:v>45272.458333333328</c:v>
                </c:pt>
                <c:pt idx="8580">
                  <c:v>45272.5</c:v>
                </c:pt>
                <c:pt idx="8581">
                  <c:v>45272.541666666672</c:v>
                </c:pt>
                <c:pt idx="8582">
                  <c:v>45272.583333333328</c:v>
                </c:pt>
                <c:pt idx="8583">
                  <c:v>45272.625</c:v>
                </c:pt>
                <c:pt idx="8584">
                  <c:v>45272.666666666672</c:v>
                </c:pt>
                <c:pt idx="8585">
                  <c:v>45272.708333333328</c:v>
                </c:pt>
                <c:pt idx="8586">
                  <c:v>45272.75</c:v>
                </c:pt>
                <c:pt idx="8587">
                  <c:v>45272.791666666672</c:v>
                </c:pt>
                <c:pt idx="8588">
                  <c:v>45272.833333333328</c:v>
                </c:pt>
                <c:pt idx="8589">
                  <c:v>45272.875</c:v>
                </c:pt>
                <c:pt idx="8590">
                  <c:v>45272.916666666672</c:v>
                </c:pt>
                <c:pt idx="8591">
                  <c:v>45272.958333333328</c:v>
                </c:pt>
                <c:pt idx="8592">
                  <c:v>45273</c:v>
                </c:pt>
                <c:pt idx="8593">
                  <c:v>45273.041666666672</c:v>
                </c:pt>
                <c:pt idx="8594">
                  <c:v>45273.083333333328</c:v>
                </c:pt>
                <c:pt idx="8595">
                  <c:v>45273.125</c:v>
                </c:pt>
                <c:pt idx="8596">
                  <c:v>45273.166666666672</c:v>
                </c:pt>
                <c:pt idx="8597">
                  <c:v>45273.208333333328</c:v>
                </c:pt>
                <c:pt idx="8598">
                  <c:v>45273.25</c:v>
                </c:pt>
                <c:pt idx="8599">
                  <c:v>45273.291666666672</c:v>
                </c:pt>
                <c:pt idx="8600">
                  <c:v>45273.333333333328</c:v>
                </c:pt>
                <c:pt idx="8601">
                  <c:v>45273.375</c:v>
                </c:pt>
                <c:pt idx="8602">
                  <c:v>45273.416666666672</c:v>
                </c:pt>
                <c:pt idx="8603">
                  <c:v>45273.458333333328</c:v>
                </c:pt>
                <c:pt idx="8604">
                  <c:v>45273.5</c:v>
                </c:pt>
                <c:pt idx="8605">
                  <c:v>45273.541666666672</c:v>
                </c:pt>
                <c:pt idx="8606">
                  <c:v>45273.583333333328</c:v>
                </c:pt>
                <c:pt idx="8607">
                  <c:v>45273.625</c:v>
                </c:pt>
                <c:pt idx="8608">
                  <c:v>45273.666666666672</c:v>
                </c:pt>
                <c:pt idx="8609">
                  <c:v>45273.708333333328</c:v>
                </c:pt>
                <c:pt idx="8610">
                  <c:v>45273.75</c:v>
                </c:pt>
                <c:pt idx="8611">
                  <c:v>45273.791666666672</c:v>
                </c:pt>
                <c:pt idx="8612">
                  <c:v>45273.833333333328</c:v>
                </c:pt>
                <c:pt idx="8613">
                  <c:v>45273.875</c:v>
                </c:pt>
                <c:pt idx="8614">
                  <c:v>45273.916666666672</c:v>
                </c:pt>
                <c:pt idx="8615">
                  <c:v>45273.958333333328</c:v>
                </c:pt>
                <c:pt idx="8616">
                  <c:v>45274</c:v>
                </c:pt>
                <c:pt idx="8617">
                  <c:v>45274.041666666672</c:v>
                </c:pt>
                <c:pt idx="8618">
                  <c:v>45274.083333333328</c:v>
                </c:pt>
                <c:pt idx="8619">
                  <c:v>45274.125</c:v>
                </c:pt>
                <c:pt idx="8620">
                  <c:v>45274.166666666672</c:v>
                </c:pt>
                <c:pt idx="8621">
                  <c:v>45274.208333333328</c:v>
                </c:pt>
                <c:pt idx="8622">
                  <c:v>45274.25</c:v>
                </c:pt>
                <c:pt idx="8623">
                  <c:v>45274.291666666672</c:v>
                </c:pt>
                <c:pt idx="8624">
                  <c:v>45274.333333333328</c:v>
                </c:pt>
                <c:pt idx="8625">
                  <c:v>45274.375</c:v>
                </c:pt>
                <c:pt idx="8626">
                  <c:v>45274.416666666672</c:v>
                </c:pt>
                <c:pt idx="8627">
                  <c:v>45274.458333333328</c:v>
                </c:pt>
                <c:pt idx="8628">
                  <c:v>45274.5</c:v>
                </c:pt>
                <c:pt idx="8629">
                  <c:v>45274.541666666672</c:v>
                </c:pt>
                <c:pt idx="8630">
                  <c:v>45274.583333333328</c:v>
                </c:pt>
                <c:pt idx="8631">
                  <c:v>45274.625</c:v>
                </c:pt>
                <c:pt idx="8632">
                  <c:v>45274.666666666672</c:v>
                </c:pt>
                <c:pt idx="8633">
                  <c:v>45274.708333333328</c:v>
                </c:pt>
                <c:pt idx="8634">
                  <c:v>45274.75</c:v>
                </c:pt>
                <c:pt idx="8635">
                  <c:v>45274.791666666672</c:v>
                </c:pt>
                <c:pt idx="8636">
                  <c:v>45274.833333333328</c:v>
                </c:pt>
                <c:pt idx="8637">
                  <c:v>45274.875</c:v>
                </c:pt>
                <c:pt idx="8638">
                  <c:v>45274.916666666672</c:v>
                </c:pt>
                <c:pt idx="8639">
                  <c:v>45274.958333333328</c:v>
                </c:pt>
                <c:pt idx="8640">
                  <c:v>45275</c:v>
                </c:pt>
                <c:pt idx="8641">
                  <c:v>45275.041666666672</c:v>
                </c:pt>
                <c:pt idx="8642">
                  <c:v>45275.083333333328</c:v>
                </c:pt>
                <c:pt idx="8643">
                  <c:v>45275.125</c:v>
                </c:pt>
                <c:pt idx="8644">
                  <c:v>45275.166666666672</c:v>
                </c:pt>
                <c:pt idx="8645">
                  <c:v>45275.208333333328</c:v>
                </c:pt>
                <c:pt idx="8646">
                  <c:v>45275.25</c:v>
                </c:pt>
                <c:pt idx="8647">
                  <c:v>45275.291666666672</c:v>
                </c:pt>
                <c:pt idx="8648">
                  <c:v>45275.333333333328</c:v>
                </c:pt>
                <c:pt idx="8649">
                  <c:v>45275.375</c:v>
                </c:pt>
                <c:pt idx="8650">
                  <c:v>45275.416666666672</c:v>
                </c:pt>
                <c:pt idx="8651">
                  <c:v>45275.458333333328</c:v>
                </c:pt>
                <c:pt idx="8652">
                  <c:v>45275.5</c:v>
                </c:pt>
                <c:pt idx="8653">
                  <c:v>45275.541666666672</c:v>
                </c:pt>
                <c:pt idx="8654">
                  <c:v>45275.583333333328</c:v>
                </c:pt>
                <c:pt idx="8655">
                  <c:v>45275.625</c:v>
                </c:pt>
                <c:pt idx="8656">
                  <c:v>45275.666666666672</c:v>
                </c:pt>
                <c:pt idx="8657">
                  <c:v>45275.708333333328</c:v>
                </c:pt>
                <c:pt idx="8658">
                  <c:v>45275.75</c:v>
                </c:pt>
                <c:pt idx="8659">
                  <c:v>45275.791666666672</c:v>
                </c:pt>
                <c:pt idx="8660">
                  <c:v>45275.833333333328</c:v>
                </c:pt>
                <c:pt idx="8661">
                  <c:v>45275.875</c:v>
                </c:pt>
                <c:pt idx="8662">
                  <c:v>45275.916666666672</c:v>
                </c:pt>
                <c:pt idx="8663">
                  <c:v>45275.958333333328</c:v>
                </c:pt>
                <c:pt idx="8664">
                  <c:v>45276</c:v>
                </c:pt>
                <c:pt idx="8665">
                  <c:v>45276.041666666672</c:v>
                </c:pt>
                <c:pt idx="8666">
                  <c:v>45276.083333333328</c:v>
                </c:pt>
                <c:pt idx="8667">
                  <c:v>45276.125</c:v>
                </c:pt>
                <c:pt idx="8668">
                  <c:v>45276.166666666672</c:v>
                </c:pt>
                <c:pt idx="8669">
                  <c:v>45276.208333333328</c:v>
                </c:pt>
                <c:pt idx="8670">
                  <c:v>45276.25</c:v>
                </c:pt>
                <c:pt idx="8671">
                  <c:v>45276.291666666672</c:v>
                </c:pt>
                <c:pt idx="8672">
                  <c:v>45276.333333333328</c:v>
                </c:pt>
                <c:pt idx="8673">
                  <c:v>45276.375</c:v>
                </c:pt>
                <c:pt idx="8674">
                  <c:v>45276.416666666672</c:v>
                </c:pt>
                <c:pt idx="8675">
                  <c:v>45276.458333333328</c:v>
                </c:pt>
                <c:pt idx="8676">
                  <c:v>45276.5</c:v>
                </c:pt>
                <c:pt idx="8677">
                  <c:v>45276.541666666672</c:v>
                </c:pt>
                <c:pt idx="8678">
                  <c:v>45276.583333333328</c:v>
                </c:pt>
                <c:pt idx="8679">
                  <c:v>45276.625</c:v>
                </c:pt>
                <c:pt idx="8680">
                  <c:v>45276.666666666672</c:v>
                </c:pt>
                <c:pt idx="8681">
                  <c:v>45276.708333333328</c:v>
                </c:pt>
                <c:pt idx="8682">
                  <c:v>45276.75</c:v>
                </c:pt>
                <c:pt idx="8683">
                  <c:v>45276.791666666672</c:v>
                </c:pt>
                <c:pt idx="8684">
                  <c:v>45276.833333333328</c:v>
                </c:pt>
                <c:pt idx="8685">
                  <c:v>45276.875</c:v>
                </c:pt>
                <c:pt idx="8686">
                  <c:v>45276.916666666672</c:v>
                </c:pt>
                <c:pt idx="8687">
                  <c:v>45276.958333333328</c:v>
                </c:pt>
                <c:pt idx="8688">
                  <c:v>45277</c:v>
                </c:pt>
                <c:pt idx="8689">
                  <c:v>45277.041666666672</c:v>
                </c:pt>
                <c:pt idx="8690">
                  <c:v>45277.083333333328</c:v>
                </c:pt>
                <c:pt idx="8691">
                  <c:v>45277.125</c:v>
                </c:pt>
                <c:pt idx="8692">
                  <c:v>45277.166666666672</c:v>
                </c:pt>
                <c:pt idx="8693">
                  <c:v>45277.208333333328</c:v>
                </c:pt>
                <c:pt idx="8694">
                  <c:v>45277.25</c:v>
                </c:pt>
                <c:pt idx="8695">
                  <c:v>45277.291666666672</c:v>
                </c:pt>
                <c:pt idx="8696">
                  <c:v>45277.333333333328</c:v>
                </c:pt>
                <c:pt idx="8697">
                  <c:v>45277.375</c:v>
                </c:pt>
                <c:pt idx="8698">
                  <c:v>45277.416666666672</c:v>
                </c:pt>
                <c:pt idx="8699">
                  <c:v>45277.458333333328</c:v>
                </c:pt>
                <c:pt idx="8700">
                  <c:v>45277.5</c:v>
                </c:pt>
                <c:pt idx="8701">
                  <c:v>45277.541666666672</c:v>
                </c:pt>
                <c:pt idx="8702">
                  <c:v>45277.583333333328</c:v>
                </c:pt>
                <c:pt idx="8703">
                  <c:v>45277.625</c:v>
                </c:pt>
                <c:pt idx="8704">
                  <c:v>45277.666666666672</c:v>
                </c:pt>
                <c:pt idx="8705">
                  <c:v>45277.708333333328</c:v>
                </c:pt>
                <c:pt idx="8706">
                  <c:v>45277.75</c:v>
                </c:pt>
                <c:pt idx="8707">
                  <c:v>45277.791666666672</c:v>
                </c:pt>
                <c:pt idx="8708">
                  <c:v>45277.833333333328</c:v>
                </c:pt>
                <c:pt idx="8709">
                  <c:v>45277.875</c:v>
                </c:pt>
                <c:pt idx="8710">
                  <c:v>45277.916666666672</c:v>
                </c:pt>
                <c:pt idx="8711">
                  <c:v>45277.958333333328</c:v>
                </c:pt>
                <c:pt idx="8712">
                  <c:v>45278</c:v>
                </c:pt>
                <c:pt idx="8713">
                  <c:v>45278.041666666672</c:v>
                </c:pt>
                <c:pt idx="8714">
                  <c:v>45278.083333333328</c:v>
                </c:pt>
                <c:pt idx="8715">
                  <c:v>45278.125</c:v>
                </c:pt>
                <c:pt idx="8716">
                  <c:v>45278.166666666672</c:v>
                </c:pt>
                <c:pt idx="8717">
                  <c:v>45278.208333333328</c:v>
                </c:pt>
                <c:pt idx="8718">
                  <c:v>45278.25</c:v>
                </c:pt>
                <c:pt idx="8719">
                  <c:v>45278.291666666672</c:v>
                </c:pt>
                <c:pt idx="8720">
                  <c:v>45278.333333333328</c:v>
                </c:pt>
                <c:pt idx="8721">
                  <c:v>45278.375</c:v>
                </c:pt>
                <c:pt idx="8722">
                  <c:v>45278.416666666672</c:v>
                </c:pt>
                <c:pt idx="8723">
                  <c:v>45278.458333333328</c:v>
                </c:pt>
                <c:pt idx="8724">
                  <c:v>45278.5</c:v>
                </c:pt>
                <c:pt idx="8725">
                  <c:v>45278.541666666672</c:v>
                </c:pt>
                <c:pt idx="8726">
                  <c:v>45278.583333333328</c:v>
                </c:pt>
                <c:pt idx="8727">
                  <c:v>45278.625</c:v>
                </c:pt>
                <c:pt idx="8728">
                  <c:v>45278.666666666672</c:v>
                </c:pt>
                <c:pt idx="8729">
                  <c:v>45278.708333333328</c:v>
                </c:pt>
                <c:pt idx="8730">
                  <c:v>45278.75</c:v>
                </c:pt>
                <c:pt idx="8731">
                  <c:v>45278.791666666672</c:v>
                </c:pt>
                <c:pt idx="8732">
                  <c:v>45278.833333333328</c:v>
                </c:pt>
                <c:pt idx="8733">
                  <c:v>45278.875</c:v>
                </c:pt>
                <c:pt idx="8734">
                  <c:v>45278.916666666672</c:v>
                </c:pt>
                <c:pt idx="8735">
                  <c:v>45278.958333333328</c:v>
                </c:pt>
                <c:pt idx="8736">
                  <c:v>45279</c:v>
                </c:pt>
                <c:pt idx="8737">
                  <c:v>45279.041666666672</c:v>
                </c:pt>
                <c:pt idx="8738">
                  <c:v>45279.083333333328</c:v>
                </c:pt>
                <c:pt idx="8739">
                  <c:v>45279.125</c:v>
                </c:pt>
                <c:pt idx="8740">
                  <c:v>45279.166666666672</c:v>
                </c:pt>
                <c:pt idx="8741">
                  <c:v>45279.208333333328</c:v>
                </c:pt>
                <c:pt idx="8742">
                  <c:v>45279.25</c:v>
                </c:pt>
                <c:pt idx="8743">
                  <c:v>45279.291666666672</c:v>
                </c:pt>
                <c:pt idx="8744">
                  <c:v>45279.333333333328</c:v>
                </c:pt>
                <c:pt idx="8745">
                  <c:v>45279.375</c:v>
                </c:pt>
                <c:pt idx="8746">
                  <c:v>45279.416666666672</c:v>
                </c:pt>
                <c:pt idx="8747">
                  <c:v>45279.458333333328</c:v>
                </c:pt>
                <c:pt idx="8748">
                  <c:v>45279.5</c:v>
                </c:pt>
                <c:pt idx="8749">
                  <c:v>45279.541666666672</c:v>
                </c:pt>
                <c:pt idx="8750">
                  <c:v>45279.583333333328</c:v>
                </c:pt>
                <c:pt idx="8751">
                  <c:v>45279.625</c:v>
                </c:pt>
                <c:pt idx="8752">
                  <c:v>45279.666666666672</c:v>
                </c:pt>
                <c:pt idx="8753">
                  <c:v>45279.708333333328</c:v>
                </c:pt>
                <c:pt idx="8754">
                  <c:v>45279.75</c:v>
                </c:pt>
                <c:pt idx="8755">
                  <c:v>45279.791666666672</c:v>
                </c:pt>
                <c:pt idx="8756">
                  <c:v>45279.833333333328</c:v>
                </c:pt>
                <c:pt idx="8757">
                  <c:v>45279.875</c:v>
                </c:pt>
                <c:pt idx="8758">
                  <c:v>45279.916666666672</c:v>
                </c:pt>
                <c:pt idx="8759">
                  <c:v>45279.958333333328</c:v>
                </c:pt>
                <c:pt idx="8760">
                  <c:v>45280</c:v>
                </c:pt>
                <c:pt idx="8761">
                  <c:v>45280.041666666672</c:v>
                </c:pt>
                <c:pt idx="8762">
                  <c:v>45280.083333333328</c:v>
                </c:pt>
                <c:pt idx="8763">
                  <c:v>45280.125</c:v>
                </c:pt>
                <c:pt idx="8764">
                  <c:v>45280.166666666672</c:v>
                </c:pt>
                <c:pt idx="8765">
                  <c:v>45280.208333333328</c:v>
                </c:pt>
                <c:pt idx="8766">
                  <c:v>45280.25</c:v>
                </c:pt>
                <c:pt idx="8767">
                  <c:v>45280.291666666672</c:v>
                </c:pt>
                <c:pt idx="8768">
                  <c:v>45280.333333333328</c:v>
                </c:pt>
                <c:pt idx="8769">
                  <c:v>45280.375</c:v>
                </c:pt>
                <c:pt idx="8770">
                  <c:v>45280.416666666672</c:v>
                </c:pt>
                <c:pt idx="8771">
                  <c:v>45280.458333333328</c:v>
                </c:pt>
                <c:pt idx="8772">
                  <c:v>45280.5</c:v>
                </c:pt>
                <c:pt idx="8773">
                  <c:v>45280.541666666672</c:v>
                </c:pt>
                <c:pt idx="8774">
                  <c:v>45280.583333333328</c:v>
                </c:pt>
                <c:pt idx="8775">
                  <c:v>45280.625</c:v>
                </c:pt>
                <c:pt idx="8776">
                  <c:v>45280.666666666672</c:v>
                </c:pt>
                <c:pt idx="8777">
                  <c:v>45280.708333333328</c:v>
                </c:pt>
                <c:pt idx="8778">
                  <c:v>45280.75</c:v>
                </c:pt>
                <c:pt idx="8779">
                  <c:v>45280.791666666672</c:v>
                </c:pt>
                <c:pt idx="8780">
                  <c:v>45280.833333333328</c:v>
                </c:pt>
                <c:pt idx="8781">
                  <c:v>45280.875</c:v>
                </c:pt>
                <c:pt idx="8782">
                  <c:v>45280.916666666672</c:v>
                </c:pt>
                <c:pt idx="8783">
                  <c:v>45280.958333333328</c:v>
                </c:pt>
                <c:pt idx="8784">
                  <c:v>45281</c:v>
                </c:pt>
                <c:pt idx="8785">
                  <c:v>45281.041666666672</c:v>
                </c:pt>
                <c:pt idx="8786">
                  <c:v>45281.083333333328</c:v>
                </c:pt>
                <c:pt idx="8787">
                  <c:v>45281.125</c:v>
                </c:pt>
                <c:pt idx="8788">
                  <c:v>45281.166666666672</c:v>
                </c:pt>
                <c:pt idx="8789">
                  <c:v>45281.208333333328</c:v>
                </c:pt>
                <c:pt idx="8790">
                  <c:v>45281.25</c:v>
                </c:pt>
                <c:pt idx="8791">
                  <c:v>45281.291666666672</c:v>
                </c:pt>
                <c:pt idx="8792">
                  <c:v>45281.333333333328</c:v>
                </c:pt>
                <c:pt idx="8793">
                  <c:v>45281.375</c:v>
                </c:pt>
                <c:pt idx="8794">
                  <c:v>45281.416666666672</c:v>
                </c:pt>
                <c:pt idx="8795">
                  <c:v>45281.458333333328</c:v>
                </c:pt>
                <c:pt idx="8796">
                  <c:v>45281.5</c:v>
                </c:pt>
                <c:pt idx="8797">
                  <c:v>45281.541666666672</c:v>
                </c:pt>
                <c:pt idx="8798">
                  <c:v>45281.583333333328</c:v>
                </c:pt>
                <c:pt idx="8799">
                  <c:v>45281.625</c:v>
                </c:pt>
                <c:pt idx="8800">
                  <c:v>45281.666666666672</c:v>
                </c:pt>
                <c:pt idx="8801">
                  <c:v>45281.708333333328</c:v>
                </c:pt>
                <c:pt idx="8802">
                  <c:v>45281.75</c:v>
                </c:pt>
                <c:pt idx="8803">
                  <c:v>45281.791666666672</c:v>
                </c:pt>
                <c:pt idx="8804">
                  <c:v>45281.833333333328</c:v>
                </c:pt>
                <c:pt idx="8805">
                  <c:v>45281.875</c:v>
                </c:pt>
                <c:pt idx="8806">
                  <c:v>45281.916666666672</c:v>
                </c:pt>
                <c:pt idx="8807">
                  <c:v>45281.958333333328</c:v>
                </c:pt>
                <c:pt idx="8808">
                  <c:v>45282</c:v>
                </c:pt>
                <c:pt idx="8809">
                  <c:v>45282.041666666672</c:v>
                </c:pt>
                <c:pt idx="8810">
                  <c:v>45282.083333333328</c:v>
                </c:pt>
                <c:pt idx="8811">
                  <c:v>45282.125</c:v>
                </c:pt>
                <c:pt idx="8812">
                  <c:v>45282.166666666672</c:v>
                </c:pt>
                <c:pt idx="8813">
                  <c:v>45282.208333333328</c:v>
                </c:pt>
                <c:pt idx="8814">
                  <c:v>45282.25</c:v>
                </c:pt>
                <c:pt idx="8815">
                  <c:v>45282.291666666672</c:v>
                </c:pt>
                <c:pt idx="8816">
                  <c:v>45282.333333333328</c:v>
                </c:pt>
                <c:pt idx="8817">
                  <c:v>45282.375</c:v>
                </c:pt>
                <c:pt idx="8818">
                  <c:v>45282.416666666672</c:v>
                </c:pt>
                <c:pt idx="8819">
                  <c:v>45282.458333333328</c:v>
                </c:pt>
                <c:pt idx="8820">
                  <c:v>45282.5</c:v>
                </c:pt>
                <c:pt idx="8821">
                  <c:v>45282.541666666672</c:v>
                </c:pt>
                <c:pt idx="8822">
                  <c:v>45282.583333333328</c:v>
                </c:pt>
                <c:pt idx="8823">
                  <c:v>45282.625</c:v>
                </c:pt>
                <c:pt idx="8824">
                  <c:v>45282.666666666672</c:v>
                </c:pt>
                <c:pt idx="8825">
                  <c:v>45282.708333333328</c:v>
                </c:pt>
                <c:pt idx="8826">
                  <c:v>45282.75</c:v>
                </c:pt>
                <c:pt idx="8827">
                  <c:v>45282.791666666672</c:v>
                </c:pt>
                <c:pt idx="8828">
                  <c:v>45282.833333333328</c:v>
                </c:pt>
                <c:pt idx="8829">
                  <c:v>45282.875</c:v>
                </c:pt>
                <c:pt idx="8830">
                  <c:v>45282.916666666672</c:v>
                </c:pt>
                <c:pt idx="8831">
                  <c:v>45282.958333333328</c:v>
                </c:pt>
                <c:pt idx="8832">
                  <c:v>45283</c:v>
                </c:pt>
                <c:pt idx="8833">
                  <c:v>45283.041666666672</c:v>
                </c:pt>
                <c:pt idx="8834">
                  <c:v>45283.083333333328</c:v>
                </c:pt>
                <c:pt idx="8835">
                  <c:v>45283.125</c:v>
                </c:pt>
                <c:pt idx="8836">
                  <c:v>45283.166666666672</c:v>
                </c:pt>
                <c:pt idx="8837">
                  <c:v>45283.208333333328</c:v>
                </c:pt>
                <c:pt idx="8838">
                  <c:v>45283.25</c:v>
                </c:pt>
                <c:pt idx="8839">
                  <c:v>45283.291666666672</c:v>
                </c:pt>
                <c:pt idx="8840">
                  <c:v>45283.333333333328</c:v>
                </c:pt>
                <c:pt idx="8841">
                  <c:v>45283.375</c:v>
                </c:pt>
                <c:pt idx="8842">
                  <c:v>45283.416666666672</c:v>
                </c:pt>
                <c:pt idx="8843">
                  <c:v>45283.458333333328</c:v>
                </c:pt>
                <c:pt idx="8844">
                  <c:v>45283.5</c:v>
                </c:pt>
                <c:pt idx="8845">
                  <c:v>45283.541666666672</c:v>
                </c:pt>
                <c:pt idx="8846">
                  <c:v>45283.583333333328</c:v>
                </c:pt>
                <c:pt idx="8847">
                  <c:v>45283.625</c:v>
                </c:pt>
                <c:pt idx="8848">
                  <c:v>45283.666666666672</c:v>
                </c:pt>
                <c:pt idx="8849">
                  <c:v>45283.708333333328</c:v>
                </c:pt>
                <c:pt idx="8850">
                  <c:v>45283.75</c:v>
                </c:pt>
                <c:pt idx="8851">
                  <c:v>45283.791666666672</c:v>
                </c:pt>
                <c:pt idx="8852">
                  <c:v>45283.833333333328</c:v>
                </c:pt>
                <c:pt idx="8853">
                  <c:v>45283.875</c:v>
                </c:pt>
                <c:pt idx="8854">
                  <c:v>45283.916666666672</c:v>
                </c:pt>
                <c:pt idx="8855">
                  <c:v>45283.958333333328</c:v>
                </c:pt>
                <c:pt idx="8856">
                  <c:v>45284</c:v>
                </c:pt>
                <c:pt idx="8857">
                  <c:v>45284.041666666672</c:v>
                </c:pt>
                <c:pt idx="8858">
                  <c:v>45284.083333333328</c:v>
                </c:pt>
                <c:pt idx="8859">
                  <c:v>45284.125</c:v>
                </c:pt>
                <c:pt idx="8860">
                  <c:v>45284.166666666672</c:v>
                </c:pt>
                <c:pt idx="8861">
                  <c:v>45284.208333333328</c:v>
                </c:pt>
                <c:pt idx="8862">
                  <c:v>45284.25</c:v>
                </c:pt>
                <c:pt idx="8863">
                  <c:v>45284.291666666672</c:v>
                </c:pt>
                <c:pt idx="8864">
                  <c:v>45284.333333333328</c:v>
                </c:pt>
                <c:pt idx="8865">
                  <c:v>45284.375</c:v>
                </c:pt>
                <c:pt idx="8866">
                  <c:v>45284.416666666672</c:v>
                </c:pt>
                <c:pt idx="8867">
                  <c:v>45284.458333333328</c:v>
                </c:pt>
                <c:pt idx="8868">
                  <c:v>45284.5</c:v>
                </c:pt>
                <c:pt idx="8869">
                  <c:v>45284.541666666672</c:v>
                </c:pt>
                <c:pt idx="8870">
                  <c:v>45284.583333333328</c:v>
                </c:pt>
                <c:pt idx="8871">
                  <c:v>45284.625</c:v>
                </c:pt>
                <c:pt idx="8872">
                  <c:v>45284.666666666672</c:v>
                </c:pt>
                <c:pt idx="8873">
                  <c:v>45284.708333333328</c:v>
                </c:pt>
                <c:pt idx="8874">
                  <c:v>45284.75</c:v>
                </c:pt>
                <c:pt idx="8875">
                  <c:v>45284.791666666672</c:v>
                </c:pt>
                <c:pt idx="8876">
                  <c:v>45284.833333333328</c:v>
                </c:pt>
                <c:pt idx="8877">
                  <c:v>45284.875</c:v>
                </c:pt>
                <c:pt idx="8878">
                  <c:v>45284.916666666672</c:v>
                </c:pt>
                <c:pt idx="8879">
                  <c:v>45284.958333333328</c:v>
                </c:pt>
                <c:pt idx="8880">
                  <c:v>45285</c:v>
                </c:pt>
                <c:pt idx="8881">
                  <c:v>45285.041666666672</c:v>
                </c:pt>
                <c:pt idx="8882">
                  <c:v>45285.083333333328</c:v>
                </c:pt>
                <c:pt idx="8883">
                  <c:v>45285.125</c:v>
                </c:pt>
                <c:pt idx="8884">
                  <c:v>45285.166666666672</c:v>
                </c:pt>
                <c:pt idx="8885">
                  <c:v>45285.208333333328</c:v>
                </c:pt>
                <c:pt idx="8886">
                  <c:v>45285.25</c:v>
                </c:pt>
                <c:pt idx="8887">
                  <c:v>45285.291666666672</c:v>
                </c:pt>
                <c:pt idx="8888">
                  <c:v>45285.333333333328</c:v>
                </c:pt>
                <c:pt idx="8889">
                  <c:v>45285.375</c:v>
                </c:pt>
                <c:pt idx="8890">
                  <c:v>45285.416666666672</c:v>
                </c:pt>
                <c:pt idx="8891">
                  <c:v>45285.458333333328</c:v>
                </c:pt>
                <c:pt idx="8892">
                  <c:v>45285.5</c:v>
                </c:pt>
                <c:pt idx="8893">
                  <c:v>45285.541666666672</c:v>
                </c:pt>
                <c:pt idx="8894">
                  <c:v>45285.583333333328</c:v>
                </c:pt>
                <c:pt idx="8895">
                  <c:v>45285.625</c:v>
                </c:pt>
                <c:pt idx="8896">
                  <c:v>45285.666666666672</c:v>
                </c:pt>
                <c:pt idx="8897">
                  <c:v>45285.708333333328</c:v>
                </c:pt>
                <c:pt idx="8898">
                  <c:v>45285.75</c:v>
                </c:pt>
                <c:pt idx="8899">
                  <c:v>45285.791666666672</c:v>
                </c:pt>
                <c:pt idx="8900">
                  <c:v>45285.833333333328</c:v>
                </c:pt>
                <c:pt idx="8901">
                  <c:v>45285.875</c:v>
                </c:pt>
                <c:pt idx="8902">
                  <c:v>45285.916666666672</c:v>
                </c:pt>
                <c:pt idx="8903">
                  <c:v>45285.958333333328</c:v>
                </c:pt>
                <c:pt idx="8904">
                  <c:v>45286</c:v>
                </c:pt>
                <c:pt idx="8905">
                  <c:v>45286.041666666672</c:v>
                </c:pt>
                <c:pt idx="8906">
                  <c:v>45286.083333333328</c:v>
                </c:pt>
                <c:pt idx="8907">
                  <c:v>45286.125</c:v>
                </c:pt>
                <c:pt idx="8908">
                  <c:v>45286.166666666672</c:v>
                </c:pt>
                <c:pt idx="8909">
                  <c:v>45286.208333333328</c:v>
                </c:pt>
                <c:pt idx="8910">
                  <c:v>45286.25</c:v>
                </c:pt>
                <c:pt idx="8911">
                  <c:v>45286.291666666672</c:v>
                </c:pt>
                <c:pt idx="8912">
                  <c:v>45286.333333333328</c:v>
                </c:pt>
                <c:pt idx="8913">
                  <c:v>45286.375</c:v>
                </c:pt>
                <c:pt idx="8914">
                  <c:v>45286.416666666672</c:v>
                </c:pt>
                <c:pt idx="8915">
                  <c:v>45286.458333333328</c:v>
                </c:pt>
                <c:pt idx="8916">
                  <c:v>45286.5</c:v>
                </c:pt>
                <c:pt idx="8917">
                  <c:v>45286.541666666672</c:v>
                </c:pt>
                <c:pt idx="8918">
                  <c:v>45286.583333333328</c:v>
                </c:pt>
                <c:pt idx="8919">
                  <c:v>45286.625</c:v>
                </c:pt>
                <c:pt idx="8920">
                  <c:v>45286.666666666672</c:v>
                </c:pt>
                <c:pt idx="8921">
                  <c:v>45286.708333333328</c:v>
                </c:pt>
                <c:pt idx="8922">
                  <c:v>45286.75</c:v>
                </c:pt>
                <c:pt idx="8923">
                  <c:v>45286.791666666672</c:v>
                </c:pt>
                <c:pt idx="8924">
                  <c:v>45286.833333333328</c:v>
                </c:pt>
                <c:pt idx="8925">
                  <c:v>45286.875</c:v>
                </c:pt>
                <c:pt idx="8926">
                  <c:v>45286.916666666672</c:v>
                </c:pt>
                <c:pt idx="8927">
                  <c:v>45286.958333333328</c:v>
                </c:pt>
                <c:pt idx="8928">
                  <c:v>45287</c:v>
                </c:pt>
                <c:pt idx="8929">
                  <c:v>45287.041666666672</c:v>
                </c:pt>
                <c:pt idx="8930">
                  <c:v>45287.083333333328</c:v>
                </c:pt>
                <c:pt idx="8931">
                  <c:v>45287.125</c:v>
                </c:pt>
                <c:pt idx="8932">
                  <c:v>45287.166666666672</c:v>
                </c:pt>
                <c:pt idx="8933">
                  <c:v>45287.208333333328</c:v>
                </c:pt>
                <c:pt idx="8934">
                  <c:v>45287.25</c:v>
                </c:pt>
                <c:pt idx="8935">
                  <c:v>45287.291666666672</c:v>
                </c:pt>
                <c:pt idx="8936">
                  <c:v>45287.333333333328</c:v>
                </c:pt>
                <c:pt idx="8937">
                  <c:v>45287.375</c:v>
                </c:pt>
                <c:pt idx="8938">
                  <c:v>45287.416666666672</c:v>
                </c:pt>
                <c:pt idx="8939">
                  <c:v>45287.458333333328</c:v>
                </c:pt>
                <c:pt idx="8940">
                  <c:v>45287.5</c:v>
                </c:pt>
                <c:pt idx="8941">
                  <c:v>45287.541666666672</c:v>
                </c:pt>
                <c:pt idx="8942">
                  <c:v>45287.583333333328</c:v>
                </c:pt>
                <c:pt idx="8943">
                  <c:v>45287.625</c:v>
                </c:pt>
                <c:pt idx="8944">
                  <c:v>45287.666666666672</c:v>
                </c:pt>
                <c:pt idx="8945">
                  <c:v>45287.708333333328</c:v>
                </c:pt>
                <c:pt idx="8946">
                  <c:v>45287.75</c:v>
                </c:pt>
                <c:pt idx="8947">
                  <c:v>45287.791666666672</c:v>
                </c:pt>
                <c:pt idx="8948">
                  <c:v>45287.833333333328</c:v>
                </c:pt>
                <c:pt idx="8949">
                  <c:v>45287.875</c:v>
                </c:pt>
                <c:pt idx="8950">
                  <c:v>45287.916666666672</c:v>
                </c:pt>
                <c:pt idx="8951">
                  <c:v>45287.958333333328</c:v>
                </c:pt>
                <c:pt idx="8952">
                  <c:v>45288</c:v>
                </c:pt>
                <c:pt idx="8953">
                  <c:v>45288.041666666672</c:v>
                </c:pt>
                <c:pt idx="8954">
                  <c:v>45288.083333333328</c:v>
                </c:pt>
                <c:pt idx="8955">
                  <c:v>45288.125</c:v>
                </c:pt>
                <c:pt idx="8956">
                  <c:v>45288.166666666672</c:v>
                </c:pt>
                <c:pt idx="8957">
                  <c:v>45288.208333333328</c:v>
                </c:pt>
                <c:pt idx="8958">
                  <c:v>45288.25</c:v>
                </c:pt>
                <c:pt idx="8959">
                  <c:v>45288.291666666672</c:v>
                </c:pt>
                <c:pt idx="8960">
                  <c:v>45288.333333333328</c:v>
                </c:pt>
                <c:pt idx="8961">
                  <c:v>45288.375</c:v>
                </c:pt>
                <c:pt idx="8962">
                  <c:v>45288.416666666672</c:v>
                </c:pt>
                <c:pt idx="8963">
                  <c:v>45288.458333333328</c:v>
                </c:pt>
                <c:pt idx="8964">
                  <c:v>45288.5</c:v>
                </c:pt>
                <c:pt idx="8965">
                  <c:v>45288.541666666672</c:v>
                </c:pt>
                <c:pt idx="8966">
                  <c:v>45288.583333333328</c:v>
                </c:pt>
                <c:pt idx="8967">
                  <c:v>45288.625</c:v>
                </c:pt>
                <c:pt idx="8968">
                  <c:v>45288.666666666672</c:v>
                </c:pt>
                <c:pt idx="8969">
                  <c:v>45288.708333333328</c:v>
                </c:pt>
                <c:pt idx="8970">
                  <c:v>45288.75</c:v>
                </c:pt>
                <c:pt idx="8971">
                  <c:v>45288.791666666672</c:v>
                </c:pt>
                <c:pt idx="8972">
                  <c:v>45288.833333333328</c:v>
                </c:pt>
                <c:pt idx="8973">
                  <c:v>45288.875</c:v>
                </c:pt>
                <c:pt idx="8974">
                  <c:v>45288.916666666672</c:v>
                </c:pt>
                <c:pt idx="8975">
                  <c:v>45288.958333333328</c:v>
                </c:pt>
                <c:pt idx="8976">
                  <c:v>45289</c:v>
                </c:pt>
                <c:pt idx="8977">
                  <c:v>45289.041666666672</c:v>
                </c:pt>
                <c:pt idx="8978">
                  <c:v>45289.083333333328</c:v>
                </c:pt>
                <c:pt idx="8979">
                  <c:v>45289.125</c:v>
                </c:pt>
                <c:pt idx="8980">
                  <c:v>45289.166666666672</c:v>
                </c:pt>
                <c:pt idx="8981">
                  <c:v>45289.208333333328</c:v>
                </c:pt>
                <c:pt idx="8982">
                  <c:v>45289.25</c:v>
                </c:pt>
                <c:pt idx="8983">
                  <c:v>45289.291666666672</c:v>
                </c:pt>
                <c:pt idx="8984">
                  <c:v>45289.333333333328</c:v>
                </c:pt>
                <c:pt idx="8985">
                  <c:v>45289.375</c:v>
                </c:pt>
                <c:pt idx="8986">
                  <c:v>45289.416666666672</c:v>
                </c:pt>
                <c:pt idx="8987">
                  <c:v>45289.458333333328</c:v>
                </c:pt>
                <c:pt idx="8988">
                  <c:v>45289.5</c:v>
                </c:pt>
                <c:pt idx="8989">
                  <c:v>45289.541666666672</c:v>
                </c:pt>
                <c:pt idx="8990">
                  <c:v>45289.583333333328</c:v>
                </c:pt>
                <c:pt idx="8991">
                  <c:v>45289.625</c:v>
                </c:pt>
                <c:pt idx="8992">
                  <c:v>45289.666666666672</c:v>
                </c:pt>
                <c:pt idx="8993">
                  <c:v>45289.708333333328</c:v>
                </c:pt>
                <c:pt idx="8994">
                  <c:v>45289.75</c:v>
                </c:pt>
                <c:pt idx="8995">
                  <c:v>45289.791666666672</c:v>
                </c:pt>
                <c:pt idx="8996">
                  <c:v>45289.833333333328</c:v>
                </c:pt>
                <c:pt idx="8997">
                  <c:v>45289.875</c:v>
                </c:pt>
                <c:pt idx="8998">
                  <c:v>45289.916666666672</c:v>
                </c:pt>
                <c:pt idx="8999">
                  <c:v>45289.958333333328</c:v>
                </c:pt>
                <c:pt idx="9000">
                  <c:v>45290</c:v>
                </c:pt>
                <c:pt idx="9001">
                  <c:v>45290.041666666672</c:v>
                </c:pt>
                <c:pt idx="9002">
                  <c:v>45290.083333333328</c:v>
                </c:pt>
                <c:pt idx="9003">
                  <c:v>45290.125</c:v>
                </c:pt>
                <c:pt idx="9004">
                  <c:v>45290.166666666672</c:v>
                </c:pt>
                <c:pt idx="9005">
                  <c:v>45290.208333333328</c:v>
                </c:pt>
                <c:pt idx="9006">
                  <c:v>45290.25</c:v>
                </c:pt>
                <c:pt idx="9007">
                  <c:v>45290.291666666672</c:v>
                </c:pt>
                <c:pt idx="9008">
                  <c:v>45290.333333333328</c:v>
                </c:pt>
                <c:pt idx="9009">
                  <c:v>45290.375</c:v>
                </c:pt>
                <c:pt idx="9010">
                  <c:v>45290.416666666672</c:v>
                </c:pt>
                <c:pt idx="9011">
                  <c:v>45290.458333333328</c:v>
                </c:pt>
                <c:pt idx="9012">
                  <c:v>45290.5</c:v>
                </c:pt>
                <c:pt idx="9013">
                  <c:v>45290.541666666672</c:v>
                </c:pt>
                <c:pt idx="9014">
                  <c:v>45290.583333333328</c:v>
                </c:pt>
                <c:pt idx="9015">
                  <c:v>45290.625</c:v>
                </c:pt>
                <c:pt idx="9016">
                  <c:v>45290.666666666672</c:v>
                </c:pt>
                <c:pt idx="9017">
                  <c:v>45290.708333333328</c:v>
                </c:pt>
                <c:pt idx="9018">
                  <c:v>45290.75</c:v>
                </c:pt>
                <c:pt idx="9019">
                  <c:v>45290.791666666672</c:v>
                </c:pt>
                <c:pt idx="9020">
                  <c:v>45290.833333333328</c:v>
                </c:pt>
                <c:pt idx="9021">
                  <c:v>45290.875</c:v>
                </c:pt>
                <c:pt idx="9022">
                  <c:v>45290.916666666672</c:v>
                </c:pt>
                <c:pt idx="9023">
                  <c:v>45290.958333333328</c:v>
                </c:pt>
                <c:pt idx="9024">
                  <c:v>45291</c:v>
                </c:pt>
                <c:pt idx="9025">
                  <c:v>45291.041666666672</c:v>
                </c:pt>
                <c:pt idx="9026">
                  <c:v>45291.083333333328</c:v>
                </c:pt>
                <c:pt idx="9027">
                  <c:v>45291.125</c:v>
                </c:pt>
                <c:pt idx="9028">
                  <c:v>45291.166666666672</c:v>
                </c:pt>
                <c:pt idx="9029">
                  <c:v>45291.208333333328</c:v>
                </c:pt>
                <c:pt idx="9030">
                  <c:v>45291.25</c:v>
                </c:pt>
                <c:pt idx="9031">
                  <c:v>45291.291666666672</c:v>
                </c:pt>
                <c:pt idx="9032">
                  <c:v>45291.333333333328</c:v>
                </c:pt>
                <c:pt idx="9033">
                  <c:v>45291.375</c:v>
                </c:pt>
                <c:pt idx="9034">
                  <c:v>45291.416666666672</c:v>
                </c:pt>
                <c:pt idx="9035">
                  <c:v>45291.458333333328</c:v>
                </c:pt>
                <c:pt idx="9036">
                  <c:v>45291.5</c:v>
                </c:pt>
                <c:pt idx="9037">
                  <c:v>45291.541666666672</c:v>
                </c:pt>
                <c:pt idx="9038">
                  <c:v>45291.583333333328</c:v>
                </c:pt>
                <c:pt idx="9039">
                  <c:v>45291.625</c:v>
                </c:pt>
                <c:pt idx="9040">
                  <c:v>45291.666666666672</c:v>
                </c:pt>
                <c:pt idx="9041">
                  <c:v>45291.708333333328</c:v>
                </c:pt>
                <c:pt idx="9042">
                  <c:v>45291.75</c:v>
                </c:pt>
                <c:pt idx="9043">
                  <c:v>45291.791666666672</c:v>
                </c:pt>
                <c:pt idx="9044">
                  <c:v>45291.833333333328</c:v>
                </c:pt>
                <c:pt idx="9045">
                  <c:v>45291.875</c:v>
                </c:pt>
                <c:pt idx="9046">
                  <c:v>45291.916666666672</c:v>
                </c:pt>
                <c:pt idx="9047">
                  <c:v>45291.958333333328</c:v>
                </c:pt>
                <c:pt idx="9048">
                  <c:v>45292</c:v>
                </c:pt>
                <c:pt idx="9049">
                  <c:v>45292.041666666672</c:v>
                </c:pt>
                <c:pt idx="9050">
                  <c:v>45292.083333333328</c:v>
                </c:pt>
                <c:pt idx="9051">
                  <c:v>45292.125</c:v>
                </c:pt>
                <c:pt idx="9052">
                  <c:v>45292.166666666672</c:v>
                </c:pt>
                <c:pt idx="9053">
                  <c:v>45292.208333333328</c:v>
                </c:pt>
                <c:pt idx="9054">
                  <c:v>45292.25</c:v>
                </c:pt>
                <c:pt idx="9055">
                  <c:v>45292.291666666672</c:v>
                </c:pt>
                <c:pt idx="9056">
                  <c:v>45292.333333333328</c:v>
                </c:pt>
                <c:pt idx="9057">
                  <c:v>45292.375</c:v>
                </c:pt>
                <c:pt idx="9058">
                  <c:v>45292.416666666672</c:v>
                </c:pt>
                <c:pt idx="9059">
                  <c:v>45292.458333333328</c:v>
                </c:pt>
                <c:pt idx="9060">
                  <c:v>45292.5</c:v>
                </c:pt>
                <c:pt idx="9061">
                  <c:v>45292.541666666672</c:v>
                </c:pt>
                <c:pt idx="9062">
                  <c:v>45292.583333333328</c:v>
                </c:pt>
                <c:pt idx="9063">
                  <c:v>45292.625</c:v>
                </c:pt>
                <c:pt idx="9064">
                  <c:v>45292.666666666672</c:v>
                </c:pt>
                <c:pt idx="9065">
                  <c:v>45292.708333333328</c:v>
                </c:pt>
                <c:pt idx="9066">
                  <c:v>45292.75</c:v>
                </c:pt>
                <c:pt idx="9067">
                  <c:v>45292.791666666672</c:v>
                </c:pt>
                <c:pt idx="9068">
                  <c:v>45292.833333333328</c:v>
                </c:pt>
                <c:pt idx="9069">
                  <c:v>45292.875</c:v>
                </c:pt>
                <c:pt idx="9070">
                  <c:v>45292.916666666672</c:v>
                </c:pt>
                <c:pt idx="9071">
                  <c:v>45292.958333333328</c:v>
                </c:pt>
                <c:pt idx="9072">
                  <c:v>45293</c:v>
                </c:pt>
                <c:pt idx="9073">
                  <c:v>45293.041666666672</c:v>
                </c:pt>
                <c:pt idx="9074">
                  <c:v>45293.083333333328</c:v>
                </c:pt>
                <c:pt idx="9075">
                  <c:v>45293.125</c:v>
                </c:pt>
                <c:pt idx="9076">
                  <c:v>45293.166666666672</c:v>
                </c:pt>
                <c:pt idx="9077">
                  <c:v>45293.208333333328</c:v>
                </c:pt>
                <c:pt idx="9078">
                  <c:v>45293.25</c:v>
                </c:pt>
                <c:pt idx="9079">
                  <c:v>45293.291666666672</c:v>
                </c:pt>
                <c:pt idx="9080">
                  <c:v>45293.333333333328</c:v>
                </c:pt>
                <c:pt idx="9081">
                  <c:v>45293.375</c:v>
                </c:pt>
                <c:pt idx="9082">
                  <c:v>45293.416666666672</c:v>
                </c:pt>
                <c:pt idx="9083">
                  <c:v>45293.458333333328</c:v>
                </c:pt>
                <c:pt idx="9084">
                  <c:v>45293.5</c:v>
                </c:pt>
                <c:pt idx="9085">
                  <c:v>45293.541666666672</c:v>
                </c:pt>
                <c:pt idx="9086">
                  <c:v>45293.583333333328</c:v>
                </c:pt>
                <c:pt idx="9087">
                  <c:v>45293.625</c:v>
                </c:pt>
                <c:pt idx="9088">
                  <c:v>45293.666666666672</c:v>
                </c:pt>
                <c:pt idx="9089">
                  <c:v>45293.708333333328</c:v>
                </c:pt>
                <c:pt idx="9090">
                  <c:v>45293.75</c:v>
                </c:pt>
                <c:pt idx="9091">
                  <c:v>45293.791666666672</c:v>
                </c:pt>
                <c:pt idx="9092">
                  <c:v>45293.833333333328</c:v>
                </c:pt>
                <c:pt idx="9093">
                  <c:v>45293.875</c:v>
                </c:pt>
                <c:pt idx="9094">
                  <c:v>45293.916666666672</c:v>
                </c:pt>
                <c:pt idx="9095">
                  <c:v>45293.958333333328</c:v>
                </c:pt>
                <c:pt idx="9096">
                  <c:v>45294</c:v>
                </c:pt>
                <c:pt idx="9097">
                  <c:v>45294.041666666672</c:v>
                </c:pt>
                <c:pt idx="9098">
                  <c:v>45294.083333333328</c:v>
                </c:pt>
                <c:pt idx="9099">
                  <c:v>45294.125</c:v>
                </c:pt>
                <c:pt idx="9100">
                  <c:v>45294.166666666672</c:v>
                </c:pt>
                <c:pt idx="9101">
                  <c:v>45294.208333333328</c:v>
                </c:pt>
                <c:pt idx="9102">
                  <c:v>45294.25</c:v>
                </c:pt>
                <c:pt idx="9103">
                  <c:v>45294.291666666672</c:v>
                </c:pt>
                <c:pt idx="9104">
                  <c:v>45294.333333333328</c:v>
                </c:pt>
                <c:pt idx="9105">
                  <c:v>45294.375</c:v>
                </c:pt>
                <c:pt idx="9106">
                  <c:v>45294.416666666672</c:v>
                </c:pt>
                <c:pt idx="9107">
                  <c:v>45294.458333333328</c:v>
                </c:pt>
                <c:pt idx="9108">
                  <c:v>45294.5</c:v>
                </c:pt>
                <c:pt idx="9109">
                  <c:v>45294.541666666672</c:v>
                </c:pt>
                <c:pt idx="9110">
                  <c:v>45294.583333333328</c:v>
                </c:pt>
                <c:pt idx="9111">
                  <c:v>45294.625</c:v>
                </c:pt>
                <c:pt idx="9112">
                  <c:v>45294.666666666672</c:v>
                </c:pt>
                <c:pt idx="9113">
                  <c:v>45294.708333333328</c:v>
                </c:pt>
                <c:pt idx="9114">
                  <c:v>45294.75</c:v>
                </c:pt>
                <c:pt idx="9115">
                  <c:v>45294.791666666672</c:v>
                </c:pt>
                <c:pt idx="9116">
                  <c:v>45294.833333333328</c:v>
                </c:pt>
                <c:pt idx="9117">
                  <c:v>45294.875</c:v>
                </c:pt>
                <c:pt idx="9118">
                  <c:v>45294.916666666672</c:v>
                </c:pt>
                <c:pt idx="9119">
                  <c:v>45294.958333333328</c:v>
                </c:pt>
                <c:pt idx="9120">
                  <c:v>45295</c:v>
                </c:pt>
                <c:pt idx="9121">
                  <c:v>45295.041666666672</c:v>
                </c:pt>
                <c:pt idx="9122">
                  <c:v>45295.083333333328</c:v>
                </c:pt>
                <c:pt idx="9123">
                  <c:v>45295.125</c:v>
                </c:pt>
                <c:pt idx="9124">
                  <c:v>45295.166666666672</c:v>
                </c:pt>
                <c:pt idx="9125">
                  <c:v>45295.208333333328</c:v>
                </c:pt>
                <c:pt idx="9126">
                  <c:v>45295.25</c:v>
                </c:pt>
                <c:pt idx="9127">
                  <c:v>45295.291666666672</c:v>
                </c:pt>
                <c:pt idx="9128">
                  <c:v>45295.333333333328</c:v>
                </c:pt>
                <c:pt idx="9129">
                  <c:v>45295.375</c:v>
                </c:pt>
                <c:pt idx="9130">
                  <c:v>45295.416666666672</c:v>
                </c:pt>
                <c:pt idx="9131">
                  <c:v>45295.458333333328</c:v>
                </c:pt>
                <c:pt idx="9132">
                  <c:v>45295.5</c:v>
                </c:pt>
                <c:pt idx="9133">
                  <c:v>45295.541666666672</c:v>
                </c:pt>
                <c:pt idx="9134">
                  <c:v>45295.583333333328</c:v>
                </c:pt>
                <c:pt idx="9135">
                  <c:v>45295.625</c:v>
                </c:pt>
                <c:pt idx="9136">
                  <c:v>45295.666666666672</c:v>
                </c:pt>
                <c:pt idx="9137">
                  <c:v>45295.708333333328</c:v>
                </c:pt>
                <c:pt idx="9138">
                  <c:v>45295.75</c:v>
                </c:pt>
                <c:pt idx="9139">
                  <c:v>45295.791666666672</c:v>
                </c:pt>
                <c:pt idx="9140">
                  <c:v>45295.833333333328</c:v>
                </c:pt>
                <c:pt idx="9141">
                  <c:v>45295.875</c:v>
                </c:pt>
                <c:pt idx="9142">
                  <c:v>45295.916666666672</c:v>
                </c:pt>
                <c:pt idx="9143">
                  <c:v>45295.958333333328</c:v>
                </c:pt>
                <c:pt idx="9144">
                  <c:v>45296</c:v>
                </c:pt>
                <c:pt idx="9145">
                  <c:v>45296.041666666672</c:v>
                </c:pt>
                <c:pt idx="9146">
                  <c:v>45296.083333333328</c:v>
                </c:pt>
                <c:pt idx="9147">
                  <c:v>45296.125</c:v>
                </c:pt>
                <c:pt idx="9148">
                  <c:v>45296.166666666672</c:v>
                </c:pt>
                <c:pt idx="9149">
                  <c:v>45296.208333333328</c:v>
                </c:pt>
                <c:pt idx="9150">
                  <c:v>45296.25</c:v>
                </c:pt>
                <c:pt idx="9151">
                  <c:v>45296.291666666672</c:v>
                </c:pt>
                <c:pt idx="9152">
                  <c:v>45296.333333333328</c:v>
                </c:pt>
                <c:pt idx="9153">
                  <c:v>45296.375</c:v>
                </c:pt>
                <c:pt idx="9154">
                  <c:v>45296.416666666672</c:v>
                </c:pt>
                <c:pt idx="9155">
                  <c:v>45296.458333333328</c:v>
                </c:pt>
                <c:pt idx="9156">
                  <c:v>45296.5</c:v>
                </c:pt>
                <c:pt idx="9157">
                  <c:v>45296.541666666672</c:v>
                </c:pt>
                <c:pt idx="9158">
                  <c:v>45296.583333333328</c:v>
                </c:pt>
                <c:pt idx="9159">
                  <c:v>45296.625</c:v>
                </c:pt>
                <c:pt idx="9160">
                  <c:v>45296.666666666672</c:v>
                </c:pt>
                <c:pt idx="9161">
                  <c:v>45296.708333333328</c:v>
                </c:pt>
                <c:pt idx="9162">
                  <c:v>45296.75</c:v>
                </c:pt>
                <c:pt idx="9163">
                  <c:v>45296.791666666672</c:v>
                </c:pt>
                <c:pt idx="9164">
                  <c:v>45296.833333333328</c:v>
                </c:pt>
                <c:pt idx="9165">
                  <c:v>45296.875</c:v>
                </c:pt>
                <c:pt idx="9166">
                  <c:v>45296.916666666672</c:v>
                </c:pt>
                <c:pt idx="9167">
                  <c:v>45296.958333333328</c:v>
                </c:pt>
                <c:pt idx="9168">
                  <c:v>45297</c:v>
                </c:pt>
                <c:pt idx="9169">
                  <c:v>45297.041666666672</c:v>
                </c:pt>
                <c:pt idx="9170">
                  <c:v>45297.083333333328</c:v>
                </c:pt>
                <c:pt idx="9171">
                  <c:v>45297.125</c:v>
                </c:pt>
                <c:pt idx="9172">
                  <c:v>45297.166666666672</c:v>
                </c:pt>
                <c:pt idx="9173">
                  <c:v>45297.208333333328</c:v>
                </c:pt>
                <c:pt idx="9174">
                  <c:v>45297.25</c:v>
                </c:pt>
                <c:pt idx="9175">
                  <c:v>45297.291666666672</c:v>
                </c:pt>
                <c:pt idx="9176">
                  <c:v>45297.333333333328</c:v>
                </c:pt>
                <c:pt idx="9177">
                  <c:v>45297.375</c:v>
                </c:pt>
                <c:pt idx="9178">
                  <c:v>45297.416666666672</c:v>
                </c:pt>
                <c:pt idx="9179">
                  <c:v>45297.458333333328</c:v>
                </c:pt>
                <c:pt idx="9180">
                  <c:v>45297.5</c:v>
                </c:pt>
                <c:pt idx="9181">
                  <c:v>45297.541666666672</c:v>
                </c:pt>
                <c:pt idx="9182">
                  <c:v>45297.583333333328</c:v>
                </c:pt>
                <c:pt idx="9183">
                  <c:v>45297.625</c:v>
                </c:pt>
                <c:pt idx="9184">
                  <c:v>45297.666666666672</c:v>
                </c:pt>
                <c:pt idx="9185">
                  <c:v>45297.708333333328</c:v>
                </c:pt>
                <c:pt idx="9186">
                  <c:v>45297.75</c:v>
                </c:pt>
                <c:pt idx="9187">
                  <c:v>45297.791666666672</c:v>
                </c:pt>
                <c:pt idx="9188">
                  <c:v>45297.833333333328</c:v>
                </c:pt>
                <c:pt idx="9189">
                  <c:v>45297.875</c:v>
                </c:pt>
                <c:pt idx="9190">
                  <c:v>45297.916666666672</c:v>
                </c:pt>
                <c:pt idx="9191">
                  <c:v>45297.958333333328</c:v>
                </c:pt>
                <c:pt idx="9192">
                  <c:v>45298</c:v>
                </c:pt>
                <c:pt idx="9193">
                  <c:v>45298.041666666672</c:v>
                </c:pt>
                <c:pt idx="9194">
                  <c:v>45298.083333333328</c:v>
                </c:pt>
                <c:pt idx="9195">
                  <c:v>45298.125</c:v>
                </c:pt>
                <c:pt idx="9196">
                  <c:v>45298.166666666672</c:v>
                </c:pt>
                <c:pt idx="9197">
                  <c:v>45298.208333333328</c:v>
                </c:pt>
                <c:pt idx="9198">
                  <c:v>45298.25</c:v>
                </c:pt>
                <c:pt idx="9199">
                  <c:v>45298.291666666672</c:v>
                </c:pt>
                <c:pt idx="9200">
                  <c:v>45298.333333333328</c:v>
                </c:pt>
                <c:pt idx="9201">
                  <c:v>45298.375</c:v>
                </c:pt>
                <c:pt idx="9202">
                  <c:v>45298.416666666672</c:v>
                </c:pt>
                <c:pt idx="9203">
                  <c:v>45298.458333333328</c:v>
                </c:pt>
                <c:pt idx="9204">
                  <c:v>45298.5</c:v>
                </c:pt>
                <c:pt idx="9205">
                  <c:v>45298.541666666672</c:v>
                </c:pt>
                <c:pt idx="9206">
                  <c:v>45298.583333333328</c:v>
                </c:pt>
                <c:pt idx="9207">
                  <c:v>45298.625</c:v>
                </c:pt>
                <c:pt idx="9208">
                  <c:v>45298.666666666672</c:v>
                </c:pt>
                <c:pt idx="9209">
                  <c:v>45298.708333333328</c:v>
                </c:pt>
                <c:pt idx="9210">
                  <c:v>45298.75</c:v>
                </c:pt>
                <c:pt idx="9211">
                  <c:v>45298.791666666672</c:v>
                </c:pt>
                <c:pt idx="9212">
                  <c:v>45298.833333333328</c:v>
                </c:pt>
                <c:pt idx="9213">
                  <c:v>45298.875</c:v>
                </c:pt>
                <c:pt idx="9214">
                  <c:v>45298.916666666672</c:v>
                </c:pt>
                <c:pt idx="9215">
                  <c:v>45298.958333333328</c:v>
                </c:pt>
                <c:pt idx="9216">
                  <c:v>45299</c:v>
                </c:pt>
                <c:pt idx="9217">
                  <c:v>45299.041666666672</c:v>
                </c:pt>
                <c:pt idx="9218">
                  <c:v>45299.083333333328</c:v>
                </c:pt>
                <c:pt idx="9219">
                  <c:v>45299.125</c:v>
                </c:pt>
                <c:pt idx="9220">
                  <c:v>45299.166666666672</c:v>
                </c:pt>
                <c:pt idx="9221">
                  <c:v>45299.208333333328</c:v>
                </c:pt>
                <c:pt idx="9222">
                  <c:v>45299.25</c:v>
                </c:pt>
                <c:pt idx="9223">
                  <c:v>45299.291666666672</c:v>
                </c:pt>
                <c:pt idx="9224">
                  <c:v>45299.333333333328</c:v>
                </c:pt>
                <c:pt idx="9225">
                  <c:v>45299.375</c:v>
                </c:pt>
                <c:pt idx="9226">
                  <c:v>45299.416666666672</c:v>
                </c:pt>
                <c:pt idx="9227">
                  <c:v>45299.458333333328</c:v>
                </c:pt>
                <c:pt idx="9228">
                  <c:v>45299.5</c:v>
                </c:pt>
                <c:pt idx="9229">
                  <c:v>45299.541666666672</c:v>
                </c:pt>
                <c:pt idx="9230">
                  <c:v>45299.583333333328</c:v>
                </c:pt>
                <c:pt idx="9231">
                  <c:v>45299.625</c:v>
                </c:pt>
                <c:pt idx="9232">
                  <c:v>45299.666666666672</c:v>
                </c:pt>
                <c:pt idx="9233">
                  <c:v>45299.708333333328</c:v>
                </c:pt>
                <c:pt idx="9234">
                  <c:v>45299.75</c:v>
                </c:pt>
                <c:pt idx="9235">
                  <c:v>45299.791666666672</c:v>
                </c:pt>
                <c:pt idx="9236">
                  <c:v>45299.833333333328</c:v>
                </c:pt>
                <c:pt idx="9237">
                  <c:v>45299.875</c:v>
                </c:pt>
                <c:pt idx="9238">
                  <c:v>45299.916666666672</c:v>
                </c:pt>
                <c:pt idx="9239">
                  <c:v>45299.958333333328</c:v>
                </c:pt>
                <c:pt idx="9240">
                  <c:v>45300</c:v>
                </c:pt>
                <c:pt idx="9241">
                  <c:v>45300.041666666672</c:v>
                </c:pt>
                <c:pt idx="9242">
                  <c:v>45300.083333333328</c:v>
                </c:pt>
                <c:pt idx="9243">
                  <c:v>45300.125</c:v>
                </c:pt>
                <c:pt idx="9244">
                  <c:v>45300.166666666672</c:v>
                </c:pt>
                <c:pt idx="9245">
                  <c:v>45300.208333333328</c:v>
                </c:pt>
                <c:pt idx="9246">
                  <c:v>45300.25</c:v>
                </c:pt>
                <c:pt idx="9247">
                  <c:v>45300.291666666672</c:v>
                </c:pt>
                <c:pt idx="9248">
                  <c:v>45300.333333333328</c:v>
                </c:pt>
                <c:pt idx="9249">
                  <c:v>45300.375</c:v>
                </c:pt>
                <c:pt idx="9250">
                  <c:v>45300.416666666672</c:v>
                </c:pt>
                <c:pt idx="9251">
                  <c:v>45300.458333333328</c:v>
                </c:pt>
                <c:pt idx="9252">
                  <c:v>45300.5</c:v>
                </c:pt>
                <c:pt idx="9253">
                  <c:v>45300.541666666672</c:v>
                </c:pt>
                <c:pt idx="9254">
                  <c:v>45300.583333333328</c:v>
                </c:pt>
                <c:pt idx="9255">
                  <c:v>45300.625</c:v>
                </c:pt>
                <c:pt idx="9256">
                  <c:v>45300.666666666672</c:v>
                </c:pt>
                <c:pt idx="9257">
                  <c:v>45300.708333333328</c:v>
                </c:pt>
                <c:pt idx="9258">
                  <c:v>45300.75</c:v>
                </c:pt>
                <c:pt idx="9259">
                  <c:v>45300.791666666672</c:v>
                </c:pt>
                <c:pt idx="9260">
                  <c:v>45300.833333333328</c:v>
                </c:pt>
                <c:pt idx="9261">
                  <c:v>45300.875</c:v>
                </c:pt>
                <c:pt idx="9262">
                  <c:v>45300.916666666672</c:v>
                </c:pt>
                <c:pt idx="9263">
                  <c:v>45300.958333333328</c:v>
                </c:pt>
                <c:pt idx="9264">
                  <c:v>45301</c:v>
                </c:pt>
                <c:pt idx="9265">
                  <c:v>45301.041666666672</c:v>
                </c:pt>
                <c:pt idx="9266">
                  <c:v>45301.083333333328</c:v>
                </c:pt>
                <c:pt idx="9267">
                  <c:v>45301.125</c:v>
                </c:pt>
                <c:pt idx="9268">
                  <c:v>45301.166666666672</c:v>
                </c:pt>
                <c:pt idx="9269">
                  <c:v>45301.208333333328</c:v>
                </c:pt>
                <c:pt idx="9270">
                  <c:v>45301.25</c:v>
                </c:pt>
                <c:pt idx="9271">
                  <c:v>45301.291666666672</c:v>
                </c:pt>
                <c:pt idx="9272">
                  <c:v>45301.333333333328</c:v>
                </c:pt>
                <c:pt idx="9273">
                  <c:v>45301.375</c:v>
                </c:pt>
                <c:pt idx="9274">
                  <c:v>45301.416666666672</c:v>
                </c:pt>
                <c:pt idx="9275">
                  <c:v>45301.458333333328</c:v>
                </c:pt>
                <c:pt idx="9276">
                  <c:v>45301.5</c:v>
                </c:pt>
                <c:pt idx="9277">
                  <c:v>45301.541666666672</c:v>
                </c:pt>
                <c:pt idx="9278">
                  <c:v>45301.583333333328</c:v>
                </c:pt>
                <c:pt idx="9279">
                  <c:v>45301.625</c:v>
                </c:pt>
                <c:pt idx="9280">
                  <c:v>45301.666666666672</c:v>
                </c:pt>
                <c:pt idx="9281">
                  <c:v>45301.708333333328</c:v>
                </c:pt>
                <c:pt idx="9282">
                  <c:v>45301.75</c:v>
                </c:pt>
                <c:pt idx="9283">
                  <c:v>45301.791666666672</c:v>
                </c:pt>
                <c:pt idx="9284">
                  <c:v>45301.833333333328</c:v>
                </c:pt>
                <c:pt idx="9285">
                  <c:v>45301.875</c:v>
                </c:pt>
                <c:pt idx="9286">
                  <c:v>45301.916666666672</c:v>
                </c:pt>
                <c:pt idx="9287">
                  <c:v>45301.958333333328</c:v>
                </c:pt>
                <c:pt idx="9288">
                  <c:v>45302</c:v>
                </c:pt>
                <c:pt idx="9289">
                  <c:v>45302.041666666672</c:v>
                </c:pt>
                <c:pt idx="9290">
                  <c:v>45302.083333333328</c:v>
                </c:pt>
                <c:pt idx="9291">
                  <c:v>45302.125</c:v>
                </c:pt>
                <c:pt idx="9292">
                  <c:v>45302.166666666672</c:v>
                </c:pt>
                <c:pt idx="9293">
                  <c:v>45302.208333333328</c:v>
                </c:pt>
                <c:pt idx="9294">
                  <c:v>45302.25</c:v>
                </c:pt>
                <c:pt idx="9295">
                  <c:v>45302.291666666672</c:v>
                </c:pt>
                <c:pt idx="9296">
                  <c:v>45302.333333333328</c:v>
                </c:pt>
                <c:pt idx="9297">
                  <c:v>45302.375</c:v>
                </c:pt>
                <c:pt idx="9298">
                  <c:v>45302.416666666672</c:v>
                </c:pt>
                <c:pt idx="9299">
                  <c:v>45302.458333333328</c:v>
                </c:pt>
                <c:pt idx="9300">
                  <c:v>45302.5</c:v>
                </c:pt>
                <c:pt idx="9301">
                  <c:v>45302.541666666672</c:v>
                </c:pt>
                <c:pt idx="9302">
                  <c:v>45302.583333333328</c:v>
                </c:pt>
                <c:pt idx="9303">
                  <c:v>45302.625</c:v>
                </c:pt>
                <c:pt idx="9304">
                  <c:v>45302.666666666672</c:v>
                </c:pt>
                <c:pt idx="9305">
                  <c:v>45302.708333333328</c:v>
                </c:pt>
                <c:pt idx="9306">
                  <c:v>45302.75</c:v>
                </c:pt>
                <c:pt idx="9307">
                  <c:v>45302.791666666672</c:v>
                </c:pt>
                <c:pt idx="9308">
                  <c:v>45302.833333333328</c:v>
                </c:pt>
                <c:pt idx="9309">
                  <c:v>45302.875</c:v>
                </c:pt>
                <c:pt idx="9310">
                  <c:v>45302.916666666672</c:v>
                </c:pt>
                <c:pt idx="9311">
                  <c:v>45302.958333333328</c:v>
                </c:pt>
                <c:pt idx="9312">
                  <c:v>45303</c:v>
                </c:pt>
                <c:pt idx="9313">
                  <c:v>45303.041666666672</c:v>
                </c:pt>
                <c:pt idx="9314">
                  <c:v>45303.083333333328</c:v>
                </c:pt>
                <c:pt idx="9315">
                  <c:v>45303.125</c:v>
                </c:pt>
                <c:pt idx="9316">
                  <c:v>45303.166666666672</c:v>
                </c:pt>
                <c:pt idx="9317">
                  <c:v>45303.208333333328</c:v>
                </c:pt>
                <c:pt idx="9318">
                  <c:v>45303.25</c:v>
                </c:pt>
                <c:pt idx="9319">
                  <c:v>45303.291666666672</c:v>
                </c:pt>
                <c:pt idx="9320">
                  <c:v>45303.333333333328</c:v>
                </c:pt>
                <c:pt idx="9321">
                  <c:v>45303.375</c:v>
                </c:pt>
                <c:pt idx="9322">
                  <c:v>45303.416666666672</c:v>
                </c:pt>
                <c:pt idx="9323">
                  <c:v>45303.458333333328</c:v>
                </c:pt>
                <c:pt idx="9324">
                  <c:v>45303.5</c:v>
                </c:pt>
                <c:pt idx="9325">
                  <c:v>45303.541666666672</c:v>
                </c:pt>
                <c:pt idx="9326">
                  <c:v>45303.583333333328</c:v>
                </c:pt>
                <c:pt idx="9327">
                  <c:v>45303.625</c:v>
                </c:pt>
                <c:pt idx="9328">
                  <c:v>45303.666666666672</c:v>
                </c:pt>
                <c:pt idx="9329">
                  <c:v>45303.708333333328</c:v>
                </c:pt>
                <c:pt idx="9330">
                  <c:v>45303.75</c:v>
                </c:pt>
                <c:pt idx="9331">
                  <c:v>45303.791666666672</c:v>
                </c:pt>
                <c:pt idx="9332">
                  <c:v>45303.833333333328</c:v>
                </c:pt>
                <c:pt idx="9333">
                  <c:v>45303.875</c:v>
                </c:pt>
                <c:pt idx="9334">
                  <c:v>45303.916666666672</c:v>
                </c:pt>
                <c:pt idx="9335">
                  <c:v>45303.958333333328</c:v>
                </c:pt>
                <c:pt idx="9336">
                  <c:v>45304</c:v>
                </c:pt>
                <c:pt idx="9337">
                  <c:v>45304.041666666672</c:v>
                </c:pt>
                <c:pt idx="9338">
                  <c:v>45304.083333333328</c:v>
                </c:pt>
                <c:pt idx="9339">
                  <c:v>45304.125</c:v>
                </c:pt>
                <c:pt idx="9340">
                  <c:v>45304.166666666672</c:v>
                </c:pt>
                <c:pt idx="9341">
                  <c:v>45304.208333333328</c:v>
                </c:pt>
                <c:pt idx="9342">
                  <c:v>45304.25</c:v>
                </c:pt>
                <c:pt idx="9343">
                  <c:v>45304.291666666672</c:v>
                </c:pt>
                <c:pt idx="9344">
                  <c:v>45304.333333333328</c:v>
                </c:pt>
                <c:pt idx="9345">
                  <c:v>45304.375</c:v>
                </c:pt>
                <c:pt idx="9346">
                  <c:v>45304.416666666672</c:v>
                </c:pt>
                <c:pt idx="9347">
                  <c:v>45304.458333333328</c:v>
                </c:pt>
                <c:pt idx="9348">
                  <c:v>45304.5</c:v>
                </c:pt>
                <c:pt idx="9349">
                  <c:v>45304.541666666672</c:v>
                </c:pt>
                <c:pt idx="9350">
                  <c:v>45304.583333333328</c:v>
                </c:pt>
                <c:pt idx="9351">
                  <c:v>45304.625</c:v>
                </c:pt>
                <c:pt idx="9352">
                  <c:v>45304.666666666672</c:v>
                </c:pt>
                <c:pt idx="9353">
                  <c:v>45304.708333333328</c:v>
                </c:pt>
                <c:pt idx="9354">
                  <c:v>45304.75</c:v>
                </c:pt>
                <c:pt idx="9355">
                  <c:v>45304.791666666672</c:v>
                </c:pt>
                <c:pt idx="9356">
                  <c:v>45304.833333333328</c:v>
                </c:pt>
                <c:pt idx="9357">
                  <c:v>45304.875</c:v>
                </c:pt>
                <c:pt idx="9358">
                  <c:v>45304.916666666672</c:v>
                </c:pt>
                <c:pt idx="9359">
                  <c:v>45304.958333333328</c:v>
                </c:pt>
                <c:pt idx="9360">
                  <c:v>45305</c:v>
                </c:pt>
                <c:pt idx="9361">
                  <c:v>45305.041666666672</c:v>
                </c:pt>
                <c:pt idx="9362">
                  <c:v>45305.083333333328</c:v>
                </c:pt>
                <c:pt idx="9363">
                  <c:v>45305.125</c:v>
                </c:pt>
                <c:pt idx="9364">
                  <c:v>45305.166666666672</c:v>
                </c:pt>
                <c:pt idx="9365">
                  <c:v>45305.208333333328</c:v>
                </c:pt>
                <c:pt idx="9366">
                  <c:v>45305.25</c:v>
                </c:pt>
                <c:pt idx="9367">
                  <c:v>45305.291666666672</c:v>
                </c:pt>
                <c:pt idx="9368">
                  <c:v>45305.333333333328</c:v>
                </c:pt>
                <c:pt idx="9369">
                  <c:v>45305.375</c:v>
                </c:pt>
                <c:pt idx="9370">
                  <c:v>45305.416666666672</c:v>
                </c:pt>
                <c:pt idx="9371">
                  <c:v>45305.458333333328</c:v>
                </c:pt>
                <c:pt idx="9372">
                  <c:v>45305.5</c:v>
                </c:pt>
                <c:pt idx="9373">
                  <c:v>45305.541666666672</c:v>
                </c:pt>
                <c:pt idx="9374">
                  <c:v>45305.583333333328</c:v>
                </c:pt>
                <c:pt idx="9375">
                  <c:v>45305.625</c:v>
                </c:pt>
                <c:pt idx="9376">
                  <c:v>45305.666666666672</c:v>
                </c:pt>
                <c:pt idx="9377">
                  <c:v>45305.708333333328</c:v>
                </c:pt>
                <c:pt idx="9378">
                  <c:v>45305.75</c:v>
                </c:pt>
                <c:pt idx="9379">
                  <c:v>45305.791666666672</c:v>
                </c:pt>
                <c:pt idx="9380">
                  <c:v>45305.833333333328</c:v>
                </c:pt>
                <c:pt idx="9381">
                  <c:v>45305.875</c:v>
                </c:pt>
                <c:pt idx="9382">
                  <c:v>45305.916666666672</c:v>
                </c:pt>
                <c:pt idx="9383">
                  <c:v>45305.958333333328</c:v>
                </c:pt>
                <c:pt idx="9384">
                  <c:v>45306</c:v>
                </c:pt>
                <c:pt idx="9385">
                  <c:v>45306.041666666672</c:v>
                </c:pt>
                <c:pt idx="9386">
                  <c:v>45306.083333333328</c:v>
                </c:pt>
                <c:pt idx="9387">
                  <c:v>45306.125</c:v>
                </c:pt>
                <c:pt idx="9388">
                  <c:v>45306.166666666672</c:v>
                </c:pt>
                <c:pt idx="9389">
                  <c:v>45306.208333333328</c:v>
                </c:pt>
                <c:pt idx="9390">
                  <c:v>45306.25</c:v>
                </c:pt>
                <c:pt idx="9391">
                  <c:v>45306.291666666672</c:v>
                </c:pt>
                <c:pt idx="9392">
                  <c:v>45306.333333333328</c:v>
                </c:pt>
                <c:pt idx="9393">
                  <c:v>45306.375</c:v>
                </c:pt>
                <c:pt idx="9394">
                  <c:v>45306.416666666672</c:v>
                </c:pt>
                <c:pt idx="9395">
                  <c:v>45306.458333333328</c:v>
                </c:pt>
                <c:pt idx="9396">
                  <c:v>45306.5</c:v>
                </c:pt>
                <c:pt idx="9397">
                  <c:v>45306.541666666672</c:v>
                </c:pt>
                <c:pt idx="9398">
                  <c:v>45306.583333333328</c:v>
                </c:pt>
                <c:pt idx="9399">
                  <c:v>45306.625</c:v>
                </c:pt>
                <c:pt idx="9400">
                  <c:v>45306.666666666672</c:v>
                </c:pt>
                <c:pt idx="9401">
                  <c:v>45306.708333333328</c:v>
                </c:pt>
                <c:pt idx="9402">
                  <c:v>45306.75</c:v>
                </c:pt>
                <c:pt idx="9403">
                  <c:v>45306.791666666672</c:v>
                </c:pt>
                <c:pt idx="9404">
                  <c:v>45306.833333333328</c:v>
                </c:pt>
                <c:pt idx="9405">
                  <c:v>45306.875</c:v>
                </c:pt>
                <c:pt idx="9406">
                  <c:v>45306.916666666672</c:v>
                </c:pt>
                <c:pt idx="9407">
                  <c:v>45306.958333333328</c:v>
                </c:pt>
                <c:pt idx="9408">
                  <c:v>45307</c:v>
                </c:pt>
                <c:pt idx="9409">
                  <c:v>45307.041666666672</c:v>
                </c:pt>
                <c:pt idx="9410">
                  <c:v>45307.083333333328</c:v>
                </c:pt>
                <c:pt idx="9411">
                  <c:v>45307.125</c:v>
                </c:pt>
                <c:pt idx="9412">
                  <c:v>45307.166666666672</c:v>
                </c:pt>
                <c:pt idx="9413">
                  <c:v>45307.208333333328</c:v>
                </c:pt>
                <c:pt idx="9414">
                  <c:v>45307.25</c:v>
                </c:pt>
                <c:pt idx="9415">
                  <c:v>45307.291666666672</c:v>
                </c:pt>
                <c:pt idx="9416">
                  <c:v>45307.333333333328</c:v>
                </c:pt>
                <c:pt idx="9417">
                  <c:v>45307.375</c:v>
                </c:pt>
                <c:pt idx="9418">
                  <c:v>45307.416666666672</c:v>
                </c:pt>
                <c:pt idx="9419">
                  <c:v>45307.458333333328</c:v>
                </c:pt>
                <c:pt idx="9420">
                  <c:v>45307.5</c:v>
                </c:pt>
                <c:pt idx="9421">
                  <c:v>45307.541666666672</c:v>
                </c:pt>
                <c:pt idx="9422">
                  <c:v>45307.583333333328</c:v>
                </c:pt>
                <c:pt idx="9423">
                  <c:v>45307.625</c:v>
                </c:pt>
                <c:pt idx="9424">
                  <c:v>45307.666666666672</c:v>
                </c:pt>
                <c:pt idx="9425">
                  <c:v>45307.708333333328</c:v>
                </c:pt>
                <c:pt idx="9426">
                  <c:v>45307.75</c:v>
                </c:pt>
                <c:pt idx="9427">
                  <c:v>45307.791666666672</c:v>
                </c:pt>
                <c:pt idx="9428">
                  <c:v>45307.833333333328</c:v>
                </c:pt>
                <c:pt idx="9429">
                  <c:v>45307.875</c:v>
                </c:pt>
                <c:pt idx="9430">
                  <c:v>45307.916666666672</c:v>
                </c:pt>
                <c:pt idx="9431">
                  <c:v>45307.958333333328</c:v>
                </c:pt>
                <c:pt idx="9432">
                  <c:v>45308</c:v>
                </c:pt>
                <c:pt idx="9433">
                  <c:v>45308.041666666672</c:v>
                </c:pt>
                <c:pt idx="9434">
                  <c:v>45308.083333333328</c:v>
                </c:pt>
                <c:pt idx="9435">
                  <c:v>45308.125</c:v>
                </c:pt>
                <c:pt idx="9436">
                  <c:v>45308.166666666672</c:v>
                </c:pt>
                <c:pt idx="9437">
                  <c:v>45308.208333333328</c:v>
                </c:pt>
                <c:pt idx="9438">
                  <c:v>45308.25</c:v>
                </c:pt>
                <c:pt idx="9439">
                  <c:v>45308.291666666672</c:v>
                </c:pt>
                <c:pt idx="9440">
                  <c:v>45308.333333333328</c:v>
                </c:pt>
                <c:pt idx="9441">
                  <c:v>45308.375</c:v>
                </c:pt>
                <c:pt idx="9442">
                  <c:v>45308.416666666672</c:v>
                </c:pt>
                <c:pt idx="9443">
                  <c:v>45308.458333333328</c:v>
                </c:pt>
                <c:pt idx="9444">
                  <c:v>45308.5</c:v>
                </c:pt>
                <c:pt idx="9445">
                  <c:v>45308.541666666672</c:v>
                </c:pt>
                <c:pt idx="9446">
                  <c:v>45308.583333333328</c:v>
                </c:pt>
                <c:pt idx="9447">
                  <c:v>45308.625</c:v>
                </c:pt>
                <c:pt idx="9448">
                  <c:v>45308.666666666672</c:v>
                </c:pt>
                <c:pt idx="9449">
                  <c:v>45308.708333333328</c:v>
                </c:pt>
                <c:pt idx="9450">
                  <c:v>45308.75</c:v>
                </c:pt>
                <c:pt idx="9451">
                  <c:v>45308.791666666672</c:v>
                </c:pt>
                <c:pt idx="9452">
                  <c:v>45308.833333333328</c:v>
                </c:pt>
                <c:pt idx="9453">
                  <c:v>45308.875</c:v>
                </c:pt>
                <c:pt idx="9454">
                  <c:v>45308.916666666672</c:v>
                </c:pt>
                <c:pt idx="9455">
                  <c:v>45308.958333333328</c:v>
                </c:pt>
                <c:pt idx="9456">
                  <c:v>45309</c:v>
                </c:pt>
                <c:pt idx="9457">
                  <c:v>45309.041666666672</c:v>
                </c:pt>
                <c:pt idx="9458">
                  <c:v>45309.083333333328</c:v>
                </c:pt>
                <c:pt idx="9459">
                  <c:v>45309.125</c:v>
                </c:pt>
                <c:pt idx="9460">
                  <c:v>45309.166666666672</c:v>
                </c:pt>
                <c:pt idx="9461">
                  <c:v>45309.208333333328</c:v>
                </c:pt>
                <c:pt idx="9462">
                  <c:v>45309.25</c:v>
                </c:pt>
                <c:pt idx="9463">
                  <c:v>45309.291666666672</c:v>
                </c:pt>
                <c:pt idx="9464">
                  <c:v>45309.333333333328</c:v>
                </c:pt>
                <c:pt idx="9465">
                  <c:v>45309.375</c:v>
                </c:pt>
                <c:pt idx="9466">
                  <c:v>45309.416666666672</c:v>
                </c:pt>
                <c:pt idx="9467">
                  <c:v>45309.458333333328</c:v>
                </c:pt>
                <c:pt idx="9468">
                  <c:v>45309.5</c:v>
                </c:pt>
                <c:pt idx="9469">
                  <c:v>45309.541666666672</c:v>
                </c:pt>
                <c:pt idx="9470">
                  <c:v>45309.583333333328</c:v>
                </c:pt>
                <c:pt idx="9471">
                  <c:v>45309.625</c:v>
                </c:pt>
                <c:pt idx="9472">
                  <c:v>45309.666666666672</c:v>
                </c:pt>
                <c:pt idx="9473">
                  <c:v>45309.708333333328</c:v>
                </c:pt>
                <c:pt idx="9474">
                  <c:v>45309.75</c:v>
                </c:pt>
                <c:pt idx="9475">
                  <c:v>45309.791666666672</c:v>
                </c:pt>
                <c:pt idx="9476">
                  <c:v>45309.833333333328</c:v>
                </c:pt>
                <c:pt idx="9477">
                  <c:v>45309.875</c:v>
                </c:pt>
                <c:pt idx="9478">
                  <c:v>45309.916666666672</c:v>
                </c:pt>
                <c:pt idx="9479">
                  <c:v>45309.958333333328</c:v>
                </c:pt>
                <c:pt idx="9480">
                  <c:v>45310</c:v>
                </c:pt>
                <c:pt idx="9481">
                  <c:v>45310.041666666672</c:v>
                </c:pt>
                <c:pt idx="9482">
                  <c:v>45310.083333333328</c:v>
                </c:pt>
                <c:pt idx="9483">
                  <c:v>45310.125</c:v>
                </c:pt>
                <c:pt idx="9484">
                  <c:v>45310.166666666672</c:v>
                </c:pt>
                <c:pt idx="9485">
                  <c:v>45310.208333333328</c:v>
                </c:pt>
                <c:pt idx="9486">
                  <c:v>45310.25</c:v>
                </c:pt>
                <c:pt idx="9487">
                  <c:v>45310.291666666672</c:v>
                </c:pt>
                <c:pt idx="9488">
                  <c:v>45310.333333333328</c:v>
                </c:pt>
                <c:pt idx="9489">
                  <c:v>45310.375</c:v>
                </c:pt>
                <c:pt idx="9490">
                  <c:v>45310.416666666672</c:v>
                </c:pt>
                <c:pt idx="9491">
                  <c:v>45310.458333333328</c:v>
                </c:pt>
                <c:pt idx="9492">
                  <c:v>45310.5</c:v>
                </c:pt>
                <c:pt idx="9493">
                  <c:v>45310.541666666672</c:v>
                </c:pt>
                <c:pt idx="9494">
                  <c:v>45310.583333333328</c:v>
                </c:pt>
                <c:pt idx="9495">
                  <c:v>45310.625</c:v>
                </c:pt>
                <c:pt idx="9496">
                  <c:v>45310.666666666672</c:v>
                </c:pt>
                <c:pt idx="9497">
                  <c:v>45310.708333333328</c:v>
                </c:pt>
                <c:pt idx="9498">
                  <c:v>45310.75</c:v>
                </c:pt>
                <c:pt idx="9499">
                  <c:v>45310.791666666672</c:v>
                </c:pt>
                <c:pt idx="9500">
                  <c:v>45310.833333333328</c:v>
                </c:pt>
                <c:pt idx="9501">
                  <c:v>45310.875</c:v>
                </c:pt>
                <c:pt idx="9502">
                  <c:v>45310.916666666672</c:v>
                </c:pt>
                <c:pt idx="9503">
                  <c:v>45310.958333333328</c:v>
                </c:pt>
                <c:pt idx="9504">
                  <c:v>45311</c:v>
                </c:pt>
                <c:pt idx="9505">
                  <c:v>45311.041666666672</c:v>
                </c:pt>
                <c:pt idx="9506">
                  <c:v>45311.083333333328</c:v>
                </c:pt>
                <c:pt idx="9507">
                  <c:v>45311.125</c:v>
                </c:pt>
                <c:pt idx="9508">
                  <c:v>45311.166666666672</c:v>
                </c:pt>
                <c:pt idx="9509">
                  <c:v>45311.208333333328</c:v>
                </c:pt>
                <c:pt idx="9510">
                  <c:v>45311.25</c:v>
                </c:pt>
                <c:pt idx="9511">
                  <c:v>45311.291666666672</c:v>
                </c:pt>
                <c:pt idx="9512">
                  <c:v>45311.333333333328</c:v>
                </c:pt>
                <c:pt idx="9513">
                  <c:v>45311.375</c:v>
                </c:pt>
                <c:pt idx="9514">
                  <c:v>45311.416666666672</c:v>
                </c:pt>
                <c:pt idx="9515">
                  <c:v>45311.458333333328</c:v>
                </c:pt>
                <c:pt idx="9516">
                  <c:v>45311.5</c:v>
                </c:pt>
                <c:pt idx="9517">
                  <c:v>45311.541666666672</c:v>
                </c:pt>
                <c:pt idx="9518">
                  <c:v>45311.583333333328</c:v>
                </c:pt>
                <c:pt idx="9519">
                  <c:v>45311.625</c:v>
                </c:pt>
                <c:pt idx="9520">
                  <c:v>45311.666666666672</c:v>
                </c:pt>
                <c:pt idx="9521">
                  <c:v>45311.708333333328</c:v>
                </c:pt>
                <c:pt idx="9522">
                  <c:v>45311.75</c:v>
                </c:pt>
                <c:pt idx="9523">
                  <c:v>45311.791666666672</c:v>
                </c:pt>
                <c:pt idx="9524">
                  <c:v>45311.833333333328</c:v>
                </c:pt>
                <c:pt idx="9525">
                  <c:v>45311.875</c:v>
                </c:pt>
                <c:pt idx="9526">
                  <c:v>45311.916666666672</c:v>
                </c:pt>
                <c:pt idx="9527">
                  <c:v>45311.958333333328</c:v>
                </c:pt>
                <c:pt idx="9528">
                  <c:v>45312</c:v>
                </c:pt>
                <c:pt idx="9529">
                  <c:v>45312.041666666672</c:v>
                </c:pt>
                <c:pt idx="9530">
                  <c:v>45312.083333333328</c:v>
                </c:pt>
                <c:pt idx="9531">
                  <c:v>45312.125</c:v>
                </c:pt>
                <c:pt idx="9532">
                  <c:v>45312.166666666672</c:v>
                </c:pt>
                <c:pt idx="9533">
                  <c:v>45312.208333333328</c:v>
                </c:pt>
                <c:pt idx="9534">
                  <c:v>45312.25</c:v>
                </c:pt>
                <c:pt idx="9535">
                  <c:v>45312.291666666672</c:v>
                </c:pt>
                <c:pt idx="9536">
                  <c:v>45312.333333333328</c:v>
                </c:pt>
                <c:pt idx="9537">
                  <c:v>45312.375</c:v>
                </c:pt>
                <c:pt idx="9538">
                  <c:v>45312.416666666672</c:v>
                </c:pt>
                <c:pt idx="9539">
                  <c:v>45312.458333333328</c:v>
                </c:pt>
                <c:pt idx="9540">
                  <c:v>45312.5</c:v>
                </c:pt>
                <c:pt idx="9541">
                  <c:v>45312.541666666672</c:v>
                </c:pt>
                <c:pt idx="9542">
                  <c:v>45312.583333333328</c:v>
                </c:pt>
                <c:pt idx="9543">
                  <c:v>45312.625</c:v>
                </c:pt>
                <c:pt idx="9544">
                  <c:v>45312.666666666672</c:v>
                </c:pt>
                <c:pt idx="9545">
                  <c:v>45312.708333333328</c:v>
                </c:pt>
                <c:pt idx="9546">
                  <c:v>45312.75</c:v>
                </c:pt>
                <c:pt idx="9547">
                  <c:v>45312.791666666672</c:v>
                </c:pt>
                <c:pt idx="9548">
                  <c:v>45312.833333333328</c:v>
                </c:pt>
                <c:pt idx="9549">
                  <c:v>45312.875</c:v>
                </c:pt>
                <c:pt idx="9550">
                  <c:v>45312.916666666672</c:v>
                </c:pt>
                <c:pt idx="9551">
                  <c:v>45312.958333333328</c:v>
                </c:pt>
                <c:pt idx="9552">
                  <c:v>45313</c:v>
                </c:pt>
                <c:pt idx="9553">
                  <c:v>45313.041666666672</c:v>
                </c:pt>
                <c:pt idx="9554">
                  <c:v>45313.083333333328</c:v>
                </c:pt>
                <c:pt idx="9555">
                  <c:v>45313.125</c:v>
                </c:pt>
                <c:pt idx="9556">
                  <c:v>45313.166666666672</c:v>
                </c:pt>
                <c:pt idx="9557">
                  <c:v>45313.208333333328</c:v>
                </c:pt>
                <c:pt idx="9558">
                  <c:v>45313.25</c:v>
                </c:pt>
                <c:pt idx="9559">
                  <c:v>45313.291666666672</c:v>
                </c:pt>
                <c:pt idx="9560">
                  <c:v>45313.333333333328</c:v>
                </c:pt>
                <c:pt idx="9561">
                  <c:v>45313.375</c:v>
                </c:pt>
                <c:pt idx="9562">
                  <c:v>45313.416666666672</c:v>
                </c:pt>
                <c:pt idx="9563">
                  <c:v>45313.458333333328</c:v>
                </c:pt>
                <c:pt idx="9564">
                  <c:v>45313.5</c:v>
                </c:pt>
                <c:pt idx="9565">
                  <c:v>45313.541666666672</c:v>
                </c:pt>
                <c:pt idx="9566">
                  <c:v>45313.583333333328</c:v>
                </c:pt>
                <c:pt idx="9567">
                  <c:v>45313.625</c:v>
                </c:pt>
                <c:pt idx="9568">
                  <c:v>45313.666666666672</c:v>
                </c:pt>
                <c:pt idx="9569">
                  <c:v>45313.708333333328</c:v>
                </c:pt>
                <c:pt idx="9570">
                  <c:v>45313.75</c:v>
                </c:pt>
                <c:pt idx="9571">
                  <c:v>45313.791666666672</c:v>
                </c:pt>
                <c:pt idx="9572">
                  <c:v>45313.833333333328</c:v>
                </c:pt>
                <c:pt idx="9573">
                  <c:v>45313.875</c:v>
                </c:pt>
                <c:pt idx="9574">
                  <c:v>45313.916666666672</c:v>
                </c:pt>
                <c:pt idx="9575">
                  <c:v>45313.958333333328</c:v>
                </c:pt>
                <c:pt idx="9576">
                  <c:v>45314</c:v>
                </c:pt>
                <c:pt idx="9577">
                  <c:v>45314.041666666672</c:v>
                </c:pt>
                <c:pt idx="9578">
                  <c:v>45314.083333333328</c:v>
                </c:pt>
                <c:pt idx="9579">
                  <c:v>45314.125</c:v>
                </c:pt>
                <c:pt idx="9580">
                  <c:v>45314.166666666672</c:v>
                </c:pt>
                <c:pt idx="9581">
                  <c:v>45314.208333333328</c:v>
                </c:pt>
                <c:pt idx="9582">
                  <c:v>45314.25</c:v>
                </c:pt>
                <c:pt idx="9583">
                  <c:v>45314.291666666672</c:v>
                </c:pt>
                <c:pt idx="9584">
                  <c:v>45314.333333333328</c:v>
                </c:pt>
                <c:pt idx="9585">
                  <c:v>45314.375</c:v>
                </c:pt>
                <c:pt idx="9586">
                  <c:v>45314.416666666672</c:v>
                </c:pt>
                <c:pt idx="9587">
                  <c:v>45314.458333333328</c:v>
                </c:pt>
                <c:pt idx="9588">
                  <c:v>45314.5</c:v>
                </c:pt>
                <c:pt idx="9589">
                  <c:v>45314.541666666672</c:v>
                </c:pt>
                <c:pt idx="9590">
                  <c:v>45314.583333333328</c:v>
                </c:pt>
                <c:pt idx="9591">
                  <c:v>45314.625</c:v>
                </c:pt>
                <c:pt idx="9592">
                  <c:v>45314.666666666672</c:v>
                </c:pt>
                <c:pt idx="9593">
                  <c:v>45314.708333333328</c:v>
                </c:pt>
                <c:pt idx="9594">
                  <c:v>45314.75</c:v>
                </c:pt>
                <c:pt idx="9595">
                  <c:v>45314.791666666672</c:v>
                </c:pt>
                <c:pt idx="9596">
                  <c:v>45314.833333333328</c:v>
                </c:pt>
                <c:pt idx="9597">
                  <c:v>45314.875</c:v>
                </c:pt>
                <c:pt idx="9598">
                  <c:v>45314.916666666672</c:v>
                </c:pt>
                <c:pt idx="9599">
                  <c:v>45314.958333333328</c:v>
                </c:pt>
                <c:pt idx="9600">
                  <c:v>45315</c:v>
                </c:pt>
                <c:pt idx="9601">
                  <c:v>45315.041666666672</c:v>
                </c:pt>
                <c:pt idx="9602">
                  <c:v>45315.083333333328</c:v>
                </c:pt>
                <c:pt idx="9603">
                  <c:v>45315.125</c:v>
                </c:pt>
                <c:pt idx="9604">
                  <c:v>45315.166666666672</c:v>
                </c:pt>
                <c:pt idx="9605">
                  <c:v>45315.208333333328</c:v>
                </c:pt>
                <c:pt idx="9606">
                  <c:v>45315.25</c:v>
                </c:pt>
                <c:pt idx="9607">
                  <c:v>45315.291666666672</c:v>
                </c:pt>
                <c:pt idx="9608">
                  <c:v>45315.333333333328</c:v>
                </c:pt>
                <c:pt idx="9609">
                  <c:v>45315.375</c:v>
                </c:pt>
                <c:pt idx="9610">
                  <c:v>45315.416666666672</c:v>
                </c:pt>
                <c:pt idx="9611">
                  <c:v>45315.458333333328</c:v>
                </c:pt>
                <c:pt idx="9612">
                  <c:v>45315.5</c:v>
                </c:pt>
                <c:pt idx="9613">
                  <c:v>45315.541666666672</c:v>
                </c:pt>
                <c:pt idx="9614">
                  <c:v>45315.583333333328</c:v>
                </c:pt>
                <c:pt idx="9615">
                  <c:v>45315.625</c:v>
                </c:pt>
                <c:pt idx="9616">
                  <c:v>45315.666666666672</c:v>
                </c:pt>
                <c:pt idx="9617">
                  <c:v>45315.708333333328</c:v>
                </c:pt>
                <c:pt idx="9618">
                  <c:v>45315.75</c:v>
                </c:pt>
                <c:pt idx="9619">
                  <c:v>45315.791666666672</c:v>
                </c:pt>
                <c:pt idx="9620">
                  <c:v>45315.833333333328</c:v>
                </c:pt>
                <c:pt idx="9621">
                  <c:v>45315.875</c:v>
                </c:pt>
                <c:pt idx="9622">
                  <c:v>45315.916666666672</c:v>
                </c:pt>
                <c:pt idx="9623">
                  <c:v>45315.958333333328</c:v>
                </c:pt>
                <c:pt idx="9624">
                  <c:v>45316</c:v>
                </c:pt>
                <c:pt idx="9625">
                  <c:v>45316.041666666672</c:v>
                </c:pt>
                <c:pt idx="9626">
                  <c:v>45316.083333333328</c:v>
                </c:pt>
                <c:pt idx="9627">
                  <c:v>45316.125</c:v>
                </c:pt>
                <c:pt idx="9628">
                  <c:v>45316.166666666672</c:v>
                </c:pt>
                <c:pt idx="9629">
                  <c:v>45316.208333333328</c:v>
                </c:pt>
                <c:pt idx="9630">
                  <c:v>45316.25</c:v>
                </c:pt>
                <c:pt idx="9631">
                  <c:v>45316.291666666672</c:v>
                </c:pt>
                <c:pt idx="9632">
                  <c:v>45316.333333333328</c:v>
                </c:pt>
                <c:pt idx="9633">
                  <c:v>45316.375</c:v>
                </c:pt>
                <c:pt idx="9634">
                  <c:v>45316.416666666672</c:v>
                </c:pt>
                <c:pt idx="9635">
                  <c:v>45316.458333333328</c:v>
                </c:pt>
                <c:pt idx="9636">
                  <c:v>45316.5</c:v>
                </c:pt>
                <c:pt idx="9637">
                  <c:v>45316.541666666672</c:v>
                </c:pt>
                <c:pt idx="9638">
                  <c:v>45316.583333333328</c:v>
                </c:pt>
                <c:pt idx="9639">
                  <c:v>45316.625</c:v>
                </c:pt>
                <c:pt idx="9640">
                  <c:v>45316.666666666672</c:v>
                </c:pt>
                <c:pt idx="9641">
                  <c:v>45316.708333333328</c:v>
                </c:pt>
                <c:pt idx="9642">
                  <c:v>45316.75</c:v>
                </c:pt>
                <c:pt idx="9643">
                  <c:v>45316.791666666672</c:v>
                </c:pt>
                <c:pt idx="9644">
                  <c:v>45316.833333333328</c:v>
                </c:pt>
                <c:pt idx="9645">
                  <c:v>45316.875</c:v>
                </c:pt>
                <c:pt idx="9646">
                  <c:v>45316.916666666672</c:v>
                </c:pt>
                <c:pt idx="9647">
                  <c:v>45316.958333333328</c:v>
                </c:pt>
                <c:pt idx="9648">
                  <c:v>45317</c:v>
                </c:pt>
                <c:pt idx="9649">
                  <c:v>45317.041666666672</c:v>
                </c:pt>
                <c:pt idx="9650">
                  <c:v>45317.083333333328</c:v>
                </c:pt>
                <c:pt idx="9651">
                  <c:v>45317.125</c:v>
                </c:pt>
                <c:pt idx="9652">
                  <c:v>45317.166666666672</c:v>
                </c:pt>
                <c:pt idx="9653">
                  <c:v>45317.208333333328</c:v>
                </c:pt>
                <c:pt idx="9654">
                  <c:v>45317.25</c:v>
                </c:pt>
                <c:pt idx="9655">
                  <c:v>45317.291666666672</c:v>
                </c:pt>
                <c:pt idx="9656">
                  <c:v>45317.333333333328</c:v>
                </c:pt>
                <c:pt idx="9657">
                  <c:v>45317.375</c:v>
                </c:pt>
                <c:pt idx="9658">
                  <c:v>45317.416666666672</c:v>
                </c:pt>
                <c:pt idx="9659">
                  <c:v>45317.458333333328</c:v>
                </c:pt>
                <c:pt idx="9660">
                  <c:v>45317.5</c:v>
                </c:pt>
                <c:pt idx="9661">
                  <c:v>45317.541666666672</c:v>
                </c:pt>
                <c:pt idx="9662">
                  <c:v>45317.583333333328</c:v>
                </c:pt>
                <c:pt idx="9663">
                  <c:v>45317.625</c:v>
                </c:pt>
                <c:pt idx="9664">
                  <c:v>45317.666666666672</c:v>
                </c:pt>
                <c:pt idx="9665">
                  <c:v>45317.708333333328</c:v>
                </c:pt>
                <c:pt idx="9666">
                  <c:v>45317.75</c:v>
                </c:pt>
                <c:pt idx="9667">
                  <c:v>45317.791666666672</c:v>
                </c:pt>
                <c:pt idx="9668">
                  <c:v>45317.833333333328</c:v>
                </c:pt>
                <c:pt idx="9669">
                  <c:v>45317.875</c:v>
                </c:pt>
                <c:pt idx="9670">
                  <c:v>45317.916666666672</c:v>
                </c:pt>
                <c:pt idx="9671">
                  <c:v>45317.958333333328</c:v>
                </c:pt>
                <c:pt idx="9672">
                  <c:v>45318</c:v>
                </c:pt>
                <c:pt idx="9673">
                  <c:v>45318.041666666672</c:v>
                </c:pt>
                <c:pt idx="9674">
                  <c:v>45318.083333333328</c:v>
                </c:pt>
                <c:pt idx="9675">
                  <c:v>45318.125</c:v>
                </c:pt>
                <c:pt idx="9676">
                  <c:v>45318.166666666672</c:v>
                </c:pt>
                <c:pt idx="9677">
                  <c:v>45318.208333333328</c:v>
                </c:pt>
                <c:pt idx="9678">
                  <c:v>45318.25</c:v>
                </c:pt>
                <c:pt idx="9679">
                  <c:v>45318.291666666672</c:v>
                </c:pt>
                <c:pt idx="9680">
                  <c:v>45318.333333333328</c:v>
                </c:pt>
                <c:pt idx="9681">
                  <c:v>45318.375</c:v>
                </c:pt>
                <c:pt idx="9682">
                  <c:v>45318.416666666672</c:v>
                </c:pt>
                <c:pt idx="9683">
                  <c:v>45318.458333333328</c:v>
                </c:pt>
                <c:pt idx="9684">
                  <c:v>45318.5</c:v>
                </c:pt>
                <c:pt idx="9685">
                  <c:v>45318.541666666672</c:v>
                </c:pt>
                <c:pt idx="9686">
                  <c:v>45318.583333333328</c:v>
                </c:pt>
                <c:pt idx="9687">
                  <c:v>45318.625</c:v>
                </c:pt>
                <c:pt idx="9688">
                  <c:v>45318.666666666672</c:v>
                </c:pt>
                <c:pt idx="9689">
                  <c:v>45318.708333333328</c:v>
                </c:pt>
                <c:pt idx="9690">
                  <c:v>45318.75</c:v>
                </c:pt>
                <c:pt idx="9691">
                  <c:v>45318.791666666672</c:v>
                </c:pt>
                <c:pt idx="9692">
                  <c:v>45318.833333333328</c:v>
                </c:pt>
                <c:pt idx="9693">
                  <c:v>45318.875</c:v>
                </c:pt>
                <c:pt idx="9694">
                  <c:v>45318.916666666672</c:v>
                </c:pt>
                <c:pt idx="9695">
                  <c:v>45318.958333333328</c:v>
                </c:pt>
                <c:pt idx="9696">
                  <c:v>45319</c:v>
                </c:pt>
                <c:pt idx="9697">
                  <c:v>45319.041666666672</c:v>
                </c:pt>
                <c:pt idx="9698">
                  <c:v>45319.083333333328</c:v>
                </c:pt>
                <c:pt idx="9699">
                  <c:v>45319.125</c:v>
                </c:pt>
                <c:pt idx="9700">
                  <c:v>45319.166666666672</c:v>
                </c:pt>
                <c:pt idx="9701">
                  <c:v>45319.208333333328</c:v>
                </c:pt>
                <c:pt idx="9702">
                  <c:v>45319.25</c:v>
                </c:pt>
                <c:pt idx="9703">
                  <c:v>45319.291666666672</c:v>
                </c:pt>
                <c:pt idx="9704">
                  <c:v>45319.333333333328</c:v>
                </c:pt>
                <c:pt idx="9705">
                  <c:v>45319.375</c:v>
                </c:pt>
                <c:pt idx="9706">
                  <c:v>45319.416666666672</c:v>
                </c:pt>
                <c:pt idx="9707">
                  <c:v>45319.458333333328</c:v>
                </c:pt>
                <c:pt idx="9708">
                  <c:v>45319.5</c:v>
                </c:pt>
                <c:pt idx="9709">
                  <c:v>45319.541666666672</c:v>
                </c:pt>
                <c:pt idx="9710">
                  <c:v>45319.583333333328</c:v>
                </c:pt>
                <c:pt idx="9711">
                  <c:v>45319.625</c:v>
                </c:pt>
                <c:pt idx="9712">
                  <c:v>45319.666666666672</c:v>
                </c:pt>
                <c:pt idx="9713">
                  <c:v>45319.708333333328</c:v>
                </c:pt>
                <c:pt idx="9714">
                  <c:v>45319.75</c:v>
                </c:pt>
                <c:pt idx="9715">
                  <c:v>45319.791666666672</c:v>
                </c:pt>
                <c:pt idx="9716">
                  <c:v>45319.833333333328</c:v>
                </c:pt>
                <c:pt idx="9717">
                  <c:v>45319.875</c:v>
                </c:pt>
                <c:pt idx="9718">
                  <c:v>45319.916666666672</c:v>
                </c:pt>
                <c:pt idx="9719">
                  <c:v>45319.958333333328</c:v>
                </c:pt>
                <c:pt idx="9720">
                  <c:v>45320</c:v>
                </c:pt>
                <c:pt idx="9721">
                  <c:v>45320.041666666672</c:v>
                </c:pt>
                <c:pt idx="9722">
                  <c:v>45320.083333333328</c:v>
                </c:pt>
                <c:pt idx="9723">
                  <c:v>45320.125</c:v>
                </c:pt>
                <c:pt idx="9724">
                  <c:v>45320.166666666672</c:v>
                </c:pt>
                <c:pt idx="9725">
                  <c:v>45320.208333333328</c:v>
                </c:pt>
                <c:pt idx="9726">
                  <c:v>45320.25</c:v>
                </c:pt>
                <c:pt idx="9727">
                  <c:v>45320.291666666672</c:v>
                </c:pt>
                <c:pt idx="9728">
                  <c:v>45320.333333333328</c:v>
                </c:pt>
                <c:pt idx="9729">
                  <c:v>45320.375</c:v>
                </c:pt>
                <c:pt idx="9730">
                  <c:v>45320.416666666672</c:v>
                </c:pt>
                <c:pt idx="9731">
                  <c:v>45320.458333333328</c:v>
                </c:pt>
                <c:pt idx="9732">
                  <c:v>45320.5</c:v>
                </c:pt>
                <c:pt idx="9733">
                  <c:v>45320.541666666672</c:v>
                </c:pt>
                <c:pt idx="9734">
                  <c:v>45320.583333333328</c:v>
                </c:pt>
                <c:pt idx="9735">
                  <c:v>45320.625</c:v>
                </c:pt>
                <c:pt idx="9736">
                  <c:v>45320.666666666672</c:v>
                </c:pt>
                <c:pt idx="9737">
                  <c:v>45320.708333333328</c:v>
                </c:pt>
                <c:pt idx="9738">
                  <c:v>45320.75</c:v>
                </c:pt>
                <c:pt idx="9739">
                  <c:v>45320.791666666672</c:v>
                </c:pt>
                <c:pt idx="9740">
                  <c:v>45320.833333333328</c:v>
                </c:pt>
                <c:pt idx="9741">
                  <c:v>45320.875</c:v>
                </c:pt>
                <c:pt idx="9742">
                  <c:v>45320.916666666672</c:v>
                </c:pt>
                <c:pt idx="9743">
                  <c:v>45320.958333333328</c:v>
                </c:pt>
                <c:pt idx="9744">
                  <c:v>45321</c:v>
                </c:pt>
                <c:pt idx="9745">
                  <c:v>45321.041666666672</c:v>
                </c:pt>
                <c:pt idx="9746">
                  <c:v>45321.083333333328</c:v>
                </c:pt>
                <c:pt idx="9747">
                  <c:v>45321.125</c:v>
                </c:pt>
                <c:pt idx="9748">
                  <c:v>45321.166666666672</c:v>
                </c:pt>
                <c:pt idx="9749">
                  <c:v>45321.208333333328</c:v>
                </c:pt>
                <c:pt idx="9750">
                  <c:v>45321.25</c:v>
                </c:pt>
                <c:pt idx="9751">
                  <c:v>45321.291666666672</c:v>
                </c:pt>
                <c:pt idx="9752">
                  <c:v>45321.333333333328</c:v>
                </c:pt>
                <c:pt idx="9753">
                  <c:v>45321.375</c:v>
                </c:pt>
                <c:pt idx="9754">
                  <c:v>45321.416666666672</c:v>
                </c:pt>
                <c:pt idx="9755">
                  <c:v>45321.458333333328</c:v>
                </c:pt>
                <c:pt idx="9756">
                  <c:v>45321.5</c:v>
                </c:pt>
                <c:pt idx="9757">
                  <c:v>45321.541666666672</c:v>
                </c:pt>
                <c:pt idx="9758">
                  <c:v>45321.583333333328</c:v>
                </c:pt>
                <c:pt idx="9759">
                  <c:v>45321.625</c:v>
                </c:pt>
                <c:pt idx="9760">
                  <c:v>45321.666666666672</c:v>
                </c:pt>
                <c:pt idx="9761">
                  <c:v>45321.708333333328</c:v>
                </c:pt>
                <c:pt idx="9762">
                  <c:v>45321.75</c:v>
                </c:pt>
                <c:pt idx="9763">
                  <c:v>45321.791666666672</c:v>
                </c:pt>
                <c:pt idx="9764">
                  <c:v>45321.833333333328</c:v>
                </c:pt>
                <c:pt idx="9765">
                  <c:v>45321.875</c:v>
                </c:pt>
                <c:pt idx="9766">
                  <c:v>45321.916666666672</c:v>
                </c:pt>
                <c:pt idx="9767">
                  <c:v>45321.958333333328</c:v>
                </c:pt>
                <c:pt idx="9768">
                  <c:v>45322</c:v>
                </c:pt>
                <c:pt idx="9769">
                  <c:v>45322.041666666672</c:v>
                </c:pt>
                <c:pt idx="9770">
                  <c:v>45322.083333333328</c:v>
                </c:pt>
                <c:pt idx="9771">
                  <c:v>45322.125</c:v>
                </c:pt>
                <c:pt idx="9772">
                  <c:v>45322.166666666672</c:v>
                </c:pt>
                <c:pt idx="9773">
                  <c:v>45322.208333333328</c:v>
                </c:pt>
                <c:pt idx="9774">
                  <c:v>45322.25</c:v>
                </c:pt>
                <c:pt idx="9775">
                  <c:v>45322.291666666672</c:v>
                </c:pt>
                <c:pt idx="9776">
                  <c:v>45322.333333333328</c:v>
                </c:pt>
                <c:pt idx="9777">
                  <c:v>45322.375</c:v>
                </c:pt>
                <c:pt idx="9778">
                  <c:v>45322.416666666672</c:v>
                </c:pt>
                <c:pt idx="9779">
                  <c:v>45322.458333333328</c:v>
                </c:pt>
                <c:pt idx="9780">
                  <c:v>45322.5</c:v>
                </c:pt>
                <c:pt idx="9781">
                  <c:v>45322.541666666672</c:v>
                </c:pt>
                <c:pt idx="9782">
                  <c:v>45322.583333333328</c:v>
                </c:pt>
                <c:pt idx="9783">
                  <c:v>45322.625</c:v>
                </c:pt>
                <c:pt idx="9784">
                  <c:v>45322.666666666672</c:v>
                </c:pt>
                <c:pt idx="9785">
                  <c:v>45322.708333333328</c:v>
                </c:pt>
                <c:pt idx="9786">
                  <c:v>45322.75</c:v>
                </c:pt>
                <c:pt idx="9787">
                  <c:v>45322.791666666672</c:v>
                </c:pt>
                <c:pt idx="9788">
                  <c:v>45322.833333333328</c:v>
                </c:pt>
                <c:pt idx="9789">
                  <c:v>45322.875</c:v>
                </c:pt>
                <c:pt idx="9790">
                  <c:v>45322.916666666672</c:v>
                </c:pt>
                <c:pt idx="9791">
                  <c:v>45322.958333333328</c:v>
                </c:pt>
                <c:pt idx="9792">
                  <c:v>45323</c:v>
                </c:pt>
                <c:pt idx="9793">
                  <c:v>45323.041666666672</c:v>
                </c:pt>
                <c:pt idx="9794">
                  <c:v>45323.083333333328</c:v>
                </c:pt>
                <c:pt idx="9795">
                  <c:v>45323.125</c:v>
                </c:pt>
                <c:pt idx="9796">
                  <c:v>45323.166666666672</c:v>
                </c:pt>
                <c:pt idx="9797">
                  <c:v>45323.208333333328</c:v>
                </c:pt>
                <c:pt idx="9798">
                  <c:v>45323.25</c:v>
                </c:pt>
                <c:pt idx="9799">
                  <c:v>45323.291666666672</c:v>
                </c:pt>
                <c:pt idx="9800">
                  <c:v>45323.333333333328</c:v>
                </c:pt>
                <c:pt idx="9801">
                  <c:v>45323.375</c:v>
                </c:pt>
                <c:pt idx="9802">
                  <c:v>45323.416666666672</c:v>
                </c:pt>
                <c:pt idx="9803">
                  <c:v>45323.458333333328</c:v>
                </c:pt>
                <c:pt idx="9804">
                  <c:v>45323.5</c:v>
                </c:pt>
                <c:pt idx="9805">
                  <c:v>45323.541666666672</c:v>
                </c:pt>
                <c:pt idx="9806">
                  <c:v>45323.583333333328</c:v>
                </c:pt>
                <c:pt idx="9807">
                  <c:v>45323.625</c:v>
                </c:pt>
                <c:pt idx="9808">
                  <c:v>45323.666666666672</c:v>
                </c:pt>
                <c:pt idx="9809">
                  <c:v>45323.708333333328</c:v>
                </c:pt>
                <c:pt idx="9810">
                  <c:v>45323.75</c:v>
                </c:pt>
                <c:pt idx="9811">
                  <c:v>45323.791666666672</c:v>
                </c:pt>
                <c:pt idx="9812">
                  <c:v>45323.833333333328</c:v>
                </c:pt>
                <c:pt idx="9813">
                  <c:v>45323.875</c:v>
                </c:pt>
                <c:pt idx="9814">
                  <c:v>45323.916666666672</c:v>
                </c:pt>
                <c:pt idx="9815">
                  <c:v>45323.958333333328</c:v>
                </c:pt>
                <c:pt idx="9816">
                  <c:v>45324</c:v>
                </c:pt>
                <c:pt idx="9817">
                  <c:v>45324.041666666672</c:v>
                </c:pt>
                <c:pt idx="9818">
                  <c:v>45324.083333333328</c:v>
                </c:pt>
                <c:pt idx="9819">
                  <c:v>45324.125</c:v>
                </c:pt>
                <c:pt idx="9820">
                  <c:v>45324.166666666672</c:v>
                </c:pt>
                <c:pt idx="9821">
                  <c:v>45324.208333333328</c:v>
                </c:pt>
                <c:pt idx="9822">
                  <c:v>45324.25</c:v>
                </c:pt>
                <c:pt idx="9823">
                  <c:v>45324.291666666672</c:v>
                </c:pt>
                <c:pt idx="9824">
                  <c:v>45324.333333333328</c:v>
                </c:pt>
                <c:pt idx="9825">
                  <c:v>45324.375</c:v>
                </c:pt>
                <c:pt idx="9826">
                  <c:v>45324.416666666672</c:v>
                </c:pt>
                <c:pt idx="9827">
                  <c:v>45324.458333333328</c:v>
                </c:pt>
                <c:pt idx="9828">
                  <c:v>45324.5</c:v>
                </c:pt>
                <c:pt idx="9829">
                  <c:v>45324.541666666672</c:v>
                </c:pt>
                <c:pt idx="9830">
                  <c:v>45324.583333333328</c:v>
                </c:pt>
                <c:pt idx="9831">
                  <c:v>45324.625</c:v>
                </c:pt>
                <c:pt idx="9832">
                  <c:v>45324.666666666672</c:v>
                </c:pt>
                <c:pt idx="9833">
                  <c:v>45324.708333333328</c:v>
                </c:pt>
                <c:pt idx="9834">
                  <c:v>45324.75</c:v>
                </c:pt>
                <c:pt idx="9835">
                  <c:v>45324.791666666672</c:v>
                </c:pt>
                <c:pt idx="9836">
                  <c:v>45324.833333333328</c:v>
                </c:pt>
                <c:pt idx="9837">
                  <c:v>45324.875</c:v>
                </c:pt>
                <c:pt idx="9838">
                  <c:v>45324.916666666672</c:v>
                </c:pt>
                <c:pt idx="9839">
                  <c:v>45324.958333333328</c:v>
                </c:pt>
                <c:pt idx="9840">
                  <c:v>45325</c:v>
                </c:pt>
                <c:pt idx="9841">
                  <c:v>45325.041666666672</c:v>
                </c:pt>
                <c:pt idx="9842">
                  <c:v>45325.083333333328</c:v>
                </c:pt>
                <c:pt idx="9843">
                  <c:v>45325.125</c:v>
                </c:pt>
                <c:pt idx="9844">
                  <c:v>45325.166666666672</c:v>
                </c:pt>
                <c:pt idx="9845">
                  <c:v>45325.208333333328</c:v>
                </c:pt>
                <c:pt idx="9846">
                  <c:v>45325.25</c:v>
                </c:pt>
                <c:pt idx="9847">
                  <c:v>45325.291666666672</c:v>
                </c:pt>
                <c:pt idx="9848">
                  <c:v>45325.333333333328</c:v>
                </c:pt>
                <c:pt idx="9849">
                  <c:v>45325.375</c:v>
                </c:pt>
                <c:pt idx="9850">
                  <c:v>45325.416666666672</c:v>
                </c:pt>
                <c:pt idx="9851">
                  <c:v>45325.458333333328</c:v>
                </c:pt>
                <c:pt idx="9852">
                  <c:v>45325.5</c:v>
                </c:pt>
                <c:pt idx="9853">
                  <c:v>45325.541666666672</c:v>
                </c:pt>
                <c:pt idx="9854">
                  <c:v>45325.583333333328</c:v>
                </c:pt>
                <c:pt idx="9855">
                  <c:v>45325.625</c:v>
                </c:pt>
                <c:pt idx="9856">
                  <c:v>45325.666666666672</c:v>
                </c:pt>
                <c:pt idx="9857">
                  <c:v>45325.708333333328</c:v>
                </c:pt>
                <c:pt idx="9858">
                  <c:v>45325.75</c:v>
                </c:pt>
                <c:pt idx="9859">
                  <c:v>45325.791666666672</c:v>
                </c:pt>
                <c:pt idx="9860">
                  <c:v>45325.833333333328</c:v>
                </c:pt>
                <c:pt idx="9861">
                  <c:v>45325.875</c:v>
                </c:pt>
                <c:pt idx="9862">
                  <c:v>45325.916666666672</c:v>
                </c:pt>
                <c:pt idx="9863">
                  <c:v>45325.958333333328</c:v>
                </c:pt>
                <c:pt idx="9864">
                  <c:v>45326</c:v>
                </c:pt>
                <c:pt idx="9865">
                  <c:v>45326.041666666672</c:v>
                </c:pt>
                <c:pt idx="9866">
                  <c:v>45326.083333333328</c:v>
                </c:pt>
                <c:pt idx="9867">
                  <c:v>45326.125</c:v>
                </c:pt>
                <c:pt idx="9868">
                  <c:v>45326.166666666672</c:v>
                </c:pt>
                <c:pt idx="9869">
                  <c:v>45326.208333333328</c:v>
                </c:pt>
                <c:pt idx="9870">
                  <c:v>45326.25</c:v>
                </c:pt>
                <c:pt idx="9871">
                  <c:v>45326.291666666672</c:v>
                </c:pt>
                <c:pt idx="9872">
                  <c:v>45326.333333333328</c:v>
                </c:pt>
                <c:pt idx="9873">
                  <c:v>45326.375</c:v>
                </c:pt>
                <c:pt idx="9874">
                  <c:v>45326.416666666672</c:v>
                </c:pt>
                <c:pt idx="9875">
                  <c:v>45326.458333333328</c:v>
                </c:pt>
                <c:pt idx="9876">
                  <c:v>45326.5</c:v>
                </c:pt>
                <c:pt idx="9877">
                  <c:v>45326.541666666672</c:v>
                </c:pt>
                <c:pt idx="9878">
                  <c:v>45326.583333333328</c:v>
                </c:pt>
                <c:pt idx="9879">
                  <c:v>45326.625</c:v>
                </c:pt>
                <c:pt idx="9880">
                  <c:v>45326.666666666672</c:v>
                </c:pt>
                <c:pt idx="9881">
                  <c:v>45326.708333333328</c:v>
                </c:pt>
                <c:pt idx="9882">
                  <c:v>45326.75</c:v>
                </c:pt>
                <c:pt idx="9883">
                  <c:v>45326.791666666672</c:v>
                </c:pt>
                <c:pt idx="9884">
                  <c:v>45326.833333333328</c:v>
                </c:pt>
                <c:pt idx="9885">
                  <c:v>45326.875</c:v>
                </c:pt>
                <c:pt idx="9886">
                  <c:v>45326.916666666672</c:v>
                </c:pt>
                <c:pt idx="9887">
                  <c:v>45326.958333333328</c:v>
                </c:pt>
                <c:pt idx="9888">
                  <c:v>45327</c:v>
                </c:pt>
                <c:pt idx="9889">
                  <c:v>45327.041666666672</c:v>
                </c:pt>
                <c:pt idx="9890">
                  <c:v>45327.083333333328</c:v>
                </c:pt>
                <c:pt idx="9891">
                  <c:v>45327.125</c:v>
                </c:pt>
                <c:pt idx="9892">
                  <c:v>45327.166666666672</c:v>
                </c:pt>
                <c:pt idx="9893">
                  <c:v>45327.208333333328</c:v>
                </c:pt>
                <c:pt idx="9894">
                  <c:v>45327.25</c:v>
                </c:pt>
                <c:pt idx="9895">
                  <c:v>45327.291666666672</c:v>
                </c:pt>
                <c:pt idx="9896">
                  <c:v>45327.333333333328</c:v>
                </c:pt>
                <c:pt idx="9897">
                  <c:v>45327.375</c:v>
                </c:pt>
                <c:pt idx="9898">
                  <c:v>45327.416666666672</c:v>
                </c:pt>
                <c:pt idx="9899">
                  <c:v>45327.458333333328</c:v>
                </c:pt>
                <c:pt idx="9900">
                  <c:v>45327.5</c:v>
                </c:pt>
                <c:pt idx="9901">
                  <c:v>45327.541666666672</c:v>
                </c:pt>
                <c:pt idx="9902">
                  <c:v>45327.583333333328</c:v>
                </c:pt>
                <c:pt idx="9903">
                  <c:v>45327.625</c:v>
                </c:pt>
                <c:pt idx="9904">
                  <c:v>45327.666666666672</c:v>
                </c:pt>
                <c:pt idx="9905">
                  <c:v>45327.708333333328</c:v>
                </c:pt>
                <c:pt idx="9906">
                  <c:v>45327.75</c:v>
                </c:pt>
                <c:pt idx="9907">
                  <c:v>45327.791666666672</c:v>
                </c:pt>
                <c:pt idx="9908">
                  <c:v>45327.833333333328</c:v>
                </c:pt>
                <c:pt idx="9909">
                  <c:v>45327.875</c:v>
                </c:pt>
                <c:pt idx="9910">
                  <c:v>45327.916666666672</c:v>
                </c:pt>
                <c:pt idx="9911">
                  <c:v>45327.958333333328</c:v>
                </c:pt>
                <c:pt idx="9912">
                  <c:v>45328</c:v>
                </c:pt>
                <c:pt idx="9913">
                  <c:v>45328.041666666672</c:v>
                </c:pt>
                <c:pt idx="9914">
                  <c:v>45328.083333333328</c:v>
                </c:pt>
                <c:pt idx="9915">
                  <c:v>45328.125</c:v>
                </c:pt>
                <c:pt idx="9916">
                  <c:v>45328.166666666672</c:v>
                </c:pt>
                <c:pt idx="9917">
                  <c:v>45328.208333333328</c:v>
                </c:pt>
                <c:pt idx="9918">
                  <c:v>45328.25</c:v>
                </c:pt>
                <c:pt idx="9919">
                  <c:v>45328.291666666672</c:v>
                </c:pt>
                <c:pt idx="9920">
                  <c:v>45328.333333333328</c:v>
                </c:pt>
                <c:pt idx="9921">
                  <c:v>45328.375</c:v>
                </c:pt>
                <c:pt idx="9922">
                  <c:v>45328.416666666672</c:v>
                </c:pt>
                <c:pt idx="9923">
                  <c:v>45328.458333333328</c:v>
                </c:pt>
                <c:pt idx="9924">
                  <c:v>45328.5</c:v>
                </c:pt>
                <c:pt idx="9925">
                  <c:v>45328.541666666672</c:v>
                </c:pt>
                <c:pt idx="9926">
                  <c:v>45328.583333333328</c:v>
                </c:pt>
                <c:pt idx="9927">
                  <c:v>45328.625</c:v>
                </c:pt>
                <c:pt idx="9928">
                  <c:v>45328.666666666672</c:v>
                </c:pt>
                <c:pt idx="9929">
                  <c:v>45328.708333333328</c:v>
                </c:pt>
                <c:pt idx="9930">
                  <c:v>45328.75</c:v>
                </c:pt>
                <c:pt idx="9931">
                  <c:v>45328.791666666672</c:v>
                </c:pt>
                <c:pt idx="9932">
                  <c:v>45328.833333333328</c:v>
                </c:pt>
                <c:pt idx="9933">
                  <c:v>45328.875</c:v>
                </c:pt>
                <c:pt idx="9934">
                  <c:v>45328.916666666672</c:v>
                </c:pt>
                <c:pt idx="9935">
                  <c:v>45328.958333333328</c:v>
                </c:pt>
                <c:pt idx="9936">
                  <c:v>45329</c:v>
                </c:pt>
                <c:pt idx="9937">
                  <c:v>45329.041666666672</c:v>
                </c:pt>
                <c:pt idx="9938">
                  <c:v>45329.083333333328</c:v>
                </c:pt>
                <c:pt idx="9939">
                  <c:v>45329.125</c:v>
                </c:pt>
                <c:pt idx="9940">
                  <c:v>45329.166666666672</c:v>
                </c:pt>
                <c:pt idx="9941">
                  <c:v>45329.208333333328</c:v>
                </c:pt>
                <c:pt idx="9942">
                  <c:v>45329.25</c:v>
                </c:pt>
                <c:pt idx="9943">
                  <c:v>45329.291666666672</c:v>
                </c:pt>
                <c:pt idx="9944">
                  <c:v>45329.333333333328</c:v>
                </c:pt>
                <c:pt idx="9945">
                  <c:v>45329.375</c:v>
                </c:pt>
                <c:pt idx="9946">
                  <c:v>45329.416666666672</c:v>
                </c:pt>
                <c:pt idx="9947">
                  <c:v>45329.458333333328</c:v>
                </c:pt>
                <c:pt idx="9948">
                  <c:v>45329.5</c:v>
                </c:pt>
                <c:pt idx="9949">
                  <c:v>45329.541666666672</c:v>
                </c:pt>
                <c:pt idx="9950">
                  <c:v>45329.583333333328</c:v>
                </c:pt>
                <c:pt idx="9951">
                  <c:v>45329.625</c:v>
                </c:pt>
                <c:pt idx="9952">
                  <c:v>45329.666666666672</c:v>
                </c:pt>
                <c:pt idx="9953">
                  <c:v>45329.708333333328</c:v>
                </c:pt>
                <c:pt idx="9954">
                  <c:v>45329.75</c:v>
                </c:pt>
                <c:pt idx="9955">
                  <c:v>45329.791666666672</c:v>
                </c:pt>
                <c:pt idx="9956">
                  <c:v>45329.833333333328</c:v>
                </c:pt>
                <c:pt idx="9957">
                  <c:v>45329.875</c:v>
                </c:pt>
                <c:pt idx="9958">
                  <c:v>45329.916666666672</c:v>
                </c:pt>
                <c:pt idx="9959">
                  <c:v>45329.958333333328</c:v>
                </c:pt>
                <c:pt idx="9960">
                  <c:v>45330</c:v>
                </c:pt>
                <c:pt idx="9961">
                  <c:v>45330.041666666672</c:v>
                </c:pt>
                <c:pt idx="9962">
                  <c:v>45330.083333333328</c:v>
                </c:pt>
                <c:pt idx="9963">
                  <c:v>45330.125</c:v>
                </c:pt>
                <c:pt idx="9964">
                  <c:v>45330.166666666672</c:v>
                </c:pt>
                <c:pt idx="9965">
                  <c:v>45330.208333333328</c:v>
                </c:pt>
                <c:pt idx="9966">
                  <c:v>45330.25</c:v>
                </c:pt>
                <c:pt idx="9967">
                  <c:v>45330.291666666672</c:v>
                </c:pt>
                <c:pt idx="9968">
                  <c:v>45330.333333333328</c:v>
                </c:pt>
                <c:pt idx="9969">
                  <c:v>45330.375</c:v>
                </c:pt>
                <c:pt idx="9970">
                  <c:v>45330.416666666672</c:v>
                </c:pt>
                <c:pt idx="9971">
                  <c:v>45330.458333333328</c:v>
                </c:pt>
                <c:pt idx="9972">
                  <c:v>45330.5</c:v>
                </c:pt>
                <c:pt idx="9973">
                  <c:v>45330.541666666672</c:v>
                </c:pt>
                <c:pt idx="9974">
                  <c:v>45330.583333333328</c:v>
                </c:pt>
                <c:pt idx="9975">
                  <c:v>45330.625</c:v>
                </c:pt>
                <c:pt idx="9976">
                  <c:v>45330.666666666672</c:v>
                </c:pt>
                <c:pt idx="9977">
                  <c:v>45330.708333333328</c:v>
                </c:pt>
                <c:pt idx="9978">
                  <c:v>45330.75</c:v>
                </c:pt>
                <c:pt idx="9979">
                  <c:v>45330.791666666672</c:v>
                </c:pt>
                <c:pt idx="9980">
                  <c:v>45330.833333333328</c:v>
                </c:pt>
                <c:pt idx="9981">
                  <c:v>45330.875</c:v>
                </c:pt>
                <c:pt idx="9982">
                  <c:v>45330.916666666672</c:v>
                </c:pt>
                <c:pt idx="9983">
                  <c:v>45330.958333333328</c:v>
                </c:pt>
                <c:pt idx="9984">
                  <c:v>45331</c:v>
                </c:pt>
                <c:pt idx="9985">
                  <c:v>45331.041666666672</c:v>
                </c:pt>
                <c:pt idx="9986">
                  <c:v>45331.083333333328</c:v>
                </c:pt>
                <c:pt idx="9987">
                  <c:v>45331.125</c:v>
                </c:pt>
                <c:pt idx="9988">
                  <c:v>45331.166666666672</c:v>
                </c:pt>
                <c:pt idx="9989">
                  <c:v>45331.208333333328</c:v>
                </c:pt>
                <c:pt idx="9990">
                  <c:v>45331.25</c:v>
                </c:pt>
                <c:pt idx="9991">
                  <c:v>45331.291666666672</c:v>
                </c:pt>
                <c:pt idx="9992">
                  <c:v>45331.333333333328</c:v>
                </c:pt>
                <c:pt idx="9993">
                  <c:v>45331.375</c:v>
                </c:pt>
                <c:pt idx="9994">
                  <c:v>45331.416666666672</c:v>
                </c:pt>
                <c:pt idx="9995">
                  <c:v>45331.458333333328</c:v>
                </c:pt>
                <c:pt idx="9996">
                  <c:v>45331.5</c:v>
                </c:pt>
                <c:pt idx="9997">
                  <c:v>45331.541666666672</c:v>
                </c:pt>
                <c:pt idx="9998">
                  <c:v>45331.583333333328</c:v>
                </c:pt>
                <c:pt idx="9999">
                  <c:v>45331.625</c:v>
                </c:pt>
                <c:pt idx="10000">
                  <c:v>45331.666666666672</c:v>
                </c:pt>
                <c:pt idx="10001">
                  <c:v>45331.708333333328</c:v>
                </c:pt>
                <c:pt idx="10002">
                  <c:v>45331.75</c:v>
                </c:pt>
                <c:pt idx="10003">
                  <c:v>45331.791666666672</c:v>
                </c:pt>
                <c:pt idx="10004">
                  <c:v>45331.833333333328</c:v>
                </c:pt>
                <c:pt idx="10005">
                  <c:v>45331.875</c:v>
                </c:pt>
                <c:pt idx="10006">
                  <c:v>45331.916666666672</c:v>
                </c:pt>
                <c:pt idx="10007">
                  <c:v>45331.958333333328</c:v>
                </c:pt>
                <c:pt idx="10008">
                  <c:v>45332</c:v>
                </c:pt>
                <c:pt idx="10009">
                  <c:v>45332.041666666672</c:v>
                </c:pt>
                <c:pt idx="10010">
                  <c:v>45332.083333333328</c:v>
                </c:pt>
                <c:pt idx="10011">
                  <c:v>45332.125</c:v>
                </c:pt>
                <c:pt idx="10012">
                  <c:v>45332.166666666672</c:v>
                </c:pt>
                <c:pt idx="10013">
                  <c:v>45332.208333333328</c:v>
                </c:pt>
                <c:pt idx="10014">
                  <c:v>45332.25</c:v>
                </c:pt>
                <c:pt idx="10015">
                  <c:v>45332.291666666672</c:v>
                </c:pt>
                <c:pt idx="10016">
                  <c:v>45332.333333333328</c:v>
                </c:pt>
                <c:pt idx="10017">
                  <c:v>45332.375</c:v>
                </c:pt>
                <c:pt idx="10018">
                  <c:v>45332.416666666672</c:v>
                </c:pt>
                <c:pt idx="10019">
                  <c:v>45332.458333333328</c:v>
                </c:pt>
                <c:pt idx="10020">
                  <c:v>45332.5</c:v>
                </c:pt>
                <c:pt idx="10021">
                  <c:v>45332.541666666672</c:v>
                </c:pt>
                <c:pt idx="10022">
                  <c:v>45332.583333333328</c:v>
                </c:pt>
                <c:pt idx="10023">
                  <c:v>45332.625</c:v>
                </c:pt>
                <c:pt idx="10024">
                  <c:v>45332.666666666672</c:v>
                </c:pt>
                <c:pt idx="10025">
                  <c:v>45332.708333333328</c:v>
                </c:pt>
                <c:pt idx="10026">
                  <c:v>45332.75</c:v>
                </c:pt>
                <c:pt idx="10027">
                  <c:v>45332.791666666672</c:v>
                </c:pt>
                <c:pt idx="10028">
                  <c:v>45332.833333333328</c:v>
                </c:pt>
                <c:pt idx="10029">
                  <c:v>45332.875</c:v>
                </c:pt>
                <c:pt idx="10030">
                  <c:v>45332.916666666672</c:v>
                </c:pt>
                <c:pt idx="10031">
                  <c:v>45332.958333333328</c:v>
                </c:pt>
                <c:pt idx="10032">
                  <c:v>45333</c:v>
                </c:pt>
                <c:pt idx="10033">
                  <c:v>45333.041666666672</c:v>
                </c:pt>
                <c:pt idx="10034">
                  <c:v>45333.083333333328</c:v>
                </c:pt>
                <c:pt idx="10035">
                  <c:v>45333.125</c:v>
                </c:pt>
                <c:pt idx="10036">
                  <c:v>45333.166666666672</c:v>
                </c:pt>
                <c:pt idx="10037">
                  <c:v>45333.208333333328</c:v>
                </c:pt>
                <c:pt idx="10038">
                  <c:v>45333.25</c:v>
                </c:pt>
                <c:pt idx="10039">
                  <c:v>45333.291666666672</c:v>
                </c:pt>
                <c:pt idx="10040">
                  <c:v>45333.333333333328</c:v>
                </c:pt>
                <c:pt idx="10041">
                  <c:v>45333.375</c:v>
                </c:pt>
                <c:pt idx="10042">
                  <c:v>45333.416666666672</c:v>
                </c:pt>
                <c:pt idx="10043">
                  <c:v>45333.458333333328</c:v>
                </c:pt>
                <c:pt idx="10044">
                  <c:v>45333.5</c:v>
                </c:pt>
                <c:pt idx="10045">
                  <c:v>45333.541666666672</c:v>
                </c:pt>
                <c:pt idx="10046">
                  <c:v>45333.583333333328</c:v>
                </c:pt>
                <c:pt idx="10047">
                  <c:v>45333.625</c:v>
                </c:pt>
                <c:pt idx="10048">
                  <c:v>45333.666666666672</c:v>
                </c:pt>
                <c:pt idx="10049">
                  <c:v>45333.708333333328</c:v>
                </c:pt>
                <c:pt idx="10050">
                  <c:v>45333.75</c:v>
                </c:pt>
                <c:pt idx="10051">
                  <c:v>45333.791666666672</c:v>
                </c:pt>
                <c:pt idx="10052">
                  <c:v>45333.833333333328</c:v>
                </c:pt>
                <c:pt idx="10053">
                  <c:v>45333.875</c:v>
                </c:pt>
                <c:pt idx="10054">
                  <c:v>45333.916666666672</c:v>
                </c:pt>
                <c:pt idx="10055">
                  <c:v>45333.958333333328</c:v>
                </c:pt>
                <c:pt idx="10056">
                  <c:v>45334</c:v>
                </c:pt>
                <c:pt idx="10057">
                  <c:v>45334.041666666672</c:v>
                </c:pt>
                <c:pt idx="10058">
                  <c:v>45334.083333333328</c:v>
                </c:pt>
                <c:pt idx="10059">
                  <c:v>45334.125</c:v>
                </c:pt>
                <c:pt idx="10060">
                  <c:v>45334.166666666672</c:v>
                </c:pt>
                <c:pt idx="10061">
                  <c:v>45334.208333333328</c:v>
                </c:pt>
                <c:pt idx="10062">
                  <c:v>45334.25</c:v>
                </c:pt>
                <c:pt idx="10063">
                  <c:v>45334.291666666672</c:v>
                </c:pt>
                <c:pt idx="10064">
                  <c:v>45334.333333333328</c:v>
                </c:pt>
                <c:pt idx="10065">
                  <c:v>45334.375</c:v>
                </c:pt>
                <c:pt idx="10066">
                  <c:v>45334.416666666672</c:v>
                </c:pt>
                <c:pt idx="10067">
                  <c:v>45334.458333333328</c:v>
                </c:pt>
                <c:pt idx="10068">
                  <c:v>45334.5</c:v>
                </c:pt>
                <c:pt idx="10069">
                  <c:v>45334.541666666672</c:v>
                </c:pt>
                <c:pt idx="10070">
                  <c:v>45334.583333333328</c:v>
                </c:pt>
                <c:pt idx="10071">
                  <c:v>45334.625</c:v>
                </c:pt>
                <c:pt idx="10072">
                  <c:v>45334.666666666672</c:v>
                </c:pt>
                <c:pt idx="10073">
                  <c:v>45334.708333333328</c:v>
                </c:pt>
                <c:pt idx="10074">
                  <c:v>45334.75</c:v>
                </c:pt>
                <c:pt idx="10075">
                  <c:v>45334.791666666672</c:v>
                </c:pt>
                <c:pt idx="10076">
                  <c:v>45334.833333333328</c:v>
                </c:pt>
                <c:pt idx="10077">
                  <c:v>45334.875</c:v>
                </c:pt>
                <c:pt idx="10078">
                  <c:v>45334.916666666672</c:v>
                </c:pt>
                <c:pt idx="10079">
                  <c:v>45334.958333333328</c:v>
                </c:pt>
                <c:pt idx="10080">
                  <c:v>45335</c:v>
                </c:pt>
                <c:pt idx="10081">
                  <c:v>45335.041666666672</c:v>
                </c:pt>
                <c:pt idx="10082">
                  <c:v>45335.083333333328</c:v>
                </c:pt>
                <c:pt idx="10083">
                  <c:v>45335.125</c:v>
                </c:pt>
                <c:pt idx="10084">
                  <c:v>45335.166666666672</c:v>
                </c:pt>
                <c:pt idx="10085">
                  <c:v>45335.208333333328</c:v>
                </c:pt>
                <c:pt idx="10086">
                  <c:v>45335.25</c:v>
                </c:pt>
                <c:pt idx="10087">
                  <c:v>45335.291666666672</c:v>
                </c:pt>
                <c:pt idx="10088">
                  <c:v>45335.333333333328</c:v>
                </c:pt>
                <c:pt idx="10089">
                  <c:v>45335.375</c:v>
                </c:pt>
                <c:pt idx="10090">
                  <c:v>45335.416666666672</c:v>
                </c:pt>
                <c:pt idx="10091">
                  <c:v>45335.458333333328</c:v>
                </c:pt>
                <c:pt idx="10092">
                  <c:v>45335.5</c:v>
                </c:pt>
                <c:pt idx="10093">
                  <c:v>45335.541666666672</c:v>
                </c:pt>
                <c:pt idx="10094">
                  <c:v>45335.583333333328</c:v>
                </c:pt>
                <c:pt idx="10095">
                  <c:v>45335.625</c:v>
                </c:pt>
                <c:pt idx="10096">
                  <c:v>45335.666666666672</c:v>
                </c:pt>
                <c:pt idx="10097">
                  <c:v>45335.708333333328</c:v>
                </c:pt>
                <c:pt idx="10098">
                  <c:v>45335.75</c:v>
                </c:pt>
                <c:pt idx="10099">
                  <c:v>45335.791666666672</c:v>
                </c:pt>
                <c:pt idx="10100">
                  <c:v>45335.833333333328</c:v>
                </c:pt>
                <c:pt idx="10101">
                  <c:v>45335.875</c:v>
                </c:pt>
                <c:pt idx="10102">
                  <c:v>45335.916666666672</c:v>
                </c:pt>
                <c:pt idx="10103">
                  <c:v>45335.958333333328</c:v>
                </c:pt>
                <c:pt idx="10104">
                  <c:v>45336</c:v>
                </c:pt>
                <c:pt idx="10105">
                  <c:v>45336.041666666672</c:v>
                </c:pt>
                <c:pt idx="10106">
                  <c:v>45336.083333333328</c:v>
                </c:pt>
                <c:pt idx="10107">
                  <c:v>45336.125</c:v>
                </c:pt>
                <c:pt idx="10108">
                  <c:v>45336.166666666672</c:v>
                </c:pt>
                <c:pt idx="10109">
                  <c:v>45336.208333333328</c:v>
                </c:pt>
                <c:pt idx="10110">
                  <c:v>45336.25</c:v>
                </c:pt>
                <c:pt idx="10111">
                  <c:v>45336.291666666672</c:v>
                </c:pt>
                <c:pt idx="10112">
                  <c:v>45336.333333333328</c:v>
                </c:pt>
                <c:pt idx="10113">
                  <c:v>45336.375</c:v>
                </c:pt>
                <c:pt idx="10114">
                  <c:v>45336.416666666672</c:v>
                </c:pt>
                <c:pt idx="10115">
                  <c:v>45336.458333333328</c:v>
                </c:pt>
                <c:pt idx="10116">
                  <c:v>45336.5</c:v>
                </c:pt>
                <c:pt idx="10117">
                  <c:v>45336.541666666672</c:v>
                </c:pt>
                <c:pt idx="10118">
                  <c:v>45336.583333333328</c:v>
                </c:pt>
                <c:pt idx="10119">
                  <c:v>45336.625</c:v>
                </c:pt>
                <c:pt idx="10120">
                  <c:v>45336.666666666672</c:v>
                </c:pt>
                <c:pt idx="10121">
                  <c:v>45336.708333333328</c:v>
                </c:pt>
                <c:pt idx="10122">
                  <c:v>45336.75</c:v>
                </c:pt>
                <c:pt idx="10123">
                  <c:v>45336.791666666672</c:v>
                </c:pt>
                <c:pt idx="10124">
                  <c:v>45336.833333333328</c:v>
                </c:pt>
                <c:pt idx="10125">
                  <c:v>45336.875</c:v>
                </c:pt>
                <c:pt idx="10126">
                  <c:v>45336.916666666672</c:v>
                </c:pt>
                <c:pt idx="10127">
                  <c:v>45336.958333333328</c:v>
                </c:pt>
                <c:pt idx="10128">
                  <c:v>45337</c:v>
                </c:pt>
                <c:pt idx="10129">
                  <c:v>45337.041666666672</c:v>
                </c:pt>
                <c:pt idx="10130">
                  <c:v>45337.083333333328</c:v>
                </c:pt>
                <c:pt idx="10131">
                  <c:v>45337.125</c:v>
                </c:pt>
                <c:pt idx="10132">
                  <c:v>45337.166666666672</c:v>
                </c:pt>
                <c:pt idx="10133">
                  <c:v>45337.208333333328</c:v>
                </c:pt>
                <c:pt idx="10134">
                  <c:v>45337.25</c:v>
                </c:pt>
                <c:pt idx="10135">
                  <c:v>45337.291666666672</c:v>
                </c:pt>
                <c:pt idx="10136">
                  <c:v>45337.333333333328</c:v>
                </c:pt>
                <c:pt idx="10137">
                  <c:v>45337.375</c:v>
                </c:pt>
                <c:pt idx="10138">
                  <c:v>45337.416666666672</c:v>
                </c:pt>
                <c:pt idx="10139">
                  <c:v>45337.458333333328</c:v>
                </c:pt>
                <c:pt idx="10140">
                  <c:v>45337.5</c:v>
                </c:pt>
                <c:pt idx="10141">
                  <c:v>45337.541666666672</c:v>
                </c:pt>
                <c:pt idx="10142">
                  <c:v>45337.583333333328</c:v>
                </c:pt>
                <c:pt idx="10143">
                  <c:v>45337.625</c:v>
                </c:pt>
                <c:pt idx="10144">
                  <c:v>45337.666666666672</c:v>
                </c:pt>
                <c:pt idx="10145">
                  <c:v>45337.708333333328</c:v>
                </c:pt>
                <c:pt idx="10146">
                  <c:v>45337.75</c:v>
                </c:pt>
                <c:pt idx="10147">
                  <c:v>45337.791666666672</c:v>
                </c:pt>
                <c:pt idx="10148">
                  <c:v>45337.833333333328</c:v>
                </c:pt>
                <c:pt idx="10149">
                  <c:v>45337.875</c:v>
                </c:pt>
                <c:pt idx="10150">
                  <c:v>45337.916666666672</c:v>
                </c:pt>
                <c:pt idx="10151">
                  <c:v>45337.958333333328</c:v>
                </c:pt>
                <c:pt idx="10152">
                  <c:v>45338</c:v>
                </c:pt>
                <c:pt idx="10153">
                  <c:v>45338.041666666672</c:v>
                </c:pt>
                <c:pt idx="10154">
                  <c:v>45338.083333333328</c:v>
                </c:pt>
                <c:pt idx="10155">
                  <c:v>45338.125</c:v>
                </c:pt>
                <c:pt idx="10156">
                  <c:v>45338.166666666672</c:v>
                </c:pt>
                <c:pt idx="10157">
                  <c:v>45338.208333333328</c:v>
                </c:pt>
                <c:pt idx="10158">
                  <c:v>45338.25</c:v>
                </c:pt>
                <c:pt idx="10159">
                  <c:v>45338.291666666672</c:v>
                </c:pt>
                <c:pt idx="10160">
                  <c:v>45338.333333333328</c:v>
                </c:pt>
                <c:pt idx="10161">
                  <c:v>45338.375</c:v>
                </c:pt>
                <c:pt idx="10162">
                  <c:v>45338.416666666672</c:v>
                </c:pt>
                <c:pt idx="10163">
                  <c:v>45338.458333333328</c:v>
                </c:pt>
                <c:pt idx="10164">
                  <c:v>45338.5</c:v>
                </c:pt>
                <c:pt idx="10165">
                  <c:v>45338.541666666672</c:v>
                </c:pt>
                <c:pt idx="10166">
                  <c:v>45338.583333333328</c:v>
                </c:pt>
                <c:pt idx="10167">
                  <c:v>45338.625</c:v>
                </c:pt>
                <c:pt idx="10168">
                  <c:v>45338.666666666672</c:v>
                </c:pt>
                <c:pt idx="10169">
                  <c:v>45338.708333333328</c:v>
                </c:pt>
                <c:pt idx="10170">
                  <c:v>45338.75</c:v>
                </c:pt>
                <c:pt idx="10171">
                  <c:v>45338.791666666672</c:v>
                </c:pt>
                <c:pt idx="10172">
                  <c:v>45338.833333333328</c:v>
                </c:pt>
                <c:pt idx="10173">
                  <c:v>45338.875</c:v>
                </c:pt>
                <c:pt idx="10174">
                  <c:v>45338.916666666672</c:v>
                </c:pt>
                <c:pt idx="10175">
                  <c:v>45338.958333333328</c:v>
                </c:pt>
                <c:pt idx="10176">
                  <c:v>45339</c:v>
                </c:pt>
                <c:pt idx="10177">
                  <c:v>45339.041666666672</c:v>
                </c:pt>
                <c:pt idx="10178">
                  <c:v>45339.083333333328</c:v>
                </c:pt>
                <c:pt idx="10179">
                  <c:v>45339.125</c:v>
                </c:pt>
                <c:pt idx="10180">
                  <c:v>45339.166666666672</c:v>
                </c:pt>
                <c:pt idx="10181">
                  <c:v>45339.208333333328</c:v>
                </c:pt>
                <c:pt idx="10182">
                  <c:v>45339.25</c:v>
                </c:pt>
                <c:pt idx="10183">
                  <c:v>45339.291666666672</c:v>
                </c:pt>
                <c:pt idx="10184">
                  <c:v>45339.333333333328</c:v>
                </c:pt>
                <c:pt idx="10185">
                  <c:v>45339.375</c:v>
                </c:pt>
                <c:pt idx="10186">
                  <c:v>45339.416666666672</c:v>
                </c:pt>
                <c:pt idx="10187">
                  <c:v>45339.458333333328</c:v>
                </c:pt>
                <c:pt idx="10188">
                  <c:v>45339.5</c:v>
                </c:pt>
                <c:pt idx="10189">
                  <c:v>45339.541666666672</c:v>
                </c:pt>
                <c:pt idx="10190">
                  <c:v>45339.583333333328</c:v>
                </c:pt>
                <c:pt idx="10191">
                  <c:v>45339.625</c:v>
                </c:pt>
                <c:pt idx="10192">
                  <c:v>45339.666666666672</c:v>
                </c:pt>
                <c:pt idx="10193">
                  <c:v>45339.708333333328</c:v>
                </c:pt>
                <c:pt idx="10194">
                  <c:v>45339.75</c:v>
                </c:pt>
                <c:pt idx="10195">
                  <c:v>45339.791666666672</c:v>
                </c:pt>
                <c:pt idx="10196">
                  <c:v>45339.833333333328</c:v>
                </c:pt>
                <c:pt idx="10197">
                  <c:v>45339.875</c:v>
                </c:pt>
                <c:pt idx="10198">
                  <c:v>45339.916666666672</c:v>
                </c:pt>
                <c:pt idx="10199">
                  <c:v>45339.958333333328</c:v>
                </c:pt>
                <c:pt idx="10200">
                  <c:v>45340</c:v>
                </c:pt>
                <c:pt idx="10201">
                  <c:v>45340.041666666672</c:v>
                </c:pt>
                <c:pt idx="10202">
                  <c:v>45340.083333333328</c:v>
                </c:pt>
                <c:pt idx="10203">
                  <c:v>45340.125</c:v>
                </c:pt>
                <c:pt idx="10204">
                  <c:v>45340.166666666672</c:v>
                </c:pt>
                <c:pt idx="10205">
                  <c:v>45340.208333333328</c:v>
                </c:pt>
                <c:pt idx="10206">
                  <c:v>45340.25</c:v>
                </c:pt>
                <c:pt idx="10207">
                  <c:v>45340.291666666672</c:v>
                </c:pt>
                <c:pt idx="10208">
                  <c:v>45340.333333333328</c:v>
                </c:pt>
                <c:pt idx="10209">
                  <c:v>45340.375</c:v>
                </c:pt>
                <c:pt idx="10210">
                  <c:v>45340.416666666672</c:v>
                </c:pt>
                <c:pt idx="10211">
                  <c:v>45340.458333333328</c:v>
                </c:pt>
                <c:pt idx="10212">
                  <c:v>45340.5</c:v>
                </c:pt>
                <c:pt idx="10213">
                  <c:v>45340.541666666672</c:v>
                </c:pt>
                <c:pt idx="10214">
                  <c:v>45340.583333333328</c:v>
                </c:pt>
                <c:pt idx="10215">
                  <c:v>45340.625</c:v>
                </c:pt>
                <c:pt idx="10216">
                  <c:v>45340.666666666672</c:v>
                </c:pt>
                <c:pt idx="10217">
                  <c:v>45340.708333333328</c:v>
                </c:pt>
                <c:pt idx="10218">
                  <c:v>45340.75</c:v>
                </c:pt>
                <c:pt idx="10219">
                  <c:v>45340.791666666672</c:v>
                </c:pt>
                <c:pt idx="10220">
                  <c:v>45340.833333333328</c:v>
                </c:pt>
                <c:pt idx="10221">
                  <c:v>45340.875</c:v>
                </c:pt>
                <c:pt idx="10222">
                  <c:v>45340.916666666672</c:v>
                </c:pt>
                <c:pt idx="10223">
                  <c:v>45340.958333333328</c:v>
                </c:pt>
                <c:pt idx="10224">
                  <c:v>45341</c:v>
                </c:pt>
                <c:pt idx="10225">
                  <c:v>45341.041666666672</c:v>
                </c:pt>
                <c:pt idx="10226">
                  <c:v>45341.083333333328</c:v>
                </c:pt>
                <c:pt idx="10227">
                  <c:v>45341.125</c:v>
                </c:pt>
                <c:pt idx="10228">
                  <c:v>45341.166666666672</c:v>
                </c:pt>
                <c:pt idx="10229">
                  <c:v>45341.208333333328</c:v>
                </c:pt>
                <c:pt idx="10230">
                  <c:v>45341.25</c:v>
                </c:pt>
                <c:pt idx="10231">
                  <c:v>45341.291666666672</c:v>
                </c:pt>
                <c:pt idx="10232">
                  <c:v>45341.333333333328</c:v>
                </c:pt>
                <c:pt idx="10233">
                  <c:v>45341.375</c:v>
                </c:pt>
                <c:pt idx="10234">
                  <c:v>45341.416666666672</c:v>
                </c:pt>
                <c:pt idx="10235">
                  <c:v>45341.458333333328</c:v>
                </c:pt>
                <c:pt idx="10236">
                  <c:v>45341.5</c:v>
                </c:pt>
                <c:pt idx="10237">
                  <c:v>45341.541666666672</c:v>
                </c:pt>
                <c:pt idx="10238">
                  <c:v>45341.583333333328</c:v>
                </c:pt>
                <c:pt idx="10239">
                  <c:v>45341.625</c:v>
                </c:pt>
                <c:pt idx="10240">
                  <c:v>45341.666666666672</c:v>
                </c:pt>
                <c:pt idx="10241">
                  <c:v>45341.708333333328</c:v>
                </c:pt>
                <c:pt idx="10242">
                  <c:v>45341.75</c:v>
                </c:pt>
                <c:pt idx="10243">
                  <c:v>45341.791666666672</c:v>
                </c:pt>
                <c:pt idx="10244">
                  <c:v>45341.833333333328</c:v>
                </c:pt>
                <c:pt idx="10245">
                  <c:v>45341.875</c:v>
                </c:pt>
                <c:pt idx="10246">
                  <c:v>45341.916666666672</c:v>
                </c:pt>
                <c:pt idx="10247">
                  <c:v>45341.958333333328</c:v>
                </c:pt>
                <c:pt idx="10248">
                  <c:v>45342</c:v>
                </c:pt>
                <c:pt idx="10249">
                  <c:v>45342.041666666672</c:v>
                </c:pt>
                <c:pt idx="10250">
                  <c:v>45342.083333333328</c:v>
                </c:pt>
                <c:pt idx="10251">
                  <c:v>45342.125</c:v>
                </c:pt>
                <c:pt idx="10252">
                  <c:v>45342.166666666672</c:v>
                </c:pt>
                <c:pt idx="10253">
                  <c:v>45342.208333333328</c:v>
                </c:pt>
                <c:pt idx="10254">
                  <c:v>45342.25</c:v>
                </c:pt>
                <c:pt idx="10255">
                  <c:v>45342.291666666672</c:v>
                </c:pt>
                <c:pt idx="10256">
                  <c:v>45342.333333333328</c:v>
                </c:pt>
                <c:pt idx="10257">
                  <c:v>45342.375</c:v>
                </c:pt>
                <c:pt idx="10258">
                  <c:v>45342.416666666672</c:v>
                </c:pt>
                <c:pt idx="10259">
                  <c:v>45342.458333333328</c:v>
                </c:pt>
                <c:pt idx="10260">
                  <c:v>45342.5</c:v>
                </c:pt>
                <c:pt idx="10261">
                  <c:v>45342.541666666672</c:v>
                </c:pt>
                <c:pt idx="10262">
                  <c:v>45342.583333333328</c:v>
                </c:pt>
                <c:pt idx="10263">
                  <c:v>45342.625</c:v>
                </c:pt>
                <c:pt idx="10264">
                  <c:v>45342.666666666672</c:v>
                </c:pt>
                <c:pt idx="10265">
                  <c:v>45342.708333333328</c:v>
                </c:pt>
                <c:pt idx="10266">
                  <c:v>45342.75</c:v>
                </c:pt>
                <c:pt idx="10267">
                  <c:v>45342.791666666672</c:v>
                </c:pt>
                <c:pt idx="10268">
                  <c:v>45342.833333333328</c:v>
                </c:pt>
                <c:pt idx="10269">
                  <c:v>45342.875</c:v>
                </c:pt>
                <c:pt idx="10270">
                  <c:v>45342.916666666672</c:v>
                </c:pt>
                <c:pt idx="10271">
                  <c:v>45342.958333333328</c:v>
                </c:pt>
                <c:pt idx="10272">
                  <c:v>45343</c:v>
                </c:pt>
                <c:pt idx="10273">
                  <c:v>45343.041666666672</c:v>
                </c:pt>
                <c:pt idx="10274">
                  <c:v>45343.083333333328</c:v>
                </c:pt>
                <c:pt idx="10275">
                  <c:v>45343.125</c:v>
                </c:pt>
                <c:pt idx="10276">
                  <c:v>45343.166666666672</c:v>
                </c:pt>
                <c:pt idx="10277">
                  <c:v>45343.208333333328</c:v>
                </c:pt>
                <c:pt idx="10278">
                  <c:v>45343.25</c:v>
                </c:pt>
                <c:pt idx="10279">
                  <c:v>45343.291666666672</c:v>
                </c:pt>
                <c:pt idx="10280">
                  <c:v>45343.333333333328</c:v>
                </c:pt>
                <c:pt idx="10281">
                  <c:v>45343.375</c:v>
                </c:pt>
                <c:pt idx="10282">
                  <c:v>45343.416666666672</c:v>
                </c:pt>
                <c:pt idx="10283">
                  <c:v>45343.458333333328</c:v>
                </c:pt>
                <c:pt idx="10284">
                  <c:v>45343.5</c:v>
                </c:pt>
                <c:pt idx="10285">
                  <c:v>45343.541666666672</c:v>
                </c:pt>
                <c:pt idx="10286">
                  <c:v>45343.583333333328</c:v>
                </c:pt>
                <c:pt idx="10287">
                  <c:v>45343.625</c:v>
                </c:pt>
                <c:pt idx="10288">
                  <c:v>45343.666666666672</c:v>
                </c:pt>
                <c:pt idx="10289">
                  <c:v>45343.708333333328</c:v>
                </c:pt>
                <c:pt idx="10290">
                  <c:v>45343.75</c:v>
                </c:pt>
                <c:pt idx="10291">
                  <c:v>45343.791666666672</c:v>
                </c:pt>
                <c:pt idx="10292">
                  <c:v>45343.833333333328</c:v>
                </c:pt>
                <c:pt idx="10293">
                  <c:v>45343.875</c:v>
                </c:pt>
                <c:pt idx="10294">
                  <c:v>45343.916666666672</c:v>
                </c:pt>
                <c:pt idx="10295">
                  <c:v>45343.958333333328</c:v>
                </c:pt>
                <c:pt idx="10296">
                  <c:v>45344</c:v>
                </c:pt>
                <c:pt idx="10297">
                  <c:v>45344.041666666672</c:v>
                </c:pt>
                <c:pt idx="10298">
                  <c:v>45344.083333333328</c:v>
                </c:pt>
                <c:pt idx="10299">
                  <c:v>45344.125</c:v>
                </c:pt>
                <c:pt idx="10300">
                  <c:v>45344.166666666672</c:v>
                </c:pt>
                <c:pt idx="10301">
                  <c:v>45344.208333333328</c:v>
                </c:pt>
                <c:pt idx="10302">
                  <c:v>45344.25</c:v>
                </c:pt>
                <c:pt idx="10303">
                  <c:v>45344.291666666672</c:v>
                </c:pt>
                <c:pt idx="10304">
                  <c:v>45344.333333333328</c:v>
                </c:pt>
                <c:pt idx="10305">
                  <c:v>45344.375</c:v>
                </c:pt>
                <c:pt idx="10306">
                  <c:v>45344.416666666672</c:v>
                </c:pt>
                <c:pt idx="10307">
                  <c:v>45344.458333333328</c:v>
                </c:pt>
                <c:pt idx="10308">
                  <c:v>45344.5</c:v>
                </c:pt>
                <c:pt idx="10309">
                  <c:v>45344.541666666672</c:v>
                </c:pt>
                <c:pt idx="10310">
                  <c:v>45344.583333333328</c:v>
                </c:pt>
                <c:pt idx="10311">
                  <c:v>45344.625</c:v>
                </c:pt>
                <c:pt idx="10312">
                  <c:v>45344.666666666672</c:v>
                </c:pt>
                <c:pt idx="10313">
                  <c:v>45344.708333333328</c:v>
                </c:pt>
                <c:pt idx="10314">
                  <c:v>45344.75</c:v>
                </c:pt>
                <c:pt idx="10315">
                  <c:v>45344.791666666672</c:v>
                </c:pt>
                <c:pt idx="10316">
                  <c:v>45344.833333333328</c:v>
                </c:pt>
                <c:pt idx="10317">
                  <c:v>45344.875</c:v>
                </c:pt>
                <c:pt idx="10318">
                  <c:v>45344.916666666672</c:v>
                </c:pt>
                <c:pt idx="10319">
                  <c:v>45344.958333333328</c:v>
                </c:pt>
                <c:pt idx="10320">
                  <c:v>45345</c:v>
                </c:pt>
                <c:pt idx="10321">
                  <c:v>45345.041666666672</c:v>
                </c:pt>
                <c:pt idx="10322">
                  <c:v>45345.083333333328</c:v>
                </c:pt>
                <c:pt idx="10323">
                  <c:v>45345.125</c:v>
                </c:pt>
                <c:pt idx="10324">
                  <c:v>45345.166666666672</c:v>
                </c:pt>
                <c:pt idx="10325">
                  <c:v>45345.208333333328</c:v>
                </c:pt>
                <c:pt idx="10326">
                  <c:v>45345.25</c:v>
                </c:pt>
                <c:pt idx="10327">
                  <c:v>45345.291666666672</c:v>
                </c:pt>
                <c:pt idx="10328">
                  <c:v>45345.333333333328</c:v>
                </c:pt>
                <c:pt idx="10329">
                  <c:v>45345.375</c:v>
                </c:pt>
                <c:pt idx="10330">
                  <c:v>45345.416666666672</c:v>
                </c:pt>
                <c:pt idx="10331">
                  <c:v>45345.458333333328</c:v>
                </c:pt>
                <c:pt idx="10332">
                  <c:v>45345.5</c:v>
                </c:pt>
                <c:pt idx="10333">
                  <c:v>45345.541666666672</c:v>
                </c:pt>
                <c:pt idx="10334">
                  <c:v>45345.583333333328</c:v>
                </c:pt>
                <c:pt idx="10335">
                  <c:v>45345.625</c:v>
                </c:pt>
                <c:pt idx="10336">
                  <c:v>45345.666666666672</c:v>
                </c:pt>
                <c:pt idx="10337">
                  <c:v>45345.708333333328</c:v>
                </c:pt>
                <c:pt idx="10338">
                  <c:v>45345.75</c:v>
                </c:pt>
                <c:pt idx="10339">
                  <c:v>45345.791666666672</c:v>
                </c:pt>
                <c:pt idx="10340">
                  <c:v>45345.833333333328</c:v>
                </c:pt>
                <c:pt idx="10341">
                  <c:v>45345.875</c:v>
                </c:pt>
                <c:pt idx="10342">
                  <c:v>45345.916666666672</c:v>
                </c:pt>
                <c:pt idx="10343">
                  <c:v>45345.958333333328</c:v>
                </c:pt>
                <c:pt idx="10344">
                  <c:v>45346</c:v>
                </c:pt>
                <c:pt idx="10345">
                  <c:v>45346.041666666672</c:v>
                </c:pt>
                <c:pt idx="10346">
                  <c:v>45346.083333333328</c:v>
                </c:pt>
                <c:pt idx="10347">
                  <c:v>45346.125</c:v>
                </c:pt>
                <c:pt idx="10348">
                  <c:v>45346.166666666672</c:v>
                </c:pt>
                <c:pt idx="10349">
                  <c:v>45346.208333333328</c:v>
                </c:pt>
                <c:pt idx="10350">
                  <c:v>45346.25</c:v>
                </c:pt>
                <c:pt idx="10351">
                  <c:v>45346.291666666672</c:v>
                </c:pt>
                <c:pt idx="10352">
                  <c:v>45346.333333333328</c:v>
                </c:pt>
                <c:pt idx="10353">
                  <c:v>45346.375</c:v>
                </c:pt>
                <c:pt idx="10354">
                  <c:v>45346.416666666672</c:v>
                </c:pt>
                <c:pt idx="10355">
                  <c:v>45346.458333333328</c:v>
                </c:pt>
                <c:pt idx="10356">
                  <c:v>45346.5</c:v>
                </c:pt>
                <c:pt idx="10357">
                  <c:v>45346.541666666672</c:v>
                </c:pt>
                <c:pt idx="10358">
                  <c:v>45346.583333333328</c:v>
                </c:pt>
                <c:pt idx="10359">
                  <c:v>45346.625</c:v>
                </c:pt>
                <c:pt idx="10360">
                  <c:v>45346.666666666672</c:v>
                </c:pt>
                <c:pt idx="10361">
                  <c:v>45346.708333333328</c:v>
                </c:pt>
                <c:pt idx="10362">
                  <c:v>45346.75</c:v>
                </c:pt>
                <c:pt idx="10363">
                  <c:v>45346.791666666672</c:v>
                </c:pt>
                <c:pt idx="10364">
                  <c:v>45346.833333333328</c:v>
                </c:pt>
                <c:pt idx="10365">
                  <c:v>45346.875</c:v>
                </c:pt>
                <c:pt idx="10366">
                  <c:v>45346.916666666672</c:v>
                </c:pt>
                <c:pt idx="10367">
                  <c:v>45346.958333333328</c:v>
                </c:pt>
                <c:pt idx="10368">
                  <c:v>45347</c:v>
                </c:pt>
                <c:pt idx="10369">
                  <c:v>45347.041666666672</c:v>
                </c:pt>
                <c:pt idx="10370">
                  <c:v>45347.083333333328</c:v>
                </c:pt>
                <c:pt idx="10371">
                  <c:v>45347.125</c:v>
                </c:pt>
                <c:pt idx="10372">
                  <c:v>45347.166666666672</c:v>
                </c:pt>
                <c:pt idx="10373">
                  <c:v>45347.208333333328</c:v>
                </c:pt>
                <c:pt idx="10374">
                  <c:v>45347.25</c:v>
                </c:pt>
                <c:pt idx="10375">
                  <c:v>45347.291666666672</c:v>
                </c:pt>
                <c:pt idx="10376">
                  <c:v>45347.333333333328</c:v>
                </c:pt>
                <c:pt idx="10377">
                  <c:v>45347.375</c:v>
                </c:pt>
                <c:pt idx="10378">
                  <c:v>45347.416666666672</c:v>
                </c:pt>
                <c:pt idx="10379">
                  <c:v>45347.458333333328</c:v>
                </c:pt>
                <c:pt idx="10380">
                  <c:v>45347.5</c:v>
                </c:pt>
                <c:pt idx="10381">
                  <c:v>45347.541666666672</c:v>
                </c:pt>
                <c:pt idx="10382">
                  <c:v>45347.583333333328</c:v>
                </c:pt>
                <c:pt idx="10383">
                  <c:v>45347.625</c:v>
                </c:pt>
                <c:pt idx="10384">
                  <c:v>45347.666666666672</c:v>
                </c:pt>
                <c:pt idx="10385">
                  <c:v>45347.708333333328</c:v>
                </c:pt>
                <c:pt idx="10386">
                  <c:v>45347.75</c:v>
                </c:pt>
                <c:pt idx="10387">
                  <c:v>45347.791666666672</c:v>
                </c:pt>
                <c:pt idx="10388">
                  <c:v>45347.833333333328</c:v>
                </c:pt>
                <c:pt idx="10389">
                  <c:v>45347.875</c:v>
                </c:pt>
                <c:pt idx="10390">
                  <c:v>45347.916666666672</c:v>
                </c:pt>
                <c:pt idx="10391">
                  <c:v>45347.958333333328</c:v>
                </c:pt>
                <c:pt idx="10392">
                  <c:v>45348</c:v>
                </c:pt>
                <c:pt idx="10393">
                  <c:v>45348.041666666672</c:v>
                </c:pt>
                <c:pt idx="10394">
                  <c:v>45348.083333333328</c:v>
                </c:pt>
                <c:pt idx="10395">
                  <c:v>45348.125</c:v>
                </c:pt>
                <c:pt idx="10396">
                  <c:v>45348.166666666672</c:v>
                </c:pt>
                <c:pt idx="10397">
                  <c:v>45348.208333333328</c:v>
                </c:pt>
                <c:pt idx="10398">
                  <c:v>45348.25</c:v>
                </c:pt>
                <c:pt idx="10399">
                  <c:v>45348.291666666672</c:v>
                </c:pt>
                <c:pt idx="10400">
                  <c:v>45348.333333333328</c:v>
                </c:pt>
                <c:pt idx="10401">
                  <c:v>45348.375</c:v>
                </c:pt>
                <c:pt idx="10402">
                  <c:v>45348.416666666672</c:v>
                </c:pt>
                <c:pt idx="10403">
                  <c:v>45348.458333333328</c:v>
                </c:pt>
                <c:pt idx="10404">
                  <c:v>45348.5</c:v>
                </c:pt>
                <c:pt idx="10405">
                  <c:v>45348.541666666672</c:v>
                </c:pt>
                <c:pt idx="10406">
                  <c:v>45348.583333333328</c:v>
                </c:pt>
                <c:pt idx="10407">
                  <c:v>45348.625</c:v>
                </c:pt>
                <c:pt idx="10408">
                  <c:v>45348.666666666672</c:v>
                </c:pt>
                <c:pt idx="10409">
                  <c:v>45348.708333333328</c:v>
                </c:pt>
                <c:pt idx="10410">
                  <c:v>45348.75</c:v>
                </c:pt>
                <c:pt idx="10411">
                  <c:v>45348.791666666672</c:v>
                </c:pt>
                <c:pt idx="10412">
                  <c:v>45348.833333333328</c:v>
                </c:pt>
                <c:pt idx="10413">
                  <c:v>45348.875</c:v>
                </c:pt>
                <c:pt idx="10414">
                  <c:v>45348.916666666672</c:v>
                </c:pt>
                <c:pt idx="10415">
                  <c:v>45348.958333333328</c:v>
                </c:pt>
                <c:pt idx="10416">
                  <c:v>45349</c:v>
                </c:pt>
                <c:pt idx="10417">
                  <c:v>45349.041666666672</c:v>
                </c:pt>
                <c:pt idx="10418">
                  <c:v>45349.083333333328</c:v>
                </c:pt>
                <c:pt idx="10419">
                  <c:v>45349.125</c:v>
                </c:pt>
                <c:pt idx="10420">
                  <c:v>45349.166666666672</c:v>
                </c:pt>
                <c:pt idx="10421">
                  <c:v>45349.208333333328</c:v>
                </c:pt>
                <c:pt idx="10422">
                  <c:v>45349.25</c:v>
                </c:pt>
                <c:pt idx="10423">
                  <c:v>45349.291666666672</c:v>
                </c:pt>
                <c:pt idx="10424">
                  <c:v>45349.333333333328</c:v>
                </c:pt>
                <c:pt idx="10425">
                  <c:v>45349.375</c:v>
                </c:pt>
                <c:pt idx="10426">
                  <c:v>45349.416666666672</c:v>
                </c:pt>
                <c:pt idx="10427">
                  <c:v>45349.458333333328</c:v>
                </c:pt>
                <c:pt idx="10428">
                  <c:v>45349.5</c:v>
                </c:pt>
                <c:pt idx="10429">
                  <c:v>45349.541666666672</c:v>
                </c:pt>
                <c:pt idx="10430">
                  <c:v>45349.583333333328</c:v>
                </c:pt>
                <c:pt idx="10431">
                  <c:v>45349.625</c:v>
                </c:pt>
                <c:pt idx="10432">
                  <c:v>45349.666666666672</c:v>
                </c:pt>
                <c:pt idx="10433">
                  <c:v>45349.708333333328</c:v>
                </c:pt>
                <c:pt idx="10434">
                  <c:v>45349.75</c:v>
                </c:pt>
                <c:pt idx="10435">
                  <c:v>45349.791666666672</c:v>
                </c:pt>
                <c:pt idx="10436">
                  <c:v>45349.833333333328</c:v>
                </c:pt>
                <c:pt idx="10437">
                  <c:v>45349.875</c:v>
                </c:pt>
                <c:pt idx="10438">
                  <c:v>45349.916666666672</c:v>
                </c:pt>
                <c:pt idx="10439">
                  <c:v>45349.958333333328</c:v>
                </c:pt>
                <c:pt idx="10440">
                  <c:v>45350</c:v>
                </c:pt>
                <c:pt idx="10441">
                  <c:v>45350.041666666672</c:v>
                </c:pt>
                <c:pt idx="10442">
                  <c:v>45350.083333333328</c:v>
                </c:pt>
                <c:pt idx="10443">
                  <c:v>45350.125</c:v>
                </c:pt>
                <c:pt idx="10444">
                  <c:v>45350.166666666672</c:v>
                </c:pt>
                <c:pt idx="10445">
                  <c:v>45350.208333333328</c:v>
                </c:pt>
                <c:pt idx="10446">
                  <c:v>45350.25</c:v>
                </c:pt>
                <c:pt idx="10447">
                  <c:v>45350.291666666672</c:v>
                </c:pt>
                <c:pt idx="10448">
                  <c:v>45350.333333333328</c:v>
                </c:pt>
                <c:pt idx="10449">
                  <c:v>45350.375</c:v>
                </c:pt>
                <c:pt idx="10450">
                  <c:v>45350.416666666672</c:v>
                </c:pt>
                <c:pt idx="10451">
                  <c:v>45350.458333333328</c:v>
                </c:pt>
                <c:pt idx="10452">
                  <c:v>45350.5</c:v>
                </c:pt>
                <c:pt idx="10453">
                  <c:v>45350.541666666672</c:v>
                </c:pt>
                <c:pt idx="10454">
                  <c:v>45350.583333333328</c:v>
                </c:pt>
                <c:pt idx="10455">
                  <c:v>45350.625</c:v>
                </c:pt>
                <c:pt idx="10456">
                  <c:v>45350.666666666672</c:v>
                </c:pt>
                <c:pt idx="10457">
                  <c:v>45350.708333333328</c:v>
                </c:pt>
                <c:pt idx="10458">
                  <c:v>45350.75</c:v>
                </c:pt>
                <c:pt idx="10459">
                  <c:v>45350.791666666672</c:v>
                </c:pt>
                <c:pt idx="10460">
                  <c:v>45350.833333333328</c:v>
                </c:pt>
                <c:pt idx="10461">
                  <c:v>45350.875</c:v>
                </c:pt>
                <c:pt idx="10462">
                  <c:v>45350.916666666672</c:v>
                </c:pt>
                <c:pt idx="10463">
                  <c:v>45350.958333333328</c:v>
                </c:pt>
                <c:pt idx="10464">
                  <c:v>45351</c:v>
                </c:pt>
                <c:pt idx="10465">
                  <c:v>45351.041666666672</c:v>
                </c:pt>
                <c:pt idx="10466">
                  <c:v>45351.083333333328</c:v>
                </c:pt>
                <c:pt idx="10467">
                  <c:v>45351.125</c:v>
                </c:pt>
                <c:pt idx="10468">
                  <c:v>45351.166666666672</c:v>
                </c:pt>
                <c:pt idx="10469">
                  <c:v>45351.208333333328</c:v>
                </c:pt>
                <c:pt idx="10470">
                  <c:v>45351.25</c:v>
                </c:pt>
                <c:pt idx="10471">
                  <c:v>45351.291666666672</c:v>
                </c:pt>
                <c:pt idx="10472">
                  <c:v>45351.333333333328</c:v>
                </c:pt>
                <c:pt idx="10473">
                  <c:v>45351.375</c:v>
                </c:pt>
                <c:pt idx="10474">
                  <c:v>45351.416666666672</c:v>
                </c:pt>
                <c:pt idx="10475">
                  <c:v>45351.458333333328</c:v>
                </c:pt>
                <c:pt idx="10476">
                  <c:v>45351.5</c:v>
                </c:pt>
                <c:pt idx="10477">
                  <c:v>45351.541666666672</c:v>
                </c:pt>
                <c:pt idx="10478">
                  <c:v>45351.583333333328</c:v>
                </c:pt>
                <c:pt idx="10479">
                  <c:v>45351.625</c:v>
                </c:pt>
                <c:pt idx="10480">
                  <c:v>45351.666666666672</c:v>
                </c:pt>
                <c:pt idx="10481">
                  <c:v>45351.708333333328</c:v>
                </c:pt>
                <c:pt idx="10482">
                  <c:v>45351.75</c:v>
                </c:pt>
                <c:pt idx="10483">
                  <c:v>45351.791666666672</c:v>
                </c:pt>
                <c:pt idx="10484">
                  <c:v>45351.833333333328</c:v>
                </c:pt>
                <c:pt idx="10485">
                  <c:v>45351.875</c:v>
                </c:pt>
                <c:pt idx="10486">
                  <c:v>45351.916666666672</c:v>
                </c:pt>
                <c:pt idx="10487">
                  <c:v>45351.958333333328</c:v>
                </c:pt>
                <c:pt idx="10488">
                  <c:v>45352</c:v>
                </c:pt>
                <c:pt idx="10489">
                  <c:v>45352.041666666672</c:v>
                </c:pt>
                <c:pt idx="10490">
                  <c:v>45352.083333333328</c:v>
                </c:pt>
                <c:pt idx="10491">
                  <c:v>45352.125</c:v>
                </c:pt>
                <c:pt idx="10492">
                  <c:v>45352.166666666672</c:v>
                </c:pt>
                <c:pt idx="10493">
                  <c:v>45352.208333333328</c:v>
                </c:pt>
                <c:pt idx="10494">
                  <c:v>45352.25</c:v>
                </c:pt>
                <c:pt idx="10495">
                  <c:v>45352.291666666672</c:v>
                </c:pt>
                <c:pt idx="10496">
                  <c:v>45352.333333333328</c:v>
                </c:pt>
                <c:pt idx="10497">
                  <c:v>45352.375</c:v>
                </c:pt>
                <c:pt idx="10498">
                  <c:v>45352.416666666672</c:v>
                </c:pt>
                <c:pt idx="10499">
                  <c:v>45352.458333333328</c:v>
                </c:pt>
                <c:pt idx="10500">
                  <c:v>45352.5</c:v>
                </c:pt>
                <c:pt idx="10501">
                  <c:v>45352.541666666672</c:v>
                </c:pt>
                <c:pt idx="10502">
                  <c:v>45352.583333333328</c:v>
                </c:pt>
                <c:pt idx="10503">
                  <c:v>45352.625</c:v>
                </c:pt>
                <c:pt idx="10504">
                  <c:v>45352.666666666672</c:v>
                </c:pt>
                <c:pt idx="10505">
                  <c:v>45352.708333333328</c:v>
                </c:pt>
                <c:pt idx="10506">
                  <c:v>45352.75</c:v>
                </c:pt>
                <c:pt idx="10507">
                  <c:v>45352.791666666672</c:v>
                </c:pt>
                <c:pt idx="10508">
                  <c:v>45352.833333333328</c:v>
                </c:pt>
                <c:pt idx="10509">
                  <c:v>45352.875</c:v>
                </c:pt>
                <c:pt idx="10510">
                  <c:v>45352.916666666672</c:v>
                </c:pt>
                <c:pt idx="10511">
                  <c:v>45352.958333333328</c:v>
                </c:pt>
                <c:pt idx="10512">
                  <c:v>45353</c:v>
                </c:pt>
                <c:pt idx="10513">
                  <c:v>45353.041666666672</c:v>
                </c:pt>
                <c:pt idx="10514">
                  <c:v>45353.083333333328</c:v>
                </c:pt>
                <c:pt idx="10515">
                  <c:v>45353.125</c:v>
                </c:pt>
                <c:pt idx="10516">
                  <c:v>45353.166666666672</c:v>
                </c:pt>
                <c:pt idx="10517">
                  <c:v>45353.208333333328</c:v>
                </c:pt>
                <c:pt idx="10518">
                  <c:v>45353.25</c:v>
                </c:pt>
                <c:pt idx="10519">
                  <c:v>45353.291666666672</c:v>
                </c:pt>
                <c:pt idx="10520">
                  <c:v>45353.333333333328</c:v>
                </c:pt>
                <c:pt idx="10521">
                  <c:v>45353.375</c:v>
                </c:pt>
                <c:pt idx="10522">
                  <c:v>45353.416666666672</c:v>
                </c:pt>
                <c:pt idx="10523">
                  <c:v>45353.458333333328</c:v>
                </c:pt>
                <c:pt idx="10524">
                  <c:v>45353.5</c:v>
                </c:pt>
                <c:pt idx="10525">
                  <c:v>45353.541666666672</c:v>
                </c:pt>
                <c:pt idx="10526">
                  <c:v>45353.583333333328</c:v>
                </c:pt>
                <c:pt idx="10527">
                  <c:v>45353.625</c:v>
                </c:pt>
                <c:pt idx="10528">
                  <c:v>45353.666666666672</c:v>
                </c:pt>
                <c:pt idx="10529">
                  <c:v>45353.708333333328</c:v>
                </c:pt>
                <c:pt idx="10530">
                  <c:v>45353.75</c:v>
                </c:pt>
                <c:pt idx="10531">
                  <c:v>45353.791666666672</c:v>
                </c:pt>
                <c:pt idx="10532">
                  <c:v>45353.833333333328</c:v>
                </c:pt>
                <c:pt idx="10533">
                  <c:v>45353.875</c:v>
                </c:pt>
                <c:pt idx="10534">
                  <c:v>45353.916666666672</c:v>
                </c:pt>
                <c:pt idx="10535">
                  <c:v>45353.958333333328</c:v>
                </c:pt>
                <c:pt idx="10536">
                  <c:v>45354</c:v>
                </c:pt>
                <c:pt idx="10537">
                  <c:v>45354.041666666672</c:v>
                </c:pt>
                <c:pt idx="10538">
                  <c:v>45354.083333333328</c:v>
                </c:pt>
                <c:pt idx="10539">
                  <c:v>45354.125</c:v>
                </c:pt>
                <c:pt idx="10540">
                  <c:v>45354.166666666672</c:v>
                </c:pt>
                <c:pt idx="10541">
                  <c:v>45354.208333333328</c:v>
                </c:pt>
                <c:pt idx="10542">
                  <c:v>45354.25</c:v>
                </c:pt>
                <c:pt idx="10543">
                  <c:v>45354.291666666672</c:v>
                </c:pt>
                <c:pt idx="10544">
                  <c:v>45354.333333333328</c:v>
                </c:pt>
                <c:pt idx="10545">
                  <c:v>45354.375</c:v>
                </c:pt>
                <c:pt idx="10546">
                  <c:v>45354.416666666672</c:v>
                </c:pt>
                <c:pt idx="10547">
                  <c:v>45354.458333333328</c:v>
                </c:pt>
                <c:pt idx="10548">
                  <c:v>45354.5</c:v>
                </c:pt>
                <c:pt idx="10549">
                  <c:v>45354.541666666672</c:v>
                </c:pt>
                <c:pt idx="10550">
                  <c:v>45354.583333333328</c:v>
                </c:pt>
                <c:pt idx="10551">
                  <c:v>45354.625</c:v>
                </c:pt>
                <c:pt idx="10552">
                  <c:v>45354.666666666672</c:v>
                </c:pt>
                <c:pt idx="10553">
                  <c:v>45354.708333333328</c:v>
                </c:pt>
                <c:pt idx="10554">
                  <c:v>45354.75</c:v>
                </c:pt>
                <c:pt idx="10555">
                  <c:v>45354.791666666672</c:v>
                </c:pt>
                <c:pt idx="10556">
                  <c:v>45354.833333333328</c:v>
                </c:pt>
                <c:pt idx="10557">
                  <c:v>45354.875</c:v>
                </c:pt>
                <c:pt idx="10558">
                  <c:v>45354.916666666672</c:v>
                </c:pt>
                <c:pt idx="10559">
                  <c:v>45354.958333333328</c:v>
                </c:pt>
                <c:pt idx="10560">
                  <c:v>45355</c:v>
                </c:pt>
                <c:pt idx="10561">
                  <c:v>45355.041666666672</c:v>
                </c:pt>
                <c:pt idx="10562">
                  <c:v>45355.083333333328</c:v>
                </c:pt>
                <c:pt idx="10563">
                  <c:v>45355.125</c:v>
                </c:pt>
                <c:pt idx="10564">
                  <c:v>45355.166666666672</c:v>
                </c:pt>
                <c:pt idx="10565">
                  <c:v>45355.208333333328</c:v>
                </c:pt>
                <c:pt idx="10566">
                  <c:v>45355.25</c:v>
                </c:pt>
                <c:pt idx="10567">
                  <c:v>45355.291666666672</c:v>
                </c:pt>
                <c:pt idx="10568">
                  <c:v>45355.333333333328</c:v>
                </c:pt>
                <c:pt idx="10569">
                  <c:v>45355.375</c:v>
                </c:pt>
                <c:pt idx="10570">
                  <c:v>45355.416666666672</c:v>
                </c:pt>
                <c:pt idx="10571">
                  <c:v>45355.458333333328</c:v>
                </c:pt>
                <c:pt idx="10572">
                  <c:v>45355.5</c:v>
                </c:pt>
                <c:pt idx="10573">
                  <c:v>45355.541666666672</c:v>
                </c:pt>
                <c:pt idx="10574">
                  <c:v>45355.583333333328</c:v>
                </c:pt>
                <c:pt idx="10575">
                  <c:v>45355.625</c:v>
                </c:pt>
                <c:pt idx="10576">
                  <c:v>45355.666666666672</c:v>
                </c:pt>
                <c:pt idx="10577">
                  <c:v>45355.708333333328</c:v>
                </c:pt>
                <c:pt idx="10578">
                  <c:v>45355.75</c:v>
                </c:pt>
                <c:pt idx="10579">
                  <c:v>45355.791666666672</c:v>
                </c:pt>
                <c:pt idx="10580">
                  <c:v>45355.833333333328</c:v>
                </c:pt>
                <c:pt idx="10581">
                  <c:v>45355.875</c:v>
                </c:pt>
                <c:pt idx="10582">
                  <c:v>45355.916666666672</c:v>
                </c:pt>
                <c:pt idx="10583">
                  <c:v>45355.958333333328</c:v>
                </c:pt>
                <c:pt idx="10584">
                  <c:v>45356</c:v>
                </c:pt>
                <c:pt idx="10585">
                  <c:v>45356.041666666672</c:v>
                </c:pt>
                <c:pt idx="10586">
                  <c:v>45356.083333333328</c:v>
                </c:pt>
                <c:pt idx="10587">
                  <c:v>45356.125</c:v>
                </c:pt>
                <c:pt idx="10588">
                  <c:v>45356.166666666672</c:v>
                </c:pt>
                <c:pt idx="10589">
                  <c:v>45356.208333333328</c:v>
                </c:pt>
                <c:pt idx="10590">
                  <c:v>45356.25</c:v>
                </c:pt>
                <c:pt idx="10591">
                  <c:v>45356.291666666672</c:v>
                </c:pt>
                <c:pt idx="10592">
                  <c:v>45356.333333333328</c:v>
                </c:pt>
                <c:pt idx="10593">
                  <c:v>45356.375</c:v>
                </c:pt>
                <c:pt idx="10594">
                  <c:v>45356.416666666672</c:v>
                </c:pt>
                <c:pt idx="10595">
                  <c:v>45356.458333333328</c:v>
                </c:pt>
                <c:pt idx="10596">
                  <c:v>45356.5</c:v>
                </c:pt>
                <c:pt idx="10597">
                  <c:v>45356.541666666672</c:v>
                </c:pt>
                <c:pt idx="10598">
                  <c:v>45356.583333333328</c:v>
                </c:pt>
                <c:pt idx="10599">
                  <c:v>45356.625</c:v>
                </c:pt>
                <c:pt idx="10600">
                  <c:v>45356.666666666672</c:v>
                </c:pt>
                <c:pt idx="10601">
                  <c:v>45356.708333333328</c:v>
                </c:pt>
                <c:pt idx="10602">
                  <c:v>45356.75</c:v>
                </c:pt>
                <c:pt idx="10603">
                  <c:v>45356.791666666672</c:v>
                </c:pt>
                <c:pt idx="10604">
                  <c:v>45356.833333333328</c:v>
                </c:pt>
                <c:pt idx="10605">
                  <c:v>45356.875</c:v>
                </c:pt>
                <c:pt idx="10606">
                  <c:v>45356.916666666672</c:v>
                </c:pt>
                <c:pt idx="10607">
                  <c:v>45356.958333333328</c:v>
                </c:pt>
                <c:pt idx="10608">
                  <c:v>45357</c:v>
                </c:pt>
                <c:pt idx="10609">
                  <c:v>45357.041666666672</c:v>
                </c:pt>
                <c:pt idx="10610">
                  <c:v>45357.083333333328</c:v>
                </c:pt>
                <c:pt idx="10611">
                  <c:v>45357.125</c:v>
                </c:pt>
                <c:pt idx="10612">
                  <c:v>45357.166666666672</c:v>
                </c:pt>
                <c:pt idx="10613">
                  <c:v>45357.208333333328</c:v>
                </c:pt>
                <c:pt idx="10614">
                  <c:v>45357.25</c:v>
                </c:pt>
                <c:pt idx="10615">
                  <c:v>45357.291666666672</c:v>
                </c:pt>
                <c:pt idx="10616">
                  <c:v>45357.333333333328</c:v>
                </c:pt>
                <c:pt idx="10617">
                  <c:v>45357.375</c:v>
                </c:pt>
                <c:pt idx="10618">
                  <c:v>45357.416666666672</c:v>
                </c:pt>
                <c:pt idx="10619">
                  <c:v>45357.458333333328</c:v>
                </c:pt>
                <c:pt idx="10620">
                  <c:v>45357.5</c:v>
                </c:pt>
                <c:pt idx="10621">
                  <c:v>45357.541666666672</c:v>
                </c:pt>
                <c:pt idx="10622">
                  <c:v>45357.583333333328</c:v>
                </c:pt>
                <c:pt idx="10623">
                  <c:v>45357.625</c:v>
                </c:pt>
                <c:pt idx="10624">
                  <c:v>45357.666666666672</c:v>
                </c:pt>
                <c:pt idx="10625">
                  <c:v>45357.708333333328</c:v>
                </c:pt>
                <c:pt idx="10626">
                  <c:v>45357.75</c:v>
                </c:pt>
                <c:pt idx="10627">
                  <c:v>45357.791666666672</c:v>
                </c:pt>
                <c:pt idx="10628">
                  <c:v>45357.833333333328</c:v>
                </c:pt>
                <c:pt idx="10629">
                  <c:v>45357.875</c:v>
                </c:pt>
                <c:pt idx="10630">
                  <c:v>45357.916666666672</c:v>
                </c:pt>
                <c:pt idx="10631">
                  <c:v>45357.958333333328</c:v>
                </c:pt>
                <c:pt idx="10632">
                  <c:v>45358</c:v>
                </c:pt>
                <c:pt idx="10633">
                  <c:v>45358.041666666672</c:v>
                </c:pt>
                <c:pt idx="10634">
                  <c:v>45358.083333333328</c:v>
                </c:pt>
                <c:pt idx="10635">
                  <c:v>45358.125</c:v>
                </c:pt>
                <c:pt idx="10636">
                  <c:v>45358.166666666672</c:v>
                </c:pt>
                <c:pt idx="10637">
                  <c:v>45358.208333333328</c:v>
                </c:pt>
                <c:pt idx="10638">
                  <c:v>45358.25</c:v>
                </c:pt>
                <c:pt idx="10639">
                  <c:v>45358.291666666672</c:v>
                </c:pt>
                <c:pt idx="10640">
                  <c:v>45358.333333333328</c:v>
                </c:pt>
                <c:pt idx="10641">
                  <c:v>45358.375</c:v>
                </c:pt>
                <c:pt idx="10642">
                  <c:v>45358.416666666672</c:v>
                </c:pt>
                <c:pt idx="10643">
                  <c:v>45358.458333333328</c:v>
                </c:pt>
                <c:pt idx="10644">
                  <c:v>45358.5</c:v>
                </c:pt>
                <c:pt idx="10645">
                  <c:v>45358.541666666672</c:v>
                </c:pt>
                <c:pt idx="10646">
                  <c:v>45358.583333333328</c:v>
                </c:pt>
                <c:pt idx="10647">
                  <c:v>45358.625</c:v>
                </c:pt>
                <c:pt idx="10648">
                  <c:v>45358.666666666672</c:v>
                </c:pt>
                <c:pt idx="10649">
                  <c:v>45358.708333333328</c:v>
                </c:pt>
                <c:pt idx="10650">
                  <c:v>45358.75</c:v>
                </c:pt>
                <c:pt idx="10651">
                  <c:v>45358.791666666672</c:v>
                </c:pt>
                <c:pt idx="10652">
                  <c:v>45358.833333333328</c:v>
                </c:pt>
                <c:pt idx="10653">
                  <c:v>45358.875</c:v>
                </c:pt>
                <c:pt idx="10654">
                  <c:v>45358.916666666672</c:v>
                </c:pt>
                <c:pt idx="10655">
                  <c:v>45358.958333333328</c:v>
                </c:pt>
                <c:pt idx="10656">
                  <c:v>45359</c:v>
                </c:pt>
                <c:pt idx="10657">
                  <c:v>45359.041666666672</c:v>
                </c:pt>
                <c:pt idx="10658">
                  <c:v>45359.083333333328</c:v>
                </c:pt>
                <c:pt idx="10659">
                  <c:v>45359.125</c:v>
                </c:pt>
                <c:pt idx="10660">
                  <c:v>45359.166666666672</c:v>
                </c:pt>
                <c:pt idx="10661">
                  <c:v>45359.208333333328</c:v>
                </c:pt>
                <c:pt idx="10662">
                  <c:v>45359.25</c:v>
                </c:pt>
                <c:pt idx="10663">
                  <c:v>45359.291666666672</c:v>
                </c:pt>
                <c:pt idx="10664">
                  <c:v>45359.333333333328</c:v>
                </c:pt>
                <c:pt idx="10665">
                  <c:v>45359.375</c:v>
                </c:pt>
                <c:pt idx="10666">
                  <c:v>45359.416666666672</c:v>
                </c:pt>
                <c:pt idx="10667">
                  <c:v>45359.458333333328</c:v>
                </c:pt>
                <c:pt idx="10668">
                  <c:v>45359.5</c:v>
                </c:pt>
                <c:pt idx="10669">
                  <c:v>45359.541666666672</c:v>
                </c:pt>
                <c:pt idx="10670">
                  <c:v>45359.583333333328</c:v>
                </c:pt>
                <c:pt idx="10671">
                  <c:v>45359.625</c:v>
                </c:pt>
                <c:pt idx="10672">
                  <c:v>45359.666666666672</c:v>
                </c:pt>
                <c:pt idx="10673">
                  <c:v>45359.708333333328</c:v>
                </c:pt>
                <c:pt idx="10674">
                  <c:v>45359.75</c:v>
                </c:pt>
                <c:pt idx="10675">
                  <c:v>45359.791666666672</c:v>
                </c:pt>
                <c:pt idx="10676">
                  <c:v>45359.833333333328</c:v>
                </c:pt>
                <c:pt idx="10677">
                  <c:v>45359.875</c:v>
                </c:pt>
                <c:pt idx="10678">
                  <c:v>45359.916666666672</c:v>
                </c:pt>
                <c:pt idx="10679">
                  <c:v>45359.958333333328</c:v>
                </c:pt>
                <c:pt idx="10680">
                  <c:v>45360</c:v>
                </c:pt>
                <c:pt idx="10681">
                  <c:v>45360.041666666672</c:v>
                </c:pt>
                <c:pt idx="10682">
                  <c:v>45360.083333333328</c:v>
                </c:pt>
                <c:pt idx="10683">
                  <c:v>45360.125</c:v>
                </c:pt>
                <c:pt idx="10684">
                  <c:v>45360.166666666672</c:v>
                </c:pt>
                <c:pt idx="10685">
                  <c:v>45360.208333333328</c:v>
                </c:pt>
                <c:pt idx="10686">
                  <c:v>45360.25</c:v>
                </c:pt>
                <c:pt idx="10687">
                  <c:v>45360.291666666672</c:v>
                </c:pt>
                <c:pt idx="10688">
                  <c:v>45360.333333333328</c:v>
                </c:pt>
                <c:pt idx="10689">
                  <c:v>45360.375</c:v>
                </c:pt>
                <c:pt idx="10690">
                  <c:v>45360.416666666672</c:v>
                </c:pt>
                <c:pt idx="10691">
                  <c:v>45360.458333333328</c:v>
                </c:pt>
                <c:pt idx="10692">
                  <c:v>45360.5</c:v>
                </c:pt>
                <c:pt idx="10693">
                  <c:v>45360.541666666672</c:v>
                </c:pt>
                <c:pt idx="10694">
                  <c:v>45360.583333333328</c:v>
                </c:pt>
                <c:pt idx="10695">
                  <c:v>45360.625</c:v>
                </c:pt>
                <c:pt idx="10696">
                  <c:v>45360.666666666672</c:v>
                </c:pt>
                <c:pt idx="10697">
                  <c:v>45360.708333333328</c:v>
                </c:pt>
                <c:pt idx="10698">
                  <c:v>45360.75</c:v>
                </c:pt>
                <c:pt idx="10699">
                  <c:v>45360.791666666672</c:v>
                </c:pt>
                <c:pt idx="10700">
                  <c:v>45360.833333333328</c:v>
                </c:pt>
                <c:pt idx="10701">
                  <c:v>45360.875</c:v>
                </c:pt>
                <c:pt idx="10702">
                  <c:v>45360.916666666672</c:v>
                </c:pt>
                <c:pt idx="10703">
                  <c:v>45360.958333333328</c:v>
                </c:pt>
                <c:pt idx="10704">
                  <c:v>45361</c:v>
                </c:pt>
                <c:pt idx="10705">
                  <c:v>45361.041666666672</c:v>
                </c:pt>
                <c:pt idx="10706">
                  <c:v>45361.083333333328</c:v>
                </c:pt>
                <c:pt idx="10707">
                  <c:v>45361.125</c:v>
                </c:pt>
                <c:pt idx="10708">
                  <c:v>45361.166666666672</c:v>
                </c:pt>
                <c:pt idx="10709">
                  <c:v>45361.208333333328</c:v>
                </c:pt>
                <c:pt idx="10710">
                  <c:v>45361.25</c:v>
                </c:pt>
                <c:pt idx="10711">
                  <c:v>45361.291666666672</c:v>
                </c:pt>
                <c:pt idx="10712">
                  <c:v>45361.333333333328</c:v>
                </c:pt>
                <c:pt idx="10713">
                  <c:v>45361.375</c:v>
                </c:pt>
                <c:pt idx="10714">
                  <c:v>45361.416666666672</c:v>
                </c:pt>
                <c:pt idx="10715">
                  <c:v>45361.458333333328</c:v>
                </c:pt>
                <c:pt idx="10716">
                  <c:v>45361.5</c:v>
                </c:pt>
                <c:pt idx="10717">
                  <c:v>45361.541666666672</c:v>
                </c:pt>
                <c:pt idx="10718">
                  <c:v>45361.583333333328</c:v>
                </c:pt>
                <c:pt idx="10719">
                  <c:v>45361.625</c:v>
                </c:pt>
                <c:pt idx="10720">
                  <c:v>45361.666666666672</c:v>
                </c:pt>
                <c:pt idx="10721">
                  <c:v>45361.708333333328</c:v>
                </c:pt>
                <c:pt idx="10722">
                  <c:v>45361.75</c:v>
                </c:pt>
                <c:pt idx="10723">
                  <c:v>45361.791666666672</c:v>
                </c:pt>
                <c:pt idx="10724">
                  <c:v>45361.833333333328</c:v>
                </c:pt>
                <c:pt idx="10725">
                  <c:v>45361.875</c:v>
                </c:pt>
                <c:pt idx="10726">
                  <c:v>45361.916666666672</c:v>
                </c:pt>
                <c:pt idx="10727">
                  <c:v>45361.958333333328</c:v>
                </c:pt>
                <c:pt idx="10728">
                  <c:v>45362</c:v>
                </c:pt>
                <c:pt idx="10729">
                  <c:v>45362.041666666672</c:v>
                </c:pt>
                <c:pt idx="10730">
                  <c:v>45362.083333333328</c:v>
                </c:pt>
                <c:pt idx="10731">
                  <c:v>45362.125</c:v>
                </c:pt>
                <c:pt idx="10732">
                  <c:v>45362.166666666672</c:v>
                </c:pt>
                <c:pt idx="10733">
                  <c:v>45362.208333333328</c:v>
                </c:pt>
                <c:pt idx="10734">
                  <c:v>45362.25</c:v>
                </c:pt>
                <c:pt idx="10735">
                  <c:v>45362.291666666672</c:v>
                </c:pt>
                <c:pt idx="10736">
                  <c:v>45362.333333333328</c:v>
                </c:pt>
                <c:pt idx="10737">
                  <c:v>45362.375</c:v>
                </c:pt>
                <c:pt idx="10738">
                  <c:v>45362.416666666672</c:v>
                </c:pt>
                <c:pt idx="10739">
                  <c:v>45362.458333333328</c:v>
                </c:pt>
                <c:pt idx="10740">
                  <c:v>45362.5</c:v>
                </c:pt>
                <c:pt idx="10741">
                  <c:v>45362.541666666672</c:v>
                </c:pt>
                <c:pt idx="10742">
                  <c:v>45362.583333333328</c:v>
                </c:pt>
                <c:pt idx="10743">
                  <c:v>45362.625</c:v>
                </c:pt>
                <c:pt idx="10744">
                  <c:v>45362.666666666672</c:v>
                </c:pt>
                <c:pt idx="10745">
                  <c:v>45362.708333333328</c:v>
                </c:pt>
                <c:pt idx="10746">
                  <c:v>45362.75</c:v>
                </c:pt>
                <c:pt idx="10747">
                  <c:v>45362.791666666672</c:v>
                </c:pt>
                <c:pt idx="10748">
                  <c:v>45362.833333333328</c:v>
                </c:pt>
                <c:pt idx="10749">
                  <c:v>45362.875</c:v>
                </c:pt>
                <c:pt idx="10750">
                  <c:v>45362.916666666672</c:v>
                </c:pt>
                <c:pt idx="10751">
                  <c:v>45362.958333333328</c:v>
                </c:pt>
                <c:pt idx="10752">
                  <c:v>45363</c:v>
                </c:pt>
                <c:pt idx="10753">
                  <c:v>45363.041666666672</c:v>
                </c:pt>
                <c:pt idx="10754">
                  <c:v>45363.083333333328</c:v>
                </c:pt>
                <c:pt idx="10755">
                  <c:v>45363.125</c:v>
                </c:pt>
                <c:pt idx="10756">
                  <c:v>45363.166666666672</c:v>
                </c:pt>
                <c:pt idx="10757">
                  <c:v>45363.208333333328</c:v>
                </c:pt>
                <c:pt idx="10758">
                  <c:v>45363.25</c:v>
                </c:pt>
                <c:pt idx="10759">
                  <c:v>45363.291666666672</c:v>
                </c:pt>
                <c:pt idx="10760">
                  <c:v>45363.333333333328</c:v>
                </c:pt>
                <c:pt idx="10761">
                  <c:v>45363.375</c:v>
                </c:pt>
                <c:pt idx="10762">
                  <c:v>45363.416666666672</c:v>
                </c:pt>
                <c:pt idx="10763">
                  <c:v>45363.458333333328</c:v>
                </c:pt>
                <c:pt idx="10764">
                  <c:v>45363.5</c:v>
                </c:pt>
                <c:pt idx="10765">
                  <c:v>45363.541666666672</c:v>
                </c:pt>
                <c:pt idx="10766">
                  <c:v>45363.583333333328</c:v>
                </c:pt>
                <c:pt idx="10767">
                  <c:v>45363.625</c:v>
                </c:pt>
                <c:pt idx="10768">
                  <c:v>45363.666666666672</c:v>
                </c:pt>
                <c:pt idx="10769">
                  <c:v>45363.708333333328</c:v>
                </c:pt>
                <c:pt idx="10770">
                  <c:v>45363.75</c:v>
                </c:pt>
                <c:pt idx="10771">
                  <c:v>45363.791666666672</c:v>
                </c:pt>
                <c:pt idx="10772">
                  <c:v>45363.833333333328</c:v>
                </c:pt>
                <c:pt idx="10773">
                  <c:v>45363.875</c:v>
                </c:pt>
                <c:pt idx="10774">
                  <c:v>45363.916666666672</c:v>
                </c:pt>
                <c:pt idx="10775">
                  <c:v>45363.958333333328</c:v>
                </c:pt>
                <c:pt idx="10776">
                  <c:v>45364</c:v>
                </c:pt>
                <c:pt idx="10777">
                  <c:v>45364.041666666672</c:v>
                </c:pt>
                <c:pt idx="10778">
                  <c:v>45364.083333333328</c:v>
                </c:pt>
                <c:pt idx="10779">
                  <c:v>45364.125</c:v>
                </c:pt>
                <c:pt idx="10780">
                  <c:v>45364.166666666672</c:v>
                </c:pt>
                <c:pt idx="10781">
                  <c:v>45364.208333333328</c:v>
                </c:pt>
                <c:pt idx="10782">
                  <c:v>45364.25</c:v>
                </c:pt>
                <c:pt idx="10783">
                  <c:v>45364.291666666672</c:v>
                </c:pt>
                <c:pt idx="10784">
                  <c:v>45364.333333333328</c:v>
                </c:pt>
                <c:pt idx="10785">
                  <c:v>45364.375</c:v>
                </c:pt>
                <c:pt idx="10786">
                  <c:v>45364.416666666672</c:v>
                </c:pt>
                <c:pt idx="10787">
                  <c:v>45364.458333333328</c:v>
                </c:pt>
                <c:pt idx="10788">
                  <c:v>45364.5</c:v>
                </c:pt>
                <c:pt idx="10789">
                  <c:v>45364.541666666672</c:v>
                </c:pt>
                <c:pt idx="10790">
                  <c:v>45364.583333333328</c:v>
                </c:pt>
                <c:pt idx="10791">
                  <c:v>45364.625</c:v>
                </c:pt>
                <c:pt idx="10792">
                  <c:v>45364.666666666672</c:v>
                </c:pt>
                <c:pt idx="10793">
                  <c:v>45364.708333333328</c:v>
                </c:pt>
                <c:pt idx="10794">
                  <c:v>45364.75</c:v>
                </c:pt>
                <c:pt idx="10795">
                  <c:v>45364.791666666672</c:v>
                </c:pt>
                <c:pt idx="10796">
                  <c:v>45364.833333333328</c:v>
                </c:pt>
                <c:pt idx="10797">
                  <c:v>45364.875</c:v>
                </c:pt>
                <c:pt idx="10798">
                  <c:v>45364.916666666672</c:v>
                </c:pt>
                <c:pt idx="10799">
                  <c:v>45364.958333333328</c:v>
                </c:pt>
                <c:pt idx="10800">
                  <c:v>45365</c:v>
                </c:pt>
                <c:pt idx="10801">
                  <c:v>45365.041666666672</c:v>
                </c:pt>
                <c:pt idx="10802">
                  <c:v>45365.083333333328</c:v>
                </c:pt>
                <c:pt idx="10803">
                  <c:v>45365.125</c:v>
                </c:pt>
                <c:pt idx="10804">
                  <c:v>45365.166666666672</c:v>
                </c:pt>
                <c:pt idx="10805">
                  <c:v>45365.208333333328</c:v>
                </c:pt>
                <c:pt idx="10806">
                  <c:v>45365.25</c:v>
                </c:pt>
                <c:pt idx="10807">
                  <c:v>45365.291666666672</c:v>
                </c:pt>
                <c:pt idx="10808">
                  <c:v>45365.333333333328</c:v>
                </c:pt>
                <c:pt idx="10809">
                  <c:v>45365.375</c:v>
                </c:pt>
                <c:pt idx="10810">
                  <c:v>45365.416666666672</c:v>
                </c:pt>
                <c:pt idx="10811">
                  <c:v>45365.458333333328</c:v>
                </c:pt>
                <c:pt idx="10812">
                  <c:v>45365.5</c:v>
                </c:pt>
                <c:pt idx="10813">
                  <c:v>45365.541666666672</c:v>
                </c:pt>
                <c:pt idx="10814">
                  <c:v>45365.583333333328</c:v>
                </c:pt>
                <c:pt idx="10815">
                  <c:v>45365.625</c:v>
                </c:pt>
                <c:pt idx="10816">
                  <c:v>45365.666666666672</c:v>
                </c:pt>
                <c:pt idx="10817">
                  <c:v>45365.708333333328</c:v>
                </c:pt>
                <c:pt idx="10818">
                  <c:v>45365.75</c:v>
                </c:pt>
                <c:pt idx="10819">
                  <c:v>45365.791666666672</c:v>
                </c:pt>
                <c:pt idx="10820">
                  <c:v>45365.833333333328</c:v>
                </c:pt>
                <c:pt idx="10821">
                  <c:v>45365.875</c:v>
                </c:pt>
                <c:pt idx="10822">
                  <c:v>45365.916666666672</c:v>
                </c:pt>
                <c:pt idx="10823">
                  <c:v>45365.958333333328</c:v>
                </c:pt>
                <c:pt idx="10824">
                  <c:v>45366</c:v>
                </c:pt>
                <c:pt idx="10825">
                  <c:v>45366.041666666672</c:v>
                </c:pt>
                <c:pt idx="10826">
                  <c:v>45366.083333333328</c:v>
                </c:pt>
                <c:pt idx="10827">
                  <c:v>45366.125</c:v>
                </c:pt>
                <c:pt idx="10828">
                  <c:v>45366.166666666672</c:v>
                </c:pt>
                <c:pt idx="10829">
                  <c:v>45366.208333333328</c:v>
                </c:pt>
                <c:pt idx="10830">
                  <c:v>45366.25</c:v>
                </c:pt>
                <c:pt idx="10831">
                  <c:v>45366.291666666672</c:v>
                </c:pt>
                <c:pt idx="10832">
                  <c:v>45366.333333333328</c:v>
                </c:pt>
                <c:pt idx="10833">
                  <c:v>45366.375</c:v>
                </c:pt>
                <c:pt idx="10834">
                  <c:v>45366.416666666672</c:v>
                </c:pt>
                <c:pt idx="10835">
                  <c:v>45366.458333333328</c:v>
                </c:pt>
                <c:pt idx="10836">
                  <c:v>45366.5</c:v>
                </c:pt>
                <c:pt idx="10837">
                  <c:v>45366.541666666672</c:v>
                </c:pt>
                <c:pt idx="10838">
                  <c:v>45366.583333333328</c:v>
                </c:pt>
                <c:pt idx="10839">
                  <c:v>45366.625</c:v>
                </c:pt>
                <c:pt idx="10840">
                  <c:v>45366.666666666672</c:v>
                </c:pt>
                <c:pt idx="10841">
                  <c:v>45366.708333333328</c:v>
                </c:pt>
                <c:pt idx="10842">
                  <c:v>45366.75</c:v>
                </c:pt>
                <c:pt idx="10843">
                  <c:v>45366.791666666672</c:v>
                </c:pt>
                <c:pt idx="10844">
                  <c:v>45366.833333333328</c:v>
                </c:pt>
                <c:pt idx="10845">
                  <c:v>45366.875</c:v>
                </c:pt>
                <c:pt idx="10846">
                  <c:v>45366.916666666672</c:v>
                </c:pt>
                <c:pt idx="10847">
                  <c:v>45366.958333333328</c:v>
                </c:pt>
                <c:pt idx="10848">
                  <c:v>45367</c:v>
                </c:pt>
                <c:pt idx="10849">
                  <c:v>45367.041666666672</c:v>
                </c:pt>
                <c:pt idx="10850">
                  <c:v>45367.083333333328</c:v>
                </c:pt>
                <c:pt idx="10851">
                  <c:v>45367.125</c:v>
                </c:pt>
                <c:pt idx="10852">
                  <c:v>45367.166666666672</c:v>
                </c:pt>
                <c:pt idx="10853">
                  <c:v>45367.208333333328</c:v>
                </c:pt>
                <c:pt idx="10854">
                  <c:v>45367.25</c:v>
                </c:pt>
                <c:pt idx="10855">
                  <c:v>45367.291666666672</c:v>
                </c:pt>
                <c:pt idx="10856">
                  <c:v>45367.333333333328</c:v>
                </c:pt>
                <c:pt idx="10857">
                  <c:v>45367.375</c:v>
                </c:pt>
                <c:pt idx="10858">
                  <c:v>45367.416666666672</c:v>
                </c:pt>
                <c:pt idx="10859">
                  <c:v>45367.458333333328</c:v>
                </c:pt>
                <c:pt idx="10860">
                  <c:v>45367.5</c:v>
                </c:pt>
                <c:pt idx="10861">
                  <c:v>45367.541666666672</c:v>
                </c:pt>
                <c:pt idx="10862">
                  <c:v>45367.583333333328</c:v>
                </c:pt>
                <c:pt idx="10863">
                  <c:v>45367.625</c:v>
                </c:pt>
                <c:pt idx="10864">
                  <c:v>45367.666666666672</c:v>
                </c:pt>
                <c:pt idx="10865">
                  <c:v>45367.708333333328</c:v>
                </c:pt>
                <c:pt idx="10866">
                  <c:v>45367.75</c:v>
                </c:pt>
                <c:pt idx="10867">
                  <c:v>45367.791666666672</c:v>
                </c:pt>
                <c:pt idx="10868">
                  <c:v>45367.833333333328</c:v>
                </c:pt>
                <c:pt idx="10869">
                  <c:v>45367.875</c:v>
                </c:pt>
                <c:pt idx="10870">
                  <c:v>45367.916666666672</c:v>
                </c:pt>
                <c:pt idx="10871">
                  <c:v>45367.958333333328</c:v>
                </c:pt>
                <c:pt idx="10872">
                  <c:v>45368</c:v>
                </c:pt>
                <c:pt idx="10873">
                  <c:v>45368.041666666672</c:v>
                </c:pt>
                <c:pt idx="10874">
                  <c:v>45368.083333333328</c:v>
                </c:pt>
                <c:pt idx="10875">
                  <c:v>45368.125</c:v>
                </c:pt>
                <c:pt idx="10876">
                  <c:v>45368.166666666672</c:v>
                </c:pt>
                <c:pt idx="10877">
                  <c:v>45368.208333333328</c:v>
                </c:pt>
                <c:pt idx="10878">
                  <c:v>45368.25</c:v>
                </c:pt>
                <c:pt idx="10879">
                  <c:v>45368.291666666672</c:v>
                </c:pt>
                <c:pt idx="10880">
                  <c:v>45368.333333333328</c:v>
                </c:pt>
                <c:pt idx="10881">
                  <c:v>45368.375</c:v>
                </c:pt>
                <c:pt idx="10882">
                  <c:v>45368.416666666672</c:v>
                </c:pt>
                <c:pt idx="10883">
                  <c:v>45368.458333333328</c:v>
                </c:pt>
                <c:pt idx="10884">
                  <c:v>45368.5</c:v>
                </c:pt>
                <c:pt idx="10885">
                  <c:v>45368.541666666672</c:v>
                </c:pt>
                <c:pt idx="10886">
                  <c:v>45368.583333333328</c:v>
                </c:pt>
                <c:pt idx="10887">
                  <c:v>45368.625</c:v>
                </c:pt>
                <c:pt idx="10888">
                  <c:v>45368.666666666672</c:v>
                </c:pt>
                <c:pt idx="10889">
                  <c:v>45368.708333333328</c:v>
                </c:pt>
                <c:pt idx="10890">
                  <c:v>45368.75</c:v>
                </c:pt>
                <c:pt idx="10891">
                  <c:v>45368.791666666672</c:v>
                </c:pt>
                <c:pt idx="10892">
                  <c:v>45368.833333333328</c:v>
                </c:pt>
                <c:pt idx="10893">
                  <c:v>45368.875</c:v>
                </c:pt>
                <c:pt idx="10894">
                  <c:v>45368.916666666672</c:v>
                </c:pt>
                <c:pt idx="10895">
                  <c:v>45368.958333333328</c:v>
                </c:pt>
                <c:pt idx="10896">
                  <c:v>45369</c:v>
                </c:pt>
                <c:pt idx="10897">
                  <c:v>45369.041666666672</c:v>
                </c:pt>
                <c:pt idx="10898">
                  <c:v>45369.083333333328</c:v>
                </c:pt>
                <c:pt idx="10899">
                  <c:v>45369.125</c:v>
                </c:pt>
                <c:pt idx="10900">
                  <c:v>45369.166666666672</c:v>
                </c:pt>
                <c:pt idx="10901">
                  <c:v>45369.208333333328</c:v>
                </c:pt>
                <c:pt idx="10902">
                  <c:v>45369.25</c:v>
                </c:pt>
                <c:pt idx="10903">
                  <c:v>45369.291666666672</c:v>
                </c:pt>
                <c:pt idx="10904">
                  <c:v>45369.333333333328</c:v>
                </c:pt>
                <c:pt idx="10905">
                  <c:v>45369.375</c:v>
                </c:pt>
                <c:pt idx="10906">
                  <c:v>45369.416666666672</c:v>
                </c:pt>
                <c:pt idx="10907">
                  <c:v>45369.458333333328</c:v>
                </c:pt>
                <c:pt idx="10908">
                  <c:v>45369.5</c:v>
                </c:pt>
                <c:pt idx="10909">
                  <c:v>45369.541666666672</c:v>
                </c:pt>
                <c:pt idx="10910">
                  <c:v>45369.583333333328</c:v>
                </c:pt>
                <c:pt idx="10911">
                  <c:v>45369.625</c:v>
                </c:pt>
                <c:pt idx="10912">
                  <c:v>45369.666666666672</c:v>
                </c:pt>
                <c:pt idx="10913">
                  <c:v>45369.708333333328</c:v>
                </c:pt>
                <c:pt idx="10914">
                  <c:v>45369.75</c:v>
                </c:pt>
                <c:pt idx="10915">
                  <c:v>45369.791666666672</c:v>
                </c:pt>
                <c:pt idx="10916">
                  <c:v>45369.833333333328</c:v>
                </c:pt>
                <c:pt idx="10917">
                  <c:v>45369.875</c:v>
                </c:pt>
                <c:pt idx="10918">
                  <c:v>45369.916666666672</c:v>
                </c:pt>
                <c:pt idx="10919">
                  <c:v>45369.958333333328</c:v>
                </c:pt>
                <c:pt idx="10920">
                  <c:v>45370</c:v>
                </c:pt>
                <c:pt idx="10921">
                  <c:v>45370.041666666672</c:v>
                </c:pt>
                <c:pt idx="10922">
                  <c:v>45370.083333333328</c:v>
                </c:pt>
                <c:pt idx="10923">
                  <c:v>45370.125</c:v>
                </c:pt>
                <c:pt idx="10924">
                  <c:v>45370.166666666672</c:v>
                </c:pt>
                <c:pt idx="10925">
                  <c:v>45370.208333333328</c:v>
                </c:pt>
                <c:pt idx="10926">
                  <c:v>45370.25</c:v>
                </c:pt>
                <c:pt idx="10927">
                  <c:v>45370.291666666672</c:v>
                </c:pt>
                <c:pt idx="10928">
                  <c:v>45370.333333333328</c:v>
                </c:pt>
                <c:pt idx="10929">
                  <c:v>45370.375</c:v>
                </c:pt>
                <c:pt idx="10930">
                  <c:v>45370.416666666672</c:v>
                </c:pt>
                <c:pt idx="10931">
                  <c:v>45370.458333333328</c:v>
                </c:pt>
                <c:pt idx="10932">
                  <c:v>45370.5</c:v>
                </c:pt>
                <c:pt idx="10933">
                  <c:v>45370.541666666672</c:v>
                </c:pt>
                <c:pt idx="10934">
                  <c:v>45370.583333333328</c:v>
                </c:pt>
                <c:pt idx="10935">
                  <c:v>45370.625</c:v>
                </c:pt>
                <c:pt idx="10936">
                  <c:v>45370.666666666672</c:v>
                </c:pt>
                <c:pt idx="10937">
                  <c:v>45370.708333333328</c:v>
                </c:pt>
                <c:pt idx="10938">
                  <c:v>45370.75</c:v>
                </c:pt>
                <c:pt idx="10939">
                  <c:v>45370.791666666672</c:v>
                </c:pt>
                <c:pt idx="10940">
                  <c:v>45370.833333333328</c:v>
                </c:pt>
                <c:pt idx="10941">
                  <c:v>45370.875</c:v>
                </c:pt>
                <c:pt idx="10942">
                  <c:v>45370.916666666672</c:v>
                </c:pt>
                <c:pt idx="10943">
                  <c:v>45370.958333333328</c:v>
                </c:pt>
                <c:pt idx="10944">
                  <c:v>45371</c:v>
                </c:pt>
                <c:pt idx="10945">
                  <c:v>45371.041666666672</c:v>
                </c:pt>
                <c:pt idx="10946">
                  <c:v>45371.083333333328</c:v>
                </c:pt>
                <c:pt idx="10947">
                  <c:v>45371.125</c:v>
                </c:pt>
                <c:pt idx="10948">
                  <c:v>45371.166666666672</c:v>
                </c:pt>
                <c:pt idx="10949">
                  <c:v>45371.208333333328</c:v>
                </c:pt>
                <c:pt idx="10950">
                  <c:v>45371.25</c:v>
                </c:pt>
                <c:pt idx="10951">
                  <c:v>45371.291666666672</c:v>
                </c:pt>
                <c:pt idx="10952">
                  <c:v>45371.333333333328</c:v>
                </c:pt>
                <c:pt idx="10953">
                  <c:v>45371.375</c:v>
                </c:pt>
                <c:pt idx="10954">
                  <c:v>45371.416666666672</c:v>
                </c:pt>
                <c:pt idx="10955">
                  <c:v>45371.458333333328</c:v>
                </c:pt>
                <c:pt idx="10956">
                  <c:v>45371.5</c:v>
                </c:pt>
                <c:pt idx="10957">
                  <c:v>45371.541666666672</c:v>
                </c:pt>
                <c:pt idx="10958">
                  <c:v>45371.583333333328</c:v>
                </c:pt>
                <c:pt idx="10959">
                  <c:v>45371.625</c:v>
                </c:pt>
                <c:pt idx="10960">
                  <c:v>45371.666666666672</c:v>
                </c:pt>
                <c:pt idx="10961">
                  <c:v>45371.708333333328</c:v>
                </c:pt>
                <c:pt idx="10962">
                  <c:v>45371.75</c:v>
                </c:pt>
                <c:pt idx="10963">
                  <c:v>45371.791666666672</c:v>
                </c:pt>
                <c:pt idx="10964">
                  <c:v>45371.833333333328</c:v>
                </c:pt>
                <c:pt idx="10965">
                  <c:v>45371.875</c:v>
                </c:pt>
                <c:pt idx="10966">
                  <c:v>45371.916666666672</c:v>
                </c:pt>
                <c:pt idx="10967">
                  <c:v>45371.958333333328</c:v>
                </c:pt>
                <c:pt idx="10968">
                  <c:v>45372</c:v>
                </c:pt>
                <c:pt idx="10969">
                  <c:v>45372.041666666672</c:v>
                </c:pt>
                <c:pt idx="10970">
                  <c:v>45372.083333333328</c:v>
                </c:pt>
                <c:pt idx="10971">
                  <c:v>45372.125</c:v>
                </c:pt>
                <c:pt idx="10972">
                  <c:v>45372.166666666672</c:v>
                </c:pt>
                <c:pt idx="10973">
                  <c:v>45372.208333333328</c:v>
                </c:pt>
                <c:pt idx="10974">
                  <c:v>45372.25</c:v>
                </c:pt>
                <c:pt idx="10975">
                  <c:v>45372.291666666672</c:v>
                </c:pt>
                <c:pt idx="10976">
                  <c:v>45372.333333333328</c:v>
                </c:pt>
                <c:pt idx="10977">
                  <c:v>45372.375</c:v>
                </c:pt>
                <c:pt idx="10978">
                  <c:v>45372.416666666672</c:v>
                </c:pt>
                <c:pt idx="10979">
                  <c:v>45372.458333333328</c:v>
                </c:pt>
                <c:pt idx="10980">
                  <c:v>45372.5</c:v>
                </c:pt>
                <c:pt idx="10981">
                  <c:v>45372.541666666672</c:v>
                </c:pt>
                <c:pt idx="10982">
                  <c:v>45372.583333333328</c:v>
                </c:pt>
                <c:pt idx="10983">
                  <c:v>45372.625</c:v>
                </c:pt>
                <c:pt idx="10984">
                  <c:v>45372.666666666672</c:v>
                </c:pt>
                <c:pt idx="10985">
                  <c:v>45372.708333333328</c:v>
                </c:pt>
                <c:pt idx="10986">
                  <c:v>45372.75</c:v>
                </c:pt>
                <c:pt idx="10987">
                  <c:v>45372.791666666672</c:v>
                </c:pt>
                <c:pt idx="10988">
                  <c:v>45372.833333333328</c:v>
                </c:pt>
                <c:pt idx="10989">
                  <c:v>45372.875</c:v>
                </c:pt>
                <c:pt idx="10990">
                  <c:v>45372.916666666672</c:v>
                </c:pt>
                <c:pt idx="10991">
                  <c:v>45372.958333333328</c:v>
                </c:pt>
                <c:pt idx="10992">
                  <c:v>45373</c:v>
                </c:pt>
                <c:pt idx="10993">
                  <c:v>45373.041666666672</c:v>
                </c:pt>
                <c:pt idx="10994">
                  <c:v>45373.083333333328</c:v>
                </c:pt>
                <c:pt idx="10995">
                  <c:v>45373.125</c:v>
                </c:pt>
                <c:pt idx="10996">
                  <c:v>45373.166666666672</c:v>
                </c:pt>
                <c:pt idx="10997">
                  <c:v>45373.208333333328</c:v>
                </c:pt>
                <c:pt idx="10998">
                  <c:v>45373.25</c:v>
                </c:pt>
                <c:pt idx="10999">
                  <c:v>45373.291666666672</c:v>
                </c:pt>
                <c:pt idx="11000">
                  <c:v>45373.333333333328</c:v>
                </c:pt>
                <c:pt idx="11001">
                  <c:v>45373.375</c:v>
                </c:pt>
                <c:pt idx="11002">
                  <c:v>45373.416666666672</c:v>
                </c:pt>
                <c:pt idx="11003">
                  <c:v>45373.458333333328</c:v>
                </c:pt>
                <c:pt idx="11004">
                  <c:v>45373.5</c:v>
                </c:pt>
                <c:pt idx="11005">
                  <c:v>45373.541666666672</c:v>
                </c:pt>
                <c:pt idx="11006">
                  <c:v>45373.583333333328</c:v>
                </c:pt>
                <c:pt idx="11007">
                  <c:v>45373.625</c:v>
                </c:pt>
                <c:pt idx="11008">
                  <c:v>45373.666666666672</c:v>
                </c:pt>
                <c:pt idx="11009">
                  <c:v>45373.708333333328</c:v>
                </c:pt>
                <c:pt idx="11010">
                  <c:v>45373.75</c:v>
                </c:pt>
                <c:pt idx="11011">
                  <c:v>45373.791666666672</c:v>
                </c:pt>
                <c:pt idx="11012">
                  <c:v>45373.833333333328</c:v>
                </c:pt>
                <c:pt idx="11013">
                  <c:v>45373.875</c:v>
                </c:pt>
                <c:pt idx="11014">
                  <c:v>45373.916666666672</c:v>
                </c:pt>
                <c:pt idx="11015">
                  <c:v>45373.958333333328</c:v>
                </c:pt>
                <c:pt idx="11016">
                  <c:v>45374</c:v>
                </c:pt>
                <c:pt idx="11017">
                  <c:v>45374.041666666672</c:v>
                </c:pt>
                <c:pt idx="11018">
                  <c:v>45374.083333333328</c:v>
                </c:pt>
                <c:pt idx="11019">
                  <c:v>45374.125</c:v>
                </c:pt>
                <c:pt idx="11020">
                  <c:v>45374.166666666672</c:v>
                </c:pt>
                <c:pt idx="11021">
                  <c:v>45374.208333333328</c:v>
                </c:pt>
                <c:pt idx="11022">
                  <c:v>45374.25</c:v>
                </c:pt>
                <c:pt idx="11023">
                  <c:v>45374.291666666672</c:v>
                </c:pt>
                <c:pt idx="11024">
                  <c:v>45374.333333333328</c:v>
                </c:pt>
                <c:pt idx="11025">
                  <c:v>45374.375</c:v>
                </c:pt>
                <c:pt idx="11026">
                  <c:v>45374.416666666672</c:v>
                </c:pt>
                <c:pt idx="11027">
                  <c:v>45374.458333333328</c:v>
                </c:pt>
                <c:pt idx="11028">
                  <c:v>45374.5</c:v>
                </c:pt>
                <c:pt idx="11029">
                  <c:v>45374.541666666672</c:v>
                </c:pt>
                <c:pt idx="11030">
                  <c:v>45374.583333333328</c:v>
                </c:pt>
                <c:pt idx="11031">
                  <c:v>45374.625</c:v>
                </c:pt>
                <c:pt idx="11032">
                  <c:v>45374.666666666672</c:v>
                </c:pt>
                <c:pt idx="11033">
                  <c:v>45374.708333333328</c:v>
                </c:pt>
                <c:pt idx="11034">
                  <c:v>45374.75</c:v>
                </c:pt>
                <c:pt idx="11035">
                  <c:v>45374.791666666672</c:v>
                </c:pt>
                <c:pt idx="11036">
                  <c:v>45374.833333333328</c:v>
                </c:pt>
                <c:pt idx="11037">
                  <c:v>45374.875</c:v>
                </c:pt>
                <c:pt idx="11038">
                  <c:v>45374.916666666672</c:v>
                </c:pt>
                <c:pt idx="11039">
                  <c:v>45374.958333333328</c:v>
                </c:pt>
                <c:pt idx="11040">
                  <c:v>45375</c:v>
                </c:pt>
                <c:pt idx="11041">
                  <c:v>45375.041666666672</c:v>
                </c:pt>
                <c:pt idx="11042">
                  <c:v>45375.083333333328</c:v>
                </c:pt>
                <c:pt idx="11043">
                  <c:v>45375.125</c:v>
                </c:pt>
                <c:pt idx="11044">
                  <c:v>45375.166666666672</c:v>
                </c:pt>
                <c:pt idx="11045">
                  <c:v>45375.208333333328</c:v>
                </c:pt>
                <c:pt idx="11046">
                  <c:v>45375.25</c:v>
                </c:pt>
                <c:pt idx="11047">
                  <c:v>45375.291666666672</c:v>
                </c:pt>
                <c:pt idx="11048">
                  <c:v>45375.333333333328</c:v>
                </c:pt>
                <c:pt idx="11049">
                  <c:v>45375.375</c:v>
                </c:pt>
                <c:pt idx="11050">
                  <c:v>45375.416666666672</c:v>
                </c:pt>
                <c:pt idx="11051">
                  <c:v>45375.458333333328</c:v>
                </c:pt>
                <c:pt idx="11052">
                  <c:v>45375.5</c:v>
                </c:pt>
                <c:pt idx="11053">
                  <c:v>45375.541666666672</c:v>
                </c:pt>
                <c:pt idx="11054">
                  <c:v>45375.583333333328</c:v>
                </c:pt>
                <c:pt idx="11055">
                  <c:v>45375.625</c:v>
                </c:pt>
                <c:pt idx="11056">
                  <c:v>45375.666666666672</c:v>
                </c:pt>
                <c:pt idx="11057">
                  <c:v>45375.708333333328</c:v>
                </c:pt>
                <c:pt idx="11058">
                  <c:v>45375.75</c:v>
                </c:pt>
                <c:pt idx="11059">
                  <c:v>45375.791666666672</c:v>
                </c:pt>
                <c:pt idx="11060">
                  <c:v>45375.833333333328</c:v>
                </c:pt>
                <c:pt idx="11061">
                  <c:v>45375.875</c:v>
                </c:pt>
                <c:pt idx="11062">
                  <c:v>45375.916666666672</c:v>
                </c:pt>
                <c:pt idx="11063">
                  <c:v>45375.958333333328</c:v>
                </c:pt>
                <c:pt idx="11064">
                  <c:v>45376</c:v>
                </c:pt>
                <c:pt idx="11065">
                  <c:v>45376.041666666672</c:v>
                </c:pt>
                <c:pt idx="11066">
                  <c:v>45376.083333333328</c:v>
                </c:pt>
                <c:pt idx="11067">
                  <c:v>45376.125</c:v>
                </c:pt>
                <c:pt idx="11068">
                  <c:v>45376.166666666672</c:v>
                </c:pt>
                <c:pt idx="11069">
                  <c:v>45376.208333333328</c:v>
                </c:pt>
                <c:pt idx="11070">
                  <c:v>45376.25</c:v>
                </c:pt>
                <c:pt idx="11071">
                  <c:v>45376.291666666672</c:v>
                </c:pt>
                <c:pt idx="11072">
                  <c:v>45376.333333333328</c:v>
                </c:pt>
                <c:pt idx="11073">
                  <c:v>45376.375</c:v>
                </c:pt>
                <c:pt idx="11074">
                  <c:v>45376.416666666672</c:v>
                </c:pt>
                <c:pt idx="11075">
                  <c:v>45376.458333333328</c:v>
                </c:pt>
                <c:pt idx="11076">
                  <c:v>45376.5</c:v>
                </c:pt>
                <c:pt idx="11077">
                  <c:v>45376.541666666672</c:v>
                </c:pt>
                <c:pt idx="11078">
                  <c:v>45376.583333333328</c:v>
                </c:pt>
                <c:pt idx="11079">
                  <c:v>45376.625</c:v>
                </c:pt>
                <c:pt idx="11080">
                  <c:v>45376.666666666672</c:v>
                </c:pt>
                <c:pt idx="11081">
                  <c:v>45376.708333333328</c:v>
                </c:pt>
                <c:pt idx="11082">
                  <c:v>45376.75</c:v>
                </c:pt>
                <c:pt idx="11083">
                  <c:v>45376.791666666672</c:v>
                </c:pt>
                <c:pt idx="11084">
                  <c:v>45376.833333333328</c:v>
                </c:pt>
                <c:pt idx="11085">
                  <c:v>45376.875</c:v>
                </c:pt>
                <c:pt idx="11086">
                  <c:v>45376.916666666672</c:v>
                </c:pt>
                <c:pt idx="11087">
                  <c:v>45376.958333333328</c:v>
                </c:pt>
                <c:pt idx="11088">
                  <c:v>45376.999999999993</c:v>
                </c:pt>
                <c:pt idx="11089">
                  <c:v>45377.041666666657</c:v>
                </c:pt>
                <c:pt idx="11090">
                  <c:v>45377.083333333321</c:v>
                </c:pt>
                <c:pt idx="11091">
                  <c:v>45377.124999999985</c:v>
                </c:pt>
                <c:pt idx="11092">
                  <c:v>45377.16666666665</c:v>
                </c:pt>
                <c:pt idx="11093">
                  <c:v>45377.208333333314</c:v>
                </c:pt>
                <c:pt idx="11094">
                  <c:v>45377.249999999978</c:v>
                </c:pt>
                <c:pt idx="11095">
                  <c:v>45377.291666666642</c:v>
                </c:pt>
                <c:pt idx="11096">
                  <c:v>45377.333333333307</c:v>
                </c:pt>
                <c:pt idx="11097">
                  <c:v>45377.374999999971</c:v>
                </c:pt>
                <c:pt idx="11098">
                  <c:v>45377.416666666635</c:v>
                </c:pt>
                <c:pt idx="11099">
                  <c:v>45377.458333333299</c:v>
                </c:pt>
                <c:pt idx="11100">
                  <c:v>45377.499999999964</c:v>
                </c:pt>
                <c:pt idx="11101">
                  <c:v>45377.541666666628</c:v>
                </c:pt>
                <c:pt idx="11102">
                  <c:v>45377.583333333292</c:v>
                </c:pt>
                <c:pt idx="11103">
                  <c:v>45377.624999999956</c:v>
                </c:pt>
                <c:pt idx="11104">
                  <c:v>45377.666666666621</c:v>
                </c:pt>
                <c:pt idx="11105">
                  <c:v>45377.708333333285</c:v>
                </c:pt>
                <c:pt idx="11106">
                  <c:v>45377.749999999949</c:v>
                </c:pt>
                <c:pt idx="11107">
                  <c:v>45377.791666666613</c:v>
                </c:pt>
                <c:pt idx="11108">
                  <c:v>45377.833333333278</c:v>
                </c:pt>
                <c:pt idx="11109">
                  <c:v>45377.874999999942</c:v>
                </c:pt>
                <c:pt idx="11110">
                  <c:v>45377.916666666606</c:v>
                </c:pt>
                <c:pt idx="11111">
                  <c:v>45377.95833333327</c:v>
                </c:pt>
                <c:pt idx="11112">
                  <c:v>45377.999999999935</c:v>
                </c:pt>
                <c:pt idx="11113">
                  <c:v>45378.041666666599</c:v>
                </c:pt>
                <c:pt idx="11114">
                  <c:v>45378.083333333263</c:v>
                </c:pt>
                <c:pt idx="11115">
                  <c:v>45378.124999999927</c:v>
                </c:pt>
                <c:pt idx="11116">
                  <c:v>45378.166666666591</c:v>
                </c:pt>
                <c:pt idx="11117">
                  <c:v>45378.208333333256</c:v>
                </c:pt>
                <c:pt idx="11118">
                  <c:v>45378.24999999992</c:v>
                </c:pt>
                <c:pt idx="11119">
                  <c:v>45378.291666666584</c:v>
                </c:pt>
                <c:pt idx="11120">
                  <c:v>45378.333333333248</c:v>
                </c:pt>
                <c:pt idx="11121">
                  <c:v>45378.374999999913</c:v>
                </c:pt>
                <c:pt idx="11122">
                  <c:v>45378.416666666577</c:v>
                </c:pt>
                <c:pt idx="11123">
                  <c:v>45378.458333333241</c:v>
                </c:pt>
                <c:pt idx="11124">
                  <c:v>45378.499999999905</c:v>
                </c:pt>
                <c:pt idx="11125">
                  <c:v>45378.54166666657</c:v>
                </c:pt>
                <c:pt idx="11126">
                  <c:v>45378.583333333234</c:v>
                </c:pt>
                <c:pt idx="11127">
                  <c:v>45378.624999999898</c:v>
                </c:pt>
                <c:pt idx="11128">
                  <c:v>45378.666666666562</c:v>
                </c:pt>
                <c:pt idx="11129">
                  <c:v>45378.708333333227</c:v>
                </c:pt>
                <c:pt idx="11130">
                  <c:v>45378.749999999891</c:v>
                </c:pt>
                <c:pt idx="11131">
                  <c:v>45378.791666666555</c:v>
                </c:pt>
                <c:pt idx="11132">
                  <c:v>45378.833333333219</c:v>
                </c:pt>
                <c:pt idx="11133">
                  <c:v>45378.874999999884</c:v>
                </c:pt>
                <c:pt idx="11134">
                  <c:v>45378.916666666548</c:v>
                </c:pt>
                <c:pt idx="11135">
                  <c:v>45378.958333333212</c:v>
                </c:pt>
                <c:pt idx="11136">
                  <c:v>45378.999999999876</c:v>
                </c:pt>
                <c:pt idx="11137">
                  <c:v>45379.041666666541</c:v>
                </c:pt>
                <c:pt idx="11138">
                  <c:v>45379.083333333205</c:v>
                </c:pt>
                <c:pt idx="11139">
                  <c:v>45379.124999999869</c:v>
                </c:pt>
                <c:pt idx="11140">
                  <c:v>45379.166666666533</c:v>
                </c:pt>
                <c:pt idx="11141">
                  <c:v>45379.208333333198</c:v>
                </c:pt>
                <c:pt idx="11142">
                  <c:v>45379.249999999862</c:v>
                </c:pt>
                <c:pt idx="11143">
                  <c:v>45379.291666666526</c:v>
                </c:pt>
                <c:pt idx="11144">
                  <c:v>45379.33333333319</c:v>
                </c:pt>
                <c:pt idx="11145">
                  <c:v>45379.374999999854</c:v>
                </c:pt>
                <c:pt idx="11146">
                  <c:v>45379.416666666519</c:v>
                </c:pt>
                <c:pt idx="11147">
                  <c:v>45379.458333333183</c:v>
                </c:pt>
                <c:pt idx="11148">
                  <c:v>45379.499999999847</c:v>
                </c:pt>
                <c:pt idx="11149">
                  <c:v>45379.541666666511</c:v>
                </c:pt>
                <c:pt idx="11150">
                  <c:v>45379.583333333176</c:v>
                </c:pt>
                <c:pt idx="11151">
                  <c:v>45379.62499999984</c:v>
                </c:pt>
                <c:pt idx="11152">
                  <c:v>45379.666666666504</c:v>
                </c:pt>
                <c:pt idx="11153">
                  <c:v>45379.708333333168</c:v>
                </c:pt>
                <c:pt idx="11154">
                  <c:v>45379.749999999833</c:v>
                </c:pt>
                <c:pt idx="11155">
                  <c:v>45379.791666666497</c:v>
                </c:pt>
                <c:pt idx="11156">
                  <c:v>45379.833333333161</c:v>
                </c:pt>
                <c:pt idx="11157">
                  <c:v>45379.874999999825</c:v>
                </c:pt>
                <c:pt idx="11158">
                  <c:v>45379.91666666649</c:v>
                </c:pt>
                <c:pt idx="11159">
                  <c:v>45379.958333333154</c:v>
                </c:pt>
                <c:pt idx="11160">
                  <c:v>45379.999999999818</c:v>
                </c:pt>
                <c:pt idx="11161">
                  <c:v>45380.041666666482</c:v>
                </c:pt>
                <c:pt idx="11162">
                  <c:v>45380.083333333147</c:v>
                </c:pt>
                <c:pt idx="11163">
                  <c:v>45380.124999999811</c:v>
                </c:pt>
                <c:pt idx="11164">
                  <c:v>45380.166666666475</c:v>
                </c:pt>
                <c:pt idx="11165">
                  <c:v>45380.208333333139</c:v>
                </c:pt>
                <c:pt idx="11166">
                  <c:v>45380.249999999804</c:v>
                </c:pt>
                <c:pt idx="11167">
                  <c:v>45380.291666666468</c:v>
                </c:pt>
                <c:pt idx="11168">
                  <c:v>45380.333333333132</c:v>
                </c:pt>
                <c:pt idx="11169">
                  <c:v>45380.374999999796</c:v>
                </c:pt>
                <c:pt idx="11170">
                  <c:v>45380.416666666461</c:v>
                </c:pt>
                <c:pt idx="11171">
                  <c:v>45380.458333333125</c:v>
                </c:pt>
                <c:pt idx="11172">
                  <c:v>45380.499999999789</c:v>
                </c:pt>
                <c:pt idx="11173">
                  <c:v>45380.541666666453</c:v>
                </c:pt>
                <c:pt idx="11174">
                  <c:v>45380.583333333117</c:v>
                </c:pt>
                <c:pt idx="11175">
                  <c:v>45380.624999999782</c:v>
                </c:pt>
                <c:pt idx="11176">
                  <c:v>45380.666666666446</c:v>
                </c:pt>
                <c:pt idx="11177">
                  <c:v>45380.70833333311</c:v>
                </c:pt>
                <c:pt idx="11178">
                  <c:v>45380.749999999774</c:v>
                </c:pt>
                <c:pt idx="11179">
                  <c:v>45380.791666666439</c:v>
                </c:pt>
                <c:pt idx="11180">
                  <c:v>45380.833333333103</c:v>
                </c:pt>
                <c:pt idx="11181">
                  <c:v>45380.874999999767</c:v>
                </c:pt>
                <c:pt idx="11182">
                  <c:v>45380.916666666431</c:v>
                </c:pt>
                <c:pt idx="11183">
                  <c:v>45380.958333333096</c:v>
                </c:pt>
                <c:pt idx="11184">
                  <c:v>45380.99999999976</c:v>
                </c:pt>
                <c:pt idx="11185">
                  <c:v>45381.041666666424</c:v>
                </c:pt>
                <c:pt idx="11186">
                  <c:v>45381.083333333088</c:v>
                </c:pt>
                <c:pt idx="11187">
                  <c:v>45381.124999999753</c:v>
                </c:pt>
                <c:pt idx="11188">
                  <c:v>45381.166666666417</c:v>
                </c:pt>
                <c:pt idx="11189">
                  <c:v>45381.208333333081</c:v>
                </c:pt>
                <c:pt idx="11190">
                  <c:v>45381.249999999745</c:v>
                </c:pt>
                <c:pt idx="11191">
                  <c:v>45381.29166666641</c:v>
                </c:pt>
                <c:pt idx="11192">
                  <c:v>45381.333333333074</c:v>
                </c:pt>
                <c:pt idx="11193">
                  <c:v>45381.374999999738</c:v>
                </c:pt>
                <c:pt idx="11194">
                  <c:v>45381.416666666402</c:v>
                </c:pt>
                <c:pt idx="11195">
                  <c:v>45381.458333333067</c:v>
                </c:pt>
                <c:pt idx="11196">
                  <c:v>45381.499999999731</c:v>
                </c:pt>
                <c:pt idx="11197">
                  <c:v>45381.541666666395</c:v>
                </c:pt>
                <c:pt idx="11198">
                  <c:v>45381.583333333059</c:v>
                </c:pt>
                <c:pt idx="11199">
                  <c:v>45381.624999999724</c:v>
                </c:pt>
                <c:pt idx="11200">
                  <c:v>45381.666666666388</c:v>
                </c:pt>
                <c:pt idx="11201">
                  <c:v>45381.708333333052</c:v>
                </c:pt>
                <c:pt idx="11202">
                  <c:v>45381.749999999716</c:v>
                </c:pt>
                <c:pt idx="11203">
                  <c:v>45381.79166666638</c:v>
                </c:pt>
                <c:pt idx="11204">
                  <c:v>45381.833333333045</c:v>
                </c:pt>
                <c:pt idx="11205">
                  <c:v>45381.874999999709</c:v>
                </c:pt>
                <c:pt idx="11206">
                  <c:v>45381.916666666373</c:v>
                </c:pt>
                <c:pt idx="11207">
                  <c:v>45381.958333333037</c:v>
                </c:pt>
                <c:pt idx="11208">
                  <c:v>45381.999999999702</c:v>
                </c:pt>
                <c:pt idx="11209">
                  <c:v>45382.041666666366</c:v>
                </c:pt>
                <c:pt idx="11210">
                  <c:v>45382.08333333303</c:v>
                </c:pt>
                <c:pt idx="11211">
                  <c:v>45382.124999999694</c:v>
                </c:pt>
                <c:pt idx="11212">
                  <c:v>45382.166666666359</c:v>
                </c:pt>
                <c:pt idx="11213">
                  <c:v>45382.208333333023</c:v>
                </c:pt>
                <c:pt idx="11214">
                  <c:v>45382.249999999687</c:v>
                </c:pt>
                <c:pt idx="11215">
                  <c:v>45382.291666666351</c:v>
                </c:pt>
                <c:pt idx="11216">
                  <c:v>45382.333333333016</c:v>
                </c:pt>
                <c:pt idx="11217">
                  <c:v>45382.37499999968</c:v>
                </c:pt>
                <c:pt idx="11218">
                  <c:v>45382.416666666344</c:v>
                </c:pt>
                <c:pt idx="11219">
                  <c:v>45382.458333333008</c:v>
                </c:pt>
                <c:pt idx="11220">
                  <c:v>45382.499999999673</c:v>
                </c:pt>
                <c:pt idx="11221">
                  <c:v>45382.541666666337</c:v>
                </c:pt>
                <c:pt idx="11222">
                  <c:v>45382.583333333001</c:v>
                </c:pt>
                <c:pt idx="11223">
                  <c:v>45382.624999999665</c:v>
                </c:pt>
                <c:pt idx="11224">
                  <c:v>45382.66666666633</c:v>
                </c:pt>
                <c:pt idx="11225">
                  <c:v>45382.708333332994</c:v>
                </c:pt>
                <c:pt idx="11226">
                  <c:v>45382.749999999658</c:v>
                </c:pt>
                <c:pt idx="11227">
                  <c:v>45382.791666666322</c:v>
                </c:pt>
                <c:pt idx="11228">
                  <c:v>45382.833333332987</c:v>
                </c:pt>
                <c:pt idx="11229">
                  <c:v>45382.874999999651</c:v>
                </c:pt>
                <c:pt idx="11230">
                  <c:v>45382.916666666315</c:v>
                </c:pt>
                <c:pt idx="11231">
                  <c:v>45382.958333332979</c:v>
                </c:pt>
                <c:pt idx="11232">
                  <c:v>45382.999999999643</c:v>
                </c:pt>
                <c:pt idx="11233">
                  <c:v>45383.041666666308</c:v>
                </c:pt>
                <c:pt idx="11234">
                  <c:v>45383.083333332972</c:v>
                </c:pt>
                <c:pt idx="11235">
                  <c:v>45383.124999999636</c:v>
                </c:pt>
                <c:pt idx="11236">
                  <c:v>45383.1666666663</c:v>
                </c:pt>
                <c:pt idx="11237">
                  <c:v>45383.208333332965</c:v>
                </c:pt>
                <c:pt idx="11238">
                  <c:v>45383.249999999629</c:v>
                </c:pt>
                <c:pt idx="11239">
                  <c:v>45383.291666666293</c:v>
                </c:pt>
                <c:pt idx="11240">
                  <c:v>45383.333333332957</c:v>
                </c:pt>
                <c:pt idx="11241">
                  <c:v>45383.374999999622</c:v>
                </c:pt>
                <c:pt idx="11242">
                  <c:v>45383.416666666286</c:v>
                </c:pt>
                <c:pt idx="11243">
                  <c:v>45383.45833333295</c:v>
                </c:pt>
                <c:pt idx="11244">
                  <c:v>45383.499999999614</c:v>
                </c:pt>
                <c:pt idx="11245">
                  <c:v>45383.541666666279</c:v>
                </c:pt>
                <c:pt idx="11246">
                  <c:v>45383.583333332943</c:v>
                </c:pt>
                <c:pt idx="11247">
                  <c:v>45383.624999999607</c:v>
                </c:pt>
                <c:pt idx="11248">
                  <c:v>45383.666666666271</c:v>
                </c:pt>
                <c:pt idx="11249">
                  <c:v>45383.708333332936</c:v>
                </c:pt>
                <c:pt idx="11250">
                  <c:v>45383.7499999996</c:v>
                </c:pt>
                <c:pt idx="11251">
                  <c:v>45383.791666666264</c:v>
                </c:pt>
                <c:pt idx="11252">
                  <c:v>45383.833333332928</c:v>
                </c:pt>
                <c:pt idx="11253">
                  <c:v>45383.874999999593</c:v>
                </c:pt>
                <c:pt idx="11254">
                  <c:v>45383.916666666257</c:v>
                </c:pt>
                <c:pt idx="11255">
                  <c:v>45383.958333332921</c:v>
                </c:pt>
                <c:pt idx="11256">
                  <c:v>45383.999999999585</c:v>
                </c:pt>
                <c:pt idx="11257">
                  <c:v>45384.04166666625</c:v>
                </c:pt>
                <c:pt idx="11258">
                  <c:v>45384.083333332914</c:v>
                </c:pt>
                <c:pt idx="11259">
                  <c:v>45384.124999999578</c:v>
                </c:pt>
                <c:pt idx="11260">
                  <c:v>45384.166666666242</c:v>
                </c:pt>
                <c:pt idx="11261">
                  <c:v>45384.208333332906</c:v>
                </c:pt>
                <c:pt idx="11262">
                  <c:v>45384.249999999571</c:v>
                </c:pt>
                <c:pt idx="11263">
                  <c:v>45384.291666666235</c:v>
                </c:pt>
                <c:pt idx="11264">
                  <c:v>45384.333333332899</c:v>
                </c:pt>
                <c:pt idx="11265">
                  <c:v>45384.374999999563</c:v>
                </c:pt>
                <c:pt idx="11266">
                  <c:v>45384.416666666228</c:v>
                </c:pt>
                <c:pt idx="11267">
                  <c:v>45384.458333332892</c:v>
                </c:pt>
                <c:pt idx="11268">
                  <c:v>45384.499999999556</c:v>
                </c:pt>
                <c:pt idx="11269">
                  <c:v>45384.54166666622</c:v>
                </c:pt>
                <c:pt idx="11270">
                  <c:v>45384.583333332885</c:v>
                </c:pt>
                <c:pt idx="11271">
                  <c:v>45384.624999999549</c:v>
                </c:pt>
                <c:pt idx="11272">
                  <c:v>45384.666666666213</c:v>
                </c:pt>
                <c:pt idx="11273">
                  <c:v>45384.708333332877</c:v>
                </c:pt>
                <c:pt idx="11274">
                  <c:v>45384.749999999542</c:v>
                </c:pt>
                <c:pt idx="11275">
                  <c:v>45384.791666666206</c:v>
                </c:pt>
                <c:pt idx="11276">
                  <c:v>45384.83333333287</c:v>
                </c:pt>
                <c:pt idx="11277">
                  <c:v>45384.874999999534</c:v>
                </c:pt>
                <c:pt idx="11278">
                  <c:v>45384.916666666199</c:v>
                </c:pt>
                <c:pt idx="11279">
                  <c:v>45384.958333332863</c:v>
                </c:pt>
                <c:pt idx="11280">
                  <c:v>45384.999999999527</c:v>
                </c:pt>
                <c:pt idx="11281">
                  <c:v>45385.041666666191</c:v>
                </c:pt>
                <c:pt idx="11282">
                  <c:v>45385.083333332856</c:v>
                </c:pt>
                <c:pt idx="11283">
                  <c:v>45385.12499999952</c:v>
                </c:pt>
                <c:pt idx="11284">
                  <c:v>45385.166666666184</c:v>
                </c:pt>
                <c:pt idx="11285">
                  <c:v>45385.208333332848</c:v>
                </c:pt>
                <c:pt idx="11286">
                  <c:v>45385.249999999513</c:v>
                </c:pt>
                <c:pt idx="11287">
                  <c:v>45385.291666666177</c:v>
                </c:pt>
                <c:pt idx="11288">
                  <c:v>45385.333333332841</c:v>
                </c:pt>
                <c:pt idx="11289">
                  <c:v>45385.374999999505</c:v>
                </c:pt>
                <c:pt idx="11290">
                  <c:v>45385.416666666169</c:v>
                </c:pt>
                <c:pt idx="11291">
                  <c:v>45385.458333332834</c:v>
                </c:pt>
                <c:pt idx="11292">
                  <c:v>45385.499999999498</c:v>
                </c:pt>
                <c:pt idx="11293">
                  <c:v>45385.541666666162</c:v>
                </c:pt>
                <c:pt idx="11294">
                  <c:v>45385.583333332826</c:v>
                </c:pt>
                <c:pt idx="11295">
                  <c:v>45385.624999999491</c:v>
                </c:pt>
                <c:pt idx="11296">
                  <c:v>45385.666666666155</c:v>
                </c:pt>
                <c:pt idx="11297">
                  <c:v>45385.708333332819</c:v>
                </c:pt>
                <c:pt idx="11298">
                  <c:v>45385.749999999483</c:v>
                </c:pt>
                <c:pt idx="11299">
                  <c:v>45385.791666666148</c:v>
                </c:pt>
                <c:pt idx="11300">
                  <c:v>45385.833333332812</c:v>
                </c:pt>
                <c:pt idx="11301">
                  <c:v>45385.874999999476</c:v>
                </c:pt>
                <c:pt idx="11302">
                  <c:v>45385.91666666614</c:v>
                </c:pt>
                <c:pt idx="11303">
                  <c:v>45385.958333332805</c:v>
                </c:pt>
                <c:pt idx="11304">
                  <c:v>45385.999999999469</c:v>
                </c:pt>
                <c:pt idx="11305">
                  <c:v>45386.041666666133</c:v>
                </c:pt>
                <c:pt idx="11306">
                  <c:v>45386.083333332797</c:v>
                </c:pt>
                <c:pt idx="11307">
                  <c:v>45386.124999999462</c:v>
                </c:pt>
                <c:pt idx="11308">
                  <c:v>45386.166666666126</c:v>
                </c:pt>
                <c:pt idx="11309">
                  <c:v>45386.20833333279</c:v>
                </c:pt>
                <c:pt idx="11310">
                  <c:v>45386.249999999454</c:v>
                </c:pt>
                <c:pt idx="11311">
                  <c:v>45386.291666666119</c:v>
                </c:pt>
                <c:pt idx="11312">
                  <c:v>45386.333333332783</c:v>
                </c:pt>
                <c:pt idx="11313">
                  <c:v>45386.374999999447</c:v>
                </c:pt>
                <c:pt idx="11314">
                  <c:v>45386.416666666111</c:v>
                </c:pt>
                <c:pt idx="11315">
                  <c:v>45386.458333332776</c:v>
                </c:pt>
                <c:pt idx="11316">
                  <c:v>45386.49999999944</c:v>
                </c:pt>
                <c:pt idx="11317">
                  <c:v>45386.541666666104</c:v>
                </c:pt>
                <c:pt idx="11318">
                  <c:v>45386.583333332768</c:v>
                </c:pt>
                <c:pt idx="11319">
                  <c:v>45386.624999999432</c:v>
                </c:pt>
                <c:pt idx="11320">
                  <c:v>45386.666666666097</c:v>
                </c:pt>
                <c:pt idx="11321">
                  <c:v>45386.708333332761</c:v>
                </c:pt>
                <c:pt idx="11322">
                  <c:v>45386.749999999425</c:v>
                </c:pt>
                <c:pt idx="11323">
                  <c:v>45386.791666666089</c:v>
                </c:pt>
                <c:pt idx="11324">
                  <c:v>45386.833333332754</c:v>
                </c:pt>
                <c:pt idx="11325">
                  <c:v>45386.874999999418</c:v>
                </c:pt>
                <c:pt idx="11326">
                  <c:v>45386.916666666082</c:v>
                </c:pt>
                <c:pt idx="11327">
                  <c:v>45386.958333332746</c:v>
                </c:pt>
                <c:pt idx="11328">
                  <c:v>45386.999999999411</c:v>
                </c:pt>
                <c:pt idx="11329">
                  <c:v>45387.041666666075</c:v>
                </c:pt>
                <c:pt idx="11330">
                  <c:v>45387.083333332739</c:v>
                </c:pt>
                <c:pt idx="11331">
                  <c:v>45387.124999999403</c:v>
                </c:pt>
                <c:pt idx="11332">
                  <c:v>45387.166666666068</c:v>
                </c:pt>
                <c:pt idx="11333">
                  <c:v>45387.208333332732</c:v>
                </c:pt>
                <c:pt idx="11334">
                  <c:v>45387.249999999396</c:v>
                </c:pt>
                <c:pt idx="11335">
                  <c:v>45387.29166666606</c:v>
                </c:pt>
                <c:pt idx="11336">
                  <c:v>45387.333333332725</c:v>
                </c:pt>
                <c:pt idx="11337">
                  <c:v>45387.374999999389</c:v>
                </c:pt>
                <c:pt idx="11338">
                  <c:v>45387.416666666053</c:v>
                </c:pt>
                <c:pt idx="11339">
                  <c:v>45387.458333332717</c:v>
                </c:pt>
                <c:pt idx="11340">
                  <c:v>45387.499999999382</c:v>
                </c:pt>
                <c:pt idx="11341">
                  <c:v>45387.541666666046</c:v>
                </c:pt>
                <c:pt idx="11342">
                  <c:v>45387.58333333271</c:v>
                </c:pt>
                <c:pt idx="11343">
                  <c:v>45387.624999999374</c:v>
                </c:pt>
                <c:pt idx="11344">
                  <c:v>45387.666666666039</c:v>
                </c:pt>
                <c:pt idx="11345">
                  <c:v>45387.708333332703</c:v>
                </c:pt>
                <c:pt idx="11346">
                  <c:v>45387.749999999367</c:v>
                </c:pt>
                <c:pt idx="11347">
                  <c:v>45387.791666666031</c:v>
                </c:pt>
                <c:pt idx="11348">
                  <c:v>45387.833333332695</c:v>
                </c:pt>
                <c:pt idx="11349">
                  <c:v>45387.87499999936</c:v>
                </c:pt>
                <c:pt idx="11350">
                  <c:v>45387.916666666024</c:v>
                </c:pt>
                <c:pt idx="11351">
                  <c:v>45387.958333332688</c:v>
                </c:pt>
                <c:pt idx="11352">
                  <c:v>45387.999999999352</c:v>
                </c:pt>
                <c:pt idx="11353">
                  <c:v>45388.041666666017</c:v>
                </c:pt>
                <c:pt idx="11354">
                  <c:v>45388.083333332681</c:v>
                </c:pt>
                <c:pt idx="11355">
                  <c:v>45388.124999999345</c:v>
                </c:pt>
                <c:pt idx="11356">
                  <c:v>45388.166666666009</c:v>
                </c:pt>
                <c:pt idx="11357">
                  <c:v>45388.208333332674</c:v>
                </c:pt>
                <c:pt idx="11358">
                  <c:v>45388.249999999338</c:v>
                </c:pt>
                <c:pt idx="11359">
                  <c:v>45388.291666666002</c:v>
                </c:pt>
                <c:pt idx="11360">
                  <c:v>45388.333333332666</c:v>
                </c:pt>
                <c:pt idx="11361">
                  <c:v>45388.374999999331</c:v>
                </c:pt>
                <c:pt idx="11362">
                  <c:v>45388.416666665995</c:v>
                </c:pt>
                <c:pt idx="11363">
                  <c:v>45388.458333332659</c:v>
                </c:pt>
                <c:pt idx="11364">
                  <c:v>45388.499999999323</c:v>
                </c:pt>
                <c:pt idx="11365">
                  <c:v>45388.541666665988</c:v>
                </c:pt>
                <c:pt idx="11366">
                  <c:v>45388.583333332652</c:v>
                </c:pt>
                <c:pt idx="11367">
                  <c:v>45388.624999999316</c:v>
                </c:pt>
                <c:pt idx="11368">
                  <c:v>45388.66666666598</c:v>
                </c:pt>
                <c:pt idx="11369">
                  <c:v>45388.708333332645</c:v>
                </c:pt>
                <c:pt idx="11370">
                  <c:v>45388.749999999309</c:v>
                </c:pt>
                <c:pt idx="11371">
                  <c:v>45388.791666665973</c:v>
                </c:pt>
                <c:pt idx="11372">
                  <c:v>45388.833333332637</c:v>
                </c:pt>
                <c:pt idx="11373">
                  <c:v>45388.874999999302</c:v>
                </c:pt>
                <c:pt idx="11374">
                  <c:v>45388.916666665966</c:v>
                </c:pt>
                <c:pt idx="11375">
                  <c:v>45388.95833333263</c:v>
                </c:pt>
                <c:pt idx="11376">
                  <c:v>45388.999999999294</c:v>
                </c:pt>
                <c:pt idx="11377">
                  <c:v>45389.041666665958</c:v>
                </c:pt>
                <c:pt idx="11378">
                  <c:v>45389.083333332623</c:v>
                </c:pt>
                <c:pt idx="11379">
                  <c:v>45389.124999999287</c:v>
                </c:pt>
                <c:pt idx="11380">
                  <c:v>45389.166666665951</c:v>
                </c:pt>
                <c:pt idx="11381">
                  <c:v>45389.208333332615</c:v>
                </c:pt>
                <c:pt idx="11382">
                  <c:v>45389.24999999928</c:v>
                </c:pt>
                <c:pt idx="11383">
                  <c:v>45389.291666665944</c:v>
                </c:pt>
                <c:pt idx="11384">
                  <c:v>45389.333333332608</c:v>
                </c:pt>
                <c:pt idx="11385">
                  <c:v>45389.374999999272</c:v>
                </c:pt>
                <c:pt idx="11386">
                  <c:v>45389.416666665937</c:v>
                </c:pt>
                <c:pt idx="11387">
                  <c:v>45389.458333332601</c:v>
                </c:pt>
                <c:pt idx="11388">
                  <c:v>45389.499999999265</c:v>
                </c:pt>
                <c:pt idx="11389">
                  <c:v>45389.541666665929</c:v>
                </c:pt>
                <c:pt idx="11390">
                  <c:v>45389.583333332594</c:v>
                </c:pt>
                <c:pt idx="11391">
                  <c:v>45389.624999999258</c:v>
                </c:pt>
                <c:pt idx="11392">
                  <c:v>45389.666666665922</c:v>
                </c:pt>
                <c:pt idx="11393">
                  <c:v>45389.708333332586</c:v>
                </c:pt>
                <c:pt idx="11394">
                  <c:v>45389.749999999251</c:v>
                </c:pt>
                <c:pt idx="11395">
                  <c:v>45389.791666665915</c:v>
                </c:pt>
                <c:pt idx="11396">
                  <c:v>45389.833333332579</c:v>
                </c:pt>
                <c:pt idx="11397">
                  <c:v>45389.874999999243</c:v>
                </c:pt>
                <c:pt idx="11398">
                  <c:v>45389.916666665908</c:v>
                </c:pt>
                <c:pt idx="11399">
                  <c:v>45389.958333332572</c:v>
                </c:pt>
                <c:pt idx="11400">
                  <c:v>45389.999999999236</c:v>
                </c:pt>
                <c:pt idx="11401">
                  <c:v>45390.0416666659</c:v>
                </c:pt>
                <c:pt idx="11402">
                  <c:v>45390.083333332565</c:v>
                </c:pt>
                <c:pt idx="11403">
                  <c:v>45390.124999999229</c:v>
                </c:pt>
                <c:pt idx="11404">
                  <c:v>45390.166666665893</c:v>
                </c:pt>
                <c:pt idx="11405">
                  <c:v>45390.208333332557</c:v>
                </c:pt>
                <c:pt idx="11406">
                  <c:v>45390.249999999221</c:v>
                </c:pt>
                <c:pt idx="11407">
                  <c:v>45390.291666665886</c:v>
                </c:pt>
                <c:pt idx="11408">
                  <c:v>45390.33333333255</c:v>
                </c:pt>
                <c:pt idx="11409">
                  <c:v>45390.374999999214</c:v>
                </c:pt>
                <c:pt idx="11410">
                  <c:v>45390.416666665878</c:v>
                </c:pt>
                <c:pt idx="11411">
                  <c:v>45390.458333332543</c:v>
                </c:pt>
                <c:pt idx="11412">
                  <c:v>45390.499999999207</c:v>
                </c:pt>
                <c:pt idx="11413">
                  <c:v>45390.541666665871</c:v>
                </c:pt>
                <c:pt idx="11414">
                  <c:v>45390.583333332535</c:v>
                </c:pt>
                <c:pt idx="11415">
                  <c:v>45390.6249999992</c:v>
                </c:pt>
                <c:pt idx="11416">
                  <c:v>45390.666666665864</c:v>
                </c:pt>
                <c:pt idx="11417">
                  <c:v>45390.708333332528</c:v>
                </c:pt>
                <c:pt idx="11418">
                  <c:v>45390.749999999192</c:v>
                </c:pt>
                <c:pt idx="11419">
                  <c:v>45390.791666665857</c:v>
                </c:pt>
                <c:pt idx="11420">
                  <c:v>45390.833333332521</c:v>
                </c:pt>
                <c:pt idx="11421">
                  <c:v>45390.874999999185</c:v>
                </c:pt>
                <c:pt idx="11422">
                  <c:v>45390.916666665849</c:v>
                </c:pt>
                <c:pt idx="11423">
                  <c:v>45390.958333332514</c:v>
                </c:pt>
                <c:pt idx="11424">
                  <c:v>45390.999999999178</c:v>
                </c:pt>
                <c:pt idx="11425">
                  <c:v>45391.041666665842</c:v>
                </c:pt>
                <c:pt idx="11426">
                  <c:v>45391.083333332506</c:v>
                </c:pt>
                <c:pt idx="11427">
                  <c:v>45391.124999999171</c:v>
                </c:pt>
                <c:pt idx="11428">
                  <c:v>45391.166666665835</c:v>
                </c:pt>
                <c:pt idx="11429">
                  <c:v>45391.208333332499</c:v>
                </c:pt>
                <c:pt idx="11430">
                  <c:v>45391.249999999163</c:v>
                </c:pt>
                <c:pt idx="11431">
                  <c:v>45391.291666665828</c:v>
                </c:pt>
                <c:pt idx="11432">
                  <c:v>45391.333333332492</c:v>
                </c:pt>
                <c:pt idx="11433">
                  <c:v>45391.374999999156</c:v>
                </c:pt>
                <c:pt idx="11434">
                  <c:v>45391.41666666582</c:v>
                </c:pt>
                <c:pt idx="11435">
                  <c:v>45391.458333332484</c:v>
                </c:pt>
                <c:pt idx="11436">
                  <c:v>45391.499999999149</c:v>
                </c:pt>
                <c:pt idx="11437">
                  <c:v>45391.541666665813</c:v>
                </c:pt>
                <c:pt idx="11438">
                  <c:v>45391.583333332477</c:v>
                </c:pt>
                <c:pt idx="11439">
                  <c:v>45391.624999999141</c:v>
                </c:pt>
                <c:pt idx="11440">
                  <c:v>45391.666666665806</c:v>
                </c:pt>
                <c:pt idx="11441">
                  <c:v>45391.70833333247</c:v>
                </c:pt>
                <c:pt idx="11442">
                  <c:v>45391.749999999134</c:v>
                </c:pt>
                <c:pt idx="11443">
                  <c:v>45391.791666665798</c:v>
                </c:pt>
                <c:pt idx="11444">
                  <c:v>45391.833333332463</c:v>
                </c:pt>
                <c:pt idx="11445">
                  <c:v>45391.874999999127</c:v>
                </c:pt>
                <c:pt idx="11446">
                  <c:v>45391.916666665791</c:v>
                </c:pt>
                <c:pt idx="11447">
                  <c:v>45391.958333332455</c:v>
                </c:pt>
                <c:pt idx="11448">
                  <c:v>45391.99999999912</c:v>
                </c:pt>
                <c:pt idx="11449">
                  <c:v>45392.041666665784</c:v>
                </c:pt>
                <c:pt idx="11450">
                  <c:v>45392.083333332448</c:v>
                </c:pt>
                <c:pt idx="11451">
                  <c:v>45392.124999999112</c:v>
                </c:pt>
                <c:pt idx="11452">
                  <c:v>45392.166666665777</c:v>
                </c:pt>
                <c:pt idx="11453">
                  <c:v>45392.208333332441</c:v>
                </c:pt>
                <c:pt idx="11454">
                  <c:v>45392.249999999105</c:v>
                </c:pt>
                <c:pt idx="11455">
                  <c:v>45392.291666665769</c:v>
                </c:pt>
                <c:pt idx="11456">
                  <c:v>45392.333333332434</c:v>
                </c:pt>
                <c:pt idx="11457">
                  <c:v>45392.374999999098</c:v>
                </c:pt>
                <c:pt idx="11458">
                  <c:v>45392.416666665762</c:v>
                </c:pt>
                <c:pt idx="11459">
                  <c:v>45392.458333332426</c:v>
                </c:pt>
                <c:pt idx="11460">
                  <c:v>45392.499999999091</c:v>
                </c:pt>
                <c:pt idx="11461">
                  <c:v>45392.541666665755</c:v>
                </c:pt>
                <c:pt idx="11462">
                  <c:v>45392.583333332419</c:v>
                </c:pt>
                <c:pt idx="11463">
                  <c:v>45392.624999999083</c:v>
                </c:pt>
                <c:pt idx="11464">
                  <c:v>45392.666666665747</c:v>
                </c:pt>
                <c:pt idx="11465">
                  <c:v>45392.708333332412</c:v>
                </c:pt>
                <c:pt idx="11466">
                  <c:v>45392.749999999076</c:v>
                </c:pt>
                <c:pt idx="11467">
                  <c:v>45392.79166666574</c:v>
                </c:pt>
                <c:pt idx="11468">
                  <c:v>45392.833333332404</c:v>
                </c:pt>
                <c:pt idx="11469">
                  <c:v>45392.874999999069</c:v>
                </c:pt>
                <c:pt idx="11470">
                  <c:v>45392.916666665733</c:v>
                </c:pt>
                <c:pt idx="11471">
                  <c:v>45392.958333332397</c:v>
                </c:pt>
                <c:pt idx="11472">
                  <c:v>45392.999999999061</c:v>
                </c:pt>
                <c:pt idx="11473">
                  <c:v>45393.041666665726</c:v>
                </c:pt>
                <c:pt idx="11474">
                  <c:v>45393.08333333239</c:v>
                </c:pt>
                <c:pt idx="11475">
                  <c:v>45393.124999999054</c:v>
                </c:pt>
                <c:pt idx="11476">
                  <c:v>45393.166666665718</c:v>
                </c:pt>
                <c:pt idx="11477">
                  <c:v>45393.208333332383</c:v>
                </c:pt>
                <c:pt idx="11478">
                  <c:v>45393.249999999047</c:v>
                </c:pt>
                <c:pt idx="11479">
                  <c:v>45393.291666665711</c:v>
                </c:pt>
                <c:pt idx="11480">
                  <c:v>45393.333333332375</c:v>
                </c:pt>
                <c:pt idx="11481">
                  <c:v>45393.37499999904</c:v>
                </c:pt>
                <c:pt idx="11482">
                  <c:v>45393.416666665704</c:v>
                </c:pt>
                <c:pt idx="11483">
                  <c:v>45393.458333332368</c:v>
                </c:pt>
                <c:pt idx="11484">
                  <c:v>45393.499999999032</c:v>
                </c:pt>
                <c:pt idx="11485">
                  <c:v>45393.541666665697</c:v>
                </c:pt>
                <c:pt idx="11486">
                  <c:v>45393.583333332361</c:v>
                </c:pt>
                <c:pt idx="11487">
                  <c:v>45393.624999999025</c:v>
                </c:pt>
                <c:pt idx="11488">
                  <c:v>45393.666666665689</c:v>
                </c:pt>
                <c:pt idx="11489">
                  <c:v>45393.708333332354</c:v>
                </c:pt>
                <c:pt idx="11490">
                  <c:v>45393.749999999018</c:v>
                </c:pt>
                <c:pt idx="11491">
                  <c:v>45393.791666665682</c:v>
                </c:pt>
                <c:pt idx="11492">
                  <c:v>45393.833333332346</c:v>
                </c:pt>
                <c:pt idx="11493">
                  <c:v>45393.87499999901</c:v>
                </c:pt>
                <c:pt idx="11494">
                  <c:v>45393.916666665675</c:v>
                </c:pt>
                <c:pt idx="11495">
                  <c:v>45393.958333332339</c:v>
                </c:pt>
                <c:pt idx="11496">
                  <c:v>45393.999999999003</c:v>
                </c:pt>
                <c:pt idx="11497">
                  <c:v>45394.041666665667</c:v>
                </c:pt>
                <c:pt idx="11498">
                  <c:v>45394.083333332332</c:v>
                </c:pt>
                <c:pt idx="11499">
                  <c:v>45394.124999998996</c:v>
                </c:pt>
                <c:pt idx="11500">
                  <c:v>45394.16666666566</c:v>
                </c:pt>
                <c:pt idx="11501">
                  <c:v>45394.208333332324</c:v>
                </c:pt>
                <c:pt idx="11502">
                  <c:v>45394.249999998989</c:v>
                </c:pt>
                <c:pt idx="11503">
                  <c:v>45394.291666665653</c:v>
                </c:pt>
                <c:pt idx="11504">
                  <c:v>45394.333333332317</c:v>
                </c:pt>
                <c:pt idx="11505">
                  <c:v>45394.374999998981</c:v>
                </c:pt>
                <c:pt idx="11506">
                  <c:v>45394.416666665646</c:v>
                </c:pt>
                <c:pt idx="11507">
                  <c:v>45394.45833333231</c:v>
                </c:pt>
                <c:pt idx="11508">
                  <c:v>45394.499999998974</c:v>
                </c:pt>
                <c:pt idx="11509">
                  <c:v>45394.541666665638</c:v>
                </c:pt>
                <c:pt idx="11510">
                  <c:v>45394.583333332303</c:v>
                </c:pt>
                <c:pt idx="11511">
                  <c:v>45394.624999998967</c:v>
                </c:pt>
                <c:pt idx="11512">
                  <c:v>45394.666666665631</c:v>
                </c:pt>
                <c:pt idx="11513">
                  <c:v>45394.708333332295</c:v>
                </c:pt>
                <c:pt idx="11514">
                  <c:v>45394.74999999896</c:v>
                </c:pt>
                <c:pt idx="11515">
                  <c:v>45394.791666665624</c:v>
                </c:pt>
                <c:pt idx="11516">
                  <c:v>45394.833333332288</c:v>
                </c:pt>
                <c:pt idx="11517">
                  <c:v>45394.874999998952</c:v>
                </c:pt>
                <c:pt idx="11518">
                  <c:v>45394.916666665617</c:v>
                </c:pt>
                <c:pt idx="11519">
                  <c:v>45394.958333332281</c:v>
                </c:pt>
                <c:pt idx="11520">
                  <c:v>45394.999999998945</c:v>
                </c:pt>
                <c:pt idx="11521">
                  <c:v>45395.041666665609</c:v>
                </c:pt>
                <c:pt idx="11522">
                  <c:v>45395.083333332273</c:v>
                </c:pt>
                <c:pt idx="11523">
                  <c:v>45395.124999998938</c:v>
                </c:pt>
                <c:pt idx="11524">
                  <c:v>45395.166666665602</c:v>
                </c:pt>
                <c:pt idx="11525">
                  <c:v>45395.208333332266</c:v>
                </c:pt>
                <c:pt idx="11526">
                  <c:v>45395.24999999893</c:v>
                </c:pt>
                <c:pt idx="11527">
                  <c:v>45395.291666665595</c:v>
                </c:pt>
                <c:pt idx="11528">
                  <c:v>45395.333333332259</c:v>
                </c:pt>
                <c:pt idx="11529">
                  <c:v>45395.374999998923</c:v>
                </c:pt>
                <c:pt idx="11530">
                  <c:v>45395.416666665587</c:v>
                </c:pt>
                <c:pt idx="11531">
                  <c:v>45395.458333332252</c:v>
                </c:pt>
                <c:pt idx="11532">
                  <c:v>45395.499999998916</c:v>
                </c:pt>
                <c:pt idx="11533">
                  <c:v>45395.54166666558</c:v>
                </c:pt>
                <c:pt idx="11534">
                  <c:v>45395.583333332244</c:v>
                </c:pt>
                <c:pt idx="11535">
                  <c:v>45395.624999998909</c:v>
                </c:pt>
                <c:pt idx="11536">
                  <c:v>45395.666666665573</c:v>
                </c:pt>
                <c:pt idx="11537">
                  <c:v>45395.708333332237</c:v>
                </c:pt>
                <c:pt idx="11538">
                  <c:v>45395.749999998901</c:v>
                </c:pt>
                <c:pt idx="11539">
                  <c:v>45395.791666665566</c:v>
                </c:pt>
                <c:pt idx="11540">
                  <c:v>45395.83333333223</c:v>
                </c:pt>
                <c:pt idx="11541">
                  <c:v>45395.874999998894</c:v>
                </c:pt>
                <c:pt idx="11542">
                  <c:v>45395.916666665558</c:v>
                </c:pt>
                <c:pt idx="11543">
                  <c:v>45395.958333332223</c:v>
                </c:pt>
                <c:pt idx="11544">
                  <c:v>45395.999999998887</c:v>
                </c:pt>
                <c:pt idx="11545">
                  <c:v>45396.041666665551</c:v>
                </c:pt>
                <c:pt idx="11546">
                  <c:v>45396.083333332215</c:v>
                </c:pt>
                <c:pt idx="11547">
                  <c:v>45396.12499999888</c:v>
                </c:pt>
                <c:pt idx="11548">
                  <c:v>45396.166666665544</c:v>
                </c:pt>
                <c:pt idx="11549">
                  <c:v>45396.208333332208</c:v>
                </c:pt>
                <c:pt idx="11550">
                  <c:v>45396.249999998872</c:v>
                </c:pt>
                <c:pt idx="11551">
                  <c:v>45396.291666665536</c:v>
                </c:pt>
                <c:pt idx="11552">
                  <c:v>45396.333333332201</c:v>
                </c:pt>
                <c:pt idx="11553">
                  <c:v>45396.374999998865</c:v>
                </c:pt>
                <c:pt idx="11554">
                  <c:v>45396.416666665529</c:v>
                </c:pt>
                <c:pt idx="11555">
                  <c:v>45396.458333332193</c:v>
                </c:pt>
                <c:pt idx="11556">
                  <c:v>45396.499999998858</c:v>
                </c:pt>
                <c:pt idx="11557">
                  <c:v>45396.541666665522</c:v>
                </c:pt>
                <c:pt idx="11558">
                  <c:v>45396.583333332186</c:v>
                </c:pt>
                <c:pt idx="11559">
                  <c:v>45396.62499999885</c:v>
                </c:pt>
                <c:pt idx="11560">
                  <c:v>45396.666666665515</c:v>
                </c:pt>
                <c:pt idx="11561">
                  <c:v>45396.708333332179</c:v>
                </c:pt>
                <c:pt idx="11562">
                  <c:v>45396.749999998843</c:v>
                </c:pt>
                <c:pt idx="11563">
                  <c:v>45396.791666665507</c:v>
                </c:pt>
                <c:pt idx="11564">
                  <c:v>45396.833333332172</c:v>
                </c:pt>
                <c:pt idx="11565">
                  <c:v>45396.874999998836</c:v>
                </c:pt>
                <c:pt idx="11566">
                  <c:v>45396.9166666655</c:v>
                </c:pt>
                <c:pt idx="11567">
                  <c:v>45396.958333332164</c:v>
                </c:pt>
                <c:pt idx="11568">
                  <c:v>45396.999999998829</c:v>
                </c:pt>
                <c:pt idx="11569">
                  <c:v>45397.041666665493</c:v>
                </c:pt>
                <c:pt idx="11570">
                  <c:v>45397.083333332157</c:v>
                </c:pt>
                <c:pt idx="11571">
                  <c:v>45397.124999998821</c:v>
                </c:pt>
                <c:pt idx="11572">
                  <c:v>45397.166666665486</c:v>
                </c:pt>
                <c:pt idx="11573">
                  <c:v>45397.20833333215</c:v>
                </c:pt>
                <c:pt idx="11574">
                  <c:v>45397.249999998814</c:v>
                </c:pt>
                <c:pt idx="11575">
                  <c:v>45397.291666665478</c:v>
                </c:pt>
                <c:pt idx="11576">
                  <c:v>45397.333333332143</c:v>
                </c:pt>
                <c:pt idx="11577">
                  <c:v>45397.374999998807</c:v>
                </c:pt>
                <c:pt idx="11578">
                  <c:v>45397.416666665471</c:v>
                </c:pt>
                <c:pt idx="11579">
                  <c:v>45397.458333332135</c:v>
                </c:pt>
                <c:pt idx="11580">
                  <c:v>45397.499999998799</c:v>
                </c:pt>
                <c:pt idx="11581">
                  <c:v>45397.541666665464</c:v>
                </c:pt>
                <c:pt idx="11582">
                  <c:v>45397.583333332128</c:v>
                </c:pt>
                <c:pt idx="11583">
                  <c:v>45397.624999998792</c:v>
                </c:pt>
                <c:pt idx="11584">
                  <c:v>45397.666666665456</c:v>
                </c:pt>
                <c:pt idx="11585">
                  <c:v>45397.708333332121</c:v>
                </c:pt>
                <c:pt idx="11586">
                  <c:v>45397.749999998785</c:v>
                </c:pt>
                <c:pt idx="11587">
                  <c:v>45397.791666665449</c:v>
                </c:pt>
                <c:pt idx="11588">
                  <c:v>45397.833333332113</c:v>
                </c:pt>
                <c:pt idx="11589">
                  <c:v>45397.874999998778</c:v>
                </c:pt>
                <c:pt idx="11590">
                  <c:v>45397.916666665442</c:v>
                </c:pt>
                <c:pt idx="11591">
                  <c:v>45397.958333332106</c:v>
                </c:pt>
                <c:pt idx="11592">
                  <c:v>45397.99999999877</c:v>
                </c:pt>
                <c:pt idx="11593">
                  <c:v>45398.041666665435</c:v>
                </c:pt>
                <c:pt idx="11594">
                  <c:v>45398.083333332099</c:v>
                </c:pt>
                <c:pt idx="11595">
                  <c:v>45398.124999998763</c:v>
                </c:pt>
                <c:pt idx="11596">
                  <c:v>45398.166666665427</c:v>
                </c:pt>
                <c:pt idx="11597">
                  <c:v>45398.208333332092</c:v>
                </c:pt>
                <c:pt idx="11598">
                  <c:v>45398.249999998756</c:v>
                </c:pt>
                <c:pt idx="11599">
                  <c:v>45398.29166666542</c:v>
                </c:pt>
                <c:pt idx="11600">
                  <c:v>45398.333333332084</c:v>
                </c:pt>
                <c:pt idx="11601">
                  <c:v>45398.374999998749</c:v>
                </c:pt>
                <c:pt idx="11602">
                  <c:v>45398.416666665413</c:v>
                </c:pt>
                <c:pt idx="11603">
                  <c:v>45398.458333332077</c:v>
                </c:pt>
                <c:pt idx="11604">
                  <c:v>45398.499999998741</c:v>
                </c:pt>
                <c:pt idx="11605">
                  <c:v>45398.541666665406</c:v>
                </c:pt>
                <c:pt idx="11606">
                  <c:v>45398.58333333207</c:v>
                </c:pt>
                <c:pt idx="11607">
                  <c:v>45398.624999998734</c:v>
                </c:pt>
                <c:pt idx="11608">
                  <c:v>45398.666666665398</c:v>
                </c:pt>
                <c:pt idx="11609">
                  <c:v>45398.708333332062</c:v>
                </c:pt>
                <c:pt idx="11610">
                  <c:v>45398.749999998727</c:v>
                </c:pt>
                <c:pt idx="11611">
                  <c:v>45398.791666665391</c:v>
                </c:pt>
                <c:pt idx="11612">
                  <c:v>45398.833333332055</c:v>
                </c:pt>
                <c:pt idx="11613">
                  <c:v>45398.874999998719</c:v>
                </c:pt>
                <c:pt idx="11614">
                  <c:v>45398.916666665384</c:v>
                </c:pt>
                <c:pt idx="11615">
                  <c:v>45398.958333332048</c:v>
                </c:pt>
                <c:pt idx="11616">
                  <c:v>45398.999999998712</c:v>
                </c:pt>
                <c:pt idx="11617">
                  <c:v>45399.041666665376</c:v>
                </c:pt>
                <c:pt idx="11618">
                  <c:v>45399.083333332041</c:v>
                </c:pt>
                <c:pt idx="11619">
                  <c:v>45399.124999998705</c:v>
                </c:pt>
                <c:pt idx="11620">
                  <c:v>45399.166666665369</c:v>
                </c:pt>
                <c:pt idx="11621">
                  <c:v>45399.208333332033</c:v>
                </c:pt>
                <c:pt idx="11622">
                  <c:v>45399.249999998698</c:v>
                </c:pt>
                <c:pt idx="11623">
                  <c:v>45399.291666665362</c:v>
                </c:pt>
                <c:pt idx="11624">
                  <c:v>45399.333333332026</c:v>
                </c:pt>
                <c:pt idx="11625">
                  <c:v>45399.37499999869</c:v>
                </c:pt>
                <c:pt idx="11626">
                  <c:v>45399.416666665355</c:v>
                </c:pt>
                <c:pt idx="11627">
                  <c:v>45399.458333332019</c:v>
                </c:pt>
                <c:pt idx="11628">
                  <c:v>45399.499999998683</c:v>
                </c:pt>
                <c:pt idx="11629">
                  <c:v>45399.541666665347</c:v>
                </c:pt>
                <c:pt idx="11630">
                  <c:v>45399.583333332012</c:v>
                </c:pt>
                <c:pt idx="11631">
                  <c:v>45399.624999998676</c:v>
                </c:pt>
                <c:pt idx="11632">
                  <c:v>45399.66666666534</c:v>
                </c:pt>
                <c:pt idx="11633">
                  <c:v>45399.708333332004</c:v>
                </c:pt>
                <c:pt idx="11634">
                  <c:v>45399.749999998668</c:v>
                </c:pt>
                <c:pt idx="11635">
                  <c:v>45399.791666665333</c:v>
                </c:pt>
                <c:pt idx="11636">
                  <c:v>45399.833333331997</c:v>
                </c:pt>
                <c:pt idx="11637">
                  <c:v>45399.874999998661</c:v>
                </c:pt>
                <c:pt idx="11638">
                  <c:v>45399.916666665325</c:v>
                </c:pt>
                <c:pt idx="11639">
                  <c:v>45399.95833333199</c:v>
                </c:pt>
                <c:pt idx="11640">
                  <c:v>45399.999999998654</c:v>
                </c:pt>
                <c:pt idx="11641">
                  <c:v>45400.041666665318</c:v>
                </c:pt>
                <c:pt idx="11642">
                  <c:v>45400.083333331982</c:v>
                </c:pt>
                <c:pt idx="11643">
                  <c:v>45400.124999998647</c:v>
                </c:pt>
                <c:pt idx="11644">
                  <c:v>45400.166666665311</c:v>
                </c:pt>
                <c:pt idx="11645">
                  <c:v>45400.208333331975</c:v>
                </c:pt>
                <c:pt idx="11646">
                  <c:v>45400.249999998639</c:v>
                </c:pt>
                <c:pt idx="11647">
                  <c:v>45400.291666665304</c:v>
                </c:pt>
                <c:pt idx="11648">
                  <c:v>45400.333333331968</c:v>
                </c:pt>
                <c:pt idx="11649">
                  <c:v>45400.374999998632</c:v>
                </c:pt>
                <c:pt idx="11650">
                  <c:v>45400.416666665296</c:v>
                </c:pt>
                <c:pt idx="11651">
                  <c:v>45400.458333331961</c:v>
                </c:pt>
                <c:pt idx="11652">
                  <c:v>45400.499999998625</c:v>
                </c:pt>
                <c:pt idx="11653">
                  <c:v>45400.541666665289</c:v>
                </c:pt>
                <c:pt idx="11654">
                  <c:v>45400.583333331953</c:v>
                </c:pt>
                <c:pt idx="11655">
                  <c:v>45400.624999998618</c:v>
                </c:pt>
                <c:pt idx="11656">
                  <c:v>45400.666666665282</c:v>
                </c:pt>
                <c:pt idx="11657">
                  <c:v>45400.708333331946</c:v>
                </c:pt>
                <c:pt idx="11658">
                  <c:v>45400.74999999861</c:v>
                </c:pt>
                <c:pt idx="11659">
                  <c:v>45400.791666665275</c:v>
                </c:pt>
                <c:pt idx="11660">
                  <c:v>45400.833333331939</c:v>
                </c:pt>
                <c:pt idx="11661">
                  <c:v>45400.874999998603</c:v>
                </c:pt>
                <c:pt idx="11662">
                  <c:v>45400.916666665267</c:v>
                </c:pt>
                <c:pt idx="11663">
                  <c:v>45400.958333331931</c:v>
                </c:pt>
                <c:pt idx="11664">
                  <c:v>45400.999999998596</c:v>
                </c:pt>
                <c:pt idx="11665">
                  <c:v>45401.04166666526</c:v>
                </c:pt>
                <c:pt idx="11666">
                  <c:v>45401.083333331924</c:v>
                </c:pt>
                <c:pt idx="11667">
                  <c:v>45401.124999998588</c:v>
                </c:pt>
                <c:pt idx="11668">
                  <c:v>45401.166666665253</c:v>
                </c:pt>
                <c:pt idx="11669">
                  <c:v>45401.208333331917</c:v>
                </c:pt>
                <c:pt idx="11670">
                  <c:v>45401.249999998581</c:v>
                </c:pt>
                <c:pt idx="11671">
                  <c:v>45401.291666665245</c:v>
                </c:pt>
                <c:pt idx="11672">
                  <c:v>45401.33333333191</c:v>
                </c:pt>
                <c:pt idx="11673">
                  <c:v>45401.374999998574</c:v>
                </c:pt>
                <c:pt idx="11674">
                  <c:v>45401.416666665238</c:v>
                </c:pt>
                <c:pt idx="11675">
                  <c:v>45401.458333331902</c:v>
                </c:pt>
                <c:pt idx="11676">
                  <c:v>45401.499999998567</c:v>
                </c:pt>
                <c:pt idx="11677">
                  <c:v>45401.541666665231</c:v>
                </c:pt>
                <c:pt idx="11678">
                  <c:v>45401.583333331895</c:v>
                </c:pt>
                <c:pt idx="11679">
                  <c:v>45401.624999998559</c:v>
                </c:pt>
                <c:pt idx="11680">
                  <c:v>45401.666666665224</c:v>
                </c:pt>
                <c:pt idx="11681">
                  <c:v>45401.708333331888</c:v>
                </c:pt>
                <c:pt idx="11682">
                  <c:v>45401.749999998552</c:v>
                </c:pt>
                <c:pt idx="11683">
                  <c:v>45401.791666665216</c:v>
                </c:pt>
                <c:pt idx="11684">
                  <c:v>45401.833333331881</c:v>
                </c:pt>
                <c:pt idx="11685">
                  <c:v>45401.874999998545</c:v>
                </c:pt>
                <c:pt idx="11686">
                  <c:v>45401.916666665209</c:v>
                </c:pt>
                <c:pt idx="11687">
                  <c:v>45401.958333331873</c:v>
                </c:pt>
                <c:pt idx="11688">
                  <c:v>45401.999999998538</c:v>
                </c:pt>
                <c:pt idx="11689">
                  <c:v>45402.041666665202</c:v>
                </c:pt>
                <c:pt idx="11690">
                  <c:v>45402.083333331866</c:v>
                </c:pt>
                <c:pt idx="11691">
                  <c:v>45402.12499999853</c:v>
                </c:pt>
                <c:pt idx="11692">
                  <c:v>45402.166666665194</c:v>
                </c:pt>
                <c:pt idx="11693">
                  <c:v>45402.208333331859</c:v>
                </c:pt>
                <c:pt idx="11694">
                  <c:v>45402.249999998523</c:v>
                </c:pt>
                <c:pt idx="11695">
                  <c:v>45402.291666665187</c:v>
                </c:pt>
                <c:pt idx="11696">
                  <c:v>45402.333333331851</c:v>
                </c:pt>
                <c:pt idx="11697">
                  <c:v>45402.374999998516</c:v>
                </c:pt>
                <c:pt idx="11698">
                  <c:v>45402.41666666518</c:v>
                </c:pt>
                <c:pt idx="11699">
                  <c:v>45402.458333331844</c:v>
                </c:pt>
                <c:pt idx="11700">
                  <c:v>45402.499999998508</c:v>
                </c:pt>
                <c:pt idx="11701">
                  <c:v>45402.541666665173</c:v>
                </c:pt>
                <c:pt idx="11702">
                  <c:v>45402.583333331837</c:v>
                </c:pt>
                <c:pt idx="11703">
                  <c:v>45402.624999998501</c:v>
                </c:pt>
                <c:pt idx="11704">
                  <c:v>45402.666666665165</c:v>
                </c:pt>
                <c:pt idx="11705">
                  <c:v>45402.70833333183</c:v>
                </c:pt>
                <c:pt idx="11706">
                  <c:v>45402.749999998494</c:v>
                </c:pt>
                <c:pt idx="11707">
                  <c:v>45402.791666665158</c:v>
                </c:pt>
                <c:pt idx="11708">
                  <c:v>45402.833333331822</c:v>
                </c:pt>
                <c:pt idx="11709">
                  <c:v>45402.874999998487</c:v>
                </c:pt>
                <c:pt idx="11710">
                  <c:v>45402.916666665151</c:v>
                </c:pt>
                <c:pt idx="11711">
                  <c:v>45402.958333331815</c:v>
                </c:pt>
                <c:pt idx="11712">
                  <c:v>45402.999999998479</c:v>
                </c:pt>
                <c:pt idx="11713">
                  <c:v>45403.041666665144</c:v>
                </c:pt>
                <c:pt idx="11714">
                  <c:v>45403.083333331808</c:v>
                </c:pt>
                <c:pt idx="11715">
                  <c:v>45403.124999998472</c:v>
                </c:pt>
                <c:pt idx="11716">
                  <c:v>45403.166666665136</c:v>
                </c:pt>
                <c:pt idx="11717">
                  <c:v>45403.208333331801</c:v>
                </c:pt>
                <c:pt idx="11718">
                  <c:v>45403.249999998465</c:v>
                </c:pt>
                <c:pt idx="11719">
                  <c:v>45403.291666665129</c:v>
                </c:pt>
                <c:pt idx="11720">
                  <c:v>45403.333333331793</c:v>
                </c:pt>
                <c:pt idx="11721">
                  <c:v>45403.374999998457</c:v>
                </c:pt>
                <c:pt idx="11722">
                  <c:v>45403.416666665122</c:v>
                </c:pt>
                <c:pt idx="11723">
                  <c:v>45403.458333331786</c:v>
                </c:pt>
                <c:pt idx="11724">
                  <c:v>45403.49999999845</c:v>
                </c:pt>
                <c:pt idx="11725">
                  <c:v>45403.541666665114</c:v>
                </c:pt>
                <c:pt idx="11726">
                  <c:v>45403.583333331779</c:v>
                </c:pt>
                <c:pt idx="11727">
                  <c:v>45403.624999998443</c:v>
                </c:pt>
                <c:pt idx="11728">
                  <c:v>45403.666666665107</c:v>
                </c:pt>
                <c:pt idx="11729">
                  <c:v>45403.708333331771</c:v>
                </c:pt>
                <c:pt idx="11730">
                  <c:v>45403.749999998436</c:v>
                </c:pt>
                <c:pt idx="11731">
                  <c:v>45403.7916666651</c:v>
                </c:pt>
                <c:pt idx="11732">
                  <c:v>45403.833333331764</c:v>
                </c:pt>
                <c:pt idx="11733">
                  <c:v>45403.874999998428</c:v>
                </c:pt>
                <c:pt idx="11734">
                  <c:v>45403.916666665093</c:v>
                </c:pt>
                <c:pt idx="11735">
                  <c:v>45403.958333331757</c:v>
                </c:pt>
                <c:pt idx="11736">
                  <c:v>45403.999999998421</c:v>
                </c:pt>
                <c:pt idx="11737">
                  <c:v>45404.041666665085</c:v>
                </c:pt>
                <c:pt idx="11738">
                  <c:v>45404.08333333175</c:v>
                </c:pt>
                <c:pt idx="11739">
                  <c:v>45404.124999998414</c:v>
                </c:pt>
                <c:pt idx="11740">
                  <c:v>45404.166666665078</c:v>
                </c:pt>
                <c:pt idx="11741">
                  <c:v>45404.208333331742</c:v>
                </c:pt>
                <c:pt idx="11742">
                  <c:v>45404.249999998407</c:v>
                </c:pt>
                <c:pt idx="11743">
                  <c:v>45404.291666665071</c:v>
                </c:pt>
                <c:pt idx="11744">
                  <c:v>45404.333333331735</c:v>
                </c:pt>
                <c:pt idx="11745">
                  <c:v>45404.374999998399</c:v>
                </c:pt>
                <c:pt idx="11746">
                  <c:v>45404.416666665064</c:v>
                </c:pt>
                <c:pt idx="11747">
                  <c:v>45404.458333331728</c:v>
                </c:pt>
                <c:pt idx="11748">
                  <c:v>45404.499999998392</c:v>
                </c:pt>
                <c:pt idx="11749">
                  <c:v>45404.541666665056</c:v>
                </c:pt>
                <c:pt idx="11750">
                  <c:v>45404.58333333172</c:v>
                </c:pt>
                <c:pt idx="11751">
                  <c:v>45404.624999998385</c:v>
                </c:pt>
                <c:pt idx="11752">
                  <c:v>45404.666666665049</c:v>
                </c:pt>
                <c:pt idx="11753">
                  <c:v>45404.708333331713</c:v>
                </c:pt>
                <c:pt idx="11754">
                  <c:v>45404.749999998377</c:v>
                </c:pt>
                <c:pt idx="11755">
                  <c:v>45404.791666665042</c:v>
                </c:pt>
                <c:pt idx="11756">
                  <c:v>45404.833333331706</c:v>
                </c:pt>
                <c:pt idx="11757">
                  <c:v>45404.87499999837</c:v>
                </c:pt>
                <c:pt idx="11758">
                  <c:v>45404.916666665034</c:v>
                </c:pt>
                <c:pt idx="11759">
                  <c:v>45404.958333331699</c:v>
                </c:pt>
                <c:pt idx="11760">
                  <c:v>45404.999999998363</c:v>
                </c:pt>
                <c:pt idx="11761">
                  <c:v>45405.041666665027</c:v>
                </c:pt>
                <c:pt idx="11762">
                  <c:v>45405.083333331691</c:v>
                </c:pt>
                <c:pt idx="11763">
                  <c:v>45405.124999998356</c:v>
                </c:pt>
                <c:pt idx="11764">
                  <c:v>45405.16666666502</c:v>
                </c:pt>
                <c:pt idx="11765">
                  <c:v>45405.208333331684</c:v>
                </c:pt>
                <c:pt idx="11766">
                  <c:v>45405.249999998348</c:v>
                </c:pt>
                <c:pt idx="11767">
                  <c:v>45405.291666665013</c:v>
                </c:pt>
                <c:pt idx="11768">
                  <c:v>45405.333333331677</c:v>
                </c:pt>
                <c:pt idx="11769">
                  <c:v>45405.374999998341</c:v>
                </c:pt>
                <c:pt idx="11770">
                  <c:v>45405.416666665005</c:v>
                </c:pt>
                <c:pt idx="11771">
                  <c:v>45405.45833333167</c:v>
                </c:pt>
                <c:pt idx="11772">
                  <c:v>45405.499999998334</c:v>
                </c:pt>
                <c:pt idx="11773">
                  <c:v>45405.541666664998</c:v>
                </c:pt>
                <c:pt idx="11774">
                  <c:v>45405.583333331662</c:v>
                </c:pt>
                <c:pt idx="11775">
                  <c:v>45405.624999998327</c:v>
                </c:pt>
                <c:pt idx="11776">
                  <c:v>45405.666666664991</c:v>
                </c:pt>
                <c:pt idx="11777">
                  <c:v>45405.708333331655</c:v>
                </c:pt>
                <c:pt idx="11778">
                  <c:v>45405.749999998319</c:v>
                </c:pt>
                <c:pt idx="11779">
                  <c:v>45405.791666664983</c:v>
                </c:pt>
                <c:pt idx="11780">
                  <c:v>45405.833333331648</c:v>
                </c:pt>
                <c:pt idx="11781">
                  <c:v>45405.874999998312</c:v>
                </c:pt>
                <c:pt idx="11782">
                  <c:v>45405.916666664976</c:v>
                </c:pt>
                <c:pt idx="11783">
                  <c:v>45405.95833333164</c:v>
                </c:pt>
                <c:pt idx="11784">
                  <c:v>45405.999999998305</c:v>
                </c:pt>
                <c:pt idx="11785">
                  <c:v>45406.041666664969</c:v>
                </c:pt>
                <c:pt idx="11786">
                  <c:v>45406.083333331633</c:v>
                </c:pt>
                <c:pt idx="11787">
                  <c:v>45406.124999998297</c:v>
                </c:pt>
                <c:pt idx="11788">
                  <c:v>45406.166666664962</c:v>
                </c:pt>
                <c:pt idx="11789">
                  <c:v>45406.208333331626</c:v>
                </c:pt>
                <c:pt idx="11790">
                  <c:v>45406.24999999829</c:v>
                </c:pt>
                <c:pt idx="11791">
                  <c:v>45406.291666664954</c:v>
                </c:pt>
                <c:pt idx="11792">
                  <c:v>45406.333333331619</c:v>
                </c:pt>
                <c:pt idx="11793">
                  <c:v>45406.374999998283</c:v>
                </c:pt>
                <c:pt idx="11794">
                  <c:v>45406.416666664947</c:v>
                </c:pt>
                <c:pt idx="11795">
                  <c:v>45406.458333331611</c:v>
                </c:pt>
                <c:pt idx="11796">
                  <c:v>45406.499999998276</c:v>
                </c:pt>
                <c:pt idx="11797">
                  <c:v>45406.54166666494</c:v>
                </c:pt>
                <c:pt idx="11798">
                  <c:v>45406.583333331604</c:v>
                </c:pt>
                <c:pt idx="11799">
                  <c:v>45406.624999998268</c:v>
                </c:pt>
                <c:pt idx="11800">
                  <c:v>45406.666666664933</c:v>
                </c:pt>
                <c:pt idx="11801">
                  <c:v>45406.708333331597</c:v>
                </c:pt>
                <c:pt idx="11802">
                  <c:v>45406.749999998261</c:v>
                </c:pt>
                <c:pt idx="11803">
                  <c:v>45406.791666664925</c:v>
                </c:pt>
                <c:pt idx="11804">
                  <c:v>45406.83333333159</c:v>
                </c:pt>
                <c:pt idx="11805">
                  <c:v>45406.874999998254</c:v>
                </c:pt>
                <c:pt idx="11806">
                  <c:v>45406.916666664918</c:v>
                </c:pt>
                <c:pt idx="11807">
                  <c:v>45406.958333331582</c:v>
                </c:pt>
                <c:pt idx="11808">
                  <c:v>45406.999999998246</c:v>
                </c:pt>
                <c:pt idx="11809">
                  <c:v>45407.041666664911</c:v>
                </c:pt>
                <c:pt idx="11810">
                  <c:v>45407.083333331575</c:v>
                </c:pt>
                <c:pt idx="11811">
                  <c:v>45407.124999998239</c:v>
                </c:pt>
                <c:pt idx="11812">
                  <c:v>45407.166666664903</c:v>
                </c:pt>
                <c:pt idx="11813">
                  <c:v>45407.208333331568</c:v>
                </c:pt>
                <c:pt idx="11814">
                  <c:v>45407.249999998232</c:v>
                </c:pt>
                <c:pt idx="11815">
                  <c:v>45407.291666664896</c:v>
                </c:pt>
                <c:pt idx="11816">
                  <c:v>45407.33333333156</c:v>
                </c:pt>
                <c:pt idx="11817">
                  <c:v>45407.374999998225</c:v>
                </c:pt>
                <c:pt idx="11818">
                  <c:v>45407.416666664889</c:v>
                </c:pt>
                <c:pt idx="11819">
                  <c:v>45407.458333331553</c:v>
                </c:pt>
                <c:pt idx="11820">
                  <c:v>45407.499999998217</c:v>
                </c:pt>
                <c:pt idx="11821">
                  <c:v>45407.541666664882</c:v>
                </c:pt>
                <c:pt idx="11822">
                  <c:v>45407.583333331546</c:v>
                </c:pt>
                <c:pt idx="11823">
                  <c:v>45407.62499999821</c:v>
                </c:pt>
                <c:pt idx="11824">
                  <c:v>45407.666666664874</c:v>
                </c:pt>
                <c:pt idx="11825">
                  <c:v>45407.708333331539</c:v>
                </c:pt>
                <c:pt idx="11826">
                  <c:v>45407.749999998203</c:v>
                </c:pt>
                <c:pt idx="11827">
                  <c:v>45407.791666664867</c:v>
                </c:pt>
                <c:pt idx="11828">
                  <c:v>45407.833333331531</c:v>
                </c:pt>
                <c:pt idx="11829">
                  <c:v>45407.874999998196</c:v>
                </c:pt>
                <c:pt idx="11830">
                  <c:v>45407.91666666486</c:v>
                </c:pt>
                <c:pt idx="11831">
                  <c:v>45407.958333331524</c:v>
                </c:pt>
                <c:pt idx="11832">
                  <c:v>45407.999999998188</c:v>
                </c:pt>
                <c:pt idx="11833">
                  <c:v>45408.041666664853</c:v>
                </c:pt>
                <c:pt idx="11834">
                  <c:v>45408.083333331517</c:v>
                </c:pt>
                <c:pt idx="11835">
                  <c:v>45408.124999998181</c:v>
                </c:pt>
                <c:pt idx="11836">
                  <c:v>45408.166666664845</c:v>
                </c:pt>
                <c:pt idx="11837">
                  <c:v>45408.208333331509</c:v>
                </c:pt>
                <c:pt idx="11838">
                  <c:v>45408.249999998174</c:v>
                </c:pt>
                <c:pt idx="11839">
                  <c:v>45408.291666664838</c:v>
                </c:pt>
                <c:pt idx="11840">
                  <c:v>45408.333333331502</c:v>
                </c:pt>
                <c:pt idx="11841">
                  <c:v>45408.374999998166</c:v>
                </c:pt>
                <c:pt idx="11842">
                  <c:v>45408.416666664831</c:v>
                </c:pt>
                <c:pt idx="11843">
                  <c:v>45408.458333331495</c:v>
                </c:pt>
                <c:pt idx="11844">
                  <c:v>45408.499999998159</c:v>
                </c:pt>
                <c:pt idx="11845">
                  <c:v>45408.541666664823</c:v>
                </c:pt>
                <c:pt idx="11846">
                  <c:v>45408.583333331488</c:v>
                </c:pt>
                <c:pt idx="11847">
                  <c:v>45408.624999998152</c:v>
                </c:pt>
                <c:pt idx="11848">
                  <c:v>45408.666666664816</c:v>
                </c:pt>
                <c:pt idx="11849">
                  <c:v>45408.70833333148</c:v>
                </c:pt>
                <c:pt idx="11850">
                  <c:v>45408.749999998145</c:v>
                </c:pt>
                <c:pt idx="11851">
                  <c:v>45408.791666664809</c:v>
                </c:pt>
                <c:pt idx="11852">
                  <c:v>45408.833333331473</c:v>
                </c:pt>
                <c:pt idx="11853">
                  <c:v>45408.874999998137</c:v>
                </c:pt>
                <c:pt idx="11854">
                  <c:v>45408.916666664802</c:v>
                </c:pt>
                <c:pt idx="11855">
                  <c:v>45408.958333331466</c:v>
                </c:pt>
                <c:pt idx="11856">
                  <c:v>45408.99999999813</c:v>
                </c:pt>
                <c:pt idx="11857">
                  <c:v>45409.041666664794</c:v>
                </c:pt>
                <c:pt idx="11858">
                  <c:v>45409.083333331459</c:v>
                </c:pt>
                <c:pt idx="11859">
                  <c:v>45409.124999998123</c:v>
                </c:pt>
                <c:pt idx="11860">
                  <c:v>45409.166666664787</c:v>
                </c:pt>
                <c:pt idx="11861">
                  <c:v>45409.208333331451</c:v>
                </c:pt>
                <c:pt idx="11862">
                  <c:v>45409.249999998116</c:v>
                </c:pt>
                <c:pt idx="11863">
                  <c:v>45409.29166666478</c:v>
                </c:pt>
                <c:pt idx="11864">
                  <c:v>45409.333333331444</c:v>
                </c:pt>
                <c:pt idx="11865">
                  <c:v>45409.374999998108</c:v>
                </c:pt>
                <c:pt idx="11866">
                  <c:v>45409.416666664772</c:v>
                </c:pt>
                <c:pt idx="11867">
                  <c:v>45409.458333331437</c:v>
                </c:pt>
                <c:pt idx="11868">
                  <c:v>45409.499999998101</c:v>
                </c:pt>
                <c:pt idx="11869">
                  <c:v>45409.541666664765</c:v>
                </c:pt>
                <c:pt idx="11870">
                  <c:v>45409.583333331429</c:v>
                </c:pt>
                <c:pt idx="11871">
                  <c:v>45409.624999998094</c:v>
                </c:pt>
                <c:pt idx="11872">
                  <c:v>45409.666666664758</c:v>
                </c:pt>
                <c:pt idx="11873">
                  <c:v>45409.708333331422</c:v>
                </c:pt>
                <c:pt idx="11874">
                  <c:v>45409.749999998086</c:v>
                </c:pt>
                <c:pt idx="11875">
                  <c:v>45409.791666664751</c:v>
                </c:pt>
                <c:pt idx="11876">
                  <c:v>45409.833333331415</c:v>
                </c:pt>
                <c:pt idx="11877">
                  <c:v>45409.874999998079</c:v>
                </c:pt>
                <c:pt idx="11878">
                  <c:v>45409.916666664743</c:v>
                </c:pt>
                <c:pt idx="11879">
                  <c:v>45409.958333331408</c:v>
                </c:pt>
                <c:pt idx="11880">
                  <c:v>45409.999999998072</c:v>
                </c:pt>
                <c:pt idx="11881">
                  <c:v>45410.041666664736</c:v>
                </c:pt>
                <c:pt idx="11882">
                  <c:v>45410.0833333314</c:v>
                </c:pt>
                <c:pt idx="11883">
                  <c:v>45410.124999998065</c:v>
                </c:pt>
                <c:pt idx="11884">
                  <c:v>45410.166666664729</c:v>
                </c:pt>
                <c:pt idx="11885">
                  <c:v>45410.208333331393</c:v>
                </c:pt>
                <c:pt idx="11886">
                  <c:v>45410.249999998057</c:v>
                </c:pt>
                <c:pt idx="11887">
                  <c:v>45410.291666664722</c:v>
                </c:pt>
                <c:pt idx="11888">
                  <c:v>45410.333333331386</c:v>
                </c:pt>
                <c:pt idx="11889">
                  <c:v>45410.37499999805</c:v>
                </c:pt>
                <c:pt idx="11890">
                  <c:v>45410.416666664714</c:v>
                </c:pt>
                <c:pt idx="11891">
                  <c:v>45410.458333331379</c:v>
                </c:pt>
                <c:pt idx="11892">
                  <c:v>45410.499999998043</c:v>
                </c:pt>
                <c:pt idx="11893">
                  <c:v>45410.541666664707</c:v>
                </c:pt>
                <c:pt idx="11894">
                  <c:v>45410.583333331371</c:v>
                </c:pt>
                <c:pt idx="11895">
                  <c:v>45410.624999998035</c:v>
                </c:pt>
                <c:pt idx="11896">
                  <c:v>45410.6666666647</c:v>
                </c:pt>
                <c:pt idx="11897">
                  <c:v>45410.708333331364</c:v>
                </c:pt>
                <c:pt idx="11898">
                  <c:v>45410.749999998028</c:v>
                </c:pt>
                <c:pt idx="11899">
                  <c:v>45410.791666664692</c:v>
                </c:pt>
                <c:pt idx="11900">
                  <c:v>45410.833333331357</c:v>
                </c:pt>
                <c:pt idx="11901">
                  <c:v>45410.874999998021</c:v>
                </c:pt>
                <c:pt idx="11902">
                  <c:v>45410.916666664685</c:v>
                </c:pt>
                <c:pt idx="11903">
                  <c:v>45410.958333331349</c:v>
                </c:pt>
                <c:pt idx="11904">
                  <c:v>45410.999999998014</c:v>
                </c:pt>
                <c:pt idx="11905">
                  <c:v>45411.041666664678</c:v>
                </c:pt>
                <c:pt idx="11906">
                  <c:v>45411.083333331342</c:v>
                </c:pt>
                <c:pt idx="11907">
                  <c:v>45411.124999998006</c:v>
                </c:pt>
                <c:pt idx="11908">
                  <c:v>45411.166666664671</c:v>
                </c:pt>
                <c:pt idx="11909">
                  <c:v>45411.208333331335</c:v>
                </c:pt>
                <c:pt idx="11910">
                  <c:v>45411.249999997999</c:v>
                </c:pt>
                <c:pt idx="11911">
                  <c:v>45411.291666664663</c:v>
                </c:pt>
                <c:pt idx="11912">
                  <c:v>45411.333333331328</c:v>
                </c:pt>
                <c:pt idx="11913">
                  <c:v>45411.374999997992</c:v>
                </c:pt>
                <c:pt idx="11914">
                  <c:v>45411.416666664656</c:v>
                </c:pt>
                <c:pt idx="11915">
                  <c:v>45411.45833333132</c:v>
                </c:pt>
                <c:pt idx="11916">
                  <c:v>45411.499999997985</c:v>
                </c:pt>
                <c:pt idx="11917">
                  <c:v>45411.541666664649</c:v>
                </c:pt>
                <c:pt idx="11918">
                  <c:v>45411.583333331313</c:v>
                </c:pt>
                <c:pt idx="11919">
                  <c:v>45411.624999997977</c:v>
                </c:pt>
                <c:pt idx="11920">
                  <c:v>45411.666666664642</c:v>
                </c:pt>
                <c:pt idx="11921">
                  <c:v>45411.708333331306</c:v>
                </c:pt>
                <c:pt idx="11922">
                  <c:v>45411.74999999797</c:v>
                </c:pt>
                <c:pt idx="11923">
                  <c:v>45411.791666664634</c:v>
                </c:pt>
                <c:pt idx="11924">
                  <c:v>45411.833333331298</c:v>
                </c:pt>
                <c:pt idx="11925">
                  <c:v>45411.874999997963</c:v>
                </c:pt>
                <c:pt idx="11926">
                  <c:v>45411.916666664627</c:v>
                </c:pt>
                <c:pt idx="11927">
                  <c:v>45411.958333331291</c:v>
                </c:pt>
                <c:pt idx="11928">
                  <c:v>45411.999999997955</c:v>
                </c:pt>
                <c:pt idx="11929">
                  <c:v>45412.04166666462</c:v>
                </c:pt>
                <c:pt idx="11930">
                  <c:v>45412.083333331284</c:v>
                </c:pt>
                <c:pt idx="11931">
                  <c:v>45412.124999997948</c:v>
                </c:pt>
                <c:pt idx="11932">
                  <c:v>45412.166666664612</c:v>
                </c:pt>
                <c:pt idx="11933">
                  <c:v>45412.208333331277</c:v>
                </c:pt>
                <c:pt idx="11934">
                  <c:v>45412.249999997941</c:v>
                </c:pt>
                <c:pt idx="11935">
                  <c:v>45412.291666664605</c:v>
                </c:pt>
                <c:pt idx="11936">
                  <c:v>45412.333333331269</c:v>
                </c:pt>
                <c:pt idx="11937">
                  <c:v>45412.374999997934</c:v>
                </c:pt>
                <c:pt idx="11938">
                  <c:v>45412.416666664598</c:v>
                </c:pt>
                <c:pt idx="11939">
                  <c:v>45412.458333331262</c:v>
                </c:pt>
                <c:pt idx="11940">
                  <c:v>45412.499999997926</c:v>
                </c:pt>
                <c:pt idx="11941">
                  <c:v>45412.541666664591</c:v>
                </c:pt>
                <c:pt idx="11942">
                  <c:v>45412.583333331255</c:v>
                </c:pt>
                <c:pt idx="11943">
                  <c:v>45412.624999997919</c:v>
                </c:pt>
                <c:pt idx="11944">
                  <c:v>45412.666666664583</c:v>
                </c:pt>
                <c:pt idx="11945">
                  <c:v>45412.708333331248</c:v>
                </c:pt>
                <c:pt idx="11946">
                  <c:v>45412.749999997912</c:v>
                </c:pt>
                <c:pt idx="11947">
                  <c:v>45412.791666664576</c:v>
                </c:pt>
                <c:pt idx="11948">
                  <c:v>45412.83333333124</c:v>
                </c:pt>
                <c:pt idx="11949">
                  <c:v>45412.874999997905</c:v>
                </c:pt>
                <c:pt idx="11950">
                  <c:v>45412.916666664569</c:v>
                </c:pt>
                <c:pt idx="11951">
                  <c:v>45412.958333331233</c:v>
                </c:pt>
                <c:pt idx="11952">
                  <c:v>45412.999999997897</c:v>
                </c:pt>
                <c:pt idx="11953">
                  <c:v>45413.041666664561</c:v>
                </c:pt>
                <c:pt idx="11954">
                  <c:v>45413.083333331226</c:v>
                </c:pt>
                <c:pt idx="11955">
                  <c:v>45413.12499999789</c:v>
                </c:pt>
                <c:pt idx="11956">
                  <c:v>45413.166666664554</c:v>
                </c:pt>
                <c:pt idx="11957">
                  <c:v>45413.208333331218</c:v>
                </c:pt>
                <c:pt idx="11958">
                  <c:v>45413.249999997883</c:v>
                </c:pt>
                <c:pt idx="11959">
                  <c:v>45413.291666664547</c:v>
                </c:pt>
                <c:pt idx="11960">
                  <c:v>45413.333333331211</c:v>
                </c:pt>
                <c:pt idx="11961">
                  <c:v>45413.374999997875</c:v>
                </c:pt>
                <c:pt idx="11962">
                  <c:v>45413.41666666454</c:v>
                </c:pt>
                <c:pt idx="11963">
                  <c:v>45413.458333331204</c:v>
                </c:pt>
                <c:pt idx="11964">
                  <c:v>45413.499999997868</c:v>
                </c:pt>
                <c:pt idx="11965">
                  <c:v>45413.541666664532</c:v>
                </c:pt>
                <c:pt idx="11966">
                  <c:v>45413.583333331197</c:v>
                </c:pt>
                <c:pt idx="11967">
                  <c:v>45413.624999997861</c:v>
                </c:pt>
                <c:pt idx="11968">
                  <c:v>45413.666666664525</c:v>
                </c:pt>
                <c:pt idx="11969">
                  <c:v>45413.708333331189</c:v>
                </c:pt>
                <c:pt idx="11970">
                  <c:v>45413.749999997854</c:v>
                </c:pt>
                <c:pt idx="11971">
                  <c:v>45413.791666664518</c:v>
                </c:pt>
                <c:pt idx="11972">
                  <c:v>45413.833333331182</c:v>
                </c:pt>
                <c:pt idx="11973">
                  <c:v>45413.874999997846</c:v>
                </c:pt>
                <c:pt idx="11974">
                  <c:v>45413.916666664511</c:v>
                </c:pt>
                <c:pt idx="11975">
                  <c:v>45413.958333331175</c:v>
                </c:pt>
                <c:pt idx="11976">
                  <c:v>45413.999999997839</c:v>
                </c:pt>
                <c:pt idx="11977">
                  <c:v>45414.041666664503</c:v>
                </c:pt>
                <c:pt idx="11978">
                  <c:v>45414.083333331168</c:v>
                </c:pt>
                <c:pt idx="11979">
                  <c:v>45414.124999997832</c:v>
                </c:pt>
                <c:pt idx="11980">
                  <c:v>45414.166666664496</c:v>
                </c:pt>
                <c:pt idx="11981">
                  <c:v>45414.20833333116</c:v>
                </c:pt>
                <c:pt idx="11982">
                  <c:v>45414.249999997824</c:v>
                </c:pt>
                <c:pt idx="11983">
                  <c:v>45414.291666664489</c:v>
                </c:pt>
                <c:pt idx="11984">
                  <c:v>45414.333333331153</c:v>
                </c:pt>
                <c:pt idx="11985">
                  <c:v>45414.374999997817</c:v>
                </c:pt>
                <c:pt idx="11986">
                  <c:v>45414.416666664481</c:v>
                </c:pt>
                <c:pt idx="11987">
                  <c:v>45414.458333331146</c:v>
                </c:pt>
                <c:pt idx="11988">
                  <c:v>45414.49999999781</c:v>
                </c:pt>
                <c:pt idx="11989">
                  <c:v>45414.541666664474</c:v>
                </c:pt>
                <c:pt idx="11990">
                  <c:v>45414.583333331138</c:v>
                </c:pt>
                <c:pt idx="11991">
                  <c:v>45414.624999997803</c:v>
                </c:pt>
                <c:pt idx="11992">
                  <c:v>45414.666666664467</c:v>
                </c:pt>
                <c:pt idx="11993">
                  <c:v>45414.708333331131</c:v>
                </c:pt>
                <c:pt idx="11994">
                  <c:v>45414.749999997795</c:v>
                </c:pt>
                <c:pt idx="11995">
                  <c:v>45414.79166666446</c:v>
                </c:pt>
                <c:pt idx="11996">
                  <c:v>45414.833333331124</c:v>
                </c:pt>
                <c:pt idx="11997">
                  <c:v>45414.874999997788</c:v>
                </c:pt>
                <c:pt idx="11998">
                  <c:v>45414.916666664452</c:v>
                </c:pt>
                <c:pt idx="11999">
                  <c:v>45414.958333331117</c:v>
                </c:pt>
                <c:pt idx="12000">
                  <c:v>45414.999999997781</c:v>
                </c:pt>
                <c:pt idx="12001">
                  <c:v>45415.041666664445</c:v>
                </c:pt>
                <c:pt idx="12002">
                  <c:v>45415.083333331109</c:v>
                </c:pt>
                <c:pt idx="12003">
                  <c:v>45415.124999997774</c:v>
                </c:pt>
                <c:pt idx="12004">
                  <c:v>45415.166666664438</c:v>
                </c:pt>
                <c:pt idx="12005">
                  <c:v>45415.208333331102</c:v>
                </c:pt>
                <c:pt idx="12006">
                  <c:v>45415.249999997766</c:v>
                </c:pt>
                <c:pt idx="12007">
                  <c:v>45415.291666664431</c:v>
                </c:pt>
                <c:pt idx="12008">
                  <c:v>45415.333333331095</c:v>
                </c:pt>
                <c:pt idx="12009">
                  <c:v>45415.374999997759</c:v>
                </c:pt>
                <c:pt idx="12010">
                  <c:v>45415.416666664423</c:v>
                </c:pt>
                <c:pt idx="12011">
                  <c:v>45415.458333331087</c:v>
                </c:pt>
                <c:pt idx="12012">
                  <c:v>45415.499999997752</c:v>
                </c:pt>
                <c:pt idx="12013">
                  <c:v>45415.541666664416</c:v>
                </c:pt>
                <c:pt idx="12014">
                  <c:v>45415.58333333108</c:v>
                </c:pt>
                <c:pt idx="12015">
                  <c:v>45415.624999997744</c:v>
                </c:pt>
                <c:pt idx="12016">
                  <c:v>45415.666666664409</c:v>
                </c:pt>
                <c:pt idx="12017">
                  <c:v>45415.708333331073</c:v>
                </c:pt>
                <c:pt idx="12018">
                  <c:v>45415.749999997737</c:v>
                </c:pt>
                <c:pt idx="12019">
                  <c:v>45415.791666664401</c:v>
                </c:pt>
                <c:pt idx="12020">
                  <c:v>45415.833333331066</c:v>
                </c:pt>
                <c:pt idx="12021">
                  <c:v>45415.87499999773</c:v>
                </c:pt>
                <c:pt idx="12022">
                  <c:v>45415.916666664394</c:v>
                </c:pt>
                <c:pt idx="12023">
                  <c:v>45415.958333331058</c:v>
                </c:pt>
                <c:pt idx="12024">
                  <c:v>45415.999999997723</c:v>
                </c:pt>
                <c:pt idx="12025">
                  <c:v>45416.041666664387</c:v>
                </c:pt>
                <c:pt idx="12026">
                  <c:v>45416.083333331051</c:v>
                </c:pt>
                <c:pt idx="12027">
                  <c:v>45416.124999997715</c:v>
                </c:pt>
                <c:pt idx="12028">
                  <c:v>45416.16666666438</c:v>
                </c:pt>
                <c:pt idx="12029">
                  <c:v>45416.208333331044</c:v>
                </c:pt>
                <c:pt idx="12030">
                  <c:v>45416.249999997708</c:v>
                </c:pt>
                <c:pt idx="12031">
                  <c:v>45416.291666664372</c:v>
                </c:pt>
                <c:pt idx="12032">
                  <c:v>45416.333333331037</c:v>
                </c:pt>
                <c:pt idx="12033">
                  <c:v>45416.374999997701</c:v>
                </c:pt>
                <c:pt idx="12034">
                  <c:v>45416.416666664365</c:v>
                </c:pt>
                <c:pt idx="12035">
                  <c:v>45416.458333331029</c:v>
                </c:pt>
                <c:pt idx="12036">
                  <c:v>45416.499999997694</c:v>
                </c:pt>
                <c:pt idx="12037">
                  <c:v>45416.541666664358</c:v>
                </c:pt>
                <c:pt idx="12038">
                  <c:v>45416.583333331022</c:v>
                </c:pt>
                <c:pt idx="12039">
                  <c:v>45416.624999997686</c:v>
                </c:pt>
                <c:pt idx="12040">
                  <c:v>45416.66666666435</c:v>
                </c:pt>
                <c:pt idx="12041">
                  <c:v>45416.708333331015</c:v>
                </c:pt>
                <c:pt idx="12042">
                  <c:v>45416.749999997679</c:v>
                </c:pt>
                <c:pt idx="12043">
                  <c:v>45416.791666664343</c:v>
                </c:pt>
                <c:pt idx="12044">
                  <c:v>45416.833333331007</c:v>
                </c:pt>
                <c:pt idx="12045">
                  <c:v>45416.874999997672</c:v>
                </c:pt>
                <c:pt idx="12046">
                  <c:v>45416.916666664336</c:v>
                </c:pt>
                <c:pt idx="12047">
                  <c:v>45416.958333331</c:v>
                </c:pt>
                <c:pt idx="12048">
                  <c:v>45416.999999997664</c:v>
                </c:pt>
                <c:pt idx="12049">
                  <c:v>45417.041666664329</c:v>
                </c:pt>
                <c:pt idx="12050">
                  <c:v>45417.083333330993</c:v>
                </c:pt>
                <c:pt idx="12051">
                  <c:v>45417.124999997657</c:v>
                </c:pt>
                <c:pt idx="12052">
                  <c:v>45417.166666664321</c:v>
                </c:pt>
                <c:pt idx="12053">
                  <c:v>45417.208333330986</c:v>
                </c:pt>
                <c:pt idx="12054">
                  <c:v>45417.24999999765</c:v>
                </c:pt>
                <c:pt idx="12055">
                  <c:v>45417.291666664314</c:v>
                </c:pt>
                <c:pt idx="12056">
                  <c:v>45417.333333330978</c:v>
                </c:pt>
                <c:pt idx="12057">
                  <c:v>45417.374999997643</c:v>
                </c:pt>
                <c:pt idx="12058">
                  <c:v>45417.416666664307</c:v>
                </c:pt>
                <c:pt idx="12059">
                  <c:v>45417.458333330971</c:v>
                </c:pt>
                <c:pt idx="12060">
                  <c:v>45417.499999997635</c:v>
                </c:pt>
                <c:pt idx="12061">
                  <c:v>45417.5416666643</c:v>
                </c:pt>
                <c:pt idx="12062">
                  <c:v>45417.583333330964</c:v>
                </c:pt>
                <c:pt idx="12063">
                  <c:v>45417.624999997628</c:v>
                </c:pt>
                <c:pt idx="12064">
                  <c:v>45417.666666664292</c:v>
                </c:pt>
                <c:pt idx="12065">
                  <c:v>45417.708333330957</c:v>
                </c:pt>
                <c:pt idx="12066">
                  <c:v>45417.749999997621</c:v>
                </c:pt>
                <c:pt idx="12067">
                  <c:v>45417.791666664285</c:v>
                </c:pt>
                <c:pt idx="12068">
                  <c:v>45417.833333330949</c:v>
                </c:pt>
                <c:pt idx="12069">
                  <c:v>45417.874999997613</c:v>
                </c:pt>
                <c:pt idx="12070">
                  <c:v>45417.916666664278</c:v>
                </c:pt>
                <c:pt idx="12071">
                  <c:v>45417.958333330942</c:v>
                </c:pt>
                <c:pt idx="12072">
                  <c:v>45417.999999997606</c:v>
                </c:pt>
                <c:pt idx="12073">
                  <c:v>45418.04166666427</c:v>
                </c:pt>
                <c:pt idx="12074">
                  <c:v>45418.083333330935</c:v>
                </c:pt>
                <c:pt idx="12075">
                  <c:v>45418.124999997599</c:v>
                </c:pt>
                <c:pt idx="12076">
                  <c:v>45418.166666664263</c:v>
                </c:pt>
                <c:pt idx="12077">
                  <c:v>45418.208333330927</c:v>
                </c:pt>
                <c:pt idx="12078">
                  <c:v>45418.249999997592</c:v>
                </c:pt>
                <c:pt idx="12079">
                  <c:v>45418.291666664256</c:v>
                </c:pt>
                <c:pt idx="12080">
                  <c:v>45418.33333333092</c:v>
                </c:pt>
                <c:pt idx="12081">
                  <c:v>45418.374999997584</c:v>
                </c:pt>
                <c:pt idx="12082">
                  <c:v>45418.416666664249</c:v>
                </c:pt>
                <c:pt idx="12083">
                  <c:v>45418.458333330913</c:v>
                </c:pt>
                <c:pt idx="12084">
                  <c:v>45418.499999997577</c:v>
                </c:pt>
                <c:pt idx="12085">
                  <c:v>45418.541666664241</c:v>
                </c:pt>
                <c:pt idx="12086">
                  <c:v>45418.583333330906</c:v>
                </c:pt>
                <c:pt idx="12087">
                  <c:v>45418.62499999757</c:v>
                </c:pt>
                <c:pt idx="12088">
                  <c:v>45418.666666664234</c:v>
                </c:pt>
                <c:pt idx="12089">
                  <c:v>45418.708333330898</c:v>
                </c:pt>
                <c:pt idx="12090">
                  <c:v>45418.749999997563</c:v>
                </c:pt>
                <c:pt idx="12091">
                  <c:v>45418.791666664227</c:v>
                </c:pt>
                <c:pt idx="12092">
                  <c:v>45418.833333330891</c:v>
                </c:pt>
                <c:pt idx="12093">
                  <c:v>45418.874999997555</c:v>
                </c:pt>
                <c:pt idx="12094">
                  <c:v>45418.91666666422</c:v>
                </c:pt>
                <c:pt idx="12095">
                  <c:v>45418.958333330884</c:v>
                </c:pt>
                <c:pt idx="12096">
                  <c:v>45418.999999997548</c:v>
                </c:pt>
                <c:pt idx="12097">
                  <c:v>45419.041666664212</c:v>
                </c:pt>
                <c:pt idx="12098">
                  <c:v>45419.083333330876</c:v>
                </c:pt>
                <c:pt idx="12099">
                  <c:v>45419.124999997541</c:v>
                </c:pt>
                <c:pt idx="12100">
                  <c:v>45419.166666664205</c:v>
                </c:pt>
                <c:pt idx="12101">
                  <c:v>45419.208333330869</c:v>
                </c:pt>
                <c:pt idx="12102">
                  <c:v>45419.249999997533</c:v>
                </c:pt>
                <c:pt idx="12103">
                  <c:v>45419.291666664198</c:v>
                </c:pt>
                <c:pt idx="12104">
                  <c:v>45419.333333330862</c:v>
                </c:pt>
                <c:pt idx="12105">
                  <c:v>45419.374999997526</c:v>
                </c:pt>
                <c:pt idx="12106">
                  <c:v>45419.41666666419</c:v>
                </c:pt>
                <c:pt idx="12107">
                  <c:v>45419.458333330855</c:v>
                </c:pt>
                <c:pt idx="12108">
                  <c:v>45419.499999997519</c:v>
                </c:pt>
                <c:pt idx="12109">
                  <c:v>45419.541666664183</c:v>
                </c:pt>
                <c:pt idx="12110">
                  <c:v>45419.583333330847</c:v>
                </c:pt>
                <c:pt idx="12111">
                  <c:v>45419.624999997512</c:v>
                </c:pt>
                <c:pt idx="12112">
                  <c:v>45419.666666664176</c:v>
                </c:pt>
                <c:pt idx="12113">
                  <c:v>45419.70833333084</c:v>
                </c:pt>
                <c:pt idx="12114">
                  <c:v>45419.749999997504</c:v>
                </c:pt>
                <c:pt idx="12115">
                  <c:v>45419.791666664169</c:v>
                </c:pt>
                <c:pt idx="12116">
                  <c:v>45419.833333330833</c:v>
                </c:pt>
                <c:pt idx="12117">
                  <c:v>45419.874999997497</c:v>
                </c:pt>
                <c:pt idx="12118">
                  <c:v>45419.916666664161</c:v>
                </c:pt>
                <c:pt idx="12119">
                  <c:v>45419.958333330826</c:v>
                </c:pt>
                <c:pt idx="12120">
                  <c:v>45419.99999999749</c:v>
                </c:pt>
                <c:pt idx="12121">
                  <c:v>45420.041666664154</c:v>
                </c:pt>
                <c:pt idx="12122">
                  <c:v>45420.083333330818</c:v>
                </c:pt>
                <c:pt idx="12123">
                  <c:v>45420.124999997483</c:v>
                </c:pt>
                <c:pt idx="12124">
                  <c:v>45420.166666664147</c:v>
                </c:pt>
                <c:pt idx="12125">
                  <c:v>45420.208333330811</c:v>
                </c:pt>
                <c:pt idx="12126">
                  <c:v>45420.249999997475</c:v>
                </c:pt>
                <c:pt idx="12127">
                  <c:v>45420.291666664139</c:v>
                </c:pt>
                <c:pt idx="12128">
                  <c:v>45420.333333330804</c:v>
                </c:pt>
                <c:pt idx="12129">
                  <c:v>45420.374999997468</c:v>
                </c:pt>
                <c:pt idx="12130">
                  <c:v>45420.416666664132</c:v>
                </c:pt>
                <c:pt idx="12131">
                  <c:v>45420.458333330796</c:v>
                </c:pt>
                <c:pt idx="12132">
                  <c:v>45420.499999997461</c:v>
                </c:pt>
                <c:pt idx="12133">
                  <c:v>45420.541666664125</c:v>
                </c:pt>
                <c:pt idx="12134">
                  <c:v>45420.583333330789</c:v>
                </c:pt>
                <c:pt idx="12135">
                  <c:v>45420.624999997453</c:v>
                </c:pt>
                <c:pt idx="12136">
                  <c:v>45420.666666664118</c:v>
                </c:pt>
                <c:pt idx="12137">
                  <c:v>45420.708333330782</c:v>
                </c:pt>
                <c:pt idx="12138">
                  <c:v>45420.749999997446</c:v>
                </c:pt>
                <c:pt idx="12139">
                  <c:v>45420.79166666411</c:v>
                </c:pt>
                <c:pt idx="12140">
                  <c:v>45420.833333330775</c:v>
                </c:pt>
                <c:pt idx="12141">
                  <c:v>45420.874999997439</c:v>
                </c:pt>
                <c:pt idx="12142">
                  <c:v>45420.916666664103</c:v>
                </c:pt>
                <c:pt idx="12143">
                  <c:v>45420.958333330767</c:v>
                </c:pt>
                <c:pt idx="12144">
                  <c:v>45420.999999997432</c:v>
                </c:pt>
                <c:pt idx="12145">
                  <c:v>45421.041666664096</c:v>
                </c:pt>
                <c:pt idx="12146">
                  <c:v>45421.08333333076</c:v>
                </c:pt>
                <c:pt idx="12147">
                  <c:v>45421.124999997424</c:v>
                </c:pt>
                <c:pt idx="12148">
                  <c:v>45421.166666664089</c:v>
                </c:pt>
                <c:pt idx="12149">
                  <c:v>45421.208333330753</c:v>
                </c:pt>
                <c:pt idx="12150">
                  <c:v>45421.249999997417</c:v>
                </c:pt>
                <c:pt idx="12151">
                  <c:v>45421.291666664081</c:v>
                </c:pt>
              </c:numCache>
            </c:numRef>
          </c:cat>
          <c:val>
            <c:numRef>
              <c:f>Hoja1!$H$4:$H$12155</c:f>
              <c:numCache>
                <c:formatCode>General</c:formatCode>
                <c:ptCount val="121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0.21436199545860291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0.21436199545860291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0.21436199545860291</c:v>
                </c:pt>
                <c:pt idx="455">
                  <c:v>0</c:v>
                </c:pt>
                <c:pt idx="456">
                  <c:v>0</c:v>
                </c:pt>
                <c:pt idx="457">
                  <c:v>0.21436199545860291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0.21436199545860291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0.21436199545860291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0.21436199545860291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0.21436199545860291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0.21436199545860291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3.6441540718078613</c:v>
                </c:pt>
                <c:pt idx="1994">
                  <c:v>15.648426055908203</c:v>
                </c:pt>
                <c:pt idx="1995">
                  <c:v>15.648426055908203</c:v>
                </c:pt>
                <c:pt idx="1996">
                  <c:v>15.648426055908203</c:v>
                </c:pt>
                <c:pt idx="1997">
                  <c:v>15.648426055908203</c:v>
                </c:pt>
                <c:pt idx="1998">
                  <c:v>15.648426055908203</c:v>
                </c:pt>
                <c:pt idx="1999">
                  <c:v>15.648426055908203</c:v>
                </c:pt>
                <c:pt idx="2000">
                  <c:v>17.792045593261719</c:v>
                </c:pt>
                <c:pt idx="2001">
                  <c:v>18.435131072998047</c:v>
                </c:pt>
                <c:pt idx="2002">
                  <c:v>18.435131072998047</c:v>
                </c:pt>
                <c:pt idx="2003">
                  <c:v>30.01068115234375</c:v>
                </c:pt>
                <c:pt idx="2004">
                  <c:v>57.020294189453125</c:v>
                </c:pt>
                <c:pt idx="2005">
                  <c:v>56.377204895019531</c:v>
                </c:pt>
                <c:pt idx="2006">
                  <c:v>56.377204895019531</c:v>
                </c:pt>
                <c:pt idx="2007">
                  <c:v>55.519760131835938</c:v>
                </c:pt>
                <c:pt idx="2008">
                  <c:v>55.091033935546875</c:v>
                </c:pt>
                <c:pt idx="2009">
                  <c:v>54.876670837402344</c:v>
                </c:pt>
                <c:pt idx="2010">
                  <c:v>55.305397033691406</c:v>
                </c:pt>
                <c:pt idx="2011">
                  <c:v>56.162841796875</c:v>
                </c:pt>
                <c:pt idx="2012">
                  <c:v>56.591567993164063</c:v>
                </c:pt>
                <c:pt idx="2013">
                  <c:v>57.020294189453125</c:v>
                </c:pt>
                <c:pt idx="2014">
                  <c:v>57.449020385742188</c:v>
                </c:pt>
                <c:pt idx="2015">
                  <c:v>57.234657287597656</c:v>
                </c:pt>
                <c:pt idx="2016">
                  <c:v>57.877738952636719</c:v>
                </c:pt>
                <c:pt idx="2017">
                  <c:v>57.234657287597656</c:v>
                </c:pt>
                <c:pt idx="2018">
                  <c:v>57.449020385742188</c:v>
                </c:pt>
                <c:pt idx="2019">
                  <c:v>58.306465148925781</c:v>
                </c:pt>
                <c:pt idx="2020">
                  <c:v>58.09210205078125</c:v>
                </c:pt>
                <c:pt idx="2021">
                  <c:v>58.09210205078125</c:v>
                </c:pt>
                <c:pt idx="2022">
                  <c:v>58.306465148925781</c:v>
                </c:pt>
                <c:pt idx="2023">
                  <c:v>57.234657287597656</c:v>
                </c:pt>
                <c:pt idx="2024">
                  <c:v>58.949554443359375</c:v>
                </c:pt>
                <c:pt idx="2025">
                  <c:v>58.520828247070313</c:v>
                </c:pt>
                <c:pt idx="2026">
                  <c:v>58.735191345214844</c:v>
                </c:pt>
                <c:pt idx="2027">
                  <c:v>57.877738952636719</c:v>
                </c:pt>
                <c:pt idx="2028">
                  <c:v>57.449020385742188</c:v>
                </c:pt>
                <c:pt idx="2029">
                  <c:v>57.020294189453125</c:v>
                </c:pt>
                <c:pt idx="2030">
                  <c:v>56.591567993164063</c:v>
                </c:pt>
                <c:pt idx="2031">
                  <c:v>55.734123229980469</c:v>
                </c:pt>
                <c:pt idx="2032">
                  <c:v>52.947418212890625</c:v>
                </c:pt>
                <c:pt idx="2033">
                  <c:v>56.377204895019531</c:v>
                </c:pt>
                <c:pt idx="2034">
                  <c:v>54.876670837402344</c:v>
                </c:pt>
                <c:pt idx="2035">
                  <c:v>57.449020385742188</c:v>
                </c:pt>
                <c:pt idx="2036">
                  <c:v>58.306465148925781</c:v>
                </c:pt>
                <c:pt idx="2037">
                  <c:v>58.520828247070313</c:v>
                </c:pt>
                <c:pt idx="2038">
                  <c:v>58.735191345214844</c:v>
                </c:pt>
                <c:pt idx="2039">
                  <c:v>58.735191345214844</c:v>
                </c:pt>
                <c:pt idx="2040">
                  <c:v>58.735191345214844</c:v>
                </c:pt>
                <c:pt idx="2041">
                  <c:v>58.306465148925781</c:v>
                </c:pt>
                <c:pt idx="2042">
                  <c:v>58.735191345214844</c:v>
                </c:pt>
                <c:pt idx="2043">
                  <c:v>58.735191345214844</c:v>
                </c:pt>
                <c:pt idx="2044">
                  <c:v>59.378273010253906</c:v>
                </c:pt>
                <c:pt idx="2045">
                  <c:v>58.735191345214844</c:v>
                </c:pt>
                <c:pt idx="2046">
                  <c:v>58.306465148925781</c:v>
                </c:pt>
                <c:pt idx="2047">
                  <c:v>58.949554443359375</c:v>
                </c:pt>
                <c:pt idx="2048">
                  <c:v>58.949554443359375</c:v>
                </c:pt>
                <c:pt idx="2049">
                  <c:v>58.09210205078125</c:v>
                </c:pt>
                <c:pt idx="2050">
                  <c:v>58.735191345214844</c:v>
                </c:pt>
                <c:pt idx="2051">
                  <c:v>57.663375854492188</c:v>
                </c:pt>
                <c:pt idx="2052">
                  <c:v>56.805931091308594</c:v>
                </c:pt>
                <c:pt idx="2053">
                  <c:v>56.377204895019531</c:v>
                </c:pt>
                <c:pt idx="2054">
                  <c:v>57.234657287597656</c:v>
                </c:pt>
                <c:pt idx="2055">
                  <c:v>57.020294189453125</c:v>
                </c:pt>
                <c:pt idx="2056">
                  <c:v>57.020294189453125</c:v>
                </c:pt>
                <c:pt idx="2057">
                  <c:v>56.805931091308594</c:v>
                </c:pt>
                <c:pt idx="2058">
                  <c:v>55.305397033691406</c:v>
                </c:pt>
                <c:pt idx="2059">
                  <c:v>58.520828247070313</c:v>
                </c:pt>
                <c:pt idx="2060">
                  <c:v>57.449020385742188</c:v>
                </c:pt>
                <c:pt idx="2061">
                  <c:v>57.877738952636719</c:v>
                </c:pt>
                <c:pt idx="2062">
                  <c:v>57.663375854492188</c:v>
                </c:pt>
                <c:pt idx="2063">
                  <c:v>58.306465148925781</c:v>
                </c:pt>
                <c:pt idx="2064">
                  <c:v>58.306465148925781</c:v>
                </c:pt>
                <c:pt idx="2065">
                  <c:v>58.09210205078125</c:v>
                </c:pt>
                <c:pt idx="2066">
                  <c:v>58.520828247070313</c:v>
                </c:pt>
                <c:pt idx="2067">
                  <c:v>58.735191345214844</c:v>
                </c:pt>
                <c:pt idx="2068">
                  <c:v>59.163909912109375</c:v>
                </c:pt>
                <c:pt idx="2069">
                  <c:v>57.663375854492188</c:v>
                </c:pt>
                <c:pt idx="2070">
                  <c:v>58.520828247070313</c:v>
                </c:pt>
                <c:pt idx="2071">
                  <c:v>56.162841796875</c:v>
                </c:pt>
                <c:pt idx="2072">
                  <c:v>58.949554443359375</c:v>
                </c:pt>
                <c:pt idx="2073">
                  <c:v>58.306465148925781</c:v>
                </c:pt>
                <c:pt idx="2074">
                  <c:v>58.735191345214844</c:v>
                </c:pt>
                <c:pt idx="2075">
                  <c:v>58.09210205078125</c:v>
                </c:pt>
                <c:pt idx="2076">
                  <c:v>58.09210205078125</c:v>
                </c:pt>
                <c:pt idx="2077">
                  <c:v>57.020294189453125</c:v>
                </c:pt>
                <c:pt idx="2078">
                  <c:v>57.663375854492188</c:v>
                </c:pt>
                <c:pt idx="2079">
                  <c:v>57.234657287597656</c:v>
                </c:pt>
                <c:pt idx="2080">
                  <c:v>57.020294189453125</c:v>
                </c:pt>
                <c:pt idx="2081">
                  <c:v>56.377204895019531</c:v>
                </c:pt>
                <c:pt idx="2082">
                  <c:v>57.234657287597656</c:v>
                </c:pt>
                <c:pt idx="2083">
                  <c:v>57.877738952636719</c:v>
                </c:pt>
                <c:pt idx="2084">
                  <c:v>57.877738952636719</c:v>
                </c:pt>
                <c:pt idx="2085">
                  <c:v>57.877738952636719</c:v>
                </c:pt>
                <c:pt idx="2086">
                  <c:v>57.877738952636719</c:v>
                </c:pt>
                <c:pt idx="2087">
                  <c:v>57.877738952636719</c:v>
                </c:pt>
                <c:pt idx="2088">
                  <c:v>57.877738952636719</c:v>
                </c:pt>
                <c:pt idx="2089">
                  <c:v>57.877738952636719</c:v>
                </c:pt>
                <c:pt idx="2090">
                  <c:v>57.877738952636719</c:v>
                </c:pt>
                <c:pt idx="2091">
                  <c:v>57.877738952636719</c:v>
                </c:pt>
                <c:pt idx="2092">
                  <c:v>57.877738952636719</c:v>
                </c:pt>
                <c:pt idx="2093">
                  <c:v>57.877738952636719</c:v>
                </c:pt>
                <c:pt idx="2094">
                  <c:v>57.877738952636719</c:v>
                </c:pt>
                <c:pt idx="2095">
                  <c:v>57.877738952636719</c:v>
                </c:pt>
                <c:pt idx="2096">
                  <c:v>59.163909912109375</c:v>
                </c:pt>
                <c:pt idx="2097">
                  <c:v>59.163909912109375</c:v>
                </c:pt>
                <c:pt idx="2098">
                  <c:v>58.09210205078125</c:v>
                </c:pt>
                <c:pt idx="2099">
                  <c:v>57.877738952636719</c:v>
                </c:pt>
                <c:pt idx="2100">
                  <c:v>57.449020385742188</c:v>
                </c:pt>
                <c:pt idx="2101">
                  <c:v>56.805931091308594</c:v>
                </c:pt>
                <c:pt idx="2102">
                  <c:v>56.805931091308594</c:v>
                </c:pt>
                <c:pt idx="2103">
                  <c:v>56.591567993164063</c:v>
                </c:pt>
                <c:pt idx="2104">
                  <c:v>57.020294189453125</c:v>
                </c:pt>
                <c:pt idx="2105">
                  <c:v>56.377204895019531</c:v>
                </c:pt>
                <c:pt idx="2106">
                  <c:v>57.020294189453125</c:v>
                </c:pt>
                <c:pt idx="2107">
                  <c:v>58.09210205078125</c:v>
                </c:pt>
                <c:pt idx="2108">
                  <c:v>57.663375854492188</c:v>
                </c:pt>
                <c:pt idx="2109">
                  <c:v>57.234657287597656</c:v>
                </c:pt>
                <c:pt idx="2110">
                  <c:v>59.163909912109375</c:v>
                </c:pt>
                <c:pt idx="2111">
                  <c:v>59.163909912109375</c:v>
                </c:pt>
                <c:pt idx="2112">
                  <c:v>58.520828247070313</c:v>
                </c:pt>
                <c:pt idx="2113">
                  <c:v>58.735191345214844</c:v>
                </c:pt>
                <c:pt idx="2114">
                  <c:v>58.949554443359375</c:v>
                </c:pt>
                <c:pt idx="2115">
                  <c:v>58.949554443359375</c:v>
                </c:pt>
                <c:pt idx="2116">
                  <c:v>58.949554443359375</c:v>
                </c:pt>
                <c:pt idx="2117">
                  <c:v>57.663375854492188</c:v>
                </c:pt>
                <c:pt idx="2118">
                  <c:v>58.735191345214844</c:v>
                </c:pt>
                <c:pt idx="2119">
                  <c:v>55.948486328125</c:v>
                </c:pt>
                <c:pt idx="2120">
                  <c:v>59.163909912109375</c:v>
                </c:pt>
                <c:pt idx="2121">
                  <c:v>57.877738952636719</c:v>
                </c:pt>
                <c:pt idx="2122">
                  <c:v>59.163909912109375</c:v>
                </c:pt>
                <c:pt idx="2123">
                  <c:v>58.949554443359375</c:v>
                </c:pt>
                <c:pt idx="2124">
                  <c:v>57.877738952636719</c:v>
                </c:pt>
                <c:pt idx="2125">
                  <c:v>58.735191345214844</c:v>
                </c:pt>
                <c:pt idx="2126">
                  <c:v>58.735191345214844</c:v>
                </c:pt>
                <c:pt idx="2127">
                  <c:v>58.520828247070313</c:v>
                </c:pt>
                <c:pt idx="2128">
                  <c:v>57.877738952636719</c:v>
                </c:pt>
                <c:pt idx="2129">
                  <c:v>58.949554443359375</c:v>
                </c:pt>
                <c:pt idx="2130">
                  <c:v>56.805931091308594</c:v>
                </c:pt>
                <c:pt idx="2131">
                  <c:v>58.949554443359375</c:v>
                </c:pt>
                <c:pt idx="2132">
                  <c:v>58.520828247070313</c:v>
                </c:pt>
                <c:pt idx="2133">
                  <c:v>58.09210205078125</c:v>
                </c:pt>
                <c:pt idx="2134">
                  <c:v>58.735191345214844</c:v>
                </c:pt>
                <c:pt idx="2135">
                  <c:v>59.163909912109375</c:v>
                </c:pt>
                <c:pt idx="2136">
                  <c:v>58.949554443359375</c:v>
                </c:pt>
                <c:pt idx="2137">
                  <c:v>58.949554443359375</c:v>
                </c:pt>
                <c:pt idx="2138">
                  <c:v>58.949554443359375</c:v>
                </c:pt>
                <c:pt idx="2139">
                  <c:v>58.735191345214844</c:v>
                </c:pt>
                <c:pt idx="2140">
                  <c:v>58.949554443359375</c:v>
                </c:pt>
                <c:pt idx="2141">
                  <c:v>59.163909912109375</c:v>
                </c:pt>
                <c:pt idx="2142">
                  <c:v>59.163909912109375</c:v>
                </c:pt>
                <c:pt idx="2143">
                  <c:v>57.663375854492188</c:v>
                </c:pt>
                <c:pt idx="2144">
                  <c:v>59.163909912109375</c:v>
                </c:pt>
                <c:pt idx="2145">
                  <c:v>59.163909912109375</c:v>
                </c:pt>
                <c:pt idx="2146">
                  <c:v>59.163909912109375</c:v>
                </c:pt>
                <c:pt idx="2147">
                  <c:v>58.306465148925781</c:v>
                </c:pt>
                <c:pt idx="2148">
                  <c:v>57.877738952636719</c:v>
                </c:pt>
                <c:pt idx="2149">
                  <c:v>57.449020385742188</c:v>
                </c:pt>
                <c:pt idx="2150">
                  <c:v>57.449020385742188</c:v>
                </c:pt>
                <c:pt idx="2151">
                  <c:v>57.020294189453125</c:v>
                </c:pt>
                <c:pt idx="2152">
                  <c:v>57.449020385742188</c:v>
                </c:pt>
                <c:pt idx="2153">
                  <c:v>56.805931091308594</c:v>
                </c:pt>
                <c:pt idx="2154">
                  <c:v>57.020294189453125</c:v>
                </c:pt>
                <c:pt idx="2155">
                  <c:v>58.306465148925781</c:v>
                </c:pt>
                <c:pt idx="2156">
                  <c:v>58.735191345214844</c:v>
                </c:pt>
                <c:pt idx="2157">
                  <c:v>58.949554443359375</c:v>
                </c:pt>
                <c:pt idx="2158">
                  <c:v>58.949554443359375</c:v>
                </c:pt>
                <c:pt idx="2159">
                  <c:v>58.306465148925781</c:v>
                </c:pt>
                <c:pt idx="2160">
                  <c:v>58.949554443359375</c:v>
                </c:pt>
                <c:pt idx="2161">
                  <c:v>58.949554443359375</c:v>
                </c:pt>
                <c:pt idx="2162">
                  <c:v>58.949554443359375</c:v>
                </c:pt>
                <c:pt idx="2163">
                  <c:v>58.949554443359375</c:v>
                </c:pt>
                <c:pt idx="2164">
                  <c:v>56.805931091308594</c:v>
                </c:pt>
                <c:pt idx="2165">
                  <c:v>58.09210205078125</c:v>
                </c:pt>
                <c:pt idx="2166">
                  <c:v>57.877738952636719</c:v>
                </c:pt>
                <c:pt idx="2167">
                  <c:v>58.735191345214844</c:v>
                </c:pt>
                <c:pt idx="2168">
                  <c:v>58.735191345214844</c:v>
                </c:pt>
                <c:pt idx="2169">
                  <c:v>58.735191345214844</c:v>
                </c:pt>
                <c:pt idx="2170">
                  <c:v>59.163909912109375</c:v>
                </c:pt>
                <c:pt idx="2171">
                  <c:v>58.735191345214844</c:v>
                </c:pt>
                <c:pt idx="2172">
                  <c:v>58.09210205078125</c:v>
                </c:pt>
                <c:pt idx="2173">
                  <c:v>57.449020385742188</c:v>
                </c:pt>
                <c:pt idx="2174">
                  <c:v>57.234657287597656</c:v>
                </c:pt>
                <c:pt idx="2175">
                  <c:v>56.591567993164063</c:v>
                </c:pt>
                <c:pt idx="2176">
                  <c:v>56.377204895019531</c:v>
                </c:pt>
                <c:pt idx="2177">
                  <c:v>54.01922607421875</c:v>
                </c:pt>
                <c:pt idx="2178">
                  <c:v>55.091033935546875</c:v>
                </c:pt>
                <c:pt idx="2179">
                  <c:v>57.663375854492188</c:v>
                </c:pt>
                <c:pt idx="2180">
                  <c:v>56.591567993164063</c:v>
                </c:pt>
                <c:pt idx="2181">
                  <c:v>57.449020385742188</c:v>
                </c:pt>
                <c:pt idx="2182">
                  <c:v>58.306465148925781</c:v>
                </c:pt>
                <c:pt idx="2183">
                  <c:v>58.306465148925781</c:v>
                </c:pt>
                <c:pt idx="2184">
                  <c:v>57.877738952636719</c:v>
                </c:pt>
                <c:pt idx="2185">
                  <c:v>57.663375854492188</c:v>
                </c:pt>
                <c:pt idx="2186">
                  <c:v>58.735191345214844</c:v>
                </c:pt>
                <c:pt idx="2187">
                  <c:v>57.020294189453125</c:v>
                </c:pt>
                <c:pt idx="2188">
                  <c:v>57.449020385742188</c:v>
                </c:pt>
                <c:pt idx="2189">
                  <c:v>58.520828247070313</c:v>
                </c:pt>
                <c:pt idx="2190">
                  <c:v>58.949554443359375</c:v>
                </c:pt>
                <c:pt idx="2191">
                  <c:v>57.877738952636719</c:v>
                </c:pt>
                <c:pt idx="2192">
                  <c:v>58.949554443359375</c:v>
                </c:pt>
                <c:pt idx="2193">
                  <c:v>58.09210205078125</c:v>
                </c:pt>
                <c:pt idx="2194">
                  <c:v>58.735191345214844</c:v>
                </c:pt>
                <c:pt idx="2195">
                  <c:v>58.520828247070313</c:v>
                </c:pt>
                <c:pt idx="2196">
                  <c:v>57.877738952636719</c:v>
                </c:pt>
                <c:pt idx="2197">
                  <c:v>56.591567993164063</c:v>
                </c:pt>
                <c:pt idx="2198">
                  <c:v>55.948486328125</c:v>
                </c:pt>
                <c:pt idx="2199">
                  <c:v>57.020294189453125</c:v>
                </c:pt>
                <c:pt idx="2200">
                  <c:v>56.805931091308594</c:v>
                </c:pt>
                <c:pt idx="2201">
                  <c:v>54.447952270507813</c:v>
                </c:pt>
                <c:pt idx="2202">
                  <c:v>53.376136779785156</c:v>
                </c:pt>
                <c:pt idx="2203">
                  <c:v>56.805931091308594</c:v>
                </c:pt>
                <c:pt idx="2204">
                  <c:v>58.09210205078125</c:v>
                </c:pt>
                <c:pt idx="2205">
                  <c:v>57.877738952636719</c:v>
                </c:pt>
                <c:pt idx="2206">
                  <c:v>58.306465148925781</c:v>
                </c:pt>
                <c:pt idx="2207">
                  <c:v>56.377204895019531</c:v>
                </c:pt>
                <c:pt idx="2208">
                  <c:v>56.805931091308594</c:v>
                </c:pt>
                <c:pt idx="2209">
                  <c:v>56.591567993164063</c:v>
                </c:pt>
                <c:pt idx="2210">
                  <c:v>58.09210205078125</c:v>
                </c:pt>
                <c:pt idx="2211">
                  <c:v>57.234657287597656</c:v>
                </c:pt>
                <c:pt idx="2212">
                  <c:v>59.163909912109375</c:v>
                </c:pt>
                <c:pt idx="2213">
                  <c:v>59.378273010253906</c:v>
                </c:pt>
                <c:pt idx="2214">
                  <c:v>59.806999206542969</c:v>
                </c:pt>
                <c:pt idx="2215">
                  <c:v>59.163909912109375</c:v>
                </c:pt>
                <c:pt idx="2216">
                  <c:v>58.306465148925781</c:v>
                </c:pt>
                <c:pt idx="2217">
                  <c:v>59.378273010253906</c:v>
                </c:pt>
                <c:pt idx="2218">
                  <c:v>58.520828247070313</c:v>
                </c:pt>
                <c:pt idx="2219">
                  <c:v>58.520828247070313</c:v>
                </c:pt>
                <c:pt idx="2220">
                  <c:v>58.306465148925781</c:v>
                </c:pt>
                <c:pt idx="2221">
                  <c:v>58.09210205078125</c:v>
                </c:pt>
                <c:pt idx="2222">
                  <c:v>56.377204895019531</c:v>
                </c:pt>
                <c:pt idx="2223">
                  <c:v>57.234657287597656</c:v>
                </c:pt>
                <c:pt idx="2224">
                  <c:v>56.805931091308594</c:v>
                </c:pt>
                <c:pt idx="2225">
                  <c:v>57.449020385742188</c:v>
                </c:pt>
                <c:pt idx="2226">
                  <c:v>57.449020385742188</c:v>
                </c:pt>
                <c:pt idx="2227">
                  <c:v>58.735191345214844</c:v>
                </c:pt>
                <c:pt idx="2228">
                  <c:v>57.663375854492188</c:v>
                </c:pt>
                <c:pt idx="2229">
                  <c:v>58.09210205078125</c:v>
                </c:pt>
                <c:pt idx="2230">
                  <c:v>58.949554443359375</c:v>
                </c:pt>
                <c:pt idx="2231">
                  <c:v>57.877738952636719</c:v>
                </c:pt>
                <c:pt idx="2232">
                  <c:v>58.520828247070313</c:v>
                </c:pt>
                <c:pt idx="2233">
                  <c:v>54.01922607421875</c:v>
                </c:pt>
                <c:pt idx="2234">
                  <c:v>56.805931091308594</c:v>
                </c:pt>
                <c:pt idx="2235">
                  <c:v>58.735191345214844</c:v>
                </c:pt>
                <c:pt idx="2236">
                  <c:v>58.735191345214844</c:v>
                </c:pt>
                <c:pt idx="2237">
                  <c:v>58.735191345214844</c:v>
                </c:pt>
                <c:pt idx="2238">
                  <c:v>58.306465148925781</c:v>
                </c:pt>
                <c:pt idx="2239">
                  <c:v>58.949554443359375</c:v>
                </c:pt>
                <c:pt idx="2240">
                  <c:v>58.520828247070313</c:v>
                </c:pt>
                <c:pt idx="2241">
                  <c:v>57.877738952636719</c:v>
                </c:pt>
                <c:pt idx="2242">
                  <c:v>58.306465148925781</c:v>
                </c:pt>
                <c:pt idx="2243">
                  <c:v>58.949554443359375</c:v>
                </c:pt>
                <c:pt idx="2244">
                  <c:v>58.735191345214844</c:v>
                </c:pt>
                <c:pt idx="2245">
                  <c:v>57.877738952636719</c:v>
                </c:pt>
                <c:pt idx="2246">
                  <c:v>57.449020385742188</c:v>
                </c:pt>
                <c:pt idx="2247">
                  <c:v>55.948486328125</c:v>
                </c:pt>
                <c:pt idx="2248">
                  <c:v>57.020294189453125</c:v>
                </c:pt>
                <c:pt idx="2249">
                  <c:v>57.234657287597656</c:v>
                </c:pt>
                <c:pt idx="2250">
                  <c:v>56.377204895019531</c:v>
                </c:pt>
                <c:pt idx="2251">
                  <c:v>57.449020385742188</c:v>
                </c:pt>
                <c:pt idx="2252">
                  <c:v>57.663375854492188</c:v>
                </c:pt>
                <c:pt idx="2253">
                  <c:v>56.805931091308594</c:v>
                </c:pt>
                <c:pt idx="2254">
                  <c:v>57.020294189453125</c:v>
                </c:pt>
                <c:pt idx="2255">
                  <c:v>58.735191345214844</c:v>
                </c:pt>
                <c:pt idx="2256">
                  <c:v>58.09210205078125</c:v>
                </c:pt>
                <c:pt idx="2257">
                  <c:v>58.949554443359375</c:v>
                </c:pt>
                <c:pt idx="2258">
                  <c:v>57.877738952636719</c:v>
                </c:pt>
                <c:pt idx="2259">
                  <c:v>58.09210205078125</c:v>
                </c:pt>
                <c:pt idx="2260">
                  <c:v>57.663375854492188</c:v>
                </c:pt>
                <c:pt idx="2261">
                  <c:v>57.234657287597656</c:v>
                </c:pt>
                <c:pt idx="2262">
                  <c:v>57.020294189453125</c:v>
                </c:pt>
                <c:pt idx="2263">
                  <c:v>57.449020385742188</c:v>
                </c:pt>
                <c:pt idx="2264">
                  <c:v>58.949554443359375</c:v>
                </c:pt>
                <c:pt idx="2265">
                  <c:v>58.306465148925781</c:v>
                </c:pt>
                <c:pt idx="2266">
                  <c:v>59.163909912109375</c:v>
                </c:pt>
                <c:pt idx="2267">
                  <c:v>58.735191345214844</c:v>
                </c:pt>
                <c:pt idx="2268">
                  <c:v>58.09210205078125</c:v>
                </c:pt>
                <c:pt idx="2269">
                  <c:v>58.306465148925781</c:v>
                </c:pt>
                <c:pt idx="2270">
                  <c:v>58.09210205078125</c:v>
                </c:pt>
                <c:pt idx="2271">
                  <c:v>57.449020385742188</c:v>
                </c:pt>
                <c:pt idx="2272">
                  <c:v>57.449020385742188</c:v>
                </c:pt>
                <c:pt idx="2273">
                  <c:v>57.663375854492188</c:v>
                </c:pt>
                <c:pt idx="2274">
                  <c:v>57.663375854492188</c:v>
                </c:pt>
                <c:pt idx="2275">
                  <c:v>58.735191345214844</c:v>
                </c:pt>
                <c:pt idx="2276">
                  <c:v>58.735191345214844</c:v>
                </c:pt>
                <c:pt idx="2277">
                  <c:v>58.520828247070313</c:v>
                </c:pt>
                <c:pt idx="2278">
                  <c:v>57.449020385742188</c:v>
                </c:pt>
                <c:pt idx="2279">
                  <c:v>58.09210205078125</c:v>
                </c:pt>
                <c:pt idx="2280">
                  <c:v>57.877738952636719</c:v>
                </c:pt>
                <c:pt idx="2281">
                  <c:v>58.09210205078125</c:v>
                </c:pt>
                <c:pt idx="2282">
                  <c:v>58.09210205078125</c:v>
                </c:pt>
                <c:pt idx="2283">
                  <c:v>58.520828247070313</c:v>
                </c:pt>
                <c:pt idx="2284">
                  <c:v>57.877738952636719</c:v>
                </c:pt>
                <c:pt idx="2285">
                  <c:v>58.520828247070313</c:v>
                </c:pt>
                <c:pt idx="2286">
                  <c:v>59.378273010253906</c:v>
                </c:pt>
                <c:pt idx="2287">
                  <c:v>59.163909912109375</c:v>
                </c:pt>
                <c:pt idx="2288">
                  <c:v>58.520828247070313</c:v>
                </c:pt>
                <c:pt idx="2289">
                  <c:v>54.662307739257813</c:v>
                </c:pt>
                <c:pt idx="2290">
                  <c:v>58.735191345214844</c:v>
                </c:pt>
                <c:pt idx="2291">
                  <c:v>58.306465148925781</c:v>
                </c:pt>
                <c:pt idx="2292">
                  <c:v>58.306465148925781</c:v>
                </c:pt>
                <c:pt idx="2293">
                  <c:v>58.09210205078125</c:v>
                </c:pt>
                <c:pt idx="2294">
                  <c:v>57.449020385742188</c:v>
                </c:pt>
                <c:pt idx="2295">
                  <c:v>57.449020385742188</c:v>
                </c:pt>
                <c:pt idx="2296">
                  <c:v>56.805931091308594</c:v>
                </c:pt>
                <c:pt idx="2297">
                  <c:v>58.520828247070313</c:v>
                </c:pt>
                <c:pt idx="2298">
                  <c:v>60.0213623046875</c:v>
                </c:pt>
                <c:pt idx="2299">
                  <c:v>58.949554443359375</c:v>
                </c:pt>
                <c:pt idx="2300">
                  <c:v>58.735191345214844</c:v>
                </c:pt>
                <c:pt idx="2301">
                  <c:v>58.735191345214844</c:v>
                </c:pt>
                <c:pt idx="2302">
                  <c:v>58.949554443359375</c:v>
                </c:pt>
                <c:pt idx="2303">
                  <c:v>58.735191345214844</c:v>
                </c:pt>
                <c:pt idx="2304">
                  <c:v>58.735191345214844</c:v>
                </c:pt>
                <c:pt idx="2305">
                  <c:v>58.306465148925781</c:v>
                </c:pt>
                <c:pt idx="2306">
                  <c:v>58.735191345214844</c:v>
                </c:pt>
                <c:pt idx="2307">
                  <c:v>58.09210205078125</c:v>
                </c:pt>
                <c:pt idx="2308">
                  <c:v>55.519760131835938</c:v>
                </c:pt>
                <c:pt idx="2309">
                  <c:v>58.520828247070313</c:v>
                </c:pt>
                <c:pt idx="2310">
                  <c:v>58.520828247070313</c:v>
                </c:pt>
                <c:pt idx="2311">
                  <c:v>55.305397033691406</c:v>
                </c:pt>
                <c:pt idx="2312">
                  <c:v>60.450088500976563</c:v>
                </c:pt>
                <c:pt idx="2313">
                  <c:v>58.949554443359375</c:v>
                </c:pt>
                <c:pt idx="2314">
                  <c:v>58.306465148925781</c:v>
                </c:pt>
                <c:pt idx="2315">
                  <c:v>58.735191345214844</c:v>
                </c:pt>
                <c:pt idx="2316">
                  <c:v>58.949554443359375</c:v>
                </c:pt>
                <c:pt idx="2317">
                  <c:v>56.377204895019531</c:v>
                </c:pt>
                <c:pt idx="2318">
                  <c:v>58.09210205078125</c:v>
                </c:pt>
                <c:pt idx="2319">
                  <c:v>58.735191345214844</c:v>
                </c:pt>
                <c:pt idx="2320">
                  <c:v>57.449020385742188</c:v>
                </c:pt>
                <c:pt idx="2321">
                  <c:v>59.806999206542969</c:v>
                </c:pt>
                <c:pt idx="2322">
                  <c:v>55.734123229980469</c:v>
                </c:pt>
                <c:pt idx="2323">
                  <c:v>59.806999206542969</c:v>
                </c:pt>
                <c:pt idx="2324">
                  <c:v>59.806999206542969</c:v>
                </c:pt>
                <c:pt idx="2325">
                  <c:v>59.378273010253906</c:v>
                </c:pt>
                <c:pt idx="2326">
                  <c:v>58.735191345214844</c:v>
                </c:pt>
                <c:pt idx="2327">
                  <c:v>58.520828247070313</c:v>
                </c:pt>
                <c:pt idx="2328">
                  <c:v>58.306465148925781</c:v>
                </c:pt>
                <c:pt idx="2329">
                  <c:v>60.878807067871094</c:v>
                </c:pt>
                <c:pt idx="2330">
                  <c:v>58.949554443359375</c:v>
                </c:pt>
                <c:pt idx="2331">
                  <c:v>59.378273010253906</c:v>
                </c:pt>
                <c:pt idx="2332">
                  <c:v>58.735191345214844</c:v>
                </c:pt>
                <c:pt idx="2333">
                  <c:v>59.592636108398438</c:v>
                </c:pt>
                <c:pt idx="2334">
                  <c:v>59.592636108398438</c:v>
                </c:pt>
                <c:pt idx="2335">
                  <c:v>57.020294189453125</c:v>
                </c:pt>
                <c:pt idx="2336">
                  <c:v>60.450088500976563</c:v>
                </c:pt>
                <c:pt idx="2337">
                  <c:v>55.091033935546875</c:v>
                </c:pt>
                <c:pt idx="2338">
                  <c:v>59.163909912109375</c:v>
                </c:pt>
                <c:pt idx="2339">
                  <c:v>58.735191345214844</c:v>
                </c:pt>
                <c:pt idx="2340">
                  <c:v>56.805931091308594</c:v>
                </c:pt>
                <c:pt idx="2341">
                  <c:v>57.020294189453125</c:v>
                </c:pt>
                <c:pt idx="2342">
                  <c:v>58.735191345214844</c:v>
                </c:pt>
                <c:pt idx="2343">
                  <c:v>56.591567993164063</c:v>
                </c:pt>
                <c:pt idx="2344">
                  <c:v>59.378273010253906</c:v>
                </c:pt>
                <c:pt idx="2345">
                  <c:v>57.234657287597656</c:v>
                </c:pt>
                <c:pt idx="2346">
                  <c:v>59.806999206542969</c:v>
                </c:pt>
                <c:pt idx="2347">
                  <c:v>60.0213623046875</c:v>
                </c:pt>
                <c:pt idx="2348">
                  <c:v>59.592636108398438</c:v>
                </c:pt>
                <c:pt idx="2349">
                  <c:v>59.163909912109375</c:v>
                </c:pt>
                <c:pt idx="2350">
                  <c:v>58.09210205078125</c:v>
                </c:pt>
                <c:pt idx="2351">
                  <c:v>58.735191345214844</c:v>
                </c:pt>
                <c:pt idx="2352">
                  <c:v>58.09210205078125</c:v>
                </c:pt>
                <c:pt idx="2353">
                  <c:v>57.020294189453125</c:v>
                </c:pt>
                <c:pt idx="2354">
                  <c:v>57.449020385742188</c:v>
                </c:pt>
                <c:pt idx="2355">
                  <c:v>58.735191345214844</c:v>
                </c:pt>
                <c:pt idx="2356">
                  <c:v>40.728782653808594</c:v>
                </c:pt>
                <c:pt idx="2357">
                  <c:v>37.727714538574219</c:v>
                </c:pt>
                <c:pt idx="2358">
                  <c:v>40.085693359375</c:v>
                </c:pt>
                <c:pt idx="2359">
                  <c:v>59.163909912109375</c:v>
                </c:pt>
                <c:pt idx="2360">
                  <c:v>59.592636108398438</c:v>
                </c:pt>
                <c:pt idx="2361">
                  <c:v>59.806999206542969</c:v>
                </c:pt>
                <c:pt idx="2362">
                  <c:v>58.949554443359375</c:v>
                </c:pt>
                <c:pt idx="2363">
                  <c:v>58.949554443359375</c:v>
                </c:pt>
                <c:pt idx="2364">
                  <c:v>58.09210205078125</c:v>
                </c:pt>
                <c:pt idx="2365">
                  <c:v>57.234657287597656</c:v>
                </c:pt>
                <c:pt idx="2366">
                  <c:v>57.234657287597656</c:v>
                </c:pt>
                <c:pt idx="2367">
                  <c:v>56.805931091308594</c:v>
                </c:pt>
                <c:pt idx="2368">
                  <c:v>57.449020385742188</c:v>
                </c:pt>
                <c:pt idx="2369">
                  <c:v>55.948486328125</c:v>
                </c:pt>
                <c:pt idx="2370">
                  <c:v>56.162841796875</c:v>
                </c:pt>
                <c:pt idx="2371">
                  <c:v>57.877738952636719</c:v>
                </c:pt>
                <c:pt idx="2372">
                  <c:v>58.949554443359375</c:v>
                </c:pt>
                <c:pt idx="2373">
                  <c:v>58.306465148925781</c:v>
                </c:pt>
                <c:pt idx="2374">
                  <c:v>58.520828247070313</c:v>
                </c:pt>
                <c:pt idx="2375">
                  <c:v>56.591567993164063</c:v>
                </c:pt>
                <c:pt idx="2376">
                  <c:v>56.805931091308594</c:v>
                </c:pt>
                <c:pt idx="2377">
                  <c:v>59.806999206542969</c:v>
                </c:pt>
                <c:pt idx="2378">
                  <c:v>60.235725402832031</c:v>
                </c:pt>
                <c:pt idx="2379">
                  <c:v>60.450088500976563</c:v>
                </c:pt>
                <c:pt idx="2380">
                  <c:v>58.306465148925781</c:v>
                </c:pt>
                <c:pt idx="2381">
                  <c:v>59.806999206542969</c:v>
                </c:pt>
                <c:pt idx="2382">
                  <c:v>59.592636108398438</c:v>
                </c:pt>
                <c:pt idx="2383">
                  <c:v>57.877738952636719</c:v>
                </c:pt>
                <c:pt idx="2384">
                  <c:v>58.306465148925781</c:v>
                </c:pt>
                <c:pt idx="2385">
                  <c:v>58.735191345214844</c:v>
                </c:pt>
                <c:pt idx="2386">
                  <c:v>58.949554443359375</c:v>
                </c:pt>
                <c:pt idx="2387">
                  <c:v>58.949554443359375</c:v>
                </c:pt>
                <c:pt idx="2388">
                  <c:v>58.520828247070313</c:v>
                </c:pt>
                <c:pt idx="2389">
                  <c:v>57.449020385742188</c:v>
                </c:pt>
                <c:pt idx="2390">
                  <c:v>57.449020385742188</c:v>
                </c:pt>
                <c:pt idx="2391">
                  <c:v>57.234657287597656</c:v>
                </c:pt>
                <c:pt idx="2392">
                  <c:v>57.020294189453125</c:v>
                </c:pt>
                <c:pt idx="2393">
                  <c:v>57.020294189453125</c:v>
                </c:pt>
                <c:pt idx="2394">
                  <c:v>56.805931091308594</c:v>
                </c:pt>
                <c:pt idx="2395">
                  <c:v>56.805931091308594</c:v>
                </c:pt>
                <c:pt idx="2396">
                  <c:v>57.877738952636719</c:v>
                </c:pt>
                <c:pt idx="2397">
                  <c:v>56.805931091308594</c:v>
                </c:pt>
                <c:pt idx="2398">
                  <c:v>55.519760131835938</c:v>
                </c:pt>
                <c:pt idx="2399">
                  <c:v>58.520828247070313</c:v>
                </c:pt>
                <c:pt idx="2400">
                  <c:v>58.735191345214844</c:v>
                </c:pt>
                <c:pt idx="2401">
                  <c:v>58.949554443359375</c:v>
                </c:pt>
                <c:pt idx="2402">
                  <c:v>58.520828247070313</c:v>
                </c:pt>
                <c:pt idx="2403">
                  <c:v>59.806999206542969</c:v>
                </c:pt>
                <c:pt idx="2404">
                  <c:v>57.449020385742188</c:v>
                </c:pt>
                <c:pt idx="2405">
                  <c:v>59.163909912109375</c:v>
                </c:pt>
                <c:pt idx="2406">
                  <c:v>59.592636108398438</c:v>
                </c:pt>
                <c:pt idx="2407">
                  <c:v>60.0213623046875</c:v>
                </c:pt>
                <c:pt idx="2408">
                  <c:v>59.163909912109375</c:v>
                </c:pt>
                <c:pt idx="2409">
                  <c:v>58.520828247070313</c:v>
                </c:pt>
                <c:pt idx="2410">
                  <c:v>58.949554443359375</c:v>
                </c:pt>
                <c:pt idx="2411">
                  <c:v>57.877738952636719</c:v>
                </c:pt>
                <c:pt idx="2412">
                  <c:v>58.306465148925781</c:v>
                </c:pt>
                <c:pt idx="2413">
                  <c:v>58.520828247070313</c:v>
                </c:pt>
                <c:pt idx="2414">
                  <c:v>54.662307739257813</c:v>
                </c:pt>
                <c:pt idx="2415">
                  <c:v>55.091033935546875</c:v>
                </c:pt>
                <c:pt idx="2416">
                  <c:v>55.305397033691406</c:v>
                </c:pt>
                <c:pt idx="2417">
                  <c:v>56.377204895019531</c:v>
                </c:pt>
                <c:pt idx="2418">
                  <c:v>56.162841796875</c:v>
                </c:pt>
                <c:pt idx="2419">
                  <c:v>56.805931091308594</c:v>
                </c:pt>
                <c:pt idx="2420">
                  <c:v>57.020294189453125</c:v>
                </c:pt>
                <c:pt idx="2421">
                  <c:v>55.305397033691406</c:v>
                </c:pt>
                <c:pt idx="2422">
                  <c:v>59.378273010253906</c:v>
                </c:pt>
                <c:pt idx="2423">
                  <c:v>58.09210205078125</c:v>
                </c:pt>
                <c:pt idx="2424">
                  <c:v>59.163909912109375</c:v>
                </c:pt>
                <c:pt idx="2425">
                  <c:v>57.877738952636719</c:v>
                </c:pt>
                <c:pt idx="2426">
                  <c:v>59.163909912109375</c:v>
                </c:pt>
                <c:pt idx="2427">
                  <c:v>59.163909912109375</c:v>
                </c:pt>
                <c:pt idx="2428">
                  <c:v>59.163909912109375</c:v>
                </c:pt>
                <c:pt idx="2429">
                  <c:v>57.449020385742188</c:v>
                </c:pt>
                <c:pt idx="2430">
                  <c:v>59.378273010253906</c:v>
                </c:pt>
                <c:pt idx="2431">
                  <c:v>59.378273010253906</c:v>
                </c:pt>
                <c:pt idx="2432">
                  <c:v>59.592636108398438</c:v>
                </c:pt>
                <c:pt idx="2433">
                  <c:v>58.735191345214844</c:v>
                </c:pt>
                <c:pt idx="2434">
                  <c:v>58.735191345214844</c:v>
                </c:pt>
                <c:pt idx="2435">
                  <c:v>57.877738952636719</c:v>
                </c:pt>
                <c:pt idx="2436">
                  <c:v>54.233589172363281</c:v>
                </c:pt>
                <c:pt idx="2437">
                  <c:v>57.449020385742188</c:v>
                </c:pt>
                <c:pt idx="2438">
                  <c:v>57.449020385742188</c:v>
                </c:pt>
                <c:pt idx="2439">
                  <c:v>58.306465148925781</c:v>
                </c:pt>
                <c:pt idx="2440">
                  <c:v>56.162841796875</c:v>
                </c:pt>
                <c:pt idx="2441">
                  <c:v>57.020294189453125</c:v>
                </c:pt>
                <c:pt idx="2442">
                  <c:v>58.306465148925781</c:v>
                </c:pt>
                <c:pt idx="2443">
                  <c:v>58.735191345214844</c:v>
                </c:pt>
                <c:pt idx="2444">
                  <c:v>56.591567993164063</c:v>
                </c:pt>
                <c:pt idx="2445">
                  <c:v>58.735191345214844</c:v>
                </c:pt>
                <c:pt idx="2446">
                  <c:v>59.378273010253906</c:v>
                </c:pt>
                <c:pt idx="2447">
                  <c:v>58.09210205078125</c:v>
                </c:pt>
                <c:pt idx="2448">
                  <c:v>60.235725402832031</c:v>
                </c:pt>
                <c:pt idx="2449">
                  <c:v>38.585159301757813</c:v>
                </c:pt>
                <c:pt idx="2450">
                  <c:v>39.228248596191406</c:v>
                </c:pt>
                <c:pt idx="2451">
                  <c:v>36.227180480957031</c:v>
                </c:pt>
                <c:pt idx="2452">
                  <c:v>39.871330261230469</c:v>
                </c:pt>
                <c:pt idx="2453">
                  <c:v>38.799522399902344</c:v>
                </c:pt>
                <c:pt idx="2454">
                  <c:v>39.656967163085938</c:v>
                </c:pt>
                <c:pt idx="2455">
                  <c:v>38.799522399902344</c:v>
                </c:pt>
                <c:pt idx="2456">
                  <c:v>40.085693359375</c:v>
                </c:pt>
                <c:pt idx="2457">
                  <c:v>40.085693359375</c:v>
                </c:pt>
                <c:pt idx="2458">
                  <c:v>39.013885498046875</c:v>
                </c:pt>
                <c:pt idx="2459">
                  <c:v>39.228248596191406</c:v>
                </c:pt>
                <c:pt idx="2460">
                  <c:v>37.94207763671875</c:v>
                </c:pt>
                <c:pt idx="2461">
                  <c:v>38.799522399902344</c:v>
                </c:pt>
                <c:pt idx="2462">
                  <c:v>39.871330261230469</c:v>
                </c:pt>
                <c:pt idx="2463">
                  <c:v>39.656967163085938</c:v>
                </c:pt>
                <c:pt idx="2464">
                  <c:v>40.085693359375</c:v>
                </c:pt>
                <c:pt idx="2465">
                  <c:v>39.656967163085938</c:v>
                </c:pt>
                <c:pt idx="2466">
                  <c:v>37.298988342285156</c:v>
                </c:pt>
                <c:pt idx="2467">
                  <c:v>39.013885498046875</c:v>
                </c:pt>
                <c:pt idx="2468">
                  <c:v>39.013885498046875</c:v>
                </c:pt>
                <c:pt idx="2469">
                  <c:v>38.15643310546875</c:v>
                </c:pt>
                <c:pt idx="2470">
                  <c:v>39.013885498046875</c:v>
                </c:pt>
                <c:pt idx="2471">
                  <c:v>37.084625244140625</c:v>
                </c:pt>
                <c:pt idx="2472">
                  <c:v>40.300056457519531</c:v>
                </c:pt>
                <c:pt idx="2473">
                  <c:v>40.300056457519531</c:v>
                </c:pt>
                <c:pt idx="2474">
                  <c:v>40.514419555664063</c:v>
                </c:pt>
                <c:pt idx="2475">
                  <c:v>39.656967163085938</c:v>
                </c:pt>
                <c:pt idx="2476">
                  <c:v>40.085693359375</c:v>
                </c:pt>
                <c:pt idx="2477">
                  <c:v>38.585159301757813</c:v>
                </c:pt>
                <c:pt idx="2478">
                  <c:v>39.871330261230469</c:v>
                </c:pt>
                <c:pt idx="2479">
                  <c:v>39.656967163085938</c:v>
                </c:pt>
                <c:pt idx="2480">
                  <c:v>37.94207763671875</c:v>
                </c:pt>
                <c:pt idx="2481">
                  <c:v>39.013885498046875</c:v>
                </c:pt>
                <c:pt idx="2482">
                  <c:v>39.656967163085938</c:v>
                </c:pt>
                <c:pt idx="2483">
                  <c:v>39.656967163085938</c:v>
                </c:pt>
                <c:pt idx="2484">
                  <c:v>39.013885498046875</c:v>
                </c:pt>
                <c:pt idx="2485">
                  <c:v>38.799522399902344</c:v>
                </c:pt>
                <c:pt idx="2486">
                  <c:v>39.442611694335938</c:v>
                </c:pt>
                <c:pt idx="2487">
                  <c:v>39.871330261230469</c:v>
                </c:pt>
                <c:pt idx="2488">
                  <c:v>39.656967163085938</c:v>
                </c:pt>
                <c:pt idx="2489">
                  <c:v>39.442611694335938</c:v>
                </c:pt>
                <c:pt idx="2490">
                  <c:v>39.871330261230469</c:v>
                </c:pt>
                <c:pt idx="2491">
                  <c:v>39.013885498046875</c:v>
                </c:pt>
                <c:pt idx="2492">
                  <c:v>39.871330261230469</c:v>
                </c:pt>
                <c:pt idx="2493">
                  <c:v>39.013885498046875</c:v>
                </c:pt>
                <c:pt idx="2494">
                  <c:v>39.656967163085938</c:v>
                </c:pt>
                <c:pt idx="2495">
                  <c:v>38.799522399902344</c:v>
                </c:pt>
                <c:pt idx="2496">
                  <c:v>38.15643310546875</c:v>
                </c:pt>
                <c:pt idx="2497">
                  <c:v>38.585159301757813</c:v>
                </c:pt>
                <c:pt idx="2498">
                  <c:v>39.656967163085938</c:v>
                </c:pt>
                <c:pt idx="2499">
                  <c:v>39.442611694335938</c:v>
                </c:pt>
                <c:pt idx="2500">
                  <c:v>38.15643310546875</c:v>
                </c:pt>
                <c:pt idx="2501">
                  <c:v>39.442611694335938</c:v>
                </c:pt>
                <c:pt idx="2502">
                  <c:v>38.15643310546875</c:v>
                </c:pt>
                <c:pt idx="2503">
                  <c:v>40.300056457519531</c:v>
                </c:pt>
                <c:pt idx="2504">
                  <c:v>57.663375854492188</c:v>
                </c:pt>
                <c:pt idx="2505">
                  <c:v>60.235725402832031</c:v>
                </c:pt>
                <c:pt idx="2506">
                  <c:v>59.592636108398438</c:v>
                </c:pt>
                <c:pt idx="2507">
                  <c:v>57.020294189453125</c:v>
                </c:pt>
                <c:pt idx="2508">
                  <c:v>58.09210205078125</c:v>
                </c:pt>
                <c:pt idx="2509">
                  <c:v>58.09210205078125</c:v>
                </c:pt>
                <c:pt idx="2510">
                  <c:v>56.377204895019531</c:v>
                </c:pt>
                <c:pt idx="2511">
                  <c:v>57.449020385742188</c:v>
                </c:pt>
                <c:pt idx="2512">
                  <c:v>57.663375854492188</c:v>
                </c:pt>
                <c:pt idx="2513">
                  <c:v>57.449020385742188</c:v>
                </c:pt>
                <c:pt idx="2514">
                  <c:v>56.805931091308594</c:v>
                </c:pt>
                <c:pt idx="2515">
                  <c:v>58.306465148925781</c:v>
                </c:pt>
                <c:pt idx="2516">
                  <c:v>56.805931091308594</c:v>
                </c:pt>
                <c:pt idx="2517">
                  <c:v>58.520828247070313</c:v>
                </c:pt>
                <c:pt idx="2518">
                  <c:v>58.735191345214844</c:v>
                </c:pt>
                <c:pt idx="2519">
                  <c:v>58.949554443359375</c:v>
                </c:pt>
                <c:pt idx="2520">
                  <c:v>59.163909912109375</c:v>
                </c:pt>
                <c:pt idx="2521">
                  <c:v>39.871330261230469</c:v>
                </c:pt>
                <c:pt idx="2522">
                  <c:v>40.514419555664063</c:v>
                </c:pt>
                <c:pt idx="2523">
                  <c:v>40.728782653808594</c:v>
                </c:pt>
                <c:pt idx="2524">
                  <c:v>40.728782653808594</c:v>
                </c:pt>
                <c:pt idx="2525">
                  <c:v>40.085693359375</c:v>
                </c:pt>
                <c:pt idx="2526">
                  <c:v>40.514419555664063</c:v>
                </c:pt>
                <c:pt idx="2527">
                  <c:v>38.799522399902344</c:v>
                </c:pt>
                <c:pt idx="2528">
                  <c:v>40.728782653808594</c:v>
                </c:pt>
                <c:pt idx="2529">
                  <c:v>39.871330261230469</c:v>
                </c:pt>
                <c:pt idx="2530">
                  <c:v>39.442611694335938</c:v>
                </c:pt>
                <c:pt idx="2531">
                  <c:v>40.728782653808594</c:v>
                </c:pt>
                <c:pt idx="2532">
                  <c:v>39.442611694335938</c:v>
                </c:pt>
                <c:pt idx="2533">
                  <c:v>38.799522399902344</c:v>
                </c:pt>
                <c:pt idx="2534">
                  <c:v>38.370796203613281</c:v>
                </c:pt>
                <c:pt idx="2535">
                  <c:v>38.585159301757813</c:v>
                </c:pt>
                <c:pt idx="2536">
                  <c:v>37.084625244140625</c:v>
                </c:pt>
                <c:pt idx="2537">
                  <c:v>37.513351440429688</c:v>
                </c:pt>
                <c:pt idx="2538">
                  <c:v>37.94207763671875</c:v>
                </c:pt>
                <c:pt idx="2539">
                  <c:v>38.370796203613281</c:v>
                </c:pt>
                <c:pt idx="2540">
                  <c:v>38.799522399902344</c:v>
                </c:pt>
                <c:pt idx="2541">
                  <c:v>37.298988342285156</c:v>
                </c:pt>
                <c:pt idx="2542">
                  <c:v>37.94207763671875</c:v>
                </c:pt>
                <c:pt idx="2543">
                  <c:v>15.434064865112305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4.0728778839111328</c:v>
                </c:pt>
                <c:pt idx="2568">
                  <c:v>0</c:v>
                </c:pt>
                <c:pt idx="2569">
                  <c:v>3.8585162162780762</c:v>
                </c:pt>
                <c:pt idx="2570">
                  <c:v>16.505874633789063</c:v>
                </c:pt>
                <c:pt idx="2571">
                  <c:v>17.792045593261719</c:v>
                </c:pt>
                <c:pt idx="2572">
                  <c:v>17.792045593261719</c:v>
                </c:pt>
                <c:pt idx="2573">
                  <c:v>18.00640869140625</c:v>
                </c:pt>
                <c:pt idx="2574">
                  <c:v>27.009613037109375</c:v>
                </c:pt>
                <c:pt idx="2575">
                  <c:v>58.09210205078125</c:v>
                </c:pt>
                <c:pt idx="2576">
                  <c:v>58.949554443359375</c:v>
                </c:pt>
                <c:pt idx="2577">
                  <c:v>58.735191345214844</c:v>
                </c:pt>
                <c:pt idx="2578">
                  <c:v>58.520828247070313</c:v>
                </c:pt>
                <c:pt idx="2579">
                  <c:v>60.0213623046875</c:v>
                </c:pt>
                <c:pt idx="2580">
                  <c:v>58.735191345214844</c:v>
                </c:pt>
                <c:pt idx="2581">
                  <c:v>58.520828247070313</c:v>
                </c:pt>
                <c:pt idx="2582">
                  <c:v>58.306465148925781</c:v>
                </c:pt>
                <c:pt idx="2583">
                  <c:v>58.735191345214844</c:v>
                </c:pt>
                <c:pt idx="2584">
                  <c:v>58.735191345214844</c:v>
                </c:pt>
                <c:pt idx="2585">
                  <c:v>58.949554443359375</c:v>
                </c:pt>
                <c:pt idx="2586">
                  <c:v>52.304328918457031</c:v>
                </c:pt>
                <c:pt idx="2587">
                  <c:v>58.306465148925781</c:v>
                </c:pt>
                <c:pt idx="2588">
                  <c:v>36.870262145996094</c:v>
                </c:pt>
                <c:pt idx="2589">
                  <c:v>39.228248596191406</c:v>
                </c:pt>
                <c:pt idx="2590">
                  <c:v>40.085693359375</c:v>
                </c:pt>
                <c:pt idx="2591">
                  <c:v>39.656967163085938</c:v>
                </c:pt>
                <c:pt idx="2592">
                  <c:v>39.656967163085938</c:v>
                </c:pt>
                <c:pt idx="2593">
                  <c:v>38.585159301757813</c:v>
                </c:pt>
                <c:pt idx="2594">
                  <c:v>59.592636108398438</c:v>
                </c:pt>
                <c:pt idx="2595">
                  <c:v>39.871330261230469</c:v>
                </c:pt>
                <c:pt idx="2596">
                  <c:v>39.013885498046875</c:v>
                </c:pt>
                <c:pt idx="2597">
                  <c:v>40.085693359375</c:v>
                </c:pt>
                <c:pt idx="2598">
                  <c:v>38.585159301757813</c:v>
                </c:pt>
                <c:pt idx="2599">
                  <c:v>40.514419555664063</c:v>
                </c:pt>
                <c:pt idx="2600">
                  <c:v>41.371864318847656</c:v>
                </c:pt>
                <c:pt idx="2601">
                  <c:v>57.877738952636719</c:v>
                </c:pt>
                <c:pt idx="2602">
                  <c:v>57.020294189453125</c:v>
                </c:pt>
                <c:pt idx="2603">
                  <c:v>58.949554443359375</c:v>
                </c:pt>
                <c:pt idx="2604">
                  <c:v>58.09210205078125</c:v>
                </c:pt>
                <c:pt idx="2605">
                  <c:v>58.09210205078125</c:v>
                </c:pt>
                <c:pt idx="2606">
                  <c:v>58.306465148925781</c:v>
                </c:pt>
                <c:pt idx="2607">
                  <c:v>58.735191345214844</c:v>
                </c:pt>
                <c:pt idx="2608">
                  <c:v>58.520828247070313</c:v>
                </c:pt>
                <c:pt idx="2609">
                  <c:v>57.877738952636719</c:v>
                </c:pt>
                <c:pt idx="2610">
                  <c:v>58.735191345214844</c:v>
                </c:pt>
                <c:pt idx="2611">
                  <c:v>57.449020385742188</c:v>
                </c:pt>
                <c:pt idx="2612">
                  <c:v>59.163909912109375</c:v>
                </c:pt>
                <c:pt idx="2613">
                  <c:v>59.592636108398438</c:v>
                </c:pt>
                <c:pt idx="2614">
                  <c:v>58.520828247070313</c:v>
                </c:pt>
                <c:pt idx="2615">
                  <c:v>58.735191345214844</c:v>
                </c:pt>
                <c:pt idx="2616">
                  <c:v>58.306465148925781</c:v>
                </c:pt>
                <c:pt idx="2617">
                  <c:v>58.949554443359375</c:v>
                </c:pt>
                <c:pt idx="2618">
                  <c:v>57.449020385742188</c:v>
                </c:pt>
                <c:pt idx="2619">
                  <c:v>39.871330261230469</c:v>
                </c:pt>
                <c:pt idx="2620">
                  <c:v>38.799522399902344</c:v>
                </c:pt>
                <c:pt idx="2621">
                  <c:v>39.656967163085938</c:v>
                </c:pt>
                <c:pt idx="2622">
                  <c:v>39.871330261230469</c:v>
                </c:pt>
                <c:pt idx="2623">
                  <c:v>57.234657287597656</c:v>
                </c:pt>
                <c:pt idx="2624">
                  <c:v>55.734123229980469</c:v>
                </c:pt>
                <c:pt idx="2625">
                  <c:v>57.663375854492188</c:v>
                </c:pt>
                <c:pt idx="2626">
                  <c:v>59.163909912109375</c:v>
                </c:pt>
                <c:pt idx="2627">
                  <c:v>59.378273010253906</c:v>
                </c:pt>
                <c:pt idx="2628">
                  <c:v>59.378273010253906</c:v>
                </c:pt>
                <c:pt idx="2629">
                  <c:v>57.449020385742188</c:v>
                </c:pt>
                <c:pt idx="2630">
                  <c:v>57.449020385742188</c:v>
                </c:pt>
                <c:pt idx="2631">
                  <c:v>58.735191345214844</c:v>
                </c:pt>
                <c:pt idx="2632">
                  <c:v>58.735191345214844</c:v>
                </c:pt>
                <c:pt idx="2633">
                  <c:v>58.735191345214844</c:v>
                </c:pt>
                <c:pt idx="2634">
                  <c:v>58.735191345214844</c:v>
                </c:pt>
                <c:pt idx="2635">
                  <c:v>59.806999206542969</c:v>
                </c:pt>
                <c:pt idx="2636">
                  <c:v>59.592636108398438</c:v>
                </c:pt>
                <c:pt idx="2637">
                  <c:v>59.378273010253906</c:v>
                </c:pt>
                <c:pt idx="2638">
                  <c:v>59.592636108398438</c:v>
                </c:pt>
                <c:pt idx="2639">
                  <c:v>59.592636108398438</c:v>
                </c:pt>
                <c:pt idx="2640">
                  <c:v>60.0213623046875</c:v>
                </c:pt>
                <c:pt idx="2641">
                  <c:v>60.664443969726563</c:v>
                </c:pt>
                <c:pt idx="2642">
                  <c:v>60.878807067871094</c:v>
                </c:pt>
                <c:pt idx="2643">
                  <c:v>60.235725402832031</c:v>
                </c:pt>
                <c:pt idx="2644">
                  <c:v>40.728782653808594</c:v>
                </c:pt>
                <c:pt idx="2645">
                  <c:v>40.085693359375</c:v>
                </c:pt>
                <c:pt idx="2646">
                  <c:v>40.300056457519531</c:v>
                </c:pt>
                <c:pt idx="2647">
                  <c:v>40.085693359375</c:v>
                </c:pt>
                <c:pt idx="2648">
                  <c:v>40.728782653808594</c:v>
                </c:pt>
                <c:pt idx="2649">
                  <c:v>57.663375854492188</c:v>
                </c:pt>
                <c:pt idx="2650">
                  <c:v>58.735191345214844</c:v>
                </c:pt>
                <c:pt idx="2651">
                  <c:v>58.949554443359375</c:v>
                </c:pt>
                <c:pt idx="2652">
                  <c:v>59.378273010253906</c:v>
                </c:pt>
                <c:pt idx="2653">
                  <c:v>58.735191345214844</c:v>
                </c:pt>
                <c:pt idx="2654">
                  <c:v>56.377204895019531</c:v>
                </c:pt>
                <c:pt idx="2655">
                  <c:v>57.663375854492188</c:v>
                </c:pt>
                <c:pt idx="2656">
                  <c:v>58.735191345214844</c:v>
                </c:pt>
                <c:pt idx="2657">
                  <c:v>58.520828247070313</c:v>
                </c:pt>
                <c:pt idx="2658">
                  <c:v>59.806999206542969</c:v>
                </c:pt>
                <c:pt idx="2659">
                  <c:v>60.0213623046875</c:v>
                </c:pt>
                <c:pt idx="2660">
                  <c:v>57.877738952636719</c:v>
                </c:pt>
                <c:pt idx="2661">
                  <c:v>60.0213623046875</c:v>
                </c:pt>
                <c:pt idx="2662">
                  <c:v>58.949554443359375</c:v>
                </c:pt>
                <c:pt idx="2663">
                  <c:v>58.735191345214844</c:v>
                </c:pt>
                <c:pt idx="2664">
                  <c:v>59.806999206542969</c:v>
                </c:pt>
                <c:pt idx="2665">
                  <c:v>58.09210205078125</c:v>
                </c:pt>
                <c:pt idx="2666">
                  <c:v>41.157501220703125</c:v>
                </c:pt>
                <c:pt idx="2667">
                  <c:v>39.871330261230469</c:v>
                </c:pt>
                <c:pt idx="2668">
                  <c:v>41.586227416992188</c:v>
                </c:pt>
                <c:pt idx="2669">
                  <c:v>40.514419555664063</c:v>
                </c:pt>
                <c:pt idx="2670">
                  <c:v>39.871330261230469</c:v>
                </c:pt>
                <c:pt idx="2671">
                  <c:v>40.943145751953125</c:v>
                </c:pt>
                <c:pt idx="2672">
                  <c:v>39.656967163085938</c:v>
                </c:pt>
                <c:pt idx="2673">
                  <c:v>60.0213623046875</c:v>
                </c:pt>
                <c:pt idx="2674">
                  <c:v>59.806999206542969</c:v>
                </c:pt>
                <c:pt idx="2675">
                  <c:v>58.949554443359375</c:v>
                </c:pt>
                <c:pt idx="2676">
                  <c:v>58.949554443359375</c:v>
                </c:pt>
                <c:pt idx="2677">
                  <c:v>59.378273010253906</c:v>
                </c:pt>
                <c:pt idx="2678">
                  <c:v>58.735191345214844</c:v>
                </c:pt>
                <c:pt idx="2679">
                  <c:v>58.735191345214844</c:v>
                </c:pt>
                <c:pt idx="2680">
                  <c:v>58.09210205078125</c:v>
                </c:pt>
                <c:pt idx="2681">
                  <c:v>58.520828247070313</c:v>
                </c:pt>
                <c:pt idx="2682">
                  <c:v>58.306465148925781</c:v>
                </c:pt>
                <c:pt idx="2683">
                  <c:v>58.735191345214844</c:v>
                </c:pt>
                <c:pt idx="2684">
                  <c:v>58.09210205078125</c:v>
                </c:pt>
                <c:pt idx="2685">
                  <c:v>58.735191345214844</c:v>
                </c:pt>
                <c:pt idx="2686">
                  <c:v>58.735191345214844</c:v>
                </c:pt>
                <c:pt idx="2687">
                  <c:v>57.020294189453125</c:v>
                </c:pt>
                <c:pt idx="2688">
                  <c:v>58.735191345214844</c:v>
                </c:pt>
                <c:pt idx="2689">
                  <c:v>58.735191345214844</c:v>
                </c:pt>
                <c:pt idx="2690">
                  <c:v>59.163909912109375</c:v>
                </c:pt>
                <c:pt idx="2691">
                  <c:v>39.656967163085938</c:v>
                </c:pt>
                <c:pt idx="2692">
                  <c:v>39.442611694335938</c:v>
                </c:pt>
                <c:pt idx="2693">
                  <c:v>38.15643310546875</c:v>
                </c:pt>
                <c:pt idx="2694">
                  <c:v>39.871330261230469</c:v>
                </c:pt>
                <c:pt idx="2695">
                  <c:v>59.163909912109375</c:v>
                </c:pt>
                <c:pt idx="2696">
                  <c:v>58.949554443359375</c:v>
                </c:pt>
                <c:pt idx="2697">
                  <c:v>58.735191345214844</c:v>
                </c:pt>
                <c:pt idx="2698">
                  <c:v>58.949554443359375</c:v>
                </c:pt>
                <c:pt idx="2699">
                  <c:v>56.805931091308594</c:v>
                </c:pt>
                <c:pt idx="2700">
                  <c:v>57.449020385742188</c:v>
                </c:pt>
                <c:pt idx="2701">
                  <c:v>58.949554443359375</c:v>
                </c:pt>
                <c:pt idx="2702">
                  <c:v>58.306465148925781</c:v>
                </c:pt>
                <c:pt idx="2703">
                  <c:v>58.306465148925781</c:v>
                </c:pt>
                <c:pt idx="2704">
                  <c:v>58.09210205078125</c:v>
                </c:pt>
                <c:pt idx="2705">
                  <c:v>58.735191345214844</c:v>
                </c:pt>
                <c:pt idx="2706">
                  <c:v>58.520828247070313</c:v>
                </c:pt>
                <c:pt idx="2707">
                  <c:v>58.949554443359375</c:v>
                </c:pt>
                <c:pt idx="2708">
                  <c:v>57.877738952636719</c:v>
                </c:pt>
                <c:pt idx="2709">
                  <c:v>59.163909912109375</c:v>
                </c:pt>
                <c:pt idx="2710">
                  <c:v>59.806999206542969</c:v>
                </c:pt>
                <c:pt idx="2711">
                  <c:v>59.806999206542969</c:v>
                </c:pt>
                <c:pt idx="2712">
                  <c:v>59.592636108398438</c:v>
                </c:pt>
                <c:pt idx="2713">
                  <c:v>39.442611694335938</c:v>
                </c:pt>
                <c:pt idx="2714">
                  <c:v>38.370796203613281</c:v>
                </c:pt>
                <c:pt idx="2715">
                  <c:v>39.442611694335938</c:v>
                </c:pt>
                <c:pt idx="2716">
                  <c:v>38.799522399902344</c:v>
                </c:pt>
                <c:pt idx="2717">
                  <c:v>39.871330261230469</c:v>
                </c:pt>
                <c:pt idx="2718">
                  <c:v>38.799522399902344</c:v>
                </c:pt>
                <c:pt idx="2719">
                  <c:v>40.514419555664063</c:v>
                </c:pt>
                <c:pt idx="2720">
                  <c:v>38.799522399902344</c:v>
                </c:pt>
                <c:pt idx="2721">
                  <c:v>58.735191345214844</c:v>
                </c:pt>
                <c:pt idx="2722">
                  <c:v>58.735191345214844</c:v>
                </c:pt>
                <c:pt idx="2723">
                  <c:v>57.449020385742188</c:v>
                </c:pt>
                <c:pt idx="2724">
                  <c:v>58.735191345214844</c:v>
                </c:pt>
                <c:pt idx="2725">
                  <c:v>58.306465148925781</c:v>
                </c:pt>
                <c:pt idx="2726">
                  <c:v>56.591567993164063</c:v>
                </c:pt>
                <c:pt idx="2727">
                  <c:v>56.162841796875</c:v>
                </c:pt>
                <c:pt idx="2728">
                  <c:v>56.377204895019531</c:v>
                </c:pt>
                <c:pt idx="2729">
                  <c:v>57.449020385742188</c:v>
                </c:pt>
                <c:pt idx="2730">
                  <c:v>58.520828247070313</c:v>
                </c:pt>
                <c:pt idx="2731">
                  <c:v>59.378273010253906</c:v>
                </c:pt>
                <c:pt idx="2732">
                  <c:v>58.735191345214844</c:v>
                </c:pt>
                <c:pt idx="2733">
                  <c:v>58.306465148925781</c:v>
                </c:pt>
                <c:pt idx="2734">
                  <c:v>58.520828247070313</c:v>
                </c:pt>
                <c:pt idx="2735">
                  <c:v>57.449020385742188</c:v>
                </c:pt>
                <c:pt idx="2736">
                  <c:v>58.520828247070313</c:v>
                </c:pt>
                <c:pt idx="2737">
                  <c:v>59.378273010253906</c:v>
                </c:pt>
                <c:pt idx="2738">
                  <c:v>57.877738952636719</c:v>
                </c:pt>
                <c:pt idx="2739">
                  <c:v>58.306465148925781</c:v>
                </c:pt>
                <c:pt idx="2740">
                  <c:v>58.735191345214844</c:v>
                </c:pt>
                <c:pt idx="2741">
                  <c:v>58.306465148925781</c:v>
                </c:pt>
                <c:pt idx="2742">
                  <c:v>58.735191345214844</c:v>
                </c:pt>
                <c:pt idx="2743">
                  <c:v>57.449020385742188</c:v>
                </c:pt>
                <c:pt idx="2744">
                  <c:v>58.735191345214844</c:v>
                </c:pt>
                <c:pt idx="2745">
                  <c:v>58.735191345214844</c:v>
                </c:pt>
                <c:pt idx="2746">
                  <c:v>58.735191345214844</c:v>
                </c:pt>
                <c:pt idx="2747">
                  <c:v>58.949554443359375</c:v>
                </c:pt>
                <c:pt idx="2748">
                  <c:v>56.162841796875</c:v>
                </c:pt>
                <c:pt idx="2749">
                  <c:v>59.592636108398438</c:v>
                </c:pt>
                <c:pt idx="2750">
                  <c:v>58.306465148925781</c:v>
                </c:pt>
                <c:pt idx="2751">
                  <c:v>58.735191345214844</c:v>
                </c:pt>
                <c:pt idx="2752">
                  <c:v>58.520828247070313</c:v>
                </c:pt>
                <c:pt idx="2753">
                  <c:v>58.520828247070313</c:v>
                </c:pt>
                <c:pt idx="2754">
                  <c:v>59.806999206542969</c:v>
                </c:pt>
                <c:pt idx="2755">
                  <c:v>59.806999206542969</c:v>
                </c:pt>
                <c:pt idx="2756">
                  <c:v>59.378273010253906</c:v>
                </c:pt>
                <c:pt idx="2757">
                  <c:v>57.449020385742188</c:v>
                </c:pt>
                <c:pt idx="2758">
                  <c:v>58.949554443359375</c:v>
                </c:pt>
                <c:pt idx="2759">
                  <c:v>59.592636108398438</c:v>
                </c:pt>
                <c:pt idx="2760">
                  <c:v>58.520828247070313</c:v>
                </c:pt>
                <c:pt idx="2761">
                  <c:v>59.378273010253906</c:v>
                </c:pt>
                <c:pt idx="2762">
                  <c:v>59.592636108398438</c:v>
                </c:pt>
                <c:pt idx="2763">
                  <c:v>40.728782653808594</c:v>
                </c:pt>
                <c:pt idx="2764">
                  <c:v>40.085693359375</c:v>
                </c:pt>
                <c:pt idx="2765">
                  <c:v>40.514419555664063</c:v>
                </c:pt>
                <c:pt idx="2766">
                  <c:v>58.735191345214844</c:v>
                </c:pt>
                <c:pt idx="2767">
                  <c:v>59.592636108398438</c:v>
                </c:pt>
                <c:pt idx="2768">
                  <c:v>59.806999206542969</c:v>
                </c:pt>
                <c:pt idx="2769">
                  <c:v>58.735191345214844</c:v>
                </c:pt>
                <c:pt idx="2770">
                  <c:v>59.163909912109375</c:v>
                </c:pt>
                <c:pt idx="2771">
                  <c:v>58.949554443359375</c:v>
                </c:pt>
                <c:pt idx="2772">
                  <c:v>59.378273010253906</c:v>
                </c:pt>
                <c:pt idx="2773">
                  <c:v>58.949554443359375</c:v>
                </c:pt>
                <c:pt idx="2774">
                  <c:v>59.163909912109375</c:v>
                </c:pt>
                <c:pt idx="2775">
                  <c:v>58.09210205078125</c:v>
                </c:pt>
                <c:pt idx="2776">
                  <c:v>58.735191345214844</c:v>
                </c:pt>
                <c:pt idx="2777">
                  <c:v>59.163909912109375</c:v>
                </c:pt>
                <c:pt idx="2778">
                  <c:v>58.735191345214844</c:v>
                </c:pt>
                <c:pt idx="2779">
                  <c:v>59.378273010253906</c:v>
                </c:pt>
                <c:pt idx="2780">
                  <c:v>58.735191345214844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3.8585162162780762</c:v>
                </c:pt>
                <c:pt idx="2832">
                  <c:v>16.291511535644531</c:v>
                </c:pt>
                <c:pt idx="2833">
                  <c:v>17.148960113525391</c:v>
                </c:pt>
                <c:pt idx="2834">
                  <c:v>16.934597015380859</c:v>
                </c:pt>
                <c:pt idx="2835">
                  <c:v>18.220771789550781</c:v>
                </c:pt>
                <c:pt idx="2836">
                  <c:v>18.220771789550781</c:v>
                </c:pt>
                <c:pt idx="2837">
                  <c:v>33.440475463867188</c:v>
                </c:pt>
                <c:pt idx="2838">
                  <c:v>40.085693359375</c:v>
                </c:pt>
                <c:pt idx="2839">
                  <c:v>59.163909912109375</c:v>
                </c:pt>
                <c:pt idx="2840">
                  <c:v>58.949554443359375</c:v>
                </c:pt>
                <c:pt idx="2841">
                  <c:v>56.377204895019531</c:v>
                </c:pt>
                <c:pt idx="2842">
                  <c:v>58.306465148925781</c:v>
                </c:pt>
                <c:pt idx="2843">
                  <c:v>58.735191345214844</c:v>
                </c:pt>
                <c:pt idx="2844">
                  <c:v>57.663375854492188</c:v>
                </c:pt>
                <c:pt idx="2845">
                  <c:v>57.234657287597656</c:v>
                </c:pt>
                <c:pt idx="2846">
                  <c:v>57.877738952636719</c:v>
                </c:pt>
                <c:pt idx="2847">
                  <c:v>57.449020385742188</c:v>
                </c:pt>
                <c:pt idx="2848">
                  <c:v>58.09210205078125</c:v>
                </c:pt>
                <c:pt idx="2849">
                  <c:v>58.735191345214844</c:v>
                </c:pt>
                <c:pt idx="2850">
                  <c:v>57.663375854492188</c:v>
                </c:pt>
                <c:pt idx="2851">
                  <c:v>57.020294189453125</c:v>
                </c:pt>
                <c:pt idx="2852">
                  <c:v>59.163909912109375</c:v>
                </c:pt>
                <c:pt idx="2853">
                  <c:v>58.949554443359375</c:v>
                </c:pt>
                <c:pt idx="2854">
                  <c:v>59.378273010253906</c:v>
                </c:pt>
                <c:pt idx="2855">
                  <c:v>59.163909912109375</c:v>
                </c:pt>
                <c:pt idx="2856">
                  <c:v>58.09210205078125</c:v>
                </c:pt>
                <c:pt idx="2857">
                  <c:v>47.374000549316406</c:v>
                </c:pt>
                <c:pt idx="2858">
                  <c:v>40.514419555664063</c:v>
                </c:pt>
                <c:pt idx="2859">
                  <c:v>40.943145751953125</c:v>
                </c:pt>
                <c:pt idx="2860">
                  <c:v>40.514419555664063</c:v>
                </c:pt>
                <c:pt idx="2861">
                  <c:v>40.085693359375</c:v>
                </c:pt>
                <c:pt idx="2862">
                  <c:v>39.871330261230469</c:v>
                </c:pt>
                <c:pt idx="2863">
                  <c:v>58.735191345214844</c:v>
                </c:pt>
                <c:pt idx="2864">
                  <c:v>59.378273010253906</c:v>
                </c:pt>
                <c:pt idx="2865">
                  <c:v>60.235725402832031</c:v>
                </c:pt>
                <c:pt idx="2866">
                  <c:v>59.163909912109375</c:v>
                </c:pt>
                <c:pt idx="2867">
                  <c:v>58.306465148925781</c:v>
                </c:pt>
                <c:pt idx="2868">
                  <c:v>59.806999206542969</c:v>
                </c:pt>
                <c:pt idx="2869">
                  <c:v>58.09210205078125</c:v>
                </c:pt>
                <c:pt idx="2870">
                  <c:v>59.592636108398438</c:v>
                </c:pt>
                <c:pt idx="2871">
                  <c:v>56.591567993164063</c:v>
                </c:pt>
                <c:pt idx="2872">
                  <c:v>59.806999206542969</c:v>
                </c:pt>
                <c:pt idx="2873">
                  <c:v>60.0213623046875</c:v>
                </c:pt>
                <c:pt idx="2874">
                  <c:v>59.806999206542969</c:v>
                </c:pt>
                <c:pt idx="2875">
                  <c:v>59.592636108398438</c:v>
                </c:pt>
                <c:pt idx="2876">
                  <c:v>59.163909912109375</c:v>
                </c:pt>
                <c:pt idx="2877">
                  <c:v>58.306465148925781</c:v>
                </c:pt>
                <c:pt idx="2878">
                  <c:v>59.378273010253906</c:v>
                </c:pt>
                <c:pt idx="2879">
                  <c:v>57.234657287597656</c:v>
                </c:pt>
                <c:pt idx="2880">
                  <c:v>58.949554443359375</c:v>
                </c:pt>
                <c:pt idx="2881">
                  <c:v>54.447952270507813</c:v>
                </c:pt>
                <c:pt idx="2882">
                  <c:v>39.871330261230469</c:v>
                </c:pt>
                <c:pt idx="2883">
                  <c:v>35.155364990234375</c:v>
                </c:pt>
                <c:pt idx="2884">
                  <c:v>40.728782653808594</c:v>
                </c:pt>
                <c:pt idx="2885">
                  <c:v>39.656967163085938</c:v>
                </c:pt>
                <c:pt idx="2886">
                  <c:v>39.871330261230469</c:v>
                </c:pt>
                <c:pt idx="2887">
                  <c:v>59.378273010253906</c:v>
                </c:pt>
                <c:pt idx="2888">
                  <c:v>58.949554443359375</c:v>
                </c:pt>
                <c:pt idx="2889">
                  <c:v>57.449020385742188</c:v>
                </c:pt>
                <c:pt idx="2890">
                  <c:v>58.735191345214844</c:v>
                </c:pt>
                <c:pt idx="2891">
                  <c:v>58.09210205078125</c:v>
                </c:pt>
                <c:pt idx="2892">
                  <c:v>58.09210205078125</c:v>
                </c:pt>
                <c:pt idx="2893">
                  <c:v>58.520828247070313</c:v>
                </c:pt>
                <c:pt idx="2894">
                  <c:v>58.520828247070313</c:v>
                </c:pt>
                <c:pt idx="2895">
                  <c:v>57.020294189453125</c:v>
                </c:pt>
                <c:pt idx="2896">
                  <c:v>57.234657287597656</c:v>
                </c:pt>
                <c:pt idx="2897">
                  <c:v>57.877738952636719</c:v>
                </c:pt>
                <c:pt idx="2898">
                  <c:v>52.304328918457031</c:v>
                </c:pt>
                <c:pt idx="2899">
                  <c:v>58.09210205078125</c:v>
                </c:pt>
                <c:pt idx="2900">
                  <c:v>58.306465148925781</c:v>
                </c:pt>
                <c:pt idx="2901">
                  <c:v>58.520828247070313</c:v>
                </c:pt>
                <c:pt idx="2902">
                  <c:v>58.520828247070313</c:v>
                </c:pt>
                <c:pt idx="2903">
                  <c:v>58.735191345214844</c:v>
                </c:pt>
                <c:pt idx="2904">
                  <c:v>57.663375854492188</c:v>
                </c:pt>
                <c:pt idx="2905">
                  <c:v>57.449020385742188</c:v>
                </c:pt>
                <c:pt idx="2906">
                  <c:v>58.520828247070313</c:v>
                </c:pt>
                <c:pt idx="2907">
                  <c:v>58.735191345214844</c:v>
                </c:pt>
                <c:pt idx="2908">
                  <c:v>59.163909912109375</c:v>
                </c:pt>
                <c:pt idx="2909">
                  <c:v>58.735191345214844</c:v>
                </c:pt>
                <c:pt idx="2910">
                  <c:v>58.949554443359375</c:v>
                </c:pt>
                <c:pt idx="2911">
                  <c:v>57.663375854492188</c:v>
                </c:pt>
                <c:pt idx="2912">
                  <c:v>58.520828247070313</c:v>
                </c:pt>
                <c:pt idx="2913">
                  <c:v>58.735191345214844</c:v>
                </c:pt>
                <c:pt idx="2914">
                  <c:v>59.592636108398438</c:v>
                </c:pt>
                <c:pt idx="2915">
                  <c:v>59.806999206542969</c:v>
                </c:pt>
                <c:pt idx="2916">
                  <c:v>59.378273010253906</c:v>
                </c:pt>
                <c:pt idx="2917">
                  <c:v>57.020294189453125</c:v>
                </c:pt>
                <c:pt idx="2918">
                  <c:v>59.378273010253906</c:v>
                </c:pt>
                <c:pt idx="2919">
                  <c:v>58.520828247070313</c:v>
                </c:pt>
                <c:pt idx="2920">
                  <c:v>57.234657287597656</c:v>
                </c:pt>
                <c:pt idx="2921">
                  <c:v>59.163909912109375</c:v>
                </c:pt>
                <c:pt idx="2922">
                  <c:v>59.378273010253906</c:v>
                </c:pt>
                <c:pt idx="2923">
                  <c:v>60.0213623046875</c:v>
                </c:pt>
                <c:pt idx="2924">
                  <c:v>59.163909912109375</c:v>
                </c:pt>
                <c:pt idx="2925">
                  <c:v>57.449020385742188</c:v>
                </c:pt>
                <c:pt idx="2926">
                  <c:v>58.949554443359375</c:v>
                </c:pt>
                <c:pt idx="2927">
                  <c:v>58.520828247070313</c:v>
                </c:pt>
                <c:pt idx="2928">
                  <c:v>59.163909912109375</c:v>
                </c:pt>
                <c:pt idx="2929">
                  <c:v>40.300056457519531</c:v>
                </c:pt>
                <c:pt idx="2930">
                  <c:v>40.085693359375</c:v>
                </c:pt>
                <c:pt idx="2931">
                  <c:v>41.586227416992188</c:v>
                </c:pt>
                <c:pt idx="2932">
                  <c:v>36.441543579101563</c:v>
                </c:pt>
                <c:pt idx="2933">
                  <c:v>41.157501220703125</c:v>
                </c:pt>
                <c:pt idx="2934">
                  <c:v>40.300056457519531</c:v>
                </c:pt>
                <c:pt idx="2935">
                  <c:v>48.01708984375</c:v>
                </c:pt>
                <c:pt idx="2936">
                  <c:v>60.0213623046875</c:v>
                </c:pt>
                <c:pt idx="2937">
                  <c:v>59.592636108398438</c:v>
                </c:pt>
                <c:pt idx="2938">
                  <c:v>59.378273010253906</c:v>
                </c:pt>
                <c:pt idx="2939">
                  <c:v>58.735191345214844</c:v>
                </c:pt>
                <c:pt idx="2940">
                  <c:v>58.09210205078125</c:v>
                </c:pt>
                <c:pt idx="2941">
                  <c:v>59.163909912109375</c:v>
                </c:pt>
                <c:pt idx="2942">
                  <c:v>58.949554443359375</c:v>
                </c:pt>
                <c:pt idx="2943">
                  <c:v>58.09210205078125</c:v>
                </c:pt>
                <c:pt idx="2944">
                  <c:v>58.949554443359375</c:v>
                </c:pt>
                <c:pt idx="2945">
                  <c:v>57.663375854492188</c:v>
                </c:pt>
                <c:pt idx="2946">
                  <c:v>58.09210205078125</c:v>
                </c:pt>
                <c:pt idx="2947">
                  <c:v>59.806999206542969</c:v>
                </c:pt>
                <c:pt idx="2948">
                  <c:v>59.378273010253906</c:v>
                </c:pt>
                <c:pt idx="2949">
                  <c:v>58.520828247070313</c:v>
                </c:pt>
                <c:pt idx="2950">
                  <c:v>58.09210205078125</c:v>
                </c:pt>
                <c:pt idx="2951">
                  <c:v>59.378273010253906</c:v>
                </c:pt>
                <c:pt idx="2952">
                  <c:v>60.0213623046875</c:v>
                </c:pt>
                <c:pt idx="2953">
                  <c:v>59.806999206542969</c:v>
                </c:pt>
                <c:pt idx="2954">
                  <c:v>60.0213623046875</c:v>
                </c:pt>
                <c:pt idx="2955">
                  <c:v>59.806999206542969</c:v>
                </c:pt>
                <c:pt idx="2956">
                  <c:v>59.806999206542969</c:v>
                </c:pt>
                <c:pt idx="2957">
                  <c:v>58.735191345214844</c:v>
                </c:pt>
                <c:pt idx="2958">
                  <c:v>58.735191345214844</c:v>
                </c:pt>
                <c:pt idx="2959">
                  <c:v>59.163909912109375</c:v>
                </c:pt>
                <c:pt idx="2960">
                  <c:v>59.806999206542969</c:v>
                </c:pt>
                <c:pt idx="2961">
                  <c:v>59.378273010253906</c:v>
                </c:pt>
                <c:pt idx="2962">
                  <c:v>59.806999206542969</c:v>
                </c:pt>
                <c:pt idx="2963">
                  <c:v>57.663375854492188</c:v>
                </c:pt>
                <c:pt idx="2964">
                  <c:v>58.735191345214844</c:v>
                </c:pt>
                <c:pt idx="2965">
                  <c:v>59.378273010253906</c:v>
                </c:pt>
                <c:pt idx="2966">
                  <c:v>59.378273010253906</c:v>
                </c:pt>
                <c:pt idx="2967">
                  <c:v>59.592636108398438</c:v>
                </c:pt>
                <c:pt idx="2968">
                  <c:v>59.378273010253906</c:v>
                </c:pt>
                <c:pt idx="2969">
                  <c:v>58.949554443359375</c:v>
                </c:pt>
                <c:pt idx="2970">
                  <c:v>57.877738952636719</c:v>
                </c:pt>
                <c:pt idx="2971">
                  <c:v>60.0213623046875</c:v>
                </c:pt>
                <c:pt idx="2972">
                  <c:v>58.735191345214844</c:v>
                </c:pt>
                <c:pt idx="2973">
                  <c:v>59.378273010253906</c:v>
                </c:pt>
                <c:pt idx="2974">
                  <c:v>58.306465148925781</c:v>
                </c:pt>
                <c:pt idx="2975">
                  <c:v>58.735191345214844</c:v>
                </c:pt>
                <c:pt idx="2976">
                  <c:v>60.235725402832031</c:v>
                </c:pt>
                <c:pt idx="2977">
                  <c:v>59.592636108398438</c:v>
                </c:pt>
                <c:pt idx="2978">
                  <c:v>60.0213623046875</c:v>
                </c:pt>
                <c:pt idx="2979">
                  <c:v>40.085693359375</c:v>
                </c:pt>
                <c:pt idx="2980">
                  <c:v>40.085693359375</c:v>
                </c:pt>
                <c:pt idx="2981">
                  <c:v>40.300056457519531</c:v>
                </c:pt>
                <c:pt idx="2982">
                  <c:v>36.441543579101563</c:v>
                </c:pt>
                <c:pt idx="2983">
                  <c:v>39.442611694335938</c:v>
                </c:pt>
                <c:pt idx="2984">
                  <c:v>37.298988342285156</c:v>
                </c:pt>
                <c:pt idx="2985">
                  <c:v>40.085693359375</c:v>
                </c:pt>
                <c:pt idx="2986">
                  <c:v>40.514419555664063</c:v>
                </c:pt>
                <c:pt idx="2987">
                  <c:v>57.449020385742188</c:v>
                </c:pt>
                <c:pt idx="2988">
                  <c:v>59.378273010253906</c:v>
                </c:pt>
                <c:pt idx="2989">
                  <c:v>59.163909912109375</c:v>
                </c:pt>
                <c:pt idx="2990">
                  <c:v>58.306465148925781</c:v>
                </c:pt>
                <c:pt idx="2991">
                  <c:v>57.020294189453125</c:v>
                </c:pt>
                <c:pt idx="2992">
                  <c:v>58.306465148925781</c:v>
                </c:pt>
                <c:pt idx="2993">
                  <c:v>59.163909912109375</c:v>
                </c:pt>
                <c:pt idx="2994">
                  <c:v>59.378273010253906</c:v>
                </c:pt>
                <c:pt idx="2995">
                  <c:v>59.378273010253906</c:v>
                </c:pt>
                <c:pt idx="2996">
                  <c:v>58.735191345214844</c:v>
                </c:pt>
                <c:pt idx="2997">
                  <c:v>59.163909912109375</c:v>
                </c:pt>
                <c:pt idx="2998">
                  <c:v>59.163909912109375</c:v>
                </c:pt>
                <c:pt idx="2999">
                  <c:v>59.163909912109375</c:v>
                </c:pt>
                <c:pt idx="3000">
                  <c:v>59.378273010253906</c:v>
                </c:pt>
                <c:pt idx="3001">
                  <c:v>59.806999206542969</c:v>
                </c:pt>
                <c:pt idx="3002">
                  <c:v>59.378273010253906</c:v>
                </c:pt>
                <c:pt idx="3003">
                  <c:v>58.306465148925781</c:v>
                </c:pt>
                <c:pt idx="3004">
                  <c:v>59.592636108398438</c:v>
                </c:pt>
                <c:pt idx="3005">
                  <c:v>59.163909912109375</c:v>
                </c:pt>
                <c:pt idx="3006">
                  <c:v>59.378273010253906</c:v>
                </c:pt>
                <c:pt idx="3007">
                  <c:v>58.949554443359375</c:v>
                </c:pt>
                <c:pt idx="3008">
                  <c:v>59.592636108398438</c:v>
                </c:pt>
                <c:pt idx="3009">
                  <c:v>59.378273010253906</c:v>
                </c:pt>
                <c:pt idx="3010">
                  <c:v>58.735191345214844</c:v>
                </c:pt>
                <c:pt idx="3011">
                  <c:v>59.378273010253906</c:v>
                </c:pt>
                <c:pt idx="3012">
                  <c:v>58.520828247070313</c:v>
                </c:pt>
                <c:pt idx="3013">
                  <c:v>57.663375854492188</c:v>
                </c:pt>
                <c:pt idx="3014">
                  <c:v>55.948486328125</c:v>
                </c:pt>
                <c:pt idx="3015">
                  <c:v>55.734123229980469</c:v>
                </c:pt>
                <c:pt idx="3016">
                  <c:v>58.520828247070313</c:v>
                </c:pt>
                <c:pt idx="3017">
                  <c:v>57.663375854492188</c:v>
                </c:pt>
                <c:pt idx="3018">
                  <c:v>59.163909912109375</c:v>
                </c:pt>
                <c:pt idx="3019">
                  <c:v>59.378273010253906</c:v>
                </c:pt>
                <c:pt idx="3020">
                  <c:v>57.449020385742188</c:v>
                </c:pt>
                <c:pt idx="3021">
                  <c:v>59.378273010253906</c:v>
                </c:pt>
                <c:pt idx="3022">
                  <c:v>58.949554443359375</c:v>
                </c:pt>
                <c:pt idx="3023">
                  <c:v>58.949554443359375</c:v>
                </c:pt>
                <c:pt idx="3024">
                  <c:v>58.306465148925781</c:v>
                </c:pt>
                <c:pt idx="3025">
                  <c:v>58.735191345214844</c:v>
                </c:pt>
                <c:pt idx="3026">
                  <c:v>59.163909912109375</c:v>
                </c:pt>
                <c:pt idx="3027">
                  <c:v>57.877738952636719</c:v>
                </c:pt>
                <c:pt idx="3028">
                  <c:v>40.300056457519531</c:v>
                </c:pt>
                <c:pt idx="3029">
                  <c:v>39.013885498046875</c:v>
                </c:pt>
                <c:pt idx="3030">
                  <c:v>48.874534606933594</c:v>
                </c:pt>
                <c:pt idx="3031">
                  <c:v>59.378273010253906</c:v>
                </c:pt>
                <c:pt idx="3032">
                  <c:v>58.949554443359375</c:v>
                </c:pt>
                <c:pt idx="3033">
                  <c:v>54.01922607421875</c:v>
                </c:pt>
                <c:pt idx="3034">
                  <c:v>59.163909912109375</c:v>
                </c:pt>
                <c:pt idx="3035">
                  <c:v>59.378273010253906</c:v>
                </c:pt>
                <c:pt idx="3036">
                  <c:v>58.949554443359375</c:v>
                </c:pt>
                <c:pt idx="3037">
                  <c:v>59.378273010253906</c:v>
                </c:pt>
                <c:pt idx="3038">
                  <c:v>59.163909912109375</c:v>
                </c:pt>
                <c:pt idx="3039">
                  <c:v>59.163909912109375</c:v>
                </c:pt>
                <c:pt idx="3040">
                  <c:v>58.520828247070313</c:v>
                </c:pt>
                <c:pt idx="3041">
                  <c:v>58.949554443359375</c:v>
                </c:pt>
                <c:pt idx="3042">
                  <c:v>58.09210205078125</c:v>
                </c:pt>
                <c:pt idx="3043">
                  <c:v>59.378273010253906</c:v>
                </c:pt>
                <c:pt idx="3044">
                  <c:v>59.378273010253906</c:v>
                </c:pt>
                <c:pt idx="3045">
                  <c:v>59.163909912109375</c:v>
                </c:pt>
                <c:pt idx="3046">
                  <c:v>59.163909912109375</c:v>
                </c:pt>
                <c:pt idx="3047">
                  <c:v>58.520828247070313</c:v>
                </c:pt>
                <c:pt idx="3048">
                  <c:v>58.949554443359375</c:v>
                </c:pt>
                <c:pt idx="3049">
                  <c:v>58.735191345214844</c:v>
                </c:pt>
                <c:pt idx="3050">
                  <c:v>58.520828247070313</c:v>
                </c:pt>
                <c:pt idx="3051">
                  <c:v>59.163909912109375</c:v>
                </c:pt>
                <c:pt idx="3052">
                  <c:v>59.378273010253906</c:v>
                </c:pt>
                <c:pt idx="3053">
                  <c:v>59.378273010253906</c:v>
                </c:pt>
                <c:pt idx="3054">
                  <c:v>95.819808959960938</c:v>
                </c:pt>
                <c:pt idx="3055">
                  <c:v>96.24853515625</c:v>
                </c:pt>
                <c:pt idx="3056">
                  <c:v>93.89056396484375</c:v>
                </c:pt>
                <c:pt idx="3057">
                  <c:v>95.605453491210938</c:v>
                </c:pt>
                <c:pt idx="3058">
                  <c:v>95.605453491210938</c:v>
                </c:pt>
                <c:pt idx="3059">
                  <c:v>95.819808959960938</c:v>
                </c:pt>
                <c:pt idx="3060">
                  <c:v>95.176727294921875</c:v>
                </c:pt>
                <c:pt idx="3061">
                  <c:v>95.605453491210938</c:v>
                </c:pt>
                <c:pt idx="3062">
                  <c:v>92.604385375976563</c:v>
                </c:pt>
                <c:pt idx="3063">
                  <c:v>90.889495849609375</c:v>
                </c:pt>
                <c:pt idx="3064">
                  <c:v>96.677261352539063</c:v>
                </c:pt>
                <c:pt idx="3065">
                  <c:v>95.391098022460938</c:v>
                </c:pt>
                <c:pt idx="3066">
                  <c:v>97.534713745117188</c:v>
                </c:pt>
                <c:pt idx="3067">
                  <c:v>97.534713745117188</c:v>
                </c:pt>
                <c:pt idx="3068">
                  <c:v>93.676193237304688</c:v>
                </c:pt>
                <c:pt idx="3069">
                  <c:v>97.749069213867188</c:v>
                </c:pt>
                <c:pt idx="3070">
                  <c:v>94.748001098632813</c:v>
                </c:pt>
                <c:pt idx="3071">
                  <c:v>96.0341796875</c:v>
                </c:pt>
                <c:pt idx="3072">
                  <c:v>96.24853515625</c:v>
                </c:pt>
                <c:pt idx="3073">
                  <c:v>93.247467041015625</c:v>
                </c:pt>
                <c:pt idx="3074">
                  <c:v>94.533645629882813</c:v>
                </c:pt>
                <c:pt idx="3075">
                  <c:v>96.24853515625</c:v>
                </c:pt>
                <c:pt idx="3076">
                  <c:v>79.099578857421875</c:v>
                </c:pt>
                <c:pt idx="3077">
                  <c:v>79.099578857421875</c:v>
                </c:pt>
                <c:pt idx="3078">
                  <c:v>96.677261352539063</c:v>
                </c:pt>
                <c:pt idx="3079">
                  <c:v>98.606521606445313</c:v>
                </c:pt>
                <c:pt idx="3080">
                  <c:v>96.24853515625</c:v>
                </c:pt>
                <c:pt idx="3081">
                  <c:v>96.462905883789063</c:v>
                </c:pt>
                <c:pt idx="3082">
                  <c:v>94.748001098632813</c:v>
                </c:pt>
                <c:pt idx="3083">
                  <c:v>96.891632080078125</c:v>
                </c:pt>
                <c:pt idx="3084">
                  <c:v>96.24853515625</c:v>
                </c:pt>
                <c:pt idx="3085">
                  <c:v>96.891632080078125</c:v>
                </c:pt>
                <c:pt idx="3086">
                  <c:v>96.891632080078125</c:v>
                </c:pt>
                <c:pt idx="3087">
                  <c:v>94.10491943359375</c:v>
                </c:pt>
                <c:pt idx="3088">
                  <c:v>95.819808959960938</c:v>
                </c:pt>
                <c:pt idx="3089">
                  <c:v>96.24853515625</c:v>
                </c:pt>
                <c:pt idx="3090">
                  <c:v>96.677261352539063</c:v>
                </c:pt>
                <c:pt idx="3091">
                  <c:v>97.320343017578125</c:v>
                </c:pt>
                <c:pt idx="3092">
                  <c:v>96.677261352539063</c:v>
                </c:pt>
                <c:pt idx="3093">
                  <c:v>97.96343994140625</c:v>
                </c:pt>
                <c:pt idx="3094">
                  <c:v>98.17779541015625</c:v>
                </c:pt>
                <c:pt idx="3095">
                  <c:v>95.176727294921875</c:v>
                </c:pt>
                <c:pt idx="3096">
                  <c:v>94.10491943359375</c:v>
                </c:pt>
                <c:pt idx="3097">
                  <c:v>95.819808959960938</c:v>
                </c:pt>
                <c:pt idx="3098">
                  <c:v>76.0985107421875</c:v>
                </c:pt>
                <c:pt idx="3099">
                  <c:v>78.885223388671875</c:v>
                </c:pt>
                <c:pt idx="3100">
                  <c:v>73.740524291992188</c:v>
                </c:pt>
                <c:pt idx="3101">
                  <c:v>80.814468383789063</c:v>
                </c:pt>
                <c:pt idx="3102">
                  <c:v>81.88629150390625</c:v>
                </c:pt>
                <c:pt idx="3103">
                  <c:v>98.606521606445313</c:v>
                </c:pt>
                <c:pt idx="3104">
                  <c:v>94.962371826171875</c:v>
                </c:pt>
                <c:pt idx="3105">
                  <c:v>94.10491943359375</c:v>
                </c:pt>
                <c:pt idx="3106">
                  <c:v>97.96343994140625</c:v>
                </c:pt>
                <c:pt idx="3107">
                  <c:v>98.17779541015625</c:v>
                </c:pt>
                <c:pt idx="3108">
                  <c:v>98.17779541015625</c:v>
                </c:pt>
                <c:pt idx="3109">
                  <c:v>98.17779541015625</c:v>
                </c:pt>
                <c:pt idx="3110">
                  <c:v>97.105987548828125</c:v>
                </c:pt>
                <c:pt idx="3111">
                  <c:v>95.176727294921875</c:v>
                </c:pt>
                <c:pt idx="3112">
                  <c:v>100.1070556640625</c:v>
                </c:pt>
                <c:pt idx="3113">
                  <c:v>97.320343017578125</c:v>
                </c:pt>
                <c:pt idx="3114">
                  <c:v>96.891632080078125</c:v>
                </c:pt>
                <c:pt idx="3115">
                  <c:v>95.391098022460938</c:v>
                </c:pt>
                <c:pt idx="3116">
                  <c:v>94.31927490234375</c:v>
                </c:pt>
                <c:pt idx="3117">
                  <c:v>99.035247802734375</c:v>
                </c:pt>
                <c:pt idx="3118">
                  <c:v>98.17779541015625</c:v>
                </c:pt>
                <c:pt idx="3119">
                  <c:v>98.820877075195313</c:v>
                </c:pt>
                <c:pt idx="3120">
                  <c:v>99.249603271484375</c:v>
                </c:pt>
                <c:pt idx="3121">
                  <c:v>98.392166137695313</c:v>
                </c:pt>
                <c:pt idx="3122">
                  <c:v>92.818740844726563</c:v>
                </c:pt>
                <c:pt idx="3123">
                  <c:v>79.95703125</c:v>
                </c:pt>
                <c:pt idx="3124">
                  <c:v>79.099578857421875</c:v>
                </c:pt>
                <c:pt idx="3125">
                  <c:v>76.527236938476563</c:v>
                </c:pt>
                <c:pt idx="3126">
                  <c:v>77.170318603515625</c:v>
                </c:pt>
                <c:pt idx="3127">
                  <c:v>78.456497192382813</c:v>
                </c:pt>
                <c:pt idx="3128">
                  <c:v>79.95703125</c:v>
                </c:pt>
                <c:pt idx="3129">
                  <c:v>90.889495849609375</c:v>
                </c:pt>
                <c:pt idx="3130">
                  <c:v>97.96343994140625</c:v>
                </c:pt>
                <c:pt idx="3131">
                  <c:v>94.533645629882813</c:v>
                </c:pt>
                <c:pt idx="3132">
                  <c:v>91.746932983398438</c:v>
                </c:pt>
                <c:pt idx="3133">
                  <c:v>95.819808959960938</c:v>
                </c:pt>
                <c:pt idx="3134">
                  <c:v>91.103851318359375</c:v>
                </c:pt>
                <c:pt idx="3135">
                  <c:v>97.320343017578125</c:v>
                </c:pt>
                <c:pt idx="3136">
                  <c:v>96.462905883789063</c:v>
                </c:pt>
                <c:pt idx="3137">
                  <c:v>96.24853515625</c:v>
                </c:pt>
                <c:pt idx="3138">
                  <c:v>93.247467041015625</c:v>
                </c:pt>
                <c:pt idx="3139">
                  <c:v>97.534713745117188</c:v>
                </c:pt>
                <c:pt idx="3140">
                  <c:v>95.176727294921875</c:v>
                </c:pt>
                <c:pt idx="3141">
                  <c:v>96.891632080078125</c:v>
                </c:pt>
                <c:pt idx="3142">
                  <c:v>93.461837768554688</c:v>
                </c:pt>
                <c:pt idx="3143">
                  <c:v>99.035247802734375</c:v>
                </c:pt>
                <c:pt idx="3144">
                  <c:v>100.53578186035156</c:v>
                </c:pt>
                <c:pt idx="3145">
                  <c:v>96.677261352539063</c:v>
                </c:pt>
                <c:pt idx="3146">
                  <c:v>79.099578857421875</c:v>
                </c:pt>
                <c:pt idx="3147">
                  <c:v>79.742660522460938</c:v>
                </c:pt>
                <c:pt idx="3148">
                  <c:v>82.10064697265625</c:v>
                </c:pt>
                <c:pt idx="3149">
                  <c:v>86.387893676757813</c:v>
                </c:pt>
                <c:pt idx="3150">
                  <c:v>86.17352294921875</c:v>
                </c:pt>
                <c:pt idx="3151">
                  <c:v>80.385757446289063</c:v>
                </c:pt>
                <c:pt idx="3152">
                  <c:v>81.028839111328125</c:v>
                </c:pt>
                <c:pt idx="3153">
                  <c:v>81.88629150390625</c:v>
                </c:pt>
                <c:pt idx="3154">
                  <c:v>90.889495849609375</c:v>
                </c:pt>
                <c:pt idx="3155">
                  <c:v>98.606521606445313</c:v>
                </c:pt>
                <c:pt idx="3156">
                  <c:v>98.820877075195313</c:v>
                </c:pt>
                <c:pt idx="3157">
                  <c:v>99.249603271484375</c:v>
                </c:pt>
                <c:pt idx="3158">
                  <c:v>98.392166137695313</c:v>
                </c:pt>
                <c:pt idx="3159">
                  <c:v>93.89056396484375</c:v>
                </c:pt>
                <c:pt idx="3160">
                  <c:v>97.96343994140625</c:v>
                </c:pt>
                <c:pt idx="3161">
                  <c:v>97.534713745117188</c:v>
                </c:pt>
                <c:pt idx="3162">
                  <c:v>97.320343017578125</c:v>
                </c:pt>
                <c:pt idx="3163">
                  <c:v>100.3214111328125</c:v>
                </c:pt>
                <c:pt idx="3164">
                  <c:v>95.605453491210938</c:v>
                </c:pt>
                <c:pt idx="3165">
                  <c:v>94.31927490234375</c:v>
                </c:pt>
                <c:pt idx="3166">
                  <c:v>96.891632080078125</c:v>
                </c:pt>
                <c:pt idx="3167">
                  <c:v>96.677261352539063</c:v>
                </c:pt>
                <c:pt idx="3168">
                  <c:v>94.10491943359375</c:v>
                </c:pt>
                <c:pt idx="3169">
                  <c:v>50.589431762695313</c:v>
                </c:pt>
                <c:pt idx="3170">
                  <c:v>15.219701766967773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0.21436199545860291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15.648426055908203</c:v>
                </c:pt>
                <c:pt idx="6020">
                  <c:v>15.862789154052734</c:v>
                </c:pt>
                <c:pt idx="6021">
                  <c:v>16.291511535644531</c:v>
                </c:pt>
                <c:pt idx="6022">
                  <c:v>18.00640869140625</c:v>
                </c:pt>
                <c:pt idx="6023">
                  <c:v>18.00640869140625</c:v>
                </c:pt>
                <c:pt idx="6024">
                  <c:v>18.00640869140625</c:v>
                </c:pt>
                <c:pt idx="6025">
                  <c:v>18.220771789550781</c:v>
                </c:pt>
                <c:pt idx="6026">
                  <c:v>18.220771789550781</c:v>
                </c:pt>
                <c:pt idx="6027">
                  <c:v>18.220771789550781</c:v>
                </c:pt>
                <c:pt idx="6028">
                  <c:v>18.435131072998047</c:v>
                </c:pt>
                <c:pt idx="6029">
                  <c:v>29.581954956054688</c:v>
                </c:pt>
                <c:pt idx="6030">
                  <c:v>31.725578308105469</c:v>
                </c:pt>
                <c:pt idx="6031">
                  <c:v>59.592636108398438</c:v>
                </c:pt>
                <c:pt idx="6032">
                  <c:v>60.0213623046875</c:v>
                </c:pt>
                <c:pt idx="6033">
                  <c:v>58.949554443359375</c:v>
                </c:pt>
                <c:pt idx="6034">
                  <c:v>58.520828247070313</c:v>
                </c:pt>
                <c:pt idx="6035">
                  <c:v>58.949554443359375</c:v>
                </c:pt>
                <c:pt idx="6036">
                  <c:v>58.735191345214844</c:v>
                </c:pt>
                <c:pt idx="6037">
                  <c:v>58.520828247070313</c:v>
                </c:pt>
                <c:pt idx="6038">
                  <c:v>58.735191345214844</c:v>
                </c:pt>
                <c:pt idx="6039">
                  <c:v>58.520828247070313</c:v>
                </c:pt>
                <c:pt idx="6040">
                  <c:v>57.663375854492188</c:v>
                </c:pt>
                <c:pt idx="6041">
                  <c:v>58.306465148925781</c:v>
                </c:pt>
                <c:pt idx="6042">
                  <c:v>45.016021728515625</c:v>
                </c:pt>
                <c:pt idx="6043">
                  <c:v>40.728782653808594</c:v>
                </c:pt>
                <c:pt idx="6044">
                  <c:v>41.371864318847656</c:v>
                </c:pt>
                <c:pt idx="6045">
                  <c:v>40.514419555664063</c:v>
                </c:pt>
                <c:pt idx="6046">
                  <c:v>39.442611694335938</c:v>
                </c:pt>
                <c:pt idx="6047">
                  <c:v>40.514419555664063</c:v>
                </c:pt>
                <c:pt idx="6048">
                  <c:v>40.300056457519531</c:v>
                </c:pt>
                <c:pt idx="6049">
                  <c:v>57.234657287597656</c:v>
                </c:pt>
                <c:pt idx="6050">
                  <c:v>59.378273010253906</c:v>
                </c:pt>
                <c:pt idx="6051">
                  <c:v>42.658035278320313</c:v>
                </c:pt>
                <c:pt idx="6052">
                  <c:v>40.300056457519531</c:v>
                </c:pt>
                <c:pt idx="6053">
                  <c:v>40.943145751953125</c:v>
                </c:pt>
                <c:pt idx="6054">
                  <c:v>40.943145751953125</c:v>
                </c:pt>
                <c:pt idx="6055">
                  <c:v>59.592636108398438</c:v>
                </c:pt>
                <c:pt idx="6056">
                  <c:v>58.306465148925781</c:v>
                </c:pt>
                <c:pt idx="6057">
                  <c:v>58.949554443359375</c:v>
                </c:pt>
                <c:pt idx="6058">
                  <c:v>59.592636108398438</c:v>
                </c:pt>
                <c:pt idx="6059">
                  <c:v>58.735191345214844</c:v>
                </c:pt>
                <c:pt idx="6060">
                  <c:v>58.09210205078125</c:v>
                </c:pt>
                <c:pt idx="6061">
                  <c:v>58.09210205078125</c:v>
                </c:pt>
                <c:pt idx="6062">
                  <c:v>56.805931091308594</c:v>
                </c:pt>
                <c:pt idx="6063">
                  <c:v>58.520828247070313</c:v>
                </c:pt>
                <c:pt idx="6064">
                  <c:v>58.520828247070313</c:v>
                </c:pt>
                <c:pt idx="6065">
                  <c:v>58.735191345214844</c:v>
                </c:pt>
                <c:pt idx="6066">
                  <c:v>45.230384826660156</c:v>
                </c:pt>
                <c:pt idx="6067">
                  <c:v>39.442611694335938</c:v>
                </c:pt>
                <c:pt idx="6068">
                  <c:v>40.300056457519531</c:v>
                </c:pt>
                <c:pt idx="6069">
                  <c:v>40.514419555664063</c:v>
                </c:pt>
                <c:pt idx="6070">
                  <c:v>39.656967163085938</c:v>
                </c:pt>
                <c:pt idx="6071">
                  <c:v>40.300056457519531</c:v>
                </c:pt>
                <c:pt idx="6072">
                  <c:v>40.300056457519531</c:v>
                </c:pt>
                <c:pt idx="6073">
                  <c:v>40.514419555664063</c:v>
                </c:pt>
                <c:pt idx="6074">
                  <c:v>40.085693359375</c:v>
                </c:pt>
                <c:pt idx="6075">
                  <c:v>40.085693359375</c:v>
                </c:pt>
                <c:pt idx="6076">
                  <c:v>40.514419555664063</c:v>
                </c:pt>
                <c:pt idx="6077">
                  <c:v>40.085693359375</c:v>
                </c:pt>
                <c:pt idx="6078">
                  <c:v>40.300056457519531</c:v>
                </c:pt>
                <c:pt idx="6079">
                  <c:v>40.085693359375</c:v>
                </c:pt>
                <c:pt idx="6080">
                  <c:v>59.163909912109375</c:v>
                </c:pt>
                <c:pt idx="6081">
                  <c:v>58.735191345214844</c:v>
                </c:pt>
                <c:pt idx="6082">
                  <c:v>58.949554443359375</c:v>
                </c:pt>
                <c:pt idx="6083">
                  <c:v>56.591567993164063</c:v>
                </c:pt>
                <c:pt idx="6084">
                  <c:v>55.734123229980469</c:v>
                </c:pt>
                <c:pt idx="6085">
                  <c:v>55.091033935546875</c:v>
                </c:pt>
                <c:pt idx="6086">
                  <c:v>57.877738952636719</c:v>
                </c:pt>
                <c:pt idx="6087">
                  <c:v>56.805931091308594</c:v>
                </c:pt>
                <c:pt idx="6088">
                  <c:v>57.234657287597656</c:v>
                </c:pt>
                <c:pt idx="6089">
                  <c:v>57.020294189453125</c:v>
                </c:pt>
                <c:pt idx="6090">
                  <c:v>56.377204895019531</c:v>
                </c:pt>
                <c:pt idx="6091">
                  <c:v>57.234657287597656</c:v>
                </c:pt>
                <c:pt idx="6092">
                  <c:v>37.298988342285156</c:v>
                </c:pt>
                <c:pt idx="6093">
                  <c:v>38.585159301757813</c:v>
                </c:pt>
                <c:pt idx="6094">
                  <c:v>35.798454284667969</c:v>
                </c:pt>
                <c:pt idx="6095">
                  <c:v>37.298988342285156</c:v>
                </c:pt>
                <c:pt idx="6096">
                  <c:v>13.290443420410156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0.21436199545860291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16.505874633789063</c:v>
                </c:pt>
                <c:pt idx="6263">
                  <c:v>16.291511535644531</c:v>
                </c:pt>
                <c:pt idx="6264">
                  <c:v>16.291511535644531</c:v>
                </c:pt>
                <c:pt idx="6265">
                  <c:v>16.505874633789063</c:v>
                </c:pt>
                <c:pt idx="6266">
                  <c:v>18.220771789550781</c:v>
                </c:pt>
                <c:pt idx="6267">
                  <c:v>23.151096343994141</c:v>
                </c:pt>
                <c:pt idx="6268">
                  <c:v>36.441543579101563</c:v>
                </c:pt>
                <c:pt idx="6269">
                  <c:v>37.727714538574219</c:v>
                </c:pt>
                <c:pt idx="6270">
                  <c:v>44.1585693359375</c:v>
                </c:pt>
                <c:pt idx="6271">
                  <c:v>58.09210205078125</c:v>
                </c:pt>
                <c:pt idx="6272">
                  <c:v>57.663375854492188</c:v>
                </c:pt>
                <c:pt idx="6273">
                  <c:v>58.306465148925781</c:v>
                </c:pt>
                <c:pt idx="6274">
                  <c:v>57.449020385742188</c:v>
                </c:pt>
                <c:pt idx="6275">
                  <c:v>58.520828247070313</c:v>
                </c:pt>
                <c:pt idx="6276">
                  <c:v>58.306465148925781</c:v>
                </c:pt>
                <c:pt idx="6277">
                  <c:v>58.306465148925781</c:v>
                </c:pt>
                <c:pt idx="6278">
                  <c:v>58.09210205078125</c:v>
                </c:pt>
                <c:pt idx="6279">
                  <c:v>57.877738952636719</c:v>
                </c:pt>
                <c:pt idx="6280">
                  <c:v>58.306465148925781</c:v>
                </c:pt>
                <c:pt idx="6281">
                  <c:v>57.663375854492188</c:v>
                </c:pt>
                <c:pt idx="6282">
                  <c:v>58.09210205078125</c:v>
                </c:pt>
                <c:pt idx="6283">
                  <c:v>58.520828247070313</c:v>
                </c:pt>
                <c:pt idx="6284">
                  <c:v>54.01922607421875</c:v>
                </c:pt>
                <c:pt idx="6285">
                  <c:v>58.520828247070313</c:v>
                </c:pt>
                <c:pt idx="6286">
                  <c:v>58.520828247070313</c:v>
                </c:pt>
                <c:pt idx="6287">
                  <c:v>54.447952270507813</c:v>
                </c:pt>
                <c:pt idx="6288">
                  <c:v>58.09210205078125</c:v>
                </c:pt>
                <c:pt idx="6289">
                  <c:v>58.306465148925781</c:v>
                </c:pt>
                <c:pt idx="6290">
                  <c:v>55.519760131835938</c:v>
                </c:pt>
                <c:pt idx="6291">
                  <c:v>57.020294189453125</c:v>
                </c:pt>
                <c:pt idx="6292">
                  <c:v>57.877738952636719</c:v>
                </c:pt>
                <c:pt idx="6293">
                  <c:v>58.09210205078125</c:v>
                </c:pt>
                <c:pt idx="6294">
                  <c:v>58.306465148925781</c:v>
                </c:pt>
                <c:pt idx="6295">
                  <c:v>56.377204895019531</c:v>
                </c:pt>
                <c:pt idx="6296">
                  <c:v>58.306465148925781</c:v>
                </c:pt>
                <c:pt idx="6297">
                  <c:v>57.449020385742188</c:v>
                </c:pt>
                <c:pt idx="6298">
                  <c:v>57.234657287597656</c:v>
                </c:pt>
                <c:pt idx="6299">
                  <c:v>57.663375854492188</c:v>
                </c:pt>
                <c:pt idx="6300">
                  <c:v>57.877738952636719</c:v>
                </c:pt>
                <c:pt idx="6301">
                  <c:v>57.234657287597656</c:v>
                </c:pt>
                <c:pt idx="6302">
                  <c:v>56.805931091308594</c:v>
                </c:pt>
                <c:pt idx="6303">
                  <c:v>57.877738952636719</c:v>
                </c:pt>
                <c:pt idx="6304">
                  <c:v>58.520828247070313</c:v>
                </c:pt>
                <c:pt idx="6305">
                  <c:v>58.09210205078125</c:v>
                </c:pt>
                <c:pt idx="6306">
                  <c:v>58.306465148925781</c:v>
                </c:pt>
                <c:pt idx="6307">
                  <c:v>58.09210205078125</c:v>
                </c:pt>
                <c:pt idx="6308">
                  <c:v>58.520828247070313</c:v>
                </c:pt>
                <c:pt idx="6309">
                  <c:v>58.09210205078125</c:v>
                </c:pt>
                <c:pt idx="6310">
                  <c:v>58.306465148925781</c:v>
                </c:pt>
                <c:pt idx="6311">
                  <c:v>58.735191345214844</c:v>
                </c:pt>
                <c:pt idx="6312">
                  <c:v>58.306465148925781</c:v>
                </c:pt>
                <c:pt idx="6313">
                  <c:v>58.306465148925781</c:v>
                </c:pt>
                <c:pt idx="6314">
                  <c:v>58.09210205078125</c:v>
                </c:pt>
                <c:pt idx="6315">
                  <c:v>58.09210205078125</c:v>
                </c:pt>
                <c:pt idx="6316">
                  <c:v>56.377204895019531</c:v>
                </c:pt>
                <c:pt idx="6317">
                  <c:v>58.09210205078125</c:v>
                </c:pt>
                <c:pt idx="6318">
                  <c:v>58.09210205078125</c:v>
                </c:pt>
                <c:pt idx="6319">
                  <c:v>57.449020385742188</c:v>
                </c:pt>
                <c:pt idx="6320">
                  <c:v>56.377204895019531</c:v>
                </c:pt>
                <c:pt idx="6321">
                  <c:v>57.877738952636719</c:v>
                </c:pt>
                <c:pt idx="6322">
                  <c:v>56.805931091308594</c:v>
                </c:pt>
                <c:pt idx="6323">
                  <c:v>58.306465148925781</c:v>
                </c:pt>
                <c:pt idx="6324">
                  <c:v>59.163909912109375</c:v>
                </c:pt>
                <c:pt idx="6325">
                  <c:v>59.163909912109375</c:v>
                </c:pt>
                <c:pt idx="6326">
                  <c:v>58.09210205078125</c:v>
                </c:pt>
                <c:pt idx="6327">
                  <c:v>57.449020385742188</c:v>
                </c:pt>
                <c:pt idx="6328">
                  <c:v>58.09210205078125</c:v>
                </c:pt>
                <c:pt idx="6329">
                  <c:v>58.949554443359375</c:v>
                </c:pt>
                <c:pt idx="6330">
                  <c:v>58.949554443359375</c:v>
                </c:pt>
                <c:pt idx="6331">
                  <c:v>58.949554443359375</c:v>
                </c:pt>
                <c:pt idx="6332">
                  <c:v>56.591567993164063</c:v>
                </c:pt>
                <c:pt idx="6333">
                  <c:v>58.306465148925781</c:v>
                </c:pt>
                <c:pt idx="6334">
                  <c:v>59.378273010253906</c:v>
                </c:pt>
                <c:pt idx="6335">
                  <c:v>59.163909912109375</c:v>
                </c:pt>
                <c:pt idx="6336">
                  <c:v>57.877738952636719</c:v>
                </c:pt>
                <c:pt idx="6337">
                  <c:v>59.163909912109375</c:v>
                </c:pt>
                <c:pt idx="6338">
                  <c:v>58.306465148925781</c:v>
                </c:pt>
                <c:pt idx="6339">
                  <c:v>59.163909912109375</c:v>
                </c:pt>
                <c:pt idx="6340">
                  <c:v>59.163909912109375</c:v>
                </c:pt>
                <c:pt idx="6341">
                  <c:v>59.163909912109375</c:v>
                </c:pt>
                <c:pt idx="6342">
                  <c:v>57.663375854492188</c:v>
                </c:pt>
                <c:pt idx="6343">
                  <c:v>59.163909912109375</c:v>
                </c:pt>
                <c:pt idx="6344">
                  <c:v>58.520828247070313</c:v>
                </c:pt>
                <c:pt idx="6345">
                  <c:v>59.163909912109375</c:v>
                </c:pt>
                <c:pt idx="6346">
                  <c:v>59.163909912109375</c:v>
                </c:pt>
                <c:pt idx="6347">
                  <c:v>58.735191345214844</c:v>
                </c:pt>
                <c:pt idx="6348">
                  <c:v>58.306465148925781</c:v>
                </c:pt>
                <c:pt idx="6349">
                  <c:v>57.234657287597656</c:v>
                </c:pt>
                <c:pt idx="6350">
                  <c:v>54.01922607421875</c:v>
                </c:pt>
                <c:pt idx="6351">
                  <c:v>55.519760131835938</c:v>
                </c:pt>
                <c:pt idx="6352">
                  <c:v>55.091033935546875</c:v>
                </c:pt>
                <c:pt idx="6353">
                  <c:v>54.447952270507813</c:v>
                </c:pt>
                <c:pt idx="6354">
                  <c:v>54.662307739257813</c:v>
                </c:pt>
                <c:pt idx="6355">
                  <c:v>55.091033935546875</c:v>
                </c:pt>
                <c:pt idx="6356">
                  <c:v>55.948486328125</c:v>
                </c:pt>
                <c:pt idx="6357">
                  <c:v>57.020294189453125</c:v>
                </c:pt>
                <c:pt idx="6358">
                  <c:v>56.591567993164063</c:v>
                </c:pt>
                <c:pt idx="6359">
                  <c:v>33.011749267578125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0.21436199545860291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0.21436199545860291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0.21436199545860291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0.21436199545860291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0.21436199545860291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0.21436199545860291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80</c:v>
                </c:pt>
                <c:pt idx="9506">
                  <c:v>80</c:v>
                </c:pt>
                <c:pt idx="9507">
                  <c:v>80</c:v>
                </c:pt>
                <c:pt idx="9508">
                  <c:v>80</c:v>
                </c:pt>
                <c:pt idx="9509">
                  <c:v>80</c:v>
                </c:pt>
                <c:pt idx="9510">
                  <c:v>80</c:v>
                </c:pt>
                <c:pt idx="9511">
                  <c:v>80</c:v>
                </c:pt>
                <c:pt idx="9512">
                  <c:v>80</c:v>
                </c:pt>
                <c:pt idx="9513">
                  <c:v>80</c:v>
                </c:pt>
                <c:pt idx="9514">
                  <c:v>80</c:v>
                </c:pt>
                <c:pt idx="9515">
                  <c:v>80</c:v>
                </c:pt>
                <c:pt idx="9516">
                  <c:v>80</c:v>
                </c:pt>
                <c:pt idx="9517">
                  <c:v>80</c:v>
                </c:pt>
                <c:pt idx="9518">
                  <c:v>80</c:v>
                </c:pt>
                <c:pt idx="9519">
                  <c:v>80</c:v>
                </c:pt>
                <c:pt idx="9520">
                  <c:v>80</c:v>
                </c:pt>
                <c:pt idx="9521">
                  <c:v>80</c:v>
                </c:pt>
                <c:pt idx="9522">
                  <c:v>80</c:v>
                </c:pt>
                <c:pt idx="9523">
                  <c:v>80</c:v>
                </c:pt>
                <c:pt idx="9524">
                  <c:v>80</c:v>
                </c:pt>
                <c:pt idx="9525">
                  <c:v>80</c:v>
                </c:pt>
                <c:pt idx="9526">
                  <c:v>80</c:v>
                </c:pt>
                <c:pt idx="9527">
                  <c:v>80</c:v>
                </c:pt>
                <c:pt idx="9528">
                  <c:v>40</c:v>
                </c:pt>
                <c:pt idx="9529">
                  <c:v>40</c:v>
                </c:pt>
                <c:pt idx="9530">
                  <c:v>40</c:v>
                </c:pt>
                <c:pt idx="9531">
                  <c:v>40</c:v>
                </c:pt>
                <c:pt idx="9532">
                  <c:v>40</c:v>
                </c:pt>
                <c:pt idx="9533">
                  <c:v>40</c:v>
                </c:pt>
                <c:pt idx="9534">
                  <c:v>40</c:v>
                </c:pt>
                <c:pt idx="9535">
                  <c:v>40</c:v>
                </c:pt>
                <c:pt idx="9536">
                  <c:v>40</c:v>
                </c:pt>
                <c:pt idx="9537">
                  <c:v>40</c:v>
                </c:pt>
                <c:pt idx="9538">
                  <c:v>40</c:v>
                </c:pt>
                <c:pt idx="9539">
                  <c:v>40</c:v>
                </c:pt>
                <c:pt idx="9540">
                  <c:v>40</c:v>
                </c:pt>
                <c:pt idx="9541">
                  <c:v>40</c:v>
                </c:pt>
                <c:pt idx="9542">
                  <c:v>40</c:v>
                </c:pt>
                <c:pt idx="9543">
                  <c:v>40</c:v>
                </c:pt>
                <c:pt idx="9544">
                  <c:v>40</c:v>
                </c:pt>
                <c:pt idx="9545">
                  <c:v>40</c:v>
                </c:pt>
                <c:pt idx="9546">
                  <c:v>40</c:v>
                </c:pt>
                <c:pt idx="9547">
                  <c:v>40</c:v>
                </c:pt>
                <c:pt idx="9548">
                  <c:v>40</c:v>
                </c:pt>
                <c:pt idx="9549">
                  <c:v>40</c:v>
                </c:pt>
                <c:pt idx="9550">
                  <c:v>40</c:v>
                </c:pt>
                <c:pt idx="9551">
                  <c:v>40</c:v>
                </c:pt>
                <c:pt idx="9552">
                  <c:v>40</c:v>
                </c:pt>
                <c:pt idx="9553">
                  <c:v>40</c:v>
                </c:pt>
                <c:pt idx="9554">
                  <c:v>40</c:v>
                </c:pt>
                <c:pt idx="9555">
                  <c:v>40</c:v>
                </c:pt>
                <c:pt idx="9556">
                  <c:v>40</c:v>
                </c:pt>
                <c:pt idx="9557">
                  <c:v>40</c:v>
                </c:pt>
                <c:pt idx="9558">
                  <c:v>40</c:v>
                </c:pt>
                <c:pt idx="9559">
                  <c:v>40</c:v>
                </c:pt>
                <c:pt idx="9560">
                  <c:v>40</c:v>
                </c:pt>
                <c:pt idx="9561">
                  <c:v>40</c:v>
                </c:pt>
                <c:pt idx="9562">
                  <c:v>40</c:v>
                </c:pt>
                <c:pt idx="9563">
                  <c:v>40</c:v>
                </c:pt>
                <c:pt idx="9564">
                  <c:v>40</c:v>
                </c:pt>
                <c:pt idx="9565">
                  <c:v>40</c:v>
                </c:pt>
                <c:pt idx="9566">
                  <c:v>40</c:v>
                </c:pt>
                <c:pt idx="9567">
                  <c:v>40</c:v>
                </c:pt>
                <c:pt idx="9568">
                  <c:v>40</c:v>
                </c:pt>
                <c:pt idx="9569">
                  <c:v>40</c:v>
                </c:pt>
                <c:pt idx="9570">
                  <c:v>40</c:v>
                </c:pt>
                <c:pt idx="9571">
                  <c:v>40</c:v>
                </c:pt>
                <c:pt idx="9572">
                  <c:v>40</c:v>
                </c:pt>
                <c:pt idx="9573">
                  <c:v>40</c:v>
                </c:pt>
                <c:pt idx="9574">
                  <c:v>40</c:v>
                </c:pt>
                <c:pt idx="9575">
                  <c:v>20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17</c:v>
                </c:pt>
                <c:pt idx="9726">
                  <c:v>17</c:v>
                </c:pt>
                <c:pt idx="9727">
                  <c:v>17</c:v>
                </c:pt>
                <c:pt idx="9728">
                  <c:v>48</c:v>
                </c:pt>
                <c:pt idx="9729">
                  <c:v>53</c:v>
                </c:pt>
                <c:pt idx="9730">
                  <c:v>53</c:v>
                </c:pt>
                <c:pt idx="9731">
                  <c:v>65</c:v>
                </c:pt>
                <c:pt idx="9732">
                  <c:v>98</c:v>
                </c:pt>
                <c:pt idx="9733">
                  <c:v>98</c:v>
                </c:pt>
                <c:pt idx="9734">
                  <c:v>98</c:v>
                </c:pt>
                <c:pt idx="9735">
                  <c:v>98</c:v>
                </c:pt>
                <c:pt idx="9736">
                  <c:v>98</c:v>
                </c:pt>
                <c:pt idx="9737">
                  <c:v>98</c:v>
                </c:pt>
                <c:pt idx="9738">
                  <c:v>98</c:v>
                </c:pt>
                <c:pt idx="9739">
                  <c:v>98</c:v>
                </c:pt>
                <c:pt idx="9740">
                  <c:v>98</c:v>
                </c:pt>
                <c:pt idx="9741">
                  <c:v>98</c:v>
                </c:pt>
                <c:pt idx="9742">
                  <c:v>98</c:v>
                </c:pt>
                <c:pt idx="9743">
                  <c:v>98</c:v>
                </c:pt>
                <c:pt idx="9744">
                  <c:v>98</c:v>
                </c:pt>
                <c:pt idx="9745">
                  <c:v>98</c:v>
                </c:pt>
                <c:pt idx="9746">
                  <c:v>98</c:v>
                </c:pt>
                <c:pt idx="9747">
                  <c:v>98</c:v>
                </c:pt>
                <c:pt idx="9748">
                  <c:v>98</c:v>
                </c:pt>
                <c:pt idx="9749">
                  <c:v>98</c:v>
                </c:pt>
                <c:pt idx="9750">
                  <c:v>98</c:v>
                </c:pt>
                <c:pt idx="9751">
                  <c:v>98</c:v>
                </c:pt>
                <c:pt idx="9752">
                  <c:v>98</c:v>
                </c:pt>
                <c:pt idx="9753">
                  <c:v>98</c:v>
                </c:pt>
                <c:pt idx="9754">
                  <c:v>98</c:v>
                </c:pt>
                <c:pt idx="9755">
                  <c:v>98</c:v>
                </c:pt>
                <c:pt idx="9756">
                  <c:v>98</c:v>
                </c:pt>
                <c:pt idx="9757">
                  <c:v>98</c:v>
                </c:pt>
                <c:pt idx="9758">
                  <c:v>98</c:v>
                </c:pt>
                <c:pt idx="9759">
                  <c:v>98</c:v>
                </c:pt>
                <c:pt idx="9760">
                  <c:v>98</c:v>
                </c:pt>
                <c:pt idx="9761">
                  <c:v>98</c:v>
                </c:pt>
                <c:pt idx="9762">
                  <c:v>98</c:v>
                </c:pt>
                <c:pt idx="9763">
                  <c:v>98</c:v>
                </c:pt>
                <c:pt idx="9764">
                  <c:v>98</c:v>
                </c:pt>
                <c:pt idx="9765">
                  <c:v>98</c:v>
                </c:pt>
                <c:pt idx="9766">
                  <c:v>98</c:v>
                </c:pt>
                <c:pt idx="9767">
                  <c:v>98</c:v>
                </c:pt>
                <c:pt idx="9768">
                  <c:v>98</c:v>
                </c:pt>
                <c:pt idx="9769">
                  <c:v>98</c:v>
                </c:pt>
                <c:pt idx="9770">
                  <c:v>98</c:v>
                </c:pt>
                <c:pt idx="9771">
                  <c:v>98</c:v>
                </c:pt>
                <c:pt idx="9772">
                  <c:v>98</c:v>
                </c:pt>
                <c:pt idx="9773">
                  <c:v>98</c:v>
                </c:pt>
                <c:pt idx="9774">
                  <c:v>98</c:v>
                </c:pt>
                <c:pt idx="9775">
                  <c:v>98</c:v>
                </c:pt>
                <c:pt idx="9776">
                  <c:v>98</c:v>
                </c:pt>
                <c:pt idx="9777">
                  <c:v>98</c:v>
                </c:pt>
                <c:pt idx="9778">
                  <c:v>98</c:v>
                </c:pt>
                <c:pt idx="9779">
                  <c:v>98</c:v>
                </c:pt>
                <c:pt idx="9780">
                  <c:v>98</c:v>
                </c:pt>
                <c:pt idx="9781">
                  <c:v>98</c:v>
                </c:pt>
                <c:pt idx="9782">
                  <c:v>98</c:v>
                </c:pt>
                <c:pt idx="9783">
                  <c:v>107</c:v>
                </c:pt>
                <c:pt idx="9784">
                  <c:v>107</c:v>
                </c:pt>
                <c:pt idx="9785">
                  <c:v>107</c:v>
                </c:pt>
                <c:pt idx="9786">
                  <c:v>107</c:v>
                </c:pt>
                <c:pt idx="9787">
                  <c:v>107</c:v>
                </c:pt>
                <c:pt idx="9788">
                  <c:v>107</c:v>
                </c:pt>
                <c:pt idx="9789">
                  <c:v>107</c:v>
                </c:pt>
                <c:pt idx="9790">
                  <c:v>107</c:v>
                </c:pt>
                <c:pt idx="9791">
                  <c:v>107</c:v>
                </c:pt>
                <c:pt idx="9792">
                  <c:v>107</c:v>
                </c:pt>
                <c:pt idx="9793">
                  <c:v>107</c:v>
                </c:pt>
                <c:pt idx="9794">
                  <c:v>107</c:v>
                </c:pt>
                <c:pt idx="9795">
                  <c:v>107</c:v>
                </c:pt>
                <c:pt idx="9796">
                  <c:v>107</c:v>
                </c:pt>
                <c:pt idx="9797">
                  <c:v>107</c:v>
                </c:pt>
                <c:pt idx="9798">
                  <c:v>107</c:v>
                </c:pt>
                <c:pt idx="9799">
                  <c:v>107</c:v>
                </c:pt>
                <c:pt idx="9800">
                  <c:v>107</c:v>
                </c:pt>
                <c:pt idx="9801">
                  <c:v>107</c:v>
                </c:pt>
                <c:pt idx="9802">
                  <c:v>107</c:v>
                </c:pt>
                <c:pt idx="9803">
                  <c:v>107</c:v>
                </c:pt>
                <c:pt idx="9804">
                  <c:v>107</c:v>
                </c:pt>
                <c:pt idx="9805">
                  <c:v>107</c:v>
                </c:pt>
                <c:pt idx="9806">
                  <c:v>107</c:v>
                </c:pt>
                <c:pt idx="9807">
                  <c:v>107</c:v>
                </c:pt>
                <c:pt idx="9808">
                  <c:v>107</c:v>
                </c:pt>
                <c:pt idx="9809">
                  <c:v>107</c:v>
                </c:pt>
                <c:pt idx="9810">
                  <c:v>107</c:v>
                </c:pt>
                <c:pt idx="9811">
                  <c:v>107</c:v>
                </c:pt>
                <c:pt idx="9812">
                  <c:v>107</c:v>
                </c:pt>
                <c:pt idx="9813">
                  <c:v>107</c:v>
                </c:pt>
                <c:pt idx="9814">
                  <c:v>107</c:v>
                </c:pt>
                <c:pt idx="9815">
                  <c:v>107</c:v>
                </c:pt>
                <c:pt idx="9816">
                  <c:v>107</c:v>
                </c:pt>
                <c:pt idx="9817">
                  <c:v>107</c:v>
                </c:pt>
                <c:pt idx="9818">
                  <c:v>107</c:v>
                </c:pt>
                <c:pt idx="9819">
                  <c:v>107</c:v>
                </c:pt>
                <c:pt idx="9820">
                  <c:v>107</c:v>
                </c:pt>
                <c:pt idx="9821">
                  <c:v>107</c:v>
                </c:pt>
                <c:pt idx="9822">
                  <c:v>107</c:v>
                </c:pt>
                <c:pt idx="9823">
                  <c:v>107</c:v>
                </c:pt>
                <c:pt idx="9824">
                  <c:v>107</c:v>
                </c:pt>
                <c:pt idx="9825">
                  <c:v>107</c:v>
                </c:pt>
                <c:pt idx="9826">
                  <c:v>107</c:v>
                </c:pt>
                <c:pt idx="9827">
                  <c:v>107</c:v>
                </c:pt>
                <c:pt idx="9828">
                  <c:v>107</c:v>
                </c:pt>
                <c:pt idx="9829">
                  <c:v>107</c:v>
                </c:pt>
                <c:pt idx="9830">
                  <c:v>107</c:v>
                </c:pt>
                <c:pt idx="9831">
                  <c:v>107</c:v>
                </c:pt>
                <c:pt idx="9832">
                  <c:v>107</c:v>
                </c:pt>
                <c:pt idx="9833">
                  <c:v>107</c:v>
                </c:pt>
                <c:pt idx="9834">
                  <c:v>107</c:v>
                </c:pt>
                <c:pt idx="9835">
                  <c:v>107</c:v>
                </c:pt>
                <c:pt idx="9836">
                  <c:v>107</c:v>
                </c:pt>
                <c:pt idx="9837">
                  <c:v>107</c:v>
                </c:pt>
                <c:pt idx="9838">
                  <c:v>107</c:v>
                </c:pt>
                <c:pt idx="9839">
                  <c:v>107</c:v>
                </c:pt>
                <c:pt idx="9840">
                  <c:v>107</c:v>
                </c:pt>
                <c:pt idx="9841">
                  <c:v>107</c:v>
                </c:pt>
                <c:pt idx="9842">
                  <c:v>107</c:v>
                </c:pt>
                <c:pt idx="9843">
                  <c:v>107</c:v>
                </c:pt>
                <c:pt idx="9844">
                  <c:v>107</c:v>
                </c:pt>
                <c:pt idx="9845">
                  <c:v>107</c:v>
                </c:pt>
                <c:pt idx="9846">
                  <c:v>107</c:v>
                </c:pt>
                <c:pt idx="9847">
                  <c:v>107</c:v>
                </c:pt>
                <c:pt idx="9848">
                  <c:v>107</c:v>
                </c:pt>
                <c:pt idx="9849">
                  <c:v>107</c:v>
                </c:pt>
                <c:pt idx="9850">
                  <c:v>107</c:v>
                </c:pt>
                <c:pt idx="9851">
                  <c:v>107</c:v>
                </c:pt>
                <c:pt idx="9852">
                  <c:v>107</c:v>
                </c:pt>
                <c:pt idx="9853">
                  <c:v>107</c:v>
                </c:pt>
                <c:pt idx="9854">
                  <c:v>107</c:v>
                </c:pt>
                <c:pt idx="9855">
                  <c:v>107</c:v>
                </c:pt>
                <c:pt idx="9856">
                  <c:v>107</c:v>
                </c:pt>
                <c:pt idx="9857">
                  <c:v>107</c:v>
                </c:pt>
                <c:pt idx="9858">
                  <c:v>107</c:v>
                </c:pt>
                <c:pt idx="9859">
                  <c:v>99.463973999023438</c:v>
                </c:pt>
                <c:pt idx="9860">
                  <c:v>100.96450805664063</c:v>
                </c:pt>
                <c:pt idx="9861">
                  <c:v>100.1070556640625</c:v>
                </c:pt>
                <c:pt idx="9862">
                  <c:v>99.463973999023438</c:v>
                </c:pt>
                <c:pt idx="9863">
                  <c:v>99.463973999023438</c:v>
                </c:pt>
                <c:pt idx="9864">
                  <c:v>99.463973999023438</c:v>
                </c:pt>
                <c:pt idx="9865">
                  <c:v>99.463973999023438</c:v>
                </c:pt>
                <c:pt idx="9866">
                  <c:v>99.463973999023438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7</c:v>
                </c:pt>
                <c:pt idx="9884">
                  <c:v>7</c:v>
                </c:pt>
                <c:pt idx="9885">
                  <c:v>7</c:v>
                </c:pt>
                <c:pt idx="9886">
                  <c:v>50</c:v>
                </c:pt>
                <c:pt idx="9887">
                  <c:v>50</c:v>
                </c:pt>
                <c:pt idx="9888">
                  <c:v>0</c:v>
                </c:pt>
                <c:pt idx="9889">
                  <c:v>70</c:v>
                </c:pt>
                <c:pt idx="9890">
                  <c:v>70</c:v>
                </c:pt>
                <c:pt idx="9891">
                  <c:v>70</c:v>
                </c:pt>
                <c:pt idx="9892">
                  <c:v>100</c:v>
                </c:pt>
                <c:pt idx="9893">
                  <c:v>100</c:v>
                </c:pt>
                <c:pt idx="9894">
                  <c:v>100</c:v>
                </c:pt>
                <c:pt idx="9895">
                  <c:v>100</c:v>
                </c:pt>
                <c:pt idx="9896">
                  <c:v>100</c:v>
                </c:pt>
                <c:pt idx="9897">
                  <c:v>100</c:v>
                </c:pt>
                <c:pt idx="9898">
                  <c:v>100</c:v>
                </c:pt>
                <c:pt idx="9899">
                  <c:v>100</c:v>
                </c:pt>
                <c:pt idx="9900">
                  <c:v>100</c:v>
                </c:pt>
                <c:pt idx="9901">
                  <c:v>100</c:v>
                </c:pt>
                <c:pt idx="9902">
                  <c:v>100</c:v>
                </c:pt>
                <c:pt idx="9903">
                  <c:v>100</c:v>
                </c:pt>
                <c:pt idx="9904">
                  <c:v>100</c:v>
                </c:pt>
                <c:pt idx="9905">
                  <c:v>100</c:v>
                </c:pt>
                <c:pt idx="9906">
                  <c:v>100</c:v>
                </c:pt>
                <c:pt idx="9907">
                  <c:v>100</c:v>
                </c:pt>
                <c:pt idx="9908">
                  <c:v>100</c:v>
                </c:pt>
                <c:pt idx="9909">
                  <c:v>100</c:v>
                </c:pt>
                <c:pt idx="9910">
                  <c:v>100</c:v>
                </c:pt>
                <c:pt idx="9911">
                  <c:v>100</c:v>
                </c:pt>
                <c:pt idx="9912">
                  <c:v>100</c:v>
                </c:pt>
                <c:pt idx="9913">
                  <c:v>100</c:v>
                </c:pt>
                <c:pt idx="9914">
                  <c:v>100</c:v>
                </c:pt>
                <c:pt idx="9915">
                  <c:v>100</c:v>
                </c:pt>
                <c:pt idx="9916">
                  <c:v>100</c:v>
                </c:pt>
                <c:pt idx="9917">
                  <c:v>100</c:v>
                </c:pt>
                <c:pt idx="9918">
                  <c:v>100</c:v>
                </c:pt>
                <c:pt idx="9919">
                  <c:v>100</c:v>
                </c:pt>
                <c:pt idx="9920">
                  <c:v>100</c:v>
                </c:pt>
                <c:pt idx="9921">
                  <c:v>100</c:v>
                </c:pt>
                <c:pt idx="9922">
                  <c:v>100</c:v>
                </c:pt>
                <c:pt idx="9923">
                  <c:v>100</c:v>
                </c:pt>
                <c:pt idx="9924">
                  <c:v>100</c:v>
                </c:pt>
                <c:pt idx="9925">
                  <c:v>100</c:v>
                </c:pt>
                <c:pt idx="9926">
                  <c:v>100</c:v>
                </c:pt>
                <c:pt idx="9927">
                  <c:v>100</c:v>
                </c:pt>
                <c:pt idx="9928">
                  <c:v>100</c:v>
                </c:pt>
                <c:pt idx="9929">
                  <c:v>100</c:v>
                </c:pt>
                <c:pt idx="9930">
                  <c:v>100</c:v>
                </c:pt>
                <c:pt idx="9931">
                  <c:v>100</c:v>
                </c:pt>
                <c:pt idx="9932">
                  <c:v>100</c:v>
                </c:pt>
                <c:pt idx="9933">
                  <c:v>100</c:v>
                </c:pt>
                <c:pt idx="9934">
                  <c:v>100</c:v>
                </c:pt>
                <c:pt idx="9935">
                  <c:v>100</c:v>
                </c:pt>
                <c:pt idx="9936">
                  <c:v>100</c:v>
                </c:pt>
                <c:pt idx="9937">
                  <c:v>100</c:v>
                </c:pt>
                <c:pt idx="9938">
                  <c:v>100</c:v>
                </c:pt>
                <c:pt idx="9939">
                  <c:v>100</c:v>
                </c:pt>
                <c:pt idx="9940">
                  <c:v>100</c:v>
                </c:pt>
                <c:pt idx="9941">
                  <c:v>100</c:v>
                </c:pt>
                <c:pt idx="9942">
                  <c:v>100</c:v>
                </c:pt>
                <c:pt idx="9943">
                  <c:v>100</c:v>
                </c:pt>
                <c:pt idx="9944">
                  <c:v>100</c:v>
                </c:pt>
                <c:pt idx="9945">
                  <c:v>100</c:v>
                </c:pt>
                <c:pt idx="9946">
                  <c:v>100</c:v>
                </c:pt>
                <c:pt idx="9947">
                  <c:v>100</c:v>
                </c:pt>
                <c:pt idx="9948">
                  <c:v>100</c:v>
                </c:pt>
                <c:pt idx="9949">
                  <c:v>100</c:v>
                </c:pt>
                <c:pt idx="9950">
                  <c:v>100</c:v>
                </c:pt>
                <c:pt idx="9951">
                  <c:v>100</c:v>
                </c:pt>
                <c:pt idx="9952">
                  <c:v>100</c:v>
                </c:pt>
                <c:pt idx="9953">
                  <c:v>100</c:v>
                </c:pt>
                <c:pt idx="9954">
                  <c:v>100</c:v>
                </c:pt>
                <c:pt idx="9955">
                  <c:v>100</c:v>
                </c:pt>
                <c:pt idx="9956">
                  <c:v>100</c:v>
                </c:pt>
                <c:pt idx="9957">
                  <c:v>100</c:v>
                </c:pt>
                <c:pt idx="9958">
                  <c:v>100</c:v>
                </c:pt>
                <c:pt idx="9959">
                  <c:v>100</c:v>
                </c:pt>
                <c:pt idx="9960">
                  <c:v>100</c:v>
                </c:pt>
                <c:pt idx="9961">
                  <c:v>100</c:v>
                </c:pt>
                <c:pt idx="9962">
                  <c:v>100</c:v>
                </c:pt>
                <c:pt idx="9963">
                  <c:v>100</c:v>
                </c:pt>
                <c:pt idx="9964">
                  <c:v>100</c:v>
                </c:pt>
                <c:pt idx="9965">
                  <c:v>100</c:v>
                </c:pt>
                <c:pt idx="9966">
                  <c:v>100</c:v>
                </c:pt>
                <c:pt idx="9967">
                  <c:v>100</c:v>
                </c:pt>
                <c:pt idx="9968">
                  <c:v>100</c:v>
                </c:pt>
                <c:pt idx="9969">
                  <c:v>100</c:v>
                </c:pt>
                <c:pt idx="9970">
                  <c:v>100</c:v>
                </c:pt>
                <c:pt idx="9971">
                  <c:v>100</c:v>
                </c:pt>
                <c:pt idx="9972">
                  <c:v>100</c:v>
                </c:pt>
                <c:pt idx="9973">
                  <c:v>100</c:v>
                </c:pt>
                <c:pt idx="9974">
                  <c:v>100</c:v>
                </c:pt>
                <c:pt idx="9975">
                  <c:v>100</c:v>
                </c:pt>
                <c:pt idx="9976">
                  <c:v>100</c:v>
                </c:pt>
                <c:pt idx="9977">
                  <c:v>100</c:v>
                </c:pt>
                <c:pt idx="9978">
                  <c:v>100</c:v>
                </c:pt>
                <c:pt idx="9979">
                  <c:v>100</c:v>
                </c:pt>
                <c:pt idx="9980">
                  <c:v>100</c:v>
                </c:pt>
                <c:pt idx="9981">
                  <c:v>100</c:v>
                </c:pt>
                <c:pt idx="9982">
                  <c:v>100</c:v>
                </c:pt>
                <c:pt idx="9983">
                  <c:v>100</c:v>
                </c:pt>
                <c:pt idx="9984">
                  <c:v>100</c:v>
                </c:pt>
                <c:pt idx="9985">
                  <c:v>100</c:v>
                </c:pt>
                <c:pt idx="9986">
                  <c:v>100</c:v>
                </c:pt>
                <c:pt idx="9987">
                  <c:v>100</c:v>
                </c:pt>
                <c:pt idx="9988">
                  <c:v>100</c:v>
                </c:pt>
                <c:pt idx="9989">
                  <c:v>100</c:v>
                </c:pt>
                <c:pt idx="9990">
                  <c:v>100</c:v>
                </c:pt>
                <c:pt idx="9991">
                  <c:v>100</c:v>
                </c:pt>
                <c:pt idx="9992">
                  <c:v>100</c:v>
                </c:pt>
                <c:pt idx="9993">
                  <c:v>100</c:v>
                </c:pt>
                <c:pt idx="9994">
                  <c:v>100</c:v>
                </c:pt>
                <c:pt idx="9995">
                  <c:v>100</c:v>
                </c:pt>
                <c:pt idx="9996">
                  <c:v>100</c:v>
                </c:pt>
                <c:pt idx="9997">
                  <c:v>100</c:v>
                </c:pt>
                <c:pt idx="9998">
                  <c:v>100</c:v>
                </c:pt>
                <c:pt idx="9999">
                  <c:v>100</c:v>
                </c:pt>
                <c:pt idx="10000">
                  <c:v>100</c:v>
                </c:pt>
                <c:pt idx="10001">
                  <c:v>100</c:v>
                </c:pt>
                <c:pt idx="10002">
                  <c:v>100</c:v>
                </c:pt>
                <c:pt idx="10003">
                  <c:v>100</c:v>
                </c:pt>
                <c:pt idx="10004">
                  <c:v>100</c:v>
                </c:pt>
                <c:pt idx="10005">
                  <c:v>100</c:v>
                </c:pt>
                <c:pt idx="10006">
                  <c:v>100</c:v>
                </c:pt>
                <c:pt idx="10007">
                  <c:v>100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16.934597015380859</c:v>
                </c:pt>
                <c:pt idx="10273">
                  <c:v>16.934597015380859</c:v>
                </c:pt>
                <c:pt idx="10274">
                  <c:v>18.435131072998047</c:v>
                </c:pt>
                <c:pt idx="10275">
                  <c:v>28.938869476318359</c:v>
                </c:pt>
                <c:pt idx="10276">
                  <c:v>39.656967163085938</c:v>
                </c:pt>
                <c:pt idx="10277">
                  <c:v>51.446884155273438</c:v>
                </c:pt>
                <c:pt idx="10278">
                  <c:v>58.306465148925781</c:v>
                </c:pt>
                <c:pt idx="10279">
                  <c:v>78.02777099609375</c:v>
                </c:pt>
                <c:pt idx="10280">
                  <c:v>78.24212646484375</c:v>
                </c:pt>
                <c:pt idx="10281">
                  <c:v>78.24212646484375</c:v>
                </c:pt>
                <c:pt idx="10282">
                  <c:v>76.0985107421875</c:v>
                </c:pt>
                <c:pt idx="10283">
                  <c:v>78.670852661132813</c:v>
                </c:pt>
                <c:pt idx="10284">
                  <c:v>78.24212646484375</c:v>
                </c:pt>
                <c:pt idx="10285">
                  <c:v>78.02777099609375</c:v>
                </c:pt>
                <c:pt idx="10286">
                  <c:v>76.527236938476563</c:v>
                </c:pt>
                <c:pt idx="10287">
                  <c:v>78.02777099609375</c:v>
                </c:pt>
                <c:pt idx="10288">
                  <c:v>77.599044799804688</c:v>
                </c:pt>
                <c:pt idx="10289">
                  <c:v>77.384689331054688</c:v>
                </c:pt>
                <c:pt idx="10290">
                  <c:v>78.24212646484375</c:v>
                </c:pt>
                <c:pt idx="10291">
                  <c:v>77.170318603515625</c:v>
                </c:pt>
                <c:pt idx="10292">
                  <c:v>78.456497192382813</c:v>
                </c:pt>
                <c:pt idx="10293">
                  <c:v>78.456497192382813</c:v>
                </c:pt>
                <c:pt idx="10294">
                  <c:v>79.099578857421875</c:v>
                </c:pt>
                <c:pt idx="10295">
                  <c:v>76.741592407226563</c:v>
                </c:pt>
                <c:pt idx="10296">
                  <c:v>77.384689331054688</c:v>
                </c:pt>
                <c:pt idx="10297">
                  <c:v>78.24212646484375</c:v>
                </c:pt>
                <c:pt idx="10298">
                  <c:v>78.24212646484375</c:v>
                </c:pt>
                <c:pt idx="10299">
                  <c:v>79.95703125</c:v>
                </c:pt>
                <c:pt idx="10300">
                  <c:v>79.099578857421875</c:v>
                </c:pt>
                <c:pt idx="10301">
                  <c:v>79.528305053710938</c:v>
                </c:pt>
                <c:pt idx="10302">
                  <c:v>79.528305053710938</c:v>
                </c:pt>
                <c:pt idx="10303">
                  <c:v>79.528305053710938</c:v>
                </c:pt>
                <c:pt idx="10304">
                  <c:v>79.742660522460938</c:v>
                </c:pt>
                <c:pt idx="10305">
                  <c:v>78.02777099609375</c:v>
                </c:pt>
                <c:pt idx="10306">
                  <c:v>77.170318603515625</c:v>
                </c:pt>
                <c:pt idx="10307">
                  <c:v>77.170318603515625</c:v>
                </c:pt>
                <c:pt idx="10308">
                  <c:v>78.24212646484375</c:v>
                </c:pt>
                <c:pt idx="10309">
                  <c:v>78.456497192382813</c:v>
                </c:pt>
                <c:pt idx="10310">
                  <c:v>78.885223388671875</c:v>
                </c:pt>
                <c:pt idx="10311">
                  <c:v>79.099578857421875</c:v>
                </c:pt>
                <c:pt idx="10312">
                  <c:v>78.02777099609375</c:v>
                </c:pt>
                <c:pt idx="10313">
                  <c:v>78.670852661132813</c:v>
                </c:pt>
                <c:pt idx="10314">
                  <c:v>77.813400268554688</c:v>
                </c:pt>
                <c:pt idx="10315">
                  <c:v>78.885223388671875</c:v>
                </c:pt>
                <c:pt idx="10316">
                  <c:v>78.885223388671875</c:v>
                </c:pt>
                <c:pt idx="10317">
                  <c:v>77.599044799804688</c:v>
                </c:pt>
                <c:pt idx="10318">
                  <c:v>78.670852661132813</c:v>
                </c:pt>
                <c:pt idx="10319">
                  <c:v>77.170318603515625</c:v>
                </c:pt>
                <c:pt idx="10320">
                  <c:v>79.099578857421875</c:v>
                </c:pt>
                <c:pt idx="10321">
                  <c:v>79.528305053710938</c:v>
                </c:pt>
                <c:pt idx="10322">
                  <c:v>78.885223388671875</c:v>
                </c:pt>
                <c:pt idx="10323">
                  <c:v>79.313934326171875</c:v>
                </c:pt>
                <c:pt idx="10324">
                  <c:v>79.742660522460938</c:v>
                </c:pt>
                <c:pt idx="10325">
                  <c:v>76.527236938476563</c:v>
                </c:pt>
                <c:pt idx="10326">
                  <c:v>79.528305053710938</c:v>
                </c:pt>
                <c:pt idx="10327">
                  <c:v>79.528305053710938</c:v>
                </c:pt>
                <c:pt idx="10328">
                  <c:v>76.955963134765625</c:v>
                </c:pt>
                <c:pt idx="10329">
                  <c:v>77.170318603515625</c:v>
                </c:pt>
                <c:pt idx="10330">
                  <c:v>78.02777099609375</c:v>
                </c:pt>
                <c:pt idx="10331">
                  <c:v>77.813400268554688</c:v>
                </c:pt>
                <c:pt idx="10332">
                  <c:v>78.670852661132813</c:v>
                </c:pt>
                <c:pt idx="10333">
                  <c:v>78.456497192382813</c:v>
                </c:pt>
                <c:pt idx="10334">
                  <c:v>77.813400268554688</c:v>
                </c:pt>
                <c:pt idx="10335">
                  <c:v>77.384689331054688</c:v>
                </c:pt>
                <c:pt idx="10336">
                  <c:v>76.955963134765625</c:v>
                </c:pt>
                <c:pt idx="10337">
                  <c:v>75.455429077148438</c:v>
                </c:pt>
                <c:pt idx="10338">
                  <c:v>75.8841552734375</c:v>
                </c:pt>
                <c:pt idx="10339">
                  <c:v>79.099578857421875</c:v>
                </c:pt>
                <c:pt idx="10340">
                  <c:v>79.528305053710938</c:v>
                </c:pt>
                <c:pt idx="10341">
                  <c:v>78.885223388671875</c:v>
                </c:pt>
                <c:pt idx="10342">
                  <c:v>78.885223388671875</c:v>
                </c:pt>
                <c:pt idx="10343">
                  <c:v>54.447952270507813</c:v>
                </c:pt>
                <c:pt idx="10344">
                  <c:v>42.658035278320313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0.21436199545860291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0.21436199545860291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0.21436199545860291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0.21436199545860291</c:v>
                </c:pt>
                <c:pt idx="10667">
                  <c:v>0</c:v>
                </c:pt>
                <c:pt idx="10668">
                  <c:v>0</c:v>
                </c:pt>
                <c:pt idx="10669">
                  <c:v>0.21436199545860291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0.21436199545860291</c:v>
                </c:pt>
                <c:pt idx="10844">
                  <c:v>0.21436199545860291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0.21436199545860291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0.21436199545860291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0.21436199545860291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6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</c:v>
                </c:pt>
                <c:pt idx="11872">
                  <c:v>0</c:v>
                </c:pt>
                <c:pt idx="11873">
                  <c:v>0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0</c:v>
                </c:pt>
                <c:pt idx="11879">
                  <c:v>0</c:v>
                </c:pt>
                <c:pt idx="11880">
                  <c:v>0</c:v>
                </c:pt>
                <c:pt idx="11881">
                  <c:v>0</c:v>
                </c:pt>
                <c:pt idx="11882">
                  <c:v>0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</c:v>
                </c:pt>
                <c:pt idx="11892">
                  <c:v>0</c:v>
                </c:pt>
                <c:pt idx="11893">
                  <c:v>0</c:v>
                </c:pt>
                <c:pt idx="11894">
                  <c:v>0</c:v>
                </c:pt>
                <c:pt idx="11895">
                  <c:v>0</c:v>
                </c:pt>
                <c:pt idx="11896">
                  <c:v>0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0</c:v>
                </c:pt>
                <c:pt idx="11902">
                  <c:v>0</c:v>
                </c:pt>
                <c:pt idx="11903">
                  <c:v>0</c:v>
                </c:pt>
                <c:pt idx="11904">
                  <c:v>0</c:v>
                </c:pt>
                <c:pt idx="11905">
                  <c:v>0</c:v>
                </c:pt>
                <c:pt idx="11906">
                  <c:v>0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0</c:v>
                </c:pt>
                <c:pt idx="11914">
                  <c:v>0</c:v>
                </c:pt>
                <c:pt idx="11915">
                  <c:v>0</c:v>
                </c:pt>
                <c:pt idx="11916">
                  <c:v>0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0</c:v>
                </c:pt>
                <c:pt idx="11921">
                  <c:v>0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0</c:v>
                </c:pt>
                <c:pt idx="11928">
                  <c:v>0</c:v>
                </c:pt>
                <c:pt idx="11929">
                  <c:v>0</c:v>
                </c:pt>
                <c:pt idx="11930">
                  <c:v>0</c:v>
                </c:pt>
                <c:pt idx="11931">
                  <c:v>0</c:v>
                </c:pt>
                <c:pt idx="11932">
                  <c:v>0</c:v>
                </c:pt>
                <c:pt idx="11933">
                  <c:v>0</c:v>
                </c:pt>
                <c:pt idx="11934">
                  <c:v>0</c:v>
                </c:pt>
                <c:pt idx="11935">
                  <c:v>0</c:v>
                </c:pt>
                <c:pt idx="11936">
                  <c:v>0</c:v>
                </c:pt>
                <c:pt idx="11937">
                  <c:v>0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0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0</c:v>
                </c:pt>
                <c:pt idx="11947">
                  <c:v>0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0</c:v>
                </c:pt>
                <c:pt idx="11952">
                  <c:v>0</c:v>
                </c:pt>
                <c:pt idx="11953">
                  <c:v>0</c:v>
                </c:pt>
                <c:pt idx="11954">
                  <c:v>0</c:v>
                </c:pt>
                <c:pt idx="11955">
                  <c:v>0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0</c:v>
                </c:pt>
                <c:pt idx="11960">
                  <c:v>0</c:v>
                </c:pt>
                <c:pt idx="11961">
                  <c:v>0</c:v>
                </c:pt>
                <c:pt idx="11962">
                  <c:v>0</c:v>
                </c:pt>
                <c:pt idx="11963">
                  <c:v>0</c:v>
                </c:pt>
                <c:pt idx="11964">
                  <c:v>0</c:v>
                </c:pt>
                <c:pt idx="11965">
                  <c:v>0</c:v>
                </c:pt>
                <c:pt idx="11966">
                  <c:v>0</c:v>
                </c:pt>
                <c:pt idx="11967">
                  <c:v>0</c:v>
                </c:pt>
                <c:pt idx="11968">
                  <c:v>0</c:v>
                </c:pt>
                <c:pt idx="11969">
                  <c:v>0</c:v>
                </c:pt>
                <c:pt idx="11970">
                  <c:v>0</c:v>
                </c:pt>
                <c:pt idx="11971">
                  <c:v>0</c:v>
                </c:pt>
                <c:pt idx="11972">
                  <c:v>0</c:v>
                </c:pt>
                <c:pt idx="11973">
                  <c:v>0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0</c:v>
                </c:pt>
                <c:pt idx="11981">
                  <c:v>0</c:v>
                </c:pt>
                <c:pt idx="11982">
                  <c:v>0</c:v>
                </c:pt>
                <c:pt idx="11983">
                  <c:v>0</c:v>
                </c:pt>
                <c:pt idx="11984">
                  <c:v>0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89">
                  <c:v>0</c:v>
                </c:pt>
                <c:pt idx="11990">
                  <c:v>0</c:v>
                </c:pt>
                <c:pt idx="11991">
                  <c:v>0</c:v>
                </c:pt>
                <c:pt idx="11992">
                  <c:v>0</c:v>
                </c:pt>
                <c:pt idx="11993">
                  <c:v>0</c:v>
                </c:pt>
                <c:pt idx="11994">
                  <c:v>0</c:v>
                </c:pt>
                <c:pt idx="11995">
                  <c:v>0</c:v>
                </c:pt>
                <c:pt idx="11996">
                  <c:v>0</c:v>
                </c:pt>
                <c:pt idx="11997">
                  <c:v>0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8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50</c:v>
                </c:pt>
                <c:pt idx="12082">
                  <c:v>80</c:v>
                </c:pt>
                <c:pt idx="12083">
                  <c:v>100</c:v>
                </c:pt>
                <c:pt idx="12084">
                  <c:v>100</c:v>
                </c:pt>
                <c:pt idx="12085">
                  <c:v>100</c:v>
                </c:pt>
                <c:pt idx="12086">
                  <c:v>100</c:v>
                </c:pt>
                <c:pt idx="12087">
                  <c:v>100</c:v>
                </c:pt>
                <c:pt idx="12088">
                  <c:v>100</c:v>
                </c:pt>
                <c:pt idx="12089">
                  <c:v>100</c:v>
                </c:pt>
                <c:pt idx="12090">
                  <c:v>100</c:v>
                </c:pt>
                <c:pt idx="12091">
                  <c:v>100</c:v>
                </c:pt>
                <c:pt idx="12092">
                  <c:v>100</c:v>
                </c:pt>
                <c:pt idx="12093">
                  <c:v>100</c:v>
                </c:pt>
                <c:pt idx="12094">
                  <c:v>100</c:v>
                </c:pt>
                <c:pt idx="12095">
                  <c:v>100</c:v>
                </c:pt>
                <c:pt idx="12096">
                  <c:v>100</c:v>
                </c:pt>
                <c:pt idx="12097">
                  <c:v>100</c:v>
                </c:pt>
                <c:pt idx="12098">
                  <c:v>100</c:v>
                </c:pt>
                <c:pt idx="12099">
                  <c:v>100</c:v>
                </c:pt>
                <c:pt idx="12100">
                  <c:v>100</c:v>
                </c:pt>
                <c:pt idx="12101">
                  <c:v>100</c:v>
                </c:pt>
                <c:pt idx="12102">
                  <c:v>100</c:v>
                </c:pt>
                <c:pt idx="12103">
                  <c:v>100</c:v>
                </c:pt>
                <c:pt idx="12104">
                  <c:v>100</c:v>
                </c:pt>
                <c:pt idx="12105">
                  <c:v>100</c:v>
                </c:pt>
                <c:pt idx="12106">
                  <c:v>100</c:v>
                </c:pt>
                <c:pt idx="12107">
                  <c:v>100</c:v>
                </c:pt>
                <c:pt idx="12108">
                  <c:v>100</c:v>
                </c:pt>
                <c:pt idx="12109">
                  <c:v>100</c:v>
                </c:pt>
                <c:pt idx="12110">
                  <c:v>100</c:v>
                </c:pt>
                <c:pt idx="12111">
                  <c:v>100</c:v>
                </c:pt>
                <c:pt idx="12112">
                  <c:v>100</c:v>
                </c:pt>
                <c:pt idx="12113">
                  <c:v>100</c:v>
                </c:pt>
                <c:pt idx="12114">
                  <c:v>100</c:v>
                </c:pt>
                <c:pt idx="12115">
                  <c:v>100</c:v>
                </c:pt>
                <c:pt idx="12116">
                  <c:v>100</c:v>
                </c:pt>
                <c:pt idx="12117">
                  <c:v>100</c:v>
                </c:pt>
                <c:pt idx="12118">
                  <c:v>100</c:v>
                </c:pt>
                <c:pt idx="12119">
                  <c:v>100</c:v>
                </c:pt>
                <c:pt idx="12120">
                  <c:v>100</c:v>
                </c:pt>
                <c:pt idx="12121">
                  <c:v>100</c:v>
                </c:pt>
                <c:pt idx="12122">
                  <c:v>100</c:v>
                </c:pt>
                <c:pt idx="12123">
                  <c:v>100</c:v>
                </c:pt>
                <c:pt idx="12124">
                  <c:v>100</c:v>
                </c:pt>
                <c:pt idx="12125">
                  <c:v>100</c:v>
                </c:pt>
                <c:pt idx="12126">
                  <c:v>100</c:v>
                </c:pt>
                <c:pt idx="12127">
                  <c:v>100</c:v>
                </c:pt>
                <c:pt idx="12128">
                  <c:v>100</c:v>
                </c:pt>
                <c:pt idx="12129">
                  <c:v>100</c:v>
                </c:pt>
                <c:pt idx="12130">
                  <c:v>100</c:v>
                </c:pt>
                <c:pt idx="12131">
                  <c:v>100</c:v>
                </c:pt>
                <c:pt idx="12132">
                  <c:v>100</c:v>
                </c:pt>
                <c:pt idx="12133">
                  <c:v>100</c:v>
                </c:pt>
                <c:pt idx="12134">
                  <c:v>100</c:v>
                </c:pt>
                <c:pt idx="12135">
                  <c:v>100</c:v>
                </c:pt>
                <c:pt idx="12136">
                  <c:v>100</c:v>
                </c:pt>
                <c:pt idx="12137">
                  <c:v>100</c:v>
                </c:pt>
                <c:pt idx="12138">
                  <c:v>100</c:v>
                </c:pt>
                <c:pt idx="12139">
                  <c:v>100</c:v>
                </c:pt>
                <c:pt idx="12140">
                  <c:v>100</c:v>
                </c:pt>
                <c:pt idx="12141">
                  <c:v>100</c:v>
                </c:pt>
                <c:pt idx="12142">
                  <c:v>100</c:v>
                </c:pt>
                <c:pt idx="12143">
                  <c:v>100</c:v>
                </c:pt>
                <c:pt idx="12144">
                  <c:v>100</c:v>
                </c:pt>
                <c:pt idx="12145">
                  <c:v>100</c:v>
                </c:pt>
                <c:pt idx="12146">
                  <c:v>100</c:v>
                </c:pt>
                <c:pt idx="12147">
                  <c:v>100</c:v>
                </c:pt>
                <c:pt idx="12148">
                  <c:v>100</c:v>
                </c:pt>
                <c:pt idx="12149">
                  <c:v>100</c:v>
                </c:pt>
                <c:pt idx="12150">
                  <c:v>100</c:v>
                </c:pt>
                <c:pt idx="12151">
                  <c:v>100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B849-43A5-919E-B5DC6A79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275024"/>
        <c:axId val="808811264"/>
      </c:lineChart>
      <c:lineChart>
        <c:grouping val="standard"/>
        <c:varyColors val="0"/>
        <c:ser>
          <c:idx val="1"/>
          <c:order val="2"/>
          <c:tx>
            <c:strRef>
              <c:f>Hoja1!$N$3</c:f>
              <c:strCache>
                <c:ptCount val="1"/>
                <c:pt idx="0">
                  <c:v>Precio Ofertado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Hoja1!$G$4:$G$12155</c:f>
              <c:numCache>
                <c:formatCode>m/d/yyyy</c:formatCode>
                <c:ptCount val="12152"/>
                <c:pt idx="0">
                  <c:v>44915</c:v>
                </c:pt>
                <c:pt idx="1">
                  <c:v>44915.041666666672</c:v>
                </c:pt>
                <c:pt idx="2">
                  <c:v>44915.083333333328</c:v>
                </c:pt>
                <c:pt idx="3">
                  <c:v>44915.125</c:v>
                </c:pt>
                <c:pt idx="4">
                  <c:v>44915.166666666672</c:v>
                </c:pt>
                <c:pt idx="5">
                  <c:v>44915.208333333328</c:v>
                </c:pt>
                <c:pt idx="6">
                  <c:v>44915.25</c:v>
                </c:pt>
                <c:pt idx="7">
                  <c:v>44915.291666666672</c:v>
                </c:pt>
                <c:pt idx="8">
                  <c:v>44915.333333333328</c:v>
                </c:pt>
                <c:pt idx="9">
                  <c:v>44915.375</c:v>
                </c:pt>
                <c:pt idx="10">
                  <c:v>44915.416666666672</c:v>
                </c:pt>
                <c:pt idx="11">
                  <c:v>44915.458333333328</c:v>
                </c:pt>
                <c:pt idx="12">
                  <c:v>44915.5</c:v>
                </c:pt>
                <c:pt idx="13">
                  <c:v>44915.541666666672</c:v>
                </c:pt>
                <c:pt idx="14">
                  <c:v>44915.583333333328</c:v>
                </c:pt>
                <c:pt idx="15">
                  <c:v>44915.625</c:v>
                </c:pt>
                <c:pt idx="16">
                  <c:v>44915.666666666672</c:v>
                </c:pt>
                <c:pt idx="17">
                  <c:v>44915.708333333328</c:v>
                </c:pt>
                <c:pt idx="18">
                  <c:v>44915.75</c:v>
                </c:pt>
                <c:pt idx="19">
                  <c:v>44915.791666666672</c:v>
                </c:pt>
                <c:pt idx="20">
                  <c:v>44915.833333333328</c:v>
                </c:pt>
                <c:pt idx="21">
                  <c:v>44915.875</c:v>
                </c:pt>
                <c:pt idx="22">
                  <c:v>44915.916666666672</c:v>
                </c:pt>
                <c:pt idx="23">
                  <c:v>44915.958333333328</c:v>
                </c:pt>
                <c:pt idx="24">
                  <c:v>44916</c:v>
                </c:pt>
                <c:pt idx="25">
                  <c:v>44916.041666666672</c:v>
                </c:pt>
                <c:pt idx="26">
                  <c:v>44916.083333333328</c:v>
                </c:pt>
                <c:pt idx="27">
                  <c:v>44916.125</c:v>
                </c:pt>
                <c:pt idx="28">
                  <c:v>44916.166666666672</c:v>
                </c:pt>
                <c:pt idx="29">
                  <c:v>44916.208333333328</c:v>
                </c:pt>
                <c:pt idx="30">
                  <c:v>44916.25</c:v>
                </c:pt>
                <c:pt idx="31">
                  <c:v>44916.291666666672</c:v>
                </c:pt>
                <c:pt idx="32">
                  <c:v>44916.333333333328</c:v>
                </c:pt>
                <c:pt idx="33">
                  <c:v>44916.375</c:v>
                </c:pt>
                <c:pt idx="34">
                  <c:v>44916.416666666672</c:v>
                </c:pt>
                <c:pt idx="35">
                  <c:v>44916.458333333328</c:v>
                </c:pt>
                <c:pt idx="36">
                  <c:v>44916.5</c:v>
                </c:pt>
                <c:pt idx="37">
                  <c:v>44916.541666666672</c:v>
                </c:pt>
                <c:pt idx="38">
                  <c:v>44916.583333333328</c:v>
                </c:pt>
                <c:pt idx="39">
                  <c:v>44916.625</c:v>
                </c:pt>
                <c:pt idx="40">
                  <c:v>44916.666666666672</c:v>
                </c:pt>
                <c:pt idx="41">
                  <c:v>44916.708333333328</c:v>
                </c:pt>
                <c:pt idx="42">
                  <c:v>44916.75</c:v>
                </c:pt>
                <c:pt idx="43">
                  <c:v>44916.791666666672</c:v>
                </c:pt>
                <c:pt idx="44">
                  <c:v>44916.833333333328</c:v>
                </c:pt>
                <c:pt idx="45">
                  <c:v>44916.875</c:v>
                </c:pt>
                <c:pt idx="46">
                  <c:v>44916.916666666672</c:v>
                </c:pt>
                <c:pt idx="47">
                  <c:v>44916.958333333328</c:v>
                </c:pt>
                <c:pt idx="48">
                  <c:v>44917</c:v>
                </c:pt>
                <c:pt idx="49">
                  <c:v>44917.041666666672</c:v>
                </c:pt>
                <c:pt idx="50">
                  <c:v>44917.083333333328</c:v>
                </c:pt>
                <c:pt idx="51">
                  <c:v>44917.125</c:v>
                </c:pt>
                <c:pt idx="52">
                  <c:v>44917.166666666672</c:v>
                </c:pt>
                <c:pt idx="53">
                  <c:v>44917.208333333328</c:v>
                </c:pt>
                <c:pt idx="54">
                  <c:v>44917.25</c:v>
                </c:pt>
                <c:pt idx="55">
                  <c:v>44917.291666666672</c:v>
                </c:pt>
                <c:pt idx="56">
                  <c:v>44917.333333333328</c:v>
                </c:pt>
                <c:pt idx="57">
                  <c:v>44917.375</c:v>
                </c:pt>
                <c:pt idx="58">
                  <c:v>44917.416666666672</c:v>
                </c:pt>
                <c:pt idx="59">
                  <c:v>44917.458333333328</c:v>
                </c:pt>
                <c:pt idx="60">
                  <c:v>44917.5</c:v>
                </c:pt>
                <c:pt idx="61">
                  <c:v>44917.541666666672</c:v>
                </c:pt>
                <c:pt idx="62">
                  <c:v>44917.583333333328</c:v>
                </c:pt>
                <c:pt idx="63">
                  <c:v>44917.625</c:v>
                </c:pt>
                <c:pt idx="64">
                  <c:v>44917.666666666672</c:v>
                </c:pt>
                <c:pt idx="65">
                  <c:v>44917.708333333328</c:v>
                </c:pt>
                <c:pt idx="66">
                  <c:v>44917.75</c:v>
                </c:pt>
                <c:pt idx="67">
                  <c:v>44917.791666666672</c:v>
                </c:pt>
                <c:pt idx="68">
                  <c:v>44917.833333333328</c:v>
                </c:pt>
                <c:pt idx="69">
                  <c:v>44917.875</c:v>
                </c:pt>
                <c:pt idx="70">
                  <c:v>44917.916666666672</c:v>
                </c:pt>
                <c:pt idx="71">
                  <c:v>44917.958333333328</c:v>
                </c:pt>
                <c:pt idx="72">
                  <c:v>44918</c:v>
                </c:pt>
                <c:pt idx="73">
                  <c:v>44918.041666666672</c:v>
                </c:pt>
                <c:pt idx="74">
                  <c:v>44918.083333333328</c:v>
                </c:pt>
                <c:pt idx="75">
                  <c:v>44918.125</c:v>
                </c:pt>
                <c:pt idx="76">
                  <c:v>44918.166666666672</c:v>
                </c:pt>
                <c:pt idx="77">
                  <c:v>44918.208333333328</c:v>
                </c:pt>
                <c:pt idx="78">
                  <c:v>44918.25</c:v>
                </c:pt>
                <c:pt idx="79">
                  <c:v>44918.291666666672</c:v>
                </c:pt>
                <c:pt idx="80">
                  <c:v>44918.333333333328</c:v>
                </c:pt>
                <c:pt idx="81">
                  <c:v>44918.375</c:v>
                </c:pt>
                <c:pt idx="82">
                  <c:v>44918.416666666672</c:v>
                </c:pt>
                <c:pt idx="83">
                  <c:v>44918.458333333328</c:v>
                </c:pt>
                <c:pt idx="84">
                  <c:v>44918.5</c:v>
                </c:pt>
                <c:pt idx="85">
                  <c:v>44918.541666666672</c:v>
                </c:pt>
                <c:pt idx="86">
                  <c:v>44918.583333333328</c:v>
                </c:pt>
                <c:pt idx="87">
                  <c:v>44918.625</c:v>
                </c:pt>
                <c:pt idx="88">
                  <c:v>44918.666666666672</c:v>
                </c:pt>
                <c:pt idx="89">
                  <c:v>44918.708333333328</c:v>
                </c:pt>
                <c:pt idx="90">
                  <c:v>44918.75</c:v>
                </c:pt>
                <c:pt idx="91">
                  <c:v>44918.791666666672</c:v>
                </c:pt>
                <c:pt idx="92">
                  <c:v>44918.833333333328</c:v>
                </c:pt>
                <c:pt idx="93">
                  <c:v>44918.875</c:v>
                </c:pt>
                <c:pt idx="94">
                  <c:v>44918.916666666672</c:v>
                </c:pt>
                <c:pt idx="95">
                  <c:v>44918.958333333328</c:v>
                </c:pt>
                <c:pt idx="96">
                  <c:v>44919</c:v>
                </c:pt>
                <c:pt idx="97">
                  <c:v>44919.041666666672</c:v>
                </c:pt>
                <c:pt idx="98">
                  <c:v>44919.083333333328</c:v>
                </c:pt>
                <c:pt idx="99">
                  <c:v>44919.125</c:v>
                </c:pt>
                <c:pt idx="100">
                  <c:v>44919.166666666672</c:v>
                </c:pt>
                <c:pt idx="101">
                  <c:v>44919.208333333328</c:v>
                </c:pt>
                <c:pt idx="102">
                  <c:v>44919.25</c:v>
                </c:pt>
                <c:pt idx="103">
                  <c:v>44919.291666666672</c:v>
                </c:pt>
                <c:pt idx="104">
                  <c:v>44919.333333333328</c:v>
                </c:pt>
                <c:pt idx="105">
                  <c:v>44919.375</c:v>
                </c:pt>
                <c:pt idx="106">
                  <c:v>44919.416666666672</c:v>
                </c:pt>
                <c:pt idx="107">
                  <c:v>44919.458333333328</c:v>
                </c:pt>
                <c:pt idx="108">
                  <c:v>44919.5</c:v>
                </c:pt>
                <c:pt idx="109">
                  <c:v>44919.541666666672</c:v>
                </c:pt>
                <c:pt idx="110">
                  <c:v>44919.583333333328</c:v>
                </c:pt>
                <c:pt idx="111">
                  <c:v>44919.625</c:v>
                </c:pt>
                <c:pt idx="112">
                  <c:v>44919.666666666672</c:v>
                </c:pt>
                <c:pt idx="113">
                  <c:v>44919.708333333328</c:v>
                </c:pt>
                <c:pt idx="114">
                  <c:v>44919.75</c:v>
                </c:pt>
                <c:pt idx="115">
                  <c:v>44919.791666666672</c:v>
                </c:pt>
                <c:pt idx="116">
                  <c:v>44919.833333333328</c:v>
                </c:pt>
                <c:pt idx="117">
                  <c:v>44919.875</c:v>
                </c:pt>
                <c:pt idx="118">
                  <c:v>44919.916666666672</c:v>
                </c:pt>
                <c:pt idx="119">
                  <c:v>44919.958333333328</c:v>
                </c:pt>
                <c:pt idx="120">
                  <c:v>44920</c:v>
                </c:pt>
                <c:pt idx="121">
                  <c:v>44920.041666666672</c:v>
                </c:pt>
                <c:pt idx="122">
                  <c:v>44920.083333333328</c:v>
                </c:pt>
                <c:pt idx="123">
                  <c:v>44920.125</c:v>
                </c:pt>
                <c:pt idx="124">
                  <c:v>44920.166666666672</c:v>
                </c:pt>
                <c:pt idx="125">
                  <c:v>44920.208333333328</c:v>
                </c:pt>
                <c:pt idx="126">
                  <c:v>44920.25</c:v>
                </c:pt>
                <c:pt idx="127">
                  <c:v>44920.291666666672</c:v>
                </c:pt>
                <c:pt idx="128">
                  <c:v>44920.333333333328</c:v>
                </c:pt>
                <c:pt idx="129">
                  <c:v>44920.375</c:v>
                </c:pt>
                <c:pt idx="130">
                  <c:v>44920.416666666672</c:v>
                </c:pt>
                <c:pt idx="131">
                  <c:v>44920.458333333328</c:v>
                </c:pt>
                <c:pt idx="132">
                  <c:v>44920.5</c:v>
                </c:pt>
                <c:pt idx="133">
                  <c:v>44920.541666666672</c:v>
                </c:pt>
                <c:pt idx="134">
                  <c:v>44920.583333333328</c:v>
                </c:pt>
                <c:pt idx="135">
                  <c:v>44920.625</c:v>
                </c:pt>
                <c:pt idx="136">
                  <c:v>44920.666666666672</c:v>
                </c:pt>
                <c:pt idx="137">
                  <c:v>44920.708333333328</c:v>
                </c:pt>
                <c:pt idx="138">
                  <c:v>44920.75</c:v>
                </c:pt>
                <c:pt idx="139">
                  <c:v>44920.791666666672</c:v>
                </c:pt>
                <c:pt idx="140">
                  <c:v>44920.833333333328</c:v>
                </c:pt>
                <c:pt idx="141">
                  <c:v>44920.875</c:v>
                </c:pt>
                <c:pt idx="142">
                  <c:v>44920.916666666672</c:v>
                </c:pt>
                <c:pt idx="143">
                  <c:v>44920.958333333328</c:v>
                </c:pt>
                <c:pt idx="144">
                  <c:v>44921</c:v>
                </c:pt>
                <c:pt idx="145">
                  <c:v>44921.041666666672</c:v>
                </c:pt>
                <c:pt idx="146">
                  <c:v>44921.083333333328</c:v>
                </c:pt>
                <c:pt idx="147">
                  <c:v>44921.125</c:v>
                </c:pt>
                <c:pt idx="148">
                  <c:v>44921.166666666672</c:v>
                </c:pt>
                <c:pt idx="149">
                  <c:v>44921.208333333328</c:v>
                </c:pt>
                <c:pt idx="150">
                  <c:v>44921.25</c:v>
                </c:pt>
                <c:pt idx="151">
                  <c:v>44921.291666666672</c:v>
                </c:pt>
                <c:pt idx="152">
                  <c:v>44921.333333333328</c:v>
                </c:pt>
                <c:pt idx="153">
                  <c:v>44921.375</c:v>
                </c:pt>
                <c:pt idx="154">
                  <c:v>44921.416666666672</c:v>
                </c:pt>
                <c:pt idx="155">
                  <c:v>44921.458333333328</c:v>
                </c:pt>
                <c:pt idx="156">
                  <c:v>44921.5</c:v>
                </c:pt>
                <c:pt idx="157">
                  <c:v>44921.541666666672</c:v>
                </c:pt>
                <c:pt idx="158">
                  <c:v>44921.583333333328</c:v>
                </c:pt>
                <c:pt idx="159">
                  <c:v>44921.625</c:v>
                </c:pt>
                <c:pt idx="160">
                  <c:v>44921.666666666672</c:v>
                </c:pt>
                <c:pt idx="161">
                  <c:v>44921.708333333328</c:v>
                </c:pt>
                <c:pt idx="162">
                  <c:v>44921.75</c:v>
                </c:pt>
                <c:pt idx="163">
                  <c:v>44921.791666666672</c:v>
                </c:pt>
                <c:pt idx="164">
                  <c:v>44921.833333333328</c:v>
                </c:pt>
                <c:pt idx="165">
                  <c:v>44921.875</c:v>
                </c:pt>
                <c:pt idx="166">
                  <c:v>44921.916666666672</c:v>
                </c:pt>
                <c:pt idx="167">
                  <c:v>44921.958333333328</c:v>
                </c:pt>
                <c:pt idx="168">
                  <c:v>44922</c:v>
                </c:pt>
                <c:pt idx="169">
                  <c:v>44922.041666666672</c:v>
                </c:pt>
                <c:pt idx="170">
                  <c:v>44922.083333333328</c:v>
                </c:pt>
                <c:pt idx="171">
                  <c:v>44922.125</c:v>
                </c:pt>
                <c:pt idx="172">
                  <c:v>44922.166666666672</c:v>
                </c:pt>
                <c:pt idx="173">
                  <c:v>44922.208333333328</c:v>
                </c:pt>
                <c:pt idx="174">
                  <c:v>44922.25</c:v>
                </c:pt>
                <c:pt idx="175">
                  <c:v>44922.291666666672</c:v>
                </c:pt>
                <c:pt idx="176">
                  <c:v>44922.333333333328</c:v>
                </c:pt>
                <c:pt idx="177">
                  <c:v>44922.375</c:v>
                </c:pt>
                <c:pt idx="178">
                  <c:v>44922.416666666672</c:v>
                </c:pt>
                <c:pt idx="179">
                  <c:v>44922.458333333328</c:v>
                </c:pt>
                <c:pt idx="180">
                  <c:v>44922.5</c:v>
                </c:pt>
                <c:pt idx="181">
                  <c:v>44922.541666666672</c:v>
                </c:pt>
                <c:pt idx="182">
                  <c:v>44922.583333333328</c:v>
                </c:pt>
                <c:pt idx="183">
                  <c:v>44922.625</c:v>
                </c:pt>
                <c:pt idx="184">
                  <c:v>44922.666666666672</c:v>
                </c:pt>
                <c:pt idx="185">
                  <c:v>44922.708333333328</c:v>
                </c:pt>
                <c:pt idx="186">
                  <c:v>44922.75</c:v>
                </c:pt>
                <c:pt idx="187">
                  <c:v>44922.791666666672</c:v>
                </c:pt>
                <c:pt idx="188">
                  <c:v>44922.833333333328</c:v>
                </c:pt>
                <c:pt idx="189">
                  <c:v>44922.875</c:v>
                </c:pt>
                <c:pt idx="190">
                  <c:v>44922.916666666672</c:v>
                </c:pt>
                <c:pt idx="191">
                  <c:v>44922.958333333328</c:v>
                </c:pt>
                <c:pt idx="192">
                  <c:v>44923</c:v>
                </c:pt>
                <c:pt idx="193">
                  <c:v>44923.041666666672</c:v>
                </c:pt>
                <c:pt idx="194">
                  <c:v>44923.083333333328</c:v>
                </c:pt>
                <c:pt idx="195">
                  <c:v>44923.125</c:v>
                </c:pt>
                <c:pt idx="196">
                  <c:v>44923.166666666672</c:v>
                </c:pt>
                <c:pt idx="197">
                  <c:v>44923.208333333328</c:v>
                </c:pt>
                <c:pt idx="198">
                  <c:v>44923.25</c:v>
                </c:pt>
                <c:pt idx="199">
                  <c:v>44923.291666666672</c:v>
                </c:pt>
                <c:pt idx="200">
                  <c:v>44923.333333333328</c:v>
                </c:pt>
                <c:pt idx="201">
                  <c:v>44923.375</c:v>
                </c:pt>
                <c:pt idx="202">
                  <c:v>44923.416666666672</c:v>
                </c:pt>
                <c:pt idx="203">
                  <c:v>44923.458333333328</c:v>
                </c:pt>
                <c:pt idx="204">
                  <c:v>44923.5</c:v>
                </c:pt>
                <c:pt idx="205">
                  <c:v>44923.541666666672</c:v>
                </c:pt>
                <c:pt idx="206">
                  <c:v>44923.583333333328</c:v>
                </c:pt>
                <c:pt idx="207">
                  <c:v>44923.625</c:v>
                </c:pt>
                <c:pt idx="208">
                  <c:v>44923.666666666672</c:v>
                </c:pt>
                <c:pt idx="209">
                  <c:v>44923.708333333328</c:v>
                </c:pt>
                <c:pt idx="210">
                  <c:v>44923.75</c:v>
                </c:pt>
                <c:pt idx="211">
                  <c:v>44923.791666666672</c:v>
                </c:pt>
                <c:pt idx="212">
                  <c:v>44923.833333333328</c:v>
                </c:pt>
                <c:pt idx="213">
                  <c:v>44923.875</c:v>
                </c:pt>
                <c:pt idx="214">
                  <c:v>44923.916666666672</c:v>
                </c:pt>
                <c:pt idx="215">
                  <c:v>44923.958333333328</c:v>
                </c:pt>
                <c:pt idx="216">
                  <c:v>44924</c:v>
                </c:pt>
                <c:pt idx="217">
                  <c:v>44924.041666666672</c:v>
                </c:pt>
                <c:pt idx="218">
                  <c:v>44924.083333333328</c:v>
                </c:pt>
                <c:pt idx="219">
                  <c:v>44924.125</c:v>
                </c:pt>
                <c:pt idx="220">
                  <c:v>44924.166666666672</c:v>
                </c:pt>
                <c:pt idx="221">
                  <c:v>44924.208333333328</c:v>
                </c:pt>
                <c:pt idx="222">
                  <c:v>44924.25</c:v>
                </c:pt>
                <c:pt idx="223">
                  <c:v>44924.291666666672</c:v>
                </c:pt>
                <c:pt idx="224">
                  <c:v>44924.333333333328</c:v>
                </c:pt>
                <c:pt idx="225">
                  <c:v>44924.375</c:v>
                </c:pt>
                <c:pt idx="226">
                  <c:v>44924.416666666672</c:v>
                </c:pt>
                <c:pt idx="227">
                  <c:v>44924.458333333328</c:v>
                </c:pt>
                <c:pt idx="228">
                  <c:v>44924.5</c:v>
                </c:pt>
                <c:pt idx="229">
                  <c:v>44924.541666666672</c:v>
                </c:pt>
                <c:pt idx="230">
                  <c:v>44924.583333333328</c:v>
                </c:pt>
                <c:pt idx="231">
                  <c:v>44924.625</c:v>
                </c:pt>
                <c:pt idx="232">
                  <c:v>44924.666666666672</c:v>
                </c:pt>
                <c:pt idx="233">
                  <c:v>44924.708333333328</c:v>
                </c:pt>
                <c:pt idx="234">
                  <c:v>44924.75</c:v>
                </c:pt>
                <c:pt idx="235">
                  <c:v>44924.791666666672</c:v>
                </c:pt>
                <c:pt idx="236">
                  <c:v>44924.833333333328</c:v>
                </c:pt>
                <c:pt idx="237">
                  <c:v>44924.875</c:v>
                </c:pt>
                <c:pt idx="238">
                  <c:v>44924.916666666672</c:v>
                </c:pt>
                <c:pt idx="239">
                  <c:v>44924.958333333328</c:v>
                </c:pt>
                <c:pt idx="240">
                  <c:v>44925</c:v>
                </c:pt>
                <c:pt idx="241">
                  <c:v>44925.041666666672</c:v>
                </c:pt>
                <c:pt idx="242">
                  <c:v>44925.083333333328</c:v>
                </c:pt>
                <c:pt idx="243">
                  <c:v>44925.125</c:v>
                </c:pt>
                <c:pt idx="244">
                  <c:v>44925.166666666672</c:v>
                </c:pt>
                <c:pt idx="245">
                  <c:v>44925.208333333328</c:v>
                </c:pt>
                <c:pt idx="246">
                  <c:v>44925.25</c:v>
                </c:pt>
                <c:pt idx="247">
                  <c:v>44925.291666666672</c:v>
                </c:pt>
                <c:pt idx="248">
                  <c:v>44925.333333333328</c:v>
                </c:pt>
                <c:pt idx="249">
                  <c:v>44925.375</c:v>
                </c:pt>
                <c:pt idx="250">
                  <c:v>44925.416666666672</c:v>
                </c:pt>
                <c:pt idx="251">
                  <c:v>44925.458333333328</c:v>
                </c:pt>
                <c:pt idx="252">
                  <c:v>44925.5</c:v>
                </c:pt>
                <c:pt idx="253">
                  <c:v>44925.541666666672</c:v>
                </c:pt>
                <c:pt idx="254">
                  <c:v>44925.583333333328</c:v>
                </c:pt>
                <c:pt idx="255">
                  <c:v>44925.625</c:v>
                </c:pt>
                <c:pt idx="256">
                  <c:v>44925.666666666672</c:v>
                </c:pt>
                <c:pt idx="257">
                  <c:v>44925.708333333328</c:v>
                </c:pt>
                <c:pt idx="258">
                  <c:v>44925.75</c:v>
                </c:pt>
                <c:pt idx="259">
                  <c:v>44925.791666666672</c:v>
                </c:pt>
                <c:pt idx="260">
                  <c:v>44925.833333333328</c:v>
                </c:pt>
                <c:pt idx="261">
                  <c:v>44925.875</c:v>
                </c:pt>
                <c:pt idx="262">
                  <c:v>44925.916666666672</c:v>
                </c:pt>
                <c:pt idx="263">
                  <c:v>44925.958333333328</c:v>
                </c:pt>
                <c:pt idx="264">
                  <c:v>44926</c:v>
                </c:pt>
                <c:pt idx="265">
                  <c:v>44926.041666666672</c:v>
                </c:pt>
                <c:pt idx="266">
                  <c:v>44926.083333333328</c:v>
                </c:pt>
                <c:pt idx="267">
                  <c:v>44926.125</c:v>
                </c:pt>
                <c:pt idx="268">
                  <c:v>44926.166666666672</c:v>
                </c:pt>
                <c:pt idx="269">
                  <c:v>44926.208333333328</c:v>
                </c:pt>
                <c:pt idx="270">
                  <c:v>44926.25</c:v>
                </c:pt>
                <c:pt idx="271">
                  <c:v>44926.291666666672</c:v>
                </c:pt>
                <c:pt idx="272">
                  <c:v>44926.333333333328</c:v>
                </c:pt>
                <c:pt idx="273">
                  <c:v>44926.375</c:v>
                </c:pt>
                <c:pt idx="274">
                  <c:v>44926.416666666672</c:v>
                </c:pt>
                <c:pt idx="275">
                  <c:v>44926.458333333328</c:v>
                </c:pt>
                <c:pt idx="276">
                  <c:v>44926.5</c:v>
                </c:pt>
                <c:pt idx="277">
                  <c:v>44926.541666666672</c:v>
                </c:pt>
                <c:pt idx="278">
                  <c:v>44926.583333333328</c:v>
                </c:pt>
                <c:pt idx="279">
                  <c:v>44926.625</c:v>
                </c:pt>
                <c:pt idx="280">
                  <c:v>44926.666666666672</c:v>
                </c:pt>
                <c:pt idx="281">
                  <c:v>44926.708333333328</c:v>
                </c:pt>
                <c:pt idx="282">
                  <c:v>44926.75</c:v>
                </c:pt>
                <c:pt idx="283">
                  <c:v>44926.791666666672</c:v>
                </c:pt>
                <c:pt idx="284">
                  <c:v>44926.833333333328</c:v>
                </c:pt>
                <c:pt idx="285">
                  <c:v>44926.875</c:v>
                </c:pt>
                <c:pt idx="286">
                  <c:v>44926.916666666672</c:v>
                </c:pt>
                <c:pt idx="287">
                  <c:v>44926.958333333328</c:v>
                </c:pt>
                <c:pt idx="288">
                  <c:v>44927</c:v>
                </c:pt>
                <c:pt idx="289">
                  <c:v>44927.041666666672</c:v>
                </c:pt>
                <c:pt idx="290">
                  <c:v>44927.083333333328</c:v>
                </c:pt>
                <c:pt idx="291">
                  <c:v>44927.125</c:v>
                </c:pt>
                <c:pt idx="292">
                  <c:v>44927.166666666672</c:v>
                </c:pt>
                <c:pt idx="293">
                  <c:v>44927.208333333328</c:v>
                </c:pt>
                <c:pt idx="294">
                  <c:v>44927.25</c:v>
                </c:pt>
                <c:pt idx="295">
                  <c:v>44927.291666666672</c:v>
                </c:pt>
                <c:pt idx="296">
                  <c:v>44927.333333333328</c:v>
                </c:pt>
                <c:pt idx="297">
                  <c:v>44927.375</c:v>
                </c:pt>
                <c:pt idx="298">
                  <c:v>44927.416666666672</c:v>
                </c:pt>
                <c:pt idx="299">
                  <c:v>44927.458333333328</c:v>
                </c:pt>
                <c:pt idx="300">
                  <c:v>44927.5</c:v>
                </c:pt>
                <c:pt idx="301">
                  <c:v>44927.541666666672</c:v>
                </c:pt>
                <c:pt idx="302">
                  <c:v>44927.583333333328</c:v>
                </c:pt>
                <c:pt idx="303">
                  <c:v>44927.625</c:v>
                </c:pt>
                <c:pt idx="304">
                  <c:v>44927.666666666672</c:v>
                </c:pt>
                <c:pt idx="305">
                  <c:v>44927.708333333328</c:v>
                </c:pt>
                <c:pt idx="306">
                  <c:v>44927.75</c:v>
                </c:pt>
                <c:pt idx="307">
                  <c:v>44927.791666666672</c:v>
                </c:pt>
                <c:pt idx="308">
                  <c:v>44927.833333333328</c:v>
                </c:pt>
                <c:pt idx="309">
                  <c:v>44927.875</c:v>
                </c:pt>
                <c:pt idx="310">
                  <c:v>44927.916666666672</c:v>
                </c:pt>
                <c:pt idx="311">
                  <c:v>44927.958333333328</c:v>
                </c:pt>
                <c:pt idx="312">
                  <c:v>44928</c:v>
                </c:pt>
                <c:pt idx="313">
                  <c:v>44928.041666666672</c:v>
                </c:pt>
                <c:pt idx="314">
                  <c:v>44928.083333333328</c:v>
                </c:pt>
                <c:pt idx="315">
                  <c:v>44928.125</c:v>
                </c:pt>
                <c:pt idx="316">
                  <c:v>44928.166666666672</c:v>
                </c:pt>
                <c:pt idx="317">
                  <c:v>44928.208333333328</c:v>
                </c:pt>
                <c:pt idx="318">
                  <c:v>44928.25</c:v>
                </c:pt>
                <c:pt idx="319">
                  <c:v>44928.291666666672</c:v>
                </c:pt>
                <c:pt idx="320">
                  <c:v>44928.333333333328</c:v>
                </c:pt>
                <c:pt idx="321">
                  <c:v>44928.375</c:v>
                </c:pt>
                <c:pt idx="322">
                  <c:v>44928.416666666672</c:v>
                </c:pt>
                <c:pt idx="323">
                  <c:v>44928.458333333328</c:v>
                </c:pt>
                <c:pt idx="324">
                  <c:v>44928.5</c:v>
                </c:pt>
                <c:pt idx="325">
                  <c:v>44928.541666666672</c:v>
                </c:pt>
                <c:pt idx="326">
                  <c:v>44928.583333333328</c:v>
                </c:pt>
                <c:pt idx="327">
                  <c:v>44928.625</c:v>
                </c:pt>
                <c:pt idx="328">
                  <c:v>44928.666666666672</c:v>
                </c:pt>
                <c:pt idx="329">
                  <c:v>44928.708333333328</c:v>
                </c:pt>
                <c:pt idx="330">
                  <c:v>44928.75</c:v>
                </c:pt>
                <c:pt idx="331">
                  <c:v>44928.791666666672</c:v>
                </c:pt>
                <c:pt idx="332">
                  <c:v>44928.833333333328</c:v>
                </c:pt>
                <c:pt idx="333">
                  <c:v>44928.875</c:v>
                </c:pt>
                <c:pt idx="334">
                  <c:v>44928.916666666672</c:v>
                </c:pt>
                <c:pt idx="335">
                  <c:v>44928.958333333328</c:v>
                </c:pt>
                <c:pt idx="336">
                  <c:v>44929</c:v>
                </c:pt>
                <c:pt idx="337">
                  <c:v>44929.041666666672</c:v>
                </c:pt>
                <c:pt idx="338">
                  <c:v>44929.083333333328</c:v>
                </c:pt>
                <c:pt idx="339">
                  <c:v>44929.125</c:v>
                </c:pt>
                <c:pt idx="340">
                  <c:v>44929.166666666672</c:v>
                </c:pt>
                <c:pt idx="341">
                  <c:v>44929.208333333328</c:v>
                </c:pt>
                <c:pt idx="342">
                  <c:v>44929.25</c:v>
                </c:pt>
                <c:pt idx="343">
                  <c:v>44929.291666666672</c:v>
                </c:pt>
                <c:pt idx="344">
                  <c:v>44929.333333333328</c:v>
                </c:pt>
                <c:pt idx="345">
                  <c:v>44929.375</c:v>
                </c:pt>
                <c:pt idx="346">
                  <c:v>44929.416666666672</c:v>
                </c:pt>
                <c:pt idx="347">
                  <c:v>44929.458333333328</c:v>
                </c:pt>
                <c:pt idx="348">
                  <c:v>44929.5</c:v>
                </c:pt>
                <c:pt idx="349">
                  <c:v>44929.541666666672</c:v>
                </c:pt>
                <c:pt idx="350">
                  <c:v>44929.583333333328</c:v>
                </c:pt>
                <c:pt idx="351">
                  <c:v>44929.625</c:v>
                </c:pt>
                <c:pt idx="352">
                  <c:v>44929.666666666672</c:v>
                </c:pt>
                <c:pt idx="353">
                  <c:v>44929.708333333328</c:v>
                </c:pt>
                <c:pt idx="354">
                  <c:v>44929.75</c:v>
                </c:pt>
                <c:pt idx="355">
                  <c:v>44929.791666666672</c:v>
                </c:pt>
                <c:pt idx="356">
                  <c:v>44929.833333333328</c:v>
                </c:pt>
                <c:pt idx="357">
                  <c:v>44929.875</c:v>
                </c:pt>
                <c:pt idx="358">
                  <c:v>44929.916666666672</c:v>
                </c:pt>
                <c:pt idx="359">
                  <c:v>44929.958333333328</c:v>
                </c:pt>
                <c:pt idx="360">
                  <c:v>44930</c:v>
                </c:pt>
                <c:pt idx="361">
                  <c:v>44930.041666666672</c:v>
                </c:pt>
                <c:pt idx="362">
                  <c:v>44930.083333333328</c:v>
                </c:pt>
                <c:pt idx="363">
                  <c:v>44930.125</c:v>
                </c:pt>
                <c:pt idx="364">
                  <c:v>44930.166666666672</c:v>
                </c:pt>
                <c:pt idx="365">
                  <c:v>44930.208333333328</c:v>
                </c:pt>
                <c:pt idx="366">
                  <c:v>44930.25</c:v>
                </c:pt>
                <c:pt idx="367">
                  <c:v>44930.291666666672</c:v>
                </c:pt>
                <c:pt idx="368">
                  <c:v>44930.333333333328</c:v>
                </c:pt>
                <c:pt idx="369">
                  <c:v>44930.375</c:v>
                </c:pt>
                <c:pt idx="370">
                  <c:v>44930.416666666672</c:v>
                </c:pt>
                <c:pt idx="371">
                  <c:v>44930.458333333328</c:v>
                </c:pt>
                <c:pt idx="372">
                  <c:v>44930.5</c:v>
                </c:pt>
                <c:pt idx="373">
                  <c:v>44930.541666666672</c:v>
                </c:pt>
                <c:pt idx="374">
                  <c:v>44930.583333333328</c:v>
                </c:pt>
                <c:pt idx="375">
                  <c:v>44930.625</c:v>
                </c:pt>
                <c:pt idx="376">
                  <c:v>44930.666666666672</c:v>
                </c:pt>
                <c:pt idx="377">
                  <c:v>44930.708333333328</c:v>
                </c:pt>
                <c:pt idx="378">
                  <c:v>44930.75</c:v>
                </c:pt>
                <c:pt idx="379">
                  <c:v>44930.791666666672</c:v>
                </c:pt>
                <c:pt idx="380">
                  <c:v>44930.833333333328</c:v>
                </c:pt>
                <c:pt idx="381">
                  <c:v>44930.875</c:v>
                </c:pt>
                <c:pt idx="382">
                  <c:v>44930.916666666672</c:v>
                </c:pt>
                <c:pt idx="383">
                  <c:v>44930.958333333328</c:v>
                </c:pt>
                <c:pt idx="384">
                  <c:v>44931</c:v>
                </c:pt>
                <c:pt idx="385">
                  <c:v>44931.041666666672</c:v>
                </c:pt>
                <c:pt idx="386">
                  <c:v>44931.083333333328</c:v>
                </c:pt>
                <c:pt idx="387">
                  <c:v>44931.125</c:v>
                </c:pt>
                <c:pt idx="388">
                  <c:v>44931.166666666672</c:v>
                </c:pt>
                <c:pt idx="389">
                  <c:v>44931.208333333328</c:v>
                </c:pt>
                <c:pt idx="390">
                  <c:v>44931.25</c:v>
                </c:pt>
                <c:pt idx="391">
                  <c:v>44931.291666666672</c:v>
                </c:pt>
                <c:pt idx="392">
                  <c:v>44931.333333333328</c:v>
                </c:pt>
                <c:pt idx="393">
                  <c:v>44931.375</c:v>
                </c:pt>
                <c:pt idx="394">
                  <c:v>44931.416666666672</c:v>
                </c:pt>
                <c:pt idx="395">
                  <c:v>44931.458333333328</c:v>
                </c:pt>
                <c:pt idx="396">
                  <c:v>44931.5</c:v>
                </c:pt>
                <c:pt idx="397">
                  <c:v>44931.541666666672</c:v>
                </c:pt>
                <c:pt idx="398">
                  <c:v>44931.583333333328</c:v>
                </c:pt>
                <c:pt idx="399">
                  <c:v>44931.625</c:v>
                </c:pt>
                <c:pt idx="400">
                  <c:v>44931.666666666672</c:v>
                </c:pt>
                <c:pt idx="401">
                  <c:v>44931.708333333328</c:v>
                </c:pt>
                <c:pt idx="402">
                  <c:v>44931.75</c:v>
                </c:pt>
                <c:pt idx="403">
                  <c:v>44931.791666666672</c:v>
                </c:pt>
                <c:pt idx="404">
                  <c:v>44931.833333333328</c:v>
                </c:pt>
                <c:pt idx="405">
                  <c:v>44931.875</c:v>
                </c:pt>
                <c:pt idx="406">
                  <c:v>44931.916666666672</c:v>
                </c:pt>
                <c:pt idx="407">
                  <c:v>44931.958333333328</c:v>
                </c:pt>
                <c:pt idx="408">
                  <c:v>44932</c:v>
                </c:pt>
                <c:pt idx="409">
                  <c:v>44932.041666666672</c:v>
                </c:pt>
                <c:pt idx="410">
                  <c:v>44932.083333333328</c:v>
                </c:pt>
                <c:pt idx="411">
                  <c:v>44932.125</c:v>
                </c:pt>
                <c:pt idx="412">
                  <c:v>44932.166666666672</c:v>
                </c:pt>
                <c:pt idx="413">
                  <c:v>44932.208333333328</c:v>
                </c:pt>
                <c:pt idx="414">
                  <c:v>44932.25</c:v>
                </c:pt>
                <c:pt idx="415">
                  <c:v>44932.291666666672</c:v>
                </c:pt>
                <c:pt idx="416">
                  <c:v>44932.333333333328</c:v>
                </c:pt>
                <c:pt idx="417">
                  <c:v>44932.375</c:v>
                </c:pt>
                <c:pt idx="418">
                  <c:v>44932.416666666672</c:v>
                </c:pt>
                <c:pt idx="419">
                  <c:v>44932.458333333328</c:v>
                </c:pt>
                <c:pt idx="420">
                  <c:v>44932.5</c:v>
                </c:pt>
                <c:pt idx="421">
                  <c:v>44932.541666666672</c:v>
                </c:pt>
                <c:pt idx="422">
                  <c:v>44932.583333333328</c:v>
                </c:pt>
                <c:pt idx="423">
                  <c:v>44932.625</c:v>
                </c:pt>
                <c:pt idx="424">
                  <c:v>44932.666666666672</c:v>
                </c:pt>
                <c:pt idx="425">
                  <c:v>44932.708333333328</c:v>
                </c:pt>
                <c:pt idx="426">
                  <c:v>44932.75</c:v>
                </c:pt>
                <c:pt idx="427">
                  <c:v>44932.791666666672</c:v>
                </c:pt>
                <c:pt idx="428">
                  <c:v>44932.833333333328</c:v>
                </c:pt>
                <c:pt idx="429">
                  <c:v>44932.875</c:v>
                </c:pt>
                <c:pt idx="430">
                  <c:v>44932.916666666672</c:v>
                </c:pt>
                <c:pt idx="431">
                  <c:v>44932.958333333328</c:v>
                </c:pt>
                <c:pt idx="432">
                  <c:v>44933</c:v>
                </c:pt>
                <c:pt idx="433">
                  <c:v>44933.041666666672</c:v>
                </c:pt>
                <c:pt idx="434">
                  <c:v>44933.083333333328</c:v>
                </c:pt>
                <c:pt idx="435">
                  <c:v>44933.125</c:v>
                </c:pt>
                <c:pt idx="436">
                  <c:v>44933.166666666672</c:v>
                </c:pt>
                <c:pt idx="437">
                  <c:v>44933.208333333328</c:v>
                </c:pt>
                <c:pt idx="438">
                  <c:v>44933.25</c:v>
                </c:pt>
                <c:pt idx="439">
                  <c:v>44933.291666666672</c:v>
                </c:pt>
                <c:pt idx="440">
                  <c:v>44933.333333333328</c:v>
                </c:pt>
                <c:pt idx="441">
                  <c:v>44933.375</c:v>
                </c:pt>
                <c:pt idx="442">
                  <c:v>44933.416666666672</c:v>
                </c:pt>
                <c:pt idx="443">
                  <c:v>44933.458333333328</c:v>
                </c:pt>
                <c:pt idx="444">
                  <c:v>44933.5</c:v>
                </c:pt>
                <c:pt idx="445">
                  <c:v>44933.541666666672</c:v>
                </c:pt>
                <c:pt idx="446">
                  <c:v>44933.583333333328</c:v>
                </c:pt>
                <c:pt idx="447">
                  <c:v>44933.625</c:v>
                </c:pt>
                <c:pt idx="448">
                  <c:v>44933.666666666672</c:v>
                </c:pt>
                <c:pt idx="449">
                  <c:v>44933.708333333328</c:v>
                </c:pt>
                <c:pt idx="450">
                  <c:v>44933.75</c:v>
                </c:pt>
                <c:pt idx="451">
                  <c:v>44933.791666666672</c:v>
                </c:pt>
                <c:pt idx="452">
                  <c:v>44933.833333333328</c:v>
                </c:pt>
                <c:pt idx="453">
                  <c:v>44933.875</c:v>
                </c:pt>
                <c:pt idx="454">
                  <c:v>44933.916666666672</c:v>
                </c:pt>
                <c:pt idx="455">
                  <c:v>44933.958333333328</c:v>
                </c:pt>
                <c:pt idx="456">
                  <c:v>44934</c:v>
                </c:pt>
                <c:pt idx="457">
                  <c:v>44934.041666666672</c:v>
                </c:pt>
                <c:pt idx="458">
                  <c:v>44934.083333333328</c:v>
                </c:pt>
                <c:pt idx="459">
                  <c:v>44934.125</c:v>
                </c:pt>
                <c:pt idx="460">
                  <c:v>44934.166666666672</c:v>
                </c:pt>
                <c:pt idx="461">
                  <c:v>44934.208333333328</c:v>
                </c:pt>
                <c:pt idx="462">
                  <c:v>44934.25</c:v>
                </c:pt>
                <c:pt idx="463">
                  <c:v>44934.291666666672</c:v>
                </c:pt>
                <c:pt idx="464">
                  <c:v>44934.333333333328</c:v>
                </c:pt>
                <c:pt idx="465">
                  <c:v>44934.375</c:v>
                </c:pt>
                <c:pt idx="466">
                  <c:v>44934.416666666672</c:v>
                </c:pt>
                <c:pt idx="467">
                  <c:v>44934.458333333328</c:v>
                </c:pt>
                <c:pt idx="468">
                  <c:v>44934.5</c:v>
                </c:pt>
                <c:pt idx="469">
                  <c:v>44934.541666666672</c:v>
                </c:pt>
                <c:pt idx="470">
                  <c:v>44934.583333333328</c:v>
                </c:pt>
                <c:pt idx="471">
                  <c:v>44934.625</c:v>
                </c:pt>
                <c:pt idx="472">
                  <c:v>44934.666666666672</c:v>
                </c:pt>
                <c:pt idx="473">
                  <c:v>44934.708333333328</c:v>
                </c:pt>
                <c:pt idx="474">
                  <c:v>44934.75</c:v>
                </c:pt>
                <c:pt idx="475">
                  <c:v>44934.791666666672</c:v>
                </c:pt>
                <c:pt idx="476">
                  <c:v>44934.833333333328</c:v>
                </c:pt>
                <c:pt idx="477">
                  <c:v>44934.875</c:v>
                </c:pt>
                <c:pt idx="478">
                  <c:v>44934.916666666672</c:v>
                </c:pt>
                <c:pt idx="479">
                  <c:v>44934.958333333328</c:v>
                </c:pt>
                <c:pt idx="480">
                  <c:v>44935</c:v>
                </c:pt>
                <c:pt idx="481">
                  <c:v>44935.041666666672</c:v>
                </c:pt>
                <c:pt idx="482">
                  <c:v>44935.083333333328</c:v>
                </c:pt>
                <c:pt idx="483">
                  <c:v>44935.125</c:v>
                </c:pt>
                <c:pt idx="484">
                  <c:v>44935.166666666672</c:v>
                </c:pt>
                <c:pt idx="485">
                  <c:v>44935.208333333328</c:v>
                </c:pt>
                <c:pt idx="486">
                  <c:v>44935.25</c:v>
                </c:pt>
                <c:pt idx="487">
                  <c:v>44935.291666666672</c:v>
                </c:pt>
                <c:pt idx="488">
                  <c:v>44935.333333333328</c:v>
                </c:pt>
                <c:pt idx="489">
                  <c:v>44935.375</c:v>
                </c:pt>
                <c:pt idx="490">
                  <c:v>44935.416666666672</c:v>
                </c:pt>
                <c:pt idx="491">
                  <c:v>44935.458333333328</c:v>
                </c:pt>
                <c:pt idx="492">
                  <c:v>44935.5</c:v>
                </c:pt>
                <c:pt idx="493">
                  <c:v>44935.541666666672</c:v>
                </c:pt>
                <c:pt idx="494">
                  <c:v>44935.583333333328</c:v>
                </c:pt>
                <c:pt idx="495">
                  <c:v>44935.625</c:v>
                </c:pt>
                <c:pt idx="496">
                  <c:v>44935.666666666672</c:v>
                </c:pt>
                <c:pt idx="497">
                  <c:v>44935.708333333328</c:v>
                </c:pt>
                <c:pt idx="498">
                  <c:v>44935.75</c:v>
                </c:pt>
                <c:pt idx="499">
                  <c:v>44935.791666666672</c:v>
                </c:pt>
                <c:pt idx="500">
                  <c:v>44935.833333333328</c:v>
                </c:pt>
                <c:pt idx="501">
                  <c:v>44935.875</c:v>
                </c:pt>
                <c:pt idx="502">
                  <c:v>44935.916666666672</c:v>
                </c:pt>
                <c:pt idx="503">
                  <c:v>44935.958333333328</c:v>
                </c:pt>
                <c:pt idx="504">
                  <c:v>44936</c:v>
                </c:pt>
                <c:pt idx="505">
                  <c:v>44936.041666666672</c:v>
                </c:pt>
                <c:pt idx="506">
                  <c:v>44936.083333333328</c:v>
                </c:pt>
                <c:pt idx="507">
                  <c:v>44936.125</c:v>
                </c:pt>
                <c:pt idx="508">
                  <c:v>44936.166666666672</c:v>
                </c:pt>
                <c:pt idx="509">
                  <c:v>44936.208333333328</c:v>
                </c:pt>
                <c:pt idx="510">
                  <c:v>44936.25</c:v>
                </c:pt>
                <c:pt idx="511">
                  <c:v>44936.291666666672</c:v>
                </c:pt>
                <c:pt idx="512">
                  <c:v>44936.333333333328</c:v>
                </c:pt>
                <c:pt idx="513">
                  <c:v>44936.375</c:v>
                </c:pt>
                <c:pt idx="514">
                  <c:v>44936.416666666672</c:v>
                </c:pt>
                <c:pt idx="515">
                  <c:v>44936.458333333328</c:v>
                </c:pt>
                <c:pt idx="516">
                  <c:v>44936.5</c:v>
                </c:pt>
                <c:pt idx="517">
                  <c:v>44936.541666666672</c:v>
                </c:pt>
                <c:pt idx="518">
                  <c:v>44936.583333333328</c:v>
                </c:pt>
                <c:pt idx="519">
                  <c:v>44936.625</c:v>
                </c:pt>
                <c:pt idx="520">
                  <c:v>44936.666666666672</c:v>
                </c:pt>
                <c:pt idx="521">
                  <c:v>44936.708333333328</c:v>
                </c:pt>
                <c:pt idx="522">
                  <c:v>44936.75</c:v>
                </c:pt>
                <c:pt idx="523">
                  <c:v>44936.791666666672</c:v>
                </c:pt>
                <c:pt idx="524">
                  <c:v>44936.833333333328</c:v>
                </c:pt>
                <c:pt idx="525">
                  <c:v>44936.875</c:v>
                </c:pt>
                <c:pt idx="526">
                  <c:v>44936.916666666672</c:v>
                </c:pt>
                <c:pt idx="527">
                  <c:v>44936.958333333328</c:v>
                </c:pt>
                <c:pt idx="528">
                  <c:v>44937</c:v>
                </c:pt>
                <c:pt idx="529">
                  <c:v>44937.041666666672</c:v>
                </c:pt>
                <c:pt idx="530">
                  <c:v>44937.083333333328</c:v>
                </c:pt>
                <c:pt idx="531">
                  <c:v>44937.125</c:v>
                </c:pt>
                <c:pt idx="532">
                  <c:v>44937.166666666672</c:v>
                </c:pt>
                <c:pt idx="533">
                  <c:v>44937.208333333328</c:v>
                </c:pt>
                <c:pt idx="534">
                  <c:v>44937.25</c:v>
                </c:pt>
                <c:pt idx="535">
                  <c:v>44937.291666666672</c:v>
                </c:pt>
                <c:pt idx="536">
                  <c:v>44937.333333333328</c:v>
                </c:pt>
                <c:pt idx="537">
                  <c:v>44937.375</c:v>
                </c:pt>
                <c:pt idx="538">
                  <c:v>44937.416666666672</c:v>
                </c:pt>
                <c:pt idx="539">
                  <c:v>44937.458333333328</c:v>
                </c:pt>
                <c:pt idx="540">
                  <c:v>44937.5</c:v>
                </c:pt>
                <c:pt idx="541">
                  <c:v>44937.541666666672</c:v>
                </c:pt>
                <c:pt idx="542">
                  <c:v>44937.583333333328</c:v>
                </c:pt>
                <c:pt idx="543">
                  <c:v>44937.625</c:v>
                </c:pt>
                <c:pt idx="544">
                  <c:v>44937.666666666672</c:v>
                </c:pt>
                <c:pt idx="545">
                  <c:v>44937.708333333328</c:v>
                </c:pt>
                <c:pt idx="546">
                  <c:v>44937.75</c:v>
                </c:pt>
                <c:pt idx="547">
                  <c:v>44937.791666666672</c:v>
                </c:pt>
                <c:pt idx="548">
                  <c:v>44937.833333333328</c:v>
                </c:pt>
                <c:pt idx="549">
                  <c:v>44937.875</c:v>
                </c:pt>
                <c:pt idx="550">
                  <c:v>44937.916666666672</c:v>
                </c:pt>
                <c:pt idx="551">
                  <c:v>44937.958333333328</c:v>
                </c:pt>
                <c:pt idx="552">
                  <c:v>44938</c:v>
                </c:pt>
                <c:pt idx="553">
                  <c:v>44938.041666666672</c:v>
                </c:pt>
                <c:pt idx="554">
                  <c:v>44938.083333333328</c:v>
                </c:pt>
                <c:pt idx="555">
                  <c:v>44938.125</c:v>
                </c:pt>
                <c:pt idx="556">
                  <c:v>44938.166666666672</c:v>
                </c:pt>
                <c:pt idx="557">
                  <c:v>44938.208333333328</c:v>
                </c:pt>
                <c:pt idx="558">
                  <c:v>44938.25</c:v>
                </c:pt>
                <c:pt idx="559">
                  <c:v>44938.291666666672</c:v>
                </c:pt>
                <c:pt idx="560">
                  <c:v>44938.333333333328</c:v>
                </c:pt>
                <c:pt idx="561">
                  <c:v>44938.375</c:v>
                </c:pt>
                <c:pt idx="562">
                  <c:v>44938.416666666672</c:v>
                </c:pt>
                <c:pt idx="563">
                  <c:v>44938.458333333328</c:v>
                </c:pt>
                <c:pt idx="564">
                  <c:v>44938.5</c:v>
                </c:pt>
                <c:pt idx="565">
                  <c:v>44938.541666666672</c:v>
                </c:pt>
                <c:pt idx="566">
                  <c:v>44938.583333333328</c:v>
                </c:pt>
                <c:pt idx="567">
                  <c:v>44938.625</c:v>
                </c:pt>
                <c:pt idx="568">
                  <c:v>44938.666666666672</c:v>
                </c:pt>
                <c:pt idx="569">
                  <c:v>44938.708333333328</c:v>
                </c:pt>
                <c:pt idx="570">
                  <c:v>44938.75</c:v>
                </c:pt>
                <c:pt idx="571">
                  <c:v>44938.791666666672</c:v>
                </c:pt>
                <c:pt idx="572">
                  <c:v>44938.833333333328</c:v>
                </c:pt>
                <c:pt idx="573">
                  <c:v>44938.875</c:v>
                </c:pt>
                <c:pt idx="574">
                  <c:v>44938.916666666672</c:v>
                </c:pt>
                <c:pt idx="575">
                  <c:v>44938.958333333328</c:v>
                </c:pt>
                <c:pt idx="576">
                  <c:v>44939</c:v>
                </c:pt>
                <c:pt idx="577">
                  <c:v>44939.041666666672</c:v>
                </c:pt>
                <c:pt idx="578">
                  <c:v>44939.083333333328</c:v>
                </c:pt>
                <c:pt idx="579">
                  <c:v>44939.125</c:v>
                </c:pt>
                <c:pt idx="580">
                  <c:v>44939.166666666672</c:v>
                </c:pt>
                <c:pt idx="581">
                  <c:v>44939.208333333328</c:v>
                </c:pt>
                <c:pt idx="582">
                  <c:v>44939.25</c:v>
                </c:pt>
                <c:pt idx="583">
                  <c:v>44939.291666666672</c:v>
                </c:pt>
                <c:pt idx="584">
                  <c:v>44939.333333333328</c:v>
                </c:pt>
                <c:pt idx="585">
                  <c:v>44939.375</c:v>
                </c:pt>
                <c:pt idx="586">
                  <c:v>44939.416666666672</c:v>
                </c:pt>
                <c:pt idx="587">
                  <c:v>44939.458333333328</c:v>
                </c:pt>
                <c:pt idx="588">
                  <c:v>44939.5</c:v>
                </c:pt>
                <c:pt idx="589">
                  <c:v>44939.541666666672</c:v>
                </c:pt>
                <c:pt idx="590">
                  <c:v>44939.583333333328</c:v>
                </c:pt>
                <c:pt idx="591">
                  <c:v>44939.625</c:v>
                </c:pt>
                <c:pt idx="592">
                  <c:v>44939.666666666672</c:v>
                </c:pt>
                <c:pt idx="593">
                  <c:v>44939.708333333328</c:v>
                </c:pt>
                <c:pt idx="594">
                  <c:v>44939.75</c:v>
                </c:pt>
                <c:pt idx="595">
                  <c:v>44939.791666666672</c:v>
                </c:pt>
                <c:pt idx="596">
                  <c:v>44939.833333333328</c:v>
                </c:pt>
                <c:pt idx="597">
                  <c:v>44939.875</c:v>
                </c:pt>
                <c:pt idx="598">
                  <c:v>44939.916666666672</c:v>
                </c:pt>
                <c:pt idx="599">
                  <c:v>44939.958333333328</c:v>
                </c:pt>
                <c:pt idx="600">
                  <c:v>44940</c:v>
                </c:pt>
                <c:pt idx="601">
                  <c:v>44940.041666666672</c:v>
                </c:pt>
                <c:pt idx="602">
                  <c:v>44940.083333333328</c:v>
                </c:pt>
                <c:pt idx="603">
                  <c:v>44940.125</c:v>
                </c:pt>
                <c:pt idx="604">
                  <c:v>44940.166666666672</c:v>
                </c:pt>
                <c:pt idx="605">
                  <c:v>44940.208333333328</c:v>
                </c:pt>
                <c:pt idx="606">
                  <c:v>44940.25</c:v>
                </c:pt>
                <c:pt idx="607">
                  <c:v>44940.291666666672</c:v>
                </c:pt>
                <c:pt idx="608">
                  <c:v>44940.333333333328</c:v>
                </c:pt>
                <c:pt idx="609">
                  <c:v>44940.375</c:v>
                </c:pt>
                <c:pt idx="610">
                  <c:v>44940.416666666672</c:v>
                </c:pt>
                <c:pt idx="611">
                  <c:v>44940.458333333328</c:v>
                </c:pt>
                <c:pt idx="612">
                  <c:v>44940.5</c:v>
                </c:pt>
                <c:pt idx="613">
                  <c:v>44940.541666666672</c:v>
                </c:pt>
                <c:pt idx="614">
                  <c:v>44940.583333333328</c:v>
                </c:pt>
                <c:pt idx="615">
                  <c:v>44940.625</c:v>
                </c:pt>
                <c:pt idx="616">
                  <c:v>44940.666666666672</c:v>
                </c:pt>
                <c:pt idx="617">
                  <c:v>44940.708333333328</c:v>
                </c:pt>
                <c:pt idx="618">
                  <c:v>44940.75</c:v>
                </c:pt>
                <c:pt idx="619">
                  <c:v>44940.791666666672</c:v>
                </c:pt>
                <c:pt idx="620">
                  <c:v>44940.833333333328</c:v>
                </c:pt>
                <c:pt idx="621">
                  <c:v>44940.875</c:v>
                </c:pt>
                <c:pt idx="622">
                  <c:v>44940.916666666672</c:v>
                </c:pt>
                <c:pt idx="623">
                  <c:v>44940.958333333328</c:v>
                </c:pt>
                <c:pt idx="624">
                  <c:v>44941</c:v>
                </c:pt>
                <c:pt idx="625">
                  <c:v>44941.041666666672</c:v>
                </c:pt>
                <c:pt idx="626">
                  <c:v>44941.083333333328</c:v>
                </c:pt>
                <c:pt idx="627">
                  <c:v>44941.125</c:v>
                </c:pt>
                <c:pt idx="628">
                  <c:v>44941.166666666672</c:v>
                </c:pt>
                <c:pt idx="629">
                  <c:v>44941.208333333328</c:v>
                </c:pt>
                <c:pt idx="630">
                  <c:v>44941.25</c:v>
                </c:pt>
                <c:pt idx="631">
                  <c:v>44941.291666666672</c:v>
                </c:pt>
                <c:pt idx="632">
                  <c:v>44941.333333333328</c:v>
                </c:pt>
                <c:pt idx="633">
                  <c:v>44941.375</c:v>
                </c:pt>
                <c:pt idx="634">
                  <c:v>44941.416666666672</c:v>
                </c:pt>
                <c:pt idx="635">
                  <c:v>44941.458333333328</c:v>
                </c:pt>
                <c:pt idx="636">
                  <c:v>44941.5</c:v>
                </c:pt>
                <c:pt idx="637">
                  <c:v>44941.541666666672</c:v>
                </c:pt>
                <c:pt idx="638">
                  <c:v>44941.583333333328</c:v>
                </c:pt>
                <c:pt idx="639">
                  <c:v>44941.625</c:v>
                </c:pt>
                <c:pt idx="640">
                  <c:v>44941.666666666672</c:v>
                </c:pt>
                <c:pt idx="641">
                  <c:v>44941.708333333328</c:v>
                </c:pt>
                <c:pt idx="642">
                  <c:v>44941.75</c:v>
                </c:pt>
                <c:pt idx="643">
                  <c:v>44941.791666666672</c:v>
                </c:pt>
                <c:pt idx="644">
                  <c:v>44941.833333333328</c:v>
                </c:pt>
                <c:pt idx="645">
                  <c:v>44941.875</c:v>
                </c:pt>
                <c:pt idx="646">
                  <c:v>44941.916666666672</c:v>
                </c:pt>
                <c:pt idx="647">
                  <c:v>44941.958333333328</c:v>
                </c:pt>
                <c:pt idx="648">
                  <c:v>44942</c:v>
                </c:pt>
                <c:pt idx="649">
                  <c:v>44942.041666666672</c:v>
                </c:pt>
                <c:pt idx="650">
                  <c:v>44942.083333333328</c:v>
                </c:pt>
                <c:pt idx="651">
                  <c:v>44942.125</c:v>
                </c:pt>
                <c:pt idx="652">
                  <c:v>44942.166666666672</c:v>
                </c:pt>
                <c:pt idx="653">
                  <c:v>44942.208333333328</c:v>
                </c:pt>
                <c:pt idx="654">
                  <c:v>44942.25</c:v>
                </c:pt>
                <c:pt idx="655">
                  <c:v>44942.291666666672</c:v>
                </c:pt>
                <c:pt idx="656">
                  <c:v>44942.333333333328</c:v>
                </c:pt>
                <c:pt idx="657">
                  <c:v>44942.375</c:v>
                </c:pt>
                <c:pt idx="658">
                  <c:v>44942.416666666672</c:v>
                </c:pt>
                <c:pt idx="659">
                  <c:v>44942.458333333328</c:v>
                </c:pt>
                <c:pt idx="660">
                  <c:v>44942.5</c:v>
                </c:pt>
                <c:pt idx="661">
                  <c:v>44942.541666666672</c:v>
                </c:pt>
                <c:pt idx="662">
                  <c:v>44942.583333333328</c:v>
                </c:pt>
                <c:pt idx="663">
                  <c:v>44942.625</c:v>
                </c:pt>
                <c:pt idx="664">
                  <c:v>44942.666666666672</c:v>
                </c:pt>
                <c:pt idx="665">
                  <c:v>44942.708333333328</c:v>
                </c:pt>
                <c:pt idx="666">
                  <c:v>44942.75</c:v>
                </c:pt>
                <c:pt idx="667">
                  <c:v>44942.791666666672</c:v>
                </c:pt>
                <c:pt idx="668">
                  <c:v>44942.833333333328</c:v>
                </c:pt>
                <c:pt idx="669">
                  <c:v>44942.875</c:v>
                </c:pt>
                <c:pt idx="670">
                  <c:v>44942.916666666672</c:v>
                </c:pt>
                <c:pt idx="671">
                  <c:v>44942.958333333328</c:v>
                </c:pt>
                <c:pt idx="672">
                  <c:v>44943</c:v>
                </c:pt>
                <c:pt idx="673">
                  <c:v>44943.041666666672</c:v>
                </c:pt>
                <c:pt idx="674">
                  <c:v>44943.083333333328</c:v>
                </c:pt>
                <c:pt idx="675">
                  <c:v>44943.125</c:v>
                </c:pt>
                <c:pt idx="676">
                  <c:v>44943.166666666672</c:v>
                </c:pt>
                <c:pt idx="677">
                  <c:v>44943.208333333328</c:v>
                </c:pt>
                <c:pt idx="678">
                  <c:v>44943.25</c:v>
                </c:pt>
                <c:pt idx="679">
                  <c:v>44943.291666666672</c:v>
                </c:pt>
                <c:pt idx="680">
                  <c:v>44943.333333333328</c:v>
                </c:pt>
                <c:pt idx="681">
                  <c:v>44943.375</c:v>
                </c:pt>
                <c:pt idx="682">
                  <c:v>44943.416666666672</c:v>
                </c:pt>
                <c:pt idx="683">
                  <c:v>44943.458333333328</c:v>
                </c:pt>
                <c:pt idx="684">
                  <c:v>44943.5</c:v>
                </c:pt>
                <c:pt idx="685">
                  <c:v>44943.541666666672</c:v>
                </c:pt>
                <c:pt idx="686">
                  <c:v>44943.583333333328</c:v>
                </c:pt>
                <c:pt idx="687">
                  <c:v>44943.625</c:v>
                </c:pt>
                <c:pt idx="688">
                  <c:v>44943.666666666672</c:v>
                </c:pt>
                <c:pt idx="689">
                  <c:v>44943.708333333328</c:v>
                </c:pt>
                <c:pt idx="690">
                  <c:v>44943.75</c:v>
                </c:pt>
                <c:pt idx="691">
                  <c:v>44943.791666666672</c:v>
                </c:pt>
                <c:pt idx="692">
                  <c:v>44943.833333333328</c:v>
                </c:pt>
                <c:pt idx="693">
                  <c:v>44943.875</c:v>
                </c:pt>
                <c:pt idx="694">
                  <c:v>44943.916666666672</c:v>
                </c:pt>
                <c:pt idx="695">
                  <c:v>44943.958333333328</c:v>
                </c:pt>
                <c:pt idx="696">
                  <c:v>44944</c:v>
                </c:pt>
                <c:pt idx="697">
                  <c:v>44944.041666666672</c:v>
                </c:pt>
                <c:pt idx="698">
                  <c:v>44944.083333333328</c:v>
                </c:pt>
                <c:pt idx="699">
                  <c:v>44944.125</c:v>
                </c:pt>
                <c:pt idx="700">
                  <c:v>44944.166666666672</c:v>
                </c:pt>
                <c:pt idx="701">
                  <c:v>44944.208333333328</c:v>
                </c:pt>
                <c:pt idx="702">
                  <c:v>44944.25</c:v>
                </c:pt>
                <c:pt idx="703">
                  <c:v>44944.291666666672</c:v>
                </c:pt>
                <c:pt idx="704">
                  <c:v>44944.333333333328</c:v>
                </c:pt>
                <c:pt idx="705">
                  <c:v>44944.375</c:v>
                </c:pt>
                <c:pt idx="706">
                  <c:v>44944.416666666672</c:v>
                </c:pt>
                <c:pt idx="707">
                  <c:v>44944.458333333328</c:v>
                </c:pt>
                <c:pt idx="708">
                  <c:v>44944.5</c:v>
                </c:pt>
                <c:pt idx="709">
                  <c:v>44944.541666666672</c:v>
                </c:pt>
                <c:pt idx="710">
                  <c:v>44944.583333333328</c:v>
                </c:pt>
                <c:pt idx="711">
                  <c:v>44944.625</c:v>
                </c:pt>
                <c:pt idx="712">
                  <c:v>44944.666666666672</c:v>
                </c:pt>
                <c:pt idx="713">
                  <c:v>44944.708333333328</c:v>
                </c:pt>
                <c:pt idx="714">
                  <c:v>44944.75</c:v>
                </c:pt>
                <c:pt idx="715">
                  <c:v>44944.791666666672</c:v>
                </c:pt>
                <c:pt idx="716">
                  <c:v>44944.833333333328</c:v>
                </c:pt>
                <c:pt idx="717">
                  <c:v>44944.875</c:v>
                </c:pt>
                <c:pt idx="718">
                  <c:v>44944.916666666672</c:v>
                </c:pt>
                <c:pt idx="719">
                  <c:v>44944.958333333328</c:v>
                </c:pt>
                <c:pt idx="720">
                  <c:v>44945</c:v>
                </c:pt>
                <c:pt idx="721">
                  <c:v>44945.041666666672</c:v>
                </c:pt>
                <c:pt idx="722">
                  <c:v>44945.083333333328</c:v>
                </c:pt>
                <c:pt idx="723">
                  <c:v>44945.125</c:v>
                </c:pt>
                <c:pt idx="724">
                  <c:v>44945.166666666672</c:v>
                </c:pt>
                <c:pt idx="725">
                  <c:v>44945.208333333328</c:v>
                </c:pt>
                <c:pt idx="726">
                  <c:v>44945.25</c:v>
                </c:pt>
                <c:pt idx="727">
                  <c:v>44945.291666666672</c:v>
                </c:pt>
                <c:pt idx="728">
                  <c:v>44945.333333333328</c:v>
                </c:pt>
                <c:pt idx="729">
                  <c:v>44945.375</c:v>
                </c:pt>
                <c:pt idx="730">
                  <c:v>44945.416666666672</c:v>
                </c:pt>
                <c:pt idx="731">
                  <c:v>44945.458333333328</c:v>
                </c:pt>
                <c:pt idx="732">
                  <c:v>44945.5</c:v>
                </c:pt>
                <c:pt idx="733">
                  <c:v>44945.541666666672</c:v>
                </c:pt>
                <c:pt idx="734">
                  <c:v>44945.583333333328</c:v>
                </c:pt>
                <c:pt idx="735">
                  <c:v>44945.625</c:v>
                </c:pt>
                <c:pt idx="736">
                  <c:v>44945.666666666672</c:v>
                </c:pt>
                <c:pt idx="737">
                  <c:v>44945.708333333328</c:v>
                </c:pt>
                <c:pt idx="738">
                  <c:v>44945.75</c:v>
                </c:pt>
                <c:pt idx="739">
                  <c:v>44945.791666666672</c:v>
                </c:pt>
                <c:pt idx="740">
                  <c:v>44945.833333333328</c:v>
                </c:pt>
                <c:pt idx="741">
                  <c:v>44945.875</c:v>
                </c:pt>
                <c:pt idx="742">
                  <c:v>44945.916666666672</c:v>
                </c:pt>
                <c:pt idx="743">
                  <c:v>44945.958333333328</c:v>
                </c:pt>
                <c:pt idx="744">
                  <c:v>44946</c:v>
                </c:pt>
                <c:pt idx="745">
                  <c:v>44946.041666666672</c:v>
                </c:pt>
                <c:pt idx="746">
                  <c:v>44946.083333333328</c:v>
                </c:pt>
                <c:pt idx="747">
                  <c:v>44946.125</c:v>
                </c:pt>
                <c:pt idx="748">
                  <c:v>44946.166666666672</c:v>
                </c:pt>
                <c:pt idx="749">
                  <c:v>44946.208333333328</c:v>
                </c:pt>
                <c:pt idx="750">
                  <c:v>44946.25</c:v>
                </c:pt>
                <c:pt idx="751">
                  <c:v>44946.291666666672</c:v>
                </c:pt>
                <c:pt idx="752">
                  <c:v>44946.333333333328</c:v>
                </c:pt>
                <c:pt idx="753">
                  <c:v>44946.375</c:v>
                </c:pt>
                <c:pt idx="754">
                  <c:v>44946.416666666672</c:v>
                </c:pt>
                <c:pt idx="755">
                  <c:v>44946.458333333328</c:v>
                </c:pt>
                <c:pt idx="756">
                  <c:v>44946.5</c:v>
                </c:pt>
                <c:pt idx="757">
                  <c:v>44946.541666666672</c:v>
                </c:pt>
                <c:pt idx="758">
                  <c:v>44946.583333333328</c:v>
                </c:pt>
                <c:pt idx="759">
                  <c:v>44946.625</c:v>
                </c:pt>
                <c:pt idx="760">
                  <c:v>44946.666666666672</c:v>
                </c:pt>
                <c:pt idx="761">
                  <c:v>44946.708333333328</c:v>
                </c:pt>
                <c:pt idx="762">
                  <c:v>44946.75</c:v>
                </c:pt>
                <c:pt idx="763">
                  <c:v>44946.791666666672</c:v>
                </c:pt>
                <c:pt idx="764">
                  <c:v>44946.833333333328</c:v>
                </c:pt>
                <c:pt idx="765">
                  <c:v>44946.875</c:v>
                </c:pt>
                <c:pt idx="766">
                  <c:v>44946.916666666672</c:v>
                </c:pt>
                <c:pt idx="767">
                  <c:v>44946.958333333328</c:v>
                </c:pt>
                <c:pt idx="768">
                  <c:v>44947</c:v>
                </c:pt>
                <c:pt idx="769">
                  <c:v>44947.041666666672</c:v>
                </c:pt>
                <c:pt idx="770">
                  <c:v>44947.083333333328</c:v>
                </c:pt>
                <c:pt idx="771">
                  <c:v>44947.125</c:v>
                </c:pt>
                <c:pt idx="772">
                  <c:v>44947.166666666672</c:v>
                </c:pt>
                <c:pt idx="773">
                  <c:v>44947.208333333328</c:v>
                </c:pt>
                <c:pt idx="774">
                  <c:v>44947.25</c:v>
                </c:pt>
                <c:pt idx="775">
                  <c:v>44947.291666666672</c:v>
                </c:pt>
                <c:pt idx="776">
                  <c:v>44947.333333333328</c:v>
                </c:pt>
                <c:pt idx="777">
                  <c:v>44947.375</c:v>
                </c:pt>
                <c:pt idx="778">
                  <c:v>44947.416666666672</c:v>
                </c:pt>
                <c:pt idx="779">
                  <c:v>44947.458333333328</c:v>
                </c:pt>
                <c:pt idx="780">
                  <c:v>44947.5</c:v>
                </c:pt>
                <c:pt idx="781">
                  <c:v>44947.541666666672</c:v>
                </c:pt>
                <c:pt idx="782">
                  <c:v>44947.583333333328</c:v>
                </c:pt>
                <c:pt idx="783">
                  <c:v>44947.625</c:v>
                </c:pt>
                <c:pt idx="784">
                  <c:v>44947.666666666672</c:v>
                </c:pt>
                <c:pt idx="785">
                  <c:v>44947.708333333328</c:v>
                </c:pt>
                <c:pt idx="786">
                  <c:v>44947.75</c:v>
                </c:pt>
                <c:pt idx="787">
                  <c:v>44947.791666666672</c:v>
                </c:pt>
                <c:pt idx="788">
                  <c:v>44947.833333333328</c:v>
                </c:pt>
                <c:pt idx="789">
                  <c:v>44947.875</c:v>
                </c:pt>
                <c:pt idx="790">
                  <c:v>44947.916666666672</c:v>
                </c:pt>
                <c:pt idx="791">
                  <c:v>44947.958333333328</c:v>
                </c:pt>
                <c:pt idx="792">
                  <c:v>44948</c:v>
                </c:pt>
                <c:pt idx="793">
                  <c:v>44948.041666666672</c:v>
                </c:pt>
                <c:pt idx="794">
                  <c:v>44948.083333333328</c:v>
                </c:pt>
                <c:pt idx="795">
                  <c:v>44948.125</c:v>
                </c:pt>
                <c:pt idx="796">
                  <c:v>44948.166666666672</c:v>
                </c:pt>
                <c:pt idx="797">
                  <c:v>44948.208333333328</c:v>
                </c:pt>
                <c:pt idx="798">
                  <c:v>44948.25</c:v>
                </c:pt>
                <c:pt idx="799">
                  <c:v>44948.291666666672</c:v>
                </c:pt>
                <c:pt idx="800">
                  <c:v>44948.333333333328</c:v>
                </c:pt>
                <c:pt idx="801">
                  <c:v>44948.375</c:v>
                </c:pt>
                <c:pt idx="802">
                  <c:v>44948.416666666672</c:v>
                </c:pt>
                <c:pt idx="803">
                  <c:v>44948.458333333328</c:v>
                </c:pt>
                <c:pt idx="804">
                  <c:v>44948.5</c:v>
                </c:pt>
                <c:pt idx="805">
                  <c:v>44948.541666666672</c:v>
                </c:pt>
                <c:pt idx="806">
                  <c:v>44948.583333333328</c:v>
                </c:pt>
                <c:pt idx="807">
                  <c:v>44948.625</c:v>
                </c:pt>
                <c:pt idx="808">
                  <c:v>44948.666666666672</c:v>
                </c:pt>
                <c:pt idx="809">
                  <c:v>44948.708333333328</c:v>
                </c:pt>
                <c:pt idx="810">
                  <c:v>44948.75</c:v>
                </c:pt>
                <c:pt idx="811">
                  <c:v>44948.791666666672</c:v>
                </c:pt>
                <c:pt idx="812">
                  <c:v>44948.833333333328</c:v>
                </c:pt>
                <c:pt idx="813">
                  <c:v>44948.875</c:v>
                </c:pt>
                <c:pt idx="814">
                  <c:v>44948.916666666672</c:v>
                </c:pt>
                <c:pt idx="815">
                  <c:v>44948.958333333328</c:v>
                </c:pt>
                <c:pt idx="816">
                  <c:v>44949</c:v>
                </c:pt>
                <c:pt idx="817">
                  <c:v>44949.041666666672</c:v>
                </c:pt>
                <c:pt idx="818">
                  <c:v>44949.083333333328</c:v>
                </c:pt>
                <c:pt idx="819">
                  <c:v>44949.125</c:v>
                </c:pt>
                <c:pt idx="820">
                  <c:v>44949.166666666672</c:v>
                </c:pt>
                <c:pt idx="821">
                  <c:v>44949.208333333328</c:v>
                </c:pt>
                <c:pt idx="822">
                  <c:v>44949.25</c:v>
                </c:pt>
                <c:pt idx="823">
                  <c:v>44949.291666666672</c:v>
                </c:pt>
                <c:pt idx="824">
                  <c:v>44949.333333333328</c:v>
                </c:pt>
                <c:pt idx="825">
                  <c:v>44949.375</c:v>
                </c:pt>
                <c:pt idx="826">
                  <c:v>44949.416666666672</c:v>
                </c:pt>
                <c:pt idx="827">
                  <c:v>44949.458333333328</c:v>
                </c:pt>
                <c:pt idx="828">
                  <c:v>44949.5</c:v>
                </c:pt>
                <c:pt idx="829">
                  <c:v>44949.541666666672</c:v>
                </c:pt>
                <c:pt idx="830">
                  <c:v>44949.583333333328</c:v>
                </c:pt>
                <c:pt idx="831">
                  <c:v>44949.625</c:v>
                </c:pt>
                <c:pt idx="832">
                  <c:v>44949.666666666672</c:v>
                </c:pt>
                <c:pt idx="833">
                  <c:v>44949.708333333328</c:v>
                </c:pt>
                <c:pt idx="834">
                  <c:v>44949.75</c:v>
                </c:pt>
                <c:pt idx="835">
                  <c:v>44949.791666666672</c:v>
                </c:pt>
                <c:pt idx="836">
                  <c:v>44949.833333333328</c:v>
                </c:pt>
                <c:pt idx="837">
                  <c:v>44949.875</c:v>
                </c:pt>
                <c:pt idx="838">
                  <c:v>44949.916666666672</c:v>
                </c:pt>
                <c:pt idx="839">
                  <c:v>44949.958333333328</c:v>
                </c:pt>
                <c:pt idx="840">
                  <c:v>44950</c:v>
                </c:pt>
                <c:pt idx="841">
                  <c:v>44950.041666666672</c:v>
                </c:pt>
                <c:pt idx="842">
                  <c:v>44950.083333333328</c:v>
                </c:pt>
                <c:pt idx="843">
                  <c:v>44950.125</c:v>
                </c:pt>
                <c:pt idx="844">
                  <c:v>44950.166666666672</c:v>
                </c:pt>
                <c:pt idx="845">
                  <c:v>44950.208333333328</c:v>
                </c:pt>
                <c:pt idx="846">
                  <c:v>44950.25</c:v>
                </c:pt>
                <c:pt idx="847">
                  <c:v>44950.291666666672</c:v>
                </c:pt>
                <c:pt idx="848">
                  <c:v>44950.333333333328</c:v>
                </c:pt>
                <c:pt idx="849">
                  <c:v>44950.375</c:v>
                </c:pt>
                <c:pt idx="850">
                  <c:v>44950.416666666672</c:v>
                </c:pt>
                <c:pt idx="851">
                  <c:v>44950.458333333328</c:v>
                </c:pt>
                <c:pt idx="852">
                  <c:v>44950.5</c:v>
                </c:pt>
                <c:pt idx="853">
                  <c:v>44950.541666666672</c:v>
                </c:pt>
                <c:pt idx="854">
                  <c:v>44950.583333333328</c:v>
                </c:pt>
                <c:pt idx="855">
                  <c:v>44950.625</c:v>
                </c:pt>
                <c:pt idx="856">
                  <c:v>44950.666666666672</c:v>
                </c:pt>
                <c:pt idx="857">
                  <c:v>44950.708333333328</c:v>
                </c:pt>
                <c:pt idx="858">
                  <c:v>44950.75</c:v>
                </c:pt>
                <c:pt idx="859">
                  <c:v>44950.791666666672</c:v>
                </c:pt>
                <c:pt idx="860">
                  <c:v>44950.833333333328</c:v>
                </c:pt>
                <c:pt idx="861">
                  <c:v>44950.875</c:v>
                </c:pt>
                <c:pt idx="862">
                  <c:v>44950.916666666672</c:v>
                </c:pt>
                <c:pt idx="863">
                  <c:v>44950.958333333328</c:v>
                </c:pt>
                <c:pt idx="864">
                  <c:v>44951</c:v>
                </c:pt>
                <c:pt idx="865">
                  <c:v>44951.041666666672</c:v>
                </c:pt>
                <c:pt idx="866">
                  <c:v>44951.083333333328</c:v>
                </c:pt>
                <c:pt idx="867">
                  <c:v>44951.125</c:v>
                </c:pt>
                <c:pt idx="868">
                  <c:v>44951.166666666672</c:v>
                </c:pt>
                <c:pt idx="869">
                  <c:v>44951.208333333328</c:v>
                </c:pt>
                <c:pt idx="870">
                  <c:v>44951.25</c:v>
                </c:pt>
                <c:pt idx="871">
                  <c:v>44951.291666666672</c:v>
                </c:pt>
                <c:pt idx="872">
                  <c:v>44951.333333333328</c:v>
                </c:pt>
                <c:pt idx="873">
                  <c:v>44951.375</c:v>
                </c:pt>
                <c:pt idx="874">
                  <c:v>44951.416666666672</c:v>
                </c:pt>
                <c:pt idx="875">
                  <c:v>44951.458333333328</c:v>
                </c:pt>
                <c:pt idx="876">
                  <c:v>44951.5</c:v>
                </c:pt>
                <c:pt idx="877">
                  <c:v>44951.541666666672</c:v>
                </c:pt>
                <c:pt idx="878">
                  <c:v>44951.583333333328</c:v>
                </c:pt>
                <c:pt idx="879">
                  <c:v>44951.625</c:v>
                </c:pt>
                <c:pt idx="880">
                  <c:v>44951.666666666672</c:v>
                </c:pt>
                <c:pt idx="881">
                  <c:v>44951.708333333328</c:v>
                </c:pt>
                <c:pt idx="882">
                  <c:v>44951.75</c:v>
                </c:pt>
                <c:pt idx="883">
                  <c:v>44951.791666666672</c:v>
                </c:pt>
                <c:pt idx="884">
                  <c:v>44951.833333333328</c:v>
                </c:pt>
                <c:pt idx="885">
                  <c:v>44951.875</c:v>
                </c:pt>
                <c:pt idx="886">
                  <c:v>44951.916666666672</c:v>
                </c:pt>
                <c:pt idx="887">
                  <c:v>44951.958333333328</c:v>
                </c:pt>
                <c:pt idx="888">
                  <c:v>44952</c:v>
                </c:pt>
                <c:pt idx="889">
                  <c:v>44952.041666666672</c:v>
                </c:pt>
                <c:pt idx="890">
                  <c:v>44952.083333333328</c:v>
                </c:pt>
                <c:pt idx="891">
                  <c:v>44952.125</c:v>
                </c:pt>
                <c:pt idx="892">
                  <c:v>44952.166666666672</c:v>
                </c:pt>
                <c:pt idx="893">
                  <c:v>44952.208333333328</c:v>
                </c:pt>
                <c:pt idx="894">
                  <c:v>44952.25</c:v>
                </c:pt>
                <c:pt idx="895">
                  <c:v>44952.291666666672</c:v>
                </c:pt>
                <c:pt idx="896">
                  <c:v>44952.333333333328</c:v>
                </c:pt>
                <c:pt idx="897">
                  <c:v>44952.375</c:v>
                </c:pt>
                <c:pt idx="898">
                  <c:v>44952.416666666672</c:v>
                </c:pt>
                <c:pt idx="899">
                  <c:v>44952.458333333328</c:v>
                </c:pt>
                <c:pt idx="900">
                  <c:v>44952.5</c:v>
                </c:pt>
                <c:pt idx="901">
                  <c:v>44952.541666666672</c:v>
                </c:pt>
                <c:pt idx="902">
                  <c:v>44952.583333333328</c:v>
                </c:pt>
                <c:pt idx="903">
                  <c:v>44952.625</c:v>
                </c:pt>
                <c:pt idx="904">
                  <c:v>44952.666666666672</c:v>
                </c:pt>
                <c:pt idx="905">
                  <c:v>44952.708333333328</c:v>
                </c:pt>
                <c:pt idx="906">
                  <c:v>44952.75</c:v>
                </c:pt>
                <c:pt idx="907">
                  <c:v>44952.791666666672</c:v>
                </c:pt>
                <c:pt idx="908">
                  <c:v>44952.833333333328</c:v>
                </c:pt>
                <c:pt idx="909">
                  <c:v>44952.875</c:v>
                </c:pt>
                <c:pt idx="910">
                  <c:v>44952.916666666672</c:v>
                </c:pt>
                <c:pt idx="911">
                  <c:v>44952.958333333328</c:v>
                </c:pt>
                <c:pt idx="912">
                  <c:v>44953</c:v>
                </c:pt>
                <c:pt idx="913">
                  <c:v>44953.041666666672</c:v>
                </c:pt>
                <c:pt idx="914">
                  <c:v>44953.083333333328</c:v>
                </c:pt>
                <c:pt idx="915">
                  <c:v>44953.125</c:v>
                </c:pt>
                <c:pt idx="916">
                  <c:v>44953.166666666672</c:v>
                </c:pt>
                <c:pt idx="917">
                  <c:v>44953.208333333328</c:v>
                </c:pt>
                <c:pt idx="918">
                  <c:v>44953.25</c:v>
                </c:pt>
                <c:pt idx="919">
                  <c:v>44953.291666666672</c:v>
                </c:pt>
                <c:pt idx="920">
                  <c:v>44953.333333333328</c:v>
                </c:pt>
                <c:pt idx="921">
                  <c:v>44953.375</c:v>
                </c:pt>
                <c:pt idx="922">
                  <c:v>44953.416666666672</c:v>
                </c:pt>
                <c:pt idx="923">
                  <c:v>44953.458333333328</c:v>
                </c:pt>
                <c:pt idx="924">
                  <c:v>44953.5</c:v>
                </c:pt>
                <c:pt idx="925">
                  <c:v>44953.541666666672</c:v>
                </c:pt>
                <c:pt idx="926">
                  <c:v>44953.583333333328</c:v>
                </c:pt>
                <c:pt idx="927">
                  <c:v>44953.625</c:v>
                </c:pt>
                <c:pt idx="928">
                  <c:v>44953.666666666672</c:v>
                </c:pt>
                <c:pt idx="929">
                  <c:v>44953.708333333328</c:v>
                </c:pt>
                <c:pt idx="930">
                  <c:v>44953.75</c:v>
                </c:pt>
                <c:pt idx="931">
                  <c:v>44953.791666666672</c:v>
                </c:pt>
                <c:pt idx="932">
                  <c:v>44953.833333333328</c:v>
                </c:pt>
                <c:pt idx="933">
                  <c:v>44953.875</c:v>
                </c:pt>
                <c:pt idx="934">
                  <c:v>44953.916666666672</c:v>
                </c:pt>
                <c:pt idx="935">
                  <c:v>44953.958333333328</c:v>
                </c:pt>
                <c:pt idx="936">
                  <c:v>44954</c:v>
                </c:pt>
                <c:pt idx="937">
                  <c:v>44954.041666666672</c:v>
                </c:pt>
                <c:pt idx="938">
                  <c:v>44954.083333333328</c:v>
                </c:pt>
                <c:pt idx="939">
                  <c:v>44954.125</c:v>
                </c:pt>
                <c:pt idx="940">
                  <c:v>44954.166666666672</c:v>
                </c:pt>
                <c:pt idx="941">
                  <c:v>44954.208333333328</c:v>
                </c:pt>
                <c:pt idx="942">
                  <c:v>44954.25</c:v>
                </c:pt>
                <c:pt idx="943">
                  <c:v>44954.291666666672</c:v>
                </c:pt>
                <c:pt idx="944">
                  <c:v>44954.333333333328</c:v>
                </c:pt>
                <c:pt idx="945">
                  <c:v>44954.375</c:v>
                </c:pt>
                <c:pt idx="946">
                  <c:v>44954.416666666672</c:v>
                </c:pt>
                <c:pt idx="947">
                  <c:v>44954.458333333328</c:v>
                </c:pt>
                <c:pt idx="948">
                  <c:v>44954.5</c:v>
                </c:pt>
                <c:pt idx="949">
                  <c:v>44954.541666666672</c:v>
                </c:pt>
                <c:pt idx="950">
                  <c:v>44954.583333333328</c:v>
                </c:pt>
                <c:pt idx="951">
                  <c:v>44954.625</c:v>
                </c:pt>
                <c:pt idx="952">
                  <c:v>44954.666666666672</c:v>
                </c:pt>
                <c:pt idx="953">
                  <c:v>44954.708333333328</c:v>
                </c:pt>
                <c:pt idx="954">
                  <c:v>44954.75</c:v>
                </c:pt>
                <c:pt idx="955">
                  <c:v>44954.791666666672</c:v>
                </c:pt>
                <c:pt idx="956">
                  <c:v>44954.833333333328</c:v>
                </c:pt>
                <c:pt idx="957">
                  <c:v>44954.875</c:v>
                </c:pt>
                <c:pt idx="958">
                  <c:v>44954.916666666672</c:v>
                </c:pt>
                <c:pt idx="959">
                  <c:v>44954.958333333328</c:v>
                </c:pt>
                <c:pt idx="960">
                  <c:v>44955</c:v>
                </c:pt>
                <c:pt idx="961">
                  <c:v>44955.041666666672</c:v>
                </c:pt>
                <c:pt idx="962">
                  <c:v>44955.083333333328</c:v>
                </c:pt>
                <c:pt idx="963">
                  <c:v>44955.125</c:v>
                </c:pt>
                <c:pt idx="964">
                  <c:v>44955.166666666672</c:v>
                </c:pt>
                <c:pt idx="965">
                  <c:v>44955.208333333328</c:v>
                </c:pt>
                <c:pt idx="966">
                  <c:v>44955.25</c:v>
                </c:pt>
                <c:pt idx="967">
                  <c:v>44955.291666666672</c:v>
                </c:pt>
                <c:pt idx="968">
                  <c:v>44955.333333333328</c:v>
                </c:pt>
                <c:pt idx="969">
                  <c:v>44955.375</c:v>
                </c:pt>
                <c:pt idx="970">
                  <c:v>44955.416666666672</c:v>
                </c:pt>
                <c:pt idx="971">
                  <c:v>44955.458333333328</c:v>
                </c:pt>
                <c:pt idx="972">
                  <c:v>44955.5</c:v>
                </c:pt>
                <c:pt idx="973">
                  <c:v>44955.541666666672</c:v>
                </c:pt>
                <c:pt idx="974">
                  <c:v>44955.583333333328</c:v>
                </c:pt>
                <c:pt idx="975">
                  <c:v>44955.625</c:v>
                </c:pt>
                <c:pt idx="976">
                  <c:v>44955.666666666672</c:v>
                </c:pt>
                <c:pt idx="977">
                  <c:v>44955.708333333328</c:v>
                </c:pt>
                <c:pt idx="978">
                  <c:v>44955.75</c:v>
                </c:pt>
                <c:pt idx="979">
                  <c:v>44955.791666666672</c:v>
                </c:pt>
                <c:pt idx="980">
                  <c:v>44955.833333333328</c:v>
                </c:pt>
                <c:pt idx="981">
                  <c:v>44955.875</c:v>
                </c:pt>
                <c:pt idx="982">
                  <c:v>44955.916666666672</c:v>
                </c:pt>
                <c:pt idx="983">
                  <c:v>44955.958333333328</c:v>
                </c:pt>
                <c:pt idx="984">
                  <c:v>44956</c:v>
                </c:pt>
                <c:pt idx="985">
                  <c:v>44956.041666666672</c:v>
                </c:pt>
                <c:pt idx="986">
                  <c:v>44956.083333333328</c:v>
                </c:pt>
                <c:pt idx="987">
                  <c:v>44956.125</c:v>
                </c:pt>
                <c:pt idx="988">
                  <c:v>44956.166666666672</c:v>
                </c:pt>
                <c:pt idx="989">
                  <c:v>44956.208333333328</c:v>
                </c:pt>
                <c:pt idx="990">
                  <c:v>44956.25</c:v>
                </c:pt>
                <c:pt idx="991">
                  <c:v>44956.291666666672</c:v>
                </c:pt>
                <c:pt idx="992">
                  <c:v>44956.333333333328</c:v>
                </c:pt>
                <c:pt idx="993">
                  <c:v>44956.375</c:v>
                </c:pt>
                <c:pt idx="994">
                  <c:v>44956.416666666672</c:v>
                </c:pt>
                <c:pt idx="995">
                  <c:v>44956.458333333328</c:v>
                </c:pt>
                <c:pt idx="996">
                  <c:v>44956.5</c:v>
                </c:pt>
                <c:pt idx="997">
                  <c:v>44956.541666666672</c:v>
                </c:pt>
                <c:pt idx="998">
                  <c:v>44956.583333333328</c:v>
                </c:pt>
                <c:pt idx="999">
                  <c:v>44956.625</c:v>
                </c:pt>
                <c:pt idx="1000">
                  <c:v>44956.666666666672</c:v>
                </c:pt>
                <c:pt idx="1001">
                  <c:v>44956.708333333328</c:v>
                </c:pt>
                <c:pt idx="1002">
                  <c:v>44956.75</c:v>
                </c:pt>
                <c:pt idx="1003">
                  <c:v>44956.791666666672</c:v>
                </c:pt>
                <c:pt idx="1004">
                  <c:v>44956.833333333328</c:v>
                </c:pt>
                <c:pt idx="1005">
                  <c:v>44956.875</c:v>
                </c:pt>
                <c:pt idx="1006">
                  <c:v>44956.916666666672</c:v>
                </c:pt>
                <c:pt idx="1007">
                  <c:v>44956.958333333328</c:v>
                </c:pt>
                <c:pt idx="1008">
                  <c:v>44957</c:v>
                </c:pt>
                <c:pt idx="1009">
                  <c:v>44957.041666666672</c:v>
                </c:pt>
                <c:pt idx="1010">
                  <c:v>44957.083333333328</c:v>
                </c:pt>
                <c:pt idx="1011">
                  <c:v>44957.125</c:v>
                </c:pt>
                <c:pt idx="1012">
                  <c:v>44957.166666666672</c:v>
                </c:pt>
                <c:pt idx="1013">
                  <c:v>44957.208333333328</c:v>
                </c:pt>
                <c:pt idx="1014">
                  <c:v>44957.25</c:v>
                </c:pt>
                <c:pt idx="1015">
                  <c:v>44957.291666666672</c:v>
                </c:pt>
                <c:pt idx="1016">
                  <c:v>44957.333333333328</c:v>
                </c:pt>
                <c:pt idx="1017">
                  <c:v>44957.375</c:v>
                </c:pt>
                <c:pt idx="1018">
                  <c:v>44957.416666666672</c:v>
                </c:pt>
                <c:pt idx="1019">
                  <c:v>44957.458333333328</c:v>
                </c:pt>
                <c:pt idx="1020">
                  <c:v>44957.5</c:v>
                </c:pt>
                <c:pt idx="1021">
                  <c:v>44957.541666666672</c:v>
                </c:pt>
                <c:pt idx="1022">
                  <c:v>44957.583333333328</c:v>
                </c:pt>
                <c:pt idx="1023">
                  <c:v>44957.625</c:v>
                </c:pt>
                <c:pt idx="1024">
                  <c:v>44957.666666666672</c:v>
                </c:pt>
                <c:pt idx="1025">
                  <c:v>44957.708333333328</c:v>
                </c:pt>
                <c:pt idx="1026">
                  <c:v>44957.75</c:v>
                </c:pt>
                <c:pt idx="1027">
                  <c:v>44957.791666666672</c:v>
                </c:pt>
                <c:pt idx="1028">
                  <c:v>44957.833333333328</c:v>
                </c:pt>
                <c:pt idx="1029">
                  <c:v>44957.875</c:v>
                </c:pt>
                <c:pt idx="1030">
                  <c:v>44957.916666666672</c:v>
                </c:pt>
                <c:pt idx="1031">
                  <c:v>44957.958333333328</c:v>
                </c:pt>
                <c:pt idx="1032">
                  <c:v>44958</c:v>
                </c:pt>
                <c:pt idx="1033">
                  <c:v>44958.041666666672</c:v>
                </c:pt>
                <c:pt idx="1034">
                  <c:v>44958.083333333328</c:v>
                </c:pt>
                <c:pt idx="1035">
                  <c:v>44958.125</c:v>
                </c:pt>
                <c:pt idx="1036">
                  <c:v>44958.166666666672</c:v>
                </c:pt>
                <c:pt idx="1037">
                  <c:v>44958.208333333328</c:v>
                </c:pt>
                <c:pt idx="1038">
                  <c:v>44958.25</c:v>
                </c:pt>
                <c:pt idx="1039">
                  <c:v>44958.291666666672</c:v>
                </c:pt>
                <c:pt idx="1040">
                  <c:v>44958.333333333328</c:v>
                </c:pt>
                <c:pt idx="1041">
                  <c:v>44958.375</c:v>
                </c:pt>
                <c:pt idx="1042">
                  <c:v>44958.416666666672</c:v>
                </c:pt>
                <c:pt idx="1043">
                  <c:v>44958.458333333328</c:v>
                </c:pt>
                <c:pt idx="1044">
                  <c:v>44958.5</c:v>
                </c:pt>
                <c:pt idx="1045">
                  <c:v>44958.541666666672</c:v>
                </c:pt>
                <c:pt idx="1046">
                  <c:v>44958.583333333328</c:v>
                </c:pt>
                <c:pt idx="1047">
                  <c:v>44958.625</c:v>
                </c:pt>
                <c:pt idx="1048">
                  <c:v>44958.666666666672</c:v>
                </c:pt>
                <c:pt idx="1049">
                  <c:v>44958.708333333328</c:v>
                </c:pt>
                <c:pt idx="1050">
                  <c:v>44958.75</c:v>
                </c:pt>
                <c:pt idx="1051">
                  <c:v>44958.791666666672</c:v>
                </c:pt>
                <c:pt idx="1052">
                  <c:v>44958.833333333328</c:v>
                </c:pt>
                <c:pt idx="1053">
                  <c:v>44958.875</c:v>
                </c:pt>
                <c:pt idx="1054">
                  <c:v>44958.916666666672</c:v>
                </c:pt>
                <c:pt idx="1055">
                  <c:v>44958.958333333328</c:v>
                </c:pt>
                <c:pt idx="1056">
                  <c:v>44959</c:v>
                </c:pt>
                <c:pt idx="1057">
                  <c:v>44959.041666666672</c:v>
                </c:pt>
                <c:pt idx="1058">
                  <c:v>44959.083333333328</c:v>
                </c:pt>
                <c:pt idx="1059">
                  <c:v>44959.125</c:v>
                </c:pt>
                <c:pt idx="1060">
                  <c:v>44959.166666666672</c:v>
                </c:pt>
                <c:pt idx="1061">
                  <c:v>44959.208333333328</c:v>
                </c:pt>
                <c:pt idx="1062">
                  <c:v>44959.25</c:v>
                </c:pt>
                <c:pt idx="1063">
                  <c:v>44959.291666666672</c:v>
                </c:pt>
                <c:pt idx="1064">
                  <c:v>44959.333333333328</c:v>
                </c:pt>
                <c:pt idx="1065">
                  <c:v>44959.375</c:v>
                </c:pt>
                <c:pt idx="1066">
                  <c:v>44959.416666666672</c:v>
                </c:pt>
                <c:pt idx="1067">
                  <c:v>44959.458333333328</c:v>
                </c:pt>
                <c:pt idx="1068">
                  <c:v>44959.5</c:v>
                </c:pt>
                <c:pt idx="1069">
                  <c:v>44959.541666666672</c:v>
                </c:pt>
                <c:pt idx="1070">
                  <c:v>44959.583333333328</c:v>
                </c:pt>
                <c:pt idx="1071">
                  <c:v>44959.625</c:v>
                </c:pt>
                <c:pt idx="1072">
                  <c:v>44959.666666666672</c:v>
                </c:pt>
                <c:pt idx="1073">
                  <c:v>44959.708333333328</c:v>
                </c:pt>
                <c:pt idx="1074">
                  <c:v>44959.75</c:v>
                </c:pt>
                <c:pt idx="1075">
                  <c:v>44959.791666666672</c:v>
                </c:pt>
                <c:pt idx="1076">
                  <c:v>44959.833333333328</c:v>
                </c:pt>
                <c:pt idx="1077">
                  <c:v>44959.875</c:v>
                </c:pt>
                <c:pt idx="1078">
                  <c:v>44959.916666666672</c:v>
                </c:pt>
                <c:pt idx="1079">
                  <c:v>44959.958333333328</c:v>
                </c:pt>
                <c:pt idx="1080">
                  <c:v>44960</c:v>
                </c:pt>
                <c:pt idx="1081">
                  <c:v>44960.041666666672</c:v>
                </c:pt>
                <c:pt idx="1082">
                  <c:v>44960.083333333328</c:v>
                </c:pt>
                <c:pt idx="1083">
                  <c:v>44960.125</c:v>
                </c:pt>
                <c:pt idx="1084">
                  <c:v>44960.166666666672</c:v>
                </c:pt>
                <c:pt idx="1085">
                  <c:v>44960.208333333328</c:v>
                </c:pt>
                <c:pt idx="1086">
                  <c:v>44960.25</c:v>
                </c:pt>
                <c:pt idx="1087">
                  <c:v>44960.291666666672</c:v>
                </c:pt>
                <c:pt idx="1088">
                  <c:v>44960.333333333328</c:v>
                </c:pt>
                <c:pt idx="1089">
                  <c:v>44960.375</c:v>
                </c:pt>
                <c:pt idx="1090">
                  <c:v>44960.416666666672</c:v>
                </c:pt>
                <c:pt idx="1091">
                  <c:v>44960.458333333328</c:v>
                </c:pt>
                <c:pt idx="1092">
                  <c:v>44960.5</c:v>
                </c:pt>
                <c:pt idx="1093">
                  <c:v>44960.541666666672</c:v>
                </c:pt>
                <c:pt idx="1094">
                  <c:v>44960.583333333328</c:v>
                </c:pt>
                <c:pt idx="1095">
                  <c:v>44960.625</c:v>
                </c:pt>
                <c:pt idx="1096">
                  <c:v>44960.666666666672</c:v>
                </c:pt>
                <c:pt idx="1097">
                  <c:v>44960.708333333328</c:v>
                </c:pt>
                <c:pt idx="1098">
                  <c:v>44960.75</c:v>
                </c:pt>
                <c:pt idx="1099">
                  <c:v>44960.791666666672</c:v>
                </c:pt>
                <c:pt idx="1100">
                  <c:v>44960.833333333328</c:v>
                </c:pt>
                <c:pt idx="1101">
                  <c:v>44960.875</c:v>
                </c:pt>
                <c:pt idx="1102">
                  <c:v>44960.916666666672</c:v>
                </c:pt>
                <c:pt idx="1103">
                  <c:v>44960.958333333328</c:v>
                </c:pt>
                <c:pt idx="1104">
                  <c:v>44961</c:v>
                </c:pt>
                <c:pt idx="1105">
                  <c:v>44961.041666666672</c:v>
                </c:pt>
                <c:pt idx="1106">
                  <c:v>44961.083333333328</c:v>
                </c:pt>
                <c:pt idx="1107">
                  <c:v>44961.125</c:v>
                </c:pt>
                <c:pt idx="1108">
                  <c:v>44961.166666666672</c:v>
                </c:pt>
                <c:pt idx="1109">
                  <c:v>44961.208333333328</c:v>
                </c:pt>
                <c:pt idx="1110">
                  <c:v>44961.25</c:v>
                </c:pt>
                <c:pt idx="1111">
                  <c:v>44961.291666666672</c:v>
                </c:pt>
                <c:pt idx="1112">
                  <c:v>44961.333333333328</c:v>
                </c:pt>
                <c:pt idx="1113">
                  <c:v>44961.375</c:v>
                </c:pt>
                <c:pt idx="1114">
                  <c:v>44961.416666666672</c:v>
                </c:pt>
                <c:pt idx="1115">
                  <c:v>44961.458333333328</c:v>
                </c:pt>
                <c:pt idx="1116">
                  <c:v>44961.5</c:v>
                </c:pt>
                <c:pt idx="1117">
                  <c:v>44961.541666666672</c:v>
                </c:pt>
                <c:pt idx="1118">
                  <c:v>44961.583333333328</c:v>
                </c:pt>
                <c:pt idx="1119">
                  <c:v>44961.625</c:v>
                </c:pt>
                <c:pt idx="1120">
                  <c:v>44961.666666666672</c:v>
                </c:pt>
                <c:pt idx="1121">
                  <c:v>44961.708333333328</c:v>
                </c:pt>
                <c:pt idx="1122">
                  <c:v>44961.75</c:v>
                </c:pt>
                <c:pt idx="1123">
                  <c:v>44961.791666666672</c:v>
                </c:pt>
                <c:pt idx="1124">
                  <c:v>44961.833333333328</c:v>
                </c:pt>
                <c:pt idx="1125">
                  <c:v>44961.875</c:v>
                </c:pt>
                <c:pt idx="1126">
                  <c:v>44961.916666666672</c:v>
                </c:pt>
                <c:pt idx="1127">
                  <c:v>44961.958333333328</c:v>
                </c:pt>
                <c:pt idx="1128">
                  <c:v>44962</c:v>
                </c:pt>
                <c:pt idx="1129">
                  <c:v>44962.041666666672</c:v>
                </c:pt>
                <c:pt idx="1130">
                  <c:v>44962.083333333328</c:v>
                </c:pt>
                <c:pt idx="1131">
                  <c:v>44962.125</c:v>
                </c:pt>
                <c:pt idx="1132">
                  <c:v>44962.166666666672</c:v>
                </c:pt>
                <c:pt idx="1133">
                  <c:v>44962.208333333328</c:v>
                </c:pt>
                <c:pt idx="1134">
                  <c:v>44962.25</c:v>
                </c:pt>
                <c:pt idx="1135">
                  <c:v>44962.291666666672</c:v>
                </c:pt>
                <c:pt idx="1136">
                  <c:v>44962.333333333328</c:v>
                </c:pt>
                <c:pt idx="1137">
                  <c:v>44962.375</c:v>
                </c:pt>
                <c:pt idx="1138">
                  <c:v>44962.416666666672</c:v>
                </c:pt>
                <c:pt idx="1139">
                  <c:v>44962.458333333328</c:v>
                </c:pt>
                <c:pt idx="1140">
                  <c:v>44962.5</c:v>
                </c:pt>
                <c:pt idx="1141">
                  <c:v>44962.541666666672</c:v>
                </c:pt>
                <c:pt idx="1142">
                  <c:v>44962.583333333328</c:v>
                </c:pt>
                <c:pt idx="1143">
                  <c:v>44962.625</c:v>
                </c:pt>
                <c:pt idx="1144">
                  <c:v>44962.666666666672</c:v>
                </c:pt>
                <c:pt idx="1145">
                  <c:v>44962.708333333328</c:v>
                </c:pt>
                <c:pt idx="1146">
                  <c:v>44962.75</c:v>
                </c:pt>
                <c:pt idx="1147">
                  <c:v>44962.791666666672</c:v>
                </c:pt>
                <c:pt idx="1148">
                  <c:v>44962.833333333328</c:v>
                </c:pt>
                <c:pt idx="1149">
                  <c:v>44962.875</c:v>
                </c:pt>
                <c:pt idx="1150">
                  <c:v>44962.916666666672</c:v>
                </c:pt>
                <c:pt idx="1151">
                  <c:v>44962.958333333328</c:v>
                </c:pt>
                <c:pt idx="1152">
                  <c:v>44963</c:v>
                </c:pt>
                <c:pt idx="1153">
                  <c:v>44963.041666666672</c:v>
                </c:pt>
                <c:pt idx="1154">
                  <c:v>44963.083333333328</c:v>
                </c:pt>
                <c:pt idx="1155">
                  <c:v>44963.125</c:v>
                </c:pt>
                <c:pt idx="1156">
                  <c:v>44963.166666666672</c:v>
                </c:pt>
                <c:pt idx="1157">
                  <c:v>44963.208333333328</c:v>
                </c:pt>
                <c:pt idx="1158">
                  <c:v>44963.25</c:v>
                </c:pt>
                <c:pt idx="1159">
                  <c:v>44963.291666666672</c:v>
                </c:pt>
                <c:pt idx="1160">
                  <c:v>44963.333333333328</c:v>
                </c:pt>
                <c:pt idx="1161">
                  <c:v>44963.375</c:v>
                </c:pt>
                <c:pt idx="1162">
                  <c:v>44963.416666666672</c:v>
                </c:pt>
                <c:pt idx="1163">
                  <c:v>44963.458333333328</c:v>
                </c:pt>
                <c:pt idx="1164">
                  <c:v>44963.5</c:v>
                </c:pt>
                <c:pt idx="1165">
                  <c:v>44963.541666666672</c:v>
                </c:pt>
                <c:pt idx="1166">
                  <c:v>44963.583333333328</c:v>
                </c:pt>
                <c:pt idx="1167">
                  <c:v>44963.625</c:v>
                </c:pt>
                <c:pt idx="1168">
                  <c:v>44963.666666666672</c:v>
                </c:pt>
                <c:pt idx="1169">
                  <c:v>44963.708333333328</c:v>
                </c:pt>
                <c:pt idx="1170">
                  <c:v>44963.75</c:v>
                </c:pt>
                <c:pt idx="1171">
                  <c:v>44963.791666666672</c:v>
                </c:pt>
                <c:pt idx="1172">
                  <c:v>44963.833333333328</c:v>
                </c:pt>
                <c:pt idx="1173">
                  <c:v>44963.875</c:v>
                </c:pt>
                <c:pt idx="1174">
                  <c:v>44963.916666666672</c:v>
                </c:pt>
                <c:pt idx="1175">
                  <c:v>44963.958333333328</c:v>
                </c:pt>
                <c:pt idx="1176">
                  <c:v>44964</c:v>
                </c:pt>
                <c:pt idx="1177">
                  <c:v>44964.041666666672</c:v>
                </c:pt>
                <c:pt idx="1178">
                  <c:v>44964.083333333328</c:v>
                </c:pt>
                <c:pt idx="1179">
                  <c:v>44964.125</c:v>
                </c:pt>
                <c:pt idx="1180">
                  <c:v>44964.166666666672</c:v>
                </c:pt>
                <c:pt idx="1181">
                  <c:v>44964.208333333328</c:v>
                </c:pt>
                <c:pt idx="1182">
                  <c:v>44964.25</c:v>
                </c:pt>
                <c:pt idx="1183">
                  <c:v>44964.291666666672</c:v>
                </c:pt>
                <c:pt idx="1184">
                  <c:v>44964.333333333328</c:v>
                </c:pt>
                <c:pt idx="1185">
                  <c:v>44964.375</c:v>
                </c:pt>
                <c:pt idx="1186">
                  <c:v>44964.416666666672</c:v>
                </c:pt>
                <c:pt idx="1187">
                  <c:v>44964.458333333328</c:v>
                </c:pt>
                <c:pt idx="1188">
                  <c:v>44964.5</c:v>
                </c:pt>
                <c:pt idx="1189">
                  <c:v>44964.541666666672</c:v>
                </c:pt>
                <c:pt idx="1190">
                  <c:v>44964.583333333328</c:v>
                </c:pt>
                <c:pt idx="1191">
                  <c:v>44964.625</c:v>
                </c:pt>
                <c:pt idx="1192">
                  <c:v>44964.666666666672</c:v>
                </c:pt>
                <c:pt idx="1193">
                  <c:v>44964.708333333328</c:v>
                </c:pt>
                <c:pt idx="1194">
                  <c:v>44964.75</c:v>
                </c:pt>
                <c:pt idx="1195">
                  <c:v>44964.791666666672</c:v>
                </c:pt>
                <c:pt idx="1196">
                  <c:v>44964.833333333328</c:v>
                </c:pt>
                <c:pt idx="1197">
                  <c:v>44964.875</c:v>
                </c:pt>
                <c:pt idx="1198">
                  <c:v>44964.916666666672</c:v>
                </c:pt>
                <c:pt idx="1199">
                  <c:v>44964.958333333328</c:v>
                </c:pt>
                <c:pt idx="1200">
                  <c:v>44965</c:v>
                </c:pt>
                <c:pt idx="1201">
                  <c:v>44965.041666666672</c:v>
                </c:pt>
                <c:pt idx="1202">
                  <c:v>44965.083333333328</c:v>
                </c:pt>
                <c:pt idx="1203">
                  <c:v>44965.125</c:v>
                </c:pt>
                <c:pt idx="1204">
                  <c:v>44965.166666666672</c:v>
                </c:pt>
                <c:pt idx="1205">
                  <c:v>44965.208333333328</c:v>
                </c:pt>
                <c:pt idx="1206">
                  <c:v>44965.25</c:v>
                </c:pt>
                <c:pt idx="1207">
                  <c:v>44965.291666666672</c:v>
                </c:pt>
                <c:pt idx="1208">
                  <c:v>44965.333333333328</c:v>
                </c:pt>
                <c:pt idx="1209">
                  <c:v>44965.375</c:v>
                </c:pt>
                <c:pt idx="1210">
                  <c:v>44965.416666666672</c:v>
                </c:pt>
                <c:pt idx="1211">
                  <c:v>44965.458333333328</c:v>
                </c:pt>
                <c:pt idx="1212">
                  <c:v>44965.5</c:v>
                </c:pt>
                <c:pt idx="1213">
                  <c:v>44965.541666666672</c:v>
                </c:pt>
                <c:pt idx="1214">
                  <c:v>44965.583333333328</c:v>
                </c:pt>
                <c:pt idx="1215">
                  <c:v>44965.625</c:v>
                </c:pt>
                <c:pt idx="1216">
                  <c:v>44965.666666666672</c:v>
                </c:pt>
                <c:pt idx="1217">
                  <c:v>44965.708333333328</c:v>
                </c:pt>
                <c:pt idx="1218">
                  <c:v>44965.75</c:v>
                </c:pt>
                <c:pt idx="1219">
                  <c:v>44965.791666666672</c:v>
                </c:pt>
                <c:pt idx="1220">
                  <c:v>44965.833333333328</c:v>
                </c:pt>
                <c:pt idx="1221">
                  <c:v>44965.875</c:v>
                </c:pt>
                <c:pt idx="1222">
                  <c:v>44965.916666666672</c:v>
                </c:pt>
                <c:pt idx="1223">
                  <c:v>44965.958333333328</c:v>
                </c:pt>
                <c:pt idx="1224">
                  <c:v>44966</c:v>
                </c:pt>
                <c:pt idx="1225">
                  <c:v>44966.041666666672</c:v>
                </c:pt>
                <c:pt idx="1226">
                  <c:v>44966.083333333328</c:v>
                </c:pt>
                <c:pt idx="1227">
                  <c:v>44966.125</c:v>
                </c:pt>
                <c:pt idx="1228">
                  <c:v>44966.166666666672</c:v>
                </c:pt>
                <c:pt idx="1229">
                  <c:v>44966.208333333328</c:v>
                </c:pt>
                <c:pt idx="1230">
                  <c:v>44966.25</c:v>
                </c:pt>
                <c:pt idx="1231">
                  <c:v>44966.291666666672</c:v>
                </c:pt>
                <c:pt idx="1232">
                  <c:v>44966.333333333328</c:v>
                </c:pt>
                <c:pt idx="1233">
                  <c:v>44966.375</c:v>
                </c:pt>
                <c:pt idx="1234">
                  <c:v>44966.416666666672</c:v>
                </c:pt>
                <c:pt idx="1235">
                  <c:v>44966.458333333328</c:v>
                </c:pt>
                <c:pt idx="1236">
                  <c:v>44966.5</c:v>
                </c:pt>
                <c:pt idx="1237">
                  <c:v>44966.541666666672</c:v>
                </c:pt>
                <c:pt idx="1238">
                  <c:v>44966.583333333328</c:v>
                </c:pt>
                <c:pt idx="1239">
                  <c:v>44966.625</c:v>
                </c:pt>
                <c:pt idx="1240">
                  <c:v>44966.666666666672</c:v>
                </c:pt>
                <c:pt idx="1241">
                  <c:v>44966.708333333328</c:v>
                </c:pt>
                <c:pt idx="1242">
                  <c:v>44966.75</c:v>
                </c:pt>
                <c:pt idx="1243">
                  <c:v>44966.791666666672</c:v>
                </c:pt>
                <c:pt idx="1244">
                  <c:v>44966.833333333328</c:v>
                </c:pt>
                <c:pt idx="1245">
                  <c:v>44966.875</c:v>
                </c:pt>
                <c:pt idx="1246">
                  <c:v>44966.916666666672</c:v>
                </c:pt>
                <c:pt idx="1247">
                  <c:v>44966.958333333328</c:v>
                </c:pt>
                <c:pt idx="1248">
                  <c:v>44967</c:v>
                </c:pt>
                <c:pt idx="1249">
                  <c:v>44967.041666666672</c:v>
                </c:pt>
                <c:pt idx="1250">
                  <c:v>44967.083333333328</c:v>
                </c:pt>
                <c:pt idx="1251">
                  <c:v>44967.125</c:v>
                </c:pt>
                <c:pt idx="1252">
                  <c:v>44967.166666666672</c:v>
                </c:pt>
                <c:pt idx="1253">
                  <c:v>44967.208333333328</c:v>
                </c:pt>
                <c:pt idx="1254">
                  <c:v>44967.25</c:v>
                </c:pt>
                <c:pt idx="1255">
                  <c:v>44967.291666666672</c:v>
                </c:pt>
                <c:pt idx="1256">
                  <c:v>44967.333333333328</c:v>
                </c:pt>
                <c:pt idx="1257">
                  <c:v>44967.375</c:v>
                </c:pt>
                <c:pt idx="1258">
                  <c:v>44967.416666666672</c:v>
                </c:pt>
                <c:pt idx="1259">
                  <c:v>44967.458333333328</c:v>
                </c:pt>
                <c:pt idx="1260">
                  <c:v>44967.5</c:v>
                </c:pt>
                <c:pt idx="1261">
                  <c:v>44967.541666666672</c:v>
                </c:pt>
                <c:pt idx="1262">
                  <c:v>44967.583333333328</c:v>
                </c:pt>
                <c:pt idx="1263">
                  <c:v>44967.625</c:v>
                </c:pt>
                <c:pt idx="1264">
                  <c:v>44967.666666666672</c:v>
                </c:pt>
                <c:pt idx="1265">
                  <c:v>44967.708333333328</c:v>
                </c:pt>
                <c:pt idx="1266">
                  <c:v>44967.75</c:v>
                </c:pt>
                <c:pt idx="1267">
                  <c:v>44967.791666666672</c:v>
                </c:pt>
                <c:pt idx="1268">
                  <c:v>44967.833333333328</c:v>
                </c:pt>
                <c:pt idx="1269">
                  <c:v>44967.875</c:v>
                </c:pt>
                <c:pt idx="1270">
                  <c:v>44967.916666666672</c:v>
                </c:pt>
                <c:pt idx="1271">
                  <c:v>44967.958333333328</c:v>
                </c:pt>
                <c:pt idx="1272">
                  <c:v>44968</c:v>
                </c:pt>
                <c:pt idx="1273">
                  <c:v>44968.041666666672</c:v>
                </c:pt>
                <c:pt idx="1274">
                  <c:v>44968.083333333328</c:v>
                </c:pt>
                <c:pt idx="1275">
                  <c:v>44968.125</c:v>
                </c:pt>
                <c:pt idx="1276">
                  <c:v>44968.166666666672</c:v>
                </c:pt>
                <c:pt idx="1277">
                  <c:v>44968.208333333328</c:v>
                </c:pt>
                <c:pt idx="1278">
                  <c:v>44968.25</c:v>
                </c:pt>
                <c:pt idx="1279">
                  <c:v>44968.291666666672</c:v>
                </c:pt>
                <c:pt idx="1280">
                  <c:v>44968.333333333328</c:v>
                </c:pt>
                <c:pt idx="1281">
                  <c:v>44968.375</c:v>
                </c:pt>
                <c:pt idx="1282">
                  <c:v>44968.416666666672</c:v>
                </c:pt>
                <c:pt idx="1283">
                  <c:v>44968.458333333328</c:v>
                </c:pt>
                <c:pt idx="1284">
                  <c:v>44968.5</c:v>
                </c:pt>
                <c:pt idx="1285">
                  <c:v>44968.541666666672</c:v>
                </c:pt>
                <c:pt idx="1286">
                  <c:v>44968.583333333328</c:v>
                </c:pt>
                <c:pt idx="1287">
                  <c:v>44968.625</c:v>
                </c:pt>
                <c:pt idx="1288">
                  <c:v>44968.666666666672</c:v>
                </c:pt>
                <c:pt idx="1289">
                  <c:v>44968.708333333328</c:v>
                </c:pt>
                <c:pt idx="1290">
                  <c:v>44968.75</c:v>
                </c:pt>
                <c:pt idx="1291">
                  <c:v>44968.791666666672</c:v>
                </c:pt>
                <c:pt idx="1292">
                  <c:v>44968.833333333328</c:v>
                </c:pt>
                <c:pt idx="1293">
                  <c:v>44968.875</c:v>
                </c:pt>
                <c:pt idx="1294">
                  <c:v>44968.916666666672</c:v>
                </c:pt>
                <c:pt idx="1295">
                  <c:v>44968.958333333328</c:v>
                </c:pt>
                <c:pt idx="1296">
                  <c:v>44969</c:v>
                </c:pt>
                <c:pt idx="1297">
                  <c:v>44969.041666666672</c:v>
                </c:pt>
                <c:pt idx="1298">
                  <c:v>44969.083333333328</c:v>
                </c:pt>
                <c:pt idx="1299">
                  <c:v>44969.125</c:v>
                </c:pt>
                <c:pt idx="1300">
                  <c:v>44969.166666666672</c:v>
                </c:pt>
                <c:pt idx="1301">
                  <c:v>44969.208333333328</c:v>
                </c:pt>
                <c:pt idx="1302">
                  <c:v>44969.25</c:v>
                </c:pt>
                <c:pt idx="1303">
                  <c:v>44969.291666666672</c:v>
                </c:pt>
                <c:pt idx="1304">
                  <c:v>44969.333333333328</c:v>
                </c:pt>
                <c:pt idx="1305">
                  <c:v>44969.375</c:v>
                </c:pt>
                <c:pt idx="1306">
                  <c:v>44969.416666666672</c:v>
                </c:pt>
                <c:pt idx="1307">
                  <c:v>44969.458333333328</c:v>
                </c:pt>
                <c:pt idx="1308">
                  <c:v>44969.5</c:v>
                </c:pt>
                <c:pt idx="1309">
                  <c:v>44969.541666666672</c:v>
                </c:pt>
                <c:pt idx="1310">
                  <c:v>44969.583333333328</c:v>
                </c:pt>
                <c:pt idx="1311">
                  <c:v>44969.625</c:v>
                </c:pt>
                <c:pt idx="1312">
                  <c:v>44969.666666666672</c:v>
                </c:pt>
                <c:pt idx="1313">
                  <c:v>44969.708333333328</c:v>
                </c:pt>
                <c:pt idx="1314">
                  <c:v>44969.75</c:v>
                </c:pt>
                <c:pt idx="1315">
                  <c:v>44969.791666666672</c:v>
                </c:pt>
                <c:pt idx="1316">
                  <c:v>44969.833333333328</c:v>
                </c:pt>
                <c:pt idx="1317">
                  <c:v>44969.875</c:v>
                </c:pt>
                <c:pt idx="1318">
                  <c:v>44969.916666666672</c:v>
                </c:pt>
                <c:pt idx="1319">
                  <c:v>44969.958333333328</c:v>
                </c:pt>
                <c:pt idx="1320">
                  <c:v>44970</c:v>
                </c:pt>
                <c:pt idx="1321">
                  <c:v>44970.041666666672</c:v>
                </c:pt>
                <c:pt idx="1322">
                  <c:v>44970.083333333328</c:v>
                </c:pt>
                <c:pt idx="1323">
                  <c:v>44970.125</c:v>
                </c:pt>
                <c:pt idx="1324">
                  <c:v>44970.166666666672</c:v>
                </c:pt>
                <c:pt idx="1325">
                  <c:v>44970.208333333328</c:v>
                </c:pt>
                <c:pt idx="1326">
                  <c:v>44970.25</c:v>
                </c:pt>
                <c:pt idx="1327">
                  <c:v>44970.291666666672</c:v>
                </c:pt>
                <c:pt idx="1328">
                  <c:v>44970.333333333328</c:v>
                </c:pt>
                <c:pt idx="1329">
                  <c:v>44970.375</c:v>
                </c:pt>
                <c:pt idx="1330">
                  <c:v>44970.416666666672</c:v>
                </c:pt>
                <c:pt idx="1331">
                  <c:v>44970.458333333328</c:v>
                </c:pt>
                <c:pt idx="1332">
                  <c:v>44970.5</c:v>
                </c:pt>
                <c:pt idx="1333">
                  <c:v>44970.541666666672</c:v>
                </c:pt>
                <c:pt idx="1334">
                  <c:v>44970.583333333328</c:v>
                </c:pt>
                <c:pt idx="1335">
                  <c:v>44970.625</c:v>
                </c:pt>
                <c:pt idx="1336">
                  <c:v>44970.666666666672</c:v>
                </c:pt>
                <c:pt idx="1337">
                  <c:v>44970.708333333328</c:v>
                </c:pt>
                <c:pt idx="1338">
                  <c:v>44970.75</c:v>
                </c:pt>
                <c:pt idx="1339">
                  <c:v>44970.791666666672</c:v>
                </c:pt>
                <c:pt idx="1340">
                  <c:v>44970.833333333328</c:v>
                </c:pt>
                <c:pt idx="1341">
                  <c:v>44970.875</c:v>
                </c:pt>
                <c:pt idx="1342">
                  <c:v>44970.916666666672</c:v>
                </c:pt>
                <c:pt idx="1343">
                  <c:v>44970.958333333328</c:v>
                </c:pt>
                <c:pt idx="1344">
                  <c:v>44971</c:v>
                </c:pt>
                <c:pt idx="1345">
                  <c:v>44971.041666666672</c:v>
                </c:pt>
                <c:pt idx="1346">
                  <c:v>44971.083333333328</c:v>
                </c:pt>
                <c:pt idx="1347">
                  <c:v>44971.125</c:v>
                </c:pt>
                <c:pt idx="1348">
                  <c:v>44971.166666666672</c:v>
                </c:pt>
                <c:pt idx="1349">
                  <c:v>44971.208333333328</c:v>
                </c:pt>
                <c:pt idx="1350">
                  <c:v>44971.25</c:v>
                </c:pt>
                <c:pt idx="1351">
                  <c:v>44971.291666666672</c:v>
                </c:pt>
                <c:pt idx="1352">
                  <c:v>44971.333333333328</c:v>
                </c:pt>
                <c:pt idx="1353">
                  <c:v>44971.375</c:v>
                </c:pt>
                <c:pt idx="1354">
                  <c:v>44971.416666666672</c:v>
                </c:pt>
                <c:pt idx="1355">
                  <c:v>44971.458333333328</c:v>
                </c:pt>
                <c:pt idx="1356">
                  <c:v>44971.5</c:v>
                </c:pt>
                <c:pt idx="1357">
                  <c:v>44971.541666666672</c:v>
                </c:pt>
                <c:pt idx="1358">
                  <c:v>44971.583333333328</c:v>
                </c:pt>
                <c:pt idx="1359">
                  <c:v>44971.625</c:v>
                </c:pt>
                <c:pt idx="1360">
                  <c:v>44971.666666666672</c:v>
                </c:pt>
                <c:pt idx="1361">
                  <c:v>44971.708333333328</c:v>
                </c:pt>
                <c:pt idx="1362">
                  <c:v>44971.75</c:v>
                </c:pt>
                <c:pt idx="1363">
                  <c:v>44971.791666666672</c:v>
                </c:pt>
                <c:pt idx="1364">
                  <c:v>44971.833333333328</c:v>
                </c:pt>
                <c:pt idx="1365">
                  <c:v>44971.875</c:v>
                </c:pt>
                <c:pt idx="1366">
                  <c:v>44971.916666666672</c:v>
                </c:pt>
                <c:pt idx="1367">
                  <c:v>44971.958333333328</c:v>
                </c:pt>
                <c:pt idx="1368">
                  <c:v>44972</c:v>
                </c:pt>
                <c:pt idx="1369">
                  <c:v>44972.041666666672</c:v>
                </c:pt>
                <c:pt idx="1370">
                  <c:v>44972.083333333328</c:v>
                </c:pt>
                <c:pt idx="1371">
                  <c:v>44972.125</c:v>
                </c:pt>
                <c:pt idx="1372">
                  <c:v>44972.166666666672</c:v>
                </c:pt>
                <c:pt idx="1373">
                  <c:v>44972.208333333328</c:v>
                </c:pt>
                <c:pt idx="1374">
                  <c:v>44972.25</c:v>
                </c:pt>
                <c:pt idx="1375">
                  <c:v>44972.291666666672</c:v>
                </c:pt>
                <c:pt idx="1376">
                  <c:v>44972.333333333328</c:v>
                </c:pt>
                <c:pt idx="1377">
                  <c:v>44972.375</c:v>
                </c:pt>
                <c:pt idx="1378">
                  <c:v>44972.416666666672</c:v>
                </c:pt>
                <c:pt idx="1379">
                  <c:v>44972.458333333328</c:v>
                </c:pt>
                <c:pt idx="1380">
                  <c:v>44972.5</c:v>
                </c:pt>
                <c:pt idx="1381">
                  <c:v>44972.541666666672</c:v>
                </c:pt>
                <c:pt idx="1382">
                  <c:v>44972.583333333328</c:v>
                </c:pt>
                <c:pt idx="1383">
                  <c:v>44972.625</c:v>
                </c:pt>
                <c:pt idx="1384">
                  <c:v>44972.666666666672</c:v>
                </c:pt>
                <c:pt idx="1385">
                  <c:v>44972.708333333328</c:v>
                </c:pt>
                <c:pt idx="1386">
                  <c:v>44972.75</c:v>
                </c:pt>
                <c:pt idx="1387">
                  <c:v>44972.791666666672</c:v>
                </c:pt>
                <c:pt idx="1388">
                  <c:v>44972.833333333328</c:v>
                </c:pt>
                <c:pt idx="1389">
                  <c:v>44972.875</c:v>
                </c:pt>
                <c:pt idx="1390">
                  <c:v>44972.916666666672</c:v>
                </c:pt>
                <c:pt idx="1391">
                  <c:v>44972.958333333328</c:v>
                </c:pt>
                <c:pt idx="1392">
                  <c:v>44973</c:v>
                </c:pt>
                <c:pt idx="1393">
                  <c:v>44973.041666666672</c:v>
                </c:pt>
                <c:pt idx="1394">
                  <c:v>44973.083333333328</c:v>
                </c:pt>
                <c:pt idx="1395">
                  <c:v>44973.125</c:v>
                </c:pt>
                <c:pt idx="1396">
                  <c:v>44973.166666666672</c:v>
                </c:pt>
                <c:pt idx="1397">
                  <c:v>44973.208333333328</c:v>
                </c:pt>
                <c:pt idx="1398">
                  <c:v>44973.25</c:v>
                </c:pt>
                <c:pt idx="1399">
                  <c:v>44973.291666666672</c:v>
                </c:pt>
                <c:pt idx="1400">
                  <c:v>44973.333333333328</c:v>
                </c:pt>
                <c:pt idx="1401">
                  <c:v>44973.375</c:v>
                </c:pt>
                <c:pt idx="1402">
                  <c:v>44973.416666666672</c:v>
                </c:pt>
                <c:pt idx="1403">
                  <c:v>44973.458333333328</c:v>
                </c:pt>
                <c:pt idx="1404">
                  <c:v>44973.5</c:v>
                </c:pt>
                <c:pt idx="1405">
                  <c:v>44973.541666666672</c:v>
                </c:pt>
                <c:pt idx="1406">
                  <c:v>44973.583333333328</c:v>
                </c:pt>
                <c:pt idx="1407">
                  <c:v>44973.625</c:v>
                </c:pt>
                <c:pt idx="1408">
                  <c:v>44973.666666666672</c:v>
                </c:pt>
                <c:pt idx="1409">
                  <c:v>44973.708333333328</c:v>
                </c:pt>
                <c:pt idx="1410">
                  <c:v>44973.75</c:v>
                </c:pt>
                <c:pt idx="1411">
                  <c:v>44973.791666666672</c:v>
                </c:pt>
                <c:pt idx="1412">
                  <c:v>44973.833333333328</c:v>
                </c:pt>
                <c:pt idx="1413">
                  <c:v>44973.875</c:v>
                </c:pt>
                <c:pt idx="1414">
                  <c:v>44973.916666666672</c:v>
                </c:pt>
                <c:pt idx="1415">
                  <c:v>44973.958333333328</c:v>
                </c:pt>
                <c:pt idx="1416">
                  <c:v>44974</c:v>
                </c:pt>
                <c:pt idx="1417">
                  <c:v>44974.041666666672</c:v>
                </c:pt>
                <c:pt idx="1418">
                  <c:v>44974.083333333328</c:v>
                </c:pt>
                <c:pt idx="1419">
                  <c:v>44974.125</c:v>
                </c:pt>
                <c:pt idx="1420">
                  <c:v>44974.166666666672</c:v>
                </c:pt>
                <c:pt idx="1421">
                  <c:v>44974.208333333328</c:v>
                </c:pt>
                <c:pt idx="1422">
                  <c:v>44974.25</c:v>
                </c:pt>
                <c:pt idx="1423">
                  <c:v>44974.291666666672</c:v>
                </c:pt>
                <c:pt idx="1424">
                  <c:v>44974.333333333328</c:v>
                </c:pt>
                <c:pt idx="1425">
                  <c:v>44974.375</c:v>
                </c:pt>
                <c:pt idx="1426">
                  <c:v>44974.416666666672</c:v>
                </c:pt>
                <c:pt idx="1427">
                  <c:v>44974.458333333328</c:v>
                </c:pt>
                <c:pt idx="1428">
                  <c:v>44974.5</c:v>
                </c:pt>
                <c:pt idx="1429">
                  <c:v>44974.541666666672</c:v>
                </c:pt>
                <c:pt idx="1430">
                  <c:v>44974.583333333328</c:v>
                </c:pt>
                <c:pt idx="1431">
                  <c:v>44974.625</c:v>
                </c:pt>
                <c:pt idx="1432">
                  <c:v>44974.666666666672</c:v>
                </c:pt>
                <c:pt idx="1433">
                  <c:v>44974.708333333328</c:v>
                </c:pt>
                <c:pt idx="1434">
                  <c:v>44974.75</c:v>
                </c:pt>
                <c:pt idx="1435">
                  <c:v>44974.791666666672</c:v>
                </c:pt>
                <c:pt idx="1436">
                  <c:v>44974.833333333328</c:v>
                </c:pt>
                <c:pt idx="1437">
                  <c:v>44974.875</c:v>
                </c:pt>
                <c:pt idx="1438">
                  <c:v>44974.916666666672</c:v>
                </c:pt>
                <c:pt idx="1439">
                  <c:v>44974.958333333328</c:v>
                </c:pt>
                <c:pt idx="1440">
                  <c:v>44975</c:v>
                </c:pt>
                <c:pt idx="1441">
                  <c:v>44975.041666666672</c:v>
                </c:pt>
                <c:pt idx="1442">
                  <c:v>44975.083333333328</c:v>
                </c:pt>
                <c:pt idx="1443">
                  <c:v>44975.125</c:v>
                </c:pt>
                <c:pt idx="1444">
                  <c:v>44975.166666666672</c:v>
                </c:pt>
                <c:pt idx="1445">
                  <c:v>44975.208333333328</c:v>
                </c:pt>
                <c:pt idx="1446">
                  <c:v>44975.25</c:v>
                </c:pt>
                <c:pt idx="1447">
                  <c:v>44975.291666666672</c:v>
                </c:pt>
                <c:pt idx="1448">
                  <c:v>44975.333333333328</c:v>
                </c:pt>
                <c:pt idx="1449">
                  <c:v>44975.375</c:v>
                </c:pt>
                <c:pt idx="1450">
                  <c:v>44975.416666666672</c:v>
                </c:pt>
                <c:pt idx="1451">
                  <c:v>44975.458333333328</c:v>
                </c:pt>
                <c:pt idx="1452">
                  <c:v>44975.5</c:v>
                </c:pt>
                <c:pt idx="1453">
                  <c:v>44975.541666666672</c:v>
                </c:pt>
                <c:pt idx="1454">
                  <c:v>44975.583333333328</c:v>
                </c:pt>
                <c:pt idx="1455">
                  <c:v>44975.625</c:v>
                </c:pt>
                <c:pt idx="1456">
                  <c:v>44975.666666666672</c:v>
                </c:pt>
                <c:pt idx="1457">
                  <c:v>44975.708333333328</c:v>
                </c:pt>
                <c:pt idx="1458">
                  <c:v>44975.75</c:v>
                </c:pt>
                <c:pt idx="1459">
                  <c:v>44975.791666666672</c:v>
                </c:pt>
                <c:pt idx="1460">
                  <c:v>44975.833333333328</c:v>
                </c:pt>
                <c:pt idx="1461">
                  <c:v>44975.875</c:v>
                </c:pt>
                <c:pt idx="1462">
                  <c:v>44975.916666666672</c:v>
                </c:pt>
                <c:pt idx="1463">
                  <c:v>44975.958333333328</c:v>
                </c:pt>
                <c:pt idx="1464">
                  <c:v>44976</c:v>
                </c:pt>
                <c:pt idx="1465">
                  <c:v>44976.041666666672</c:v>
                </c:pt>
                <c:pt idx="1466">
                  <c:v>44976.083333333328</c:v>
                </c:pt>
                <c:pt idx="1467">
                  <c:v>44976.125</c:v>
                </c:pt>
                <c:pt idx="1468">
                  <c:v>44976.166666666672</c:v>
                </c:pt>
                <c:pt idx="1469">
                  <c:v>44976.208333333328</c:v>
                </c:pt>
                <c:pt idx="1470">
                  <c:v>44976.25</c:v>
                </c:pt>
                <c:pt idx="1471">
                  <c:v>44976.291666666672</c:v>
                </c:pt>
                <c:pt idx="1472">
                  <c:v>44976.333333333328</c:v>
                </c:pt>
                <c:pt idx="1473">
                  <c:v>44976.375</c:v>
                </c:pt>
                <c:pt idx="1474">
                  <c:v>44976.416666666672</c:v>
                </c:pt>
                <c:pt idx="1475">
                  <c:v>44976.458333333328</c:v>
                </c:pt>
                <c:pt idx="1476">
                  <c:v>44976.5</c:v>
                </c:pt>
                <c:pt idx="1477">
                  <c:v>44976.541666666672</c:v>
                </c:pt>
                <c:pt idx="1478">
                  <c:v>44976.583333333328</c:v>
                </c:pt>
                <c:pt idx="1479">
                  <c:v>44976.625</c:v>
                </c:pt>
                <c:pt idx="1480">
                  <c:v>44976.666666666672</c:v>
                </c:pt>
                <c:pt idx="1481">
                  <c:v>44976.708333333328</c:v>
                </c:pt>
                <c:pt idx="1482">
                  <c:v>44976.75</c:v>
                </c:pt>
                <c:pt idx="1483">
                  <c:v>44976.791666666672</c:v>
                </c:pt>
                <c:pt idx="1484">
                  <c:v>44976.833333333328</c:v>
                </c:pt>
                <c:pt idx="1485">
                  <c:v>44976.875</c:v>
                </c:pt>
                <c:pt idx="1486">
                  <c:v>44976.916666666672</c:v>
                </c:pt>
                <c:pt idx="1487">
                  <c:v>44976.958333333328</c:v>
                </c:pt>
                <c:pt idx="1488">
                  <c:v>44977</c:v>
                </c:pt>
                <c:pt idx="1489">
                  <c:v>44977.041666666672</c:v>
                </c:pt>
                <c:pt idx="1490">
                  <c:v>44977.083333333328</c:v>
                </c:pt>
                <c:pt idx="1491">
                  <c:v>44977.125</c:v>
                </c:pt>
                <c:pt idx="1492">
                  <c:v>44977.166666666672</c:v>
                </c:pt>
                <c:pt idx="1493">
                  <c:v>44977.208333333328</c:v>
                </c:pt>
                <c:pt idx="1494">
                  <c:v>44977.25</c:v>
                </c:pt>
                <c:pt idx="1495">
                  <c:v>44977.291666666672</c:v>
                </c:pt>
                <c:pt idx="1496">
                  <c:v>44977.333333333328</c:v>
                </c:pt>
                <c:pt idx="1497">
                  <c:v>44977.375</c:v>
                </c:pt>
                <c:pt idx="1498">
                  <c:v>44977.416666666672</c:v>
                </c:pt>
                <c:pt idx="1499">
                  <c:v>44977.458333333328</c:v>
                </c:pt>
                <c:pt idx="1500">
                  <c:v>44977.5</c:v>
                </c:pt>
                <c:pt idx="1501">
                  <c:v>44977.541666666672</c:v>
                </c:pt>
                <c:pt idx="1502">
                  <c:v>44977.583333333328</c:v>
                </c:pt>
                <c:pt idx="1503">
                  <c:v>44977.625</c:v>
                </c:pt>
                <c:pt idx="1504">
                  <c:v>44977.666666666672</c:v>
                </c:pt>
                <c:pt idx="1505">
                  <c:v>44977.708333333328</c:v>
                </c:pt>
                <c:pt idx="1506">
                  <c:v>44977.75</c:v>
                </c:pt>
                <c:pt idx="1507">
                  <c:v>44977.791666666672</c:v>
                </c:pt>
                <c:pt idx="1508">
                  <c:v>44977.833333333328</c:v>
                </c:pt>
                <c:pt idx="1509">
                  <c:v>44977.875</c:v>
                </c:pt>
                <c:pt idx="1510">
                  <c:v>44977.916666666672</c:v>
                </c:pt>
                <c:pt idx="1511">
                  <c:v>44977.958333333328</c:v>
                </c:pt>
                <c:pt idx="1512">
                  <c:v>44978</c:v>
                </c:pt>
                <c:pt idx="1513">
                  <c:v>44978.041666666672</c:v>
                </c:pt>
                <c:pt idx="1514">
                  <c:v>44978.083333333328</c:v>
                </c:pt>
                <c:pt idx="1515">
                  <c:v>44978.125</c:v>
                </c:pt>
                <c:pt idx="1516">
                  <c:v>44978.166666666672</c:v>
                </c:pt>
                <c:pt idx="1517">
                  <c:v>44978.208333333328</c:v>
                </c:pt>
                <c:pt idx="1518">
                  <c:v>44978.25</c:v>
                </c:pt>
                <c:pt idx="1519">
                  <c:v>44978.291666666672</c:v>
                </c:pt>
                <c:pt idx="1520">
                  <c:v>44978.333333333328</c:v>
                </c:pt>
                <c:pt idx="1521">
                  <c:v>44978.375</c:v>
                </c:pt>
                <c:pt idx="1522">
                  <c:v>44978.416666666672</c:v>
                </c:pt>
                <c:pt idx="1523">
                  <c:v>44978.458333333328</c:v>
                </c:pt>
                <c:pt idx="1524">
                  <c:v>44978.5</c:v>
                </c:pt>
                <c:pt idx="1525">
                  <c:v>44978.541666666672</c:v>
                </c:pt>
                <c:pt idx="1526">
                  <c:v>44978.583333333328</c:v>
                </c:pt>
                <c:pt idx="1527">
                  <c:v>44978.625</c:v>
                </c:pt>
                <c:pt idx="1528">
                  <c:v>44978.666666666672</c:v>
                </c:pt>
                <c:pt idx="1529">
                  <c:v>44978.708333333328</c:v>
                </c:pt>
                <c:pt idx="1530">
                  <c:v>44978.75</c:v>
                </c:pt>
                <c:pt idx="1531">
                  <c:v>44978.791666666672</c:v>
                </c:pt>
                <c:pt idx="1532">
                  <c:v>44978.833333333328</c:v>
                </c:pt>
                <c:pt idx="1533">
                  <c:v>44978.875</c:v>
                </c:pt>
                <c:pt idx="1534">
                  <c:v>44978.916666666672</c:v>
                </c:pt>
                <c:pt idx="1535">
                  <c:v>44978.958333333328</c:v>
                </c:pt>
                <c:pt idx="1536">
                  <c:v>44979</c:v>
                </c:pt>
                <c:pt idx="1537">
                  <c:v>44979.041666666672</c:v>
                </c:pt>
                <c:pt idx="1538">
                  <c:v>44979.083333333328</c:v>
                </c:pt>
                <c:pt idx="1539">
                  <c:v>44979.125</c:v>
                </c:pt>
                <c:pt idx="1540">
                  <c:v>44979.166666666672</c:v>
                </c:pt>
                <c:pt idx="1541">
                  <c:v>44979.208333333328</c:v>
                </c:pt>
                <c:pt idx="1542">
                  <c:v>44979.25</c:v>
                </c:pt>
                <c:pt idx="1543">
                  <c:v>44979.291666666672</c:v>
                </c:pt>
                <c:pt idx="1544">
                  <c:v>44979.333333333328</c:v>
                </c:pt>
                <c:pt idx="1545">
                  <c:v>44979.375</c:v>
                </c:pt>
                <c:pt idx="1546">
                  <c:v>44979.416666666672</c:v>
                </c:pt>
                <c:pt idx="1547">
                  <c:v>44979.458333333328</c:v>
                </c:pt>
                <c:pt idx="1548">
                  <c:v>44979.5</c:v>
                </c:pt>
                <c:pt idx="1549">
                  <c:v>44979.541666666672</c:v>
                </c:pt>
                <c:pt idx="1550">
                  <c:v>44979.583333333328</c:v>
                </c:pt>
                <c:pt idx="1551">
                  <c:v>44979.625</c:v>
                </c:pt>
                <c:pt idx="1552">
                  <c:v>44979.666666666672</c:v>
                </c:pt>
                <c:pt idx="1553">
                  <c:v>44979.708333333328</c:v>
                </c:pt>
                <c:pt idx="1554">
                  <c:v>44979.75</c:v>
                </c:pt>
                <c:pt idx="1555">
                  <c:v>44979.791666666672</c:v>
                </c:pt>
                <c:pt idx="1556">
                  <c:v>44979.833333333328</c:v>
                </c:pt>
                <c:pt idx="1557">
                  <c:v>44979.875</c:v>
                </c:pt>
                <c:pt idx="1558">
                  <c:v>44979.916666666672</c:v>
                </c:pt>
                <c:pt idx="1559">
                  <c:v>44979.958333333328</c:v>
                </c:pt>
                <c:pt idx="1560">
                  <c:v>44980</c:v>
                </c:pt>
                <c:pt idx="1561">
                  <c:v>44980.041666666672</c:v>
                </c:pt>
                <c:pt idx="1562">
                  <c:v>44980.083333333328</c:v>
                </c:pt>
                <c:pt idx="1563">
                  <c:v>44980.125</c:v>
                </c:pt>
                <c:pt idx="1564">
                  <c:v>44980.166666666672</c:v>
                </c:pt>
                <c:pt idx="1565">
                  <c:v>44980.208333333328</c:v>
                </c:pt>
                <c:pt idx="1566">
                  <c:v>44980.25</c:v>
                </c:pt>
                <c:pt idx="1567">
                  <c:v>44980.291666666672</c:v>
                </c:pt>
                <c:pt idx="1568">
                  <c:v>44980.333333333328</c:v>
                </c:pt>
                <c:pt idx="1569">
                  <c:v>44980.375</c:v>
                </c:pt>
                <c:pt idx="1570">
                  <c:v>44980.416666666672</c:v>
                </c:pt>
                <c:pt idx="1571">
                  <c:v>44980.458333333328</c:v>
                </c:pt>
                <c:pt idx="1572">
                  <c:v>44980.5</c:v>
                </c:pt>
                <c:pt idx="1573">
                  <c:v>44980.541666666672</c:v>
                </c:pt>
                <c:pt idx="1574">
                  <c:v>44980.583333333328</c:v>
                </c:pt>
                <c:pt idx="1575">
                  <c:v>44980.625</c:v>
                </c:pt>
                <c:pt idx="1576">
                  <c:v>44980.666666666672</c:v>
                </c:pt>
                <c:pt idx="1577">
                  <c:v>44980.708333333328</c:v>
                </c:pt>
                <c:pt idx="1578">
                  <c:v>44980.75</c:v>
                </c:pt>
                <c:pt idx="1579">
                  <c:v>44980.791666666672</c:v>
                </c:pt>
                <c:pt idx="1580">
                  <c:v>44980.833333333328</c:v>
                </c:pt>
                <c:pt idx="1581">
                  <c:v>44980.875</c:v>
                </c:pt>
                <c:pt idx="1582">
                  <c:v>44980.916666666672</c:v>
                </c:pt>
                <c:pt idx="1583">
                  <c:v>44980.958333333328</c:v>
                </c:pt>
                <c:pt idx="1584">
                  <c:v>44981</c:v>
                </c:pt>
                <c:pt idx="1585">
                  <c:v>44981.041666666672</c:v>
                </c:pt>
                <c:pt idx="1586">
                  <c:v>44981.083333333328</c:v>
                </c:pt>
                <c:pt idx="1587">
                  <c:v>44981.125</c:v>
                </c:pt>
                <c:pt idx="1588">
                  <c:v>44981.166666666672</c:v>
                </c:pt>
                <c:pt idx="1589">
                  <c:v>44981.208333333328</c:v>
                </c:pt>
                <c:pt idx="1590">
                  <c:v>44981.25</c:v>
                </c:pt>
                <c:pt idx="1591">
                  <c:v>44981.291666666672</c:v>
                </c:pt>
                <c:pt idx="1592">
                  <c:v>44981.333333333328</c:v>
                </c:pt>
                <c:pt idx="1593">
                  <c:v>44981.375</c:v>
                </c:pt>
                <c:pt idx="1594">
                  <c:v>44981.416666666672</c:v>
                </c:pt>
                <c:pt idx="1595">
                  <c:v>44981.458333333328</c:v>
                </c:pt>
                <c:pt idx="1596">
                  <c:v>44981.5</c:v>
                </c:pt>
                <c:pt idx="1597">
                  <c:v>44981.541666666672</c:v>
                </c:pt>
                <c:pt idx="1598">
                  <c:v>44981.583333333328</c:v>
                </c:pt>
                <c:pt idx="1599">
                  <c:v>44981.625</c:v>
                </c:pt>
                <c:pt idx="1600">
                  <c:v>44981.666666666672</c:v>
                </c:pt>
                <c:pt idx="1601">
                  <c:v>44981.708333333328</c:v>
                </c:pt>
                <c:pt idx="1602">
                  <c:v>44981.75</c:v>
                </c:pt>
                <c:pt idx="1603">
                  <c:v>44981.791666666672</c:v>
                </c:pt>
                <c:pt idx="1604">
                  <c:v>44981.833333333328</c:v>
                </c:pt>
                <c:pt idx="1605">
                  <c:v>44981.875</c:v>
                </c:pt>
                <c:pt idx="1606">
                  <c:v>44981.916666666672</c:v>
                </c:pt>
                <c:pt idx="1607">
                  <c:v>44981.958333333328</c:v>
                </c:pt>
                <c:pt idx="1608">
                  <c:v>44982</c:v>
                </c:pt>
                <c:pt idx="1609">
                  <c:v>44982.041666666672</c:v>
                </c:pt>
                <c:pt idx="1610">
                  <c:v>44982.083333333328</c:v>
                </c:pt>
                <c:pt idx="1611">
                  <c:v>44982.125</c:v>
                </c:pt>
                <c:pt idx="1612">
                  <c:v>44982.166666666672</c:v>
                </c:pt>
                <c:pt idx="1613">
                  <c:v>44982.208333333328</c:v>
                </c:pt>
                <c:pt idx="1614">
                  <c:v>44982.25</c:v>
                </c:pt>
                <c:pt idx="1615">
                  <c:v>44982.291666666672</c:v>
                </c:pt>
                <c:pt idx="1616">
                  <c:v>44982.333333333328</c:v>
                </c:pt>
                <c:pt idx="1617">
                  <c:v>44982.375</c:v>
                </c:pt>
                <c:pt idx="1618">
                  <c:v>44982.416666666672</c:v>
                </c:pt>
                <c:pt idx="1619">
                  <c:v>44982.458333333328</c:v>
                </c:pt>
                <c:pt idx="1620">
                  <c:v>44982.5</c:v>
                </c:pt>
                <c:pt idx="1621">
                  <c:v>44982.541666666672</c:v>
                </c:pt>
                <c:pt idx="1622">
                  <c:v>44982.583333333328</c:v>
                </c:pt>
                <c:pt idx="1623">
                  <c:v>44982.625</c:v>
                </c:pt>
                <c:pt idx="1624">
                  <c:v>44982.666666666672</c:v>
                </c:pt>
                <c:pt idx="1625">
                  <c:v>44982.708333333328</c:v>
                </c:pt>
                <c:pt idx="1626">
                  <c:v>44982.75</c:v>
                </c:pt>
                <c:pt idx="1627">
                  <c:v>44982.791666666672</c:v>
                </c:pt>
                <c:pt idx="1628">
                  <c:v>44982.833333333328</c:v>
                </c:pt>
                <c:pt idx="1629">
                  <c:v>44982.875</c:v>
                </c:pt>
                <c:pt idx="1630">
                  <c:v>44982.916666666672</c:v>
                </c:pt>
                <c:pt idx="1631">
                  <c:v>44982.958333333328</c:v>
                </c:pt>
                <c:pt idx="1632">
                  <c:v>44983</c:v>
                </c:pt>
                <c:pt idx="1633">
                  <c:v>44983.041666666672</c:v>
                </c:pt>
                <c:pt idx="1634">
                  <c:v>44983.083333333328</c:v>
                </c:pt>
                <c:pt idx="1635">
                  <c:v>44983.125</c:v>
                </c:pt>
                <c:pt idx="1636">
                  <c:v>44983.166666666672</c:v>
                </c:pt>
                <c:pt idx="1637">
                  <c:v>44983.208333333328</c:v>
                </c:pt>
                <c:pt idx="1638">
                  <c:v>44983.25</c:v>
                </c:pt>
                <c:pt idx="1639">
                  <c:v>44983.291666666672</c:v>
                </c:pt>
                <c:pt idx="1640">
                  <c:v>44983.333333333328</c:v>
                </c:pt>
                <c:pt idx="1641">
                  <c:v>44983.375</c:v>
                </c:pt>
                <c:pt idx="1642">
                  <c:v>44983.416666666672</c:v>
                </c:pt>
                <c:pt idx="1643">
                  <c:v>44983.458333333328</c:v>
                </c:pt>
                <c:pt idx="1644">
                  <c:v>44983.5</c:v>
                </c:pt>
                <c:pt idx="1645">
                  <c:v>44983.541666666672</c:v>
                </c:pt>
                <c:pt idx="1646">
                  <c:v>44983.583333333328</c:v>
                </c:pt>
                <c:pt idx="1647">
                  <c:v>44983.625</c:v>
                </c:pt>
                <c:pt idx="1648">
                  <c:v>44983.666666666672</c:v>
                </c:pt>
                <c:pt idx="1649">
                  <c:v>44983.708333333328</c:v>
                </c:pt>
                <c:pt idx="1650">
                  <c:v>44983.75</c:v>
                </c:pt>
                <c:pt idx="1651">
                  <c:v>44983.791666666672</c:v>
                </c:pt>
                <c:pt idx="1652">
                  <c:v>44983.833333333328</c:v>
                </c:pt>
                <c:pt idx="1653">
                  <c:v>44983.875</c:v>
                </c:pt>
                <c:pt idx="1654">
                  <c:v>44983.916666666672</c:v>
                </c:pt>
                <c:pt idx="1655">
                  <c:v>44983.958333333328</c:v>
                </c:pt>
                <c:pt idx="1656">
                  <c:v>44984</c:v>
                </c:pt>
                <c:pt idx="1657">
                  <c:v>44984.041666666672</c:v>
                </c:pt>
                <c:pt idx="1658">
                  <c:v>44984.083333333328</c:v>
                </c:pt>
                <c:pt idx="1659">
                  <c:v>44984.125</c:v>
                </c:pt>
                <c:pt idx="1660">
                  <c:v>44984.166666666672</c:v>
                </c:pt>
                <c:pt idx="1661">
                  <c:v>44984.208333333328</c:v>
                </c:pt>
                <c:pt idx="1662">
                  <c:v>44984.25</c:v>
                </c:pt>
                <c:pt idx="1663">
                  <c:v>44984.291666666672</c:v>
                </c:pt>
                <c:pt idx="1664">
                  <c:v>44984.333333333328</c:v>
                </c:pt>
                <c:pt idx="1665">
                  <c:v>44984.375</c:v>
                </c:pt>
                <c:pt idx="1666">
                  <c:v>44984.416666666672</c:v>
                </c:pt>
                <c:pt idx="1667">
                  <c:v>44984.458333333328</c:v>
                </c:pt>
                <c:pt idx="1668">
                  <c:v>44984.5</c:v>
                </c:pt>
                <c:pt idx="1669">
                  <c:v>44984.541666666672</c:v>
                </c:pt>
                <c:pt idx="1670">
                  <c:v>44984.583333333328</c:v>
                </c:pt>
                <c:pt idx="1671">
                  <c:v>44984.625</c:v>
                </c:pt>
                <c:pt idx="1672">
                  <c:v>44984.666666666672</c:v>
                </c:pt>
                <c:pt idx="1673">
                  <c:v>44984.708333333328</c:v>
                </c:pt>
                <c:pt idx="1674">
                  <c:v>44984.75</c:v>
                </c:pt>
                <c:pt idx="1675">
                  <c:v>44984.791666666672</c:v>
                </c:pt>
                <c:pt idx="1676">
                  <c:v>44984.833333333328</c:v>
                </c:pt>
                <c:pt idx="1677">
                  <c:v>44984.875</c:v>
                </c:pt>
                <c:pt idx="1678">
                  <c:v>44984.916666666672</c:v>
                </c:pt>
                <c:pt idx="1679">
                  <c:v>44984.958333333328</c:v>
                </c:pt>
                <c:pt idx="1680">
                  <c:v>44985</c:v>
                </c:pt>
                <c:pt idx="1681">
                  <c:v>44985.041666666672</c:v>
                </c:pt>
                <c:pt idx="1682">
                  <c:v>44985.083333333328</c:v>
                </c:pt>
                <c:pt idx="1683">
                  <c:v>44985.125</c:v>
                </c:pt>
                <c:pt idx="1684">
                  <c:v>44985.166666666672</c:v>
                </c:pt>
                <c:pt idx="1685">
                  <c:v>44985.208333333328</c:v>
                </c:pt>
                <c:pt idx="1686">
                  <c:v>44985.25</c:v>
                </c:pt>
                <c:pt idx="1687">
                  <c:v>44985.291666666672</c:v>
                </c:pt>
                <c:pt idx="1688">
                  <c:v>44985.333333333328</c:v>
                </c:pt>
                <c:pt idx="1689">
                  <c:v>44985.375</c:v>
                </c:pt>
                <c:pt idx="1690">
                  <c:v>44985.416666666672</c:v>
                </c:pt>
                <c:pt idx="1691">
                  <c:v>44985.458333333328</c:v>
                </c:pt>
                <c:pt idx="1692">
                  <c:v>44985.5</c:v>
                </c:pt>
                <c:pt idx="1693">
                  <c:v>44985.541666666672</c:v>
                </c:pt>
                <c:pt idx="1694">
                  <c:v>44985.583333333328</c:v>
                </c:pt>
                <c:pt idx="1695">
                  <c:v>44985.625</c:v>
                </c:pt>
                <c:pt idx="1696">
                  <c:v>44985.666666666672</c:v>
                </c:pt>
                <c:pt idx="1697">
                  <c:v>44985.708333333328</c:v>
                </c:pt>
                <c:pt idx="1698">
                  <c:v>44985.75</c:v>
                </c:pt>
                <c:pt idx="1699">
                  <c:v>44985.791666666672</c:v>
                </c:pt>
                <c:pt idx="1700">
                  <c:v>44985.833333333328</c:v>
                </c:pt>
                <c:pt idx="1701">
                  <c:v>44985.875</c:v>
                </c:pt>
                <c:pt idx="1702">
                  <c:v>44985.916666666672</c:v>
                </c:pt>
                <c:pt idx="1703">
                  <c:v>44985.958333333328</c:v>
                </c:pt>
                <c:pt idx="1704">
                  <c:v>44986</c:v>
                </c:pt>
                <c:pt idx="1705">
                  <c:v>44986.041666666672</c:v>
                </c:pt>
                <c:pt idx="1706">
                  <c:v>44986.083333333328</c:v>
                </c:pt>
                <c:pt idx="1707">
                  <c:v>44986.125</c:v>
                </c:pt>
                <c:pt idx="1708">
                  <c:v>44986.166666666672</c:v>
                </c:pt>
                <c:pt idx="1709">
                  <c:v>44986.208333333328</c:v>
                </c:pt>
                <c:pt idx="1710">
                  <c:v>44986.25</c:v>
                </c:pt>
                <c:pt idx="1711">
                  <c:v>44986.291666666672</c:v>
                </c:pt>
                <c:pt idx="1712">
                  <c:v>44986.333333333328</c:v>
                </c:pt>
                <c:pt idx="1713">
                  <c:v>44986.375</c:v>
                </c:pt>
                <c:pt idx="1714">
                  <c:v>44986.416666666672</c:v>
                </c:pt>
                <c:pt idx="1715">
                  <c:v>44986.458333333328</c:v>
                </c:pt>
                <c:pt idx="1716">
                  <c:v>44986.5</c:v>
                </c:pt>
                <c:pt idx="1717">
                  <c:v>44986.541666666672</c:v>
                </c:pt>
                <c:pt idx="1718">
                  <c:v>44986.583333333328</c:v>
                </c:pt>
                <c:pt idx="1719">
                  <c:v>44986.625</c:v>
                </c:pt>
                <c:pt idx="1720">
                  <c:v>44986.666666666672</c:v>
                </c:pt>
                <c:pt idx="1721">
                  <c:v>44986.708333333328</c:v>
                </c:pt>
                <c:pt idx="1722">
                  <c:v>44986.75</c:v>
                </c:pt>
                <c:pt idx="1723">
                  <c:v>44986.791666666672</c:v>
                </c:pt>
                <c:pt idx="1724">
                  <c:v>44986.833333333328</c:v>
                </c:pt>
                <c:pt idx="1725">
                  <c:v>44986.875</c:v>
                </c:pt>
                <c:pt idx="1726">
                  <c:v>44986.916666666672</c:v>
                </c:pt>
                <c:pt idx="1727">
                  <c:v>44986.958333333328</c:v>
                </c:pt>
                <c:pt idx="1728">
                  <c:v>44987</c:v>
                </c:pt>
                <c:pt idx="1729">
                  <c:v>44987.041666666672</c:v>
                </c:pt>
                <c:pt idx="1730">
                  <c:v>44987.083333333328</c:v>
                </c:pt>
                <c:pt idx="1731">
                  <c:v>44987.125</c:v>
                </c:pt>
                <c:pt idx="1732">
                  <c:v>44987.166666666672</c:v>
                </c:pt>
                <c:pt idx="1733">
                  <c:v>44987.208333333328</c:v>
                </c:pt>
                <c:pt idx="1734">
                  <c:v>44987.25</c:v>
                </c:pt>
                <c:pt idx="1735">
                  <c:v>44987.291666666672</c:v>
                </c:pt>
                <c:pt idx="1736">
                  <c:v>44987.333333333328</c:v>
                </c:pt>
                <c:pt idx="1737">
                  <c:v>44987.375</c:v>
                </c:pt>
                <c:pt idx="1738">
                  <c:v>44987.416666666672</c:v>
                </c:pt>
                <c:pt idx="1739">
                  <c:v>44987.458333333328</c:v>
                </c:pt>
                <c:pt idx="1740">
                  <c:v>44987.5</c:v>
                </c:pt>
                <c:pt idx="1741">
                  <c:v>44987.541666666672</c:v>
                </c:pt>
                <c:pt idx="1742">
                  <c:v>44987.583333333328</c:v>
                </c:pt>
                <c:pt idx="1743">
                  <c:v>44987.625</c:v>
                </c:pt>
                <c:pt idx="1744">
                  <c:v>44987.666666666672</c:v>
                </c:pt>
                <c:pt idx="1745">
                  <c:v>44987.708333333328</c:v>
                </c:pt>
                <c:pt idx="1746">
                  <c:v>44987.75</c:v>
                </c:pt>
                <c:pt idx="1747">
                  <c:v>44987.791666666672</c:v>
                </c:pt>
                <c:pt idx="1748">
                  <c:v>44987.833333333328</c:v>
                </c:pt>
                <c:pt idx="1749">
                  <c:v>44987.875</c:v>
                </c:pt>
                <c:pt idx="1750">
                  <c:v>44987.916666666672</c:v>
                </c:pt>
                <c:pt idx="1751">
                  <c:v>44987.958333333328</c:v>
                </c:pt>
                <c:pt idx="1752">
                  <c:v>44988</c:v>
                </c:pt>
                <c:pt idx="1753">
                  <c:v>44988.041666666672</c:v>
                </c:pt>
                <c:pt idx="1754">
                  <c:v>44988.083333333328</c:v>
                </c:pt>
                <c:pt idx="1755">
                  <c:v>44988.125</c:v>
                </c:pt>
                <c:pt idx="1756">
                  <c:v>44988.166666666672</c:v>
                </c:pt>
                <c:pt idx="1757">
                  <c:v>44988.208333333328</c:v>
                </c:pt>
                <c:pt idx="1758">
                  <c:v>44988.25</c:v>
                </c:pt>
                <c:pt idx="1759">
                  <c:v>44988.291666666672</c:v>
                </c:pt>
                <c:pt idx="1760">
                  <c:v>44988.333333333328</c:v>
                </c:pt>
                <c:pt idx="1761">
                  <c:v>44988.375</c:v>
                </c:pt>
                <c:pt idx="1762">
                  <c:v>44988.416666666672</c:v>
                </c:pt>
                <c:pt idx="1763">
                  <c:v>44988.458333333328</c:v>
                </c:pt>
                <c:pt idx="1764">
                  <c:v>44988.5</c:v>
                </c:pt>
                <c:pt idx="1765">
                  <c:v>44988.541666666672</c:v>
                </c:pt>
                <c:pt idx="1766">
                  <c:v>44988.583333333328</c:v>
                </c:pt>
                <c:pt idx="1767">
                  <c:v>44988.625</c:v>
                </c:pt>
                <c:pt idx="1768">
                  <c:v>44988.666666666672</c:v>
                </c:pt>
                <c:pt idx="1769">
                  <c:v>44988.708333333328</c:v>
                </c:pt>
                <c:pt idx="1770">
                  <c:v>44988.75</c:v>
                </c:pt>
                <c:pt idx="1771">
                  <c:v>44988.791666666672</c:v>
                </c:pt>
                <c:pt idx="1772">
                  <c:v>44988.833333333328</c:v>
                </c:pt>
                <c:pt idx="1773">
                  <c:v>44988.875</c:v>
                </c:pt>
                <c:pt idx="1774">
                  <c:v>44988.916666666672</c:v>
                </c:pt>
                <c:pt idx="1775">
                  <c:v>44988.958333333328</c:v>
                </c:pt>
                <c:pt idx="1776">
                  <c:v>44989</c:v>
                </c:pt>
                <c:pt idx="1777">
                  <c:v>44989.041666666672</c:v>
                </c:pt>
                <c:pt idx="1778">
                  <c:v>44989.083333333328</c:v>
                </c:pt>
                <c:pt idx="1779">
                  <c:v>44989.125</c:v>
                </c:pt>
                <c:pt idx="1780">
                  <c:v>44989.166666666672</c:v>
                </c:pt>
                <c:pt idx="1781">
                  <c:v>44989.208333333328</c:v>
                </c:pt>
                <c:pt idx="1782">
                  <c:v>44989.25</c:v>
                </c:pt>
                <c:pt idx="1783">
                  <c:v>44989.291666666672</c:v>
                </c:pt>
                <c:pt idx="1784">
                  <c:v>44989.333333333328</c:v>
                </c:pt>
                <c:pt idx="1785">
                  <c:v>44989.375</c:v>
                </c:pt>
                <c:pt idx="1786">
                  <c:v>44989.416666666672</c:v>
                </c:pt>
                <c:pt idx="1787">
                  <c:v>44989.458333333328</c:v>
                </c:pt>
                <c:pt idx="1788">
                  <c:v>44989.5</c:v>
                </c:pt>
                <c:pt idx="1789">
                  <c:v>44989.541666666672</c:v>
                </c:pt>
                <c:pt idx="1790">
                  <c:v>44989.583333333328</c:v>
                </c:pt>
                <c:pt idx="1791">
                  <c:v>44989.625</c:v>
                </c:pt>
                <c:pt idx="1792">
                  <c:v>44989.666666666672</c:v>
                </c:pt>
                <c:pt idx="1793">
                  <c:v>44989.708333333328</c:v>
                </c:pt>
                <c:pt idx="1794">
                  <c:v>44989.75</c:v>
                </c:pt>
                <c:pt idx="1795">
                  <c:v>44989.791666666672</c:v>
                </c:pt>
                <c:pt idx="1796">
                  <c:v>44989.833333333328</c:v>
                </c:pt>
                <c:pt idx="1797">
                  <c:v>44989.875</c:v>
                </c:pt>
                <c:pt idx="1798">
                  <c:v>44989.916666666672</c:v>
                </c:pt>
                <c:pt idx="1799">
                  <c:v>44989.958333333328</c:v>
                </c:pt>
                <c:pt idx="1800">
                  <c:v>44990</c:v>
                </c:pt>
                <c:pt idx="1801">
                  <c:v>44990.041666666672</c:v>
                </c:pt>
                <c:pt idx="1802">
                  <c:v>44990.083333333328</c:v>
                </c:pt>
                <c:pt idx="1803">
                  <c:v>44990.125</c:v>
                </c:pt>
                <c:pt idx="1804">
                  <c:v>44990.166666666672</c:v>
                </c:pt>
                <c:pt idx="1805">
                  <c:v>44990.208333333328</c:v>
                </c:pt>
                <c:pt idx="1806">
                  <c:v>44990.25</c:v>
                </c:pt>
                <c:pt idx="1807">
                  <c:v>44990.291666666672</c:v>
                </c:pt>
                <c:pt idx="1808">
                  <c:v>44990.333333333328</c:v>
                </c:pt>
                <c:pt idx="1809">
                  <c:v>44990.375</c:v>
                </c:pt>
                <c:pt idx="1810">
                  <c:v>44990.416666666672</c:v>
                </c:pt>
                <c:pt idx="1811">
                  <c:v>44990.458333333328</c:v>
                </c:pt>
                <c:pt idx="1812">
                  <c:v>44990.5</c:v>
                </c:pt>
                <c:pt idx="1813">
                  <c:v>44990.541666666672</c:v>
                </c:pt>
                <c:pt idx="1814">
                  <c:v>44990.583333333328</c:v>
                </c:pt>
                <c:pt idx="1815">
                  <c:v>44990.625</c:v>
                </c:pt>
                <c:pt idx="1816">
                  <c:v>44990.666666666672</c:v>
                </c:pt>
                <c:pt idx="1817">
                  <c:v>44990.708333333328</c:v>
                </c:pt>
                <c:pt idx="1818">
                  <c:v>44990.75</c:v>
                </c:pt>
                <c:pt idx="1819">
                  <c:v>44990.791666666672</c:v>
                </c:pt>
                <c:pt idx="1820">
                  <c:v>44990.833333333328</c:v>
                </c:pt>
                <c:pt idx="1821">
                  <c:v>44990.875</c:v>
                </c:pt>
                <c:pt idx="1822">
                  <c:v>44990.916666666672</c:v>
                </c:pt>
                <c:pt idx="1823">
                  <c:v>44990.958333333328</c:v>
                </c:pt>
                <c:pt idx="1824">
                  <c:v>44991</c:v>
                </c:pt>
                <c:pt idx="1825">
                  <c:v>44991.041666666672</c:v>
                </c:pt>
                <c:pt idx="1826">
                  <c:v>44991.083333333328</c:v>
                </c:pt>
                <c:pt idx="1827">
                  <c:v>44991.125</c:v>
                </c:pt>
                <c:pt idx="1828">
                  <c:v>44991.166666666672</c:v>
                </c:pt>
                <c:pt idx="1829">
                  <c:v>44991.208333333328</c:v>
                </c:pt>
                <c:pt idx="1830">
                  <c:v>44991.25</c:v>
                </c:pt>
                <c:pt idx="1831">
                  <c:v>44991.291666666672</c:v>
                </c:pt>
                <c:pt idx="1832">
                  <c:v>44991.333333333328</c:v>
                </c:pt>
                <c:pt idx="1833">
                  <c:v>44991.375</c:v>
                </c:pt>
                <c:pt idx="1834">
                  <c:v>44991.416666666672</c:v>
                </c:pt>
                <c:pt idx="1835">
                  <c:v>44991.458333333328</c:v>
                </c:pt>
                <c:pt idx="1836">
                  <c:v>44991.5</c:v>
                </c:pt>
                <c:pt idx="1837">
                  <c:v>44991.541666666672</c:v>
                </c:pt>
                <c:pt idx="1838">
                  <c:v>44991.583333333328</c:v>
                </c:pt>
                <c:pt idx="1839">
                  <c:v>44991.625</c:v>
                </c:pt>
                <c:pt idx="1840">
                  <c:v>44991.666666666672</c:v>
                </c:pt>
                <c:pt idx="1841">
                  <c:v>44991.708333333328</c:v>
                </c:pt>
                <c:pt idx="1842">
                  <c:v>44991.75</c:v>
                </c:pt>
                <c:pt idx="1843">
                  <c:v>44991.791666666672</c:v>
                </c:pt>
                <c:pt idx="1844">
                  <c:v>44991.833333333328</c:v>
                </c:pt>
                <c:pt idx="1845">
                  <c:v>44991.875</c:v>
                </c:pt>
                <c:pt idx="1846">
                  <c:v>44991.916666666672</c:v>
                </c:pt>
                <c:pt idx="1847">
                  <c:v>44991.958333333328</c:v>
                </c:pt>
                <c:pt idx="1848">
                  <c:v>44992</c:v>
                </c:pt>
                <c:pt idx="1849">
                  <c:v>44992.041666666672</c:v>
                </c:pt>
                <c:pt idx="1850">
                  <c:v>44992.083333333328</c:v>
                </c:pt>
                <c:pt idx="1851">
                  <c:v>44992.125</c:v>
                </c:pt>
                <c:pt idx="1852">
                  <c:v>44992.166666666672</c:v>
                </c:pt>
                <c:pt idx="1853">
                  <c:v>44992.208333333328</c:v>
                </c:pt>
                <c:pt idx="1854">
                  <c:v>44992.25</c:v>
                </c:pt>
                <c:pt idx="1855">
                  <c:v>44992.291666666672</c:v>
                </c:pt>
                <c:pt idx="1856">
                  <c:v>44992.333333333328</c:v>
                </c:pt>
                <c:pt idx="1857">
                  <c:v>44992.375</c:v>
                </c:pt>
                <c:pt idx="1858">
                  <c:v>44992.416666666672</c:v>
                </c:pt>
                <c:pt idx="1859">
                  <c:v>44992.458333333328</c:v>
                </c:pt>
                <c:pt idx="1860">
                  <c:v>44992.5</c:v>
                </c:pt>
                <c:pt idx="1861">
                  <c:v>44992.541666666672</c:v>
                </c:pt>
                <c:pt idx="1862">
                  <c:v>44992.583333333328</c:v>
                </c:pt>
                <c:pt idx="1863">
                  <c:v>44992.625</c:v>
                </c:pt>
                <c:pt idx="1864">
                  <c:v>44992.666666666672</c:v>
                </c:pt>
                <c:pt idx="1865">
                  <c:v>44992.708333333328</c:v>
                </c:pt>
                <c:pt idx="1866">
                  <c:v>44992.75</c:v>
                </c:pt>
                <c:pt idx="1867">
                  <c:v>44992.791666666672</c:v>
                </c:pt>
                <c:pt idx="1868">
                  <c:v>44992.833333333328</c:v>
                </c:pt>
                <c:pt idx="1869">
                  <c:v>44992.875</c:v>
                </c:pt>
                <c:pt idx="1870">
                  <c:v>44992.916666666672</c:v>
                </c:pt>
                <c:pt idx="1871">
                  <c:v>44992.958333333328</c:v>
                </c:pt>
                <c:pt idx="1872">
                  <c:v>44993</c:v>
                </c:pt>
                <c:pt idx="1873">
                  <c:v>44993.041666666672</c:v>
                </c:pt>
                <c:pt idx="1874">
                  <c:v>44993.083333333328</c:v>
                </c:pt>
                <c:pt idx="1875">
                  <c:v>44993.125</c:v>
                </c:pt>
                <c:pt idx="1876">
                  <c:v>44993.166666666672</c:v>
                </c:pt>
                <c:pt idx="1877">
                  <c:v>44993.208333333328</c:v>
                </c:pt>
                <c:pt idx="1878">
                  <c:v>44993.25</c:v>
                </c:pt>
                <c:pt idx="1879">
                  <c:v>44993.291666666672</c:v>
                </c:pt>
                <c:pt idx="1880">
                  <c:v>44993.333333333328</c:v>
                </c:pt>
                <c:pt idx="1881">
                  <c:v>44993.375</c:v>
                </c:pt>
                <c:pt idx="1882">
                  <c:v>44993.416666666672</c:v>
                </c:pt>
                <c:pt idx="1883">
                  <c:v>44993.458333333328</c:v>
                </c:pt>
                <c:pt idx="1884">
                  <c:v>44993.5</c:v>
                </c:pt>
                <c:pt idx="1885">
                  <c:v>44993.541666666672</c:v>
                </c:pt>
                <c:pt idx="1886">
                  <c:v>44993.583333333328</c:v>
                </c:pt>
                <c:pt idx="1887">
                  <c:v>44993.625</c:v>
                </c:pt>
                <c:pt idx="1888">
                  <c:v>44993.666666666672</c:v>
                </c:pt>
                <c:pt idx="1889">
                  <c:v>44993.708333333328</c:v>
                </c:pt>
                <c:pt idx="1890">
                  <c:v>44993.75</c:v>
                </c:pt>
                <c:pt idx="1891">
                  <c:v>44993.791666666672</c:v>
                </c:pt>
                <c:pt idx="1892">
                  <c:v>44993.833333333328</c:v>
                </c:pt>
                <c:pt idx="1893">
                  <c:v>44993.875</c:v>
                </c:pt>
                <c:pt idx="1894">
                  <c:v>44993.916666666672</c:v>
                </c:pt>
                <c:pt idx="1895">
                  <c:v>44993.958333333328</c:v>
                </c:pt>
                <c:pt idx="1896">
                  <c:v>44994</c:v>
                </c:pt>
                <c:pt idx="1897">
                  <c:v>44994.041666666672</c:v>
                </c:pt>
                <c:pt idx="1898">
                  <c:v>44994.083333333328</c:v>
                </c:pt>
                <c:pt idx="1899">
                  <c:v>44994.125</c:v>
                </c:pt>
                <c:pt idx="1900">
                  <c:v>44994.166666666672</c:v>
                </c:pt>
                <c:pt idx="1901">
                  <c:v>44994.208333333328</c:v>
                </c:pt>
                <c:pt idx="1902">
                  <c:v>44994.25</c:v>
                </c:pt>
                <c:pt idx="1903">
                  <c:v>44994.291666666672</c:v>
                </c:pt>
                <c:pt idx="1904">
                  <c:v>44994.333333333328</c:v>
                </c:pt>
                <c:pt idx="1905">
                  <c:v>44994.375</c:v>
                </c:pt>
                <c:pt idx="1906">
                  <c:v>44994.416666666672</c:v>
                </c:pt>
                <c:pt idx="1907">
                  <c:v>44994.458333333328</c:v>
                </c:pt>
                <c:pt idx="1908">
                  <c:v>44994.5</c:v>
                </c:pt>
                <c:pt idx="1909">
                  <c:v>44994.541666666672</c:v>
                </c:pt>
                <c:pt idx="1910">
                  <c:v>44994.583333333328</c:v>
                </c:pt>
                <c:pt idx="1911">
                  <c:v>44994.625</c:v>
                </c:pt>
                <c:pt idx="1912">
                  <c:v>44994.666666666672</c:v>
                </c:pt>
                <c:pt idx="1913">
                  <c:v>44994.708333333328</c:v>
                </c:pt>
                <c:pt idx="1914">
                  <c:v>44994.75</c:v>
                </c:pt>
                <c:pt idx="1915">
                  <c:v>44994.791666666672</c:v>
                </c:pt>
                <c:pt idx="1916">
                  <c:v>44994.833333333328</c:v>
                </c:pt>
                <c:pt idx="1917">
                  <c:v>44994.875</c:v>
                </c:pt>
                <c:pt idx="1918">
                  <c:v>44994.916666666672</c:v>
                </c:pt>
                <c:pt idx="1919">
                  <c:v>44994.958333333328</c:v>
                </c:pt>
                <c:pt idx="1920">
                  <c:v>44995</c:v>
                </c:pt>
                <c:pt idx="1921">
                  <c:v>44995.041666666672</c:v>
                </c:pt>
                <c:pt idx="1922">
                  <c:v>44995.083333333328</c:v>
                </c:pt>
                <c:pt idx="1923">
                  <c:v>44995.125</c:v>
                </c:pt>
                <c:pt idx="1924">
                  <c:v>44995.166666666672</c:v>
                </c:pt>
                <c:pt idx="1925">
                  <c:v>44995.208333333328</c:v>
                </c:pt>
                <c:pt idx="1926">
                  <c:v>44995.25</c:v>
                </c:pt>
                <c:pt idx="1927">
                  <c:v>44995.291666666672</c:v>
                </c:pt>
                <c:pt idx="1928">
                  <c:v>44995.333333333328</c:v>
                </c:pt>
                <c:pt idx="1929">
                  <c:v>44995.375</c:v>
                </c:pt>
                <c:pt idx="1930">
                  <c:v>44995.416666666672</c:v>
                </c:pt>
                <c:pt idx="1931">
                  <c:v>44995.458333333328</c:v>
                </c:pt>
                <c:pt idx="1932">
                  <c:v>44995.5</c:v>
                </c:pt>
                <c:pt idx="1933">
                  <c:v>44995.541666666672</c:v>
                </c:pt>
                <c:pt idx="1934">
                  <c:v>44995.583333333328</c:v>
                </c:pt>
                <c:pt idx="1935">
                  <c:v>44995.625</c:v>
                </c:pt>
                <c:pt idx="1936">
                  <c:v>44995.666666666672</c:v>
                </c:pt>
                <c:pt idx="1937">
                  <c:v>44995.708333333328</c:v>
                </c:pt>
                <c:pt idx="1938">
                  <c:v>44995.75</c:v>
                </c:pt>
                <c:pt idx="1939">
                  <c:v>44995.791666666672</c:v>
                </c:pt>
                <c:pt idx="1940">
                  <c:v>44995.833333333328</c:v>
                </c:pt>
                <c:pt idx="1941">
                  <c:v>44995.875</c:v>
                </c:pt>
                <c:pt idx="1942">
                  <c:v>44995.916666666672</c:v>
                </c:pt>
                <c:pt idx="1943">
                  <c:v>44995.958333333328</c:v>
                </c:pt>
                <c:pt idx="1944">
                  <c:v>44996</c:v>
                </c:pt>
                <c:pt idx="1945">
                  <c:v>44996.041666666672</c:v>
                </c:pt>
                <c:pt idx="1946">
                  <c:v>44996.083333333328</c:v>
                </c:pt>
                <c:pt idx="1947">
                  <c:v>44996.125</c:v>
                </c:pt>
                <c:pt idx="1948">
                  <c:v>44996.166666666672</c:v>
                </c:pt>
                <c:pt idx="1949">
                  <c:v>44996.208333333328</c:v>
                </c:pt>
                <c:pt idx="1950">
                  <c:v>44996.25</c:v>
                </c:pt>
                <c:pt idx="1951">
                  <c:v>44996.291666666672</c:v>
                </c:pt>
                <c:pt idx="1952">
                  <c:v>44996.333333333328</c:v>
                </c:pt>
                <c:pt idx="1953">
                  <c:v>44996.375</c:v>
                </c:pt>
                <c:pt idx="1954">
                  <c:v>44996.416666666672</c:v>
                </c:pt>
                <c:pt idx="1955">
                  <c:v>44996.458333333328</c:v>
                </c:pt>
                <c:pt idx="1956">
                  <c:v>44996.5</c:v>
                </c:pt>
                <c:pt idx="1957">
                  <c:v>44996.541666666672</c:v>
                </c:pt>
                <c:pt idx="1958">
                  <c:v>44996.583333333328</c:v>
                </c:pt>
                <c:pt idx="1959">
                  <c:v>44996.625</c:v>
                </c:pt>
                <c:pt idx="1960">
                  <c:v>44996.666666666672</c:v>
                </c:pt>
                <c:pt idx="1961">
                  <c:v>44996.708333333328</c:v>
                </c:pt>
                <c:pt idx="1962">
                  <c:v>44996.75</c:v>
                </c:pt>
                <c:pt idx="1963">
                  <c:v>44996.791666666672</c:v>
                </c:pt>
                <c:pt idx="1964">
                  <c:v>44996.833333333328</c:v>
                </c:pt>
                <c:pt idx="1965">
                  <c:v>44996.875</c:v>
                </c:pt>
                <c:pt idx="1966">
                  <c:v>44996.916666666672</c:v>
                </c:pt>
                <c:pt idx="1967">
                  <c:v>44996.958333333328</c:v>
                </c:pt>
                <c:pt idx="1968">
                  <c:v>44997</c:v>
                </c:pt>
                <c:pt idx="1969">
                  <c:v>44997.041666666672</c:v>
                </c:pt>
                <c:pt idx="1970">
                  <c:v>44997.083333333328</c:v>
                </c:pt>
                <c:pt idx="1971">
                  <c:v>44997.125</c:v>
                </c:pt>
                <c:pt idx="1972">
                  <c:v>44997.166666666672</c:v>
                </c:pt>
                <c:pt idx="1973">
                  <c:v>44997.208333333328</c:v>
                </c:pt>
                <c:pt idx="1974">
                  <c:v>44997.25</c:v>
                </c:pt>
                <c:pt idx="1975">
                  <c:v>44997.291666666672</c:v>
                </c:pt>
                <c:pt idx="1976">
                  <c:v>44997.333333333328</c:v>
                </c:pt>
                <c:pt idx="1977">
                  <c:v>44997.375</c:v>
                </c:pt>
                <c:pt idx="1978">
                  <c:v>44997.416666666672</c:v>
                </c:pt>
                <c:pt idx="1979">
                  <c:v>44997.458333333328</c:v>
                </c:pt>
                <c:pt idx="1980">
                  <c:v>44997.5</c:v>
                </c:pt>
                <c:pt idx="1981">
                  <c:v>44997.541666666672</c:v>
                </c:pt>
                <c:pt idx="1982">
                  <c:v>44997.583333333328</c:v>
                </c:pt>
                <c:pt idx="1983">
                  <c:v>44997.625</c:v>
                </c:pt>
                <c:pt idx="1984">
                  <c:v>44997.666666666672</c:v>
                </c:pt>
                <c:pt idx="1985">
                  <c:v>44997.708333333328</c:v>
                </c:pt>
                <c:pt idx="1986">
                  <c:v>44997.75</c:v>
                </c:pt>
                <c:pt idx="1987">
                  <c:v>44997.791666666672</c:v>
                </c:pt>
                <c:pt idx="1988">
                  <c:v>44997.833333333328</c:v>
                </c:pt>
                <c:pt idx="1989">
                  <c:v>44997.875</c:v>
                </c:pt>
                <c:pt idx="1990">
                  <c:v>44997.916666666672</c:v>
                </c:pt>
                <c:pt idx="1991">
                  <c:v>44997.958333333328</c:v>
                </c:pt>
                <c:pt idx="1992">
                  <c:v>44998</c:v>
                </c:pt>
                <c:pt idx="1993">
                  <c:v>44998.041666666672</c:v>
                </c:pt>
                <c:pt idx="1994">
                  <c:v>44998.083333333328</c:v>
                </c:pt>
                <c:pt idx="1995">
                  <c:v>44998.125</c:v>
                </c:pt>
                <c:pt idx="1996">
                  <c:v>44998.166666666672</c:v>
                </c:pt>
                <c:pt idx="1997">
                  <c:v>44998.208333333328</c:v>
                </c:pt>
                <c:pt idx="1998">
                  <c:v>44998.25</c:v>
                </c:pt>
                <c:pt idx="1999">
                  <c:v>44998.291666666672</c:v>
                </c:pt>
                <c:pt idx="2000">
                  <c:v>44998.333333333328</c:v>
                </c:pt>
                <c:pt idx="2001">
                  <c:v>44998.375</c:v>
                </c:pt>
                <c:pt idx="2002">
                  <c:v>44998.416666666672</c:v>
                </c:pt>
                <c:pt idx="2003">
                  <c:v>44998.458333333328</c:v>
                </c:pt>
                <c:pt idx="2004">
                  <c:v>44998.5</c:v>
                </c:pt>
                <c:pt idx="2005">
                  <c:v>44998.541666666672</c:v>
                </c:pt>
                <c:pt idx="2006">
                  <c:v>44998.583333333328</c:v>
                </c:pt>
                <c:pt idx="2007">
                  <c:v>44998.625</c:v>
                </c:pt>
                <c:pt idx="2008">
                  <c:v>44998.666666666672</c:v>
                </c:pt>
                <c:pt idx="2009">
                  <c:v>44998.708333333328</c:v>
                </c:pt>
                <c:pt idx="2010">
                  <c:v>44998.75</c:v>
                </c:pt>
                <c:pt idx="2011">
                  <c:v>44998.791666666672</c:v>
                </c:pt>
                <c:pt idx="2012">
                  <c:v>44998.833333333328</c:v>
                </c:pt>
                <c:pt idx="2013">
                  <c:v>44998.875</c:v>
                </c:pt>
                <c:pt idx="2014">
                  <c:v>44998.916666666672</c:v>
                </c:pt>
                <c:pt idx="2015">
                  <c:v>44998.958333333328</c:v>
                </c:pt>
                <c:pt idx="2016">
                  <c:v>44999</c:v>
                </c:pt>
                <c:pt idx="2017">
                  <c:v>44999.041666666672</c:v>
                </c:pt>
                <c:pt idx="2018">
                  <c:v>44999.083333333328</c:v>
                </c:pt>
                <c:pt idx="2019">
                  <c:v>44999.125</c:v>
                </c:pt>
                <c:pt idx="2020">
                  <c:v>44999.166666666672</c:v>
                </c:pt>
                <c:pt idx="2021">
                  <c:v>44999.208333333328</c:v>
                </c:pt>
                <c:pt idx="2022">
                  <c:v>44999.25</c:v>
                </c:pt>
                <c:pt idx="2023">
                  <c:v>44999.291666666672</c:v>
                </c:pt>
                <c:pt idx="2024">
                  <c:v>44999.333333333328</c:v>
                </c:pt>
                <c:pt idx="2025">
                  <c:v>44999.375</c:v>
                </c:pt>
                <c:pt idx="2026">
                  <c:v>44999.416666666672</c:v>
                </c:pt>
                <c:pt idx="2027">
                  <c:v>44999.458333333328</c:v>
                </c:pt>
                <c:pt idx="2028">
                  <c:v>44999.5</c:v>
                </c:pt>
                <c:pt idx="2029">
                  <c:v>44999.541666666672</c:v>
                </c:pt>
                <c:pt idx="2030">
                  <c:v>44999.583333333328</c:v>
                </c:pt>
                <c:pt idx="2031">
                  <c:v>44999.625</c:v>
                </c:pt>
                <c:pt idx="2032">
                  <c:v>44999.666666666672</c:v>
                </c:pt>
                <c:pt idx="2033">
                  <c:v>44999.708333333328</c:v>
                </c:pt>
                <c:pt idx="2034">
                  <c:v>44999.75</c:v>
                </c:pt>
                <c:pt idx="2035">
                  <c:v>44999.791666666672</c:v>
                </c:pt>
                <c:pt idx="2036">
                  <c:v>44999.833333333328</c:v>
                </c:pt>
                <c:pt idx="2037">
                  <c:v>44999.875</c:v>
                </c:pt>
                <c:pt idx="2038">
                  <c:v>44999.916666666672</c:v>
                </c:pt>
                <c:pt idx="2039">
                  <c:v>44999.958333333328</c:v>
                </c:pt>
                <c:pt idx="2040">
                  <c:v>45000</c:v>
                </c:pt>
                <c:pt idx="2041">
                  <c:v>45000.041666666672</c:v>
                </c:pt>
                <c:pt idx="2042">
                  <c:v>45000.083333333328</c:v>
                </c:pt>
                <c:pt idx="2043">
                  <c:v>45000.125</c:v>
                </c:pt>
                <c:pt idx="2044">
                  <c:v>45000.166666666672</c:v>
                </c:pt>
                <c:pt idx="2045">
                  <c:v>45000.208333333328</c:v>
                </c:pt>
                <c:pt idx="2046">
                  <c:v>45000.25</c:v>
                </c:pt>
                <c:pt idx="2047">
                  <c:v>45000.291666666672</c:v>
                </c:pt>
                <c:pt idx="2048">
                  <c:v>45000.333333333328</c:v>
                </c:pt>
                <c:pt idx="2049">
                  <c:v>45000.375</c:v>
                </c:pt>
                <c:pt idx="2050">
                  <c:v>45000.416666666672</c:v>
                </c:pt>
                <c:pt idx="2051">
                  <c:v>45000.458333333328</c:v>
                </c:pt>
                <c:pt idx="2052">
                  <c:v>45000.5</c:v>
                </c:pt>
                <c:pt idx="2053">
                  <c:v>45000.541666666672</c:v>
                </c:pt>
                <c:pt idx="2054">
                  <c:v>45000.583333333328</c:v>
                </c:pt>
                <c:pt idx="2055">
                  <c:v>45000.625</c:v>
                </c:pt>
                <c:pt idx="2056">
                  <c:v>45000.666666666672</c:v>
                </c:pt>
                <c:pt idx="2057">
                  <c:v>45000.708333333328</c:v>
                </c:pt>
                <c:pt idx="2058">
                  <c:v>45000.75</c:v>
                </c:pt>
                <c:pt idx="2059">
                  <c:v>45000.791666666672</c:v>
                </c:pt>
                <c:pt idx="2060">
                  <c:v>45000.833333333328</c:v>
                </c:pt>
                <c:pt idx="2061">
                  <c:v>45000.875</c:v>
                </c:pt>
                <c:pt idx="2062">
                  <c:v>45000.916666666672</c:v>
                </c:pt>
                <c:pt idx="2063">
                  <c:v>45000.958333333328</c:v>
                </c:pt>
                <c:pt idx="2064">
                  <c:v>45001</c:v>
                </c:pt>
                <c:pt idx="2065">
                  <c:v>45001.041666666672</c:v>
                </c:pt>
                <c:pt idx="2066">
                  <c:v>45001.083333333328</c:v>
                </c:pt>
                <c:pt idx="2067">
                  <c:v>45001.125</c:v>
                </c:pt>
                <c:pt idx="2068">
                  <c:v>45001.166666666672</c:v>
                </c:pt>
                <c:pt idx="2069">
                  <c:v>45001.208333333328</c:v>
                </c:pt>
                <c:pt idx="2070">
                  <c:v>45001.25</c:v>
                </c:pt>
                <c:pt idx="2071">
                  <c:v>45001.291666666672</c:v>
                </c:pt>
                <c:pt idx="2072">
                  <c:v>45001.333333333328</c:v>
                </c:pt>
                <c:pt idx="2073">
                  <c:v>45001.375</c:v>
                </c:pt>
                <c:pt idx="2074">
                  <c:v>45001.416666666672</c:v>
                </c:pt>
                <c:pt idx="2075">
                  <c:v>45001.458333333328</c:v>
                </c:pt>
                <c:pt idx="2076">
                  <c:v>45001.5</c:v>
                </c:pt>
                <c:pt idx="2077">
                  <c:v>45001.541666666672</c:v>
                </c:pt>
                <c:pt idx="2078">
                  <c:v>45001.583333333328</c:v>
                </c:pt>
                <c:pt idx="2079">
                  <c:v>45001.625</c:v>
                </c:pt>
                <c:pt idx="2080">
                  <c:v>45001.666666666672</c:v>
                </c:pt>
                <c:pt idx="2081">
                  <c:v>45001.708333333328</c:v>
                </c:pt>
                <c:pt idx="2082">
                  <c:v>45001.75</c:v>
                </c:pt>
                <c:pt idx="2083">
                  <c:v>45001.791666666672</c:v>
                </c:pt>
                <c:pt idx="2084">
                  <c:v>45001.833333333328</c:v>
                </c:pt>
                <c:pt idx="2085">
                  <c:v>45001.875</c:v>
                </c:pt>
                <c:pt idx="2086">
                  <c:v>45001.916666666672</c:v>
                </c:pt>
                <c:pt idx="2087">
                  <c:v>45001.958333333328</c:v>
                </c:pt>
                <c:pt idx="2088">
                  <c:v>45002</c:v>
                </c:pt>
                <c:pt idx="2089">
                  <c:v>45002.041666666672</c:v>
                </c:pt>
                <c:pt idx="2090">
                  <c:v>45002.083333333328</c:v>
                </c:pt>
                <c:pt idx="2091">
                  <c:v>45002.125</c:v>
                </c:pt>
                <c:pt idx="2092">
                  <c:v>45002.166666666672</c:v>
                </c:pt>
                <c:pt idx="2093">
                  <c:v>45002.208333333328</c:v>
                </c:pt>
                <c:pt idx="2094">
                  <c:v>45002.25</c:v>
                </c:pt>
                <c:pt idx="2095">
                  <c:v>45002.291666666672</c:v>
                </c:pt>
                <c:pt idx="2096">
                  <c:v>45002.333333333328</c:v>
                </c:pt>
                <c:pt idx="2097">
                  <c:v>45002.375</c:v>
                </c:pt>
                <c:pt idx="2098">
                  <c:v>45002.416666666672</c:v>
                </c:pt>
                <c:pt idx="2099">
                  <c:v>45002.458333333328</c:v>
                </c:pt>
                <c:pt idx="2100">
                  <c:v>45002.5</c:v>
                </c:pt>
                <c:pt idx="2101">
                  <c:v>45002.541666666672</c:v>
                </c:pt>
                <c:pt idx="2102">
                  <c:v>45002.583333333328</c:v>
                </c:pt>
                <c:pt idx="2103">
                  <c:v>45002.625</c:v>
                </c:pt>
                <c:pt idx="2104">
                  <c:v>45002.666666666672</c:v>
                </c:pt>
                <c:pt idx="2105">
                  <c:v>45002.708333333328</c:v>
                </c:pt>
                <c:pt idx="2106">
                  <c:v>45002.75</c:v>
                </c:pt>
                <c:pt idx="2107">
                  <c:v>45002.791666666672</c:v>
                </c:pt>
                <c:pt idx="2108">
                  <c:v>45002.833333333328</c:v>
                </c:pt>
                <c:pt idx="2109">
                  <c:v>45002.875</c:v>
                </c:pt>
                <c:pt idx="2110">
                  <c:v>45002.916666666672</c:v>
                </c:pt>
                <c:pt idx="2111">
                  <c:v>45002.958333333328</c:v>
                </c:pt>
                <c:pt idx="2112">
                  <c:v>45003</c:v>
                </c:pt>
                <c:pt idx="2113">
                  <c:v>45003.041666666672</c:v>
                </c:pt>
                <c:pt idx="2114">
                  <c:v>45003.083333333328</c:v>
                </c:pt>
                <c:pt idx="2115">
                  <c:v>45003.125</c:v>
                </c:pt>
                <c:pt idx="2116">
                  <c:v>45003.166666666672</c:v>
                </c:pt>
                <c:pt idx="2117">
                  <c:v>45003.208333333328</c:v>
                </c:pt>
                <c:pt idx="2118">
                  <c:v>45003.25</c:v>
                </c:pt>
                <c:pt idx="2119">
                  <c:v>45003.291666666672</c:v>
                </c:pt>
                <c:pt idx="2120">
                  <c:v>45003.333333333328</c:v>
                </c:pt>
                <c:pt idx="2121">
                  <c:v>45003.375</c:v>
                </c:pt>
                <c:pt idx="2122">
                  <c:v>45003.416666666672</c:v>
                </c:pt>
                <c:pt idx="2123">
                  <c:v>45003.458333333328</c:v>
                </c:pt>
                <c:pt idx="2124">
                  <c:v>45003.5</c:v>
                </c:pt>
                <c:pt idx="2125">
                  <c:v>45003.541666666672</c:v>
                </c:pt>
                <c:pt idx="2126">
                  <c:v>45003.583333333328</c:v>
                </c:pt>
                <c:pt idx="2127">
                  <c:v>45003.625</c:v>
                </c:pt>
                <c:pt idx="2128">
                  <c:v>45003.666666666672</c:v>
                </c:pt>
                <c:pt idx="2129">
                  <c:v>45003.708333333328</c:v>
                </c:pt>
                <c:pt idx="2130">
                  <c:v>45003.75</c:v>
                </c:pt>
                <c:pt idx="2131">
                  <c:v>45003.791666666672</c:v>
                </c:pt>
                <c:pt idx="2132">
                  <c:v>45003.833333333328</c:v>
                </c:pt>
                <c:pt idx="2133">
                  <c:v>45003.875</c:v>
                </c:pt>
                <c:pt idx="2134">
                  <c:v>45003.916666666672</c:v>
                </c:pt>
                <c:pt idx="2135">
                  <c:v>45003.958333333328</c:v>
                </c:pt>
                <c:pt idx="2136">
                  <c:v>45004</c:v>
                </c:pt>
                <c:pt idx="2137">
                  <c:v>45004.041666666672</c:v>
                </c:pt>
                <c:pt idx="2138">
                  <c:v>45004.083333333328</c:v>
                </c:pt>
                <c:pt idx="2139">
                  <c:v>45004.125</c:v>
                </c:pt>
                <c:pt idx="2140">
                  <c:v>45004.166666666672</c:v>
                </c:pt>
                <c:pt idx="2141">
                  <c:v>45004.208333333328</c:v>
                </c:pt>
                <c:pt idx="2142">
                  <c:v>45004.25</c:v>
                </c:pt>
                <c:pt idx="2143">
                  <c:v>45004.291666666672</c:v>
                </c:pt>
                <c:pt idx="2144">
                  <c:v>45004.333333333328</c:v>
                </c:pt>
                <c:pt idx="2145">
                  <c:v>45004.375</c:v>
                </c:pt>
                <c:pt idx="2146">
                  <c:v>45004.416666666672</c:v>
                </c:pt>
                <c:pt idx="2147">
                  <c:v>45004.458333333328</c:v>
                </c:pt>
                <c:pt idx="2148">
                  <c:v>45004.5</c:v>
                </c:pt>
                <c:pt idx="2149">
                  <c:v>45004.541666666672</c:v>
                </c:pt>
                <c:pt idx="2150">
                  <c:v>45004.583333333328</c:v>
                </c:pt>
                <c:pt idx="2151">
                  <c:v>45004.625</c:v>
                </c:pt>
                <c:pt idx="2152">
                  <c:v>45004.666666666672</c:v>
                </c:pt>
                <c:pt idx="2153">
                  <c:v>45004.708333333328</c:v>
                </c:pt>
                <c:pt idx="2154">
                  <c:v>45004.75</c:v>
                </c:pt>
                <c:pt idx="2155">
                  <c:v>45004.791666666672</c:v>
                </c:pt>
                <c:pt idx="2156">
                  <c:v>45004.833333333328</c:v>
                </c:pt>
                <c:pt idx="2157">
                  <c:v>45004.875</c:v>
                </c:pt>
                <c:pt idx="2158">
                  <c:v>45004.916666666672</c:v>
                </c:pt>
                <c:pt idx="2159">
                  <c:v>45004.958333333328</c:v>
                </c:pt>
                <c:pt idx="2160">
                  <c:v>45005</c:v>
                </c:pt>
                <c:pt idx="2161">
                  <c:v>45005.041666666672</c:v>
                </c:pt>
                <c:pt idx="2162">
                  <c:v>45005.083333333328</c:v>
                </c:pt>
                <c:pt idx="2163">
                  <c:v>45005.125</c:v>
                </c:pt>
                <c:pt idx="2164">
                  <c:v>45005.166666666672</c:v>
                </c:pt>
                <c:pt idx="2165">
                  <c:v>45005.208333333328</c:v>
                </c:pt>
                <c:pt idx="2166">
                  <c:v>45005.25</c:v>
                </c:pt>
                <c:pt idx="2167">
                  <c:v>45005.291666666672</c:v>
                </c:pt>
                <c:pt idx="2168">
                  <c:v>45005.333333333328</c:v>
                </c:pt>
                <c:pt idx="2169">
                  <c:v>45005.375</c:v>
                </c:pt>
                <c:pt idx="2170">
                  <c:v>45005.416666666672</c:v>
                </c:pt>
                <c:pt idx="2171">
                  <c:v>45005.458333333328</c:v>
                </c:pt>
                <c:pt idx="2172">
                  <c:v>45005.5</c:v>
                </c:pt>
                <c:pt idx="2173">
                  <c:v>45005.541666666672</c:v>
                </c:pt>
                <c:pt idx="2174">
                  <c:v>45005.583333333328</c:v>
                </c:pt>
                <c:pt idx="2175">
                  <c:v>45005.625</c:v>
                </c:pt>
                <c:pt idx="2176">
                  <c:v>45005.666666666672</c:v>
                </c:pt>
                <c:pt idx="2177">
                  <c:v>45005.708333333328</c:v>
                </c:pt>
                <c:pt idx="2178">
                  <c:v>45005.75</c:v>
                </c:pt>
                <c:pt idx="2179">
                  <c:v>45005.791666666672</c:v>
                </c:pt>
                <c:pt idx="2180">
                  <c:v>45005.833333333328</c:v>
                </c:pt>
                <c:pt idx="2181">
                  <c:v>45005.875</c:v>
                </c:pt>
                <c:pt idx="2182">
                  <c:v>45005.916666666672</c:v>
                </c:pt>
                <c:pt idx="2183">
                  <c:v>45005.958333333328</c:v>
                </c:pt>
                <c:pt idx="2184">
                  <c:v>45006</c:v>
                </c:pt>
                <c:pt idx="2185">
                  <c:v>45006.041666666672</c:v>
                </c:pt>
                <c:pt idx="2186">
                  <c:v>45006.083333333328</c:v>
                </c:pt>
                <c:pt idx="2187">
                  <c:v>45006.125</c:v>
                </c:pt>
                <c:pt idx="2188">
                  <c:v>45006.166666666672</c:v>
                </c:pt>
                <c:pt idx="2189">
                  <c:v>45006.208333333328</c:v>
                </c:pt>
                <c:pt idx="2190">
                  <c:v>45006.25</c:v>
                </c:pt>
                <c:pt idx="2191">
                  <c:v>45006.291666666672</c:v>
                </c:pt>
                <c:pt idx="2192">
                  <c:v>45006.333333333328</c:v>
                </c:pt>
                <c:pt idx="2193">
                  <c:v>45006.375</c:v>
                </c:pt>
                <c:pt idx="2194">
                  <c:v>45006.416666666672</c:v>
                </c:pt>
                <c:pt idx="2195">
                  <c:v>45006.458333333328</c:v>
                </c:pt>
                <c:pt idx="2196">
                  <c:v>45006.5</c:v>
                </c:pt>
                <c:pt idx="2197">
                  <c:v>45006.541666666672</c:v>
                </c:pt>
                <c:pt idx="2198">
                  <c:v>45006.583333333328</c:v>
                </c:pt>
                <c:pt idx="2199">
                  <c:v>45006.625</c:v>
                </c:pt>
                <c:pt idx="2200">
                  <c:v>45006.666666666672</c:v>
                </c:pt>
                <c:pt idx="2201">
                  <c:v>45006.708333333328</c:v>
                </c:pt>
                <c:pt idx="2202">
                  <c:v>45006.75</c:v>
                </c:pt>
                <c:pt idx="2203">
                  <c:v>45006.791666666672</c:v>
                </c:pt>
                <c:pt idx="2204">
                  <c:v>45006.833333333328</c:v>
                </c:pt>
                <c:pt idx="2205">
                  <c:v>45006.875</c:v>
                </c:pt>
                <c:pt idx="2206">
                  <c:v>45006.916666666672</c:v>
                </c:pt>
                <c:pt idx="2207">
                  <c:v>45006.958333333328</c:v>
                </c:pt>
                <c:pt idx="2208">
                  <c:v>45007</c:v>
                </c:pt>
                <c:pt idx="2209">
                  <c:v>45007.041666666672</c:v>
                </c:pt>
                <c:pt idx="2210">
                  <c:v>45007.083333333328</c:v>
                </c:pt>
                <c:pt idx="2211">
                  <c:v>45007.125</c:v>
                </c:pt>
                <c:pt idx="2212">
                  <c:v>45007.166666666672</c:v>
                </c:pt>
                <c:pt idx="2213">
                  <c:v>45007.208333333328</c:v>
                </c:pt>
                <c:pt idx="2214">
                  <c:v>45007.25</c:v>
                </c:pt>
                <c:pt idx="2215">
                  <c:v>45007.291666666672</c:v>
                </c:pt>
                <c:pt idx="2216">
                  <c:v>45007.333333333328</c:v>
                </c:pt>
                <c:pt idx="2217">
                  <c:v>45007.375</c:v>
                </c:pt>
                <c:pt idx="2218">
                  <c:v>45007.416666666672</c:v>
                </c:pt>
                <c:pt idx="2219">
                  <c:v>45007.458333333328</c:v>
                </c:pt>
                <c:pt idx="2220">
                  <c:v>45007.5</c:v>
                </c:pt>
                <c:pt idx="2221">
                  <c:v>45007.541666666672</c:v>
                </c:pt>
                <c:pt idx="2222">
                  <c:v>45007.583333333328</c:v>
                </c:pt>
                <c:pt idx="2223">
                  <c:v>45007.625</c:v>
                </c:pt>
                <c:pt idx="2224">
                  <c:v>45007.666666666672</c:v>
                </c:pt>
                <c:pt idx="2225">
                  <c:v>45007.708333333328</c:v>
                </c:pt>
                <c:pt idx="2226">
                  <c:v>45007.75</c:v>
                </c:pt>
                <c:pt idx="2227">
                  <c:v>45007.791666666672</c:v>
                </c:pt>
                <c:pt idx="2228">
                  <c:v>45007.833333333328</c:v>
                </c:pt>
                <c:pt idx="2229">
                  <c:v>45007.875</c:v>
                </c:pt>
                <c:pt idx="2230">
                  <c:v>45007.916666666672</c:v>
                </c:pt>
                <c:pt idx="2231">
                  <c:v>45007.958333333328</c:v>
                </c:pt>
                <c:pt idx="2232">
                  <c:v>45008</c:v>
                </c:pt>
                <c:pt idx="2233">
                  <c:v>45008.041666666672</c:v>
                </c:pt>
                <c:pt idx="2234">
                  <c:v>45008.083333333328</c:v>
                </c:pt>
                <c:pt idx="2235">
                  <c:v>45008.125</c:v>
                </c:pt>
                <c:pt idx="2236">
                  <c:v>45008.166666666672</c:v>
                </c:pt>
                <c:pt idx="2237">
                  <c:v>45008.208333333328</c:v>
                </c:pt>
                <c:pt idx="2238">
                  <c:v>45008.25</c:v>
                </c:pt>
                <c:pt idx="2239">
                  <c:v>45008.291666666672</c:v>
                </c:pt>
                <c:pt idx="2240">
                  <c:v>45008.333333333328</c:v>
                </c:pt>
                <c:pt idx="2241">
                  <c:v>45008.375</c:v>
                </c:pt>
                <c:pt idx="2242">
                  <c:v>45008.416666666672</c:v>
                </c:pt>
                <c:pt idx="2243">
                  <c:v>45008.458333333328</c:v>
                </c:pt>
                <c:pt idx="2244">
                  <c:v>45008.5</c:v>
                </c:pt>
                <c:pt idx="2245">
                  <c:v>45008.541666666672</c:v>
                </c:pt>
                <c:pt idx="2246">
                  <c:v>45008.583333333328</c:v>
                </c:pt>
                <c:pt idx="2247">
                  <c:v>45008.625</c:v>
                </c:pt>
                <c:pt idx="2248">
                  <c:v>45008.666666666672</c:v>
                </c:pt>
                <c:pt idx="2249">
                  <c:v>45008.708333333328</c:v>
                </c:pt>
                <c:pt idx="2250">
                  <c:v>45008.75</c:v>
                </c:pt>
                <c:pt idx="2251">
                  <c:v>45008.791666666672</c:v>
                </c:pt>
                <c:pt idx="2252">
                  <c:v>45008.833333333328</c:v>
                </c:pt>
                <c:pt idx="2253">
                  <c:v>45008.875</c:v>
                </c:pt>
                <c:pt idx="2254">
                  <c:v>45008.916666666672</c:v>
                </c:pt>
                <c:pt idx="2255">
                  <c:v>45008.958333333328</c:v>
                </c:pt>
                <c:pt idx="2256">
                  <c:v>45009</c:v>
                </c:pt>
                <c:pt idx="2257">
                  <c:v>45009.041666666672</c:v>
                </c:pt>
                <c:pt idx="2258">
                  <c:v>45009.083333333328</c:v>
                </c:pt>
                <c:pt idx="2259">
                  <c:v>45009.125</c:v>
                </c:pt>
                <c:pt idx="2260">
                  <c:v>45009.166666666672</c:v>
                </c:pt>
                <c:pt idx="2261">
                  <c:v>45009.208333333328</c:v>
                </c:pt>
                <c:pt idx="2262">
                  <c:v>45009.25</c:v>
                </c:pt>
                <c:pt idx="2263">
                  <c:v>45009.291666666672</c:v>
                </c:pt>
                <c:pt idx="2264">
                  <c:v>45009.333333333328</c:v>
                </c:pt>
                <c:pt idx="2265">
                  <c:v>45009.375</c:v>
                </c:pt>
                <c:pt idx="2266">
                  <c:v>45009.416666666672</c:v>
                </c:pt>
                <c:pt idx="2267">
                  <c:v>45009.458333333328</c:v>
                </c:pt>
                <c:pt idx="2268">
                  <c:v>45009.5</c:v>
                </c:pt>
                <c:pt idx="2269">
                  <c:v>45009.541666666672</c:v>
                </c:pt>
                <c:pt idx="2270">
                  <c:v>45009.583333333328</c:v>
                </c:pt>
                <c:pt idx="2271">
                  <c:v>45009.625</c:v>
                </c:pt>
                <c:pt idx="2272">
                  <c:v>45009.666666666672</c:v>
                </c:pt>
                <c:pt idx="2273">
                  <c:v>45009.708333333328</c:v>
                </c:pt>
                <c:pt idx="2274">
                  <c:v>45009.75</c:v>
                </c:pt>
                <c:pt idx="2275">
                  <c:v>45009.791666666672</c:v>
                </c:pt>
                <c:pt idx="2276">
                  <c:v>45009.833333333328</c:v>
                </c:pt>
                <c:pt idx="2277">
                  <c:v>45009.875</c:v>
                </c:pt>
                <c:pt idx="2278">
                  <c:v>45009.916666666672</c:v>
                </c:pt>
                <c:pt idx="2279">
                  <c:v>45009.958333333328</c:v>
                </c:pt>
                <c:pt idx="2280">
                  <c:v>45010</c:v>
                </c:pt>
                <c:pt idx="2281">
                  <c:v>45010.041666666672</c:v>
                </c:pt>
                <c:pt idx="2282">
                  <c:v>45010.083333333328</c:v>
                </c:pt>
                <c:pt idx="2283">
                  <c:v>45010.125</c:v>
                </c:pt>
                <c:pt idx="2284">
                  <c:v>45010.166666666672</c:v>
                </c:pt>
                <c:pt idx="2285">
                  <c:v>45010.208333333328</c:v>
                </c:pt>
                <c:pt idx="2286">
                  <c:v>45010.25</c:v>
                </c:pt>
                <c:pt idx="2287">
                  <c:v>45010.291666666672</c:v>
                </c:pt>
                <c:pt idx="2288">
                  <c:v>45010.333333333328</c:v>
                </c:pt>
                <c:pt idx="2289">
                  <c:v>45010.375</c:v>
                </c:pt>
                <c:pt idx="2290">
                  <c:v>45010.416666666672</c:v>
                </c:pt>
                <c:pt idx="2291">
                  <c:v>45010.458333333328</c:v>
                </c:pt>
                <c:pt idx="2292">
                  <c:v>45010.5</c:v>
                </c:pt>
                <c:pt idx="2293">
                  <c:v>45010.541666666672</c:v>
                </c:pt>
                <c:pt idx="2294">
                  <c:v>45010.583333333328</c:v>
                </c:pt>
                <c:pt idx="2295">
                  <c:v>45010.625</c:v>
                </c:pt>
                <c:pt idx="2296">
                  <c:v>45010.666666666672</c:v>
                </c:pt>
                <c:pt idx="2297">
                  <c:v>45010.708333333328</c:v>
                </c:pt>
                <c:pt idx="2298">
                  <c:v>45010.75</c:v>
                </c:pt>
                <c:pt idx="2299">
                  <c:v>45010.791666666672</c:v>
                </c:pt>
                <c:pt idx="2300">
                  <c:v>45010.833333333328</c:v>
                </c:pt>
                <c:pt idx="2301">
                  <c:v>45010.875</c:v>
                </c:pt>
                <c:pt idx="2302">
                  <c:v>45010.916666666672</c:v>
                </c:pt>
                <c:pt idx="2303">
                  <c:v>45010.958333333328</c:v>
                </c:pt>
                <c:pt idx="2304">
                  <c:v>45011</c:v>
                </c:pt>
                <c:pt idx="2305">
                  <c:v>45011.041666666672</c:v>
                </c:pt>
                <c:pt idx="2306">
                  <c:v>45011.083333333328</c:v>
                </c:pt>
                <c:pt idx="2307">
                  <c:v>45011.125</c:v>
                </c:pt>
                <c:pt idx="2308">
                  <c:v>45011.166666666672</c:v>
                </c:pt>
                <c:pt idx="2309">
                  <c:v>45011.208333333328</c:v>
                </c:pt>
                <c:pt idx="2310">
                  <c:v>45011.25</c:v>
                </c:pt>
                <c:pt idx="2311">
                  <c:v>45011.291666666672</c:v>
                </c:pt>
                <c:pt idx="2312">
                  <c:v>45011.333333333328</c:v>
                </c:pt>
                <c:pt idx="2313">
                  <c:v>45011.375</c:v>
                </c:pt>
                <c:pt idx="2314">
                  <c:v>45011.416666666672</c:v>
                </c:pt>
                <c:pt idx="2315">
                  <c:v>45011.458333333328</c:v>
                </c:pt>
                <c:pt idx="2316">
                  <c:v>45011.5</c:v>
                </c:pt>
                <c:pt idx="2317">
                  <c:v>45011.541666666672</c:v>
                </c:pt>
                <c:pt idx="2318">
                  <c:v>45011.583333333328</c:v>
                </c:pt>
                <c:pt idx="2319">
                  <c:v>45011.625</c:v>
                </c:pt>
                <c:pt idx="2320">
                  <c:v>45011.666666666672</c:v>
                </c:pt>
                <c:pt idx="2321">
                  <c:v>45011.708333333328</c:v>
                </c:pt>
                <c:pt idx="2322">
                  <c:v>45011.75</c:v>
                </c:pt>
                <c:pt idx="2323">
                  <c:v>45011.791666666672</c:v>
                </c:pt>
                <c:pt idx="2324">
                  <c:v>45011.833333333328</c:v>
                </c:pt>
                <c:pt idx="2325">
                  <c:v>45011.875</c:v>
                </c:pt>
                <c:pt idx="2326">
                  <c:v>45011.916666666672</c:v>
                </c:pt>
                <c:pt idx="2327">
                  <c:v>45011.958333333328</c:v>
                </c:pt>
                <c:pt idx="2328">
                  <c:v>45012</c:v>
                </c:pt>
                <c:pt idx="2329">
                  <c:v>45012.041666666672</c:v>
                </c:pt>
                <c:pt idx="2330">
                  <c:v>45012.083333333328</c:v>
                </c:pt>
                <c:pt idx="2331">
                  <c:v>45012.125</c:v>
                </c:pt>
                <c:pt idx="2332">
                  <c:v>45012.166666666672</c:v>
                </c:pt>
                <c:pt idx="2333">
                  <c:v>45012.208333333328</c:v>
                </c:pt>
                <c:pt idx="2334">
                  <c:v>45012.25</c:v>
                </c:pt>
                <c:pt idx="2335">
                  <c:v>45012.291666666672</c:v>
                </c:pt>
                <c:pt idx="2336">
                  <c:v>45012.333333333328</c:v>
                </c:pt>
                <c:pt idx="2337">
                  <c:v>45012.375</c:v>
                </c:pt>
                <c:pt idx="2338">
                  <c:v>45012.416666666672</c:v>
                </c:pt>
                <c:pt idx="2339">
                  <c:v>45012.458333333328</c:v>
                </c:pt>
                <c:pt idx="2340">
                  <c:v>45012.5</c:v>
                </c:pt>
                <c:pt idx="2341">
                  <c:v>45012.541666666672</c:v>
                </c:pt>
                <c:pt idx="2342">
                  <c:v>45012.583333333328</c:v>
                </c:pt>
                <c:pt idx="2343">
                  <c:v>45012.625</c:v>
                </c:pt>
                <c:pt idx="2344">
                  <c:v>45012.666666666672</c:v>
                </c:pt>
                <c:pt idx="2345">
                  <c:v>45012.708333333328</c:v>
                </c:pt>
                <c:pt idx="2346">
                  <c:v>45012.75</c:v>
                </c:pt>
                <c:pt idx="2347">
                  <c:v>45012.791666666672</c:v>
                </c:pt>
                <c:pt idx="2348">
                  <c:v>45012.833333333328</c:v>
                </c:pt>
                <c:pt idx="2349">
                  <c:v>45012.875</c:v>
                </c:pt>
                <c:pt idx="2350">
                  <c:v>45012.916666666672</c:v>
                </c:pt>
                <c:pt idx="2351">
                  <c:v>45012.958333333328</c:v>
                </c:pt>
                <c:pt idx="2352">
                  <c:v>45013</c:v>
                </c:pt>
                <c:pt idx="2353">
                  <c:v>45013.041666666672</c:v>
                </c:pt>
                <c:pt idx="2354">
                  <c:v>45013.083333333328</c:v>
                </c:pt>
                <c:pt idx="2355">
                  <c:v>45013.125</c:v>
                </c:pt>
                <c:pt idx="2356">
                  <c:v>45013.166666666672</c:v>
                </c:pt>
                <c:pt idx="2357">
                  <c:v>45013.208333333328</c:v>
                </c:pt>
                <c:pt idx="2358">
                  <c:v>45013.25</c:v>
                </c:pt>
                <c:pt idx="2359">
                  <c:v>45013.291666666672</c:v>
                </c:pt>
                <c:pt idx="2360">
                  <c:v>45013.333333333328</c:v>
                </c:pt>
                <c:pt idx="2361">
                  <c:v>45013.375</c:v>
                </c:pt>
                <c:pt idx="2362">
                  <c:v>45013.416666666672</c:v>
                </c:pt>
                <c:pt idx="2363">
                  <c:v>45013.458333333328</c:v>
                </c:pt>
                <c:pt idx="2364">
                  <c:v>45013.5</c:v>
                </c:pt>
                <c:pt idx="2365">
                  <c:v>45013.541666666672</c:v>
                </c:pt>
                <c:pt idx="2366">
                  <c:v>45013.583333333328</c:v>
                </c:pt>
                <c:pt idx="2367">
                  <c:v>45013.625</c:v>
                </c:pt>
                <c:pt idx="2368">
                  <c:v>45013.666666666672</c:v>
                </c:pt>
                <c:pt idx="2369">
                  <c:v>45013.708333333328</c:v>
                </c:pt>
                <c:pt idx="2370">
                  <c:v>45013.75</c:v>
                </c:pt>
                <c:pt idx="2371">
                  <c:v>45013.791666666672</c:v>
                </c:pt>
                <c:pt idx="2372">
                  <c:v>45013.833333333328</c:v>
                </c:pt>
                <c:pt idx="2373">
                  <c:v>45013.875</c:v>
                </c:pt>
                <c:pt idx="2374">
                  <c:v>45013.916666666672</c:v>
                </c:pt>
                <c:pt idx="2375">
                  <c:v>45013.958333333328</c:v>
                </c:pt>
                <c:pt idx="2376">
                  <c:v>45014</c:v>
                </c:pt>
                <c:pt idx="2377">
                  <c:v>45014.041666666672</c:v>
                </c:pt>
                <c:pt idx="2378">
                  <c:v>45014.083333333328</c:v>
                </c:pt>
                <c:pt idx="2379">
                  <c:v>45014.125</c:v>
                </c:pt>
                <c:pt idx="2380">
                  <c:v>45014.166666666672</c:v>
                </c:pt>
                <c:pt idx="2381">
                  <c:v>45014.208333333328</c:v>
                </c:pt>
                <c:pt idx="2382">
                  <c:v>45014.25</c:v>
                </c:pt>
                <c:pt idx="2383">
                  <c:v>45014.291666666672</c:v>
                </c:pt>
                <c:pt idx="2384">
                  <c:v>45014.333333333328</c:v>
                </c:pt>
                <c:pt idx="2385">
                  <c:v>45014.375</c:v>
                </c:pt>
                <c:pt idx="2386">
                  <c:v>45014.416666666672</c:v>
                </c:pt>
                <c:pt idx="2387">
                  <c:v>45014.458333333328</c:v>
                </c:pt>
                <c:pt idx="2388">
                  <c:v>45014.5</c:v>
                </c:pt>
                <c:pt idx="2389">
                  <c:v>45014.541666666672</c:v>
                </c:pt>
                <c:pt idx="2390">
                  <c:v>45014.583333333328</c:v>
                </c:pt>
                <c:pt idx="2391">
                  <c:v>45014.625</c:v>
                </c:pt>
                <c:pt idx="2392">
                  <c:v>45014.666666666672</c:v>
                </c:pt>
                <c:pt idx="2393">
                  <c:v>45014.708333333328</c:v>
                </c:pt>
                <c:pt idx="2394">
                  <c:v>45014.75</c:v>
                </c:pt>
                <c:pt idx="2395">
                  <c:v>45014.791666666672</c:v>
                </c:pt>
                <c:pt idx="2396">
                  <c:v>45014.833333333328</c:v>
                </c:pt>
                <c:pt idx="2397">
                  <c:v>45014.875</c:v>
                </c:pt>
                <c:pt idx="2398">
                  <c:v>45014.916666666672</c:v>
                </c:pt>
                <c:pt idx="2399">
                  <c:v>45014.958333333328</c:v>
                </c:pt>
                <c:pt idx="2400">
                  <c:v>45015</c:v>
                </c:pt>
                <c:pt idx="2401">
                  <c:v>45015.041666666672</c:v>
                </c:pt>
                <c:pt idx="2402">
                  <c:v>45015.083333333328</c:v>
                </c:pt>
                <c:pt idx="2403">
                  <c:v>45015.125</c:v>
                </c:pt>
                <c:pt idx="2404">
                  <c:v>45015.166666666672</c:v>
                </c:pt>
                <c:pt idx="2405">
                  <c:v>45015.208333333328</c:v>
                </c:pt>
                <c:pt idx="2406">
                  <c:v>45015.25</c:v>
                </c:pt>
                <c:pt idx="2407">
                  <c:v>45015.291666666672</c:v>
                </c:pt>
                <c:pt idx="2408">
                  <c:v>45015.333333333328</c:v>
                </c:pt>
                <c:pt idx="2409">
                  <c:v>45015.375</c:v>
                </c:pt>
                <c:pt idx="2410">
                  <c:v>45015.416666666672</c:v>
                </c:pt>
                <c:pt idx="2411">
                  <c:v>45015.458333333328</c:v>
                </c:pt>
                <c:pt idx="2412">
                  <c:v>45015.5</c:v>
                </c:pt>
                <c:pt idx="2413">
                  <c:v>45015.541666666672</c:v>
                </c:pt>
                <c:pt idx="2414">
                  <c:v>45015.583333333328</c:v>
                </c:pt>
                <c:pt idx="2415">
                  <c:v>45015.625</c:v>
                </c:pt>
                <c:pt idx="2416">
                  <c:v>45015.666666666672</c:v>
                </c:pt>
                <c:pt idx="2417">
                  <c:v>45015.708333333328</c:v>
                </c:pt>
                <c:pt idx="2418">
                  <c:v>45015.75</c:v>
                </c:pt>
                <c:pt idx="2419">
                  <c:v>45015.791666666672</c:v>
                </c:pt>
                <c:pt idx="2420">
                  <c:v>45015.833333333328</c:v>
                </c:pt>
                <c:pt idx="2421">
                  <c:v>45015.875</c:v>
                </c:pt>
                <c:pt idx="2422">
                  <c:v>45015.916666666672</c:v>
                </c:pt>
                <c:pt idx="2423">
                  <c:v>45015.958333333328</c:v>
                </c:pt>
                <c:pt idx="2424">
                  <c:v>45016</c:v>
                </c:pt>
                <c:pt idx="2425">
                  <c:v>45016.041666666672</c:v>
                </c:pt>
                <c:pt idx="2426">
                  <c:v>45016.083333333328</c:v>
                </c:pt>
                <c:pt idx="2427">
                  <c:v>45016.125</c:v>
                </c:pt>
                <c:pt idx="2428">
                  <c:v>45016.166666666672</c:v>
                </c:pt>
                <c:pt idx="2429">
                  <c:v>45016.208333333328</c:v>
                </c:pt>
                <c:pt idx="2430">
                  <c:v>45016.25</c:v>
                </c:pt>
                <c:pt idx="2431">
                  <c:v>45016.291666666672</c:v>
                </c:pt>
                <c:pt idx="2432">
                  <c:v>45016.333333333328</c:v>
                </c:pt>
                <c:pt idx="2433">
                  <c:v>45016.375</c:v>
                </c:pt>
                <c:pt idx="2434">
                  <c:v>45016.416666666672</c:v>
                </c:pt>
                <c:pt idx="2435">
                  <c:v>45016.458333333328</c:v>
                </c:pt>
                <c:pt idx="2436">
                  <c:v>45016.5</c:v>
                </c:pt>
                <c:pt idx="2437">
                  <c:v>45016.541666666672</c:v>
                </c:pt>
                <c:pt idx="2438">
                  <c:v>45016.583333333328</c:v>
                </c:pt>
                <c:pt idx="2439">
                  <c:v>45016.625</c:v>
                </c:pt>
                <c:pt idx="2440">
                  <c:v>45016.666666666672</c:v>
                </c:pt>
                <c:pt idx="2441">
                  <c:v>45016.708333333328</c:v>
                </c:pt>
                <c:pt idx="2442">
                  <c:v>45016.75</c:v>
                </c:pt>
                <c:pt idx="2443">
                  <c:v>45016.791666666672</c:v>
                </c:pt>
                <c:pt idx="2444">
                  <c:v>45016.833333333328</c:v>
                </c:pt>
                <c:pt idx="2445">
                  <c:v>45016.875</c:v>
                </c:pt>
                <c:pt idx="2446">
                  <c:v>45016.916666666672</c:v>
                </c:pt>
                <c:pt idx="2447">
                  <c:v>45016.958333333328</c:v>
                </c:pt>
                <c:pt idx="2448">
                  <c:v>45017</c:v>
                </c:pt>
                <c:pt idx="2449">
                  <c:v>45017.041666666672</c:v>
                </c:pt>
                <c:pt idx="2450">
                  <c:v>45017.083333333328</c:v>
                </c:pt>
                <c:pt idx="2451">
                  <c:v>45017.125</c:v>
                </c:pt>
                <c:pt idx="2452">
                  <c:v>45017.166666666672</c:v>
                </c:pt>
                <c:pt idx="2453">
                  <c:v>45017.208333333328</c:v>
                </c:pt>
                <c:pt idx="2454">
                  <c:v>45017.25</c:v>
                </c:pt>
                <c:pt idx="2455">
                  <c:v>45017.291666666672</c:v>
                </c:pt>
                <c:pt idx="2456">
                  <c:v>45017.333333333328</c:v>
                </c:pt>
                <c:pt idx="2457">
                  <c:v>45017.375</c:v>
                </c:pt>
                <c:pt idx="2458">
                  <c:v>45017.416666666672</c:v>
                </c:pt>
                <c:pt idx="2459">
                  <c:v>45017.458333333328</c:v>
                </c:pt>
                <c:pt idx="2460">
                  <c:v>45017.5</c:v>
                </c:pt>
                <c:pt idx="2461">
                  <c:v>45017.541666666672</c:v>
                </c:pt>
                <c:pt idx="2462">
                  <c:v>45017.583333333328</c:v>
                </c:pt>
                <c:pt idx="2463">
                  <c:v>45017.625</c:v>
                </c:pt>
                <c:pt idx="2464">
                  <c:v>45017.666666666672</c:v>
                </c:pt>
                <c:pt idx="2465">
                  <c:v>45017.708333333328</c:v>
                </c:pt>
                <c:pt idx="2466">
                  <c:v>45017.75</c:v>
                </c:pt>
                <c:pt idx="2467">
                  <c:v>45017.791666666672</c:v>
                </c:pt>
                <c:pt idx="2468">
                  <c:v>45017.833333333328</c:v>
                </c:pt>
                <c:pt idx="2469">
                  <c:v>45017.875</c:v>
                </c:pt>
                <c:pt idx="2470">
                  <c:v>45017.916666666672</c:v>
                </c:pt>
                <c:pt idx="2471">
                  <c:v>45017.958333333328</c:v>
                </c:pt>
                <c:pt idx="2472">
                  <c:v>45018</c:v>
                </c:pt>
                <c:pt idx="2473">
                  <c:v>45018.041666666672</c:v>
                </c:pt>
                <c:pt idx="2474">
                  <c:v>45018.083333333328</c:v>
                </c:pt>
                <c:pt idx="2475">
                  <c:v>45018.125</c:v>
                </c:pt>
                <c:pt idx="2476">
                  <c:v>45018.166666666672</c:v>
                </c:pt>
                <c:pt idx="2477">
                  <c:v>45018.208333333328</c:v>
                </c:pt>
                <c:pt idx="2478">
                  <c:v>45018.25</c:v>
                </c:pt>
                <c:pt idx="2479">
                  <c:v>45018.291666666672</c:v>
                </c:pt>
                <c:pt idx="2480">
                  <c:v>45018.333333333328</c:v>
                </c:pt>
                <c:pt idx="2481">
                  <c:v>45018.375</c:v>
                </c:pt>
                <c:pt idx="2482">
                  <c:v>45018.416666666672</c:v>
                </c:pt>
                <c:pt idx="2483">
                  <c:v>45018.458333333328</c:v>
                </c:pt>
                <c:pt idx="2484">
                  <c:v>45018.5</c:v>
                </c:pt>
                <c:pt idx="2485">
                  <c:v>45018.541666666672</c:v>
                </c:pt>
                <c:pt idx="2486">
                  <c:v>45018.583333333328</c:v>
                </c:pt>
                <c:pt idx="2487">
                  <c:v>45018.625</c:v>
                </c:pt>
                <c:pt idx="2488">
                  <c:v>45018.666666666672</c:v>
                </c:pt>
                <c:pt idx="2489">
                  <c:v>45018.708333333328</c:v>
                </c:pt>
                <c:pt idx="2490">
                  <c:v>45018.75</c:v>
                </c:pt>
                <c:pt idx="2491">
                  <c:v>45018.791666666672</c:v>
                </c:pt>
                <c:pt idx="2492">
                  <c:v>45018.833333333328</c:v>
                </c:pt>
                <c:pt idx="2493">
                  <c:v>45018.875</c:v>
                </c:pt>
                <c:pt idx="2494">
                  <c:v>45018.916666666672</c:v>
                </c:pt>
                <c:pt idx="2495">
                  <c:v>45018.958333333328</c:v>
                </c:pt>
                <c:pt idx="2496">
                  <c:v>45019</c:v>
                </c:pt>
                <c:pt idx="2497">
                  <c:v>45019.041666666672</c:v>
                </c:pt>
                <c:pt idx="2498">
                  <c:v>45019.083333333328</c:v>
                </c:pt>
                <c:pt idx="2499">
                  <c:v>45019.125</c:v>
                </c:pt>
                <c:pt idx="2500">
                  <c:v>45019.166666666672</c:v>
                </c:pt>
                <c:pt idx="2501">
                  <c:v>45019.208333333328</c:v>
                </c:pt>
                <c:pt idx="2502">
                  <c:v>45019.25</c:v>
                </c:pt>
                <c:pt idx="2503">
                  <c:v>45019.291666666672</c:v>
                </c:pt>
                <c:pt idx="2504">
                  <c:v>45019.333333333328</c:v>
                </c:pt>
                <c:pt idx="2505">
                  <c:v>45019.375</c:v>
                </c:pt>
                <c:pt idx="2506">
                  <c:v>45019.416666666672</c:v>
                </c:pt>
                <c:pt idx="2507">
                  <c:v>45019.458333333328</c:v>
                </c:pt>
                <c:pt idx="2508">
                  <c:v>45019.5</c:v>
                </c:pt>
                <c:pt idx="2509">
                  <c:v>45019.541666666672</c:v>
                </c:pt>
                <c:pt idx="2510">
                  <c:v>45019.583333333328</c:v>
                </c:pt>
                <c:pt idx="2511">
                  <c:v>45019.625</c:v>
                </c:pt>
                <c:pt idx="2512">
                  <c:v>45019.666666666672</c:v>
                </c:pt>
                <c:pt idx="2513">
                  <c:v>45019.708333333328</c:v>
                </c:pt>
                <c:pt idx="2514">
                  <c:v>45019.75</c:v>
                </c:pt>
                <c:pt idx="2515">
                  <c:v>45019.791666666672</c:v>
                </c:pt>
                <c:pt idx="2516">
                  <c:v>45019.833333333328</c:v>
                </c:pt>
                <c:pt idx="2517">
                  <c:v>45019.875</c:v>
                </c:pt>
                <c:pt idx="2518">
                  <c:v>45019.916666666672</c:v>
                </c:pt>
                <c:pt idx="2519">
                  <c:v>45019.958333333328</c:v>
                </c:pt>
                <c:pt idx="2520">
                  <c:v>45020</c:v>
                </c:pt>
                <c:pt idx="2521">
                  <c:v>45020.041666666672</c:v>
                </c:pt>
                <c:pt idx="2522">
                  <c:v>45020.083333333328</c:v>
                </c:pt>
                <c:pt idx="2523">
                  <c:v>45020.125</c:v>
                </c:pt>
                <c:pt idx="2524">
                  <c:v>45020.166666666672</c:v>
                </c:pt>
                <c:pt idx="2525">
                  <c:v>45020.208333333328</c:v>
                </c:pt>
                <c:pt idx="2526">
                  <c:v>45020.25</c:v>
                </c:pt>
                <c:pt idx="2527">
                  <c:v>45020.291666666672</c:v>
                </c:pt>
                <c:pt idx="2528">
                  <c:v>45020.333333333328</c:v>
                </c:pt>
                <c:pt idx="2529">
                  <c:v>45020.375</c:v>
                </c:pt>
                <c:pt idx="2530">
                  <c:v>45020.416666666672</c:v>
                </c:pt>
                <c:pt idx="2531">
                  <c:v>45020.458333333328</c:v>
                </c:pt>
                <c:pt idx="2532">
                  <c:v>45020.5</c:v>
                </c:pt>
                <c:pt idx="2533">
                  <c:v>45020.541666666672</c:v>
                </c:pt>
                <c:pt idx="2534">
                  <c:v>45020.583333333328</c:v>
                </c:pt>
                <c:pt idx="2535">
                  <c:v>45020.625</c:v>
                </c:pt>
                <c:pt idx="2536">
                  <c:v>45020.666666666672</c:v>
                </c:pt>
                <c:pt idx="2537">
                  <c:v>45020.708333333328</c:v>
                </c:pt>
                <c:pt idx="2538">
                  <c:v>45020.75</c:v>
                </c:pt>
                <c:pt idx="2539">
                  <c:v>45020.791666666672</c:v>
                </c:pt>
                <c:pt idx="2540">
                  <c:v>45020.833333333328</c:v>
                </c:pt>
                <c:pt idx="2541">
                  <c:v>45020.875</c:v>
                </c:pt>
                <c:pt idx="2542">
                  <c:v>45020.916666666672</c:v>
                </c:pt>
                <c:pt idx="2543">
                  <c:v>45020.958333333328</c:v>
                </c:pt>
                <c:pt idx="2544">
                  <c:v>45021</c:v>
                </c:pt>
                <c:pt idx="2545">
                  <c:v>45021.041666666672</c:v>
                </c:pt>
                <c:pt idx="2546">
                  <c:v>45021.083333333328</c:v>
                </c:pt>
                <c:pt idx="2547">
                  <c:v>45021.125</c:v>
                </c:pt>
                <c:pt idx="2548">
                  <c:v>45021.166666666672</c:v>
                </c:pt>
                <c:pt idx="2549">
                  <c:v>45021.208333333328</c:v>
                </c:pt>
                <c:pt idx="2550">
                  <c:v>45021.25</c:v>
                </c:pt>
                <c:pt idx="2551">
                  <c:v>45021.291666666672</c:v>
                </c:pt>
                <c:pt idx="2552">
                  <c:v>45021.333333333328</c:v>
                </c:pt>
                <c:pt idx="2553">
                  <c:v>45021.375</c:v>
                </c:pt>
                <c:pt idx="2554">
                  <c:v>45021.416666666672</c:v>
                </c:pt>
                <c:pt idx="2555">
                  <c:v>45021.458333333328</c:v>
                </c:pt>
                <c:pt idx="2556">
                  <c:v>45021.5</c:v>
                </c:pt>
                <c:pt idx="2557">
                  <c:v>45021.541666666672</c:v>
                </c:pt>
                <c:pt idx="2558">
                  <c:v>45021.583333333328</c:v>
                </c:pt>
                <c:pt idx="2559">
                  <c:v>45021.625</c:v>
                </c:pt>
                <c:pt idx="2560">
                  <c:v>45021.666666666672</c:v>
                </c:pt>
                <c:pt idx="2561">
                  <c:v>45021.708333333328</c:v>
                </c:pt>
                <c:pt idx="2562">
                  <c:v>45021.75</c:v>
                </c:pt>
                <c:pt idx="2563">
                  <c:v>45021.791666666672</c:v>
                </c:pt>
                <c:pt idx="2564">
                  <c:v>45021.833333333328</c:v>
                </c:pt>
                <c:pt idx="2565">
                  <c:v>45021.875</c:v>
                </c:pt>
                <c:pt idx="2566">
                  <c:v>45021.916666666672</c:v>
                </c:pt>
                <c:pt idx="2567">
                  <c:v>45021.958333333328</c:v>
                </c:pt>
                <c:pt idx="2568">
                  <c:v>45022</c:v>
                </c:pt>
                <c:pt idx="2569">
                  <c:v>45022.041666666672</c:v>
                </c:pt>
                <c:pt idx="2570">
                  <c:v>45022.083333333328</c:v>
                </c:pt>
                <c:pt idx="2571">
                  <c:v>45022.125</c:v>
                </c:pt>
                <c:pt idx="2572">
                  <c:v>45022.166666666672</c:v>
                </c:pt>
                <c:pt idx="2573">
                  <c:v>45022.208333333328</c:v>
                </c:pt>
                <c:pt idx="2574">
                  <c:v>45022.25</c:v>
                </c:pt>
                <c:pt idx="2575">
                  <c:v>45022.291666666672</c:v>
                </c:pt>
                <c:pt idx="2576">
                  <c:v>45022.333333333328</c:v>
                </c:pt>
                <c:pt idx="2577">
                  <c:v>45022.375</c:v>
                </c:pt>
                <c:pt idx="2578">
                  <c:v>45022.416666666672</c:v>
                </c:pt>
                <c:pt idx="2579">
                  <c:v>45022.458333333328</c:v>
                </c:pt>
                <c:pt idx="2580">
                  <c:v>45022.5</c:v>
                </c:pt>
                <c:pt idx="2581">
                  <c:v>45022.541666666672</c:v>
                </c:pt>
                <c:pt idx="2582">
                  <c:v>45022.583333333328</c:v>
                </c:pt>
                <c:pt idx="2583">
                  <c:v>45022.625</c:v>
                </c:pt>
                <c:pt idx="2584">
                  <c:v>45022.666666666672</c:v>
                </c:pt>
                <c:pt idx="2585">
                  <c:v>45022.708333333328</c:v>
                </c:pt>
                <c:pt idx="2586">
                  <c:v>45022.75</c:v>
                </c:pt>
                <c:pt idx="2587">
                  <c:v>45022.791666666672</c:v>
                </c:pt>
                <c:pt idx="2588">
                  <c:v>45022.833333333328</c:v>
                </c:pt>
                <c:pt idx="2589">
                  <c:v>45022.875</c:v>
                </c:pt>
                <c:pt idx="2590">
                  <c:v>45022.916666666672</c:v>
                </c:pt>
                <c:pt idx="2591">
                  <c:v>45022.958333333328</c:v>
                </c:pt>
                <c:pt idx="2592">
                  <c:v>45023</c:v>
                </c:pt>
                <c:pt idx="2593">
                  <c:v>45023.041666666672</c:v>
                </c:pt>
                <c:pt idx="2594">
                  <c:v>45023.083333333328</c:v>
                </c:pt>
                <c:pt idx="2595">
                  <c:v>45023.125</c:v>
                </c:pt>
                <c:pt idx="2596">
                  <c:v>45023.166666666672</c:v>
                </c:pt>
                <c:pt idx="2597">
                  <c:v>45023.208333333328</c:v>
                </c:pt>
                <c:pt idx="2598">
                  <c:v>45023.25</c:v>
                </c:pt>
                <c:pt idx="2599">
                  <c:v>45023.291666666672</c:v>
                </c:pt>
                <c:pt idx="2600">
                  <c:v>45023.333333333328</c:v>
                </c:pt>
                <c:pt idx="2601">
                  <c:v>45023.375</c:v>
                </c:pt>
                <c:pt idx="2602">
                  <c:v>45023.416666666672</c:v>
                </c:pt>
                <c:pt idx="2603">
                  <c:v>45023.458333333328</c:v>
                </c:pt>
                <c:pt idx="2604">
                  <c:v>45023.5</c:v>
                </c:pt>
                <c:pt idx="2605">
                  <c:v>45023.541666666672</c:v>
                </c:pt>
                <c:pt idx="2606">
                  <c:v>45023.583333333328</c:v>
                </c:pt>
                <c:pt idx="2607">
                  <c:v>45023.625</c:v>
                </c:pt>
                <c:pt idx="2608">
                  <c:v>45023.666666666672</c:v>
                </c:pt>
                <c:pt idx="2609">
                  <c:v>45023.708333333328</c:v>
                </c:pt>
                <c:pt idx="2610">
                  <c:v>45023.75</c:v>
                </c:pt>
                <c:pt idx="2611">
                  <c:v>45023.791666666672</c:v>
                </c:pt>
                <c:pt idx="2612">
                  <c:v>45023.833333333328</c:v>
                </c:pt>
                <c:pt idx="2613">
                  <c:v>45023.875</c:v>
                </c:pt>
                <c:pt idx="2614">
                  <c:v>45023.916666666672</c:v>
                </c:pt>
                <c:pt idx="2615">
                  <c:v>45023.958333333328</c:v>
                </c:pt>
                <c:pt idx="2616">
                  <c:v>45024</c:v>
                </c:pt>
                <c:pt idx="2617">
                  <c:v>45024.041666666672</c:v>
                </c:pt>
                <c:pt idx="2618">
                  <c:v>45024.083333333328</c:v>
                </c:pt>
                <c:pt idx="2619">
                  <c:v>45024.125</c:v>
                </c:pt>
                <c:pt idx="2620">
                  <c:v>45024.166666666672</c:v>
                </c:pt>
                <c:pt idx="2621">
                  <c:v>45024.208333333328</c:v>
                </c:pt>
                <c:pt idx="2622">
                  <c:v>45024.25</c:v>
                </c:pt>
                <c:pt idx="2623">
                  <c:v>45024.291666666672</c:v>
                </c:pt>
                <c:pt idx="2624">
                  <c:v>45024.333333333328</c:v>
                </c:pt>
                <c:pt idx="2625">
                  <c:v>45024.375</c:v>
                </c:pt>
                <c:pt idx="2626">
                  <c:v>45024.416666666672</c:v>
                </c:pt>
                <c:pt idx="2627">
                  <c:v>45024.458333333328</c:v>
                </c:pt>
                <c:pt idx="2628">
                  <c:v>45024.5</c:v>
                </c:pt>
                <c:pt idx="2629">
                  <c:v>45024.541666666672</c:v>
                </c:pt>
                <c:pt idx="2630">
                  <c:v>45024.583333333328</c:v>
                </c:pt>
                <c:pt idx="2631">
                  <c:v>45024.625</c:v>
                </c:pt>
                <c:pt idx="2632">
                  <c:v>45024.666666666672</c:v>
                </c:pt>
                <c:pt idx="2633">
                  <c:v>45024.708333333328</c:v>
                </c:pt>
                <c:pt idx="2634">
                  <c:v>45024.75</c:v>
                </c:pt>
                <c:pt idx="2635">
                  <c:v>45024.791666666672</c:v>
                </c:pt>
                <c:pt idx="2636">
                  <c:v>45024.833333333328</c:v>
                </c:pt>
                <c:pt idx="2637">
                  <c:v>45024.875</c:v>
                </c:pt>
                <c:pt idx="2638">
                  <c:v>45024.916666666672</c:v>
                </c:pt>
                <c:pt idx="2639">
                  <c:v>45024.958333333328</c:v>
                </c:pt>
                <c:pt idx="2640">
                  <c:v>45025</c:v>
                </c:pt>
                <c:pt idx="2641">
                  <c:v>45025.041666666672</c:v>
                </c:pt>
                <c:pt idx="2642">
                  <c:v>45025.083333333328</c:v>
                </c:pt>
                <c:pt idx="2643">
                  <c:v>45025.125</c:v>
                </c:pt>
                <c:pt idx="2644">
                  <c:v>45025.166666666672</c:v>
                </c:pt>
                <c:pt idx="2645">
                  <c:v>45025.208333333328</c:v>
                </c:pt>
                <c:pt idx="2646">
                  <c:v>45025.25</c:v>
                </c:pt>
                <c:pt idx="2647">
                  <c:v>45025.291666666672</c:v>
                </c:pt>
                <c:pt idx="2648">
                  <c:v>45025.333333333328</c:v>
                </c:pt>
                <c:pt idx="2649">
                  <c:v>45025.375</c:v>
                </c:pt>
                <c:pt idx="2650">
                  <c:v>45025.416666666672</c:v>
                </c:pt>
                <c:pt idx="2651">
                  <c:v>45025.458333333328</c:v>
                </c:pt>
                <c:pt idx="2652">
                  <c:v>45025.5</c:v>
                </c:pt>
                <c:pt idx="2653">
                  <c:v>45025.541666666672</c:v>
                </c:pt>
                <c:pt idx="2654">
                  <c:v>45025.583333333328</c:v>
                </c:pt>
                <c:pt idx="2655">
                  <c:v>45025.625</c:v>
                </c:pt>
                <c:pt idx="2656">
                  <c:v>45025.666666666672</c:v>
                </c:pt>
                <c:pt idx="2657">
                  <c:v>45025.708333333328</c:v>
                </c:pt>
                <c:pt idx="2658">
                  <c:v>45025.75</c:v>
                </c:pt>
                <c:pt idx="2659">
                  <c:v>45025.791666666672</c:v>
                </c:pt>
                <c:pt idx="2660">
                  <c:v>45025.833333333328</c:v>
                </c:pt>
                <c:pt idx="2661">
                  <c:v>45025.875</c:v>
                </c:pt>
                <c:pt idx="2662">
                  <c:v>45025.916666666672</c:v>
                </c:pt>
                <c:pt idx="2663">
                  <c:v>45025.958333333328</c:v>
                </c:pt>
                <c:pt idx="2664">
                  <c:v>45026</c:v>
                </c:pt>
                <c:pt idx="2665">
                  <c:v>45026.041666666672</c:v>
                </c:pt>
                <c:pt idx="2666">
                  <c:v>45026.083333333328</c:v>
                </c:pt>
                <c:pt idx="2667">
                  <c:v>45026.125</c:v>
                </c:pt>
                <c:pt idx="2668">
                  <c:v>45026.166666666672</c:v>
                </c:pt>
                <c:pt idx="2669">
                  <c:v>45026.208333333328</c:v>
                </c:pt>
                <c:pt idx="2670">
                  <c:v>45026.25</c:v>
                </c:pt>
                <c:pt idx="2671">
                  <c:v>45026.291666666672</c:v>
                </c:pt>
                <c:pt idx="2672">
                  <c:v>45026.333333333328</c:v>
                </c:pt>
                <c:pt idx="2673">
                  <c:v>45026.375</c:v>
                </c:pt>
                <c:pt idx="2674">
                  <c:v>45026.416666666672</c:v>
                </c:pt>
                <c:pt idx="2675">
                  <c:v>45026.458333333328</c:v>
                </c:pt>
                <c:pt idx="2676">
                  <c:v>45026.5</c:v>
                </c:pt>
                <c:pt idx="2677">
                  <c:v>45026.541666666672</c:v>
                </c:pt>
                <c:pt idx="2678">
                  <c:v>45026.583333333328</c:v>
                </c:pt>
                <c:pt idx="2679">
                  <c:v>45026.625</c:v>
                </c:pt>
                <c:pt idx="2680">
                  <c:v>45026.666666666672</c:v>
                </c:pt>
                <c:pt idx="2681">
                  <c:v>45026.708333333328</c:v>
                </c:pt>
                <c:pt idx="2682">
                  <c:v>45026.75</c:v>
                </c:pt>
                <c:pt idx="2683">
                  <c:v>45026.791666666672</c:v>
                </c:pt>
                <c:pt idx="2684">
                  <c:v>45026.833333333328</c:v>
                </c:pt>
                <c:pt idx="2685">
                  <c:v>45026.875</c:v>
                </c:pt>
                <c:pt idx="2686">
                  <c:v>45026.916666666672</c:v>
                </c:pt>
                <c:pt idx="2687">
                  <c:v>45026.958333333328</c:v>
                </c:pt>
                <c:pt idx="2688">
                  <c:v>45027</c:v>
                </c:pt>
                <c:pt idx="2689">
                  <c:v>45027.041666666672</c:v>
                </c:pt>
                <c:pt idx="2690">
                  <c:v>45027.083333333328</c:v>
                </c:pt>
                <c:pt idx="2691">
                  <c:v>45027.125</c:v>
                </c:pt>
                <c:pt idx="2692">
                  <c:v>45027.166666666672</c:v>
                </c:pt>
                <c:pt idx="2693">
                  <c:v>45027.208333333328</c:v>
                </c:pt>
                <c:pt idx="2694">
                  <c:v>45027.25</c:v>
                </c:pt>
                <c:pt idx="2695">
                  <c:v>45027.291666666672</c:v>
                </c:pt>
                <c:pt idx="2696">
                  <c:v>45027.333333333328</c:v>
                </c:pt>
                <c:pt idx="2697">
                  <c:v>45027.375</c:v>
                </c:pt>
                <c:pt idx="2698">
                  <c:v>45027.416666666672</c:v>
                </c:pt>
                <c:pt idx="2699">
                  <c:v>45027.458333333328</c:v>
                </c:pt>
                <c:pt idx="2700">
                  <c:v>45027.5</c:v>
                </c:pt>
                <c:pt idx="2701">
                  <c:v>45027.541666666672</c:v>
                </c:pt>
                <c:pt idx="2702">
                  <c:v>45027.583333333328</c:v>
                </c:pt>
                <c:pt idx="2703">
                  <c:v>45027.625</c:v>
                </c:pt>
                <c:pt idx="2704">
                  <c:v>45027.666666666672</c:v>
                </c:pt>
                <c:pt idx="2705">
                  <c:v>45027.708333333328</c:v>
                </c:pt>
                <c:pt idx="2706">
                  <c:v>45027.75</c:v>
                </c:pt>
                <c:pt idx="2707">
                  <c:v>45027.791666666672</c:v>
                </c:pt>
                <c:pt idx="2708">
                  <c:v>45027.833333333328</c:v>
                </c:pt>
                <c:pt idx="2709">
                  <c:v>45027.875</c:v>
                </c:pt>
                <c:pt idx="2710">
                  <c:v>45027.916666666672</c:v>
                </c:pt>
                <c:pt idx="2711">
                  <c:v>45027.958333333328</c:v>
                </c:pt>
                <c:pt idx="2712">
                  <c:v>45028</c:v>
                </c:pt>
                <c:pt idx="2713">
                  <c:v>45028.041666666672</c:v>
                </c:pt>
                <c:pt idx="2714">
                  <c:v>45028.083333333328</c:v>
                </c:pt>
                <c:pt idx="2715">
                  <c:v>45028.125</c:v>
                </c:pt>
                <c:pt idx="2716">
                  <c:v>45028.166666666672</c:v>
                </c:pt>
                <c:pt idx="2717">
                  <c:v>45028.208333333328</c:v>
                </c:pt>
                <c:pt idx="2718">
                  <c:v>45028.25</c:v>
                </c:pt>
                <c:pt idx="2719">
                  <c:v>45028.291666666672</c:v>
                </c:pt>
                <c:pt idx="2720">
                  <c:v>45028.333333333328</c:v>
                </c:pt>
                <c:pt idx="2721">
                  <c:v>45028.375</c:v>
                </c:pt>
                <c:pt idx="2722">
                  <c:v>45028.416666666672</c:v>
                </c:pt>
                <c:pt idx="2723">
                  <c:v>45028.458333333328</c:v>
                </c:pt>
                <c:pt idx="2724">
                  <c:v>45028.5</c:v>
                </c:pt>
                <c:pt idx="2725">
                  <c:v>45028.541666666672</c:v>
                </c:pt>
                <c:pt idx="2726">
                  <c:v>45028.583333333328</c:v>
                </c:pt>
                <c:pt idx="2727">
                  <c:v>45028.625</c:v>
                </c:pt>
                <c:pt idx="2728">
                  <c:v>45028.666666666672</c:v>
                </c:pt>
                <c:pt idx="2729">
                  <c:v>45028.708333333328</c:v>
                </c:pt>
                <c:pt idx="2730">
                  <c:v>45028.75</c:v>
                </c:pt>
                <c:pt idx="2731">
                  <c:v>45028.791666666672</c:v>
                </c:pt>
                <c:pt idx="2732">
                  <c:v>45028.833333333328</c:v>
                </c:pt>
                <c:pt idx="2733">
                  <c:v>45028.875</c:v>
                </c:pt>
                <c:pt idx="2734">
                  <c:v>45028.916666666672</c:v>
                </c:pt>
                <c:pt idx="2735">
                  <c:v>45028.958333333328</c:v>
                </c:pt>
                <c:pt idx="2736">
                  <c:v>45029</c:v>
                </c:pt>
                <c:pt idx="2737">
                  <c:v>45029.041666666672</c:v>
                </c:pt>
                <c:pt idx="2738">
                  <c:v>45029.083333333328</c:v>
                </c:pt>
                <c:pt idx="2739">
                  <c:v>45029.125</c:v>
                </c:pt>
                <c:pt idx="2740">
                  <c:v>45029.166666666672</c:v>
                </c:pt>
                <c:pt idx="2741">
                  <c:v>45029.208333333328</c:v>
                </c:pt>
                <c:pt idx="2742">
                  <c:v>45029.25</c:v>
                </c:pt>
                <c:pt idx="2743">
                  <c:v>45029.291666666672</c:v>
                </c:pt>
                <c:pt idx="2744">
                  <c:v>45029.333333333328</c:v>
                </c:pt>
                <c:pt idx="2745">
                  <c:v>45029.375</c:v>
                </c:pt>
                <c:pt idx="2746">
                  <c:v>45029.416666666672</c:v>
                </c:pt>
                <c:pt idx="2747">
                  <c:v>45029.458333333328</c:v>
                </c:pt>
                <c:pt idx="2748">
                  <c:v>45029.5</c:v>
                </c:pt>
                <c:pt idx="2749">
                  <c:v>45029.541666666672</c:v>
                </c:pt>
                <c:pt idx="2750">
                  <c:v>45029.583333333328</c:v>
                </c:pt>
                <c:pt idx="2751">
                  <c:v>45029.625</c:v>
                </c:pt>
                <c:pt idx="2752">
                  <c:v>45029.666666666672</c:v>
                </c:pt>
                <c:pt idx="2753">
                  <c:v>45029.708333333328</c:v>
                </c:pt>
                <c:pt idx="2754">
                  <c:v>45029.75</c:v>
                </c:pt>
                <c:pt idx="2755">
                  <c:v>45029.791666666672</c:v>
                </c:pt>
                <c:pt idx="2756">
                  <c:v>45029.833333333328</c:v>
                </c:pt>
                <c:pt idx="2757">
                  <c:v>45029.875</c:v>
                </c:pt>
                <c:pt idx="2758">
                  <c:v>45029.916666666672</c:v>
                </c:pt>
                <c:pt idx="2759">
                  <c:v>45029.958333333328</c:v>
                </c:pt>
                <c:pt idx="2760">
                  <c:v>45030</c:v>
                </c:pt>
                <c:pt idx="2761">
                  <c:v>45030.041666666672</c:v>
                </c:pt>
                <c:pt idx="2762">
                  <c:v>45030.083333333328</c:v>
                </c:pt>
                <c:pt idx="2763">
                  <c:v>45030.125</c:v>
                </c:pt>
                <c:pt idx="2764">
                  <c:v>45030.166666666672</c:v>
                </c:pt>
                <c:pt idx="2765">
                  <c:v>45030.208333333328</c:v>
                </c:pt>
                <c:pt idx="2766">
                  <c:v>45030.25</c:v>
                </c:pt>
                <c:pt idx="2767">
                  <c:v>45030.291666666672</c:v>
                </c:pt>
                <c:pt idx="2768">
                  <c:v>45030.333333333328</c:v>
                </c:pt>
                <c:pt idx="2769">
                  <c:v>45030.375</c:v>
                </c:pt>
                <c:pt idx="2770">
                  <c:v>45030.416666666672</c:v>
                </c:pt>
                <c:pt idx="2771">
                  <c:v>45030.458333333328</c:v>
                </c:pt>
                <c:pt idx="2772">
                  <c:v>45030.5</c:v>
                </c:pt>
                <c:pt idx="2773">
                  <c:v>45030.541666666672</c:v>
                </c:pt>
                <c:pt idx="2774">
                  <c:v>45030.583333333328</c:v>
                </c:pt>
                <c:pt idx="2775">
                  <c:v>45030.625</c:v>
                </c:pt>
                <c:pt idx="2776">
                  <c:v>45030.666666666672</c:v>
                </c:pt>
                <c:pt idx="2777">
                  <c:v>45030.708333333328</c:v>
                </c:pt>
                <c:pt idx="2778">
                  <c:v>45030.75</c:v>
                </c:pt>
                <c:pt idx="2779">
                  <c:v>45030.791666666672</c:v>
                </c:pt>
                <c:pt idx="2780">
                  <c:v>45030.833333333328</c:v>
                </c:pt>
                <c:pt idx="2781">
                  <c:v>45030.875</c:v>
                </c:pt>
                <c:pt idx="2782">
                  <c:v>45030.916666666672</c:v>
                </c:pt>
                <c:pt idx="2783">
                  <c:v>45030.958333333328</c:v>
                </c:pt>
                <c:pt idx="2784">
                  <c:v>45031</c:v>
                </c:pt>
                <c:pt idx="2785">
                  <c:v>45031.041666666672</c:v>
                </c:pt>
                <c:pt idx="2786">
                  <c:v>45031.083333333328</c:v>
                </c:pt>
                <c:pt idx="2787">
                  <c:v>45031.125</c:v>
                </c:pt>
                <c:pt idx="2788">
                  <c:v>45031.166666666672</c:v>
                </c:pt>
                <c:pt idx="2789">
                  <c:v>45031.208333333328</c:v>
                </c:pt>
                <c:pt idx="2790">
                  <c:v>45031.25</c:v>
                </c:pt>
                <c:pt idx="2791">
                  <c:v>45031.291666666672</c:v>
                </c:pt>
                <c:pt idx="2792">
                  <c:v>45031.333333333328</c:v>
                </c:pt>
                <c:pt idx="2793">
                  <c:v>45031.375</c:v>
                </c:pt>
                <c:pt idx="2794">
                  <c:v>45031.416666666672</c:v>
                </c:pt>
                <c:pt idx="2795">
                  <c:v>45031.458333333328</c:v>
                </c:pt>
                <c:pt idx="2796">
                  <c:v>45031.5</c:v>
                </c:pt>
                <c:pt idx="2797">
                  <c:v>45031.541666666672</c:v>
                </c:pt>
                <c:pt idx="2798">
                  <c:v>45031.583333333328</c:v>
                </c:pt>
                <c:pt idx="2799">
                  <c:v>45031.625</c:v>
                </c:pt>
                <c:pt idx="2800">
                  <c:v>45031.666666666672</c:v>
                </c:pt>
                <c:pt idx="2801">
                  <c:v>45031.708333333328</c:v>
                </c:pt>
                <c:pt idx="2802">
                  <c:v>45031.75</c:v>
                </c:pt>
                <c:pt idx="2803">
                  <c:v>45031.791666666672</c:v>
                </c:pt>
                <c:pt idx="2804">
                  <c:v>45031.833333333328</c:v>
                </c:pt>
                <c:pt idx="2805">
                  <c:v>45031.875</c:v>
                </c:pt>
                <c:pt idx="2806">
                  <c:v>45031.916666666672</c:v>
                </c:pt>
                <c:pt idx="2807">
                  <c:v>45031.958333333328</c:v>
                </c:pt>
                <c:pt idx="2808">
                  <c:v>45032</c:v>
                </c:pt>
                <c:pt idx="2809">
                  <c:v>45032.041666666672</c:v>
                </c:pt>
                <c:pt idx="2810">
                  <c:v>45032.083333333328</c:v>
                </c:pt>
                <c:pt idx="2811">
                  <c:v>45032.125</c:v>
                </c:pt>
                <c:pt idx="2812">
                  <c:v>45032.166666666672</c:v>
                </c:pt>
                <c:pt idx="2813">
                  <c:v>45032.208333333328</c:v>
                </c:pt>
                <c:pt idx="2814">
                  <c:v>45032.25</c:v>
                </c:pt>
                <c:pt idx="2815">
                  <c:v>45032.291666666672</c:v>
                </c:pt>
                <c:pt idx="2816">
                  <c:v>45032.333333333328</c:v>
                </c:pt>
                <c:pt idx="2817">
                  <c:v>45032.375</c:v>
                </c:pt>
                <c:pt idx="2818">
                  <c:v>45032.416666666672</c:v>
                </c:pt>
                <c:pt idx="2819">
                  <c:v>45032.458333333328</c:v>
                </c:pt>
                <c:pt idx="2820">
                  <c:v>45032.5</c:v>
                </c:pt>
                <c:pt idx="2821">
                  <c:v>45032.541666666672</c:v>
                </c:pt>
                <c:pt idx="2822">
                  <c:v>45032.583333333328</c:v>
                </c:pt>
                <c:pt idx="2823">
                  <c:v>45032.625</c:v>
                </c:pt>
                <c:pt idx="2824">
                  <c:v>45032.666666666672</c:v>
                </c:pt>
                <c:pt idx="2825">
                  <c:v>45032.708333333328</c:v>
                </c:pt>
                <c:pt idx="2826">
                  <c:v>45032.75</c:v>
                </c:pt>
                <c:pt idx="2827">
                  <c:v>45032.791666666672</c:v>
                </c:pt>
                <c:pt idx="2828">
                  <c:v>45032.833333333328</c:v>
                </c:pt>
                <c:pt idx="2829">
                  <c:v>45032.875</c:v>
                </c:pt>
                <c:pt idx="2830">
                  <c:v>45032.916666666672</c:v>
                </c:pt>
                <c:pt idx="2831">
                  <c:v>45032.958333333328</c:v>
                </c:pt>
                <c:pt idx="2832">
                  <c:v>45033</c:v>
                </c:pt>
                <c:pt idx="2833">
                  <c:v>45033.041666666672</c:v>
                </c:pt>
                <c:pt idx="2834">
                  <c:v>45033.083333333328</c:v>
                </c:pt>
                <c:pt idx="2835">
                  <c:v>45033.125</c:v>
                </c:pt>
                <c:pt idx="2836">
                  <c:v>45033.166666666672</c:v>
                </c:pt>
                <c:pt idx="2837">
                  <c:v>45033.208333333328</c:v>
                </c:pt>
                <c:pt idx="2838">
                  <c:v>45033.25</c:v>
                </c:pt>
                <c:pt idx="2839">
                  <c:v>45033.291666666672</c:v>
                </c:pt>
                <c:pt idx="2840">
                  <c:v>45033.333333333328</c:v>
                </c:pt>
                <c:pt idx="2841">
                  <c:v>45033.375</c:v>
                </c:pt>
                <c:pt idx="2842">
                  <c:v>45033.416666666672</c:v>
                </c:pt>
                <c:pt idx="2843">
                  <c:v>45033.458333333328</c:v>
                </c:pt>
                <c:pt idx="2844">
                  <c:v>45033.5</c:v>
                </c:pt>
                <c:pt idx="2845">
                  <c:v>45033.541666666672</c:v>
                </c:pt>
                <c:pt idx="2846">
                  <c:v>45033.583333333328</c:v>
                </c:pt>
                <c:pt idx="2847">
                  <c:v>45033.625</c:v>
                </c:pt>
                <c:pt idx="2848">
                  <c:v>45033.666666666672</c:v>
                </c:pt>
                <c:pt idx="2849">
                  <c:v>45033.708333333328</c:v>
                </c:pt>
                <c:pt idx="2850">
                  <c:v>45033.75</c:v>
                </c:pt>
                <c:pt idx="2851">
                  <c:v>45033.791666666672</c:v>
                </c:pt>
                <c:pt idx="2852">
                  <c:v>45033.833333333328</c:v>
                </c:pt>
                <c:pt idx="2853">
                  <c:v>45033.875</c:v>
                </c:pt>
                <c:pt idx="2854">
                  <c:v>45033.916666666672</c:v>
                </c:pt>
                <c:pt idx="2855">
                  <c:v>45033.958333333328</c:v>
                </c:pt>
                <c:pt idx="2856">
                  <c:v>45034</c:v>
                </c:pt>
                <c:pt idx="2857">
                  <c:v>45034.041666666672</c:v>
                </c:pt>
                <c:pt idx="2858">
                  <c:v>45034.083333333328</c:v>
                </c:pt>
                <c:pt idx="2859">
                  <c:v>45034.125</c:v>
                </c:pt>
                <c:pt idx="2860">
                  <c:v>45034.166666666672</c:v>
                </c:pt>
                <c:pt idx="2861">
                  <c:v>45034.208333333328</c:v>
                </c:pt>
                <c:pt idx="2862">
                  <c:v>45034.25</c:v>
                </c:pt>
                <c:pt idx="2863">
                  <c:v>45034.291666666672</c:v>
                </c:pt>
                <c:pt idx="2864">
                  <c:v>45034.333333333328</c:v>
                </c:pt>
                <c:pt idx="2865">
                  <c:v>45034.375</c:v>
                </c:pt>
                <c:pt idx="2866">
                  <c:v>45034.416666666672</c:v>
                </c:pt>
                <c:pt idx="2867">
                  <c:v>45034.458333333328</c:v>
                </c:pt>
                <c:pt idx="2868">
                  <c:v>45034.5</c:v>
                </c:pt>
                <c:pt idx="2869">
                  <c:v>45034.541666666672</c:v>
                </c:pt>
                <c:pt idx="2870">
                  <c:v>45034.583333333328</c:v>
                </c:pt>
                <c:pt idx="2871">
                  <c:v>45034.625</c:v>
                </c:pt>
                <c:pt idx="2872">
                  <c:v>45034.666666666672</c:v>
                </c:pt>
                <c:pt idx="2873">
                  <c:v>45034.708333333328</c:v>
                </c:pt>
                <c:pt idx="2874">
                  <c:v>45034.75</c:v>
                </c:pt>
                <c:pt idx="2875">
                  <c:v>45034.791666666672</c:v>
                </c:pt>
                <c:pt idx="2876">
                  <c:v>45034.833333333328</c:v>
                </c:pt>
                <c:pt idx="2877">
                  <c:v>45034.875</c:v>
                </c:pt>
                <c:pt idx="2878">
                  <c:v>45034.916666666672</c:v>
                </c:pt>
                <c:pt idx="2879">
                  <c:v>45034.958333333328</c:v>
                </c:pt>
                <c:pt idx="2880">
                  <c:v>45035</c:v>
                </c:pt>
                <c:pt idx="2881">
                  <c:v>45035.041666666672</c:v>
                </c:pt>
                <c:pt idx="2882">
                  <c:v>45035.083333333328</c:v>
                </c:pt>
                <c:pt idx="2883">
                  <c:v>45035.125</c:v>
                </c:pt>
                <c:pt idx="2884">
                  <c:v>45035.166666666672</c:v>
                </c:pt>
                <c:pt idx="2885">
                  <c:v>45035.208333333328</c:v>
                </c:pt>
                <c:pt idx="2886">
                  <c:v>45035.25</c:v>
                </c:pt>
                <c:pt idx="2887">
                  <c:v>45035.291666666672</c:v>
                </c:pt>
                <c:pt idx="2888">
                  <c:v>45035.333333333328</c:v>
                </c:pt>
                <c:pt idx="2889">
                  <c:v>45035.375</c:v>
                </c:pt>
                <c:pt idx="2890">
                  <c:v>45035.416666666672</c:v>
                </c:pt>
                <c:pt idx="2891">
                  <c:v>45035.458333333328</c:v>
                </c:pt>
                <c:pt idx="2892">
                  <c:v>45035.5</c:v>
                </c:pt>
                <c:pt idx="2893">
                  <c:v>45035.541666666672</c:v>
                </c:pt>
                <c:pt idx="2894">
                  <c:v>45035.583333333328</c:v>
                </c:pt>
                <c:pt idx="2895">
                  <c:v>45035.625</c:v>
                </c:pt>
                <c:pt idx="2896">
                  <c:v>45035.666666666672</c:v>
                </c:pt>
                <c:pt idx="2897">
                  <c:v>45035.708333333328</c:v>
                </c:pt>
                <c:pt idx="2898">
                  <c:v>45035.75</c:v>
                </c:pt>
                <c:pt idx="2899">
                  <c:v>45035.791666666672</c:v>
                </c:pt>
                <c:pt idx="2900">
                  <c:v>45035.833333333328</c:v>
                </c:pt>
                <c:pt idx="2901">
                  <c:v>45035.875</c:v>
                </c:pt>
                <c:pt idx="2902">
                  <c:v>45035.916666666672</c:v>
                </c:pt>
                <c:pt idx="2903">
                  <c:v>45035.958333333328</c:v>
                </c:pt>
                <c:pt idx="2904">
                  <c:v>45036</c:v>
                </c:pt>
                <c:pt idx="2905">
                  <c:v>45036.041666666672</c:v>
                </c:pt>
                <c:pt idx="2906">
                  <c:v>45036.083333333328</c:v>
                </c:pt>
                <c:pt idx="2907">
                  <c:v>45036.125</c:v>
                </c:pt>
                <c:pt idx="2908">
                  <c:v>45036.166666666672</c:v>
                </c:pt>
                <c:pt idx="2909">
                  <c:v>45036.208333333328</c:v>
                </c:pt>
                <c:pt idx="2910">
                  <c:v>45036.25</c:v>
                </c:pt>
                <c:pt idx="2911">
                  <c:v>45036.291666666672</c:v>
                </c:pt>
                <c:pt idx="2912">
                  <c:v>45036.333333333328</c:v>
                </c:pt>
                <c:pt idx="2913">
                  <c:v>45036.375</c:v>
                </c:pt>
                <c:pt idx="2914">
                  <c:v>45036.416666666672</c:v>
                </c:pt>
                <c:pt idx="2915">
                  <c:v>45036.458333333328</c:v>
                </c:pt>
                <c:pt idx="2916">
                  <c:v>45036.5</c:v>
                </c:pt>
                <c:pt idx="2917">
                  <c:v>45036.541666666672</c:v>
                </c:pt>
                <c:pt idx="2918">
                  <c:v>45036.583333333328</c:v>
                </c:pt>
                <c:pt idx="2919">
                  <c:v>45036.625</c:v>
                </c:pt>
                <c:pt idx="2920">
                  <c:v>45036.666666666672</c:v>
                </c:pt>
                <c:pt idx="2921">
                  <c:v>45036.708333333328</c:v>
                </c:pt>
                <c:pt idx="2922">
                  <c:v>45036.75</c:v>
                </c:pt>
                <c:pt idx="2923">
                  <c:v>45036.791666666672</c:v>
                </c:pt>
                <c:pt idx="2924">
                  <c:v>45036.833333333328</c:v>
                </c:pt>
                <c:pt idx="2925">
                  <c:v>45036.875</c:v>
                </c:pt>
                <c:pt idx="2926">
                  <c:v>45036.916666666672</c:v>
                </c:pt>
                <c:pt idx="2927">
                  <c:v>45036.958333333328</c:v>
                </c:pt>
                <c:pt idx="2928">
                  <c:v>45037</c:v>
                </c:pt>
                <c:pt idx="2929">
                  <c:v>45037.041666666672</c:v>
                </c:pt>
                <c:pt idx="2930">
                  <c:v>45037.083333333328</c:v>
                </c:pt>
                <c:pt idx="2931">
                  <c:v>45037.125</c:v>
                </c:pt>
                <c:pt idx="2932">
                  <c:v>45037.166666666672</c:v>
                </c:pt>
                <c:pt idx="2933">
                  <c:v>45037.208333333328</c:v>
                </c:pt>
                <c:pt idx="2934">
                  <c:v>45037.25</c:v>
                </c:pt>
                <c:pt idx="2935">
                  <c:v>45037.291666666672</c:v>
                </c:pt>
                <c:pt idx="2936">
                  <c:v>45037.333333333328</c:v>
                </c:pt>
                <c:pt idx="2937">
                  <c:v>45037.375</c:v>
                </c:pt>
                <c:pt idx="2938">
                  <c:v>45037.416666666672</c:v>
                </c:pt>
                <c:pt idx="2939">
                  <c:v>45037.458333333328</c:v>
                </c:pt>
                <c:pt idx="2940">
                  <c:v>45037.5</c:v>
                </c:pt>
                <c:pt idx="2941">
                  <c:v>45037.541666666672</c:v>
                </c:pt>
                <c:pt idx="2942">
                  <c:v>45037.583333333328</c:v>
                </c:pt>
                <c:pt idx="2943">
                  <c:v>45037.625</c:v>
                </c:pt>
                <c:pt idx="2944">
                  <c:v>45037.666666666672</c:v>
                </c:pt>
                <c:pt idx="2945">
                  <c:v>45037.708333333328</c:v>
                </c:pt>
                <c:pt idx="2946">
                  <c:v>45037.75</c:v>
                </c:pt>
                <c:pt idx="2947">
                  <c:v>45037.791666666672</c:v>
                </c:pt>
                <c:pt idx="2948">
                  <c:v>45037.833333333328</c:v>
                </c:pt>
                <c:pt idx="2949">
                  <c:v>45037.875</c:v>
                </c:pt>
                <c:pt idx="2950">
                  <c:v>45037.916666666672</c:v>
                </c:pt>
                <c:pt idx="2951">
                  <c:v>45037.958333333328</c:v>
                </c:pt>
                <c:pt idx="2952">
                  <c:v>45038</c:v>
                </c:pt>
                <c:pt idx="2953">
                  <c:v>45038.041666666672</c:v>
                </c:pt>
                <c:pt idx="2954">
                  <c:v>45038.083333333328</c:v>
                </c:pt>
                <c:pt idx="2955">
                  <c:v>45038.125</c:v>
                </c:pt>
                <c:pt idx="2956">
                  <c:v>45038.166666666672</c:v>
                </c:pt>
                <c:pt idx="2957">
                  <c:v>45038.208333333328</c:v>
                </c:pt>
                <c:pt idx="2958">
                  <c:v>45038.25</c:v>
                </c:pt>
                <c:pt idx="2959">
                  <c:v>45038.291666666672</c:v>
                </c:pt>
                <c:pt idx="2960">
                  <c:v>45038.333333333328</c:v>
                </c:pt>
                <c:pt idx="2961">
                  <c:v>45038.375</c:v>
                </c:pt>
                <c:pt idx="2962">
                  <c:v>45038.416666666672</c:v>
                </c:pt>
                <c:pt idx="2963">
                  <c:v>45038.458333333328</c:v>
                </c:pt>
                <c:pt idx="2964">
                  <c:v>45038.5</c:v>
                </c:pt>
                <c:pt idx="2965">
                  <c:v>45038.541666666672</c:v>
                </c:pt>
                <c:pt idx="2966">
                  <c:v>45038.583333333328</c:v>
                </c:pt>
                <c:pt idx="2967">
                  <c:v>45038.625</c:v>
                </c:pt>
                <c:pt idx="2968">
                  <c:v>45038.666666666672</c:v>
                </c:pt>
                <c:pt idx="2969">
                  <c:v>45038.708333333328</c:v>
                </c:pt>
                <c:pt idx="2970">
                  <c:v>45038.75</c:v>
                </c:pt>
                <c:pt idx="2971">
                  <c:v>45038.791666666672</c:v>
                </c:pt>
                <c:pt idx="2972">
                  <c:v>45038.833333333328</c:v>
                </c:pt>
                <c:pt idx="2973">
                  <c:v>45038.875</c:v>
                </c:pt>
                <c:pt idx="2974">
                  <c:v>45038.916666666672</c:v>
                </c:pt>
                <c:pt idx="2975">
                  <c:v>45038.958333333328</c:v>
                </c:pt>
                <c:pt idx="2976">
                  <c:v>45039</c:v>
                </c:pt>
                <c:pt idx="2977">
                  <c:v>45039.041666666672</c:v>
                </c:pt>
                <c:pt idx="2978">
                  <c:v>45039.083333333328</c:v>
                </c:pt>
                <c:pt idx="2979">
                  <c:v>45039.125</c:v>
                </c:pt>
                <c:pt idx="2980">
                  <c:v>45039.166666666672</c:v>
                </c:pt>
                <c:pt idx="2981">
                  <c:v>45039.208333333328</c:v>
                </c:pt>
                <c:pt idx="2982">
                  <c:v>45039.25</c:v>
                </c:pt>
                <c:pt idx="2983">
                  <c:v>45039.291666666672</c:v>
                </c:pt>
                <c:pt idx="2984">
                  <c:v>45039.333333333328</c:v>
                </c:pt>
                <c:pt idx="2985">
                  <c:v>45039.375</c:v>
                </c:pt>
                <c:pt idx="2986">
                  <c:v>45039.416666666672</c:v>
                </c:pt>
                <c:pt idx="2987">
                  <c:v>45039.458333333328</c:v>
                </c:pt>
                <c:pt idx="2988">
                  <c:v>45039.5</c:v>
                </c:pt>
                <c:pt idx="2989">
                  <c:v>45039.541666666672</c:v>
                </c:pt>
                <c:pt idx="2990">
                  <c:v>45039.583333333328</c:v>
                </c:pt>
                <c:pt idx="2991">
                  <c:v>45039.625</c:v>
                </c:pt>
                <c:pt idx="2992">
                  <c:v>45039.666666666672</c:v>
                </c:pt>
                <c:pt idx="2993">
                  <c:v>45039.708333333328</c:v>
                </c:pt>
                <c:pt idx="2994">
                  <c:v>45039.75</c:v>
                </c:pt>
                <c:pt idx="2995">
                  <c:v>45039.791666666672</c:v>
                </c:pt>
                <c:pt idx="2996">
                  <c:v>45039.833333333328</c:v>
                </c:pt>
                <c:pt idx="2997">
                  <c:v>45039.875</c:v>
                </c:pt>
                <c:pt idx="2998">
                  <c:v>45039.916666666672</c:v>
                </c:pt>
                <c:pt idx="2999">
                  <c:v>45039.958333333328</c:v>
                </c:pt>
                <c:pt idx="3000">
                  <c:v>45040</c:v>
                </c:pt>
                <c:pt idx="3001">
                  <c:v>45040.041666666672</c:v>
                </c:pt>
                <c:pt idx="3002">
                  <c:v>45040.083333333328</c:v>
                </c:pt>
                <c:pt idx="3003">
                  <c:v>45040.125</c:v>
                </c:pt>
                <c:pt idx="3004">
                  <c:v>45040.166666666672</c:v>
                </c:pt>
                <c:pt idx="3005">
                  <c:v>45040.208333333328</c:v>
                </c:pt>
                <c:pt idx="3006">
                  <c:v>45040.25</c:v>
                </c:pt>
                <c:pt idx="3007">
                  <c:v>45040.291666666672</c:v>
                </c:pt>
                <c:pt idx="3008">
                  <c:v>45040.333333333328</c:v>
                </c:pt>
                <c:pt idx="3009">
                  <c:v>45040.375</c:v>
                </c:pt>
                <c:pt idx="3010">
                  <c:v>45040.416666666672</c:v>
                </c:pt>
                <c:pt idx="3011">
                  <c:v>45040.458333333328</c:v>
                </c:pt>
                <c:pt idx="3012">
                  <c:v>45040.5</c:v>
                </c:pt>
                <c:pt idx="3013">
                  <c:v>45040.541666666672</c:v>
                </c:pt>
                <c:pt idx="3014">
                  <c:v>45040.583333333328</c:v>
                </c:pt>
                <c:pt idx="3015">
                  <c:v>45040.625</c:v>
                </c:pt>
                <c:pt idx="3016">
                  <c:v>45040.666666666672</c:v>
                </c:pt>
                <c:pt idx="3017">
                  <c:v>45040.708333333328</c:v>
                </c:pt>
                <c:pt idx="3018">
                  <c:v>45040.75</c:v>
                </c:pt>
                <c:pt idx="3019">
                  <c:v>45040.791666666672</c:v>
                </c:pt>
                <c:pt idx="3020">
                  <c:v>45040.833333333328</c:v>
                </c:pt>
                <c:pt idx="3021">
                  <c:v>45040.875</c:v>
                </c:pt>
                <c:pt idx="3022">
                  <c:v>45040.916666666672</c:v>
                </c:pt>
                <c:pt idx="3023">
                  <c:v>45040.958333333328</c:v>
                </c:pt>
                <c:pt idx="3024">
                  <c:v>45041</c:v>
                </c:pt>
                <c:pt idx="3025">
                  <c:v>45041.041666666672</c:v>
                </c:pt>
                <c:pt idx="3026">
                  <c:v>45041.083333333328</c:v>
                </c:pt>
                <c:pt idx="3027">
                  <c:v>45041.125</c:v>
                </c:pt>
                <c:pt idx="3028">
                  <c:v>45041.166666666672</c:v>
                </c:pt>
                <c:pt idx="3029">
                  <c:v>45041.208333333328</c:v>
                </c:pt>
                <c:pt idx="3030">
                  <c:v>45041.25</c:v>
                </c:pt>
                <c:pt idx="3031">
                  <c:v>45041.291666666672</c:v>
                </c:pt>
                <c:pt idx="3032">
                  <c:v>45041.333333333328</c:v>
                </c:pt>
                <c:pt idx="3033">
                  <c:v>45041.375</c:v>
                </c:pt>
                <c:pt idx="3034">
                  <c:v>45041.416666666672</c:v>
                </c:pt>
                <c:pt idx="3035">
                  <c:v>45041.458333333328</c:v>
                </c:pt>
                <c:pt idx="3036">
                  <c:v>45041.5</c:v>
                </c:pt>
                <c:pt idx="3037">
                  <c:v>45041.541666666672</c:v>
                </c:pt>
                <c:pt idx="3038">
                  <c:v>45041.583333333328</c:v>
                </c:pt>
                <c:pt idx="3039">
                  <c:v>45041.625</c:v>
                </c:pt>
                <c:pt idx="3040">
                  <c:v>45041.666666666672</c:v>
                </c:pt>
                <c:pt idx="3041">
                  <c:v>45041.708333333328</c:v>
                </c:pt>
                <c:pt idx="3042">
                  <c:v>45041.75</c:v>
                </c:pt>
                <c:pt idx="3043">
                  <c:v>45041.791666666672</c:v>
                </c:pt>
                <c:pt idx="3044">
                  <c:v>45041.833333333328</c:v>
                </c:pt>
                <c:pt idx="3045">
                  <c:v>45041.875</c:v>
                </c:pt>
                <c:pt idx="3046">
                  <c:v>45041.916666666672</c:v>
                </c:pt>
                <c:pt idx="3047">
                  <c:v>45041.958333333328</c:v>
                </c:pt>
                <c:pt idx="3048">
                  <c:v>45042</c:v>
                </c:pt>
                <c:pt idx="3049">
                  <c:v>45042.041666666672</c:v>
                </c:pt>
                <c:pt idx="3050">
                  <c:v>45042.083333333328</c:v>
                </c:pt>
                <c:pt idx="3051">
                  <c:v>45042.125</c:v>
                </c:pt>
                <c:pt idx="3052">
                  <c:v>45042.166666666672</c:v>
                </c:pt>
                <c:pt idx="3053">
                  <c:v>45042.208333333328</c:v>
                </c:pt>
                <c:pt idx="3054">
                  <c:v>45042.25</c:v>
                </c:pt>
                <c:pt idx="3055">
                  <c:v>45042.291666666672</c:v>
                </c:pt>
                <c:pt idx="3056">
                  <c:v>45042.333333333328</c:v>
                </c:pt>
                <c:pt idx="3057">
                  <c:v>45042.375</c:v>
                </c:pt>
                <c:pt idx="3058">
                  <c:v>45042.416666666672</c:v>
                </c:pt>
                <c:pt idx="3059">
                  <c:v>45042.458333333328</c:v>
                </c:pt>
                <c:pt idx="3060">
                  <c:v>45042.5</c:v>
                </c:pt>
                <c:pt idx="3061">
                  <c:v>45042.541666666672</c:v>
                </c:pt>
                <c:pt idx="3062">
                  <c:v>45042.583333333328</c:v>
                </c:pt>
                <c:pt idx="3063">
                  <c:v>45042.625</c:v>
                </c:pt>
                <c:pt idx="3064">
                  <c:v>45042.666666666672</c:v>
                </c:pt>
                <c:pt idx="3065">
                  <c:v>45042.708333333328</c:v>
                </c:pt>
                <c:pt idx="3066">
                  <c:v>45042.75</c:v>
                </c:pt>
                <c:pt idx="3067">
                  <c:v>45042.791666666672</c:v>
                </c:pt>
                <c:pt idx="3068">
                  <c:v>45042.833333333328</c:v>
                </c:pt>
                <c:pt idx="3069">
                  <c:v>45042.875</c:v>
                </c:pt>
                <c:pt idx="3070">
                  <c:v>45042.916666666672</c:v>
                </c:pt>
                <c:pt idx="3071">
                  <c:v>45042.958333333328</c:v>
                </c:pt>
                <c:pt idx="3072">
                  <c:v>45043</c:v>
                </c:pt>
                <c:pt idx="3073">
                  <c:v>45043.041666666672</c:v>
                </c:pt>
                <c:pt idx="3074">
                  <c:v>45043.083333333328</c:v>
                </c:pt>
                <c:pt idx="3075">
                  <c:v>45043.125</c:v>
                </c:pt>
                <c:pt idx="3076">
                  <c:v>45043.166666666672</c:v>
                </c:pt>
                <c:pt idx="3077">
                  <c:v>45043.208333333328</c:v>
                </c:pt>
                <c:pt idx="3078">
                  <c:v>45043.25</c:v>
                </c:pt>
                <c:pt idx="3079">
                  <c:v>45043.291666666672</c:v>
                </c:pt>
                <c:pt idx="3080">
                  <c:v>45043.333333333328</c:v>
                </c:pt>
                <c:pt idx="3081">
                  <c:v>45043.375</c:v>
                </c:pt>
                <c:pt idx="3082">
                  <c:v>45043.416666666672</c:v>
                </c:pt>
                <c:pt idx="3083">
                  <c:v>45043.458333333328</c:v>
                </c:pt>
                <c:pt idx="3084">
                  <c:v>45043.5</c:v>
                </c:pt>
                <c:pt idx="3085">
                  <c:v>45043.541666666672</c:v>
                </c:pt>
                <c:pt idx="3086">
                  <c:v>45043.583333333328</c:v>
                </c:pt>
                <c:pt idx="3087">
                  <c:v>45043.625</c:v>
                </c:pt>
                <c:pt idx="3088">
                  <c:v>45043.666666666672</c:v>
                </c:pt>
                <c:pt idx="3089">
                  <c:v>45043.708333333328</c:v>
                </c:pt>
                <c:pt idx="3090">
                  <c:v>45043.75</c:v>
                </c:pt>
                <c:pt idx="3091">
                  <c:v>45043.791666666672</c:v>
                </c:pt>
                <c:pt idx="3092">
                  <c:v>45043.833333333328</c:v>
                </c:pt>
                <c:pt idx="3093">
                  <c:v>45043.875</c:v>
                </c:pt>
                <c:pt idx="3094">
                  <c:v>45043.916666666672</c:v>
                </c:pt>
                <c:pt idx="3095">
                  <c:v>45043.958333333328</c:v>
                </c:pt>
                <c:pt idx="3096">
                  <c:v>45044</c:v>
                </c:pt>
                <c:pt idx="3097">
                  <c:v>45044.041666666672</c:v>
                </c:pt>
                <c:pt idx="3098">
                  <c:v>45044.083333333328</c:v>
                </c:pt>
                <c:pt idx="3099">
                  <c:v>45044.125</c:v>
                </c:pt>
                <c:pt idx="3100">
                  <c:v>45044.166666666672</c:v>
                </c:pt>
                <c:pt idx="3101">
                  <c:v>45044.208333333328</c:v>
                </c:pt>
                <c:pt idx="3102">
                  <c:v>45044.25</c:v>
                </c:pt>
                <c:pt idx="3103">
                  <c:v>45044.291666666672</c:v>
                </c:pt>
                <c:pt idx="3104">
                  <c:v>45044.333333333328</c:v>
                </c:pt>
                <c:pt idx="3105">
                  <c:v>45044.375</c:v>
                </c:pt>
                <c:pt idx="3106">
                  <c:v>45044.416666666672</c:v>
                </c:pt>
                <c:pt idx="3107">
                  <c:v>45044.458333333328</c:v>
                </c:pt>
                <c:pt idx="3108">
                  <c:v>45044.5</c:v>
                </c:pt>
                <c:pt idx="3109">
                  <c:v>45044.541666666672</c:v>
                </c:pt>
                <c:pt idx="3110">
                  <c:v>45044.583333333328</c:v>
                </c:pt>
                <c:pt idx="3111">
                  <c:v>45044.625</c:v>
                </c:pt>
                <c:pt idx="3112">
                  <c:v>45044.666666666672</c:v>
                </c:pt>
                <c:pt idx="3113">
                  <c:v>45044.708333333328</c:v>
                </c:pt>
                <c:pt idx="3114">
                  <c:v>45044.75</c:v>
                </c:pt>
                <c:pt idx="3115">
                  <c:v>45044.791666666672</c:v>
                </c:pt>
                <c:pt idx="3116">
                  <c:v>45044.833333333328</c:v>
                </c:pt>
                <c:pt idx="3117">
                  <c:v>45044.875</c:v>
                </c:pt>
                <c:pt idx="3118">
                  <c:v>45044.916666666672</c:v>
                </c:pt>
                <c:pt idx="3119">
                  <c:v>45044.958333333328</c:v>
                </c:pt>
                <c:pt idx="3120">
                  <c:v>45045</c:v>
                </c:pt>
                <c:pt idx="3121">
                  <c:v>45045.041666666672</c:v>
                </c:pt>
                <c:pt idx="3122">
                  <c:v>45045.083333333328</c:v>
                </c:pt>
                <c:pt idx="3123">
                  <c:v>45045.125</c:v>
                </c:pt>
                <c:pt idx="3124">
                  <c:v>45045.166666666672</c:v>
                </c:pt>
                <c:pt idx="3125">
                  <c:v>45045.208333333328</c:v>
                </c:pt>
                <c:pt idx="3126">
                  <c:v>45045.25</c:v>
                </c:pt>
                <c:pt idx="3127">
                  <c:v>45045.291666666672</c:v>
                </c:pt>
                <c:pt idx="3128">
                  <c:v>45045.333333333328</c:v>
                </c:pt>
                <c:pt idx="3129">
                  <c:v>45045.375</c:v>
                </c:pt>
                <c:pt idx="3130">
                  <c:v>45045.416666666672</c:v>
                </c:pt>
                <c:pt idx="3131">
                  <c:v>45045.458333333328</c:v>
                </c:pt>
                <c:pt idx="3132">
                  <c:v>45045.5</c:v>
                </c:pt>
                <c:pt idx="3133">
                  <c:v>45045.541666666672</c:v>
                </c:pt>
                <c:pt idx="3134">
                  <c:v>45045.583333333328</c:v>
                </c:pt>
                <c:pt idx="3135">
                  <c:v>45045.625</c:v>
                </c:pt>
                <c:pt idx="3136">
                  <c:v>45045.666666666672</c:v>
                </c:pt>
                <c:pt idx="3137">
                  <c:v>45045.708333333328</c:v>
                </c:pt>
                <c:pt idx="3138">
                  <c:v>45045.75</c:v>
                </c:pt>
                <c:pt idx="3139">
                  <c:v>45045.791666666672</c:v>
                </c:pt>
                <c:pt idx="3140">
                  <c:v>45045.833333333328</c:v>
                </c:pt>
                <c:pt idx="3141">
                  <c:v>45045.875</c:v>
                </c:pt>
                <c:pt idx="3142">
                  <c:v>45045.916666666672</c:v>
                </c:pt>
                <c:pt idx="3143">
                  <c:v>45045.958333333328</c:v>
                </c:pt>
                <c:pt idx="3144">
                  <c:v>45046</c:v>
                </c:pt>
                <c:pt idx="3145">
                  <c:v>45046.041666666672</c:v>
                </c:pt>
                <c:pt idx="3146">
                  <c:v>45046.083333333328</c:v>
                </c:pt>
                <c:pt idx="3147">
                  <c:v>45046.125</c:v>
                </c:pt>
                <c:pt idx="3148">
                  <c:v>45046.166666666672</c:v>
                </c:pt>
                <c:pt idx="3149">
                  <c:v>45046.208333333328</c:v>
                </c:pt>
                <c:pt idx="3150">
                  <c:v>45046.25</c:v>
                </c:pt>
                <c:pt idx="3151">
                  <c:v>45046.291666666672</c:v>
                </c:pt>
                <c:pt idx="3152">
                  <c:v>45046.333333333328</c:v>
                </c:pt>
                <c:pt idx="3153">
                  <c:v>45046.375</c:v>
                </c:pt>
                <c:pt idx="3154">
                  <c:v>45046.416666666672</c:v>
                </c:pt>
                <c:pt idx="3155">
                  <c:v>45046.458333333328</c:v>
                </c:pt>
                <c:pt idx="3156">
                  <c:v>45046.5</c:v>
                </c:pt>
                <c:pt idx="3157">
                  <c:v>45046.541666666672</c:v>
                </c:pt>
                <c:pt idx="3158">
                  <c:v>45046.583333333328</c:v>
                </c:pt>
                <c:pt idx="3159">
                  <c:v>45046.625</c:v>
                </c:pt>
                <c:pt idx="3160">
                  <c:v>45046.666666666672</c:v>
                </c:pt>
                <c:pt idx="3161">
                  <c:v>45046.708333333328</c:v>
                </c:pt>
                <c:pt idx="3162">
                  <c:v>45046.75</c:v>
                </c:pt>
                <c:pt idx="3163">
                  <c:v>45046.791666666672</c:v>
                </c:pt>
                <c:pt idx="3164">
                  <c:v>45046.833333333328</c:v>
                </c:pt>
                <c:pt idx="3165">
                  <c:v>45046.875</c:v>
                </c:pt>
                <c:pt idx="3166">
                  <c:v>45046.916666666672</c:v>
                </c:pt>
                <c:pt idx="3167">
                  <c:v>45046.958333333328</c:v>
                </c:pt>
                <c:pt idx="3168">
                  <c:v>45047</c:v>
                </c:pt>
                <c:pt idx="3169">
                  <c:v>45047.041666666672</c:v>
                </c:pt>
                <c:pt idx="3170">
                  <c:v>45047.083333333328</c:v>
                </c:pt>
                <c:pt idx="3171">
                  <c:v>45047.125</c:v>
                </c:pt>
                <c:pt idx="3172">
                  <c:v>45047.166666666672</c:v>
                </c:pt>
                <c:pt idx="3173">
                  <c:v>45047.208333333328</c:v>
                </c:pt>
                <c:pt idx="3174">
                  <c:v>45047.25</c:v>
                </c:pt>
                <c:pt idx="3175">
                  <c:v>45047.291666666672</c:v>
                </c:pt>
                <c:pt idx="3176">
                  <c:v>45047.333333333328</c:v>
                </c:pt>
                <c:pt idx="3177">
                  <c:v>45047.375</c:v>
                </c:pt>
                <c:pt idx="3178">
                  <c:v>45047.416666666672</c:v>
                </c:pt>
                <c:pt idx="3179">
                  <c:v>45047.458333333328</c:v>
                </c:pt>
                <c:pt idx="3180">
                  <c:v>45047.5</c:v>
                </c:pt>
                <c:pt idx="3181">
                  <c:v>45047.541666666672</c:v>
                </c:pt>
                <c:pt idx="3182">
                  <c:v>45047.583333333328</c:v>
                </c:pt>
                <c:pt idx="3183">
                  <c:v>45047.625</c:v>
                </c:pt>
                <c:pt idx="3184">
                  <c:v>45047.666666666672</c:v>
                </c:pt>
                <c:pt idx="3185">
                  <c:v>45047.708333333328</c:v>
                </c:pt>
                <c:pt idx="3186">
                  <c:v>45047.75</c:v>
                </c:pt>
                <c:pt idx="3187">
                  <c:v>45047.791666666672</c:v>
                </c:pt>
                <c:pt idx="3188">
                  <c:v>45047.833333333328</c:v>
                </c:pt>
                <c:pt idx="3189">
                  <c:v>45047.875</c:v>
                </c:pt>
                <c:pt idx="3190">
                  <c:v>45047.916666666672</c:v>
                </c:pt>
                <c:pt idx="3191">
                  <c:v>45047.958333333328</c:v>
                </c:pt>
                <c:pt idx="3192">
                  <c:v>45048</c:v>
                </c:pt>
                <c:pt idx="3193">
                  <c:v>45048.041666666672</c:v>
                </c:pt>
                <c:pt idx="3194">
                  <c:v>45048.083333333328</c:v>
                </c:pt>
                <c:pt idx="3195">
                  <c:v>45048.125</c:v>
                </c:pt>
                <c:pt idx="3196">
                  <c:v>45048.166666666672</c:v>
                </c:pt>
                <c:pt idx="3197">
                  <c:v>45048.208333333328</c:v>
                </c:pt>
                <c:pt idx="3198">
                  <c:v>45048.25</c:v>
                </c:pt>
                <c:pt idx="3199">
                  <c:v>45048.291666666672</c:v>
                </c:pt>
                <c:pt idx="3200">
                  <c:v>45048.333333333328</c:v>
                </c:pt>
                <c:pt idx="3201">
                  <c:v>45048.375</c:v>
                </c:pt>
                <c:pt idx="3202">
                  <c:v>45048.416666666672</c:v>
                </c:pt>
                <c:pt idx="3203">
                  <c:v>45048.458333333328</c:v>
                </c:pt>
                <c:pt idx="3204">
                  <c:v>45048.5</c:v>
                </c:pt>
                <c:pt idx="3205">
                  <c:v>45048.541666666672</c:v>
                </c:pt>
                <c:pt idx="3206">
                  <c:v>45048.583333333328</c:v>
                </c:pt>
                <c:pt idx="3207">
                  <c:v>45048.625</c:v>
                </c:pt>
                <c:pt idx="3208">
                  <c:v>45048.666666666672</c:v>
                </c:pt>
                <c:pt idx="3209">
                  <c:v>45048.708333333328</c:v>
                </c:pt>
                <c:pt idx="3210">
                  <c:v>45048.75</c:v>
                </c:pt>
                <c:pt idx="3211">
                  <c:v>45048.791666666672</c:v>
                </c:pt>
                <c:pt idx="3212">
                  <c:v>45048.833333333328</c:v>
                </c:pt>
                <c:pt idx="3213">
                  <c:v>45048.875</c:v>
                </c:pt>
                <c:pt idx="3214">
                  <c:v>45048.916666666672</c:v>
                </c:pt>
                <c:pt idx="3215">
                  <c:v>45048.958333333328</c:v>
                </c:pt>
                <c:pt idx="3216">
                  <c:v>45049</c:v>
                </c:pt>
                <c:pt idx="3217">
                  <c:v>45049.041666666672</c:v>
                </c:pt>
                <c:pt idx="3218">
                  <c:v>45049.083333333328</c:v>
                </c:pt>
                <c:pt idx="3219">
                  <c:v>45049.125</c:v>
                </c:pt>
                <c:pt idx="3220">
                  <c:v>45049.166666666672</c:v>
                </c:pt>
                <c:pt idx="3221">
                  <c:v>45049.208333333328</c:v>
                </c:pt>
                <c:pt idx="3222">
                  <c:v>45049.25</c:v>
                </c:pt>
                <c:pt idx="3223">
                  <c:v>45049.291666666672</c:v>
                </c:pt>
                <c:pt idx="3224">
                  <c:v>45049.333333333328</c:v>
                </c:pt>
                <c:pt idx="3225">
                  <c:v>45049.375</c:v>
                </c:pt>
                <c:pt idx="3226">
                  <c:v>45049.416666666672</c:v>
                </c:pt>
                <c:pt idx="3227">
                  <c:v>45049.458333333328</c:v>
                </c:pt>
                <c:pt idx="3228">
                  <c:v>45049.5</c:v>
                </c:pt>
                <c:pt idx="3229">
                  <c:v>45049.541666666672</c:v>
                </c:pt>
                <c:pt idx="3230">
                  <c:v>45049.583333333328</c:v>
                </c:pt>
                <c:pt idx="3231">
                  <c:v>45049.625</c:v>
                </c:pt>
                <c:pt idx="3232">
                  <c:v>45049.666666666672</c:v>
                </c:pt>
                <c:pt idx="3233">
                  <c:v>45049.708333333328</c:v>
                </c:pt>
                <c:pt idx="3234">
                  <c:v>45049.75</c:v>
                </c:pt>
                <c:pt idx="3235">
                  <c:v>45049.791666666672</c:v>
                </c:pt>
                <c:pt idx="3236">
                  <c:v>45049.833333333328</c:v>
                </c:pt>
                <c:pt idx="3237">
                  <c:v>45049.875</c:v>
                </c:pt>
                <c:pt idx="3238">
                  <c:v>45049.916666666672</c:v>
                </c:pt>
                <c:pt idx="3239">
                  <c:v>45049.958333333328</c:v>
                </c:pt>
                <c:pt idx="3240">
                  <c:v>45050</c:v>
                </c:pt>
                <c:pt idx="3241">
                  <c:v>45050.041666666672</c:v>
                </c:pt>
                <c:pt idx="3242">
                  <c:v>45050.083333333328</c:v>
                </c:pt>
                <c:pt idx="3243">
                  <c:v>45050.125</c:v>
                </c:pt>
                <c:pt idx="3244">
                  <c:v>45050.166666666672</c:v>
                </c:pt>
                <c:pt idx="3245">
                  <c:v>45050.208333333328</c:v>
                </c:pt>
                <c:pt idx="3246">
                  <c:v>45050.25</c:v>
                </c:pt>
                <c:pt idx="3247">
                  <c:v>45050.291666666672</c:v>
                </c:pt>
                <c:pt idx="3248">
                  <c:v>45050.333333333328</c:v>
                </c:pt>
                <c:pt idx="3249">
                  <c:v>45050.375</c:v>
                </c:pt>
                <c:pt idx="3250">
                  <c:v>45050.416666666672</c:v>
                </c:pt>
                <c:pt idx="3251">
                  <c:v>45050.458333333328</c:v>
                </c:pt>
                <c:pt idx="3252">
                  <c:v>45050.5</c:v>
                </c:pt>
                <c:pt idx="3253">
                  <c:v>45050.541666666672</c:v>
                </c:pt>
                <c:pt idx="3254">
                  <c:v>45050.583333333328</c:v>
                </c:pt>
                <c:pt idx="3255">
                  <c:v>45050.625</c:v>
                </c:pt>
                <c:pt idx="3256">
                  <c:v>45050.666666666672</c:v>
                </c:pt>
                <c:pt idx="3257">
                  <c:v>45050.708333333328</c:v>
                </c:pt>
                <c:pt idx="3258">
                  <c:v>45050.75</c:v>
                </c:pt>
                <c:pt idx="3259">
                  <c:v>45050.791666666672</c:v>
                </c:pt>
                <c:pt idx="3260">
                  <c:v>45050.833333333328</c:v>
                </c:pt>
                <c:pt idx="3261">
                  <c:v>45050.875</c:v>
                </c:pt>
                <c:pt idx="3262">
                  <c:v>45050.916666666672</c:v>
                </c:pt>
                <c:pt idx="3263">
                  <c:v>45050.958333333328</c:v>
                </c:pt>
                <c:pt idx="3264">
                  <c:v>45051</c:v>
                </c:pt>
                <c:pt idx="3265">
                  <c:v>45051.041666666672</c:v>
                </c:pt>
                <c:pt idx="3266">
                  <c:v>45051.083333333328</c:v>
                </c:pt>
                <c:pt idx="3267">
                  <c:v>45051.125</c:v>
                </c:pt>
                <c:pt idx="3268">
                  <c:v>45051.166666666672</c:v>
                </c:pt>
                <c:pt idx="3269">
                  <c:v>45051.208333333328</c:v>
                </c:pt>
                <c:pt idx="3270">
                  <c:v>45051.25</c:v>
                </c:pt>
                <c:pt idx="3271">
                  <c:v>45051.291666666672</c:v>
                </c:pt>
                <c:pt idx="3272">
                  <c:v>45051.333333333328</c:v>
                </c:pt>
                <c:pt idx="3273">
                  <c:v>45051.375</c:v>
                </c:pt>
                <c:pt idx="3274">
                  <c:v>45051.416666666672</c:v>
                </c:pt>
                <c:pt idx="3275">
                  <c:v>45051.458333333328</c:v>
                </c:pt>
                <c:pt idx="3276">
                  <c:v>45051.5</c:v>
                </c:pt>
                <c:pt idx="3277">
                  <c:v>45051.541666666672</c:v>
                </c:pt>
                <c:pt idx="3278">
                  <c:v>45051.583333333328</c:v>
                </c:pt>
                <c:pt idx="3279">
                  <c:v>45051.625</c:v>
                </c:pt>
                <c:pt idx="3280">
                  <c:v>45051.666666666672</c:v>
                </c:pt>
                <c:pt idx="3281">
                  <c:v>45051.708333333328</c:v>
                </c:pt>
                <c:pt idx="3282">
                  <c:v>45051.75</c:v>
                </c:pt>
                <c:pt idx="3283">
                  <c:v>45051.791666666672</c:v>
                </c:pt>
                <c:pt idx="3284">
                  <c:v>45051.833333333328</c:v>
                </c:pt>
                <c:pt idx="3285">
                  <c:v>45051.875</c:v>
                </c:pt>
                <c:pt idx="3286">
                  <c:v>45051.916666666672</c:v>
                </c:pt>
                <c:pt idx="3287">
                  <c:v>45051.958333333328</c:v>
                </c:pt>
                <c:pt idx="3288">
                  <c:v>45052</c:v>
                </c:pt>
                <c:pt idx="3289">
                  <c:v>45052.041666666672</c:v>
                </c:pt>
                <c:pt idx="3290">
                  <c:v>45052.083333333328</c:v>
                </c:pt>
                <c:pt idx="3291">
                  <c:v>45052.125</c:v>
                </c:pt>
                <c:pt idx="3292">
                  <c:v>45052.166666666672</c:v>
                </c:pt>
                <c:pt idx="3293">
                  <c:v>45052.208333333328</c:v>
                </c:pt>
                <c:pt idx="3294">
                  <c:v>45052.25</c:v>
                </c:pt>
                <c:pt idx="3295">
                  <c:v>45052.291666666672</c:v>
                </c:pt>
                <c:pt idx="3296">
                  <c:v>45052.333333333328</c:v>
                </c:pt>
                <c:pt idx="3297">
                  <c:v>45052.375</c:v>
                </c:pt>
                <c:pt idx="3298">
                  <c:v>45052.416666666672</c:v>
                </c:pt>
                <c:pt idx="3299">
                  <c:v>45052.458333333328</c:v>
                </c:pt>
                <c:pt idx="3300">
                  <c:v>45052.5</c:v>
                </c:pt>
                <c:pt idx="3301">
                  <c:v>45052.541666666672</c:v>
                </c:pt>
                <c:pt idx="3302">
                  <c:v>45052.583333333328</c:v>
                </c:pt>
                <c:pt idx="3303">
                  <c:v>45052.625</c:v>
                </c:pt>
                <c:pt idx="3304">
                  <c:v>45052.666666666672</c:v>
                </c:pt>
                <c:pt idx="3305">
                  <c:v>45052.708333333328</c:v>
                </c:pt>
                <c:pt idx="3306">
                  <c:v>45052.75</c:v>
                </c:pt>
                <c:pt idx="3307">
                  <c:v>45052.791666666672</c:v>
                </c:pt>
                <c:pt idx="3308">
                  <c:v>45052.833333333328</c:v>
                </c:pt>
                <c:pt idx="3309">
                  <c:v>45052.875</c:v>
                </c:pt>
                <c:pt idx="3310">
                  <c:v>45052.916666666672</c:v>
                </c:pt>
                <c:pt idx="3311">
                  <c:v>45052.958333333328</c:v>
                </c:pt>
                <c:pt idx="3312">
                  <c:v>45053</c:v>
                </c:pt>
                <c:pt idx="3313">
                  <c:v>45053.041666666672</c:v>
                </c:pt>
                <c:pt idx="3314">
                  <c:v>45053.083333333328</c:v>
                </c:pt>
                <c:pt idx="3315">
                  <c:v>45053.125</c:v>
                </c:pt>
                <c:pt idx="3316">
                  <c:v>45053.166666666672</c:v>
                </c:pt>
                <c:pt idx="3317">
                  <c:v>45053.208333333328</c:v>
                </c:pt>
                <c:pt idx="3318">
                  <c:v>45053.25</c:v>
                </c:pt>
                <c:pt idx="3319">
                  <c:v>45053.291666666672</c:v>
                </c:pt>
                <c:pt idx="3320">
                  <c:v>45053.333333333328</c:v>
                </c:pt>
                <c:pt idx="3321">
                  <c:v>45053.375</c:v>
                </c:pt>
                <c:pt idx="3322">
                  <c:v>45053.416666666672</c:v>
                </c:pt>
                <c:pt idx="3323">
                  <c:v>45053.458333333328</c:v>
                </c:pt>
                <c:pt idx="3324">
                  <c:v>45053.5</c:v>
                </c:pt>
                <c:pt idx="3325">
                  <c:v>45053.541666666672</c:v>
                </c:pt>
                <c:pt idx="3326">
                  <c:v>45053.583333333328</c:v>
                </c:pt>
                <c:pt idx="3327">
                  <c:v>45053.625</c:v>
                </c:pt>
                <c:pt idx="3328">
                  <c:v>45053.666666666672</c:v>
                </c:pt>
                <c:pt idx="3329">
                  <c:v>45053.708333333328</c:v>
                </c:pt>
                <c:pt idx="3330">
                  <c:v>45053.75</c:v>
                </c:pt>
                <c:pt idx="3331">
                  <c:v>45053.791666666672</c:v>
                </c:pt>
                <c:pt idx="3332">
                  <c:v>45053.833333333328</c:v>
                </c:pt>
                <c:pt idx="3333">
                  <c:v>45053.875</c:v>
                </c:pt>
                <c:pt idx="3334">
                  <c:v>45053.916666666672</c:v>
                </c:pt>
                <c:pt idx="3335">
                  <c:v>45053.958333333328</c:v>
                </c:pt>
                <c:pt idx="3336">
                  <c:v>45054</c:v>
                </c:pt>
                <c:pt idx="3337">
                  <c:v>45054.041666666672</c:v>
                </c:pt>
                <c:pt idx="3338">
                  <c:v>45054.083333333328</c:v>
                </c:pt>
                <c:pt idx="3339">
                  <c:v>45054.125</c:v>
                </c:pt>
                <c:pt idx="3340">
                  <c:v>45054.166666666672</c:v>
                </c:pt>
                <c:pt idx="3341">
                  <c:v>45054.208333333328</c:v>
                </c:pt>
                <c:pt idx="3342">
                  <c:v>45054.25</c:v>
                </c:pt>
                <c:pt idx="3343">
                  <c:v>45054.291666666672</c:v>
                </c:pt>
                <c:pt idx="3344">
                  <c:v>45054.333333333328</c:v>
                </c:pt>
                <c:pt idx="3345">
                  <c:v>45054.375</c:v>
                </c:pt>
                <c:pt idx="3346">
                  <c:v>45054.416666666672</c:v>
                </c:pt>
                <c:pt idx="3347">
                  <c:v>45054.458333333328</c:v>
                </c:pt>
                <c:pt idx="3348">
                  <c:v>45054.5</c:v>
                </c:pt>
                <c:pt idx="3349">
                  <c:v>45054.541666666672</c:v>
                </c:pt>
                <c:pt idx="3350">
                  <c:v>45054.583333333328</c:v>
                </c:pt>
                <c:pt idx="3351">
                  <c:v>45054.625</c:v>
                </c:pt>
                <c:pt idx="3352">
                  <c:v>45054.666666666672</c:v>
                </c:pt>
                <c:pt idx="3353">
                  <c:v>45054.708333333328</c:v>
                </c:pt>
                <c:pt idx="3354">
                  <c:v>45054.75</c:v>
                </c:pt>
                <c:pt idx="3355">
                  <c:v>45054.791666666672</c:v>
                </c:pt>
                <c:pt idx="3356">
                  <c:v>45054.833333333328</c:v>
                </c:pt>
                <c:pt idx="3357">
                  <c:v>45054.875</c:v>
                </c:pt>
                <c:pt idx="3358">
                  <c:v>45054.916666666672</c:v>
                </c:pt>
                <c:pt idx="3359">
                  <c:v>45054.958333333328</c:v>
                </c:pt>
                <c:pt idx="3360">
                  <c:v>45055</c:v>
                </c:pt>
                <c:pt idx="3361">
                  <c:v>45055.041666666672</c:v>
                </c:pt>
                <c:pt idx="3362">
                  <c:v>45055.083333333328</c:v>
                </c:pt>
                <c:pt idx="3363">
                  <c:v>45055.125</c:v>
                </c:pt>
                <c:pt idx="3364">
                  <c:v>45055.166666666672</c:v>
                </c:pt>
                <c:pt idx="3365">
                  <c:v>45055.208333333328</c:v>
                </c:pt>
                <c:pt idx="3366">
                  <c:v>45055.25</c:v>
                </c:pt>
                <c:pt idx="3367">
                  <c:v>45055.291666666672</c:v>
                </c:pt>
                <c:pt idx="3368">
                  <c:v>45055.333333333328</c:v>
                </c:pt>
                <c:pt idx="3369">
                  <c:v>45055.375</c:v>
                </c:pt>
                <c:pt idx="3370">
                  <c:v>45055.416666666672</c:v>
                </c:pt>
                <c:pt idx="3371">
                  <c:v>45055.458333333328</c:v>
                </c:pt>
                <c:pt idx="3372">
                  <c:v>45055.5</c:v>
                </c:pt>
                <c:pt idx="3373">
                  <c:v>45055.541666666672</c:v>
                </c:pt>
                <c:pt idx="3374">
                  <c:v>45055.583333333328</c:v>
                </c:pt>
                <c:pt idx="3375">
                  <c:v>45055.625</c:v>
                </c:pt>
                <c:pt idx="3376">
                  <c:v>45055.666666666672</c:v>
                </c:pt>
                <c:pt idx="3377">
                  <c:v>45055.708333333328</c:v>
                </c:pt>
                <c:pt idx="3378">
                  <c:v>45055.75</c:v>
                </c:pt>
                <c:pt idx="3379">
                  <c:v>45055.791666666672</c:v>
                </c:pt>
                <c:pt idx="3380">
                  <c:v>45055.833333333328</c:v>
                </c:pt>
                <c:pt idx="3381">
                  <c:v>45055.875</c:v>
                </c:pt>
                <c:pt idx="3382">
                  <c:v>45055.916666666672</c:v>
                </c:pt>
                <c:pt idx="3383">
                  <c:v>45055.958333333328</c:v>
                </c:pt>
                <c:pt idx="3384">
                  <c:v>45056</c:v>
                </c:pt>
                <c:pt idx="3385">
                  <c:v>45056.041666666672</c:v>
                </c:pt>
                <c:pt idx="3386">
                  <c:v>45056.083333333328</c:v>
                </c:pt>
                <c:pt idx="3387">
                  <c:v>45056.125</c:v>
                </c:pt>
                <c:pt idx="3388">
                  <c:v>45056.166666666672</c:v>
                </c:pt>
                <c:pt idx="3389">
                  <c:v>45056.208333333328</c:v>
                </c:pt>
                <c:pt idx="3390">
                  <c:v>45056.25</c:v>
                </c:pt>
                <c:pt idx="3391">
                  <c:v>45056.291666666672</c:v>
                </c:pt>
                <c:pt idx="3392">
                  <c:v>45056.333333333328</c:v>
                </c:pt>
                <c:pt idx="3393">
                  <c:v>45056.375</c:v>
                </c:pt>
                <c:pt idx="3394">
                  <c:v>45056.416666666672</c:v>
                </c:pt>
                <c:pt idx="3395">
                  <c:v>45056.458333333328</c:v>
                </c:pt>
                <c:pt idx="3396">
                  <c:v>45056.5</c:v>
                </c:pt>
                <c:pt idx="3397">
                  <c:v>45056.541666666672</c:v>
                </c:pt>
                <c:pt idx="3398">
                  <c:v>45056.583333333328</c:v>
                </c:pt>
                <c:pt idx="3399">
                  <c:v>45056.625</c:v>
                </c:pt>
                <c:pt idx="3400">
                  <c:v>45056.666666666672</c:v>
                </c:pt>
                <c:pt idx="3401">
                  <c:v>45056.708333333328</c:v>
                </c:pt>
                <c:pt idx="3402">
                  <c:v>45056.75</c:v>
                </c:pt>
                <c:pt idx="3403">
                  <c:v>45056.791666666672</c:v>
                </c:pt>
                <c:pt idx="3404">
                  <c:v>45056.833333333328</c:v>
                </c:pt>
                <c:pt idx="3405">
                  <c:v>45056.875</c:v>
                </c:pt>
                <c:pt idx="3406">
                  <c:v>45056.916666666672</c:v>
                </c:pt>
                <c:pt idx="3407">
                  <c:v>45056.958333333328</c:v>
                </c:pt>
                <c:pt idx="3408">
                  <c:v>45057</c:v>
                </c:pt>
                <c:pt idx="3409">
                  <c:v>45057.041666666672</c:v>
                </c:pt>
                <c:pt idx="3410">
                  <c:v>45057.083333333328</c:v>
                </c:pt>
                <c:pt idx="3411">
                  <c:v>45057.125</c:v>
                </c:pt>
                <c:pt idx="3412">
                  <c:v>45057.166666666672</c:v>
                </c:pt>
                <c:pt idx="3413">
                  <c:v>45057.208333333328</c:v>
                </c:pt>
                <c:pt idx="3414">
                  <c:v>45057.25</c:v>
                </c:pt>
                <c:pt idx="3415">
                  <c:v>45057.291666666672</c:v>
                </c:pt>
                <c:pt idx="3416">
                  <c:v>45057.333333333328</c:v>
                </c:pt>
                <c:pt idx="3417">
                  <c:v>45057.375</c:v>
                </c:pt>
                <c:pt idx="3418">
                  <c:v>45057.416666666672</c:v>
                </c:pt>
                <c:pt idx="3419">
                  <c:v>45057.458333333328</c:v>
                </c:pt>
                <c:pt idx="3420">
                  <c:v>45057.5</c:v>
                </c:pt>
                <c:pt idx="3421">
                  <c:v>45057.541666666672</c:v>
                </c:pt>
                <c:pt idx="3422">
                  <c:v>45057.583333333328</c:v>
                </c:pt>
                <c:pt idx="3423">
                  <c:v>45057.625</c:v>
                </c:pt>
                <c:pt idx="3424">
                  <c:v>45057.666666666672</c:v>
                </c:pt>
                <c:pt idx="3425">
                  <c:v>45057.708333333328</c:v>
                </c:pt>
                <c:pt idx="3426">
                  <c:v>45057.75</c:v>
                </c:pt>
                <c:pt idx="3427">
                  <c:v>45057.791666666672</c:v>
                </c:pt>
                <c:pt idx="3428">
                  <c:v>45057.833333333328</c:v>
                </c:pt>
                <c:pt idx="3429">
                  <c:v>45057.875</c:v>
                </c:pt>
                <c:pt idx="3430">
                  <c:v>45057.916666666672</c:v>
                </c:pt>
                <c:pt idx="3431">
                  <c:v>45057.958333333328</c:v>
                </c:pt>
                <c:pt idx="3432">
                  <c:v>45058</c:v>
                </c:pt>
                <c:pt idx="3433">
                  <c:v>45058.041666666672</c:v>
                </c:pt>
                <c:pt idx="3434">
                  <c:v>45058.083333333328</c:v>
                </c:pt>
                <c:pt idx="3435">
                  <c:v>45058.125</c:v>
                </c:pt>
                <c:pt idx="3436">
                  <c:v>45058.166666666672</c:v>
                </c:pt>
                <c:pt idx="3437">
                  <c:v>45058.208333333328</c:v>
                </c:pt>
                <c:pt idx="3438">
                  <c:v>45058.25</c:v>
                </c:pt>
                <c:pt idx="3439">
                  <c:v>45058.291666666672</c:v>
                </c:pt>
                <c:pt idx="3440">
                  <c:v>45058.333333333328</c:v>
                </c:pt>
                <c:pt idx="3441">
                  <c:v>45058.375</c:v>
                </c:pt>
                <c:pt idx="3442">
                  <c:v>45058.416666666672</c:v>
                </c:pt>
                <c:pt idx="3443">
                  <c:v>45058.458333333328</c:v>
                </c:pt>
                <c:pt idx="3444">
                  <c:v>45058.5</c:v>
                </c:pt>
                <c:pt idx="3445">
                  <c:v>45058.541666666672</c:v>
                </c:pt>
                <c:pt idx="3446">
                  <c:v>45058.583333333328</c:v>
                </c:pt>
                <c:pt idx="3447">
                  <c:v>45058.625</c:v>
                </c:pt>
                <c:pt idx="3448">
                  <c:v>45058.666666666672</c:v>
                </c:pt>
                <c:pt idx="3449">
                  <c:v>45058.708333333328</c:v>
                </c:pt>
                <c:pt idx="3450">
                  <c:v>45058.75</c:v>
                </c:pt>
                <c:pt idx="3451">
                  <c:v>45058.791666666672</c:v>
                </c:pt>
                <c:pt idx="3452">
                  <c:v>45058.833333333328</c:v>
                </c:pt>
                <c:pt idx="3453">
                  <c:v>45058.875</c:v>
                </c:pt>
                <c:pt idx="3454">
                  <c:v>45058.916666666672</c:v>
                </c:pt>
                <c:pt idx="3455">
                  <c:v>45058.958333333328</c:v>
                </c:pt>
                <c:pt idx="3456">
                  <c:v>45059</c:v>
                </c:pt>
                <c:pt idx="3457">
                  <c:v>45059.041666666672</c:v>
                </c:pt>
                <c:pt idx="3458">
                  <c:v>45059.083333333328</c:v>
                </c:pt>
                <c:pt idx="3459">
                  <c:v>45059.125</c:v>
                </c:pt>
                <c:pt idx="3460">
                  <c:v>45059.166666666672</c:v>
                </c:pt>
                <c:pt idx="3461">
                  <c:v>45059.208333333328</c:v>
                </c:pt>
                <c:pt idx="3462">
                  <c:v>45059.25</c:v>
                </c:pt>
                <c:pt idx="3463">
                  <c:v>45059.291666666672</c:v>
                </c:pt>
                <c:pt idx="3464">
                  <c:v>45059.333333333328</c:v>
                </c:pt>
                <c:pt idx="3465">
                  <c:v>45059.375</c:v>
                </c:pt>
                <c:pt idx="3466">
                  <c:v>45059.416666666672</c:v>
                </c:pt>
                <c:pt idx="3467">
                  <c:v>45059.458333333328</c:v>
                </c:pt>
                <c:pt idx="3468">
                  <c:v>45059.5</c:v>
                </c:pt>
                <c:pt idx="3469">
                  <c:v>45059.541666666672</c:v>
                </c:pt>
                <c:pt idx="3470">
                  <c:v>45059.583333333328</c:v>
                </c:pt>
                <c:pt idx="3471">
                  <c:v>45059.625</c:v>
                </c:pt>
                <c:pt idx="3472">
                  <c:v>45059.666666666672</c:v>
                </c:pt>
                <c:pt idx="3473">
                  <c:v>45059.708333333328</c:v>
                </c:pt>
                <c:pt idx="3474">
                  <c:v>45059.75</c:v>
                </c:pt>
                <c:pt idx="3475">
                  <c:v>45059.791666666672</c:v>
                </c:pt>
                <c:pt idx="3476">
                  <c:v>45059.833333333328</c:v>
                </c:pt>
                <c:pt idx="3477">
                  <c:v>45059.875</c:v>
                </c:pt>
                <c:pt idx="3478">
                  <c:v>45059.916666666672</c:v>
                </c:pt>
                <c:pt idx="3479">
                  <c:v>45059.958333333328</c:v>
                </c:pt>
                <c:pt idx="3480">
                  <c:v>45060</c:v>
                </c:pt>
                <c:pt idx="3481">
                  <c:v>45060.041666666672</c:v>
                </c:pt>
                <c:pt idx="3482">
                  <c:v>45060.083333333328</c:v>
                </c:pt>
                <c:pt idx="3483">
                  <c:v>45060.125</c:v>
                </c:pt>
                <c:pt idx="3484">
                  <c:v>45060.166666666672</c:v>
                </c:pt>
                <c:pt idx="3485">
                  <c:v>45060.208333333328</c:v>
                </c:pt>
                <c:pt idx="3486">
                  <c:v>45060.25</c:v>
                </c:pt>
                <c:pt idx="3487">
                  <c:v>45060.291666666672</c:v>
                </c:pt>
                <c:pt idx="3488">
                  <c:v>45060.333333333328</c:v>
                </c:pt>
                <c:pt idx="3489">
                  <c:v>45060.375</c:v>
                </c:pt>
                <c:pt idx="3490">
                  <c:v>45060.416666666672</c:v>
                </c:pt>
                <c:pt idx="3491">
                  <c:v>45060.458333333328</c:v>
                </c:pt>
                <c:pt idx="3492">
                  <c:v>45060.5</c:v>
                </c:pt>
                <c:pt idx="3493">
                  <c:v>45060.541666666672</c:v>
                </c:pt>
                <c:pt idx="3494">
                  <c:v>45060.583333333328</c:v>
                </c:pt>
                <c:pt idx="3495">
                  <c:v>45060.625</c:v>
                </c:pt>
                <c:pt idx="3496">
                  <c:v>45060.666666666672</c:v>
                </c:pt>
                <c:pt idx="3497">
                  <c:v>45060.708333333328</c:v>
                </c:pt>
                <c:pt idx="3498">
                  <c:v>45060.75</c:v>
                </c:pt>
                <c:pt idx="3499">
                  <c:v>45060.791666666672</c:v>
                </c:pt>
                <c:pt idx="3500">
                  <c:v>45060.833333333328</c:v>
                </c:pt>
                <c:pt idx="3501">
                  <c:v>45060.875</c:v>
                </c:pt>
                <c:pt idx="3502">
                  <c:v>45060.916666666672</c:v>
                </c:pt>
                <c:pt idx="3503">
                  <c:v>45060.958333333328</c:v>
                </c:pt>
                <c:pt idx="3504">
                  <c:v>45061</c:v>
                </c:pt>
                <c:pt idx="3505">
                  <c:v>45061.041666666672</c:v>
                </c:pt>
                <c:pt idx="3506">
                  <c:v>45061.083333333328</c:v>
                </c:pt>
                <c:pt idx="3507">
                  <c:v>45061.125</c:v>
                </c:pt>
                <c:pt idx="3508">
                  <c:v>45061.166666666672</c:v>
                </c:pt>
                <c:pt idx="3509">
                  <c:v>45061.208333333328</c:v>
                </c:pt>
                <c:pt idx="3510">
                  <c:v>45061.25</c:v>
                </c:pt>
                <c:pt idx="3511">
                  <c:v>45061.291666666672</c:v>
                </c:pt>
                <c:pt idx="3512">
                  <c:v>45061.333333333328</c:v>
                </c:pt>
                <c:pt idx="3513">
                  <c:v>45061.375</c:v>
                </c:pt>
                <c:pt idx="3514">
                  <c:v>45061.416666666672</c:v>
                </c:pt>
                <c:pt idx="3515">
                  <c:v>45061.458333333328</c:v>
                </c:pt>
                <c:pt idx="3516">
                  <c:v>45061.5</c:v>
                </c:pt>
                <c:pt idx="3517">
                  <c:v>45061.541666666672</c:v>
                </c:pt>
                <c:pt idx="3518">
                  <c:v>45061.583333333328</c:v>
                </c:pt>
                <c:pt idx="3519">
                  <c:v>45061.625</c:v>
                </c:pt>
                <c:pt idx="3520">
                  <c:v>45061.666666666672</c:v>
                </c:pt>
                <c:pt idx="3521">
                  <c:v>45061.708333333328</c:v>
                </c:pt>
                <c:pt idx="3522">
                  <c:v>45061.75</c:v>
                </c:pt>
                <c:pt idx="3523">
                  <c:v>45061.791666666672</c:v>
                </c:pt>
                <c:pt idx="3524">
                  <c:v>45061.833333333328</c:v>
                </c:pt>
                <c:pt idx="3525">
                  <c:v>45061.875</c:v>
                </c:pt>
                <c:pt idx="3526">
                  <c:v>45061.916666666672</c:v>
                </c:pt>
                <c:pt idx="3527">
                  <c:v>45061.958333333328</c:v>
                </c:pt>
                <c:pt idx="3528">
                  <c:v>45062</c:v>
                </c:pt>
                <c:pt idx="3529">
                  <c:v>45062.041666666672</c:v>
                </c:pt>
                <c:pt idx="3530">
                  <c:v>45062.083333333328</c:v>
                </c:pt>
                <c:pt idx="3531">
                  <c:v>45062.125</c:v>
                </c:pt>
                <c:pt idx="3532">
                  <c:v>45062.166666666672</c:v>
                </c:pt>
                <c:pt idx="3533">
                  <c:v>45062.208333333328</c:v>
                </c:pt>
                <c:pt idx="3534">
                  <c:v>45062.25</c:v>
                </c:pt>
                <c:pt idx="3535">
                  <c:v>45062.291666666672</c:v>
                </c:pt>
                <c:pt idx="3536">
                  <c:v>45062.333333333328</c:v>
                </c:pt>
                <c:pt idx="3537">
                  <c:v>45062.375</c:v>
                </c:pt>
                <c:pt idx="3538">
                  <c:v>45062.416666666672</c:v>
                </c:pt>
                <c:pt idx="3539">
                  <c:v>45062.458333333328</c:v>
                </c:pt>
                <c:pt idx="3540">
                  <c:v>45062.5</c:v>
                </c:pt>
                <c:pt idx="3541">
                  <c:v>45062.541666666672</c:v>
                </c:pt>
                <c:pt idx="3542">
                  <c:v>45062.583333333328</c:v>
                </c:pt>
                <c:pt idx="3543">
                  <c:v>45062.625</c:v>
                </c:pt>
                <c:pt idx="3544">
                  <c:v>45062.666666666672</c:v>
                </c:pt>
                <c:pt idx="3545">
                  <c:v>45062.708333333328</c:v>
                </c:pt>
                <c:pt idx="3546">
                  <c:v>45062.75</c:v>
                </c:pt>
                <c:pt idx="3547">
                  <c:v>45062.791666666672</c:v>
                </c:pt>
                <c:pt idx="3548">
                  <c:v>45062.833333333328</c:v>
                </c:pt>
                <c:pt idx="3549">
                  <c:v>45062.875</c:v>
                </c:pt>
                <c:pt idx="3550">
                  <c:v>45062.916666666672</c:v>
                </c:pt>
                <c:pt idx="3551">
                  <c:v>45062.958333333328</c:v>
                </c:pt>
                <c:pt idx="3552">
                  <c:v>45063</c:v>
                </c:pt>
                <c:pt idx="3553">
                  <c:v>45063.041666666672</c:v>
                </c:pt>
                <c:pt idx="3554">
                  <c:v>45063.083333333328</c:v>
                </c:pt>
                <c:pt idx="3555">
                  <c:v>45063.125</c:v>
                </c:pt>
                <c:pt idx="3556">
                  <c:v>45063.166666666672</c:v>
                </c:pt>
                <c:pt idx="3557">
                  <c:v>45063.208333333328</c:v>
                </c:pt>
                <c:pt idx="3558">
                  <c:v>45063.25</c:v>
                </c:pt>
                <c:pt idx="3559">
                  <c:v>45063.291666666672</c:v>
                </c:pt>
                <c:pt idx="3560">
                  <c:v>45063.333333333328</c:v>
                </c:pt>
                <c:pt idx="3561">
                  <c:v>45063.375</c:v>
                </c:pt>
                <c:pt idx="3562">
                  <c:v>45063.416666666672</c:v>
                </c:pt>
                <c:pt idx="3563">
                  <c:v>45063.458333333328</c:v>
                </c:pt>
                <c:pt idx="3564">
                  <c:v>45063.5</c:v>
                </c:pt>
                <c:pt idx="3565">
                  <c:v>45063.541666666672</c:v>
                </c:pt>
                <c:pt idx="3566">
                  <c:v>45063.583333333328</c:v>
                </c:pt>
                <c:pt idx="3567">
                  <c:v>45063.625</c:v>
                </c:pt>
                <c:pt idx="3568">
                  <c:v>45063.666666666672</c:v>
                </c:pt>
                <c:pt idx="3569">
                  <c:v>45063.708333333328</c:v>
                </c:pt>
                <c:pt idx="3570">
                  <c:v>45063.75</c:v>
                </c:pt>
                <c:pt idx="3571">
                  <c:v>45063.791666666672</c:v>
                </c:pt>
                <c:pt idx="3572">
                  <c:v>45063.833333333328</c:v>
                </c:pt>
                <c:pt idx="3573">
                  <c:v>45063.875</c:v>
                </c:pt>
                <c:pt idx="3574">
                  <c:v>45063.916666666672</c:v>
                </c:pt>
                <c:pt idx="3575">
                  <c:v>45063.958333333328</c:v>
                </c:pt>
                <c:pt idx="3576">
                  <c:v>45064</c:v>
                </c:pt>
                <c:pt idx="3577">
                  <c:v>45064.041666666672</c:v>
                </c:pt>
                <c:pt idx="3578">
                  <c:v>45064.083333333328</c:v>
                </c:pt>
                <c:pt idx="3579">
                  <c:v>45064.125</c:v>
                </c:pt>
                <c:pt idx="3580">
                  <c:v>45064.166666666672</c:v>
                </c:pt>
                <c:pt idx="3581">
                  <c:v>45064.208333333328</c:v>
                </c:pt>
                <c:pt idx="3582">
                  <c:v>45064.25</c:v>
                </c:pt>
                <c:pt idx="3583">
                  <c:v>45064.291666666672</c:v>
                </c:pt>
                <c:pt idx="3584">
                  <c:v>45064.333333333328</c:v>
                </c:pt>
                <c:pt idx="3585">
                  <c:v>45064.375</c:v>
                </c:pt>
                <c:pt idx="3586">
                  <c:v>45064.416666666672</c:v>
                </c:pt>
                <c:pt idx="3587">
                  <c:v>45064.458333333328</c:v>
                </c:pt>
                <c:pt idx="3588">
                  <c:v>45064.5</c:v>
                </c:pt>
                <c:pt idx="3589">
                  <c:v>45064.541666666672</c:v>
                </c:pt>
                <c:pt idx="3590">
                  <c:v>45064.583333333328</c:v>
                </c:pt>
                <c:pt idx="3591">
                  <c:v>45064.625</c:v>
                </c:pt>
                <c:pt idx="3592">
                  <c:v>45064.666666666672</c:v>
                </c:pt>
                <c:pt idx="3593">
                  <c:v>45064.708333333328</c:v>
                </c:pt>
                <c:pt idx="3594">
                  <c:v>45064.75</c:v>
                </c:pt>
                <c:pt idx="3595">
                  <c:v>45064.791666666672</c:v>
                </c:pt>
                <c:pt idx="3596">
                  <c:v>45064.833333333328</c:v>
                </c:pt>
                <c:pt idx="3597">
                  <c:v>45064.875</c:v>
                </c:pt>
                <c:pt idx="3598">
                  <c:v>45064.916666666672</c:v>
                </c:pt>
                <c:pt idx="3599">
                  <c:v>45064.958333333328</c:v>
                </c:pt>
                <c:pt idx="3600">
                  <c:v>45065</c:v>
                </c:pt>
                <c:pt idx="3601">
                  <c:v>45065.041666666672</c:v>
                </c:pt>
                <c:pt idx="3602">
                  <c:v>45065.083333333328</c:v>
                </c:pt>
                <c:pt idx="3603">
                  <c:v>45065.125</c:v>
                </c:pt>
                <c:pt idx="3604">
                  <c:v>45065.166666666672</c:v>
                </c:pt>
                <c:pt idx="3605">
                  <c:v>45065.208333333328</c:v>
                </c:pt>
                <c:pt idx="3606">
                  <c:v>45065.25</c:v>
                </c:pt>
                <c:pt idx="3607">
                  <c:v>45065.291666666672</c:v>
                </c:pt>
                <c:pt idx="3608">
                  <c:v>45065.333333333328</c:v>
                </c:pt>
                <c:pt idx="3609">
                  <c:v>45065.375</c:v>
                </c:pt>
                <c:pt idx="3610">
                  <c:v>45065.416666666672</c:v>
                </c:pt>
                <c:pt idx="3611">
                  <c:v>45065.458333333328</c:v>
                </c:pt>
                <c:pt idx="3612">
                  <c:v>45065.5</c:v>
                </c:pt>
                <c:pt idx="3613">
                  <c:v>45065.541666666672</c:v>
                </c:pt>
                <c:pt idx="3614">
                  <c:v>45065.583333333328</c:v>
                </c:pt>
                <c:pt idx="3615">
                  <c:v>45065.625</c:v>
                </c:pt>
                <c:pt idx="3616">
                  <c:v>45065.666666666672</c:v>
                </c:pt>
                <c:pt idx="3617">
                  <c:v>45065.708333333328</c:v>
                </c:pt>
                <c:pt idx="3618">
                  <c:v>45065.75</c:v>
                </c:pt>
                <c:pt idx="3619">
                  <c:v>45065.791666666672</c:v>
                </c:pt>
                <c:pt idx="3620">
                  <c:v>45065.833333333328</c:v>
                </c:pt>
                <c:pt idx="3621">
                  <c:v>45065.875</c:v>
                </c:pt>
                <c:pt idx="3622">
                  <c:v>45065.916666666672</c:v>
                </c:pt>
                <c:pt idx="3623">
                  <c:v>45065.958333333328</c:v>
                </c:pt>
                <c:pt idx="3624">
                  <c:v>45066</c:v>
                </c:pt>
                <c:pt idx="3625">
                  <c:v>45066.041666666672</c:v>
                </c:pt>
                <c:pt idx="3626">
                  <c:v>45066.083333333328</c:v>
                </c:pt>
                <c:pt idx="3627">
                  <c:v>45066.125</c:v>
                </c:pt>
                <c:pt idx="3628">
                  <c:v>45066.166666666672</c:v>
                </c:pt>
                <c:pt idx="3629">
                  <c:v>45066.208333333328</c:v>
                </c:pt>
                <c:pt idx="3630">
                  <c:v>45066.25</c:v>
                </c:pt>
                <c:pt idx="3631">
                  <c:v>45066.291666666672</c:v>
                </c:pt>
                <c:pt idx="3632">
                  <c:v>45066.333333333328</c:v>
                </c:pt>
                <c:pt idx="3633">
                  <c:v>45066.375</c:v>
                </c:pt>
                <c:pt idx="3634">
                  <c:v>45066.416666666672</c:v>
                </c:pt>
                <c:pt idx="3635">
                  <c:v>45066.458333333328</c:v>
                </c:pt>
                <c:pt idx="3636">
                  <c:v>45066.5</c:v>
                </c:pt>
                <c:pt idx="3637">
                  <c:v>45066.541666666672</c:v>
                </c:pt>
                <c:pt idx="3638">
                  <c:v>45066.583333333328</c:v>
                </c:pt>
                <c:pt idx="3639">
                  <c:v>45066.625</c:v>
                </c:pt>
                <c:pt idx="3640">
                  <c:v>45066.666666666672</c:v>
                </c:pt>
                <c:pt idx="3641">
                  <c:v>45066.708333333328</c:v>
                </c:pt>
                <c:pt idx="3642">
                  <c:v>45066.75</c:v>
                </c:pt>
                <c:pt idx="3643">
                  <c:v>45066.791666666672</c:v>
                </c:pt>
                <c:pt idx="3644">
                  <c:v>45066.833333333328</c:v>
                </c:pt>
                <c:pt idx="3645">
                  <c:v>45066.875</c:v>
                </c:pt>
                <c:pt idx="3646">
                  <c:v>45066.916666666672</c:v>
                </c:pt>
                <c:pt idx="3647">
                  <c:v>45066.958333333328</c:v>
                </c:pt>
                <c:pt idx="3648">
                  <c:v>45067</c:v>
                </c:pt>
                <c:pt idx="3649">
                  <c:v>45067.041666666672</c:v>
                </c:pt>
                <c:pt idx="3650">
                  <c:v>45067.083333333328</c:v>
                </c:pt>
                <c:pt idx="3651">
                  <c:v>45067.125</c:v>
                </c:pt>
                <c:pt idx="3652">
                  <c:v>45067.166666666672</c:v>
                </c:pt>
                <c:pt idx="3653">
                  <c:v>45067.208333333328</c:v>
                </c:pt>
                <c:pt idx="3654">
                  <c:v>45067.25</c:v>
                </c:pt>
                <c:pt idx="3655">
                  <c:v>45067.291666666672</c:v>
                </c:pt>
                <c:pt idx="3656">
                  <c:v>45067.333333333328</c:v>
                </c:pt>
                <c:pt idx="3657">
                  <c:v>45067.375</c:v>
                </c:pt>
                <c:pt idx="3658">
                  <c:v>45067.416666666672</c:v>
                </c:pt>
                <c:pt idx="3659">
                  <c:v>45067.458333333328</c:v>
                </c:pt>
                <c:pt idx="3660">
                  <c:v>45067.5</c:v>
                </c:pt>
                <c:pt idx="3661">
                  <c:v>45067.541666666672</c:v>
                </c:pt>
                <c:pt idx="3662">
                  <c:v>45067.583333333328</c:v>
                </c:pt>
                <c:pt idx="3663">
                  <c:v>45067.625</c:v>
                </c:pt>
                <c:pt idx="3664">
                  <c:v>45067.666666666672</c:v>
                </c:pt>
                <c:pt idx="3665">
                  <c:v>45067.708333333328</c:v>
                </c:pt>
                <c:pt idx="3666">
                  <c:v>45067.75</c:v>
                </c:pt>
                <c:pt idx="3667">
                  <c:v>45067.791666666672</c:v>
                </c:pt>
                <c:pt idx="3668">
                  <c:v>45067.833333333328</c:v>
                </c:pt>
                <c:pt idx="3669">
                  <c:v>45067.875</c:v>
                </c:pt>
                <c:pt idx="3670">
                  <c:v>45067.916666666672</c:v>
                </c:pt>
                <c:pt idx="3671">
                  <c:v>45067.958333333328</c:v>
                </c:pt>
                <c:pt idx="3672">
                  <c:v>45068</c:v>
                </c:pt>
                <c:pt idx="3673">
                  <c:v>45068.041666666672</c:v>
                </c:pt>
                <c:pt idx="3674">
                  <c:v>45068.083333333328</c:v>
                </c:pt>
                <c:pt idx="3675">
                  <c:v>45068.125</c:v>
                </c:pt>
                <c:pt idx="3676">
                  <c:v>45068.166666666672</c:v>
                </c:pt>
                <c:pt idx="3677">
                  <c:v>45068.208333333328</c:v>
                </c:pt>
                <c:pt idx="3678">
                  <c:v>45068.25</c:v>
                </c:pt>
                <c:pt idx="3679">
                  <c:v>45068.291666666672</c:v>
                </c:pt>
                <c:pt idx="3680">
                  <c:v>45068.333333333328</c:v>
                </c:pt>
                <c:pt idx="3681">
                  <c:v>45068.375</c:v>
                </c:pt>
                <c:pt idx="3682">
                  <c:v>45068.416666666672</c:v>
                </c:pt>
                <c:pt idx="3683">
                  <c:v>45068.458333333328</c:v>
                </c:pt>
                <c:pt idx="3684">
                  <c:v>45068.5</c:v>
                </c:pt>
                <c:pt idx="3685">
                  <c:v>45068.541666666672</c:v>
                </c:pt>
                <c:pt idx="3686">
                  <c:v>45068.583333333328</c:v>
                </c:pt>
                <c:pt idx="3687">
                  <c:v>45068.625</c:v>
                </c:pt>
                <c:pt idx="3688">
                  <c:v>45068.666666666672</c:v>
                </c:pt>
                <c:pt idx="3689">
                  <c:v>45068.708333333328</c:v>
                </c:pt>
                <c:pt idx="3690">
                  <c:v>45068.75</c:v>
                </c:pt>
                <c:pt idx="3691">
                  <c:v>45068.791666666672</c:v>
                </c:pt>
                <c:pt idx="3692">
                  <c:v>45068.833333333328</c:v>
                </c:pt>
                <c:pt idx="3693">
                  <c:v>45068.875</c:v>
                </c:pt>
                <c:pt idx="3694">
                  <c:v>45068.916666666672</c:v>
                </c:pt>
                <c:pt idx="3695">
                  <c:v>45068.958333333328</c:v>
                </c:pt>
                <c:pt idx="3696">
                  <c:v>45069</c:v>
                </c:pt>
                <c:pt idx="3697">
                  <c:v>45069.041666666672</c:v>
                </c:pt>
                <c:pt idx="3698">
                  <c:v>45069.083333333328</c:v>
                </c:pt>
                <c:pt idx="3699">
                  <c:v>45069.125</c:v>
                </c:pt>
                <c:pt idx="3700">
                  <c:v>45069.166666666672</c:v>
                </c:pt>
                <c:pt idx="3701">
                  <c:v>45069.208333333328</c:v>
                </c:pt>
                <c:pt idx="3702">
                  <c:v>45069.25</c:v>
                </c:pt>
                <c:pt idx="3703">
                  <c:v>45069.291666666672</c:v>
                </c:pt>
                <c:pt idx="3704">
                  <c:v>45069.333333333328</c:v>
                </c:pt>
                <c:pt idx="3705">
                  <c:v>45069.375</c:v>
                </c:pt>
                <c:pt idx="3706">
                  <c:v>45069.416666666672</c:v>
                </c:pt>
                <c:pt idx="3707">
                  <c:v>45069.458333333328</c:v>
                </c:pt>
                <c:pt idx="3708">
                  <c:v>45069.5</c:v>
                </c:pt>
                <c:pt idx="3709">
                  <c:v>45069.541666666672</c:v>
                </c:pt>
                <c:pt idx="3710">
                  <c:v>45069.583333333328</c:v>
                </c:pt>
                <c:pt idx="3711">
                  <c:v>45069.625</c:v>
                </c:pt>
                <c:pt idx="3712">
                  <c:v>45069.666666666672</c:v>
                </c:pt>
                <c:pt idx="3713">
                  <c:v>45069.708333333328</c:v>
                </c:pt>
                <c:pt idx="3714">
                  <c:v>45069.75</c:v>
                </c:pt>
                <c:pt idx="3715">
                  <c:v>45069.791666666672</c:v>
                </c:pt>
                <c:pt idx="3716">
                  <c:v>45069.833333333328</c:v>
                </c:pt>
                <c:pt idx="3717">
                  <c:v>45069.875</c:v>
                </c:pt>
                <c:pt idx="3718">
                  <c:v>45069.916666666672</c:v>
                </c:pt>
                <c:pt idx="3719">
                  <c:v>45069.958333333328</c:v>
                </c:pt>
                <c:pt idx="3720">
                  <c:v>45070</c:v>
                </c:pt>
                <c:pt idx="3721">
                  <c:v>45070.041666666672</c:v>
                </c:pt>
                <c:pt idx="3722">
                  <c:v>45070.083333333328</c:v>
                </c:pt>
                <c:pt idx="3723">
                  <c:v>45070.125</c:v>
                </c:pt>
                <c:pt idx="3724">
                  <c:v>45070.166666666672</c:v>
                </c:pt>
                <c:pt idx="3725">
                  <c:v>45070.208333333328</c:v>
                </c:pt>
                <c:pt idx="3726">
                  <c:v>45070.25</c:v>
                </c:pt>
                <c:pt idx="3727">
                  <c:v>45070.291666666672</c:v>
                </c:pt>
                <c:pt idx="3728">
                  <c:v>45070.333333333328</c:v>
                </c:pt>
                <c:pt idx="3729">
                  <c:v>45070.375</c:v>
                </c:pt>
                <c:pt idx="3730">
                  <c:v>45070.416666666672</c:v>
                </c:pt>
                <c:pt idx="3731">
                  <c:v>45070.458333333328</c:v>
                </c:pt>
                <c:pt idx="3732">
                  <c:v>45070.5</c:v>
                </c:pt>
                <c:pt idx="3733">
                  <c:v>45070.541666666672</c:v>
                </c:pt>
                <c:pt idx="3734">
                  <c:v>45070.583333333328</c:v>
                </c:pt>
                <c:pt idx="3735">
                  <c:v>45070.625</c:v>
                </c:pt>
                <c:pt idx="3736">
                  <c:v>45070.666666666672</c:v>
                </c:pt>
                <c:pt idx="3737">
                  <c:v>45070.708333333328</c:v>
                </c:pt>
                <c:pt idx="3738">
                  <c:v>45070.75</c:v>
                </c:pt>
                <c:pt idx="3739">
                  <c:v>45070.791666666672</c:v>
                </c:pt>
                <c:pt idx="3740">
                  <c:v>45070.833333333328</c:v>
                </c:pt>
                <c:pt idx="3741">
                  <c:v>45070.875</c:v>
                </c:pt>
                <c:pt idx="3742">
                  <c:v>45070.916666666672</c:v>
                </c:pt>
                <c:pt idx="3743">
                  <c:v>45070.958333333328</c:v>
                </c:pt>
                <c:pt idx="3744">
                  <c:v>45071</c:v>
                </c:pt>
                <c:pt idx="3745">
                  <c:v>45071.041666666672</c:v>
                </c:pt>
                <c:pt idx="3746">
                  <c:v>45071.083333333328</c:v>
                </c:pt>
                <c:pt idx="3747">
                  <c:v>45071.125</c:v>
                </c:pt>
                <c:pt idx="3748">
                  <c:v>45071.166666666672</c:v>
                </c:pt>
                <c:pt idx="3749">
                  <c:v>45071.208333333328</c:v>
                </c:pt>
                <c:pt idx="3750">
                  <c:v>45071.25</c:v>
                </c:pt>
                <c:pt idx="3751">
                  <c:v>45071.291666666672</c:v>
                </c:pt>
                <c:pt idx="3752">
                  <c:v>45071.333333333328</c:v>
                </c:pt>
                <c:pt idx="3753">
                  <c:v>45071.375</c:v>
                </c:pt>
                <c:pt idx="3754">
                  <c:v>45071.416666666672</c:v>
                </c:pt>
                <c:pt idx="3755">
                  <c:v>45071.458333333328</c:v>
                </c:pt>
                <c:pt idx="3756">
                  <c:v>45071.5</c:v>
                </c:pt>
                <c:pt idx="3757">
                  <c:v>45071.541666666672</c:v>
                </c:pt>
                <c:pt idx="3758">
                  <c:v>45071.583333333328</c:v>
                </c:pt>
                <c:pt idx="3759">
                  <c:v>45071.625</c:v>
                </c:pt>
                <c:pt idx="3760">
                  <c:v>45071.666666666672</c:v>
                </c:pt>
                <c:pt idx="3761">
                  <c:v>45071.708333333328</c:v>
                </c:pt>
                <c:pt idx="3762">
                  <c:v>45071.75</c:v>
                </c:pt>
                <c:pt idx="3763">
                  <c:v>45071.791666666672</c:v>
                </c:pt>
                <c:pt idx="3764">
                  <c:v>45071.833333333328</c:v>
                </c:pt>
                <c:pt idx="3765">
                  <c:v>45071.875</c:v>
                </c:pt>
                <c:pt idx="3766">
                  <c:v>45071.916666666672</c:v>
                </c:pt>
                <c:pt idx="3767">
                  <c:v>45071.958333333328</c:v>
                </c:pt>
                <c:pt idx="3768">
                  <c:v>45072</c:v>
                </c:pt>
                <c:pt idx="3769">
                  <c:v>45072.041666666672</c:v>
                </c:pt>
                <c:pt idx="3770">
                  <c:v>45072.083333333328</c:v>
                </c:pt>
                <c:pt idx="3771">
                  <c:v>45072.125</c:v>
                </c:pt>
                <c:pt idx="3772">
                  <c:v>45072.166666666672</c:v>
                </c:pt>
                <c:pt idx="3773">
                  <c:v>45072.208333333328</c:v>
                </c:pt>
                <c:pt idx="3774">
                  <c:v>45072.25</c:v>
                </c:pt>
                <c:pt idx="3775">
                  <c:v>45072.291666666672</c:v>
                </c:pt>
                <c:pt idx="3776">
                  <c:v>45072.333333333328</c:v>
                </c:pt>
                <c:pt idx="3777">
                  <c:v>45072.375</c:v>
                </c:pt>
                <c:pt idx="3778">
                  <c:v>45072.416666666672</c:v>
                </c:pt>
                <c:pt idx="3779">
                  <c:v>45072.458333333328</c:v>
                </c:pt>
                <c:pt idx="3780">
                  <c:v>45072.5</c:v>
                </c:pt>
                <c:pt idx="3781">
                  <c:v>45072.541666666672</c:v>
                </c:pt>
                <c:pt idx="3782">
                  <c:v>45072.583333333328</c:v>
                </c:pt>
                <c:pt idx="3783">
                  <c:v>45072.625</c:v>
                </c:pt>
                <c:pt idx="3784">
                  <c:v>45072.666666666672</c:v>
                </c:pt>
                <c:pt idx="3785">
                  <c:v>45072.708333333328</c:v>
                </c:pt>
                <c:pt idx="3786">
                  <c:v>45072.75</c:v>
                </c:pt>
                <c:pt idx="3787">
                  <c:v>45072.791666666672</c:v>
                </c:pt>
                <c:pt idx="3788">
                  <c:v>45072.833333333328</c:v>
                </c:pt>
                <c:pt idx="3789">
                  <c:v>45072.875</c:v>
                </c:pt>
                <c:pt idx="3790">
                  <c:v>45072.916666666672</c:v>
                </c:pt>
                <c:pt idx="3791">
                  <c:v>45072.958333333328</c:v>
                </c:pt>
                <c:pt idx="3792">
                  <c:v>45073</c:v>
                </c:pt>
                <c:pt idx="3793">
                  <c:v>45073.041666666672</c:v>
                </c:pt>
                <c:pt idx="3794">
                  <c:v>45073.083333333328</c:v>
                </c:pt>
                <c:pt idx="3795">
                  <c:v>45073.125</c:v>
                </c:pt>
                <c:pt idx="3796">
                  <c:v>45073.166666666672</c:v>
                </c:pt>
                <c:pt idx="3797">
                  <c:v>45073.208333333328</c:v>
                </c:pt>
                <c:pt idx="3798">
                  <c:v>45073.25</c:v>
                </c:pt>
                <c:pt idx="3799">
                  <c:v>45073.291666666672</c:v>
                </c:pt>
                <c:pt idx="3800">
                  <c:v>45073.333333333328</c:v>
                </c:pt>
                <c:pt idx="3801">
                  <c:v>45073.375</c:v>
                </c:pt>
                <c:pt idx="3802">
                  <c:v>45073.416666666672</c:v>
                </c:pt>
                <c:pt idx="3803">
                  <c:v>45073.458333333328</c:v>
                </c:pt>
                <c:pt idx="3804">
                  <c:v>45073.5</c:v>
                </c:pt>
                <c:pt idx="3805">
                  <c:v>45073.541666666672</c:v>
                </c:pt>
                <c:pt idx="3806">
                  <c:v>45073.583333333328</c:v>
                </c:pt>
                <c:pt idx="3807">
                  <c:v>45073.625</c:v>
                </c:pt>
                <c:pt idx="3808">
                  <c:v>45073.666666666672</c:v>
                </c:pt>
                <c:pt idx="3809">
                  <c:v>45073.708333333328</c:v>
                </c:pt>
                <c:pt idx="3810">
                  <c:v>45073.75</c:v>
                </c:pt>
                <c:pt idx="3811">
                  <c:v>45073.791666666672</c:v>
                </c:pt>
                <c:pt idx="3812">
                  <c:v>45073.833333333328</c:v>
                </c:pt>
                <c:pt idx="3813">
                  <c:v>45073.875</c:v>
                </c:pt>
                <c:pt idx="3814">
                  <c:v>45073.916666666672</c:v>
                </c:pt>
                <c:pt idx="3815">
                  <c:v>45073.958333333328</c:v>
                </c:pt>
                <c:pt idx="3816">
                  <c:v>45074</c:v>
                </c:pt>
                <c:pt idx="3817">
                  <c:v>45074.041666666672</c:v>
                </c:pt>
                <c:pt idx="3818">
                  <c:v>45074.083333333328</c:v>
                </c:pt>
                <c:pt idx="3819">
                  <c:v>45074.125</c:v>
                </c:pt>
                <c:pt idx="3820">
                  <c:v>45074.166666666672</c:v>
                </c:pt>
                <c:pt idx="3821">
                  <c:v>45074.208333333328</c:v>
                </c:pt>
                <c:pt idx="3822">
                  <c:v>45074.25</c:v>
                </c:pt>
                <c:pt idx="3823">
                  <c:v>45074.291666666672</c:v>
                </c:pt>
                <c:pt idx="3824">
                  <c:v>45074.333333333328</c:v>
                </c:pt>
                <c:pt idx="3825">
                  <c:v>45074.375</c:v>
                </c:pt>
                <c:pt idx="3826">
                  <c:v>45074.416666666672</c:v>
                </c:pt>
                <c:pt idx="3827">
                  <c:v>45074.458333333328</c:v>
                </c:pt>
                <c:pt idx="3828">
                  <c:v>45074.5</c:v>
                </c:pt>
                <c:pt idx="3829">
                  <c:v>45074.541666666672</c:v>
                </c:pt>
                <c:pt idx="3830">
                  <c:v>45074.583333333328</c:v>
                </c:pt>
                <c:pt idx="3831">
                  <c:v>45074.625</c:v>
                </c:pt>
                <c:pt idx="3832">
                  <c:v>45074.666666666672</c:v>
                </c:pt>
                <c:pt idx="3833">
                  <c:v>45074.708333333328</c:v>
                </c:pt>
                <c:pt idx="3834">
                  <c:v>45074.75</c:v>
                </c:pt>
                <c:pt idx="3835">
                  <c:v>45074.791666666672</c:v>
                </c:pt>
                <c:pt idx="3836">
                  <c:v>45074.833333333328</c:v>
                </c:pt>
                <c:pt idx="3837">
                  <c:v>45074.875</c:v>
                </c:pt>
                <c:pt idx="3838">
                  <c:v>45074.916666666672</c:v>
                </c:pt>
                <c:pt idx="3839">
                  <c:v>45074.958333333328</c:v>
                </c:pt>
                <c:pt idx="3840">
                  <c:v>45075</c:v>
                </c:pt>
                <c:pt idx="3841">
                  <c:v>45075.041666666672</c:v>
                </c:pt>
                <c:pt idx="3842">
                  <c:v>45075.083333333328</c:v>
                </c:pt>
                <c:pt idx="3843">
                  <c:v>45075.125</c:v>
                </c:pt>
                <c:pt idx="3844">
                  <c:v>45075.166666666672</c:v>
                </c:pt>
                <c:pt idx="3845">
                  <c:v>45075.208333333328</c:v>
                </c:pt>
                <c:pt idx="3846">
                  <c:v>45075.25</c:v>
                </c:pt>
                <c:pt idx="3847">
                  <c:v>45075.291666666672</c:v>
                </c:pt>
                <c:pt idx="3848">
                  <c:v>45075.333333333328</c:v>
                </c:pt>
                <c:pt idx="3849">
                  <c:v>45075.375</c:v>
                </c:pt>
                <c:pt idx="3850">
                  <c:v>45075.416666666672</c:v>
                </c:pt>
                <c:pt idx="3851">
                  <c:v>45075.458333333328</c:v>
                </c:pt>
                <c:pt idx="3852">
                  <c:v>45075.5</c:v>
                </c:pt>
                <c:pt idx="3853">
                  <c:v>45075.541666666672</c:v>
                </c:pt>
                <c:pt idx="3854">
                  <c:v>45075.583333333328</c:v>
                </c:pt>
                <c:pt idx="3855">
                  <c:v>45075.625</c:v>
                </c:pt>
                <c:pt idx="3856">
                  <c:v>45075.666666666672</c:v>
                </c:pt>
                <c:pt idx="3857">
                  <c:v>45075.708333333328</c:v>
                </c:pt>
                <c:pt idx="3858">
                  <c:v>45075.75</c:v>
                </c:pt>
                <c:pt idx="3859">
                  <c:v>45075.791666666672</c:v>
                </c:pt>
                <c:pt idx="3860">
                  <c:v>45075.833333333328</c:v>
                </c:pt>
                <c:pt idx="3861">
                  <c:v>45075.875</c:v>
                </c:pt>
                <c:pt idx="3862">
                  <c:v>45075.916666666672</c:v>
                </c:pt>
                <c:pt idx="3863">
                  <c:v>45075.958333333328</c:v>
                </c:pt>
                <c:pt idx="3864">
                  <c:v>45076</c:v>
                </c:pt>
                <c:pt idx="3865">
                  <c:v>45076.041666666672</c:v>
                </c:pt>
                <c:pt idx="3866">
                  <c:v>45076.083333333328</c:v>
                </c:pt>
                <c:pt idx="3867">
                  <c:v>45076.125</c:v>
                </c:pt>
                <c:pt idx="3868">
                  <c:v>45076.166666666672</c:v>
                </c:pt>
                <c:pt idx="3869">
                  <c:v>45076.208333333328</c:v>
                </c:pt>
                <c:pt idx="3870">
                  <c:v>45076.25</c:v>
                </c:pt>
                <c:pt idx="3871">
                  <c:v>45076.291666666672</c:v>
                </c:pt>
                <c:pt idx="3872">
                  <c:v>45076.333333333328</c:v>
                </c:pt>
                <c:pt idx="3873">
                  <c:v>45076.375</c:v>
                </c:pt>
                <c:pt idx="3874">
                  <c:v>45076.416666666672</c:v>
                </c:pt>
                <c:pt idx="3875">
                  <c:v>45076.458333333328</c:v>
                </c:pt>
                <c:pt idx="3876">
                  <c:v>45076.5</c:v>
                </c:pt>
                <c:pt idx="3877">
                  <c:v>45076.541666666672</c:v>
                </c:pt>
                <c:pt idx="3878">
                  <c:v>45076.583333333328</c:v>
                </c:pt>
                <c:pt idx="3879">
                  <c:v>45076.625</c:v>
                </c:pt>
                <c:pt idx="3880">
                  <c:v>45076.666666666672</c:v>
                </c:pt>
                <c:pt idx="3881">
                  <c:v>45076.708333333328</c:v>
                </c:pt>
                <c:pt idx="3882">
                  <c:v>45076.75</c:v>
                </c:pt>
                <c:pt idx="3883">
                  <c:v>45076.791666666672</c:v>
                </c:pt>
                <c:pt idx="3884">
                  <c:v>45076.833333333328</c:v>
                </c:pt>
                <c:pt idx="3885">
                  <c:v>45076.875</c:v>
                </c:pt>
                <c:pt idx="3886">
                  <c:v>45076.916666666672</c:v>
                </c:pt>
                <c:pt idx="3887">
                  <c:v>45076.958333333328</c:v>
                </c:pt>
                <c:pt idx="3888">
                  <c:v>45077</c:v>
                </c:pt>
                <c:pt idx="3889">
                  <c:v>45077.041666666672</c:v>
                </c:pt>
                <c:pt idx="3890">
                  <c:v>45077.083333333328</c:v>
                </c:pt>
                <c:pt idx="3891">
                  <c:v>45077.125</c:v>
                </c:pt>
                <c:pt idx="3892">
                  <c:v>45077.166666666672</c:v>
                </c:pt>
                <c:pt idx="3893">
                  <c:v>45077.208333333328</c:v>
                </c:pt>
                <c:pt idx="3894">
                  <c:v>45077.25</c:v>
                </c:pt>
                <c:pt idx="3895">
                  <c:v>45077.291666666672</c:v>
                </c:pt>
                <c:pt idx="3896">
                  <c:v>45077.333333333328</c:v>
                </c:pt>
                <c:pt idx="3897">
                  <c:v>45077.375</c:v>
                </c:pt>
                <c:pt idx="3898">
                  <c:v>45077.416666666672</c:v>
                </c:pt>
                <c:pt idx="3899">
                  <c:v>45077.458333333328</c:v>
                </c:pt>
                <c:pt idx="3900">
                  <c:v>45077.5</c:v>
                </c:pt>
                <c:pt idx="3901">
                  <c:v>45077.541666666672</c:v>
                </c:pt>
                <c:pt idx="3902">
                  <c:v>45077.583333333328</c:v>
                </c:pt>
                <c:pt idx="3903">
                  <c:v>45077.625</c:v>
                </c:pt>
                <c:pt idx="3904">
                  <c:v>45077.666666666672</c:v>
                </c:pt>
                <c:pt idx="3905">
                  <c:v>45077.708333333328</c:v>
                </c:pt>
                <c:pt idx="3906">
                  <c:v>45077.75</c:v>
                </c:pt>
                <c:pt idx="3907">
                  <c:v>45077.791666666672</c:v>
                </c:pt>
                <c:pt idx="3908">
                  <c:v>45077.833333333328</c:v>
                </c:pt>
                <c:pt idx="3909">
                  <c:v>45077.875</c:v>
                </c:pt>
                <c:pt idx="3910">
                  <c:v>45077.916666666672</c:v>
                </c:pt>
                <c:pt idx="3911">
                  <c:v>45077.958333333328</c:v>
                </c:pt>
                <c:pt idx="3912">
                  <c:v>45078</c:v>
                </c:pt>
                <c:pt idx="3913">
                  <c:v>45078.041666666672</c:v>
                </c:pt>
                <c:pt idx="3914">
                  <c:v>45078.083333333328</c:v>
                </c:pt>
                <c:pt idx="3915">
                  <c:v>45078.125</c:v>
                </c:pt>
                <c:pt idx="3916">
                  <c:v>45078.166666666672</c:v>
                </c:pt>
                <c:pt idx="3917">
                  <c:v>45078.208333333328</c:v>
                </c:pt>
                <c:pt idx="3918">
                  <c:v>45078.25</c:v>
                </c:pt>
                <c:pt idx="3919">
                  <c:v>45078.291666666672</c:v>
                </c:pt>
                <c:pt idx="3920">
                  <c:v>45078.333333333328</c:v>
                </c:pt>
                <c:pt idx="3921">
                  <c:v>45078.375</c:v>
                </c:pt>
                <c:pt idx="3922">
                  <c:v>45078.416666666672</c:v>
                </c:pt>
                <c:pt idx="3923">
                  <c:v>45078.458333333328</c:v>
                </c:pt>
                <c:pt idx="3924">
                  <c:v>45078.5</c:v>
                </c:pt>
                <c:pt idx="3925">
                  <c:v>45078.541666666672</c:v>
                </c:pt>
                <c:pt idx="3926">
                  <c:v>45078.583333333328</c:v>
                </c:pt>
                <c:pt idx="3927">
                  <c:v>45078.625</c:v>
                </c:pt>
                <c:pt idx="3928">
                  <c:v>45078.666666666672</c:v>
                </c:pt>
                <c:pt idx="3929">
                  <c:v>45078.708333333328</c:v>
                </c:pt>
                <c:pt idx="3930">
                  <c:v>45078.75</c:v>
                </c:pt>
                <c:pt idx="3931">
                  <c:v>45078.791666666672</c:v>
                </c:pt>
                <c:pt idx="3932">
                  <c:v>45078.833333333328</c:v>
                </c:pt>
                <c:pt idx="3933">
                  <c:v>45078.875</c:v>
                </c:pt>
                <c:pt idx="3934">
                  <c:v>45078.916666666672</c:v>
                </c:pt>
                <c:pt idx="3935">
                  <c:v>45078.958333333328</c:v>
                </c:pt>
                <c:pt idx="3936">
                  <c:v>45079</c:v>
                </c:pt>
                <c:pt idx="3937">
                  <c:v>45079.041666666672</c:v>
                </c:pt>
                <c:pt idx="3938">
                  <c:v>45079.083333333328</c:v>
                </c:pt>
                <c:pt idx="3939">
                  <c:v>45079.125</c:v>
                </c:pt>
                <c:pt idx="3940">
                  <c:v>45079.166666666672</c:v>
                </c:pt>
                <c:pt idx="3941">
                  <c:v>45079.208333333328</c:v>
                </c:pt>
                <c:pt idx="3942">
                  <c:v>45079.25</c:v>
                </c:pt>
                <c:pt idx="3943">
                  <c:v>45079.291666666672</c:v>
                </c:pt>
                <c:pt idx="3944">
                  <c:v>45079.333333333328</c:v>
                </c:pt>
                <c:pt idx="3945">
                  <c:v>45079.375</c:v>
                </c:pt>
                <c:pt idx="3946">
                  <c:v>45079.416666666672</c:v>
                </c:pt>
                <c:pt idx="3947">
                  <c:v>45079.458333333328</c:v>
                </c:pt>
                <c:pt idx="3948">
                  <c:v>45079.5</c:v>
                </c:pt>
                <c:pt idx="3949">
                  <c:v>45079.541666666672</c:v>
                </c:pt>
                <c:pt idx="3950">
                  <c:v>45079.583333333328</c:v>
                </c:pt>
                <c:pt idx="3951">
                  <c:v>45079.625</c:v>
                </c:pt>
                <c:pt idx="3952">
                  <c:v>45079.666666666672</c:v>
                </c:pt>
                <c:pt idx="3953">
                  <c:v>45079.708333333328</c:v>
                </c:pt>
                <c:pt idx="3954">
                  <c:v>45079.75</c:v>
                </c:pt>
                <c:pt idx="3955">
                  <c:v>45079.791666666672</c:v>
                </c:pt>
                <c:pt idx="3956">
                  <c:v>45079.833333333328</c:v>
                </c:pt>
                <c:pt idx="3957">
                  <c:v>45079.875</c:v>
                </c:pt>
                <c:pt idx="3958">
                  <c:v>45079.916666666672</c:v>
                </c:pt>
                <c:pt idx="3959">
                  <c:v>45079.958333333328</c:v>
                </c:pt>
                <c:pt idx="3960">
                  <c:v>45080</c:v>
                </c:pt>
                <c:pt idx="3961">
                  <c:v>45080.041666666672</c:v>
                </c:pt>
                <c:pt idx="3962">
                  <c:v>45080.083333333328</c:v>
                </c:pt>
                <c:pt idx="3963">
                  <c:v>45080.125</c:v>
                </c:pt>
                <c:pt idx="3964">
                  <c:v>45080.166666666672</c:v>
                </c:pt>
                <c:pt idx="3965">
                  <c:v>45080.208333333328</c:v>
                </c:pt>
                <c:pt idx="3966">
                  <c:v>45080.25</c:v>
                </c:pt>
                <c:pt idx="3967">
                  <c:v>45080.291666666672</c:v>
                </c:pt>
                <c:pt idx="3968">
                  <c:v>45080.333333333328</c:v>
                </c:pt>
                <c:pt idx="3969">
                  <c:v>45080.375</c:v>
                </c:pt>
                <c:pt idx="3970">
                  <c:v>45080.416666666672</c:v>
                </c:pt>
                <c:pt idx="3971">
                  <c:v>45080.458333333328</c:v>
                </c:pt>
                <c:pt idx="3972">
                  <c:v>45080.5</c:v>
                </c:pt>
                <c:pt idx="3973">
                  <c:v>45080.541666666672</c:v>
                </c:pt>
                <c:pt idx="3974">
                  <c:v>45080.583333333328</c:v>
                </c:pt>
                <c:pt idx="3975">
                  <c:v>45080.625</c:v>
                </c:pt>
                <c:pt idx="3976">
                  <c:v>45080.666666666672</c:v>
                </c:pt>
                <c:pt idx="3977">
                  <c:v>45080.708333333328</c:v>
                </c:pt>
                <c:pt idx="3978">
                  <c:v>45080.75</c:v>
                </c:pt>
                <c:pt idx="3979">
                  <c:v>45080.791666666672</c:v>
                </c:pt>
                <c:pt idx="3980">
                  <c:v>45080.833333333328</c:v>
                </c:pt>
                <c:pt idx="3981">
                  <c:v>45080.875</c:v>
                </c:pt>
                <c:pt idx="3982">
                  <c:v>45080.916666666672</c:v>
                </c:pt>
                <c:pt idx="3983">
                  <c:v>45080.958333333328</c:v>
                </c:pt>
                <c:pt idx="3984">
                  <c:v>45081</c:v>
                </c:pt>
                <c:pt idx="3985">
                  <c:v>45081.041666666672</c:v>
                </c:pt>
                <c:pt idx="3986">
                  <c:v>45081.083333333328</c:v>
                </c:pt>
                <c:pt idx="3987">
                  <c:v>45081.125</c:v>
                </c:pt>
                <c:pt idx="3988">
                  <c:v>45081.166666666672</c:v>
                </c:pt>
                <c:pt idx="3989">
                  <c:v>45081.208333333328</c:v>
                </c:pt>
                <c:pt idx="3990">
                  <c:v>45081.25</c:v>
                </c:pt>
                <c:pt idx="3991">
                  <c:v>45081.291666666672</c:v>
                </c:pt>
                <c:pt idx="3992">
                  <c:v>45081.333333333328</c:v>
                </c:pt>
                <c:pt idx="3993">
                  <c:v>45081.375</c:v>
                </c:pt>
                <c:pt idx="3994">
                  <c:v>45081.416666666672</c:v>
                </c:pt>
                <c:pt idx="3995">
                  <c:v>45081.458333333328</c:v>
                </c:pt>
                <c:pt idx="3996">
                  <c:v>45081.5</c:v>
                </c:pt>
                <c:pt idx="3997">
                  <c:v>45081.541666666672</c:v>
                </c:pt>
                <c:pt idx="3998">
                  <c:v>45081.583333333328</c:v>
                </c:pt>
                <c:pt idx="3999">
                  <c:v>45081.625</c:v>
                </c:pt>
                <c:pt idx="4000">
                  <c:v>45081.666666666672</c:v>
                </c:pt>
                <c:pt idx="4001">
                  <c:v>45081.708333333328</c:v>
                </c:pt>
                <c:pt idx="4002">
                  <c:v>45081.75</c:v>
                </c:pt>
                <c:pt idx="4003">
                  <c:v>45081.791666666672</c:v>
                </c:pt>
                <c:pt idx="4004">
                  <c:v>45081.833333333328</c:v>
                </c:pt>
                <c:pt idx="4005">
                  <c:v>45081.875</c:v>
                </c:pt>
                <c:pt idx="4006">
                  <c:v>45081.916666666672</c:v>
                </c:pt>
                <c:pt idx="4007">
                  <c:v>45081.958333333328</c:v>
                </c:pt>
                <c:pt idx="4008">
                  <c:v>45082</c:v>
                </c:pt>
                <c:pt idx="4009">
                  <c:v>45082.041666666672</c:v>
                </c:pt>
                <c:pt idx="4010">
                  <c:v>45082.083333333328</c:v>
                </c:pt>
                <c:pt idx="4011">
                  <c:v>45082.125</c:v>
                </c:pt>
                <c:pt idx="4012">
                  <c:v>45082.166666666672</c:v>
                </c:pt>
                <c:pt idx="4013">
                  <c:v>45082.208333333328</c:v>
                </c:pt>
                <c:pt idx="4014">
                  <c:v>45082.25</c:v>
                </c:pt>
                <c:pt idx="4015">
                  <c:v>45082.291666666672</c:v>
                </c:pt>
                <c:pt idx="4016">
                  <c:v>45082.333333333328</c:v>
                </c:pt>
                <c:pt idx="4017">
                  <c:v>45082.375</c:v>
                </c:pt>
                <c:pt idx="4018">
                  <c:v>45082.416666666672</c:v>
                </c:pt>
                <c:pt idx="4019">
                  <c:v>45082.458333333328</c:v>
                </c:pt>
                <c:pt idx="4020">
                  <c:v>45082.5</c:v>
                </c:pt>
                <c:pt idx="4021">
                  <c:v>45082.541666666672</c:v>
                </c:pt>
                <c:pt idx="4022">
                  <c:v>45082.583333333328</c:v>
                </c:pt>
                <c:pt idx="4023">
                  <c:v>45082.625</c:v>
                </c:pt>
                <c:pt idx="4024">
                  <c:v>45082.666666666672</c:v>
                </c:pt>
                <c:pt idx="4025">
                  <c:v>45082.708333333328</c:v>
                </c:pt>
                <c:pt idx="4026">
                  <c:v>45082.75</c:v>
                </c:pt>
                <c:pt idx="4027">
                  <c:v>45082.791666666672</c:v>
                </c:pt>
                <c:pt idx="4028">
                  <c:v>45082.833333333328</c:v>
                </c:pt>
                <c:pt idx="4029">
                  <c:v>45082.875</c:v>
                </c:pt>
                <c:pt idx="4030">
                  <c:v>45082.916666666672</c:v>
                </c:pt>
                <c:pt idx="4031">
                  <c:v>45082.958333333328</c:v>
                </c:pt>
                <c:pt idx="4032">
                  <c:v>45083</c:v>
                </c:pt>
                <c:pt idx="4033">
                  <c:v>45083.041666666672</c:v>
                </c:pt>
                <c:pt idx="4034">
                  <c:v>45083.083333333328</c:v>
                </c:pt>
                <c:pt idx="4035">
                  <c:v>45083.125</c:v>
                </c:pt>
                <c:pt idx="4036">
                  <c:v>45083.166666666672</c:v>
                </c:pt>
                <c:pt idx="4037">
                  <c:v>45083.208333333328</c:v>
                </c:pt>
                <c:pt idx="4038">
                  <c:v>45083.25</c:v>
                </c:pt>
                <c:pt idx="4039">
                  <c:v>45083.291666666672</c:v>
                </c:pt>
                <c:pt idx="4040">
                  <c:v>45083.333333333328</c:v>
                </c:pt>
                <c:pt idx="4041">
                  <c:v>45083.375</c:v>
                </c:pt>
                <c:pt idx="4042">
                  <c:v>45083.416666666672</c:v>
                </c:pt>
                <c:pt idx="4043">
                  <c:v>45083.458333333328</c:v>
                </c:pt>
                <c:pt idx="4044">
                  <c:v>45083.5</c:v>
                </c:pt>
                <c:pt idx="4045">
                  <c:v>45083.541666666672</c:v>
                </c:pt>
                <c:pt idx="4046">
                  <c:v>45083.583333333328</c:v>
                </c:pt>
                <c:pt idx="4047">
                  <c:v>45083.625</c:v>
                </c:pt>
                <c:pt idx="4048">
                  <c:v>45083.666666666672</c:v>
                </c:pt>
                <c:pt idx="4049">
                  <c:v>45083.708333333328</c:v>
                </c:pt>
                <c:pt idx="4050">
                  <c:v>45083.75</c:v>
                </c:pt>
                <c:pt idx="4051">
                  <c:v>45083.791666666672</c:v>
                </c:pt>
                <c:pt idx="4052">
                  <c:v>45083.833333333328</c:v>
                </c:pt>
                <c:pt idx="4053">
                  <c:v>45083.875</c:v>
                </c:pt>
                <c:pt idx="4054">
                  <c:v>45083.916666666672</c:v>
                </c:pt>
                <c:pt idx="4055">
                  <c:v>45083.958333333328</c:v>
                </c:pt>
                <c:pt idx="4056">
                  <c:v>45084</c:v>
                </c:pt>
                <c:pt idx="4057">
                  <c:v>45084.041666666672</c:v>
                </c:pt>
                <c:pt idx="4058">
                  <c:v>45084.083333333328</c:v>
                </c:pt>
                <c:pt idx="4059">
                  <c:v>45084.125</c:v>
                </c:pt>
                <c:pt idx="4060">
                  <c:v>45084.166666666672</c:v>
                </c:pt>
                <c:pt idx="4061">
                  <c:v>45084.208333333328</c:v>
                </c:pt>
                <c:pt idx="4062">
                  <c:v>45084.25</c:v>
                </c:pt>
                <c:pt idx="4063">
                  <c:v>45084.291666666672</c:v>
                </c:pt>
                <c:pt idx="4064">
                  <c:v>45084.333333333328</c:v>
                </c:pt>
                <c:pt idx="4065">
                  <c:v>45084.375</c:v>
                </c:pt>
                <c:pt idx="4066">
                  <c:v>45084.416666666672</c:v>
                </c:pt>
                <c:pt idx="4067">
                  <c:v>45084.458333333328</c:v>
                </c:pt>
                <c:pt idx="4068">
                  <c:v>45084.5</c:v>
                </c:pt>
                <c:pt idx="4069">
                  <c:v>45084.541666666672</c:v>
                </c:pt>
                <c:pt idx="4070">
                  <c:v>45084.583333333328</c:v>
                </c:pt>
                <c:pt idx="4071">
                  <c:v>45084.625</c:v>
                </c:pt>
                <c:pt idx="4072">
                  <c:v>45084.666666666672</c:v>
                </c:pt>
                <c:pt idx="4073">
                  <c:v>45084.708333333328</c:v>
                </c:pt>
                <c:pt idx="4074">
                  <c:v>45084.75</c:v>
                </c:pt>
                <c:pt idx="4075">
                  <c:v>45084.791666666672</c:v>
                </c:pt>
                <c:pt idx="4076">
                  <c:v>45084.833333333328</c:v>
                </c:pt>
                <c:pt idx="4077">
                  <c:v>45084.875</c:v>
                </c:pt>
                <c:pt idx="4078">
                  <c:v>45084.916666666672</c:v>
                </c:pt>
                <c:pt idx="4079">
                  <c:v>45084.958333333328</c:v>
                </c:pt>
                <c:pt idx="4080">
                  <c:v>45085</c:v>
                </c:pt>
                <c:pt idx="4081">
                  <c:v>45085.041666666672</c:v>
                </c:pt>
                <c:pt idx="4082">
                  <c:v>45085.083333333328</c:v>
                </c:pt>
                <c:pt idx="4083">
                  <c:v>45085.125</c:v>
                </c:pt>
                <c:pt idx="4084">
                  <c:v>45085.166666666672</c:v>
                </c:pt>
                <c:pt idx="4085">
                  <c:v>45085.208333333328</c:v>
                </c:pt>
                <c:pt idx="4086">
                  <c:v>45085.25</c:v>
                </c:pt>
                <c:pt idx="4087">
                  <c:v>45085.291666666672</c:v>
                </c:pt>
                <c:pt idx="4088">
                  <c:v>45085.333333333328</c:v>
                </c:pt>
                <c:pt idx="4089">
                  <c:v>45085.375</c:v>
                </c:pt>
                <c:pt idx="4090">
                  <c:v>45085.416666666672</c:v>
                </c:pt>
                <c:pt idx="4091">
                  <c:v>45085.458333333328</c:v>
                </c:pt>
                <c:pt idx="4092">
                  <c:v>45085.5</c:v>
                </c:pt>
                <c:pt idx="4093">
                  <c:v>45085.541666666672</c:v>
                </c:pt>
                <c:pt idx="4094">
                  <c:v>45085.583333333328</c:v>
                </c:pt>
                <c:pt idx="4095">
                  <c:v>45085.625</c:v>
                </c:pt>
                <c:pt idx="4096">
                  <c:v>45085.666666666672</c:v>
                </c:pt>
                <c:pt idx="4097">
                  <c:v>45085.708333333328</c:v>
                </c:pt>
                <c:pt idx="4098">
                  <c:v>45085.75</c:v>
                </c:pt>
                <c:pt idx="4099">
                  <c:v>45085.791666666672</c:v>
                </c:pt>
                <c:pt idx="4100">
                  <c:v>45085.833333333328</c:v>
                </c:pt>
                <c:pt idx="4101">
                  <c:v>45085.875</c:v>
                </c:pt>
                <c:pt idx="4102">
                  <c:v>45085.916666666672</c:v>
                </c:pt>
                <c:pt idx="4103">
                  <c:v>45085.958333333328</c:v>
                </c:pt>
                <c:pt idx="4104">
                  <c:v>45086</c:v>
                </c:pt>
                <c:pt idx="4105">
                  <c:v>45086.041666666672</c:v>
                </c:pt>
                <c:pt idx="4106">
                  <c:v>45086.083333333328</c:v>
                </c:pt>
                <c:pt idx="4107">
                  <c:v>45086.125</c:v>
                </c:pt>
                <c:pt idx="4108">
                  <c:v>45086.166666666672</c:v>
                </c:pt>
                <c:pt idx="4109">
                  <c:v>45086.208333333328</c:v>
                </c:pt>
                <c:pt idx="4110">
                  <c:v>45086.25</c:v>
                </c:pt>
                <c:pt idx="4111">
                  <c:v>45086.291666666672</c:v>
                </c:pt>
                <c:pt idx="4112">
                  <c:v>45086.333333333328</c:v>
                </c:pt>
                <c:pt idx="4113">
                  <c:v>45086.375</c:v>
                </c:pt>
                <c:pt idx="4114">
                  <c:v>45086.416666666672</c:v>
                </c:pt>
                <c:pt idx="4115">
                  <c:v>45086.458333333328</c:v>
                </c:pt>
                <c:pt idx="4116">
                  <c:v>45086.5</c:v>
                </c:pt>
                <c:pt idx="4117">
                  <c:v>45086.541666666672</c:v>
                </c:pt>
                <c:pt idx="4118">
                  <c:v>45086.583333333328</c:v>
                </c:pt>
                <c:pt idx="4119">
                  <c:v>45086.625</c:v>
                </c:pt>
                <c:pt idx="4120">
                  <c:v>45086.666666666672</c:v>
                </c:pt>
                <c:pt idx="4121">
                  <c:v>45086.708333333328</c:v>
                </c:pt>
                <c:pt idx="4122">
                  <c:v>45086.75</c:v>
                </c:pt>
                <c:pt idx="4123">
                  <c:v>45086.791666666672</c:v>
                </c:pt>
                <c:pt idx="4124">
                  <c:v>45086.833333333328</c:v>
                </c:pt>
                <c:pt idx="4125">
                  <c:v>45086.875</c:v>
                </c:pt>
                <c:pt idx="4126">
                  <c:v>45086.916666666672</c:v>
                </c:pt>
                <c:pt idx="4127">
                  <c:v>45086.958333333328</c:v>
                </c:pt>
                <c:pt idx="4128">
                  <c:v>45087</c:v>
                </c:pt>
                <c:pt idx="4129">
                  <c:v>45087.041666666672</c:v>
                </c:pt>
                <c:pt idx="4130">
                  <c:v>45087.083333333328</c:v>
                </c:pt>
                <c:pt idx="4131">
                  <c:v>45087.125</c:v>
                </c:pt>
                <c:pt idx="4132">
                  <c:v>45087.166666666672</c:v>
                </c:pt>
                <c:pt idx="4133">
                  <c:v>45087.208333333328</c:v>
                </c:pt>
                <c:pt idx="4134">
                  <c:v>45087.25</c:v>
                </c:pt>
                <c:pt idx="4135">
                  <c:v>45087.291666666672</c:v>
                </c:pt>
                <c:pt idx="4136">
                  <c:v>45087.333333333328</c:v>
                </c:pt>
                <c:pt idx="4137">
                  <c:v>45087.375</c:v>
                </c:pt>
                <c:pt idx="4138">
                  <c:v>45087.416666666672</c:v>
                </c:pt>
                <c:pt idx="4139">
                  <c:v>45087.458333333328</c:v>
                </c:pt>
                <c:pt idx="4140">
                  <c:v>45087.5</c:v>
                </c:pt>
                <c:pt idx="4141">
                  <c:v>45087.541666666672</c:v>
                </c:pt>
                <c:pt idx="4142">
                  <c:v>45087.583333333328</c:v>
                </c:pt>
                <c:pt idx="4143">
                  <c:v>45087.625</c:v>
                </c:pt>
                <c:pt idx="4144">
                  <c:v>45087.666666666672</c:v>
                </c:pt>
                <c:pt idx="4145">
                  <c:v>45087.708333333328</c:v>
                </c:pt>
                <c:pt idx="4146">
                  <c:v>45087.75</c:v>
                </c:pt>
                <c:pt idx="4147">
                  <c:v>45087.791666666672</c:v>
                </c:pt>
                <c:pt idx="4148">
                  <c:v>45087.833333333328</c:v>
                </c:pt>
                <c:pt idx="4149">
                  <c:v>45087.875</c:v>
                </c:pt>
                <c:pt idx="4150">
                  <c:v>45087.916666666672</c:v>
                </c:pt>
                <c:pt idx="4151">
                  <c:v>45087.958333333328</c:v>
                </c:pt>
                <c:pt idx="4152">
                  <c:v>45088</c:v>
                </c:pt>
                <c:pt idx="4153">
                  <c:v>45088.041666666672</c:v>
                </c:pt>
                <c:pt idx="4154">
                  <c:v>45088.083333333328</c:v>
                </c:pt>
                <c:pt idx="4155">
                  <c:v>45088.125</c:v>
                </c:pt>
                <c:pt idx="4156">
                  <c:v>45088.166666666672</c:v>
                </c:pt>
                <c:pt idx="4157">
                  <c:v>45088.208333333328</c:v>
                </c:pt>
                <c:pt idx="4158">
                  <c:v>45088.25</c:v>
                </c:pt>
                <c:pt idx="4159">
                  <c:v>45088.291666666672</c:v>
                </c:pt>
                <c:pt idx="4160">
                  <c:v>45088.333333333328</c:v>
                </c:pt>
                <c:pt idx="4161">
                  <c:v>45088.375</c:v>
                </c:pt>
                <c:pt idx="4162">
                  <c:v>45088.416666666672</c:v>
                </c:pt>
                <c:pt idx="4163">
                  <c:v>45088.458333333328</c:v>
                </c:pt>
                <c:pt idx="4164">
                  <c:v>45088.5</c:v>
                </c:pt>
                <c:pt idx="4165">
                  <c:v>45088.541666666672</c:v>
                </c:pt>
                <c:pt idx="4166">
                  <c:v>45088.583333333328</c:v>
                </c:pt>
                <c:pt idx="4167">
                  <c:v>45088.625</c:v>
                </c:pt>
                <c:pt idx="4168">
                  <c:v>45088.666666666672</c:v>
                </c:pt>
                <c:pt idx="4169">
                  <c:v>45088.708333333328</c:v>
                </c:pt>
                <c:pt idx="4170">
                  <c:v>45088.75</c:v>
                </c:pt>
                <c:pt idx="4171">
                  <c:v>45088.791666666672</c:v>
                </c:pt>
                <c:pt idx="4172">
                  <c:v>45088.833333333328</c:v>
                </c:pt>
                <c:pt idx="4173">
                  <c:v>45088.875</c:v>
                </c:pt>
                <c:pt idx="4174">
                  <c:v>45088.916666666672</c:v>
                </c:pt>
                <c:pt idx="4175">
                  <c:v>45088.958333333328</c:v>
                </c:pt>
                <c:pt idx="4176">
                  <c:v>45089</c:v>
                </c:pt>
                <c:pt idx="4177">
                  <c:v>45089.041666666672</c:v>
                </c:pt>
                <c:pt idx="4178">
                  <c:v>45089.083333333328</c:v>
                </c:pt>
                <c:pt idx="4179">
                  <c:v>45089.125</c:v>
                </c:pt>
                <c:pt idx="4180">
                  <c:v>45089.166666666672</c:v>
                </c:pt>
                <c:pt idx="4181">
                  <c:v>45089.208333333328</c:v>
                </c:pt>
                <c:pt idx="4182">
                  <c:v>45089.25</c:v>
                </c:pt>
                <c:pt idx="4183">
                  <c:v>45089.291666666672</c:v>
                </c:pt>
                <c:pt idx="4184">
                  <c:v>45089.333333333328</c:v>
                </c:pt>
                <c:pt idx="4185">
                  <c:v>45089.375</c:v>
                </c:pt>
                <c:pt idx="4186">
                  <c:v>45089.416666666672</c:v>
                </c:pt>
                <c:pt idx="4187">
                  <c:v>45089.458333333328</c:v>
                </c:pt>
                <c:pt idx="4188">
                  <c:v>45089.5</c:v>
                </c:pt>
                <c:pt idx="4189">
                  <c:v>45089.541666666672</c:v>
                </c:pt>
                <c:pt idx="4190">
                  <c:v>45089.583333333328</c:v>
                </c:pt>
                <c:pt idx="4191">
                  <c:v>45089.625</c:v>
                </c:pt>
                <c:pt idx="4192">
                  <c:v>45089.666666666672</c:v>
                </c:pt>
                <c:pt idx="4193">
                  <c:v>45089.708333333328</c:v>
                </c:pt>
                <c:pt idx="4194">
                  <c:v>45089.75</c:v>
                </c:pt>
                <c:pt idx="4195">
                  <c:v>45089.791666666672</c:v>
                </c:pt>
                <c:pt idx="4196">
                  <c:v>45089.833333333328</c:v>
                </c:pt>
                <c:pt idx="4197">
                  <c:v>45089.875</c:v>
                </c:pt>
                <c:pt idx="4198">
                  <c:v>45089.916666666672</c:v>
                </c:pt>
                <c:pt idx="4199">
                  <c:v>45089.958333333328</c:v>
                </c:pt>
                <c:pt idx="4200">
                  <c:v>45090</c:v>
                </c:pt>
                <c:pt idx="4201">
                  <c:v>45090.041666666672</c:v>
                </c:pt>
                <c:pt idx="4202">
                  <c:v>45090.083333333328</c:v>
                </c:pt>
                <c:pt idx="4203">
                  <c:v>45090.125</c:v>
                </c:pt>
                <c:pt idx="4204">
                  <c:v>45090.166666666672</c:v>
                </c:pt>
                <c:pt idx="4205">
                  <c:v>45090.208333333328</c:v>
                </c:pt>
                <c:pt idx="4206">
                  <c:v>45090.25</c:v>
                </c:pt>
                <c:pt idx="4207">
                  <c:v>45090.291666666672</c:v>
                </c:pt>
                <c:pt idx="4208">
                  <c:v>45090.333333333328</c:v>
                </c:pt>
                <c:pt idx="4209">
                  <c:v>45090.375</c:v>
                </c:pt>
                <c:pt idx="4210">
                  <c:v>45090.416666666672</c:v>
                </c:pt>
                <c:pt idx="4211">
                  <c:v>45090.458333333328</c:v>
                </c:pt>
                <c:pt idx="4212">
                  <c:v>45090.5</c:v>
                </c:pt>
                <c:pt idx="4213">
                  <c:v>45090.541666666672</c:v>
                </c:pt>
                <c:pt idx="4214">
                  <c:v>45090.583333333328</c:v>
                </c:pt>
                <c:pt idx="4215">
                  <c:v>45090.625</c:v>
                </c:pt>
                <c:pt idx="4216">
                  <c:v>45090.666666666672</c:v>
                </c:pt>
                <c:pt idx="4217">
                  <c:v>45090.708333333328</c:v>
                </c:pt>
                <c:pt idx="4218">
                  <c:v>45090.75</c:v>
                </c:pt>
                <c:pt idx="4219">
                  <c:v>45090.791666666672</c:v>
                </c:pt>
                <c:pt idx="4220">
                  <c:v>45090.833333333328</c:v>
                </c:pt>
                <c:pt idx="4221">
                  <c:v>45090.875</c:v>
                </c:pt>
                <c:pt idx="4222">
                  <c:v>45090.916666666672</c:v>
                </c:pt>
                <c:pt idx="4223">
                  <c:v>45090.958333333328</c:v>
                </c:pt>
                <c:pt idx="4224">
                  <c:v>45091</c:v>
                </c:pt>
                <c:pt idx="4225">
                  <c:v>45091.041666666672</c:v>
                </c:pt>
                <c:pt idx="4226">
                  <c:v>45091.083333333328</c:v>
                </c:pt>
                <c:pt idx="4227">
                  <c:v>45091.125</c:v>
                </c:pt>
                <c:pt idx="4228">
                  <c:v>45091.166666666672</c:v>
                </c:pt>
                <c:pt idx="4229">
                  <c:v>45091.208333333328</c:v>
                </c:pt>
                <c:pt idx="4230">
                  <c:v>45091.25</c:v>
                </c:pt>
                <c:pt idx="4231">
                  <c:v>45091.291666666672</c:v>
                </c:pt>
                <c:pt idx="4232">
                  <c:v>45091.333333333328</c:v>
                </c:pt>
                <c:pt idx="4233">
                  <c:v>45091.375</c:v>
                </c:pt>
                <c:pt idx="4234">
                  <c:v>45091.416666666672</c:v>
                </c:pt>
                <c:pt idx="4235">
                  <c:v>45091.458333333328</c:v>
                </c:pt>
                <c:pt idx="4236">
                  <c:v>45091.5</c:v>
                </c:pt>
                <c:pt idx="4237">
                  <c:v>45091.541666666672</c:v>
                </c:pt>
                <c:pt idx="4238">
                  <c:v>45091.583333333328</c:v>
                </c:pt>
                <c:pt idx="4239">
                  <c:v>45091.625</c:v>
                </c:pt>
                <c:pt idx="4240">
                  <c:v>45091.666666666672</c:v>
                </c:pt>
                <c:pt idx="4241">
                  <c:v>45091.708333333328</c:v>
                </c:pt>
                <c:pt idx="4242">
                  <c:v>45091.75</c:v>
                </c:pt>
                <c:pt idx="4243">
                  <c:v>45091.791666666672</c:v>
                </c:pt>
                <c:pt idx="4244">
                  <c:v>45091.833333333328</c:v>
                </c:pt>
                <c:pt idx="4245">
                  <c:v>45091.875</c:v>
                </c:pt>
                <c:pt idx="4246">
                  <c:v>45091.916666666672</c:v>
                </c:pt>
                <c:pt idx="4247">
                  <c:v>45091.958333333328</c:v>
                </c:pt>
                <c:pt idx="4248">
                  <c:v>45092</c:v>
                </c:pt>
                <c:pt idx="4249">
                  <c:v>45092.041666666672</c:v>
                </c:pt>
                <c:pt idx="4250">
                  <c:v>45092.083333333328</c:v>
                </c:pt>
                <c:pt idx="4251">
                  <c:v>45092.125</c:v>
                </c:pt>
                <c:pt idx="4252">
                  <c:v>45092.166666666672</c:v>
                </c:pt>
                <c:pt idx="4253">
                  <c:v>45092.208333333328</c:v>
                </c:pt>
                <c:pt idx="4254">
                  <c:v>45092.25</c:v>
                </c:pt>
                <c:pt idx="4255">
                  <c:v>45092.291666666672</c:v>
                </c:pt>
                <c:pt idx="4256">
                  <c:v>45092.333333333328</c:v>
                </c:pt>
                <c:pt idx="4257">
                  <c:v>45092.375</c:v>
                </c:pt>
                <c:pt idx="4258">
                  <c:v>45092.416666666672</c:v>
                </c:pt>
                <c:pt idx="4259">
                  <c:v>45092.458333333328</c:v>
                </c:pt>
                <c:pt idx="4260">
                  <c:v>45092.5</c:v>
                </c:pt>
                <c:pt idx="4261">
                  <c:v>45092.541666666672</c:v>
                </c:pt>
                <c:pt idx="4262">
                  <c:v>45092.583333333328</c:v>
                </c:pt>
                <c:pt idx="4263">
                  <c:v>45092.625</c:v>
                </c:pt>
                <c:pt idx="4264">
                  <c:v>45092.666666666672</c:v>
                </c:pt>
                <c:pt idx="4265">
                  <c:v>45092.708333333328</c:v>
                </c:pt>
                <c:pt idx="4266">
                  <c:v>45092.75</c:v>
                </c:pt>
                <c:pt idx="4267">
                  <c:v>45092.791666666672</c:v>
                </c:pt>
                <c:pt idx="4268">
                  <c:v>45092.833333333328</c:v>
                </c:pt>
                <c:pt idx="4269">
                  <c:v>45092.875</c:v>
                </c:pt>
                <c:pt idx="4270">
                  <c:v>45092.916666666672</c:v>
                </c:pt>
                <c:pt idx="4271">
                  <c:v>45092.958333333328</c:v>
                </c:pt>
                <c:pt idx="4272">
                  <c:v>45093</c:v>
                </c:pt>
                <c:pt idx="4273">
                  <c:v>45093.041666666672</c:v>
                </c:pt>
                <c:pt idx="4274">
                  <c:v>45093.083333333328</c:v>
                </c:pt>
                <c:pt idx="4275">
                  <c:v>45093.125</c:v>
                </c:pt>
                <c:pt idx="4276">
                  <c:v>45093.166666666672</c:v>
                </c:pt>
                <c:pt idx="4277">
                  <c:v>45093.208333333328</c:v>
                </c:pt>
                <c:pt idx="4278">
                  <c:v>45093.25</c:v>
                </c:pt>
                <c:pt idx="4279">
                  <c:v>45093.291666666672</c:v>
                </c:pt>
                <c:pt idx="4280">
                  <c:v>45093.333333333328</c:v>
                </c:pt>
                <c:pt idx="4281">
                  <c:v>45093.375</c:v>
                </c:pt>
                <c:pt idx="4282">
                  <c:v>45093.416666666672</c:v>
                </c:pt>
                <c:pt idx="4283">
                  <c:v>45093.458333333328</c:v>
                </c:pt>
                <c:pt idx="4284">
                  <c:v>45093.5</c:v>
                </c:pt>
                <c:pt idx="4285">
                  <c:v>45093.541666666672</c:v>
                </c:pt>
                <c:pt idx="4286">
                  <c:v>45093.583333333328</c:v>
                </c:pt>
                <c:pt idx="4287">
                  <c:v>45093.625</c:v>
                </c:pt>
                <c:pt idx="4288">
                  <c:v>45093.666666666672</c:v>
                </c:pt>
                <c:pt idx="4289">
                  <c:v>45093.708333333328</c:v>
                </c:pt>
                <c:pt idx="4290">
                  <c:v>45093.75</c:v>
                </c:pt>
                <c:pt idx="4291">
                  <c:v>45093.791666666672</c:v>
                </c:pt>
                <c:pt idx="4292">
                  <c:v>45093.833333333328</c:v>
                </c:pt>
                <c:pt idx="4293">
                  <c:v>45093.875</c:v>
                </c:pt>
                <c:pt idx="4294">
                  <c:v>45093.916666666672</c:v>
                </c:pt>
                <c:pt idx="4295">
                  <c:v>45093.958333333328</c:v>
                </c:pt>
                <c:pt idx="4296">
                  <c:v>45094</c:v>
                </c:pt>
                <c:pt idx="4297">
                  <c:v>45094.041666666672</c:v>
                </c:pt>
                <c:pt idx="4298">
                  <c:v>45094.083333333328</c:v>
                </c:pt>
                <c:pt idx="4299">
                  <c:v>45094.125</c:v>
                </c:pt>
                <c:pt idx="4300">
                  <c:v>45094.166666666672</c:v>
                </c:pt>
                <c:pt idx="4301">
                  <c:v>45094.208333333328</c:v>
                </c:pt>
                <c:pt idx="4302">
                  <c:v>45094.25</c:v>
                </c:pt>
                <c:pt idx="4303">
                  <c:v>45094.291666666672</c:v>
                </c:pt>
                <c:pt idx="4304">
                  <c:v>45094.333333333328</c:v>
                </c:pt>
                <c:pt idx="4305">
                  <c:v>45094.375</c:v>
                </c:pt>
                <c:pt idx="4306">
                  <c:v>45094.416666666672</c:v>
                </c:pt>
                <c:pt idx="4307">
                  <c:v>45094.458333333328</c:v>
                </c:pt>
                <c:pt idx="4308">
                  <c:v>45094.5</c:v>
                </c:pt>
                <c:pt idx="4309">
                  <c:v>45094.541666666672</c:v>
                </c:pt>
                <c:pt idx="4310">
                  <c:v>45094.583333333328</c:v>
                </c:pt>
                <c:pt idx="4311">
                  <c:v>45094.625</c:v>
                </c:pt>
                <c:pt idx="4312">
                  <c:v>45094.666666666672</c:v>
                </c:pt>
                <c:pt idx="4313">
                  <c:v>45094.708333333328</c:v>
                </c:pt>
                <c:pt idx="4314">
                  <c:v>45094.75</c:v>
                </c:pt>
                <c:pt idx="4315">
                  <c:v>45094.791666666672</c:v>
                </c:pt>
                <c:pt idx="4316">
                  <c:v>45094.833333333328</c:v>
                </c:pt>
                <c:pt idx="4317">
                  <c:v>45094.875</c:v>
                </c:pt>
                <c:pt idx="4318">
                  <c:v>45094.916666666672</c:v>
                </c:pt>
                <c:pt idx="4319">
                  <c:v>45094.958333333328</c:v>
                </c:pt>
                <c:pt idx="4320">
                  <c:v>45095</c:v>
                </c:pt>
                <c:pt idx="4321">
                  <c:v>45095.041666666672</c:v>
                </c:pt>
                <c:pt idx="4322">
                  <c:v>45095.083333333328</c:v>
                </c:pt>
                <c:pt idx="4323">
                  <c:v>45095.125</c:v>
                </c:pt>
                <c:pt idx="4324">
                  <c:v>45095.166666666672</c:v>
                </c:pt>
                <c:pt idx="4325">
                  <c:v>45095.208333333328</c:v>
                </c:pt>
                <c:pt idx="4326">
                  <c:v>45095.25</c:v>
                </c:pt>
                <c:pt idx="4327">
                  <c:v>45095.291666666672</c:v>
                </c:pt>
                <c:pt idx="4328">
                  <c:v>45095.333333333328</c:v>
                </c:pt>
                <c:pt idx="4329">
                  <c:v>45095.375</c:v>
                </c:pt>
                <c:pt idx="4330">
                  <c:v>45095.416666666672</c:v>
                </c:pt>
                <c:pt idx="4331">
                  <c:v>45095.458333333328</c:v>
                </c:pt>
                <c:pt idx="4332">
                  <c:v>45095.5</c:v>
                </c:pt>
                <c:pt idx="4333">
                  <c:v>45095.541666666672</c:v>
                </c:pt>
                <c:pt idx="4334">
                  <c:v>45095.583333333328</c:v>
                </c:pt>
                <c:pt idx="4335">
                  <c:v>45095.625</c:v>
                </c:pt>
                <c:pt idx="4336">
                  <c:v>45095.666666666672</c:v>
                </c:pt>
                <c:pt idx="4337">
                  <c:v>45095.708333333328</c:v>
                </c:pt>
                <c:pt idx="4338">
                  <c:v>45095.75</c:v>
                </c:pt>
                <c:pt idx="4339">
                  <c:v>45095.791666666672</c:v>
                </c:pt>
                <c:pt idx="4340">
                  <c:v>45095.833333333328</c:v>
                </c:pt>
                <c:pt idx="4341">
                  <c:v>45095.875</c:v>
                </c:pt>
                <c:pt idx="4342">
                  <c:v>45095.916666666672</c:v>
                </c:pt>
                <c:pt idx="4343">
                  <c:v>45095.958333333328</c:v>
                </c:pt>
                <c:pt idx="4344">
                  <c:v>45096</c:v>
                </c:pt>
                <c:pt idx="4345">
                  <c:v>45096.041666666672</c:v>
                </c:pt>
                <c:pt idx="4346">
                  <c:v>45096.083333333328</c:v>
                </c:pt>
                <c:pt idx="4347">
                  <c:v>45096.125</c:v>
                </c:pt>
                <c:pt idx="4348">
                  <c:v>45096.166666666672</c:v>
                </c:pt>
                <c:pt idx="4349">
                  <c:v>45096.208333333328</c:v>
                </c:pt>
                <c:pt idx="4350">
                  <c:v>45096.25</c:v>
                </c:pt>
                <c:pt idx="4351">
                  <c:v>45096.291666666672</c:v>
                </c:pt>
                <c:pt idx="4352">
                  <c:v>45096.333333333328</c:v>
                </c:pt>
                <c:pt idx="4353">
                  <c:v>45096.375</c:v>
                </c:pt>
                <c:pt idx="4354">
                  <c:v>45096.416666666672</c:v>
                </c:pt>
                <c:pt idx="4355">
                  <c:v>45096.458333333328</c:v>
                </c:pt>
                <c:pt idx="4356">
                  <c:v>45096.5</c:v>
                </c:pt>
                <c:pt idx="4357">
                  <c:v>45096.541666666672</c:v>
                </c:pt>
                <c:pt idx="4358">
                  <c:v>45096.583333333328</c:v>
                </c:pt>
                <c:pt idx="4359">
                  <c:v>45096.625</c:v>
                </c:pt>
                <c:pt idx="4360">
                  <c:v>45096.666666666672</c:v>
                </c:pt>
                <c:pt idx="4361">
                  <c:v>45096.708333333328</c:v>
                </c:pt>
                <c:pt idx="4362">
                  <c:v>45096.75</c:v>
                </c:pt>
                <c:pt idx="4363">
                  <c:v>45096.791666666672</c:v>
                </c:pt>
                <c:pt idx="4364">
                  <c:v>45096.833333333328</c:v>
                </c:pt>
                <c:pt idx="4365">
                  <c:v>45096.875</c:v>
                </c:pt>
                <c:pt idx="4366">
                  <c:v>45096.916666666672</c:v>
                </c:pt>
                <c:pt idx="4367">
                  <c:v>45096.958333333328</c:v>
                </c:pt>
                <c:pt idx="4368">
                  <c:v>45097</c:v>
                </c:pt>
                <c:pt idx="4369">
                  <c:v>45097.041666666672</c:v>
                </c:pt>
                <c:pt idx="4370">
                  <c:v>45097.083333333328</c:v>
                </c:pt>
                <c:pt idx="4371">
                  <c:v>45097.125</c:v>
                </c:pt>
                <c:pt idx="4372">
                  <c:v>45097.166666666672</c:v>
                </c:pt>
                <c:pt idx="4373">
                  <c:v>45097.208333333328</c:v>
                </c:pt>
                <c:pt idx="4374">
                  <c:v>45097.25</c:v>
                </c:pt>
                <c:pt idx="4375">
                  <c:v>45097.291666666672</c:v>
                </c:pt>
                <c:pt idx="4376">
                  <c:v>45097.333333333328</c:v>
                </c:pt>
                <c:pt idx="4377">
                  <c:v>45097.375</c:v>
                </c:pt>
                <c:pt idx="4378">
                  <c:v>45097.416666666672</c:v>
                </c:pt>
                <c:pt idx="4379">
                  <c:v>45097.458333333328</c:v>
                </c:pt>
                <c:pt idx="4380">
                  <c:v>45097.5</c:v>
                </c:pt>
                <c:pt idx="4381">
                  <c:v>45097.541666666672</c:v>
                </c:pt>
                <c:pt idx="4382">
                  <c:v>45097.583333333328</c:v>
                </c:pt>
                <c:pt idx="4383">
                  <c:v>45097.625</c:v>
                </c:pt>
                <c:pt idx="4384">
                  <c:v>45097.666666666672</c:v>
                </c:pt>
                <c:pt idx="4385">
                  <c:v>45097.708333333328</c:v>
                </c:pt>
                <c:pt idx="4386">
                  <c:v>45097.75</c:v>
                </c:pt>
                <c:pt idx="4387">
                  <c:v>45097.791666666672</c:v>
                </c:pt>
                <c:pt idx="4388">
                  <c:v>45097.833333333328</c:v>
                </c:pt>
                <c:pt idx="4389">
                  <c:v>45097.875</c:v>
                </c:pt>
                <c:pt idx="4390">
                  <c:v>45097.916666666672</c:v>
                </c:pt>
                <c:pt idx="4391">
                  <c:v>45097.958333333328</c:v>
                </c:pt>
                <c:pt idx="4392">
                  <c:v>45098</c:v>
                </c:pt>
                <c:pt idx="4393">
                  <c:v>45098.041666666672</c:v>
                </c:pt>
                <c:pt idx="4394">
                  <c:v>45098.083333333328</c:v>
                </c:pt>
                <c:pt idx="4395">
                  <c:v>45098.125</c:v>
                </c:pt>
                <c:pt idx="4396">
                  <c:v>45098.166666666672</c:v>
                </c:pt>
                <c:pt idx="4397">
                  <c:v>45098.208333333328</c:v>
                </c:pt>
                <c:pt idx="4398">
                  <c:v>45098.25</c:v>
                </c:pt>
                <c:pt idx="4399">
                  <c:v>45098.291666666672</c:v>
                </c:pt>
                <c:pt idx="4400">
                  <c:v>45098.333333333328</c:v>
                </c:pt>
                <c:pt idx="4401">
                  <c:v>45098.375</c:v>
                </c:pt>
                <c:pt idx="4402">
                  <c:v>45098.416666666672</c:v>
                </c:pt>
                <c:pt idx="4403">
                  <c:v>45098.458333333328</c:v>
                </c:pt>
                <c:pt idx="4404">
                  <c:v>45098.5</c:v>
                </c:pt>
                <c:pt idx="4405">
                  <c:v>45098.541666666672</c:v>
                </c:pt>
                <c:pt idx="4406">
                  <c:v>45098.583333333328</c:v>
                </c:pt>
                <c:pt idx="4407">
                  <c:v>45098.625</c:v>
                </c:pt>
                <c:pt idx="4408">
                  <c:v>45098.666666666672</c:v>
                </c:pt>
                <c:pt idx="4409">
                  <c:v>45098.708333333328</c:v>
                </c:pt>
                <c:pt idx="4410">
                  <c:v>45098.75</c:v>
                </c:pt>
                <c:pt idx="4411">
                  <c:v>45098.791666666672</c:v>
                </c:pt>
                <c:pt idx="4412">
                  <c:v>45098.833333333328</c:v>
                </c:pt>
                <c:pt idx="4413">
                  <c:v>45098.875</c:v>
                </c:pt>
                <c:pt idx="4414">
                  <c:v>45098.916666666672</c:v>
                </c:pt>
                <c:pt idx="4415">
                  <c:v>45098.958333333328</c:v>
                </c:pt>
                <c:pt idx="4416">
                  <c:v>45099</c:v>
                </c:pt>
                <c:pt idx="4417">
                  <c:v>45099.041666666672</c:v>
                </c:pt>
                <c:pt idx="4418">
                  <c:v>45099.083333333328</c:v>
                </c:pt>
                <c:pt idx="4419">
                  <c:v>45099.125</c:v>
                </c:pt>
                <c:pt idx="4420">
                  <c:v>45099.166666666672</c:v>
                </c:pt>
                <c:pt idx="4421">
                  <c:v>45099.208333333328</c:v>
                </c:pt>
                <c:pt idx="4422">
                  <c:v>45099.25</c:v>
                </c:pt>
                <c:pt idx="4423">
                  <c:v>45099.291666666672</c:v>
                </c:pt>
                <c:pt idx="4424">
                  <c:v>45099.333333333328</c:v>
                </c:pt>
                <c:pt idx="4425">
                  <c:v>45099.375</c:v>
                </c:pt>
                <c:pt idx="4426">
                  <c:v>45099.416666666672</c:v>
                </c:pt>
                <c:pt idx="4427">
                  <c:v>45099.458333333328</c:v>
                </c:pt>
                <c:pt idx="4428">
                  <c:v>45099.5</c:v>
                </c:pt>
                <c:pt idx="4429">
                  <c:v>45099.541666666672</c:v>
                </c:pt>
                <c:pt idx="4430">
                  <c:v>45099.583333333328</c:v>
                </c:pt>
                <c:pt idx="4431">
                  <c:v>45099.625</c:v>
                </c:pt>
                <c:pt idx="4432">
                  <c:v>45099.666666666672</c:v>
                </c:pt>
                <c:pt idx="4433">
                  <c:v>45099.708333333328</c:v>
                </c:pt>
                <c:pt idx="4434">
                  <c:v>45099.75</c:v>
                </c:pt>
                <c:pt idx="4435">
                  <c:v>45099.791666666672</c:v>
                </c:pt>
                <c:pt idx="4436">
                  <c:v>45099.833333333328</c:v>
                </c:pt>
                <c:pt idx="4437">
                  <c:v>45099.875</c:v>
                </c:pt>
                <c:pt idx="4438">
                  <c:v>45099.916666666672</c:v>
                </c:pt>
                <c:pt idx="4439">
                  <c:v>45099.958333333328</c:v>
                </c:pt>
                <c:pt idx="4440">
                  <c:v>45100</c:v>
                </c:pt>
                <c:pt idx="4441">
                  <c:v>45100.041666666672</c:v>
                </c:pt>
                <c:pt idx="4442">
                  <c:v>45100.083333333328</c:v>
                </c:pt>
                <c:pt idx="4443">
                  <c:v>45100.125</c:v>
                </c:pt>
                <c:pt idx="4444">
                  <c:v>45100.166666666672</c:v>
                </c:pt>
                <c:pt idx="4445">
                  <c:v>45100.208333333328</c:v>
                </c:pt>
                <c:pt idx="4446">
                  <c:v>45100.25</c:v>
                </c:pt>
                <c:pt idx="4447">
                  <c:v>45100.291666666672</c:v>
                </c:pt>
                <c:pt idx="4448">
                  <c:v>45100.333333333328</c:v>
                </c:pt>
                <c:pt idx="4449">
                  <c:v>45100.375</c:v>
                </c:pt>
                <c:pt idx="4450">
                  <c:v>45100.416666666672</c:v>
                </c:pt>
                <c:pt idx="4451">
                  <c:v>45100.458333333328</c:v>
                </c:pt>
                <c:pt idx="4452">
                  <c:v>45100.5</c:v>
                </c:pt>
                <c:pt idx="4453">
                  <c:v>45100.541666666672</c:v>
                </c:pt>
                <c:pt idx="4454">
                  <c:v>45100.583333333328</c:v>
                </c:pt>
                <c:pt idx="4455">
                  <c:v>45100.625</c:v>
                </c:pt>
                <c:pt idx="4456">
                  <c:v>45100.666666666672</c:v>
                </c:pt>
                <c:pt idx="4457">
                  <c:v>45100.708333333328</c:v>
                </c:pt>
                <c:pt idx="4458">
                  <c:v>45100.75</c:v>
                </c:pt>
                <c:pt idx="4459">
                  <c:v>45100.791666666672</c:v>
                </c:pt>
                <c:pt idx="4460">
                  <c:v>45100.833333333328</c:v>
                </c:pt>
                <c:pt idx="4461">
                  <c:v>45100.875</c:v>
                </c:pt>
                <c:pt idx="4462">
                  <c:v>45100.916666666672</c:v>
                </c:pt>
                <c:pt idx="4463">
                  <c:v>45100.958333333328</c:v>
                </c:pt>
                <c:pt idx="4464">
                  <c:v>45101</c:v>
                </c:pt>
                <c:pt idx="4465">
                  <c:v>45101.041666666672</c:v>
                </c:pt>
                <c:pt idx="4466">
                  <c:v>45101.083333333328</c:v>
                </c:pt>
                <c:pt idx="4467">
                  <c:v>45101.125</c:v>
                </c:pt>
                <c:pt idx="4468">
                  <c:v>45101.166666666672</c:v>
                </c:pt>
                <c:pt idx="4469">
                  <c:v>45101.208333333328</c:v>
                </c:pt>
                <c:pt idx="4470">
                  <c:v>45101.25</c:v>
                </c:pt>
                <c:pt idx="4471">
                  <c:v>45101.291666666672</c:v>
                </c:pt>
                <c:pt idx="4472">
                  <c:v>45101.333333333328</c:v>
                </c:pt>
                <c:pt idx="4473">
                  <c:v>45101.375</c:v>
                </c:pt>
                <c:pt idx="4474">
                  <c:v>45101.416666666672</c:v>
                </c:pt>
                <c:pt idx="4475">
                  <c:v>45101.458333333328</c:v>
                </c:pt>
                <c:pt idx="4476">
                  <c:v>45101.5</c:v>
                </c:pt>
                <c:pt idx="4477">
                  <c:v>45101.541666666672</c:v>
                </c:pt>
                <c:pt idx="4478">
                  <c:v>45101.583333333328</c:v>
                </c:pt>
                <c:pt idx="4479">
                  <c:v>45101.625</c:v>
                </c:pt>
                <c:pt idx="4480">
                  <c:v>45101.666666666672</c:v>
                </c:pt>
                <c:pt idx="4481">
                  <c:v>45101.708333333328</c:v>
                </c:pt>
                <c:pt idx="4482">
                  <c:v>45101.75</c:v>
                </c:pt>
                <c:pt idx="4483">
                  <c:v>45101.791666666672</c:v>
                </c:pt>
                <c:pt idx="4484">
                  <c:v>45101.833333333328</c:v>
                </c:pt>
                <c:pt idx="4485">
                  <c:v>45101.875</c:v>
                </c:pt>
                <c:pt idx="4486">
                  <c:v>45101.916666666672</c:v>
                </c:pt>
                <c:pt idx="4487">
                  <c:v>45101.958333333328</c:v>
                </c:pt>
                <c:pt idx="4488">
                  <c:v>45102</c:v>
                </c:pt>
                <c:pt idx="4489">
                  <c:v>45102.041666666672</c:v>
                </c:pt>
                <c:pt idx="4490">
                  <c:v>45102.083333333328</c:v>
                </c:pt>
                <c:pt idx="4491">
                  <c:v>45102.125</c:v>
                </c:pt>
                <c:pt idx="4492">
                  <c:v>45102.166666666672</c:v>
                </c:pt>
                <c:pt idx="4493">
                  <c:v>45102.208333333328</c:v>
                </c:pt>
                <c:pt idx="4494">
                  <c:v>45102.25</c:v>
                </c:pt>
                <c:pt idx="4495">
                  <c:v>45102.291666666672</c:v>
                </c:pt>
                <c:pt idx="4496">
                  <c:v>45102.333333333328</c:v>
                </c:pt>
                <c:pt idx="4497">
                  <c:v>45102.375</c:v>
                </c:pt>
                <c:pt idx="4498">
                  <c:v>45102.416666666672</c:v>
                </c:pt>
                <c:pt idx="4499">
                  <c:v>45102.458333333328</c:v>
                </c:pt>
                <c:pt idx="4500">
                  <c:v>45102.5</c:v>
                </c:pt>
                <c:pt idx="4501">
                  <c:v>45102.541666666672</c:v>
                </c:pt>
                <c:pt idx="4502">
                  <c:v>45102.583333333328</c:v>
                </c:pt>
                <c:pt idx="4503">
                  <c:v>45102.625</c:v>
                </c:pt>
                <c:pt idx="4504">
                  <c:v>45102.666666666672</c:v>
                </c:pt>
                <c:pt idx="4505">
                  <c:v>45102.708333333328</c:v>
                </c:pt>
                <c:pt idx="4506">
                  <c:v>45102.75</c:v>
                </c:pt>
                <c:pt idx="4507">
                  <c:v>45102.791666666672</c:v>
                </c:pt>
                <c:pt idx="4508">
                  <c:v>45102.833333333328</c:v>
                </c:pt>
                <c:pt idx="4509">
                  <c:v>45102.875</c:v>
                </c:pt>
                <c:pt idx="4510">
                  <c:v>45102.916666666672</c:v>
                </c:pt>
                <c:pt idx="4511">
                  <c:v>45102.958333333328</c:v>
                </c:pt>
                <c:pt idx="4512">
                  <c:v>45103</c:v>
                </c:pt>
                <c:pt idx="4513">
                  <c:v>45103.041666666672</c:v>
                </c:pt>
                <c:pt idx="4514">
                  <c:v>45103.083333333328</c:v>
                </c:pt>
                <c:pt idx="4515">
                  <c:v>45103.125</c:v>
                </c:pt>
                <c:pt idx="4516">
                  <c:v>45103.166666666672</c:v>
                </c:pt>
                <c:pt idx="4517">
                  <c:v>45103.208333333328</c:v>
                </c:pt>
                <c:pt idx="4518">
                  <c:v>45103.25</c:v>
                </c:pt>
                <c:pt idx="4519">
                  <c:v>45103.291666666672</c:v>
                </c:pt>
                <c:pt idx="4520">
                  <c:v>45103.333333333328</c:v>
                </c:pt>
                <c:pt idx="4521">
                  <c:v>45103.375</c:v>
                </c:pt>
                <c:pt idx="4522">
                  <c:v>45103.416666666672</c:v>
                </c:pt>
                <c:pt idx="4523">
                  <c:v>45103.458333333328</c:v>
                </c:pt>
                <c:pt idx="4524">
                  <c:v>45103.5</c:v>
                </c:pt>
                <c:pt idx="4525">
                  <c:v>45103.541666666672</c:v>
                </c:pt>
                <c:pt idx="4526">
                  <c:v>45103.583333333328</c:v>
                </c:pt>
                <c:pt idx="4527">
                  <c:v>45103.625</c:v>
                </c:pt>
                <c:pt idx="4528">
                  <c:v>45103.666666666672</c:v>
                </c:pt>
                <c:pt idx="4529">
                  <c:v>45103.708333333328</c:v>
                </c:pt>
                <c:pt idx="4530">
                  <c:v>45103.75</c:v>
                </c:pt>
                <c:pt idx="4531">
                  <c:v>45103.791666666672</c:v>
                </c:pt>
                <c:pt idx="4532">
                  <c:v>45103.833333333328</c:v>
                </c:pt>
                <c:pt idx="4533">
                  <c:v>45103.875</c:v>
                </c:pt>
                <c:pt idx="4534">
                  <c:v>45103.916666666672</c:v>
                </c:pt>
                <c:pt idx="4535">
                  <c:v>45103.958333333328</c:v>
                </c:pt>
                <c:pt idx="4536">
                  <c:v>45104</c:v>
                </c:pt>
                <c:pt idx="4537">
                  <c:v>45104.041666666672</c:v>
                </c:pt>
                <c:pt idx="4538">
                  <c:v>45104.083333333328</c:v>
                </c:pt>
                <c:pt idx="4539">
                  <c:v>45104.125</c:v>
                </c:pt>
                <c:pt idx="4540">
                  <c:v>45104.166666666672</c:v>
                </c:pt>
                <c:pt idx="4541">
                  <c:v>45104.208333333328</c:v>
                </c:pt>
                <c:pt idx="4542">
                  <c:v>45104.25</c:v>
                </c:pt>
                <c:pt idx="4543">
                  <c:v>45104.291666666672</c:v>
                </c:pt>
                <c:pt idx="4544">
                  <c:v>45104.333333333328</c:v>
                </c:pt>
                <c:pt idx="4545">
                  <c:v>45104.375</c:v>
                </c:pt>
                <c:pt idx="4546">
                  <c:v>45104.416666666672</c:v>
                </c:pt>
                <c:pt idx="4547">
                  <c:v>45104.458333333328</c:v>
                </c:pt>
                <c:pt idx="4548">
                  <c:v>45104.5</c:v>
                </c:pt>
                <c:pt idx="4549">
                  <c:v>45104.541666666672</c:v>
                </c:pt>
                <c:pt idx="4550">
                  <c:v>45104.583333333328</c:v>
                </c:pt>
                <c:pt idx="4551">
                  <c:v>45104.625</c:v>
                </c:pt>
                <c:pt idx="4552">
                  <c:v>45104.666666666672</c:v>
                </c:pt>
                <c:pt idx="4553">
                  <c:v>45104.708333333328</c:v>
                </c:pt>
                <c:pt idx="4554">
                  <c:v>45104.75</c:v>
                </c:pt>
                <c:pt idx="4555">
                  <c:v>45104.791666666672</c:v>
                </c:pt>
                <c:pt idx="4556">
                  <c:v>45104.833333333328</c:v>
                </c:pt>
                <c:pt idx="4557">
                  <c:v>45104.875</c:v>
                </c:pt>
                <c:pt idx="4558">
                  <c:v>45104.916666666672</c:v>
                </c:pt>
                <c:pt idx="4559">
                  <c:v>45104.958333333328</c:v>
                </c:pt>
                <c:pt idx="4560">
                  <c:v>45105</c:v>
                </c:pt>
                <c:pt idx="4561">
                  <c:v>45105.041666666672</c:v>
                </c:pt>
                <c:pt idx="4562">
                  <c:v>45105.083333333328</c:v>
                </c:pt>
                <c:pt idx="4563">
                  <c:v>45105.125</c:v>
                </c:pt>
                <c:pt idx="4564">
                  <c:v>45105.166666666672</c:v>
                </c:pt>
                <c:pt idx="4565">
                  <c:v>45105.208333333328</c:v>
                </c:pt>
                <c:pt idx="4566">
                  <c:v>45105.25</c:v>
                </c:pt>
                <c:pt idx="4567">
                  <c:v>45105.291666666672</c:v>
                </c:pt>
                <c:pt idx="4568">
                  <c:v>45105.333333333328</c:v>
                </c:pt>
                <c:pt idx="4569">
                  <c:v>45105.375</c:v>
                </c:pt>
                <c:pt idx="4570">
                  <c:v>45105.416666666672</c:v>
                </c:pt>
                <c:pt idx="4571">
                  <c:v>45105.458333333328</c:v>
                </c:pt>
                <c:pt idx="4572">
                  <c:v>45105.5</c:v>
                </c:pt>
                <c:pt idx="4573">
                  <c:v>45105.541666666672</c:v>
                </c:pt>
                <c:pt idx="4574">
                  <c:v>45105.583333333328</c:v>
                </c:pt>
                <c:pt idx="4575">
                  <c:v>45105.625</c:v>
                </c:pt>
                <c:pt idx="4576">
                  <c:v>45105.666666666672</c:v>
                </c:pt>
                <c:pt idx="4577">
                  <c:v>45105.708333333328</c:v>
                </c:pt>
                <c:pt idx="4578">
                  <c:v>45105.75</c:v>
                </c:pt>
                <c:pt idx="4579">
                  <c:v>45105.791666666672</c:v>
                </c:pt>
                <c:pt idx="4580">
                  <c:v>45105.833333333328</c:v>
                </c:pt>
                <c:pt idx="4581">
                  <c:v>45105.875</c:v>
                </c:pt>
                <c:pt idx="4582">
                  <c:v>45105.916666666672</c:v>
                </c:pt>
                <c:pt idx="4583">
                  <c:v>45105.958333333328</c:v>
                </c:pt>
                <c:pt idx="4584">
                  <c:v>45106</c:v>
                </c:pt>
                <c:pt idx="4585">
                  <c:v>45106.041666666672</c:v>
                </c:pt>
                <c:pt idx="4586">
                  <c:v>45106.083333333328</c:v>
                </c:pt>
                <c:pt idx="4587">
                  <c:v>45106.125</c:v>
                </c:pt>
                <c:pt idx="4588">
                  <c:v>45106.166666666672</c:v>
                </c:pt>
                <c:pt idx="4589">
                  <c:v>45106.208333333328</c:v>
                </c:pt>
                <c:pt idx="4590">
                  <c:v>45106.25</c:v>
                </c:pt>
                <c:pt idx="4591">
                  <c:v>45106.291666666672</c:v>
                </c:pt>
                <c:pt idx="4592">
                  <c:v>45106.333333333328</c:v>
                </c:pt>
                <c:pt idx="4593">
                  <c:v>45106.375</c:v>
                </c:pt>
                <c:pt idx="4594">
                  <c:v>45106.416666666672</c:v>
                </c:pt>
                <c:pt idx="4595">
                  <c:v>45106.458333333328</c:v>
                </c:pt>
                <c:pt idx="4596">
                  <c:v>45106.5</c:v>
                </c:pt>
                <c:pt idx="4597">
                  <c:v>45106.541666666672</c:v>
                </c:pt>
                <c:pt idx="4598">
                  <c:v>45106.583333333328</c:v>
                </c:pt>
                <c:pt idx="4599">
                  <c:v>45106.625</c:v>
                </c:pt>
                <c:pt idx="4600">
                  <c:v>45106.666666666672</c:v>
                </c:pt>
                <c:pt idx="4601">
                  <c:v>45106.708333333328</c:v>
                </c:pt>
                <c:pt idx="4602">
                  <c:v>45106.75</c:v>
                </c:pt>
                <c:pt idx="4603">
                  <c:v>45106.791666666672</c:v>
                </c:pt>
                <c:pt idx="4604">
                  <c:v>45106.833333333328</c:v>
                </c:pt>
                <c:pt idx="4605">
                  <c:v>45106.875</c:v>
                </c:pt>
                <c:pt idx="4606">
                  <c:v>45106.916666666672</c:v>
                </c:pt>
                <c:pt idx="4607">
                  <c:v>45106.958333333328</c:v>
                </c:pt>
                <c:pt idx="4608">
                  <c:v>45107</c:v>
                </c:pt>
                <c:pt idx="4609">
                  <c:v>45107.041666666672</c:v>
                </c:pt>
                <c:pt idx="4610">
                  <c:v>45107.083333333328</c:v>
                </c:pt>
                <c:pt idx="4611">
                  <c:v>45107.125</c:v>
                </c:pt>
                <c:pt idx="4612">
                  <c:v>45107.166666666672</c:v>
                </c:pt>
                <c:pt idx="4613">
                  <c:v>45107.208333333328</c:v>
                </c:pt>
                <c:pt idx="4614">
                  <c:v>45107.25</c:v>
                </c:pt>
                <c:pt idx="4615">
                  <c:v>45107.291666666672</c:v>
                </c:pt>
                <c:pt idx="4616">
                  <c:v>45107.333333333328</c:v>
                </c:pt>
                <c:pt idx="4617">
                  <c:v>45107.375</c:v>
                </c:pt>
                <c:pt idx="4618">
                  <c:v>45107.416666666672</c:v>
                </c:pt>
                <c:pt idx="4619">
                  <c:v>45107.458333333328</c:v>
                </c:pt>
                <c:pt idx="4620">
                  <c:v>45107.5</c:v>
                </c:pt>
                <c:pt idx="4621">
                  <c:v>45107.541666666672</c:v>
                </c:pt>
                <c:pt idx="4622">
                  <c:v>45107.583333333328</c:v>
                </c:pt>
                <c:pt idx="4623">
                  <c:v>45107.625</c:v>
                </c:pt>
                <c:pt idx="4624">
                  <c:v>45107.666666666672</c:v>
                </c:pt>
                <c:pt idx="4625">
                  <c:v>45107.708333333328</c:v>
                </c:pt>
                <c:pt idx="4626">
                  <c:v>45107.75</c:v>
                </c:pt>
                <c:pt idx="4627">
                  <c:v>45107.791666666672</c:v>
                </c:pt>
                <c:pt idx="4628">
                  <c:v>45107.833333333328</c:v>
                </c:pt>
                <c:pt idx="4629">
                  <c:v>45107.875</c:v>
                </c:pt>
                <c:pt idx="4630">
                  <c:v>45107.916666666672</c:v>
                </c:pt>
                <c:pt idx="4631">
                  <c:v>45107.958333333328</c:v>
                </c:pt>
                <c:pt idx="4632">
                  <c:v>45108</c:v>
                </c:pt>
                <c:pt idx="4633">
                  <c:v>45108.041666666672</c:v>
                </c:pt>
                <c:pt idx="4634">
                  <c:v>45108.083333333328</c:v>
                </c:pt>
                <c:pt idx="4635">
                  <c:v>45108.125</c:v>
                </c:pt>
                <c:pt idx="4636">
                  <c:v>45108.166666666672</c:v>
                </c:pt>
                <c:pt idx="4637">
                  <c:v>45108.208333333328</c:v>
                </c:pt>
                <c:pt idx="4638">
                  <c:v>45108.25</c:v>
                </c:pt>
                <c:pt idx="4639">
                  <c:v>45108.291666666672</c:v>
                </c:pt>
                <c:pt idx="4640">
                  <c:v>45108.333333333328</c:v>
                </c:pt>
                <c:pt idx="4641">
                  <c:v>45108.375</c:v>
                </c:pt>
                <c:pt idx="4642">
                  <c:v>45108.416666666672</c:v>
                </c:pt>
                <c:pt idx="4643">
                  <c:v>45108.458333333328</c:v>
                </c:pt>
                <c:pt idx="4644">
                  <c:v>45108.5</c:v>
                </c:pt>
                <c:pt idx="4645">
                  <c:v>45108.541666666672</c:v>
                </c:pt>
                <c:pt idx="4646">
                  <c:v>45108.583333333328</c:v>
                </c:pt>
                <c:pt idx="4647">
                  <c:v>45108.625</c:v>
                </c:pt>
                <c:pt idx="4648">
                  <c:v>45108.666666666672</c:v>
                </c:pt>
                <c:pt idx="4649">
                  <c:v>45108.708333333328</c:v>
                </c:pt>
                <c:pt idx="4650">
                  <c:v>45108.75</c:v>
                </c:pt>
                <c:pt idx="4651">
                  <c:v>45108.791666666672</c:v>
                </c:pt>
                <c:pt idx="4652">
                  <c:v>45108.833333333328</c:v>
                </c:pt>
                <c:pt idx="4653">
                  <c:v>45108.875</c:v>
                </c:pt>
                <c:pt idx="4654">
                  <c:v>45108.916666666672</c:v>
                </c:pt>
                <c:pt idx="4655">
                  <c:v>45108.958333333328</c:v>
                </c:pt>
                <c:pt idx="4656">
                  <c:v>45109</c:v>
                </c:pt>
                <c:pt idx="4657">
                  <c:v>45109.041666666672</c:v>
                </c:pt>
                <c:pt idx="4658">
                  <c:v>45109.083333333328</c:v>
                </c:pt>
                <c:pt idx="4659">
                  <c:v>45109.125</c:v>
                </c:pt>
                <c:pt idx="4660">
                  <c:v>45109.166666666672</c:v>
                </c:pt>
                <c:pt idx="4661">
                  <c:v>45109.208333333328</c:v>
                </c:pt>
                <c:pt idx="4662">
                  <c:v>45109.25</c:v>
                </c:pt>
                <c:pt idx="4663">
                  <c:v>45109.291666666672</c:v>
                </c:pt>
                <c:pt idx="4664">
                  <c:v>45109.333333333328</c:v>
                </c:pt>
                <c:pt idx="4665">
                  <c:v>45109.375</c:v>
                </c:pt>
                <c:pt idx="4666">
                  <c:v>45109.416666666672</c:v>
                </c:pt>
                <c:pt idx="4667">
                  <c:v>45109.458333333328</c:v>
                </c:pt>
                <c:pt idx="4668">
                  <c:v>45109.5</c:v>
                </c:pt>
                <c:pt idx="4669">
                  <c:v>45109.541666666672</c:v>
                </c:pt>
                <c:pt idx="4670">
                  <c:v>45109.583333333328</c:v>
                </c:pt>
                <c:pt idx="4671">
                  <c:v>45109.625</c:v>
                </c:pt>
                <c:pt idx="4672">
                  <c:v>45109.666666666672</c:v>
                </c:pt>
                <c:pt idx="4673">
                  <c:v>45109.708333333328</c:v>
                </c:pt>
                <c:pt idx="4674">
                  <c:v>45109.75</c:v>
                </c:pt>
                <c:pt idx="4675">
                  <c:v>45109.791666666672</c:v>
                </c:pt>
                <c:pt idx="4676">
                  <c:v>45109.833333333328</c:v>
                </c:pt>
                <c:pt idx="4677">
                  <c:v>45109.875</c:v>
                </c:pt>
                <c:pt idx="4678">
                  <c:v>45109.916666666672</c:v>
                </c:pt>
                <c:pt idx="4679">
                  <c:v>45109.958333333328</c:v>
                </c:pt>
                <c:pt idx="4680">
                  <c:v>45110</c:v>
                </c:pt>
                <c:pt idx="4681">
                  <c:v>45110.041666666672</c:v>
                </c:pt>
                <c:pt idx="4682">
                  <c:v>45110.083333333328</c:v>
                </c:pt>
                <c:pt idx="4683">
                  <c:v>45110.125</c:v>
                </c:pt>
                <c:pt idx="4684">
                  <c:v>45110.166666666672</c:v>
                </c:pt>
                <c:pt idx="4685">
                  <c:v>45110.208333333328</c:v>
                </c:pt>
                <c:pt idx="4686">
                  <c:v>45110.25</c:v>
                </c:pt>
                <c:pt idx="4687">
                  <c:v>45110.291666666672</c:v>
                </c:pt>
                <c:pt idx="4688">
                  <c:v>45110.333333333328</c:v>
                </c:pt>
                <c:pt idx="4689">
                  <c:v>45110.375</c:v>
                </c:pt>
                <c:pt idx="4690">
                  <c:v>45110.416666666672</c:v>
                </c:pt>
                <c:pt idx="4691">
                  <c:v>45110.458333333328</c:v>
                </c:pt>
                <c:pt idx="4692">
                  <c:v>45110.5</c:v>
                </c:pt>
                <c:pt idx="4693">
                  <c:v>45110.541666666672</c:v>
                </c:pt>
                <c:pt idx="4694">
                  <c:v>45110.583333333328</c:v>
                </c:pt>
                <c:pt idx="4695">
                  <c:v>45110.625</c:v>
                </c:pt>
                <c:pt idx="4696">
                  <c:v>45110.666666666672</c:v>
                </c:pt>
                <c:pt idx="4697">
                  <c:v>45110.708333333328</c:v>
                </c:pt>
                <c:pt idx="4698">
                  <c:v>45110.75</c:v>
                </c:pt>
                <c:pt idx="4699">
                  <c:v>45110.791666666672</c:v>
                </c:pt>
                <c:pt idx="4700">
                  <c:v>45110.833333333328</c:v>
                </c:pt>
                <c:pt idx="4701">
                  <c:v>45110.875</c:v>
                </c:pt>
                <c:pt idx="4702">
                  <c:v>45110.916666666672</c:v>
                </c:pt>
                <c:pt idx="4703">
                  <c:v>45110.958333333328</c:v>
                </c:pt>
                <c:pt idx="4704">
                  <c:v>45111</c:v>
                </c:pt>
                <c:pt idx="4705">
                  <c:v>45111.041666666672</c:v>
                </c:pt>
                <c:pt idx="4706">
                  <c:v>45111.083333333328</c:v>
                </c:pt>
                <c:pt idx="4707">
                  <c:v>45111.125</c:v>
                </c:pt>
                <c:pt idx="4708">
                  <c:v>45111.166666666672</c:v>
                </c:pt>
                <c:pt idx="4709">
                  <c:v>45111.208333333328</c:v>
                </c:pt>
                <c:pt idx="4710">
                  <c:v>45111.25</c:v>
                </c:pt>
                <c:pt idx="4711">
                  <c:v>45111.291666666672</c:v>
                </c:pt>
                <c:pt idx="4712">
                  <c:v>45111.333333333328</c:v>
                </c:pt>
                <c:pt idx="4713">
                  <c:v>45111.375</c:v>
                </c:pt>
                <c:pt idx="4714">
                  <c:v>45111.416666666672</c:v>
                </c:pt>
                <c:pt idx="4715">
                  <c:v>45111.458333333328</c:v>
                </c:pt>
                <c:pt idx="4716">
                  <c:v>45111.5</c:v>
                </c:pt>
                <c:pt idx="4717">
                  <c:v>45111.541666666672</c:v>
                </c:pt>
                <c:pt idx="4718">
                  <c:v>45111.583333333328</c:v>
                </c:pt>
                <c:pt idx="4719">
                  <c:v>45111.625</c:v>
                </c:pt>
                <c:pt idx="4720">
                  <c:v>45111.666666666672</c:v>
                </c:pt>
                <c:pt idx="4721">
                  <c:v>45111.708333333328</c:v>
                </c:pt>
                <c:pt idx="4722">
                  <c:v>45111.75</c:v>
                </c:pt>
                <c:pt idx="4723">
                  <c:v>45111.791666666672</c:v>
                </c:pt>
                <c:pt idx="4724">
                  <c:v>45111.833333333328</c:v>
                </c:pt>
                <c:pt idx="4725">
                  <c:v>45111.875</c:v>
                </c:pt>
                <c:pt idx="4726">
                  <c:v>45111.916666666672</c:v>
                </c:pt>
                <c:pt idx="4727">
                  <c:v>45111.958333333328</c:v>
                </c:pt>
                <c:pt idx="4728">
                  <c:v>45112</c:v>
                </c:pt>
                <c:pt idx="4729">
                  <c:v>45112.041666666672</c:v>
                </c:pt>
                <c:pt idx="4730">
                  <c:v>45112.083333333328</c:v>
                </c:pt>
                <c:pt idx="4731">
                  <c:v>45112.125</c:v>
                </c:pt>
                <c:pt idx="4732">
                  <c:v>45112.166666666672</c:v>
                </c:pt>
                <c:pt idx="4733">
                  <c:v>45112.208333333328</c:v>
                </c:pt>
                <c:pt idx="4734">
                  <c:v>45112.25</c:v>
                </c:pt>
                <c:pt idx="4735">
                  <c:v>45112.291666666672</c:v>
                </c:pt>
                <c:pt idx="4736">
                  <c:v>45112.333333333328</c:v>
                </c:pt>
                <c:pt idx="4737">
                  <c:v>45112.375</c:v>
                </c:pt>
                <c:pt idx="4738">
                  <c:v>45112.416666666672</c:v>
                </c:pt>
                <c:pt idx="4739">
                  <c:v>45112.458333333328</c:v>
                </c:pt>
                <c:pt idx="4740">
                  <c:v>45112.5</c:v>
                </c:pt>
                <c:pt idx="4741">
                  <c:v>45112.541666666672</c:v>
                </c:pt>
                <c:pt idx="4742">
                  <c:v>45112.583333333328</c:v>
                </c:pt>
                <c:pt idx="4743">
                  <c:v>45112.625</c:v>
                </c:pt>
                <c:pt idx="4744">
                  <c:v>45112.666666666672</c:v>
                </c:pt>
                <c:pt idx="4745">
                  <c:v>45112.708333333328</c:v>
                </c:pt>
                <c:pt idx="4746">
                  <c:v>45112.75</c:v>
                </c:pt>
                <c:pt idx="4747">
                  <c:v>45112.791666666672</c:v>
                </c:pt>
                <c:pt idx="4748">
                  <c:v>45112.833333333328</c:v>
                </c:pt>
                <c:pt idx="4749">
                  <c:v>45112.875</c:v>
                </c:pt>
                <c:pt idx="4750">
                  <c:v>45112.916666666672</c:v>
                </c:pt>
                <c:pt idx="4751">
                  <c:v>45112.958333333328</c:v>
                </c:pt>
                <c:pt idx="4752">
                  <c:v>45113</c:v>
                </c:pt>
                <c:pt idx="4753">
                  <c:v>45113.041666666672</c:v>
                </c:pt>
                <c:pt idx="4754">
                  <c:v>45113.083333333328</c:v>
                </c:pt>
                <c:pt idx="4755">
                  <c:v>45113.125</c:v>
                </c:pt>
                <c:pt idx="4756">
                  <c:v>45113.166666666672</c:v>
                </c:pt>
                <c:pt idx="4757">
                  <c:v>45113.208333333328</c:v>
                </c:pt>
                <c:pt idx="4758">
                  <c:v>45113.25</c:v>
                </c:pt>
                <c:pt idx="4759">
                  <c:v>45113.291666666672</c:v>
                </c:pt>
                <c:pt idx="4760">
                  <c:v>45113.333333333328</c:v>
                </c:pt>
                <c:pt idx="4761">
                  <c:v>45113.375</c:v>
                </c:pt>
                <c:pt idx="4762">
                  <c:v>45113.416666666672</c:v>
                </c:pt>
                <c:pt idx="4763">
                  <c:v>45113.458333333328</c:v>
                </c:pt>
                <c:pt idx="4764">
                  <c:v>45113.5</c:v>
                </c:pt>
                <c:pt idx="4765">
                  <c:v>45113.541666666672</c:v>
                </c:pt>
                <c:pt idx="4766">
                  <c:v>45113.583333333328</c:v>
                </c:pt>
                <c:pt idx="4767">
                  <c:v>45113.625</c:v>
                </c:pt>
                <c:pt idx="4768">
                  <c:v>45113.666666666672</c:v>
                </c:pt>
                <c:pt idx="4769">
                  <c:v>45113.708333333328</c:v>
                </c:pt>
                <c:pt idx="4770">
                  <c:v>45113.75</c:v>
                </c:pt>
                <c:pt idx="4771">
                  <c:v>45113.791666666672</c:v>
                </c:pt>
                <c:pt idx="4772">
                  <c:v>45113.833333333328</c:v>
                </c:pt>
                <c:pt idx="4773">
                  <c:v>45113.875</c:v>
                </c:pt>
                <c:pt idx="4774">
                  <c:v>45113.916666666672</c:v>
                </c:pt>
                <c:pt idx="4775">
                  <c:v>45113.958333333328</c:v>
                </c:pt>
                <c:pt idx="4776">
                  <c:v>45114</c:v>
                </c:pt>
                <c:pt idx="4777">
                  <c:v>45114.041666666672</c:v>
                </c:pt>
                <c:pt idx="4778">
                  <c:v>45114.083333333328</c:v>
                </c:pt>
                <c:pt idx="4779">
                  <c:v>45114.125</c:v>
                </c:pt>
                <c:pt idx="4780">
                  <c:v>45114.166666666672</c:v>
                </c:pt>
                <c:pt idx="4781">
                  <c:v>45114.208333333328</c:v>
                </c:pt>
                <c:pt idx="4782">
                  <c:v>45114.25</c:v>
                </c:pt>
                <c:pt idx="4783">
                  <c:v>45114.291666666672</c:v>
                </c:pt>
                <c:pt idx="4784">
                  <c:v>45114.333333333328</c:v>
                </c:pt>
                <c:pt idx="4785">
                  <c:v>45114.375</c:v>
                </c:pt>
                <c:pt idx="4786">
                  <c:v>45114.416666666672</c:v>
                </c:pt>
                <c:pt idx="4787">
                  <c:v>45114.458333333328</c:v>
                </c:pt>
                <c:pt idx="4788">
                  <c:v>45114.5</c:v>
                </c:pt>
                <c:pt idx="4789">
                  <c:v>45114.541666666672</c:v>
                </c:pt>
                <c:pt idx="4790">
                  <c:v>45114.583333333328</c:v>
                </c:pt>
                <c:pt idx="4791">
                  <c:v>45114.625</c:v>
                </c:pt>
                <c:pt idx="4792">
                  <c:v>45114.666666666672</c:v>
                </c:pt>
                <c:pt idx="4793">
                  <c:v>45114.708333333328</c:v>
                </c:pt>
                <c:pt idx="4794">
                  <c:v>45114.75</c:v>
                </c:pt>
                <c:pt idx="4795">
                  <c:v>45114.791666666672</c:v>
                </c:pt>
                <c:pt idx="4796">
                  <c:v>45114.833333333328</c:v>
                </c:pt>
                <c:pt idx="4797">
                  <c:v>45114.875</c:v>
                </c:pt>
                <c:pt idx="4798">
                  <c:v>45114.916666666672</c:v>
                </c:pt>
                <c:pt idx="4799">
                  <c:v>45114.958333333328</c:v>
                </c:pt>
                <c:pt idx="4800">
                  <c:v>45115</c:v>
                </c:pt>
                <c:pt idx="4801">
                  <c:v>45115.041666666672</c:v>
                </c:pt>
                <c:pt idx="4802">
                  <c:v>45115.083333333328</c:v>
                </c:pt>
                <c:pt idx="4803">
                  <c:v>45115.125</c:v>
                </c:pt>
                <c:pt idx="4804">
                  <c:v>45115.166666666672</c:v>
                </c:pt>
                <c:pt idx="4805">
                  <c:v>45115.208333333328</c:v>
                </c:pt>
                <c:pt idx="4806">
                  <c:v>45115.25</c:v>
                </c:pt>
                <c:pt idx="4807">
                  <c:v>45115.291666666672</c:v>
                </c:pt>
                <c:pt idx="4808">
                  <c:v>45115.333333333328</c:v>
                </c:pt>
                <c:pt idx="4809">
                  <c:v>45115.375</c:v>
                </c:pt>
                <c:pt idx="4810">
                  <c:v>45115.416666666672</c:v>
                </c:pt>
                <c:pt idx="4811">
                  <c:v>45115.458333333328</c:v>
                </c:pt>
                <c:pt idx="4812">
                  <c:v>45115.5</c:v>
                </c:pt>
                <c:pt idx="4813">
                  <c:v>45115.541666666672</c:v>
                </c:pt>
                <c:pt idx="4814">
                  <c:v>45115.583333333328</c:v>
                </c:pt>
                <c:pt idx="4815">
                  <c:v>45115.625</c:v>
                </c:pt>
                <c:pt idx="4816">
                  <c:v>45115.666666666672</c:v>
                </c:pt>
                <c:pt idx="4817">
                  <c:v>45115.708333333328</c:v>
                </c:pt>
                <c:pt idx="4818">
                  <c:v>45115.75</c:v>
                </c:pt>
                <c:pt idx="4819">
                  <c:v>45115.791666666672</c:v>
                </c:pt>
                <c:pt idx="4820">
                  <c:v>45115.833333333328</c:v>
                </c:pt>
                <c:pt idx="4821">
                  <c:v>45115.875</c:v>
                </c:pt>
                <c:pt idx="4822">
                  <c:v>45115.916666666672</c:v>
                </c:pt>
                <c:pt idx="4823">
                  <c:v>45115.958333333328</c:v>
                </c:pt>
                <c:pt idx="4824">
                  <c:v>45116</c:v>
                </c:pt>
                <c:pt idx="4825">
                  <c:v>45116.041666666672</c:v>
                </c:pt>
                <c:pt idx="4826">
                  <c:v>45116.083333333328</c:v>
                </c:pt>
                <c:pt idx="4827">
                  <c:v>45116.125</c:v>
                </c:pt>
                <c:pt idx="4828">
                  <c:v>45116.166666666672</c:v>
                </c:pt>
                <c:pt idx="4829">
                  <c:v>45116.208333333328</c:v>
                </c:pt>
                <c:pt idx="4830">
                  <c:v>45116.25</c:v>
                </c:pt>
                <c:pt idx="4831">
                  <c:v>45116.291666666672</c:v>
                </c:pt>
                <c:pt idx="4832">
                  <c:v>45116.333333333328</c:v>
                </c:pt>
                <c:pt idx="4833">
                  <c:v>45116.375</c:v>
                </c:pt>
                <c:pt idx="4834">
                  <c:v>45116.416666666672</c:v>
                </c:pt>
                <c:pt idx="4835">
                  <c:v>45116.458333333328</c:v>
                </c:pt>
                <c:pt idx="4836">
                  <c:v>45116.5</c:v>
                </c:pt>
                <c:pt idx="4837">
                  <c:v>45116.541666666672</c:v>
                </c:pt>
                <c:pt idx="4838">
                  <c:v>45116.583333333328</c:v>
                </c:pt>
                <c:pt idx="4839">
                  <c:v>45116.625</c:v>
                </c:pt>
                <c:pt idx="4840">
                  <c:v>45116.666666666672</c:v>
                </c:pt>
                <c:pt idx="4841">
                  <c:v>45116.708333333328</c:v>
                </c:pt>
                <c:pt idx="4842">
                  <c:v>45116.75</c:v>
                </c:pt>
                <c:pt idx="4843">
                  <c:v>45116.791666666672</c:v>
                </c:pt>
                <c:pt idx="4844">
                  <c:v>45116.833333333328</c:v>
                </c:pt>
                <c:pt idx="4845">
                  <c:v>45116.875</c:v>
                </c:pt>
                <c:pt idx="4846">
                  <c:v>45116.916666666672</c:v>
                </c:pt>
                <c:pt idx="4847">
                  <c:v>45116.958333333328</c:v>
                </c:pt>
                <c:pt idx="4848">
                  <c:v>45117</c:v>
                </c:pt>
                <c:pt idx="4849">
                  <c:v>45117.041666666672</c:v>
                </c:pt>
                <c:pt idx="4850">
                  <c:v>45117.083333333328</c:v>
                </c:pt>
                <c:pt idx="4851">
                  <c:v>45117.125</c:v>
                </c:pt>
                <c:pt idx="4852">
                  <c:v>45117.166666666672</c:v>
                </c:pt>
                <c:pt idx="4853">
                  <c:v>45117.208333333328</c:v>
                </c:pt>
                <c:pt idx="4854">
                  <c:v>45117.25</c:v>
                </c:pt>
                <c:pt idx="4855">
                  <c:v>45117.291666666672</c:v>
                </c:pt>
                <c:pt idx="4856">
                  <c:v>45117.333333333328</c:v>
                </c:pt>
                <c:pt idx="4857">
                  <c:v>45117.375</c:v>
                </c:pt>
                <c:pt idx="4858">
                  <c:v>45117.416666666672</c:v>
                </c:pt>
                <c:pt idx="4859">
                  <c:v>45117.458333333328</c:v>
                </c:pt>
                <c:pt idx="4860">
                  <c:v>45117.5</c:v>
                </c:pt>
                <c:pt idx="4861">
                  <c:v>45117.541666666672</c:v>
                </c:pt>
                <c:pt idx="4862">
                  <c:v>45117.583333333328</c:v>
                </c:pt>
                <c:pt idx="4863">
                  <c:v>45117.625</c:v>
                </c:pt>
                <c:pt idx="4864">
                  <c:v>45117.666666666672</c:v>
                </c:pt>
                <c:pt idx="4865">
                  <c:v>45117.708333333328</c:v>
                </c:pt>
                <c:pt idx="4866">
                  <c:v>45117.75</c:v>
                </c:pt>
                <c:pt idx="4867">
                  <c:v>45117.791666666672</c:v>
                </c:pt>
                <c:pt idx="4868">
                  <c:v>45117.833333333328</c:v>
                </c:pt>
                <c:pt idx="4869">
                  <c:v>45117.875</c:v>
                </c:pt>
                <c:pt idx="4870">
                  <c:v>45117.916666666672</c:v>
                </c:pt>
                <c:pt idx="4871">
                  <c:v>45117.958333333328</c:v>
                </c:pt>
                <c:pt idx="4872">
                  <c:v>45118</c:v>
                </c:pt>
                <c:pt idx="4873">
                  <c:v>45118.041666666672</c:v>
                </c:pt>
                <c:pt idx="4874">
                  <c:v>45118.083333333328</c:v>
                </c:pt>
                <c:pt idx="4875">
                  <c:v>45118.125</c:v>
                </c:pt>
                <c:pt idx="4876">
                  <c:v>45118.166666666672</c:v>
                </c:pt>
                <c:pt idx="4877">
                  <c:v>45118.208333333328</c:v>
                </c:pt>
                <c:pt idx="4878">
                  <c:v>45118.25</c:v>
                </c:pt>
                <c:pt idx="4879">
                  <c:v>45118.291666666672</c:v>
                </c:pt>
                <c:pt idx="4880">
                  <c:v>45118.333333333328</c:v>
                </c:pt>
                <c:pt idx="4881">
                  <c:v>45118.375</c:v>
                </c:pt>
                <c:pt idx="4882">
                  <c:v>45118.416666666672</c:v>
                </c:pt>
                <c:pt idx="4883">
                  <c:v>45118.458333333328</c:v>
                </c:pt>
                <c:pt idx="4884">
                  <c:v>45118.5</c:v>
                </c:pt>
                <c:pt idx="4885">
                  <c:v>45118.541666666672</c:v>
                </c:pt>
                <c:pt idx="4886">
                  <c:v>45118.583333333328</c:v>
                </c:pt>
                <c:pt idx="4887">
                  <c:v>45118.625</c:v>
                </c:pt>
                <c:pt idx="4888">
                  <c:v>45118.666666666672</c:v>
                </c:pt>
                <c:pt idx="4889">
                  <c:v>45118.708333333328</c:v>
                </c:pt>
                <c:pt idx="4890">
                  <c:v>45118.75</c:v>
                </c:pt>
                <c:pt idx="4891">
                  <c:v>45118.791666666672</c:v>
                </c:pt>
                <c:pt idx="4892">
                  <c:v>45118.833333333328</c:v>
                </c:pt>
                <c:pt idx="4893">
                  <c:v>45118.875</c:v>
                </c:pt>
                <c:pt idx="4894">
                  <c:v>45118.916666666672</c:v>
                </c:pt>
                <c:pt idx="4895">
                  <c:v>45118.958333333328</c:v>
                </c:pt>
                <c:pt idx="4896">
                  <c:v>45119</c:v>
                </c:pt>
                <c:pt idx="4897">
                  <c:v>45119.041666666672</c:v>
                </c:pt>
                <c:pt idx="4898">
                  <c:v>45119.083333333328</c:v>
                </c:pt>
                <c:pt idx="4899">
                  <c:v>45119.125</c:v>
                </c:pt>
                <c:pt idx="4900">
                  <c:v>45119.166666666672</c:v>
                </c:pt>
                <c:pt idx="4901">
                  <c:v>45119.208333333328</c:v>
                </c:pt>
                <c:pt idx="4902">
                  <c:v>45119.25</c:v>
                </c:pt>
                <c:pt idx="4903">
                  <c:v>45119.291666666672</c:v>
                </c:pt>
                <c:pt idx="4904">
                  <c:v>45119.333333333328</c:v>
                </c:pt>
                <c:pt idx="4905">
                  <c:v>45119.375</c:v>
                </c:pt>
                <c:pt idx="4906">
                  <c:v>45119.416666666672</c:v>
                </c:pt>
                <c:pt idx="4907">
                  <c:v>45119.458333333328</c:v>
                </c:pt>
                <c:pt idx="4908">
                  <c:v>45119.5</c:v>
                </c:pt>
                <c:pt idx="4909">
                  <c:v>45119.541666666672</c:v>
                </c:pt>
                <c:pt idx="4910">
                  <c:v>45119.583333333328</c:v>
                </c:pt>
                <c:pt idx="4911">
                  <c:v>45119.625</c:v>
                </c:pt>
                <c:pt idx="4912">
                  <c:v>45119.666666666672</c:v>
                </c:pt>
                <c:pt idx="4913">
                  <c:v>45119.708333333328</c:v>
                </c:pt>
                <c:pt idx="4914">
                  <c:v>45119.75</c:v>
                </c:pt>
                <c:pt idx="4915">
                  <c:v>45119.791666666672</c:v>
                </c:pt>
                <c:pt idx="4916">
                  <c:v>45119.833333333328</c:v>
                </c:pt>
                <c:pt idx="4917">
                  <c:v>45119.875</c:v>
                </c:pt>
                <c:pt idx="4918">
                  <c:v>45119.916666666672</c:v>
                </c:pt>
                <c:pt idx="4919">
                  <c:v>45119.958333333328</c:v>
                </c:pt>
                <c:pt idx="4920">
                  <c:v>45120</c:v>
                </c:pt>
                <c:pt idx="4921">
                  <c:v>45120.041666666672</c:v>
                </c:pt>
                <c:pt idx="4922">
                  <c:v>45120.083333333328</c:v>
                </c:pt>
                <c:pt idx="4923">
                  <c:v>45120.125</c:v>
                </c:pt>
                <c:pt idx="4924">
                  <c:v>45120.166666666672</c:v>
                </c:pt>
                <c:pt idx="4925">
                  <c:v>45120.208333333328</c:v>
                </c:pt>
                <c:pt idx="4926">
                  <c:v>45120.25</c:v>
                </c:pt>
                <c:pt idx="4927">
                  <c:v>45120.291666666672</c:v>
                </c:pt>
                <c:pt idx="4928">
                  <c:v>45120.333333333328</c:v>
                </c:pt>
                <c:pt idx="4929">
                  <c:v>45120.375</c:v>
                </c:pt>
                <c:pt idx="4930">
                  <c:v>45120.416666666672</c:v>
                </c:pt>
                <c:pt idx="4931">
                  <c:v>45120.458333333328</c:v>
                </c:pt>
                <c:pt idx="4932">
                  <c:v>45120.5</c:v>
                </c:pt>
                <c:pt idx="4933">
                  <c:v>45120.541666666672</c:v>
                </c:pt>
                <c:pt idx="4934">
                  <c:v>45120.583333333328</c:v>
                </c:pt>
                <c:pt idx="4935">
                  <c:v>45120.625</c:v>
                </c:pt>
                <c:pt idx="4936">
                  <c:v>45120.666666666672</c:v>
                </c:pt>
                <c:pt idx="4937">
                  <c:v>45120.708333333328</c:v>
                </c:pt>
                <c:pt idx="4938">
                  <c:v>45120.75</c:v>
                </c:pt>
                <c:pt idx="4939">
                  <c:v>45120.791666666672</c:v>
                </c:pt>
                <c:pt idx="4940">
                  <c:v>45120.833333333328</c:v>
                </c:pt>
                <c:pt idx="4941">
                  <c:v>45120.875</c:v>
                </c:pt>
                <c:pt idx="4942">
                  <c:v>45120.916666666672</c:v>
                </c:pt>
                <c:pt idx="4943">
                  <c:v>45120.958333333328</c:v>
                </c:pt>
                <c:pt idx="4944">
                  <c:v>45121</c:v>
                </c:pt>
                <c:pt idx="4945">
                  <c:v>45121.041666666672</c:v>
                </c:pt>
                <c:pt idx="4946">
                  <c:v>45121.083333333328</c:v>
                </c:pt>
                <c:pt idx="4947">
                  <c:v>45121.125</c:v>
                </c:pt>
                <c:pt idx="4948">
                  <c:v>45121.166666666672</c:v>
                </c:pt>
                <c:pt idx="4949">
                  <c:v>45121.208333333328</c:v>
                </c:pt>
                <c:pt idx="4950">
                  <c:v>45121.25</c:v>
                </c:pt>
                <c:pt idx="4951">
                  <c:v>45121.291666666672</c:v>
                </c:pt>
                <c:pt idx="4952">
                  <c:v>45121.333333333328</c:v>
                </c:pt>
                <c:pt idx="4953">
                  <c:v>45121.375</c:v>
                </c:pt>
                <c:pt idx="4954">
                  <c:v>45121.416666666672</c:v>
                </c:pt>
                <c:pt idx="4955">
                  <c:v>45121.458333333328</c:v>
                </c:pt>
                <c:pt idx="4956">
                  <c:v>45121.5</c:v>
                </c:pt>
                <c:pt idx="4957">
                  <c:v>45121.541666666672</c:v>
                </c:pt>
                <c:pt idx="4958">
                  <c:v>45121.583333333328</c:v>
                </c:pt>
                <c:pt idx="4959">
                  <c:v>45121.625</c:v>
                </c:pt>
                <c:pt idx="4960">
                  <c:v>45121.666666666672</c:v>
                </c:pt>
                <c:pt idx="4961">
                  <c:v>45121.708333333328</c:v>
                </c:pt>
                <c:pt idx="4962">
                  <c:v>45121.75</c:v>
                </c:pt>
                <c:pt idx="4963">
                  <c:v>45121.791666666672</c:v>
                </c:pt>
                <c:pt idx="4964">
                  <c:v>45121.833333333328</c:v>
                </c:pt>
                <c:pt idx="4965">
                  <c:v>45121.875</c:v>
                </c:pt>
                <c:pt idx="4966">
                  <c:v>45121.916666666672</c:v>
                </c:pt>
                <c:pt idx="4967">
                  <c:v>45121.958333333328</c:v>
                </c:pt>
                <c:pt idx="4968">
                  <c:v>45122</c:v>
                </c:pt>
                <c:pt idx="4969">
                  <c:v>45122.041666666672</c:v>
                </c:pt>
                <c:pt idx="4970">
                  <c:v>45122.083333333328</c:v>
                </c:pt>
                <c:pt idx="4971">
                  <c:v>45122.125</c:v>
                </c:pt>
                <c:pt idx="4972">
                  <c:v>45122.166666666672</c:v>
                </c:pt>
                <c:pt idx="4973">
                  <c:v>45122.208333333328</c:v>
                </c:pt>
                <c:pt idx="4974">
                  <c:v>45122.25</c:v>
                </c:pt>
                <c:pt idx="4975">
                  <c:v>45122.291666666672</c:v>
                </c:pt>
                <c:pt idx="4976">
                  <c:v>45122.333333333328</c:v>
                </c:pt>
                <c:pt idx="4977">
                  <c:v>45122.375</c:v>
                </c:pt>
                <c:pt idx="4978">
                  <c:v>45122.416666666672</c:v>
                </c:pt>
                <c:pt idx="4979">
                  <c:v>45122.458333333328</c:v>
                </c:pt>
                <c:pt idx="4980">
                  <c:v>45122.5</c:v>
                </c:pt>
                <c:pt idx="4981">
                  <c:v>45122.541666666672</c:v>
                </c:pt>
                <c:pt idx="4982">
                  <c:v>45122.583333333328</c:v>
                </c:pt>
                <c:pt idx="4983">
                  <c:v>45122.625</c:v>
                </c:pt>
                <c:pt idx="4984">
                  <c:v>45122.666666666672</c:v>
                </c:pt>
                <c:pt idx="4985">
                  <c:v>45122.708333333328</c:v>
                </c:pt>
                <c:pt idx="4986">
                  <c:v>45122.75</c:v>
                </c:pt>
                <c:pt idx="4987">
                  <c:v>45122.791666666672</c:v>
                </c:pt>
                <c:pt idx="4988">
                  <c:v>45122.833333333328</c:v>
                </c:pt>
                <c:pt idx="4989">
                  <c:v>45122.875</c:v>
                </c:pt>
                <c:pt idx="4990">
                  <c:v>45122.916666666672</c:v>
                </c:pt>
                <c:pt idx="4991">
                  <c:v>45122.958333333328</c:v>
                </c:pt>
                <c:pt idx="4992">
                  <c:v>45123</c:v>
                </c:pt>
                <c:pt idx="4993">
                  <c:v>45123.041666666672</c:v>
                </c:pt>
                <c:pt idx="4994">
                  <c:v>45123.083333333328</c:v>
                </c:pt>
                <c:pt idx="4995">
                  <c:v>45123.125</c:v>
                </c:pt>
                <c:pt idx="4996">
                  <c:v>45123.166666666672</c:v>
                </c:pt>
                <c:pt idx="4997">
                  <c:v>45123.208333333328</c:v>
                </c:pt>
                <c:pt idx="4998">
                  <c:v>45123.25</c:v>
                </c:pt>
                <c:pt idx="4999">
                  <c:v>45123.291666666672</c:v>
                </c:pt>
                <c:pt idx="5000">
                  <c:v>45123.333333333328</c:v>
                </c:pt>
                <c:pt idx="5001">
                  <c:v>45123.375</c:v>
                </c:pt>
                <c:pt idx="5002">
                  <c:v>45123.416666666672</c:v>
                </c:pt>
                <c:pt idx="5003">
                  <c:v>45123.458333333328</c:v>
                </c:pt>
                <c:pt idx="5004">
                  <c:v>45123.5</c:v>
                </c:pt>
                <c:pt idx="5005">
                  <c:v>45123.541666666672</c:v>
                </c:pt>
                <c:pt idx="5006">
                  <c:v>45123.583333333328</c:v>
                </c:pt>
                <c:pt idx="5007">
                  <c:v>45123.625</c:v>
                </c:pt>
                <c:pt idx="5008">
                  <c:v>45123.666666666672</c:v>
                </c:pt>
                <c:pt idx="5009">
                  <c:v>45123.708333333328</c:v>
                </c:pt>
                <c:pt idx="5010">
                  <c:v>45123.75</c:v>
                </c:pt>
                <c:pt idx="5011">
                  <c:v>45123.791666666672</c:v>
                </c:pt>
                <c:pt idx="5012">
                  <c:v>45123.833333333328</c:v>
                </c:pt>
                <c:pt idx="5013">
                  <c:v>45123.875</c:v>
                </c:pt>
                <c:pt idx="5014">
                  <c:v>45123.916666666672</c:v>
                </c:pt>
                <c:pt idx="5015">
                  <c:v>45123.958333333328</c:v>
                </c:pt>
                <c:pt idx="5016">
                  <c:v>45124</c:v>
                </c:pt>
                <c:pt idx="5017">
                  <c:v>45124.041666666672</c:v>
                </c:pt>
                <c:pt idx="5018">
                  <c:v>45124.083333333328</c:v>
                </c:pt>
                <c:pt idx="5019">
                  <c:v>45124.125</c:v>
                </c:pt>
                <c:pt idx="5020">
                  <c:v>45124.166666666672</c:v>
                </c:pt>
                <c:pt idx="5021">
                  <c:v>45124.208333333328</c:v>
                </c:pt>
                <c:pt idx="5022">
                  <c:v>45124.25</c:v>
                </c:pt>
                <c:pt idx="5023">
                  <c:v>45124.291666666672</c:v>
                </c:pt>
                <c:pt idx="5024">
                  <c:v>45124.333333333328</c:v>
                </c:pt>
                <c:pt idx="5025">
                  <c:v>45124.375</c:v>
                </c:pt>
                <c:pt idx="5026">
                  <c:v>45124.416666666672</c:v>
                </c:pt>
                <c:pt idx="5027">
                  <c:v>45124.458333333328</c:v>
                </c:pt>
                <c:pt idx="5028">
                  <c:v>45124.5</c:v>
                </c:pt>
                <c:pt idx="5029">
                  <c:v>45124.541666666672</c:v>
                </c:pt>
                <c:pt idx="5030">
                  <c:v>45124.583333333328</c:v>
                </c:pt>
                <c:pt idx="5031">
                  <c:v>45124.625</c:v>
                </c:pt>
                <c:pt idx="5032">
                  <c:v>45124.666666666672</c:v>
                </c:pt>
                <c:pt idx="5033">
                  <c:v>45124.708333333328</c:v>
                </c:pt>
                <c:pt idx="5034">
                  <c:v>45124.75</c:v>
                </c:pt>
                <c:pt idx="5035">
                  <c:v>45124.791666666672</c:v>
                </c:pt>
                <c:pt idx="5036">
                  <c:v>45124.833333333328</c:v>
                </c:pt>
                <c:pt idx="5037">
                  <c:v>45124.875</c:v>
                </c:pt>
                <c:pt idx="5038">
                  <c:v>45124.916666666672</c:v>
                </c:pt>
                <c:pt idx="5039">
                  <c:v>45124.958333333328</c:v>
                </c:pt>
                <c:pt idx="5040">
                  <c:v>45125</c:v>
                </c:pt>
                <c:pt idx="5041">
                  <c:v>45125.041666666672</c:v>
                </c:pt>
                <c:pt idx="5042">
                  <c:v>45125.083333333328</c:v>
                </c:pt>
                <c:pt idx="5043">
                  <c:v>45125.125</c:v>
                </c:pt>
                <c:pt idx="5044">
                  <c:v>45125.166666666672</c:v>
                </c:pt>
                <c:pt idx="5045">
                  <c:v>45125.208333333328</c:v>
                </c:pt>
                <c:pt idx="5046">
                  <c:v>45125.25</c:v>
                </c:pt>
                <c:pt idx="5047">
                  <c:v>45125.291666666672</c:v>
                </c:pt>
                <c:pt idx="5048">
                  <c:v>45125.333333333328</c:v>
                </c:pt>
                <c:pt idx="5049">
                  <c:v>45125.375</c:v>
                </c:pt>
                <c:pt idx="5050">
                  <c:v>45125.416666666672</c:v>
                </c:pt>
                <c:pt idx="5051">
                  <c:v>45125.458333333328</c:v>
                </c:pt>
                <c:pt idx="5052">
                  <c:v>45125.5</c:v>
                </c:pt>
                <c:pt idx="5053">
                  <c:v>45125.541666666672</c:v>
                </c:pt>
                <c:pt idx="5054">
                  <c:v>45125.583333333328</c:v>
                </c:pt>
                <c:pt idx="5055">
                  <c:v>45125.625</c:v>
                </c:pt>
                <c:pt idx="5056">
                  <c:v>45125.666666666672</c:v>
                </c:pt>
                <c:pt idx="5057">
                  <c:v>45125.708333333328</c:v>
                </c:pt>
                <c:pt idx="5058">
                  <c:v>45125.75</c:v>
                </c:pt>
                <c:pt idx="5059">
                  <c:v>45125.791666666672</c:v>
                </c:pt>
                <c:pt idx="5060">
                  <c:v>45125.833333333328</c:v>
                </c:pt>
                <c:pt idx="5061">
                  <c:v>45125.875</c:v>
                </c:pt>
                <c:pt idx="5062">
                  <c:v>45125.916666666672</c:v>
                </c:pt>
                <c:pt idx="5063">
                  <c:v>45125.958333333328</c:v>
                </c:pt>
                <c:pt idx="5064">
                  <c:v>45126</c:v>
                </c:pt>
                <c:pt idx="5065">
                  <c:v>45126.041666666672</c:v>
                </c:pt>
                <c:pt idx="5066">
                  <c:v>45126.083333333328</c:v>
                </c:pt>
                <c:pt idx="5067">
                  <c:v>45126.125</c:v>
                </c:pt>
                <c:pt idx="5068">
                  <c:v>45126.166666666672</c:v>
                </c:pt>
                <c:pt idx="5069">
                  <c:v>45126.208333333328</c:v>
                </c:pt>
                <c:pt idx="5070">
                  <c:v>45126.25</c:v>
                </c:pt>
                <c:pt idx="5071">
                  <c:v>45126.291666666672</c:v>
                </c:pt>
                <c:pt idx="5072">
                  <c:v>45126.333333333328</c:v>
                </c:pt>
                <c:pt idx="5073">
                  <c:v>45126.375</c:v>
                </c:pt>
                <c:pt idx="5074">
                  <c:v>45126.416666666672</c:v>
                </c:pt>
                <c:pt idx="5075">
                  <c:v>45126.458333333328</c:v>
                </c:pt>
                <c:pt idx="5076">
                  <c:v>45126.5</c:v>
                </c:pt>
                <c:pt idx="5077">
                  <c:v>45126.541666666672</c:v>
                </c:pt>
                <c:pt idx="5078">
                  <c:v>45126.583333333328</c:v>
                </c:pt>
                <c:pt idx="5079">
                  <c:v>45126.625</c:v>
                </c:pt>
                <c:pt idx="5080">
                  <c:v>45126.666666666672</c:v>
                </c:pt>
                <c:pt idx="5081">
                  <c:v>45126.708333333328</c:v>
                </c:pt>
                <c:pt idx="5082">
                  <c:v>45126.75</c:v>
                </c:pt>
                <c:pt idx="5083">
                  <c:v>45126.791666666672</c:v>
                </c:pt>
                <c:pt idx="5084">
                  <c:v>45126.833333333328</c:v>
                </c:pt>
                <c:pt idx="5085">
                  <c:v>45126.875</c:v>
                </c:pt>
                <c:pt idx="5086">
                  <c:v>45126.916666666672</c:v>
                </c:pt>
                <c:pt idx="5087">
                  <c:v>45126.958333333328</c:v>
                </c:pt>
                <c:pt idx="5088">
                  <c:v>45127</c:v>
                </c:pt>
                <c:pt idx="5089">
                  <c:v>45127.041666666672</c:v>
                </c:pt>
                <c:pt idx="5090">
                  <c:v>45127.083333333328</c:v>
                </c:pt>
                <c:pt idx="5091">
                  <c:v>45127.125</c:v>
                </c:pt>
                <c:pt idx="5092">
                  <c:v>45127.166666666672</c:v>
                </c:pt>
                <c:pt idx="5093">
                  <c:v>45127.208333333328</c:v>
                </c:pt>
                <c:pt idx="5094">
                  <c:v>45127.25</c:v>
                </c:pt>
                <c:pt idx="5095">
                  <c:v>45127.291666666672</c:v>
                </c:pt>
                <c:pt idx="5096">
                  <c:v>45127.333333333328</c:v>
                </c:pt>
                <c:pt idx="5097">
                  <c:v>45127.375</c:v>
                </c:pt>
                <c:pt idx="5098">
                  <c:v>45127.416666666672</c:v>
                </c:pt>
                <c:pt idx="5099">
                  <c:v>45127.458333333328</c:v>
                </c:pt>
                <c:pt idx="5100">
                  <c:v>45127.5</c:v>
                </c:pt>
                <c:pt idx="5101">
                  <c:v>45127.541666666672</c:v>
                </c:pt>
                <c:pt idx="5102">
                  <c:v>45127.583333333328</c:v>
                </c:pt>
                <c:pt idx="5103">
                  <c:v>45127.625</c:v>
                </c:pt>
                <c:pt idx="5104">
                  <c:v>45127.666666666672</c:v>
                </c:pt>
                <c:pt idx="5105">
                  <c:v>45127.708333333328</c:v>
                </c:pt>
                <c:pt idx="5106">
                  <c:v>45127.75</c:v>
                </c:pt>
                <c:pt idx="5107">
                  <c:v>45127.791666666672</c:v>
                </c:pt>
                <c:pt idx="5108">
                  <c:v>45127.833333333328</c:v>
                </c:pt>
                <c:pt idx="5109">
                  <c:v>45127.875</c:v>
                </c:pt>
                <c:pt idx="5110">
                  <c:v>45127.916666666672</c:v>
                </c:pt>
                <c:pt idx="5111">
                  <c:v>45127.958333333328</c:v>
                </c:pt>
                <c:pt idx="5112">
                  <c:v>45128</c:v>
                </c:pt>
                <c:pt idx="5113">
                  <c:v>45128.041666666672</c:v>
                </c:pt>
                <c:pt idx="5114">
                  <c:v>45128.083333333328</c:v>
                </c:pt>
                <c:pt idx="5115">
                  <c:v>45128.125</c:v>
                </c:pt>
                <c:pt idx="5116">
                  <c:v>45128.166666666672</c:v>
                </c:pt>
                <c:pt idx="5117">
                  <c:v>45128.208333333328</c:v>
                </c:pt>
                <c:pt idx="5118">
                  <c:v>45128.25</c:v>
                </c:pt>
                <c:pt idx="5119">
                  <c:v>45128.291666666672</c:v>
                </c:pt>
                <c:pt idx="5120">
                  <c:v>45128.333333333328</c:v>
                </c:pt>
                <c:pt idx="5121">
                  <c:v>45128.375</c:v>
                </c:pt>
                <c:pt idx="5122">
                  <c:v>45128.416666666672</c:v>
                </c:pt>
                <c:pt idx="5123">
                  <c:v>45128.458333333328</c:v>
                </c:pt>
                <c:pt idx="5124">
                  <c:v>45128.5</c:v>
                </c:pt>
                <c:pt idx="5125">
                  <c:v>45128.541666666672</c:v>
                </c:pt>
                <c:pt idx="5126">
                  <c:v>45128.583333333328</c:v>
                </c:pt>
                <c:pt idx="5127">
                  <c:v>45128.625</c:v>
                </c:pt>
                <c:pt idx="5128">
                  <c:v>45128.666666666672</c:v>
                </c:pt>
                <c:pt idx="5129">
                  <c:v>45128.708333333328</c:v>
                </c:pt>
                <c:pt idx="5130">
                  <c:v>45128.75</c:v>
                </c:pt>
                <c:pt idx="5131">
                  <c:v>45128.791666666672</c:v>
                </c:pt>
                <c:pt idx="5132">
                  <c:v>45128.833333333328</c:v>
                </c:pt>
                <c:pt idx="5133">
                  <c:v>45128.875</c:v>
                </c:pt>
                <c:pt idx="5134">
                  <c:v>45128.916666666672</c:v>
                </c:pt>
                <c:pt idx="5135">
                  <c:v>45128.958333333328</c:v>
                </c:pt>
                <c:pt idx="5136">
                  <c:v>45129</c:v>
                </c:pt>
                <c:pt idx="5137">
                  <c:v>45129.041666666672</c:v>
                </c:pt>
                <c:pt idx="5138">
                  <c:v>45129.083333333328</c:v>
                </c:pt>
                <c:pt idx="5139">
                  <c:v>45129.125</c:v>
                </c:pt>
                <c:pt idx="5140">
                  <c:v>45129.166666666672</c:v>
                </c:pt>
                <c:pt idx="5141">
                  <c:v>45129.208333333328</c:v>
                </c:pt>
                <c:pt idx="5142">
                  <c:v>45129.25</c:v>
                </c:pt>
                <c:pt idx="5143">
                  <c:v>45129.291666666672</c:v>
                </c:pt>
                <c:pt idx="5144">
                  <c:v>45129.333333333328</c:v>
                </c:pt>
                <c:pt idx="5145">
                  <c:v>45129.375</c:v>
                </c:pt>
                <c:pt idx="5146">
                  <c:v>45129.416666666672</c:v>
                </c:pt>
                <c:pt idx="5147">
                  <c:v>45129.458333333328</c:v>
                </c:pt>
                <c:pt idx="5148">
                  <c:v>45129.5</c:v>
                </c:pt>
                <c:pt idx="5149">
                  <c:v>45129.541666666672</c:v>
                </c:pt>
                <c:pt idx="5150">
                  <c:v>45129.583333333328</c:v>
                </c:pt>
                <c:pt idx="5151">
                  <c:v>45129.625</c:v>
                </c:pt>
                <c:pt idx="5152">
                  <c:v>45129.666666666672</c:v>
                </c:pt>
                <c:pt idx="5153">
                  <c:v>45129.708333333328</c:v>
                </c:pt>
                <c:pt idx="5154">
                  <c:v>45129.75</c:v>
                </c:pt>
                <c:pt idx="5155">
                  <c:v>45129.791666666672</c:v>
                </c:pt>
                <c:pt idx="5156">
                  <c:v>45129.833333333328</c:v>
                </c:pt>
                <c:pt idx="5157">
                  <c:v>45129.875</c:v>
                </c:pt>
                <c:pt idx="5158">
                  <c:v>45129.916666666672</c:v>
                </c:pt>
                <c:pt idx="5159">
                  <c:v>45129.958333333328</c:v>
                </c:pt>
                <c:pt idx="5160">
                  <c:v>45130</c:v>
                </c:pt>
                <c:pt idx="5161">
                  <c:v>45130.041666666672</c:v>
                </c:pt>
                <c:pt idx="5162">
                  <c:v>45130.083333333328</c:v>
                </c:pt>
                <c:pt idx="5163">
                  <c:v>45130.125</c:v>
                </c:pt>
                <c:pt idx="5164">
                  <c:v>45130.166666666672</c:v>
                </c:pt>
                <c:pt idx="5165">
                  <c:v>45130.208333333328</c:v>
                </c:pt>
                <c:pt idx="5166">
                  <c:v>45130.25</c:v>
                </c:pt>
                <c:pt idx="5167">
                  <c:v>45130.291666666672</c:v>
                </c:pt>
                <c:pt idx="5168">
                  <c:v>45130.333333333328</c:v>
                </c:pt>
                <c:pt idx="5169">
                  <c:v>45130.375</c:v>
                </c:pt>
                <c:pt idx="5170">
                  <c:v>45130.416666666672</c:v>
                </c:pt>
                <c:pt idx="5171">
                  <c:v>45130.458333333328</c:v>
                </c:pt>
                <c:pt idx="5172">
                  <c:v>45130.5</c:v>
                </c:pt>
                <c:pt idx="5173">
                  <c:v>45130.541666666672</c:v>
                </c:pt>
                <c:pt idx="5174">
                  <c:v>45130.583333333328</c:v>
                </c:pt>
                <c:pt idx="5175">
                  <c:v>45130.625</c:v>
                </c:pt>
                <c:pt idx="5176">
                  <c:v>45130.666666666672</c:v>
                </c:pt>
                <c:pt idx="5177">
                  <c:v>45130.708333333328</c:v>
                </c:pt>
                <c:pt idx="5178">
                  <c:v>45130.75</c:v>
                </c:pt>
                <c:pt idx="5179">
                  <c:v>45130.791666666672</c:v>
                </c:pt>
                <c:pt idx="5180">
                  <c:v>45130.833333333328</c:v>
                </c:pt>
                <c:pt idx="5181">
                  <c:v>45130.875</c:v>
                </c:pt>
                <c:pt idx="5182">
                  <c:v>45130.916666666672</c:v>
                </c:pt>
                <c:pt idx="5183">
                  <c:v>45130.958333333328</c:v>
                </c:pt>
                <c:pt idx="5184">
                  <c:v>45131</c:v>
                </c:pt>
                <c:pt idx="5185">
                  <c:v>45131.041666666672</c:v>
                </c:pt>
                <c:pt idx="5186">
                  <c:v>45131.083333333328</c:v>
                </c:pt>
                <c:pt idx="5187">
                  <c:v>45131.125</c:v>
                </c:pt>
                <c:pt idx="5188">
                  <c:v>45131.166666666672</c:v>
                </c:pt>
                <c:pt idx="5189">
                  <c:v>45131.208333333328</c:v>
                </c:pt>
                <c:pt idx="5190">
                  <c:v>45131.25</c:v>
                </c:pt>
                <c:pt idx="5191">
                  <c:v>45131.291666666672</c:v>
                </c:pt>
                <c:pt idx="5192">
                  <c:v>45131.333333333328</c:v>
                </c:pt>
                <c:pt idx="5193">
                  <c:v>45131.375</c:v>
                </c:pt>
                <c:pt idx="5194">
                  <c:v>45131.416666666672</c:v>
                </c:pt>
                <c:pt idx="5195">
                  <c:v>45131.458333333328</c:v>
                </c:pt>
                <c:pt idx="5196">
                  <c:v>45131.5</c:v>
                </c:pt>
                <c:pt idx="5197">
                  <c:v>45131.541666666672</c:v>
                </c:pt>
                <c:pt idx="5198">
                  <c:v>45131.583333333328</c:v>
                </c:pt>
                <c:pt idx="5199">
                  <c:v>45131.625</c:v>
                </c:pt>
                <c:pt idx="5200">
                  <c:v>45131.666666666672</c:v>
                </c:pt>
                <c:pt idx="5201">
                  <c:v>45131.708333333328</c:v>
                </c:pt>
                <c:pt idx="5202">
                  <c:v>45131.75</c:v>
                </c:pt>
                <c:pt idx="5203">
                  <c:v>45131.791666666672</c:v>
                </c:pt>
                <c:pt idx="5204">
                  <c:v>45131.833333333328</c:v>
                </c:pt>
                <c:pt idx="5205">
                  <c:v>45131.875</c:v>
                </c:pt>
                <c:pt idx="5206">
                  <c:v>45131.916666666672</c:v>
                </c:pt>
                <c:pt idx="5207">
                  <c:v>45131.958333333328</c:v>
                </c:pt>
                <c:pt idx="5208">
                  <c:v>45132</c:v>
                </c:pt>
                <c:pt idx="5209">
                  <c:v>45132.041666666672</c:v>
                </c:pt>
                <c:pt idx="5210">
                  <c:v>45132.083333333328</c:v>
                </c:pt>
                <c:pt idx="5211">
                  <c:v>45132.125</c:v>
                </c:pt>
                <c:pt idx="5212">
                  <c:v>45132.166666666672</c:v>
                </c:pt>
                <c:pt idx="5213">
                  <c:v>45132.208333333328</c:v>
                </c:pt>
                <c:pt idx="5214">
                  <c:v>45132.25</c:v>
                </c:pt>
                <c:pt idx="5215">
                  <c:v>45132.291666666672</c:v>
                </c:pt>
                <c:pt idx="5216">
                  <c:v>45132.333333333328</c:v>
                </c:pt>
                <c:pt idx="5217">
                  <c:v>45132.375</c:v>
                </c:pt>
                <c:pt idx="5218">
                  <c:v>45132.416666666672</c:v>
                </c:pt>
                <c:pt idx="5219">
                  <c:v>45132.458333333328</c:v>
                </c:pt>
                <c:pt idx="5220">
                  <c:v>45132.5</c:v>
                </c:pt>
                <c:pt idx="5221">
                  <c:v>45132.541666666672</c:v>
                </c:pt>
                <c:pt idx="5222">
                  <c:v>45132.583333333328</c:v>
                </c:pt>
                <c:pt idx="5223">
                  <c:v>45132.625</c:v>
                </c:pt>
                <c:pt idx="5224">
                  <c:v>45132.666666666672</c:v>
                </c:pt>
                <c:pt idx="5225">
                  <c:v>45132.708333333328</c:v>
                </c:pt>
                <c:pt idx="5226">
                  <c:v>45132.75</c:v>
                </c:pt>
                <c:pt idx="5227">
                  <c:v>45132.791666666672</c:v>
                </c:pt>
                <c:pt idx="5228">
                  <c:v>45132.833333333328</c:v>
                </c:pt>
                <c:pt idx="5229">
                  <c:v>45132.875</c:v>
                </c:pt>
                <c:pt idx="5230">
                  <c:v>45132.916666666672</c:v>
                </c:pt>
                <c:pt idx="5231">
                  <c:v>45132.958333333328</c:v>
                </c:pt>
                <c:pt idx="5232">
                  <c:v>45133</c:v>
                </c:pt>
                <c:pt idx="5233">
                  <c:v>45133.041666666672</c:v>
                </c:pt>
                <c:pt idx="5234">
                  <c:v>45133.083333333328</c:v>
                </c:pt>
                <c:pt idx="5235">
                  <c:v>45133.125</c:v>
                </c:pt>
                <c:pt idx="5236">
                  <c:v>45133.166666666672</c:v>
                </c:pt>
                <c:pt idx="5237">
                  <c:v>45133.208333333328</c:v>
                </c:pt>
                <c:pt idx="5238">
                  <c:v>45133.25</c:v>
                </c:pt>
                <c:pt idx="5239">
                  <c:v>45133.291666666672</c:v>
                </c:pt>
                <c:pt idx="5240">
                  <c:v>45133.333333333328</c:v>
                </c:pt>
                <c:pt idx="5241">
                  <c:v>45133.375</c:v>
                </c:pt>
                <c:pt idx="5242">
                  <c:v>45133.416666666672</c:v>
                </c:pt>
                <c:pt idx="5243">
                  <c:v>45133.458333333328</c:v>
                </c:pt>
                <c:pt idx="5244">
                  <c:v>45133.5</c:v>
                </c:pt>
                <c:pt idx="5245">
                  <c:v>45133.541666666672</c:v>
                </c:pt>
                <c:pt idx="5246">
                  <c:v>45133.583333333328</c:v>
                </c:pt>
                <c:pt idx="5247">
                  <c:v>45133.625</c:v>
                </c:pt>
                <c:pt idx="5248">
                  <c:v>45133.666666666672</c:v>
                </c:pt>
                <c:pt idx="5249">
                  <c:v>45133.708333333328</c:v>
                </c:pt>
                <c:pt idx="5250">
                  <c:v>45133.75</c:v>
                </c:pt>
                <c:pt idx="5251">
                  <c:v>45133.791666666672</c:v>
                </c:pt>
                <c:pt idx="5252">
                  <c:v>45133.833333333328</c:v>
                </c:pt>
                <c:pt idx="5253">
                  <c:v>45133.875</c:v>
                </c:pt>
                <c:pt idx="5254">
                  <c:v>45133.916666666672</c:v>
                </c:pt>
                <c:pt idx="5255">
                  <c:v>45133.958333333328</c:v>
                </c:pt>
                <c:pt idx="5256">
                  <c:v>45134</c:v>
                </c:pt>
                <c:pt idx="5257">
                  <c:v>45134.041666666672</c:v>
                </c:pt>
                <c:pt idx="5258">
                  <c:v>45134.083333333328</c:v>
                </c:pt>
                <c:pt idx="5259">
                  <c:v>45134.125</c:v>
                </c:pt>
                <c:pt idx="5260">
                  <c:v>45134.166666666672</c:v>
                </c:pt>
                <c:pt idx="5261">
                  <c:v>45134.208333333328</c:v>
                </c:pt>
                <c:pt idx="5262">
                  <c:v>45134.25</c:v>
                </c:pt>
                <c:pt idx="5263">
                  <c:v>45134.291666666672</c:v>
                </c:pt>
                <c:pt idx="5264">
                  <c:v>45134.333333333328</c:v>
                </c:pt>
                <c:pt idx="5265">
                  <c:v>45134.375</c:v>
                </c:pt>
                <c:pt idx="5266">
                  <c:v>45134.416666666672</c:v>
                </c:pt>
                <c:pt idx="5267">
                  <c:v>45134.458333333328</c:v>
                </c:pt>
                <c:pt idx="5268">
                  <c:v>45134.5</c:v>
                </c:pt>
                <c:pt idx="5269">
                  <c:v>45134.541666666672</c:v>
                </c:pt>
                <c:pt idx="5270">
                  <c:v>45134.583333333328</c:v>
                </c:pt>
                <c:pt idx="5271">
                  <c:v>45134.625</c:v>
                </c:pt>
                <c:pt idx="5272">
                  <c:v>45134.666666666672</c:v>
                </c:pt>
                <c:pt idx="5273">
                  <c:v>45134.708333333328</c:v>
                </c:pt>
                <c:pt idx="5274">
                  <c:v>45134.75</c:v>
                </c:pt>
                <c:pt idx="5275">
                  <c:v>45134.791666666672</c:v>
                </c:pt>
                <c:pt idx="5276">
                  <c:v>45134.833333333328</c:v>
                </c:pt>
                <c:pt idx="5277">
                  <c:v>45134.875</c:v>
                </c:pt>
                <c:pt idx="5278">
                  <c:v>45134.916666666672</c:v>
                </c:pt>
                <c:pt idx="5279">
                  <c:v>45134.958333333328</c:v>
                </c:pt>
                <c:pt idx="5280">
                  <c:v>45135</c:v>
                </c:pt>
                <c:pt idx="5281">
                  <c:v>45135.041666666672</c:v>
                </c:pt>
                <c:pt idx="5282">
                  <c:v>45135.083333333328</c:v>
                </c:pt>
                <c:pt idx="5283">
                  <c:v>45135.125</c:v>
                </c:pt>
                <c:pt idx="5284">
                  <c:v>45135.166666666672</c:v>
                </c:pt>
                <c:pt idx="5285">
                  <c:v>45135.208333333328</c:v>
                </c:pt>
                <c:pt idx="5286">
                  <c:v>45135.25</c:v>
                </c:pt>
                <c:pt idx="5287">
                  <c:v>45135.291666666672</c:v>
                </c:pt>
                <c:pt idx="5288">
                  <c:v>45135.333333333328</c:v>
                </c:pt>
                <c:pt idx="5289">
                  <c:v>45135.375</c:v>
                </c:pt>
                <c:pt idx="5290">
                  <c:v>45135.416666666672</c:v>
                </c:pt>
                <c:pt idx="5291">
                  <c:v>45135.458333333328</c:v>
                </c:pt>
                <c:pt idx="5292">
                  <c:v>45135.5</c:v>
                </c:pt>
                <c:pt idx="5293">
                  <c:v>45135.541666666672</c:v>
                </c:pt>
                <c:pt idx="5294">
                  <c:v>45135.583333333328</c:v>
                </c:pt>
                <c:pt idx="5295">
                  <c:v>45135.625</c:v>
                </c:pt>
                <c:pt idx="5296">
                  <c:v>45135.666666666672</c:v>
                </c:pt>
                <c:pt idx="5297">
                  <c:v>45135.708333333328</c:v>
                </c:pt>
                <c:pt idx="5298">
                  <c:v>45135.75</c:v>
                </c:pt>
                <c:pt idx="5299">
                  <c:v>45135.791666666672</c:v>
                </c:pt>
                <c:pt idx="5300">
                  <c:v>45135.833333333328</c:v>
                </c:pt>
                <c:pt idx="5301">
                  <c:v>45135.875</c:v>
                </c:pt>
                <c:pt idx="5302">
                  <c:v>45135.916666666672</c:v>
                </c:pt>
                <c:pt idx="5303">
                  <c:v>45135.958333333328</c:v>
                </c:pt>
                <c:pt idx="5304">
                  <c:v>45136</c:v>
                </c:pt>
                <c:pt idx="5305">
                  <c:v>45136.041666666672</c:v>
                </c:pt>
                <c:pt idx="5306">
                  <c:v>45136.083333333328</c:v>
                </c:pt>
                <c:pt idx="5307">
                  <c:v>45136.125</c:v>
                </c:pt>
                <c:pt idx="5308">
                  <c:v>45136.166666666672</c:v>
                </c:pt>
                <c:pt idx="5309">
                  <c:v>45136.208333333328</c:v>
                </c:pt>
                <c:pt idx="5310">
                  <c:v>45136.25</c:v>
                </c:pt>
                <c:pt idx="5311">
                  <c:v>45136.291666666672</c:v>
                </c:pt>
                <c:pt idx="5312">
                  <c:v>45136.333333333328</c:v>
                </c:pt>
                <c:pt idx="5313">
                  <c:v>45136.375</c:v>
                </c:pt>
                <c:pt idx="5314">
                  <c:v>45136.416666666672</c:v>
                </c:pt>
                <c:pt idx="5315">
                  <c:v>45136.458333333328</c:v>
                </c:pt>
                <c:pt idx="5316">
                  <c:v>45136.5</c:v>
                </c:pt>
                <c:pt idx="5317">
                  <c:v>45136.541666666672</c:v>
                </c:pt>
                <c:pt idx="5318">
                  <c:v>45136.583333333328</c:v>
                </c:pt>
                <c:pt idx="5319">
                  <c:v>45136.625</c:v>
                </c:pt>
                <c:pt idx="5320">
                  <c:v>45136.666666666672</c:v>
                </c:pt>
                <c:pt idx="5321">
                  <c:v>45136.708333333328</c:v>
                </c:pt>
                <c:pt idx="5322">
                  <c:v>45136.75</c:v>
                </c:pt>
                <c:pt idx="5323">
                  <c:v>45136.791666666672</c:v>
                </c:pt>
                <c:pt idx="5324">
                  <c:v>45136.833333333328</c:v>
                </c:pt>
                <c:pt idx="5325">
                  <c:v>45136.875</c:v>
                </c:pt>
                <c:pt idx="5326">
                  <c:v>45136.916666666672</c:v>
                </c:pt>
                <c:pt idx="5327">
                  <c:v>45136.958333333328</c:v>
                </c:pt>
                <c:pt idx="5328">
                  <c:v>45137</c:v>
                </c:pt>
                <c:pt idx="5329">
                  <c:v>45137.041666666672</c:v>
                </c:pt>
                <c:pt idx="5330">
                  <c:v>45137.083333333328</c:v>
                </c:pt>
                <c:pt idx="5331">
                  <c:v>45137.125</c:v>
                </c:pt>
                <c:pt idx="5332">
                  <c:v>45137.166666666672</c:v>
                </c:pt>
                <c:pt idx="5333">
                  <c:v>45137.208333333328</c:v>
                </c:pt>
                <c:pt idx="5334">
                  <c:v>45137.25</c:v>
                </c:pt>
                <c:pt idx="5335">
                  <c:v>45137.291666666672</c:v>
                </c:pt>
                <c:pt idx="5336">
                  <c:v>45137.333333333328</c:v>
                </c:pt>
                <c:pt idx="5337">
                  <c:v>45137.375</c:v>
                </c:pt>
                <c:pt idx="5338">
                  <c:v>45137.416666666672</c:v>
                </c:pt>
                <c:pt idx="5339">
                  <c:v>45137.458333333328</c:v>
                </c:pt>
                <c:pt idx="5340">
                  <c:v>45137.5</c:v>
                </c:pt>
                <c:pt idx="5341">
                  <c:v>45137.541666666672</c:v>
                </c:pt>
                <c:pt idx="5342">
                  <c:v>45137.583333333328</c:v>
                </c:pt>
                <c:pt idx="5343">
                  <c:v>45137.625</c:v>
                </c:pt>
                <c:pt idx="5344">
                  <c:v>45137.666666666672</c:v>
                </c:pt>
                <c:pt idx="5345">
                  <c:v>45137.708333333328</c:v>
                </c:pt>
                <c:pt idx="5346">
                  <c:v>45137.75</c:v>
                </c:pt>
                <c:pt idx="5347">
                  <c:v>45137.791666666672</c:v>
                </c:pt>
                <c:pt idx="5348">
                  <c:v>45137.833333333328</c:v>
                </c:pt>
                <c:pt idx="5349">
                  <c:v>45137.875</c:v>
                </c:pt>
                <c:pt idx="5350">
                  <c:v>45137.916666666672</c:v>
                </c:pt>
                <c:pt idx="5351">
                  <c:v>45137.958333333328</c:v>
                </c:pt>
                <c:pt idx="5352">
                  <c:v>45138</c:v>
                </c:pt>
                <c:pt idx="5353">
                  <c:v>45138.041666666672</c:v>
                </c:pt>
                <c:pt idx="5354">
                  <c:v>45138.083333333328</c:v>
                </c:pt>
                <c:pt idx="5355">
                  <c:v>45138.125</c:v>
                </c:pt>
                <c:pt idx="5356">
                  <c:v>45138.166666666672</c:v>
                </c:pt>
                <c:pt idx="5357">
                  <c:v>45138.208333333328</c:v>
                </c:pt>
                <c:pt idx="5358">
                  <c:v>45138.25</c:v>
                </c:pt>
                <c:pt idx="5359">
                  <c:v>45138.291666666672</c:v>
                </c:pt>
                <c:pt idx="5360">
                  <c:v>45138.333333333328</c:v>
                </c:pt>
                <c:pt idx="5361">
                  <c:v>45138.375</c:v>
                </c:pt>
                <c:pt idx="5362">
                  <c:v>45138.416666666672</c:v>
                </c:pt>
                <c:pt idx="5363">
                  <c:v>45138.458333333328</c:v>
                </c:pt>
                <c:pt idx="5364">
                  <c:v>45138.5</c:v>
                </c:pt>
                <c:pt idx="5365">
                  <c:v>45138.541666666672</c:v>
                </c:pt>
                <c:pt idx="5366">
                  <c:v>45138.583333333328</c:v>
                </c:pt>
                <c:pt idx="5367">
                  <c:v>45138.625</c:v>
                </c:pt>
                <c:pt idx="5368">
                  <c:v>45138.666666666672</c:v>
                </c:pt>
                <c:pt idx="5369">
                  <c:v>45138.708333333328</c:v>
                </c:pt>
                <c:pt idx="5370">
                  <c:v>45138.75</c:v>
                </c:pt>
                <c:pt idx="5371">
                  <c:v>45138.791666666672</c:v>
                </c:pt>
                <c:pt idx="5372">
                  <c:v>45138.833333333328</c:v>
                </c:pt>
                <c:pt idx="5373">
                  <c:v>45138.875</c:v>
                </c:pt>
                <c:pt idx="5374">
                  <c:v>45138.916666666672</c:v>
                </c:pt>
                <c:pt idx="5375">
                  <c:v>45138.958333333328</c:v>
                </c:pt>
                <c:pt idx="5376">
                  <c:v>45139</c:v>
                </c:pt>
                <c:pt idx="5377">
                  <c:v>45139.041666666672</c:v>
                </c:pt>
                <c:pt idx="5378">
                  <c:v>45139.083333333328</c:v>
                </c:pt>
                <c:pt idx="5379">
                  <c:v>45139.125</c:v>
                </c:pt>
                <c:pt idx="5380">
                  <c:v>45139.166666666672</c:v>
                </c:pt>
                <c:pt idx="5381">
                  <c:v>45139.208333333328</c:v>
                </c:pt>
                <c:pt idx="5382">
                  <c:v>45139.25</c:v>
                </c:pt>
                <c:pt idx="5383">
                  <c:v>45139.291666666672</c:v>
                </c:pt>
                <c:pt idx="5384">
                  <c:v>45139.333333333328</c:v>
                </c:pt>
                <c:pt idx="5385">
                  <c:v>45139.375</c:v>
                </c:pt>
                <c:pt idx="5386">
                  <c:v>45139.416666666672</c:v>
                </c:pt>
                <c:pt idx="5387">
                  <c:v>45139.458333333328</c:v>
                </c:pt>
                <c:pt idx="5388">
                  <c:v>45139.5</c:v>
                </c:pt>
                <c:pt idx="5389">
                  <c:v>45139.541666666672</c:v>
                </c:pt>
                <c:pt idx="5390">
                  <c:v>45139.583333333328</c:v>
                </c:pt>
                <c:pt idx="5391">
                  <c:v>45139.625</c:v>
                </c:pt>
                <c:pt idx="5392">
                  <c:v>45139.666666666672</c:v>
                </c:pt>
                <c:pt idx="5393">
                  <c:v>45139.708333333328</c:v>
                </c:pt>
                <c:pt idx="5394">
                  <c:v>45139.75</c:v>
                </c:pt>
                <c:pt idx="5395">
                  <c:v>45139.791666666672</c:v>
                </c:pt>
                <c:pt idx="5396">
                  <c:v>45139.833333333328</c:v>
                </c:pt>
                <c:pt idx="5397">
                  <c:v>45139.875</c:v>
                </c:pt>
                <c:pt idx="5398">
                  <c:v>45139.916666666672</c:v>
                </c:pt>
                <c:pt idx="5399">
                  <c:v>45139.958333333328</c:v>
                </c:pt>
                <c:pt idx="5400">
                  <c:v>45140</c:v>
                </c:pt>
                <c:pt idx="5401">
                  <c:v>45140.041666666672</c:v>
                </c:pt>
                <c:pt idx="5402">
                  <c:v>45140.083333333328</c:v>
                </c:pt>
                <c:pt idx="5403">
                  <c:v>45140.125</c:v>
                </c:pt>
                <c:pt idx="5404">
                  <c:v>45140.166666666672</c:v>
                </c:pt>
                <c:pt idx="5405">
                  <c:v>45140.208333333328</c:v>
                </c:pt>
                <c:pt idx="5406">
                  <c:v>45140.25</c:v>
                </c:pt>
                <c:pt idx="5407">
                  <c:v>45140.291666666672</c:v>
                </c:pt>
                <c:pt idx="5408">
                  <c:v>45140.333333333328</c:v>
                </c:pt>
                <c:pt idx="5409">
                  <c:v>45140.375</c:v>
                </c:pt>
                <c:pt idx="5410">
                  <c:v>45140.416666666672</c:v>
                </c:pt>
                <c:pt idx="5411">
                  <c:v>45140.458333333328</c:v>
                </c:pt>
                <c:pt idx="5412">
                  <c:v>45140.5</c:v>
                </c:pt>
                <c:pt idx="5413">
                  <c:v>45140.541666666672</c:v>
                </c:pt>
                <c:pt idx="5414">
                  <c:v>45140.583333333328</c:v>
                </c:pt>
                <c:pt idx="5415">
                  <c:v>45140.625</c:v>
                </c:pt>
                <c:pt idx="5416">
                  <c:v>45140.666666666672</c:v>
                </c:pt>
                <c:pt idx="5417">
                  <c:v>45140.708333333328</c:v>
                </c:pt>
                <c:pt idx="5418">
                  <c:v>45140.75</c:v>
                </c:pt>
                <c:pt idx="5419">
                  <c:v>45140.791666666672</c:v>
                </c:pt>
                <c:pt idx="5420">
                  <c:v>45140.833333333328</c:v>
                </c:pt>
                <c:pt idx="5421">
                  <c:v>45140.875</c:v>
                </c:pt>
                <c:pt idx="5422">
                  <c:v>45140.916666666672</c:v>
                </c:pt>
                <c:pt idx="5423">
                  <c:v>45140.958333333328</c:v>
                </c:pt>
                <c:pt idx="5424">
                  <c:v>45141</c:v>
                </c:pt>
                <c:pt idx="5425">
                  <c:v>45141.041666666672</c:v>
                </c:pt>
                <c:pt idx="5426">
                  <c:v>45141.083333333328</c:v>
                </c:pt>
                <c:pt idx="5427">
                  <c:v>45141.125</c:v>
                </c:pt>
                <c:pt idx="5428">
                  <c:v>45141.166666666672</c:v>
                </c:pt>
                <c:pt idx="5429">
                  <c:v>45141.208333333328</c:v>
                </c:pt>
                <c:pt idx="5430">
                  <c:v>45141.25</c:v>
                </c:pt>
                <c:pt idx="5431">
                  <c:v>45141.291666666672</c:v>
                </c:pt>
                <c:pt idx="5432">
                  <c:v>45141.333333333328</c:v>
                </c:pt>
                <c:pt idx="5433">
                  <c:v>45141.375</c:v>
                </c:pt>
                <c:pt idx="5434">
                  <c:v>45141.416666666672</c:v>
                </c:pt>
                <c:pt idx="5435">
                  <c:v>45141.458333333328</c:v>
                </c:pt>
                <c:pt idx="5436">
                  <c:v>45141.5</c:v>
                </c:pt>
                <c:pt idx="5437">
                  <c:v>45141.541666666672</c:v>
                </c:pt>
                <c:pt idx="5438">
                  <c:v>45141.583333333328</c:v>
                </c:pt>
                <c:pt idx="5439">
                  <c:v>45141.625</c:v>
                </c:pt>
                <c:pt idx="5440">
                  <c:v>45141.666666666672</c:v>
                </c:pt>
                <c:pt idx="5441">
                  <c:v>45141.708333333328</c:v>
                </c:pt>
                <c:pt idx="5442">
                  <c:v>45141.75</c:v>
                </c:pt>
                <c:pt idx="5443">
                  <c:v>45141.791666666672</c:v>
                </c:pt>
                <c:pt idx="5444">
                  <c:v>45141.833333333328</c:v>
                </c:pt>
                <c:pt idx="5445">
                  <c:v>45141.875</c:v>
                </c:pt>
                <c:pt idx="5446">
                  <c:v>45141.916666666672</c:v>
                </c:pt>
                <c:pt idx="5447">
                  <c:v>45141.958333333328</c:v>
                </c:pt>
                <c:pt idx="5448">
                  <c:v>45142</c:v>
                </c:pt>
                <c:pt idx="5449">
                  <c:v>45142.041666666672</c:v>
                </c:pt>
                <c:pt idx="5450">
                  <c:v>45142.083333333328</c:v>
                </c:pt>
                <c:pt idx="5451">
                  <c:v>45142.125</c:v>
                </c:pt>
                <c:pt idx="5452">
                  <c:v>45142.166666666672</c:v>
                </c:pt>
                <c:pt idx="5453">
                  <c:v>45142.208333333328</c:v>
                </c:pt>
                <c:pt idx="5454">
                  <c:v>45142.25</c:v>
                </c:pt>
                <c:pt idx="5455">
                  <c:v>45142.291666666672</c:v>
                </c:pt>
                <c:pt idx="5456">
                  <c:v>45142.333333333328</c:v>
                </c:pt>
                <c:pt idx="5457">
                  <c:v>45142.375</c:v>
                </c:pt>
                <c:pt idx="5458">
                  <c:v>45142.416666666672</c:v>
                </c:pt>
                <c:pt idx="5459">
                  <c:v>45142.458333333328</c:v>
                </c:pt>
                <c:pt idx="5460">
                  <c:v>45142.5</c:v>
                </c:pt>
                <c:pt idx="5461">
                  <c:v>45142.541666666672</c:v>
                </c:pt>
                <c:pt idx="5462">
                  <c:v>45142.583333333328</c:v>
                </c:pt>
                <c:pt idx="5463">
                  <c:v>45142.625</c:v>
                </c:pt>
                <c:pt idx="5464">
                  <c:v>45142.666666666672</c:v>
                </c:pt>
                <c:pt idx="5465">
                  <c:v>45142.708333333328</c:v>
                </c:pt>
                <c:pt idx="5466">
                  <c:v>45142.75</c:v>
                </c:pt>
                <c:pt idx="5467">
                  <c:v>45142.791666666672</c:v>
                </c:pt>
                <c:pt idx="5468">
                  <c:v>45142.833333333328</c:v>
                </c:pt>
                <c:pt idx="5469">
                  <c:v>45142.875</c:v>
                </c:pt>
                <c:pt idx="5470">
                  <c:v>45142.916666666672</c:v>
                </c:pt>
                <c:pt idx="5471">
                  <c:v>45142.958333333328</c:v>
                </c:pt>
                <c:pt idx="5472">
                  <c:v>45143</c:v>
                </c:pt>
                <c:pt idx="5473">
                  <c:v>45143.041666666672</c:v>
                </c:pt>
                <c:pt idx="5474">
                  <c:v>45143.083333333328</c:v>
                </c:pt>
                <c:pt idx="5475">
                  <c:v>45143.125</c:v>
                </c:pt>
                <c:pt idx="5476">
                  <c:v>45143.166666666672</c:v>
                </c:pt>
                <c:pt idx="5477">
                  <c:v>45143.208333333328</c:v>
                </c:pt>
                <c:pt idx="5478">
                  <c:v>45143.25</c:v>
                </c:pt>
                <c:pt idx="5479">
                  <c:v>45143.291666666672</c:v>
                </c:pt>
                <c:pt idx="5480">
                  <c:v>45143.333333333328</c:v>
                </c:pt>
                <c:pt idx="5481">
                  <c:v>45143.375</c:v>
                </c:pt>
                <c:pt idx="5482">
                  <c:v>45143.416666666672</c:v>
                </c:pt>
                <c:pt idx="5483">
                  <c:v>45143.458333333328</c:v>
                </c:pt>
                <c:pt idx="5484">
                  <c:v>45143.5</c:v>
                </c:pt>
                <c:pt idx="5485">
                  <c:v>45143.541666666672</c:v>
                </c:pt>
                <c:pt idx="5486">
                  <c:v>45143.583333333328</c:v>
                </c:pt>
                <c:pt idx="5487">
                  <c:v>45143.625</c:v>
                </c:pt>
                <c:pt idx="5488">
                  <c:v>45143.666666666672</c:v>
                </c:pt>
                <c:pt idx="5489">
                  <c:v>45143.708333333328</c:v>
                </c:pt>
                <c:pt idx="5490">
                  <c:v>45143.75</c:v>
                </c:pt>
                <c:pt idx="5491">
                  <c:v>45143.791666666672</c:v>
                </c:pt>
                <c:pt idx="5492">
                  <c:v>45143.833333333328</c:v>
                </c:pt>
                <c:pt idx="5493">
                  <c:v>45143.875</c:v>
                </c:pt>
                <c:pt idx="5494">
                  <c:v>45143.916666666672</c:v>
                </c:pt>
                <c:pt idx="5495">
                  <c:v>45143.958333333328</c:v>
                </c:pt>
                <c:pt idx="5496">
                  <c:v>45144</c:v>
                </c:pt>
                <c:pt idx="5497">
                  <c:v>45144.041666666672</c:v>
                </c:pt>
                <c:pt idx="5498">
                  <c:v>45144.083333333328</c:v>
                </c:pt>
                <c:pt idx="5499">
                  <c:v>45144.125</c:v>
                </c:pt>
                <c:pt idx="5500">
                  <c:v>45144.166666666672</c:v>
                </c:pt>
                <c:pt idx="5501">
                  <c:v>45144.208333333328</c:v>
                </c:pt>
                <c:pt idx="5502">
                  <c:v>45144.25</c:v>
                </c:pt>
                <c:pt idx="5503">
                  <c:v>45144.291666666672</c:v>
                </c:pt>
                <c:pt idx="5504">
                  <c:v>45144.333333333328</c:v>
                </c:pt>
                <c:pt idx="5505">
                  <c:v>45144.375</c:v>
                </c:pt>
                <c:pt idx="5506">
                  <c:v>45144.416666666672</c:v>
                </c:pt>
                <c:pt idx="5507">
                  <c:v>45144.458333333328</c:v>
                </c:pt>
                <c:pt idx="5508">
                  <c:v>45144.5</c:v>
                </c:pt>
                <c:pt idx="5509">
                  <c:v>45144.541666666672</c:v>
                </c:pt>
                <c:pt idx="5510">
                  <c:v>45144.583333333328</c:v>
                </c:pt>
                <c:pt idx="5511">
                  <c:v>45144.625</c:v>
                </c:pt>
                <c:pt idx="5512">
                  <c:v>45144.666666666672</c:v>
                </c:pt>
                <c:pt idx="5513">
                  <c:v>45144.708333333328</c:v>
                </c:pt>
                <c:pt idx="5514">
                  <c:v>45144.75</c:v>
                </c:pt>
                <c:pt idx="5515">
                  <c:v>45144.791666666672</c:v>
                </c:pt>
                <c:pt idx="5516">
                  <c:v>45144.833333333328</c:v>
                </c:pt>
                <c:pt idx="5517">
                  <c:v>45144.875</c:v>
                </c:pt>
                <c:pt idx="5518">
                  <c:v>45144.916666666672</c:v>
                </c:pt>
                <c:pt idx="5519">
                  <c:v>45144.958333333328</c:v>
                </c:pt>
                <c:pt idx="5520">
                  <c:v>45145</c:v>
                </c:pt>
                <c:pt idx="5521">
                  <c:v>45145.041666666672</c:v>
                </c:pt>
                <c:pt idx="5522">
                  <c:v>45145.083333333328</c:v>
                </c:pt>
                <c:pt idx="5523">
                  <c:v>45145.125</c:v>
                </c:pt>
                <c:pt idx="5524">
                  <c:v>45145.166666666672</c:v>
                </c:pt>
                <c:pt idx="5525">
                  <c:v>45145.208333333328</c:v>
                </c:pt>
                <c:pt idx="5526">
                  <c:v>45145.25</c:v>
                </c:pt>
                <c:pt idx="5527">
                  <c:v>45145.291666666672</c:v>
                </c:pt>
                <c:pt idx="5528">
                  <c:v>45145.333333333328</c:v>
                </c:pt>
                <c:pt idx="5529">
                  <c:v>45145.375</c:v>
                </c:pt>
                <c:pt idx="5530">
                  <c:v>45145.416666666672</c:v>
                </c:pt>
                <c:pt idx="5531">
                  <c:v>45145.458333333328</c:v>
                </c:pt>
                <c:pt idx="5532">
                  <c:v>45145.5</c:v>
                </c:pt>
                <c:pt idx="5533">
                  <c:v>45145.541666666672</c:v>
                </c:pt>
                <c:pt idx="5534">
                  <c:v>45145.583333333328</c:v>
                </c:pt>
                <c:pt idx="5535">
                  <c:v>45145.625</c:v>
                </c:pt>
                <c:pt idx="5536">
                  <c:v>45145.666666666672</c:v>
                </c:pt>
                <c:pt idx="5537">
                  <c:v>45145.708333333328</c:v>
                </c:pt>
                <c:pt idx="5538">
                  <c:v>45145.75</c:v>
                </c:pt>
                <c:pt idx="5539">
                  <c:v>45145.791666666672</c:v>
                </c:pt>
                <c:pt idx="5540">
                  <c:v>45145.833333333328</c:v>
                </c:pt>
                <c:pt idx="5541">
                  <c:v>45145.875</c:v>
                </c:pt>
                <c:pt idx="5542">
                  <c:v>45145.916666666672</c:v>
                </c:pt>
                <c:pt idx="5543">
                  <c:v>45145.958333333328</c:v>
                </c:pt>
                <c:pt idx="5544">
                  <c:v>45146</c:v>
                </c:pt>
                <c:pt idx="5545">
                  <c:v>45146.041666666672</c:v>
                </c:pt>
                <c:pt idx="5546">
                  <c:v>45146.083333333328</c:v>
                </c:pt>
                <c:pt idx="5547">
                  <c:v>45146.125</c:v>
                </c:pt>
                <c:pt idx="5548">
                  <c:v>45146.166666666672</c:v>
                </c:pt>
                <c:pt idx="5549">
                  <c:v>45146.208333333328</c:v>
                </c:pt>
                <c:pt idx="5550">
                  <c:v>45146.25</c:v>
                </c:pt>
                <c:pt idx="5551">
                  <c:v>45146.291666666672</c:v>
                </c:pt>
                <c:pt idx="5552">
                  <c:v>45146.333333333328</c:v>
                </c:pt>
                <c:pt idx="5553">
                  <c:v>45146.375</c:v>
                </c:pt>
                <c:pt idx="5554">
                  <c:v>45146.416666666672</c:v>
                </c:pt>
                <c:pt idx="5555">
                  <c:v>45146.458333333328</c:v>
                </c:pt>
                <c:pt idx="5556">
                  <c:v>45146.5</c:v>
                </c:pt>
                <c:pt idx="5557">
                  <c:v>45146.541666666672</c:v>
                </c:pt>
                <c:pt idx="5558">
                  <c:v>45146.583333333328</c:v>
                </c:pt>
                <c:pt idx="5559">
                  <c:v>45146.625</c:v>
                </c:pt>
                <c:pt idx="5560">
                  <c:v>45146.666666666672</c:v>
                </c:pt>
                <c:pt idx="5561">
                  <c:v>45146.708333333328</c:v>
                </c:pt>
                <c:pt idx="5562">
                  <c:v>45146.75</c:v>
                </c:pt>
                <c:pt idx="5563">
                  <c:v>45146.791666666672</c:v>
                </c:pt>
                <c:pt idx="5564">
                  <c:v>45146.833333333328</c:v>
                </c:pt>
                <c:pt idx="5565">
                  <c:v>45146.875</c:v>
                </c:pt>
                <c:pt idx="5566">
                  <c:v>45146.916666666672</c:v>
                </c:pt>
                <c:pt idx="5567">
                  <c:v>45146.958333333328</c:v>
                </c:pt>
                <c:pt idx="5568">
                  <c:v>45147</c:v>
                </c:pt>
                <c:pt idx="5569">
                  <c:v>45147.041666666672</c:v>
                </c:pt>
                <c:pt idx="5570">
                  <c:v>45147.083333333328</c:v>
                </c:pt>
                <c:pt idx="5571">
                  <c:v>45147.125</c:v>
                </c:pt>
                <c:pt idx="5572">
                  <c:v>45147.166666666672</c:v>
                </c:pt>
                <c:pt idx="5573">
                  <c:v>45147.208333333328</c:v>
                </c:pt>
                <c:pt idx="5574">
                  <c:v>45147.25</c:v>
                </c:pt>
                <c:pt idx="5575">
                  <c:v>45147.291666666672</c:v>
                </c:pt>
                <c:pt idx="5576">
                  <c:v>45147.333333333328</c:v>
                </c:pt>
                <c:pt idx="5577">
                  <c:v>45147.375</c:v>
                </c:pt>
                <c:pt idx="5578">
                  <c:v>45147.416666666672</c:v>
                </c:pt>
                <c:pt idx="5579">
                  <c:v>45147.458333333328</c:v>
                </c:pt>
                <c:pt idx="5580">
                  <c:v>45147.5</c:v>
                </c:pt>
                <c:pt idx="5581">
                  <c:v>45147.541666666672</c:v>
                </c:pt>
                <c:pt idx="5582">
                  <c:v>45147.583333333328</c:v>
                </c:pt>
                <c:pt idx="5583">
                  <c:v>45147.625</c:v>
                </c:pt>
                <c:pt idx="5584">
                  <c:v>45147.666666666672</c:v>
                </c:pt>
                <c:pt idx="5585">
                  <c:v>45147.708333333328</c:v>
                </c:pt>
                <c:pt idx="5586">
                  <c:v>45147.75</c:v>
                </c:pt>
                <c:pt idx="5587">
                  <c:v>45147.791666666672</c:v>
                </c:pt>
                <c:pt idx="5588">
                  <c:v>45147.833333333328</c:v>
                </c:pt>
                <c:pt idx="5589">
                  <c:v>45147.875</c:v>
                </c:pt>
                <c:pt idx="5590">
                  <c:v>45147.916666666672</c:v>
                </c:pt>
                <c:pt idx="5591">
                  <c:v>45147.958333333328</c:v>
                </c:pt>
                <c:pt idx="5592">
                  <c:v>45148</c:v>
                </c:pt>
                <c:pt idx="5593">
                  <c:v>45148.041666666672</c:v>
                </c:pt>
                <c:pt idx="5594">
                  <c:v>45148.083333333328</c:v>
                </c:pt>
                <c:pt idx="5595">
                  <c:v>45148.125</c:v>
                </c:pt>
                <c:pt idx="5596">
                  <c:v>45148.166666666672</c:v>
                </c:pt>
                <c:pt idx="5597">
                  <c:v>45148.208333333328</c:v>
                </c:pt>
                <c:pt idx="5598">
                  <c:v>45148.25</c:v>
                </c:pt>
                <c:pt idx="5599">
                  <c:v>45148.291666666672</c:v>
                </c:pt>
                <c:pt idx="5600">
                  <c:v>45148.333333333328</c:v>
                </c:pt>
                <c:pt idx="5601">
                  <c:v>45148.375</c:v>
                </c:pt>
                <c:pt idx="5602">
                  <c:v>45148.416666666672</c:v>
                </c:pt>
                <c:pt idx="5603">
                  <c:v>45148.458333333328</c:v>
                </c:pt>
                <c:pt idx="5604">
                  <c:v>45148.5</c:v>
                </c:pt>
                <c:pt idx="5605">
                  <c:v>45148.541666666672</c:v>
                </c:pt>
                <c:pt idx="5606">
                  <c:v>45148.583333333328</c:v>
                </c:pt>
                <c:pt idx="5607">
                  <c:v>45148.625</c:v>
                </c:pt>
                <c:pt idx="5608">
                  <c:v>45148.666666666672</c:v>
                </c:pt>
                <c:pt idx="5609">
                  <c:v>45148.708333333328</c:v>
                </c:pt>
                <c:pt idx="5610">
                  <c:v>45148.75</c:v>
                </c:pt>
                <c:pt idx="5611">
                  <c:v>45148.791666666672</c:v>
                </c:pt>
                <c:pt idx="5612">
                  <c:v>45148.833333333328</c:v>
                </c:pt>
                <c:pt idx="5613">
                  <c:v>45148.875</c:v>
                </c:pt>
                <c:pt idx="5614">
                  <c:v>45148.916666666672</c:v>
                </c:pt>
                <c:pt idx="5615">
                  <c:v>45148.958333333328</c:v>
                </c:pt>
                <c:pt idx="5616">
                  <c:v>45149</c:v>
                </c:pt>
                <c:pt idx="5617">
                  <c:v>45149.041666666672</c:v>
                </c:pt>
                <c:pt idx="5618">
                  <c:v>45149.083333333328</c:v>
                </c:pt>
                <c:pt idx="5619">
                  <c:v>45149.125</c:v>
                </c:pt>
                <c:pt idx="5620">
                  <c:v>45149.166666666672</c:v>
                </c:pt>
                <c:pt idx="5621">
                  <c:v>45149.208333333328</c:v>
                </c:pt>
                <c:pt idx="5622">
                  <c:v>45149.25</c:v>
                </c:pt>
                <c:pt idx="5623">
                  <c:v>45149.291666666672</c:v>
                </c:pt>
                <c:pt idx="5624">
                  <c:v>45149.333333333328</c:v>
                </c:pt>
                <c:pt idx="5625">
                  <c:v>45149.375</c:v>
                </c:pt>
                <c:pt idx="5626">
                  <c:v>45149.416666666672</c:v>
                </c:pt>
                <c:pt idx="5627">
                  <c:v>45149.458333333328</c:v>
                </c:pt>
                <c:pt idx="5628">
                  <c:v>45149.5</c:v>
                </c:pt>
                <c:pt idx="5629">
                  <c:v>45149.541666666672</c:v>
                </c:pt>
                <c:pt idx="5630">
                  <c:v>45149.583333333328</c:v>
                </c:pt>
                <c:pt idx="5631">
                  <c:v>45149.625</c:v>
                </c:pt>
                <c:pt idx="5632">
                  <c:v>45149.666666666672</c:v>
                </c:pt>
                <c:pt idx="5633">
                  <c:v>45149.708333333328</c:v>
                </c:pt>
                <c:pt idx="5634">
                  <c:v>45149.75</c:v>
                </c:pt>
                <c:pt idx="5635">
                  <c:v>45149.791666666672</c:v>
                </c:pt>
                <c:pt idx="5636">
                  <c:v>45149.833333333328</c:v>
                </c:pt>
                <c:pt idx="5637">
                  <c:v>45149.875</c:v>
                </c:pt>
                <c:pt idx="5638">
                  <c:v>45149.916666666672</c:v>
                </c:pt>
                <c:pt idx="5639">
                  <c:v>45149.958333333328</c:v>
                </c:pt>
                <c:pt idx="5640">
                  <c:v>45150</c:v>
                </c:pt>
                <c:pt idx="5641">
                  <c:v>45150.041666666672</c:v>
                </c:pt>
                <c:pt idx="5642">
                  <c:v>45150.083333333328</c:v>
                </c:pt>
                <c:pt idx="5643">
                  <c:v>45150.125</c:v>
                </c:pt>
                <c:pt idx="5644">
                  <c:v>45150.166666666672</c:v>
                </c:pt>
                <c:pt idx="5645">
                  <c:v>45150.208333333328</c:v>
                </c:pt>
                <c:pt idx="5646">
                  <c:v>45150.25</c:v>
                </c:pt>
                <c:pt idx="5647">
                  <c:v>45150.291666666672</c:v>
                </c:pt>
                <c:pt idx="5648">
                  <c:v>45150.333333333328</c:v>
                </c:pt>
                <c:pt idx="5649">
                  <c:v>45150.375</c:v>
                </c:pt>
                <c:pt idx="5650">
                  <c:v>45150.416666666672</c:v>
                </c:pt>
                <c:pt idx="5651">
                  <c:v>45150.458333333328</c:v>
                </c:pt>
                <c:pt idx="5652">
                  <c:v>45150.5</c:v>
                </c:pt>
                <c:pt idx="5653">
                  <c:v>45150.541666666672</c:v>
                </c:pt>
                <c:pt idx="5654">
                  <c:v>45150.583333333328</c:v>
                </c:pt>
                <c:pt idx="5655">
                  <c:v>45150.625</c:v>
                </c:pt>
                <c:pt idx="5656">
                  <c:v>45150.666666666672</c:v>
                </c:pt>
                <c:pt idx="5657">
                  <c:v>45150.708333333328</c:v>
                </c:pt>
                <c:pt idx="5658">
                  <c:v>45150.75</c:v>
                </c:pt>
                <c:pt idx="5659">
                  <c:v>45150.791666666672</c:v>
                </c:pt>
                <c:pt idx="5660">
                  <c:v>45150.833333333328</c:v>
                </c:pt>
                <c:pt idx="5661">
                  <c:v>45150.875</c:v>
                </c:pt>
                <c:pt idx="5662">
                  <c:v>45150.916666666672</c:v>
                </c:pt>
                <c:pt idx="5663">
                  <c:v>45150.958333333328</c:v>
                </c:pt>
                <c:pt idx="5664">
                  <c:v>45151</c:v>
                </c:pt>
                <c:pt idx="5665">
                  <c:v>45151.041666666672</c:v>
                </c:pt>
                <c:pt idx="5666">
                  <c:v>45151.083333333328</c:v>
                </c:pt>
                <c:pt idx="5667">
                  <c:v>45151.125</c:v>
                </c:pt>
                <c:pt idx="5668">
                  <c:v>45151.166666666672</c:v>
                </c:pt>
                <c:pt idx="5669">
                  <c:v>45151.208333333328</c:v>
                </c:pt>
                <c:pt idx="5670">
                  <c:v>45151.25</c:v>
                </c:pt>
                <c:pt idx="5671">
                  <c:v>45151.291666666672</c:v>
                </c:pt>
                <c:pt idx="5672">
                  <c:v>45151.333333333328</c:v>
                </c:pt>
                <c:pt idx="5673">
                  <c:v>45151.375</c:v>
                </c:pt>
                <c:pt idx="5674">
                  <c:v>45151.416666666672</c:v>
                </c:pt>
                <c:pt idx="5675">
                  <c:v>45151.458333333328</c:v>
                </c:pt>
                <c:pt idx="5676">
                  <c:v>45151.5</c:v>
                </c:pt>
                <c:pt idx="5677">
                  <c:v>45151.541666666672</c:v>
                </c:pt>
                <c:pt idx="5678">
                  <c:v>45151.583333333328</c:v>
                </c:pt>
                <c:pt idx="5679">
                  <c:v>45151.625</c:v>
                </c:pt>
                <c:pt idx="5680">
                  <c:v>45151.666666666672</c:v>
                </c:pt>
                <c:pt idx="5681">
                  <c:v>45151.708333333328</c:v>
                </c:pt>
                <c:pt idx="5682">
                  <c:v>45151.75</c:v>
                </c:pt>
                <c:pt idx="5683">
                  <c:v>45151.791666666672</c:v>
                </c:pt>
                <c:pt idx="5684">
                  <c:v>45151.833333333328</c:v>
                </c:pt>
                <c:pt idx="5685">
                  <c:v>45151.875</c:v>
                </c:pt>
                <c:pt idx="5686">
                  <c:v>45151.916666666672</c:v>
                </c:pt>
                <c:pt idx="5687">
                  <c:v>45151.958333333328</c:v>
                </c:pt>
                <c:pt idx="5688">
                  <c:v>45152</c:v>
                </c:pt>
                <c:pt idx="5689">
                  <c:v>45152.041666666672</c:v>
                </c:pt>
                <c:pt idx="5690">
                  <c:v>45152.083333333328</c:v>
                </c:pt>
                <c:pt idx="5691">
                  <c:v>45152.125</c:v>
                </c:pt>
                <c:pt idx="5692">
                  <c:v>45152.166666666672</c:v>
                </c:pt>
                <c:pt idx="5693">
                  <c:v>45152.208333333328</c:v>
                </c:pt>
                <c:pt idx="5694">
                  <c:v>45152.25</c:v>
                </c:pt>
                <c:pt idx="5695">
                  <c:v>45152.291666666672</c:v>
                </c:pt>
                <c:pt idx="5696">
                  <c:v>45152.333333333328</c:v>
                </c:pt>
                <c:pt idx="5697">
                  <c:v>45152.375</c:v>
                </c:pt>
                <c:pt idx="5698">
                  <c:v>45152.416666666672</c:v>
                </c:pt>
                <c:pt idx="5699">
                  <c:v>45152.458333333328</c:v>
                </c:pt>
                <c:pt idx="5700">
                  <c:v>45152.5</c:v>
                </c:pt>
                <c:pt idx="5701">
                  <c:v>45152.541666666672</c:v>
                </c:pt>
                <c:pt idx="5702">
                  <c:v>45152.583333333328</c:v>
                </c:pt>
                <c:pt idx="5703">
                  <c:v>45152.625</c:v>
                </c:pt>
                <c:pt idx="5704">
                  <c:v>45152.666666666672</c:v>
                </c:pt>
                <c:pt idx="5705">
                  <c:v>45152.708333333328</c:v>
                </c:pt>
                <c:pt idx="5706">
                  <c:v>45152.75</c:v>
                </c:pt>
                <c:pt idx="5707">
                  <c:v>45152.791666666672</c:v>
                </c:pt>
                <c:pt idx="5708">
                  <c:v>45152.833333333328</c:v>
                </c:pt>
                <c:pt idx="5709">
                  <c:v>45152.875</c:v>
                </c:pt>
                <c:pt idx="5710">
                  <c:v>45152.916666666672</c:v>
                </c:pt>
                <c:pt idx="5711">
                  <c:v>45152.958333333328</c:v>
                </c:pt>
                <c:pt idx="5712">
                  <c:v>45153</c:v>
                </c:pt>
                <c:pt idx="5713">
                  <c:v>45153.041666666672</c:v>
                </c:pt>
                <c:pt idx="5714">
                  <c:v>45153.083333333328</c:v>
                </c:pt>
                <c:pt idx="5715">
                  <c:v>45153.125</c:v>
                </c:pt>
                <c:pt idx="5716">
                  <c:v>45153.166666666672</c:v>
                </c:pt>
                <c:pt idx="5717">
                  <c:v>45153.208333333328</c:v>
                </c:pt>
                <c:pt idx="5718">
                  <c:v>45153.25</c:v>
                </c:pt>
                <c:pt idx="5719">
                  <c:v>45153.291666666672</c:v>
                </c:pt>
                <c:pt idx="5720">
                  <c:v>45153.333333333328</c:v>
                </c:pt>
                <c:pt idx="5721">
                  <c:v>45153.375</c:v>
                </c:pt>
                <c:pt idx="5722">
                  <c:v>45153.416666666672</c:v>
                </c:pt>
                <c:pt idx="5723">
                  <c:v>45153.458333333328</c:v>
                </c:pt>
                <c:pt idx="5724">
                  <c:v>45153.5</c:v>
                </c:pt>
                <c:pt idx="5725">
                  <c:v>45153.541666666672</c:v>
                </c:pt>
                <c:pt idx="5726">
                  <c:v>45153.583333333328</c:v>
                </c:pt>
                <c:pt idx="5727">
                  <c:v>45153.625</c:v>
                </c:pt>
                <c:pt idx="5728">
                  <c:v>45153.666666666672</c:v>
                </c:pt>
                <c:pt idx="5729">
                  <c:v>45153.708333333328</c:v>
                </c:pt>
                <c:pt idx="5730">
                  <c:v>45153.75</c:v>
                </c:pt>
                <c:pt idx="5731">
                  <c:v>45153.791666666672</c:v>
                </c:pt>
                <c:pt idx="5732">
                  <c:v>45153.833333333328</c:v>
                </c:pt>
                <c:pt idx="5733">
                  <c:v>45153.875</c:v>
                </c:pt>
                <c:pt idx="5734">
                  <c:v>45153.916666666672</c:v>
                </c:pt>
                <c:pt idx="5735">
                  <c:v>45153.958333333328</c:v>
                </c:pt>
                <c:pt idx="5736">
                  <c:v>45154</c:v>
                </c:pt>
                <c:pt idx="5737">
                  <c:v>45154.041666666672</c:v>
                </c:pt>
                <c:pt idx="5738">
                  <c:v>45154.083333333328</c:v>
                </c:pt>
                <c:pt idx="5739">
                  <c:v>45154.125</c:v>
                </c:pt>
                <c:pt idx="5740">
                  <c:v>45154.166666666672</c:v>
                </c:pt>
                <c:pt idx="5741">
                  <c:v>45154.208333333328</c:v>
                </c:pt>
                <c:pt idx="5742">
                  <c:v>45154.25</c:v>
                </c:pt>
                <c:pt idx="5743">
                  <c:v>45154.291666666672</c:v>
                </c:pt>
                <c:pt idx="5744">
                  <c:v>45154.333333333328</c:v>
                </c:pt>
                <c:pt idx="5745">
                  <c:v>45154.375</c:v>
                </c:pt>
                <c:pt idx="5746">
                  <c:v>45154.416666666672</c:v>
                </c:pt>
                <c:pt idx="5747">
                  <c:v>45154.458333333328</c:v>
                </c:pt>
                <c:pt idx="5748">
                  <c:v>45154.5</c:v>
                </c:pt>
                <c:pt idx="5749">
                  <c:v>45154.541666666672</c:v>
                </c:pt>
                <c:pt idx="5750">
                  <c:v>45154.583333333328</c:v>
                </c:pt>
                <c:pt idx="5751">
                  <c:v>45154.625</c:v>
                </c:pt>
                <c:pt idx="5752">
                  <c:v>45154.666666666672</c:v>
                </c:pt>
                <c:pt idx="5753">
                  <c:v>45154.708333333328</c:v>
                </c:pt>
                <c:pt idx="5754">
                  <c:v>45154.75</c:v>
                </c:pt>
                <c:pt idx="5755">
                  <c:v>45154.791666666672</c:v>
                </c:pt>
                <c:pt idx="5756">
                  <c:v>45154.833333333328</c:v>
                </c:pt>
                <c:pt idx="5757">
                  <c:v>45154.875</c:v>
                </c:pt>
                <c:pt idx="5758">
                  <c:v>45154.916666666672</c:v>
                </c:pt>
                <c:pt idx="5759">
                  <c:v>45154.958333333328</c:v>
                </c:pt>
                <c:pt idx="5760">
                  <c:v>45155</c:v>
                </c:pt>
                <c:pt idx="5761">
                  <c:v>45155.041666666672</c:v>
                </c:pt>
                <c:pt idx="5762">
                  <c:v>45155.083333333328</c:v>
                </c:pt>
                <c:pt idx="5763">
                  <c:v>45155.125</c:v>
                </c:pt>
                <c:pt idx="5764">
                  <c:v>45155.166666666672</c:v>
                </c:pt>
                <c:pt idx="5765">
                  <c:v>45155.208333333328</c:v>
                </c:pt>
                <c:pt idx="5766">
                  <c:v>45155.25</c:v>
                </c:pt>
                <c:pt idx="5767">
                  <c:v>45155.291666666672</c:v>
                </c:pt>
                <c:pt idx="5768">
                  <c:v>45155.333333333328</c:v>
                </c:pt>
                <c:pt idx="5769">
                  <c:v>45155.375</c:v>
                </c:pt>
                <c:pt idx="5770">
                  <c:v>45155.416666666672</c:v>
                </c:pt>
                <c:pt idx="5771">
                  <c:v>45155.458333333328</c:v>
                </c:pt>
                <c:pt idx="5772">
                  <c:v>45155.5</c:v>
                </c:pt>
                <c:pt idx="5773">
                  <c:v>45155.541666666672</c:v>
                </c:pt>
                <c:pt idx="5774">
                  <c:v>45155.583333333328</c:v>
                </c:pt>
                <c:pt idx="5775">
                  <c:v>45155.625</c:v>
                </c:pt>
                <c:pt idx="5776">
                  <c:v>45155.666666666672</c:v>
                </c:pt>
                <c:pt idx="5777">
                  <c:v>45155.708333333328</c:v>
                </c:pt>
                <c:pt idx="5778">
                  <c:v>45155.75</c:v>
                </c:pt>
                <c:pt idx="5779">
                  <c:v>45155.791666666672</c:v>
                </c:pt>
                <c:pt idx="5780">
                  <c:v>45155.833333333328</c:v>
                </c:pt>
                <c:pt idx="5781">
                  <c:v>45155.875</c:v>
                </c:pt>
                <c:pt idx="5782">
                  <c:v>45155.916666666672</c:v>
                </c:pt>
                <c:pt idx="5783">
                  <c:v>45155.958333333328</c:v>
                </c:pt>
                <c:pt idx="5784">
                  <c:v>45156</c:v>
                </c:pt>
                <c:pt idx="5785">
                  <c:v>45156.041666666672</c:v>
                </c:pt>
                <c:pt idx="5786">
                  <c:v>45156.083333333328</c:v>
                </c:pt>
                <c:pt idx="5787">
                  <c:v>45156.125</c:v>
                </c:pt>
                <c:pt idx="5788">
                  <c:v>45156.166666666672</c:v>
                </c:pt>
                <c:pt idx="5789">
                  <c:v>45156.208333333328</c:v>
                </c:pt>
                <c:pt idx="5790">
                  <c:v>45156.25</c:v>
                </c:pt>
                <c:pt idx="5791">
                  <c:v>45156.291666666672</c:v>
                </c:pt>
                <c:pt idx="5792">
                  <c:v>45156.333333333328</c:v>
                </c:pt>
                <c:pt idx="5793">
                  <c:v>45156.375</c:v>
                </c:pt>
                <c:pt idx="5794">
                  <c:v>45156.416666666672</c:v>
                </c:pt>
                <c:pt idx="5795">
                  <c:v>45156.458333333328</c:v>
                </c:pt>
                <c:pt idx="5796">
                  <c:v>45156.5</c:v>
                </c:pt>
                <c:pt idx="5797">
                  <c:v>45156.541666666672</c:v>
                </c:pt>
                <c:pt idx="5798">
                  <c:v>45156.583333333328</c:v>
                </c:pt>
                <c:pt idx="5799">
                  <c:v>45156.625</c:v>
                </c:pt>
                <c:pt idx="5800">
                  <c:v>45156.666666666672</c:v>
                </c:pt>
                <c:pt idx="5801">
                  <c:v>45156.708333333328</c:v>
                </c:pt>
                <c:pt idx="5802">
                  <c:v>45156.75</c:v>
                </c:pt>
                <c:pt idx="5803">
                  <c:v>45156.791666666672</c:v>
                </c:pt>
                <c:pt idx="5804">
                  <c:v>45156.833333333328</c:v>
                </c:pt>
                <c:pt idx="5805">
                  <c:v>45156.875</c:v>
                </c:pt>
                <c:pt idx="5806">
                  <c:v>45156.916666666672</c:v>
                </c:pt>
                <c:pt idx="5807">
                  <c:v>45156.958333333328</c:v>
                </c:pt>
                <c:pt idx="5808">
                  <c:v>45157</c:v>
                </c:pt>
                <c:pt idx="5809">
                  <c:v>45157.041666666672</c:v>
                </c:pt>
                <c:pt idx="5810">
                  <c:v>45157.083333333328</c:v>
                </c:pt>
                <c:pt idx="5811">
                  <c:v>45157.125</c:v>
                </c:pt>
                <c:pt idx="5812">
                  <c:v>45157.166666666672</c:v>
                </c:pt>
                <c:pt idx="5813">
                  <c:v>45157.208333333328</c:v>
                </c:pt>
                <c:pt idx="5814">
                  <c:v>45157.25</c:v>
                </c:pt>
                <c:pt idx="5815">
                  <c:v>45157.291666666672</c:v>
                </c:pt>
                <c:pt idx="5816">
                  <c:v>45157.333333333328</c:v>
                </c:pt>
                <c:pt idx="5817">
                  <c:v>45157.375</c:v>
                </c:pt>
                <c:pt idx="5818">
                  <c:v>45157.416666666672</c:v>
                </c:pt>
                <c:pt idx="5819">
                  <c:v>45157.458333333328</c:v>
                </c:pt>
                <c:pt idx="5820">
                  <c:v>45157.5</c:v>
                </c:pt>
                <c:pt idx="5821">
                  <c:v>45157.541666666672</c:v>
                </c:pt>
                <c:pt idx="5822">
                  <c:v>45157.583333333328</c:v>
                </c:pt>
                <c:pt idx="5823">
                  <c:v>45157.625</c:v>
                </c:pt>
                <c:pt idx="5824">
                  <c:v>45157.666666666672</c:v>
                </c:pt>
                <c:pt idx="5825">
                  <c:v>45157.708333333328</c:v>
                </c:pt>
                <c:pt idx="5826">
                  <c:v>45157.75</c:v>
                </c:pt>
                <c:pt idx="5827">
                  <c:v>45157.791666666672</c:v>
                </c:pt>
                <c:pt idx="5828">
                  <c:v>45157.833333333328</c:v>
                </c:pt>
                <c:pt idx="5829">
                  <c:v>45157.875</c:v>
                </c:pt>
                <c:pt idx="5830">
                  <c:v>45157.916666666672</c:v>
                </c:pt>
                <c:pt idx="5831">
                  <c:v>45157.958333333328</c:v>
                </c:pt>
                <c:pt idx="5832">
                  <c:v>45158</c:v>
                </c:pt>
                <c:pt idx="5833">
                  <c:v>45158.041666666672</c:v>
                </c:pt>
                <c:pt idx="5834">
                  <c:v>45158.083333333328</c:v>
                </c:pt>
                <c:pt idx="5835">
                  <c:v>45158.125</c:v>
                </c:pt>
                <c:pt idx="5836">
                  <c:v>45158.166666666672</c:v>
                </c:pt>
                <c:pt idx="5837">
                  <c:v>45158.208333333328</c:v>
                </c:pt>
                <c:pt idx="5838">
                  <c:v>45158.25</c:v>
                </c:pt>
                <c:pt idx="5839">
                  <c:v>45158.291666666672</c:v>
                </c:pt>
                <c:pt idx="5840">
                  <c:v>45158.333333333328</c:v>
                </c:pt>
                <c:pt idx="5841">
                  <c:v>45158.375</c:v>
                </c:pt>
                <c:pt idx="5842">
                  <c:v>45158.416666666672</c:v>
                </c:pt>
                <c:pt idx="5843">
                  <c:v>45158.458333333328</c:v>
                </c:pt>
                <c:pt idx="5844">
                  <c:v>45158.5</c:v>
                </c:pt>
                <c:pt idx="5845">
                  <c:v>45158.541666666672</c:v>
                </c:pt>
                <c:pt idx="5846">
                  <c:v>45158.583333333328</c:v>
                </c:pt>
                <c:pt idx="5847">
                  <c:v>45158.625</c:v>
                </c:pt>
                <c:pt idx="5848">
                  <c:v>45158.666666666672</c:v>
                </c:pt>
                <c:pt idx="5849">
                  <c:v>45158.708333333328</c:v>
                </c:pt>
                <c:pt idx="5850">
                  <c:v>45158.75</c:v>
                </c:pt>
                <c:pt idx="5851">
                  <c:v>45158.791666666672</c:v>
                </c:pt>
                <c:pt idx="5852">
                  <c:v>45158.833333333328</c:v>
                </c:pt>
                <c:pt idx="5853">
                  <c:v>45158.875</c:v>
                </c:pt>
                <c:pt idx="5854">
                  <c:v>45158.916666666672</c:v>
                </c:pt>
                <c:pt idx="5855">
                  <c:v>45158.958333333328</c:v>
                </c:pt>
                <c:pt idx="5856">
                  <c:v>45159</c:v>
                </c:pt>
                <c:pt idx="5857">
                  <c:v>45159.041666666672</c:v>
                </c:pt>
                <c:pt idx="5858">
                  <c:v>45159.083333333328</c:v>
                </c:pt>
                <c:pt idx="5859">
                  <c:v>45159.125</c:v>
                </c:pt>
                <c:pt idx="5860">
                  <c:v>45159.166666666672</c:v>
                </c:pt>
                <c:pt idx="5861">
                  <c:v>45159.208333333328</c:v>
                </c:pt>
                <c:pt idx="5862">
                  <c:v>45159.25</c:v>
                </c:pt>
                <c:pt idx="5863">
                  <c:v>45159.291666666672</c:v>
                </c:pt>
                <c:pt idx="5864">
                  <c:v>45159.333333333328</c:v>
                </c:pt>
                <c:pt idx="5865">
                  <c:v>45159.375</c:v>
                </c:pt>
                <c:pt idx="5866">
                  <c:v>45159.416666666672</c:v>
                </c:pt>
                <c:pt idx="5867">
                  <c:v>45159.458333333328</c:v>
                </c:pt>
                <c:pt idx="5868">
                  <c:v>45159.5</c:v>
                </c:pt>
                <c:pt idx="5869">
                  <c:v>45159.541666666672</c:v>
                </c:pt>
                <c:pt idx="5870">
                  <c:v>45159.583333333328</c:v>
                </c:pt>
                <c:pt idx="5871">
                  <c:v>45159.625</c:v>
                </c:pt>
                <c:pt idx="5872">
                  <c:v>45159.666666666672</c:v>
                </c:pt>
                <c:pt idx="5873">
                  <c:v>45159.708333333328</c:v>
                </c:pt>
                <c:pt idx="5874">
                  <c:v>45159.75</c:v>
                </c:pt>
                <c:pt idx="5875">
                  <c:v>45159.791666666672</c:v>
                </c:pt>
                <c:pt idx="5876">
                  <c:v>45159.833333333328</c:v>
                </c:pt>
                <c:pt idx="5877">
                  <c:v>45159.875</c:v>
                </c:pt>
                <c:pt idx="5878">
                  <c:v>45159.916666666672</c:v>
                </c:pt>
                <c:pt idx="5879">
                  <c:v>45159.958333333328</c:v>
                </c:pt>
                <c:pt idx="5880">
                  <c:v>45160</c:v>
                </c:pt>
                <c:pt idx="5881">
                  <c:v>45160.041666666672</c:v>
                </c:pt>
                <c:pt idx="5882">
                  <c:v>45160.083333333328</c:v>
                </c:pt>
                <c:pt idx="5883">
                  <c:v>45160.125</c:v>
                </c:pt>
                <c:pt idx="5884">
                  <c:v>45160.166666666672</c:v>
                </c:pt>
                <c:pt idx="5885">
                  <c:v>45160.208333333328</c:v>
                </c:pt>
                <c:pt idx="5886">
                  <c:v>45160.25</c:v>
                </c:pt>
                <c:pt idx="5887">
                  <c:v>45160.291666666672</c:v>
                </c:pt>
                <c:pt idx="5888">
                  <c:v>45160.333333333328</c:v>
                </c:pt>
                <c:pt idx="5889">
                  <c:v>45160.375</c:v>
                </c:pt>
                <c:pt idx="5890">
                  <c:v>45160.416666666672</c:v>
                </c:pt>
                <c:pt idx="5891">
                  <c:v>45160.458333333328</c:v>
                </c:pt>
                <c:pt idx="5892">
                  <c:v>45160.5</c:v>
                </c:pt>
                <c:pt idx="5893">
                  <c:v>45160.541666666672</c:v>
                </c:pt>
                <c:pt idx="5894">
                  <c:v>45160.583333333328</c:v>
                </c:pt>
                <c:pt idx="5895">
                  <c:v>45160.625</c:v>
                </c:pt>
                <c:pt idx="5896">
                  <c:v>45160.666666666672</c:v>
                </c:pt>
                <c:pt idx="5897">
                  <c:v>45160.708333333328</c:v>
                </c:pt>
                <c:pt idx="5898">
                  <c:v>45160.75</c:v>
                </c:pt>
                <c:pt idx="5899">
                  <c:v>45160.791666666672</c:v>
                </c:pt>
                <c:pt idx="5900">
                  <c:v>45160.833333333328</c:v>
                </c:pt>
                <c:pt idx="5901">
                  <c:v>45160.875</c:v>
                </c:pt>
                <c:pt idx="5902">
                  <c:v>45160.916666666672</c:v>
                </c:pt>
                <c:pt idx="5903">
                  <c:v>45160.958333333328</c:v>
                </c:pt>
                <c:pt idx="5904">
                  <c:v>45161</c:v>
                </c:pt>
                <c:pt idx="5905">
                  <c:v>45161.041666666672</c:v>
                </c:pt>
                <c:pt idx="5906">
                  <c:v>45161.083333333328</c:v>
                </c:pt>
                <c:pt idx="5907">
                  <c:v>45161.125</c:v>
                </c:pt>
                <c:pt idx="5908">
                  <c:v>45161.166666666672</c:v>
                </c:pt>
                <c:pt idx="5909">
                  <c:v>45161.208333333328</c:v>
                </c:pt>
                <c:pt idx="5910">
                  <c:v>45161.25</c:v>
                </c:pt>
                <c:pt idx="5911">
                  <c:v>45161.291666666672</c:v>
                </c:pt>
                <c:pt idx="5912">
                  <c:v>45161.333333333328</c:v>
                </c:pt>
                <c:pt idx="5913">
                  <c:v>45161.375</c:v>
                </c:pt>
                <c:pt idx="5914">
                  <c:v>45161.416666666672</c:v>
                </c:pt>
                <c:pt idx="5915">
                  <c:v>45161.458333333328</c:v>
                </c:pt>
                <c:pt idx="5916">
                  <c:v>45161.5</c:v>
                </c:pt>
                <c:pt idx="5917">
                  <c:v>45161.541666666672</c:v>
                </c:pt>
                <c:pt idx="5918">
                  <c:v>45161.583333333328</c:v>
                </c:pt>
                <c:pt idx="5919">
                  <c:v>45161.625</c:v>
                </c:pt>
                <c:pt idx="5920">
                  <c:v>45161.666666666672</c:v>
                </c:pt>
                <c:pt idx="5921">
                  <c:v>45161.708333333328</c:v>
                </c:pt>
                <c:pt idx="5922">
                  <c:v>45161.75</c:v>
                </c:pt>
                <c:pt idx="5923">
                  <c:v>45161.791666666672</c:v>
                </c:pt>
                <c:pt idx="5924">
                  <c:v>45161.833333333328</c:v>
                </c:pt>
                <c:pt idx="5925">
                  <c:v>45161.875</c:v>
                </c:pt>
                <c:pt idx="5926">
                  <c:v>45161.916666666672</c:v>
                </c:pt>
                <c:pt idx="5927">
                  <c:v>45161.958333333328</c:v>
                </c:pt>
                <c:pt idx="5928">
                  <c:v>45162</c:v>
                </c:pt>
                <c:pt idx="5929">
                  <c:v>45162.041666666672</c:v>
                </c:pt>
                <c:pt idx="5930">
                  <c:v>45162.083333333328</c:v>
                </c:pt>
                <c:pt idx="5931">
                  <c:v>45162.125</c:v>
                </c:pt>
                <c:pt idx="5932">
                  <c:v>45162.166666666672</c:v>
                </c:pt>
                <c:pt idx="5933">
                  <c:v>45162.208333333328</c:v>
                </c:pt>
                <c:pt idx="5934">
                  <c:v>45162.25</c:v>
                </c:pt>
                <c:pt idx="5935">
                  <c:v>45162.291666666672</c:v>
                </c:pt>
                <c:pt idx="5936">
                  <c:v>45162.333333333328</c:v>
                </c:pt>
                <c:pt idx="5937">
                  <c:v>45162.375</c:v>
                </c:pt>
                <c:pt idx="5938">
                  <c:v>45162.416666666672</c:v>
                </c:pt>
                <c:pt idx="5939">
                  <c:v>45162.458333333328</c:v>
                </c:pt>
                <c:pt idx="5940">
                  <c:v>45162.5</c:v>
                </c:pt>
                <c:pt idx="5941">
                  <c:v>45162.541666666672</c:v>
                </c:pt>
                <c:pt idx="5942">
                  <c:v>45162.583333333328</c:v>
                </c:pt>
                <c:pt idx="5943">
                  <c:v>45162.625</c:v>
                </c:pt>
                <c:pt idx="5944">
                  <c:v>45162.666666666672</c:v>
                </c:pt>
                <c:pt idx="5945">
                  <c:v>45162.708333333328</c:v>
                </c:pt>
                <c:pt idx="5946">
                  <c:v>45162.75</c:v>
                </c:pt>
                <c:pt idx="5947">
                  <c:v>45162.791666666672</c:v>
                </c:pt>
                <c:pt idx="5948">
                  <c:v>45162.833333333328</c:v>
                </c:pt>
                <c:pt idx="5949">
                  <c:v>45162.875</c:v>
                </c:pt>
                <c:pt idx="5950">
                  <c:v>45162.916666666672</c:v>
                </c:pt>
                <c:pt idx="5951">
                  <c:v>45162.958333333328</c:v>
                </c:pt>
                <c:pt idx="5952">
                  <c:v>45163</c:v>
                </c:pt>
                <c:pt idx="5953">
                  <c:v>45163.041666666672</c:v>
                </c:pt>
                <c:pt idx="5954">
                  <c:v>45163.083333333328</c:v>
                </c:pt>
                <c:pt idx="5955">
                  <c:v>45163.125</c:v>
                </c:pt>
                <c:pt idx="5956">
                  <c:v>45163.166666666672</c:v>
                </c:pt>
                <c:pt idx="5957">
                  <c:v>45163.208333333328</c:v>
                </c:pt>
                <c:pt idx="5958">
                  <c:v>45163.25</c:v>
                </c:pt>
                <c:pt idx="5959">
                  <c:v>45163.291666666672</c:v>
                </c:pt>
                <c:pt idx="5960">
                  <c:v>45163.333333333328</c:v>
                </c:pt>
                <c:pt idx="5961">
                  <c:v>45163.375</c:v>
                </c:pt>
                <c:pt idx="5962">
                  <c:v>45163.416666666672</c:v>
                </c:pt>
                <c:pt idx="5963">
                  <c:v>45163.458333333328</c:v>
                </c:pt>
                <c:pt idx="5964">
                  <c:v>45163.5</c:v>
                </c:pt>
                <c:pt idx="5965">
                  <c:v>45163.541666666672</c:v>
                </c:pt>
                <c:pt idx="5966">
                  <c:v>45163.583333333328</c:v>
                </c:pt>
                <c:pt idx="5967">
                  <c:v>45163.625</c:v>
                </c:pt>
                <c:pt idx="5968">
                  <c:v>45163.666666666672</c:v>
                </c:pt>
                <c:pt idx="5969">
                  <c:v>45163.708333333328</c:v>
                </c:pt>
                <c:pt idx="5970">
                  <c:v>45163.75</c:v>
                </c:pt>
                <c:pt idx="5971">
                  <c:v>45163.791666666672</c:v>
                </c:pt>
                <c:pt idx="5972">
                  <c:v>45163.833333333328</c:v>
                </c:pt>
                <c:pt idx="5973">
                  <c:v>45163.875</c:v>
                </c:pt>
                <c:pt idx="5974">
                  <c:v>45163.916666666672</c:v>
                </c:pt>
                <c:pt idx="5975">
                  <c:v>45163.958333333328</c:v>
                </c:pt>
                <c:pt idx="5976">
                  <c:v>45164</c:v>
                </c:pt>
                <c:pt idx="5977">
                  <c:v>45164.041666666672</c:v>
                </c:pt>
                <c:pt idx="5978">
                  <c:v>45164.083333333328</c:v>
                </c:pt>
                <c:pt idx="5979">
                  <c:v>45164.125</c:v>
                </c:pt>
                <c:pt idx="5980">
                  <c:v>45164.166666666672</c:v>
                </c:pt>
                <c:pt idx="5981">
                  <c:v>45164.208333333328</c:v>
                </c:pt>
                <c:pt idx="5982">
                  <c:v>45164.25</c:v>
                </c:pt>
                <c:pt idx="5983">
                  <c:v>45164.291666666672</c:v>
                </c:pt>
                <c:pt idx="5984">
                  <c:v>45164.333333333328</c:v>
                </c:pt>
                <c:pt idx="5985">
                  <c:v>45164.375</c:v>
                </c:pt>
                <c:pt idx="5986">
                  <c:v>45164.416666666672</c:v>
                </c:pt>
                <c:pt idx="5987">
                  <c:v>45164.458333333328</c:v>
                </c:pt>
                <c:pt idx="5988">
                  <c:v>45164.5</c:v>
                </c:pt>
                <c:pt idx="5989">
                  <c:v>45164.541666666672</c:v>
                </c:pt>
                <c:pt idx="5990">
                  <c:v>45164.583333333328</c:v>
                </c:pt>
                <c:pt idx="5991">
                  <c:v>45164.625</c:v>
                </c:pt>
                <c:pt idx="5992">
                  <c:v>45164.666666666672</c:v>
                </c:pt>
                <c:pt idx="5993">
                  <c:v>45164.708333333328</c:v>
                </c:pt>
                <c:pt idx="5994">
                  <c:v>45164.75</c:v>
                </c:pt>
                <c:pt idx="5995">
                  <c:v>45164.791666666672</c:v>
                </c:pt>
                <c:pt idx="5996">
                  <c:v>45164.833333333328</c:v>
                </c:pt>
                <c:pt idx="5997">
                  <c:v>45164.875</c:v>
                </c:pt>
                <c:pt idx="5998">
                  <c:v>45164.916666666672</c:v>
                </c:pt>
                <c:pt idx="5999">
                  <c:v>45164.958333333328</c:v>
                </c:pt>
                <c:pt idx="6000">
                  <c:v>45165</c:v>
                </c:pt>
                <c:pt idx="6001">
                  <c:v>45165.041666666672</c:v>
                </c:pt>
                <c:pt idx="6002">
                  <c:v>45165.083333333328</c:v>
                </c:pt>
                <c:pt idx="6003">
                  <c:v>45165.125</c:v>
                </c:pt>
                <c:pt idx="6004">
                  <c:v>45165.166666666672</c:v>
                </c:pt>
                <c:pt idx="6005">
                  <c:v>45165.208333333328</c:v>
                </c:pt>
                <c:pt idx="6006">
                  <c:v>45165.25</c:v>
                </c:pt>
                <c:pt idx="6007">
                  <c:v>45165.291666666672</c:v>
                </c:pt>
                <c:pt idx="6008">
                  <c:v>45165.333333333328</c:v>
                </c:pt>
                <c:pt idx="6009">
                  <c:v>45165.375</c:v>
                </c:pt>
                <c:pt idx="6010">
                  <c:v>45165.416666666672</c:v>
                </c:pt>
                <c:pt idx="6011">
                  <c:v>45165.458333333328</c:v>
                </c:pt>
                <c:pt idx="6012">
                  <c:v>45165.5</c:v>
                </c:pt>
                <c:pt idx="6013">
                  <c:v>45165.541666666672</c:v>
                </c:pt>
                <c:pt idx="6014">
                  <c:v>45165.583333333328</c:v>
                </c:pt>
                <c:pt idx="6015">
                  <c:v>45165.625</c:v>
                </c:pt>
                <c:pt idx="6016">
                  <c:v>45165.666666666672</c:v>
                </c:pt>
                <c:pt idx="6017">
                  <c:v>45165.708333333328</c:v>
                </c:pt>
                <c:pt idx="6018">
                  <c:v>45165.75</c:v>
                </c:pt>
                <c:pt idx="6019">
                  <c:v>45165.791666666672</c:v>
                </c:pt>
                <c:pt idx="6020">
                  <c:v>45165.833333333328</c:v>
                </c:pt>
                <c:pt idx="6021">
                  <c:v>45165.875</c:v>
                </c:pt>
                <c:pt idx="6022">
                  <c:v>45165.916666666672</c:v>
                </c:pt>
                <c:pt idx="6023">
                  <c:v>45165.958333333328</c:v>
                </c:pt>
                <c:pt idx="6024">
                  <c:v>45166</c:v>
                </c:pt>
                <c:pt idx="6025">
                  <c:v>45166.041666666672</c:v>
                </c:pt>
                <c:pt idx="6026">
                  <c:v>45166.083333333328</c:v>
                </c:pt>
                <c:pt idx="6027">
                  <c:v>45166.125</c:v>
                </c:pt>
                <c:pt idx="6028">
                  <c:v>45166.166666666672</c:v>
                </c:pt>
                <c:pt idx="6029">
                  <c:v>45166.208333333328</c:v>
                </c:pt>
                <c:pt idx="6030">
                  <c:v>45166.25</c:v>
                </c:pt>
                <c:pt idx="6031">
                  <c:v>45166.291666666672</c:v>
                </c:pt>
                <c:pt idx="6032">
                  <c:v>45166.333333333328</c:v>
                </c:pt>
                <c:pt idx="6033">
                  <c:v>45166.375</c:v>
                </c:pt>
                <c:pt idx="6034">
                  <c:v>45166.416666666672</c:v>
                </c:pt>
                <c:pt idx="6035">
                  <c:v>45166.458333333328</c:v>
                </c:pt>
                <c:pt idx="6036">
                  <c:v>45166.5</c:v>
                </c:pt>
                <c:pt idx="6037">
                  <c:v>45166.541666666672</c:v>
                </c:pt>
                <c:pt idx="6038">
                  <c:v>45166.583333333328</c:v>
                </c:pt>
                <c:pt idx="6039">
                  <c:v>45166.625</c:v>
                </c:pt>
                <c:pt idx="6040">
                  <c:v>45166.666666666672</c:v>
                </c:pt>
                <c:pt idx="6041">
                  <c:v>45166.708333333328</c:v>
                </c:pt>
                <c:pt idx="6042">
                  <c:v>45166.75</c:v>
                </c:pt>
                <c:pt idx="6043">
                  <c:v>45166.791666666672</c:v>
                </c:pt>
                <c:pt idx="6044">
                  <c:v>45166.833333333328</c:v>
                </c:pt>
                <c:pt idx="6045">
                  <c:v>45166.875</c:v>
                </c:pt>
                <c:pt idx="6046">
                  <c:v>45166.916666666672</c:v>
                </c:pt>
                <c:pt idx="6047">
                  <c:v>45166.958333333328</c:v>
                </c:pt>
                <c:pt idx="6048">
                  <c:v>45167</c:v>
                </c:pt>
                <c:pt idx="6049">
                  <c:v>45167.041666666672</c:v>
                </c:pt>
                <c:pt idx="6050">
                  <c:v>45167.083333333328</c:v>
                </c:pt>
                <c:pt idx="6051">
                  <c:v>45167.125</c:v>
                </c:pt>
                <c:pt idx="6052">
                  <c:v>45167.166666666672</c:v>
                </c:pt>
                <c:pt idx="6053">
                  <c:v>45167.208333333328</c:v>
                </c:pt>
                <c:pt idx="6054">
                  <c:v>45167.25</c:v>
                </c:pt>
                <c:pt idx="6055">
                  <c:v>45167.291666666672</c:v>
                </c:pt>
                <c:pt idx="6056">
                  <c:v>45167.333333333328</c:v>
                </c:pt>
                <c:pt idx="6057">
                  <c:v>45167.375</c:v>
                </c:pt>
                <c:pt idx="6058">
                  <c:v>45167.416666666672</c:v>
                </c:pt>
                <c:pt idx="6059">
                  <c:v>45167.458333333328</c:v>
                </c:pt>
                <c:pt idx="6060">
                  <c:v>45167.5</c:v>
                </c:pt>
                <c:pt idx="6061">
                  <c:v>45167.541666666672</c:v>
                </c:pt>
                <c:pt idx="6062">
                  <c:v>45167.583333333328</c:v>
                </c:pt>
                <c:pt idx="6063">
                  <c:v>45167.625</c:v>
                </c:pt>
                <c:pt idx="6064">
                  <c:v>45167.666666666672</c:v>
                </c:pt>
                <c:pt idx="6065">
                  <c:v>45167.708333333328</c:v>
                </c:pt>
                <c:pt idx="6066">
                  <c:v>45167.75</c:v>
                </c:pt>
                <c:pt idx="6067">
                  <c:v>45167.791666666672</c:v>
                </c:pt>
                <c:pt idx="6068">
                  <c:v>45167.833333333328</c:v>
                </c:pt>
                <c:pt idx="6069">
                  <c:v>45167.875</c:v>
                </c:pt>
                <c:pt idx="6070">
                  <c:v>45167.916666666672</c:v>
                </c:pt>
                <c:pt idx="6071">
                  <c:v>45167.958333333328</c:v>
                </c:pt>
                <c:pt idx="6072">
                  <c:v>45168</c:v>
                </c:pt>
                <c:pt idx="6073">
                  <c:v>45168.041666666672</c:v>
                </c:pt>
                <c:pt idx="6074">
                  <c:v>45168.083333333328</c:v>
                </c:pt>
                <c:pt idx="6075">
                  <c:v>45168.125</c:v>
                </c:pt>
                <c:pt idx="6076">
                  <c:v>45168.166666666672</c:v>
                </c:pt>
                <c:pt idx="6077">
                  <c:v>45168.208333333328</c:v>
                </c:pt>
                <c:pt idx="6078">
                  <c:v>45168.25</c:v>
                </c:pt>
                <c:pt idx="6079">
                  <c:v>45168.291666666672</c:v>
                </c:pt>
                <c:pt idx="6080">
                  <c:v>45168.333333333328</c:v>
                </c:pt>
                <c:pt idx="6081">
                  <c:v>45168.375</c:v>
                </c:pt>
                <c:pt idx="6082">
                  <c:v>45168.416666666672</c:v>
                </c:pt>
                <c:pt idx="6083">
                  <c:v>45168.458333333328</c:v>
                </c:pt>
                <c:pt idx="6084">
                  <c:v>45168.5</c:v>
                </c:pt>
                <c:pt idx="6085">
                  <c:v>45168.541666666672</c:v>
                </c:pt>
                <c:pt idx="6086">
                  <c:v>45168.583333333328</c:v>
                </c:pt>
                <c:pt idx="6087">
                  <c:v>45168.625</c:v>
                </c:pt>
                <c:pt idx="6088">
                  <c:v>45168.666666666672</c:v>
                </c:pt>
                <c:pt idx="6089">
                  <c:v>45168.708333333328</c:v>
                </c:pt>
                <c:pt idx="6090">
                  <c:v>45168.75</c:v>
                </c:pt>
                <c:pt idx="6091">
                  <c:v>45168.791666666672</c:v>
                </c:pt>
                <c:pt idx="6092">
                  <c:v>45168.833333333328</c:v>
                </c:pt>
                <c:pt idx="6093">
                  <c:v>45168.875</c:v>
                </c:pt>
                <c:pt idx="6094">
                  <c:v>45168.916666666672</c:v>
                </c:pt>
                <c:pt idx="6095">
                  <c:v>45168.958333333328</c:v>
                </c:pt>
                <c:pt idx="6096">
                  <c:v>45169</c:v>
                </c:pt>
                <c:pt idx="6097">
                  <c:v>45169.041666666672</c:v>
                </c:pt>
                <c:pt idx="6098">
                  <c:v>45169.083333333328</c:v>
                </c:pt>
                <c:pt idx="6099">
                  <c:v>45169.125</c:v>
                </c:pt>
                <c:pt idx="6100">
                  <c:v>45169.166666666672</c:v>
                </c:pt>
                <c:pt idx="6101">
                  <c:v>45169.208333333328</c:v>
                </c:pt>
                <c:pt idx="6102">
                  <c:v>45169.25</c:v>
                </c:pt>
                <c:pt idx="6103">
                  <c:v>45169.291666666672</c:v>
                </c:pt>
                <c:pt idx="6104">
                  <c:v>45169.333333333328</c:v>
                </c:pt>
                <c:pt idx="6105">
                  <c:v>45169.375</c:v>
                </c:pt>
                <c:pt idx="6106">
                  <c:v>45169.416666666672</c:v>
                </c:pt>
                <c:pt idx="6107">
                  <c:v>45169.458333333328</c:v>
                </c:pt>
                <c:pt idx="6108">
                  <c:v>45169.5</c:v>
                </c:pt>
                <c:pt idx="6109">
                  <c:v>45169.541666666672</c:v>
                </c:pt>
                <c:pt idx="6110">
                  <c:v>45169.583333333328</c:v>
                </c:pt>
                <c:pt idx="6111">
                  <c:v>45169.625</c:v>
                </c:pt>
                <c:pt idx="6112">
                  <c:v>45169.666666666672</c:v>
                </c:pt>
                <c:pt idx="6113">
                  <c:v>45169.708333333328</c:v>
                </c:pt>
                <c:pt idx="6114">
                  <c:v>45169.75</c:v>
                </c:pt>
                <c:pt idx="6115">
                  <c:v>45169.791666666672</c:v>
                </c:pt>
                <c:pt idx="6116">
                  <c:v>45169.833333333328</c:v>
                </c:pt>
                <c:pt idx="6117">
                  <c:v>45169.875</c:v>
                </c:pt>
                <c:pt idx="6118">
                  <c:v>45169.916666666672</c:v>
                </c:pt>
                <c:pt idx="6119">
                  <c:v>45169.958333333328</c:v>
                </c:pt>
                <c:pt idx="6120">
                  <c:v>45170</c:v>
                </c:pt>
                <c:pt idx="6121">
                  <c:v>45170.041666666672</c:v>
                </c:pt>
                <c:pt idx="6122">
                  <c:v>45170.083333333328</c:v>
                </c:pt>
                <c:pt idx="6123">
                  <c:v>45170.125</c:v>
                </c:pt>
                <c:pt idx="6124">
                  <c:v>45170.166666666672</c:v>
                </c:pt>
                <c:pt idx="6125">
                  <c:v>45170.208333333328</c:v>
                </c:pt>
                <c:pt idx="6126">
                  <c:v>45170.25</c:v>
                </c:pt>
                <c:pt idx="6127">
                  <c:v>45170.291666666672</c:v>
                </c:pt>
                <c:pt idx="6128">
                  <c:v>45170.333333333328</c:v>
                </c:pt>
                <c:pt idx="6129">
                  <c:v>45170.375</c:v>
                </c:pt>
                <c:pt idx="6130">
                  <c:v>45170.416666666672</c:v>
                </c:pt>
                <c:pt idx="6131">
                  <c:v>45170.458333333328</c:v>
                </c:pt>
                <c:pt idx="6132">
                  <c:v>45170.5</c:v>
                </c:pt>
                <c:pt idx="6133">
                  <c:v>45170.541666666672</c:v>
                </c:pt>
                <c:pt idx="6134">
                  <c:v>45170.583333333328</c:v>
                </c:pt>
                <c:pt idx="6135">
                  <c:v>45170.625</c:v>
                </c:pt>
                <c:pt idx="6136">
                  <c:v>45170.666666666672</c:v>
                </c:pt>
                <c:pt idx="6137">
                  <c:v>45170.708333333328</c:v>
                </c:pt>
                <c:pt idx="6138">
                  <c:v>45170.75</c:v>
                </c:pt>
                <c:pt idx="6139">
                  <c:v>45170.791666666672</c:v>
                </c:pt>
                <c:pt idx="6140">
                  <c:v>45170.833333333328</c:v>
                </c:pt>
                <c:pt idx="6141">
                  <c:v>45170.875</c:v>
                </c:pt>
                <c:pt idx="6142">
                  <c:v>45170.916666666672</c:v>
                </c:pt>
                <c:pt idx="6143">
                  <c:v>45170.958333333328</c:v>
                </c:pt>
                <c:pt idx="6144">
                  <c:v>45171</c:v>
                </c:pt>
                <c:pt idx="6145">
                  <c:v>45171.041666666672</c:v>
                </c:pt>
                <c:pt idx="6146">
                  <c:v>45171.083333333328</c:v>
                </c:pt>
                <c:pt idx="6147">
                  <c:v>45171.125</c:v>
                </c:pt>
                <c:pt idx="6148">
                  <c:v>45171.166666666672</c:v>
                </c:pt>
                <c:pt idx="6149">
                  <c:v>45171.208333333328</c:v>
                </c:pt>
                <c:pt idx="6150">
                  <c:v>45171.25</c:v>
                </c:pt>
                <c:pt idx="6151">
                  <c:v>45171.291666666672</c:v>
                </c:pt>
                <c:pt idx="6152">
                  <c:v>45171.333333333328</c:v>
                </c:pt>
                <c:pt idx="6153">
                  <c:v>45171.375</c:v>
                </c:pt>
                <c:pt idx="6154">
                  <c:v>45171.416666666672</c:v>
                </c:pt>
                <c:pt idx="6155">
                  <c:v>45171.458333333328</c:v>
                </c:pt>
                <c:pt idx="6156">
                  <c:v>45171.5</c:v>
                </c:pt>
                <c:pt idx="6157">
                  <c:v>45171.541666666672</c:v>
                </c:pt>
                <c:pt idx="6158">
                  <c:v>45171.583333333328</c:v>
                </c:pt>
                <c:pt idx="6159">
                  <c:v>45171.625</c:v>
                </c:pt>
                <c:pt idx="6160">
                  <c:v>45171.666666666672</c:v>
                </c:pt>
                <c:pt idx="6161">
                  <c:v>45171.708333333328</c:v>
                </c:pt>
                <c:pt idx="6162">
                  <c:v>45171.75</c:v>
                </c:pt>
                <c:pt idx="6163">
                  <c:v>45171.791666666672</c:v>
                </c:pt>
                <c:pt idx="6164">
                  <c:v>45171.833333333328</c:v>
                </c:pt>
                <c:pt idx="6165">
                  <c:v>45171.875</c:v>
                </c:pt>
                <c:pt idx="6166">
                  <c:v>45171.916666666672</c:v>
                </c:pt>
                <c:pt idx="6167">
                  <c:v>45171.958333333328</c:v>
                </c:pt>
                <c:pt idx="6168">
                  <c:v>45172</c:v>
                </c:pt>
                <c:pt idx="6169">
                  <c:v>45172.041666666672</c:v>
                </c:pt>
                <c:pt idx="6170">
                  <c:v>45172.083333333328</c:v>
                </c:pt>
                <c:pt idx="6171">
                  <c:v>45172.125</c:v>
                </c:pt>
                <c:pt idx="6172">
                  <c:v>45172.166666666672</c:v>
                </c:pt>
                <c:pt idx="6173">
                  <c:v>45172.208333333328</c:v>
                </c:pt>
                <c:pt idx="6174">
                  <c:v>45172.25</c:v>
                </c:pt>
                <c:pt idx="6175">
                  <c:v>45172.291666666672</c:v>
                </c:pt>
                <c:pt idx="6176">
                  <c:v>45172.333333333328</c:v>
                </c:pt>
                <c:pt idx="6177">
                  <c:v>45172.375</c:v>
                </c:pt>
                <c:pt idx="6178">
                  <c:v>45172.416666666672</c:v>
                </c:pt>
                <c:pt idx="6179">
                  <c:v>45172.458333333328</c:v>
                </c:pt>
                <c:pt idx="6180">
                  <c:v>45172.5</c:v>
                </c:pt>
                <c:pt idx="6181">
                  <c:v>45172.541666666672</c:v>
                </c:pt>
                <c:pt idx="6182">
                  <c:v>45172.583333333328</c:v>
                </c:pt>
                <c:pt idx="6183">
                  <c:v>45172.625</c:v>
                </c:pt>
                <c:pt idx="6184">
                  <c:v>45172.666666666672</c:v>
                </c:pt>
                <c:pt idx="6185">
                  <c:v>45172.708333333328</c:v>
                </c:pt>
                <c:pt idx="6186">
                  <c:v>45172.75</c:v>
                </c:pt>
                <c:pt idx="6187">
                  <c:v>45172.791666666672</c:v>
                </c:pt>
                <c:pt idx="6188">
                  <c:v>45172.833333333328</c:v>
                </c:pt>
                <c:pt idx="6189">
                  <c:v>45172.875</c:v>
                </c:pt>
                <c:pt idx="6190">
                  <c:v>45172.916666666672</c:v>
                </c:pt>
                <c:pt idx="6191">
                  <c:v>45172.958333333328</c:v>
                </c:pt>
                <c:pt idx="6192">
                  <c:v>45173</c:v>
                </c:pt>
                <c:pt idx="6193">
                  <c:v>45173.041666666672</c:v>
                </c:pt>
                <c:pt idx="6194">
                  <c:v>45173.083333333328</c:v>
                </c:pt>
                <c:pt idx="6195">
                  <c:v>45173.125</c:v>
                </c:pt>
                <c:pt idx="6196">
                  <c:v>45173.166666666672</c:v>
                </c:pt>
                <c:pt idx="6197">
                  <c:v>45173.208333333328</c:v>
                </c:pt>
                <c:pt idx="6198">
                  <c:v>45173.25</c:v>
                </c:pt>
                <c:pt idx="6199">
                  <c:v>45173.291666666672</c:v>
                </c:pt>
                <c:pt idx="6200">
                  <c:v>45173.333333333328</c:v>
                </c:pt>
                <c:pt idx="6201">
                  <c:v>45173.375</c:v>
                </c:pt>
                <c:pt idx="6202">
                  <c:v>45173.416666666672</c:v>
                </c:pt>
                <c:pt idx="6203">
                  <c:v>45173.458333333328</c:v>
                </c:pt>
                <c:pt idx="6204">
                  <c:v>45173.5</c:v>
                </c:pt>
                <c:pt idx="6205">
                  <c:v>45173.541666666672</c:v>
                </c:pt>
                <c:pt idx="6206">
                  <c:v>45173.583333333328</c:v>
                </c:pt>
                <c:pt idx="6207">
                  <c:v>45173.625</c:v>
                </c:pt>
                <c:pt idx="6208">
                  <c:v>45173.666666666672</c:v>
                </c:pt>
                <c:pt idx="6209">
                  <c:v>45173.708333333328</c:v>
                </c:pt>
                <c:pt idx="6210">
                  <c:v>45173.75</c:v>
                </c:pt>
                <c:pt idx="6211">
                  <c:v>45173.791666666672</c:v>
                </c:pt>
                <c:pt idx="6212">
                  <c:v>45173.833333333328</c:v>
                </c:pt>
                <c:pt idx="6213">
                  <c:v>45173.875</c:v>
                </c:pt>
                <c:pt idx="6214">
                  <c:v>45173.916666666672</c:v>
                </c:pt>
                <c:pt idx="6215">
                  <c:v>45173.958333333328</c:v>
                </c:pt>
                <c:pt idx="6216">
                  <c:v>45174</c:v>
                </c:pt>
                <c:pt idx="6217">
                  <c:v>45174.041666666672</c:v>
                </c:pt>
                <c:pt idx="6218">
                  <c:v>45174.083333333328</c:v>
                </c:pt>
                <c:pt idx="6219">
                  <c:v>45174.125</c:v>
                </c:pt>
                <c:pt idx="6220">
                  <c:v>45174.166666666672</c:v>
                </c:pt>
                <c:pt idx="6221">
                  <c:v>45174.208333333328</c:v>
                </c:pt>
                <c:pt idx="6222">
                  <c:v>45174.25</c:v>
                </c:pt>
                <c:pt idx="6223">
                  <c:v>45174.291666666672</c:v>
                </c:pt>
                <c:pt idx="6224">
                  <c:v>45174.333333333328</c:v>
                </c:pt>
                <c:pt idx="6225">
                  <c:v>45174.375</c:v>
                </c:pt>
                <c:pt idx="6226">
                  <c:v>45174.416666666672</c:v>
                </c:pt>
                <c:pt idx="6227">
                  <c:v>45174.458333333328</c:v>
                </c:pt>
                <c:pt idx="6228">
                  <c:v>45174.5</c:v>
                </c:pt>
                <c:pt idx="6229">
                  <c:v>45174.541666666672</c:v>
                </c:pt>
                <c:pt idx="6230">
                  <c:v>45174.583333333328</c:v>
                </c:pt>
                <c:pt idx="6231">
                  <c:v>45174.625</c:v>
                </c:pt>
                <c:pt idx="6232">
                  <c:v>45174.666666666672</c:v>
                </c:pt>
                <c:pt idx="6233">
                  <c:v>45174.708333333328</c:v>
                </c:pt>
                <c:pt idx="6234">
                  <c:v>45174.75</c:v>
                </c:pt>
                <c:pt idx="6235">
                  <c:v>45174.791666666672</c:v>
                </c:pt>
                <c:pt idx="6236">
                  <c:v>45174.833333333328</c:v>
                </c:pt>
                <c:pt idx="6237">
                  <c:v>45174.875</c:v>
                </c:pt>
                <c:pt idx="6238">
                  <c:v>45174.916666666672</c:v>
                </c:pt>
                <c:pt idx="6239">
                  <c:v>45174.958333333328</c:v>
                </c:pt>
                <c:pt idx="6240">
                  <c:v>45175</c:v>
                </c:pt>
                <c:pt idx="6241">
                  <c:v>45175.041666666672</c:v>
                </c:pt>
                <c:pt idx="6242">
                  <c:v>45175.083333333328</c:v>
                </c:pt>
                <c:pt idx="6243">
                  <c:v>45175.125</c:v>
                </c:pt>
                <c:pt idx="6244">
                  <c:v>45175.166666666672</c:v>
                </c:pt>
                <c:pt idx="6245">
                  <c:v>45175.208333333328</c:v>
                </c:pt>
                <c:pt idx="6246">
                  <c:v>45175.25</c:v>
                </c:pt>
                <c:pt idx="6247">
                  <c:v>45175.291666666672</c:v>
                </c:pt>
                <c:pt idx="6248">
                  <c:v>45175.333333333328</c:v>
                </c:pt>
                <c:pt idx="6249">
                  <c:v>45175.375</c:v>
                </c:pt>
                <c:pt idx="6250">
                  <c:v>45175.416666666672</c:v>
                </c:pt>
                <c:pt idx="6251">
                  <c:v>45175.458333333328</c:v>
                </c:pt>
                <c:pt idx="6252">
                  <c:v>45175.5</c:v>
                </c:pt>
                <c:pt idx="6253">
                  <c:v>45175.541666666672</c:v>
                </c:pt>
                <c:pt idx="6254">
                  <c:v>45175.583333333328</c:v>
                </c:pt>
                <c:pt idx="6255">
                  <c:v>45175.625</c:v>
                </c:pt>
                <c:pt idx="6256">
                  <c:v>45175.666666666672</c:v>
                </c:pt>
                <c:pt idx="6257">
                  <c:v>45175.708333333328</c:v>
                </c:pt>
                <c:pt idx="6258">
                  <c:v>45175.75</c:v>
                </c:pt>
                <c:pt idx="6259">
                  <c:v>45175.791666666672</c:v>
                </c:pt>
                <c:pt idx="6260">
                  <c:v>45175.833333333328</c:v>
                </c:pt>
                <c:pt idx="6261">
                  <c:v>45175.875</c:v>
                </c:pt>
                <c:pt idx="6262">
                  <c:v>45175.916666666672</c:v>
                </c:pt>
                <c:pt idx="6263">
                  <c:v>45175.958333333328</c:v>
                </c:pt>
                <c:pt idx="6264">
                  <c:v>45176</c:v>
                </c:pt>
                <c:pt idx="6265">
                  <c:v>45176.041666666672</c:v>
                </c:pt>
                <c:pt idx="6266">
                  <c:v>45176.083333333328</c:v>
                </c:pt>
                <c:pt idx="6267">
                  <c:v>45176.125</c:v>
                </c:pt>
                <c:pt idx="6268">
                  <c:v>45176.166666666672</c:v>
                </c:pt>
                <c:pt idx="6269">
                  <c:v>45176.208333333328</c:v>
                </c:pt>
                <c:pt idx="6270">
                  <c:v>45176.25</c:v>
                </c:pt>
                <c:pt idx="6271">
                  <c:v>45176.291666666672</c:v>
                </c:pt>
                <c:pt idx="6272">
                  <c:v>45176.333333333328</c:v>
                </c:pt>
                <c:pt idx="6273">
                  <c:v>45176.375</c:v>
                </c:pt>
                <c:pt idx="6274">
                  <c:v>45176.416666666672</c:v>
                </c:pt>
                <c:pt idx="6275">
                  <c:v>45176.458333333328</c:v>
                </c:pt>
                <c:pt idx="6276">
                  <c:v>45176.5</c:v>
                </c:pt>
                <c:pt idx="6277">
                  <c:v>45176.541666666672</c:v>
                </c:pt>
                <c:pt idx="6278">
                  <c:v>45176.583333333328</c:v>
                </c:pt>
                <c:pt idx="6279">
                  <c:v>45176.625</c:v>
                </c:pt>
                <c:pt idx="6280">
                  <c:v>45176.666666666672</c:v>
                </c:pt>
                <c:pt idx="6281">
                  <c:v>45176.708333333328</c:v>
                </c:pt>
                <c:pt idx="6282">
                  <c:v>45176.75</c:v>
                </c:pt>
                <c:pt idx="6283">
                  <c:v>45176.791666666672</c:v>
                </c:pt>
                <c:pt idx="6284">
                  <c:v>45176.833333333328</c:v>
                </c:pt>
                <c:pt idx="6285">
                  <c:v>45176.875</c:v>
                </c:pt>
                <c:pt idx="6286">
                  <c:v>45176.916666666672</c:v>
                </c:pt>
                <c:pt idx="6287">
                  <c:v>45176.958333333328</c:v>
                </c:pt>
                <c:pt idx="6288">
                  <c:v>45177</c:v>
                </c:pt>
                <c:pt idx="6289">
                  <c:v>45177.041666666672</c:v>
                </c:pt>
                <c:pt idx="6290">
                  <c:v>45177.083333333328</c:v>
                </c:pt>
                <c:pt idx="6291">
                  <c:v>45177.125</c:v>
                </c:pt>
                <c:pt idx="6292">
                  <c:v>45177.166666666672</c:v>
                </c:pt>
                <c:pt idx="6293">
                  <c:v>45177.208333333328</c:v>
                </c:pt>
                <c:pt idx="6294">
                  <c:v>45177.25</c:v>
                </c:pt>
                <c:pt idx="6295">
                  <c:v>45177.291666666672</c:v>
                </c:pt>
                <c:pt idx="6296">
                  <c:v>45177.333333333328</c:v>
                </c:pt>
                <c:pt idx="6297">
                  <c:v>45177.375</c:v>
                </c:pt>
                <c:pt idx="6298">
                  <c:v>45177.416666666672</c:v>
                </c:pt>
                <c:pt idx="6299">
                  <c:v>45177.458333333328</c:v>
                </c:pt>
                <c:pt idx="6300">
                  <c:v>45177.5</c:v>
                </c:pt>
                <c:pt idx="6301">
                  <c:v>45177.541666666672</c:v>
                </c:pt>
                <c:pt idx="6302">
                  <c:v>45177.583333333328</c:v>
                </c:pt>
                <c:pt idx="6303">
                  <c:v>45177.625</c:v>
                </c:pt>
                <c:pt idx="6304">
                  <c:v>45177.666666666672</c:v>
                </c:pt>
                <c:pt idx="6305">
                  <c:v>45177.708333333328</c:v>
                </c:pt>
                <c:pt idx="6306">
                  <c:v>45177.75</c:v>
                </c:pt>
                <c:pt idx="6307">
                  <c:v>45177.791666666672</c:v>
                </c:pt>
                <c:pt idx="6308">
                  <c:v>45177.833333333328</c:v>
                </c:pt>
                <c:pt idx="6309">
                  <c:v>45177.875</c:v>
                </c:pt>
                <c:pt idx="6310">
                  <c:v>45177.916666666672</c:v>
                </c:pt>
                <c:pt idx="6311">
                  <c:v>45177.958333333328</c:v>
                </c:pt>
                <c:pt idx="6312">
                  <c:v>45178</c:v>
                </c:pt>
                <c:pt idx="6313">
                  <c:v>45178.041666666672</c:v>
                </c:pt>
                <c:pt idx="6314">
                  <c:v>45178.083333333328</c:v>
                </c:pt>
                <c:pt idx="6315">
                  <c:v>45178.125</c:v>
                </c:pt>
                <c:pt idx="6316">
                  <c:v>45178.166666666672</c:v>
                </c:pt>
                <c:pt idx="6317">
                  <c:v>45178.208333333328</c:v>
                </c:pt>
                <c:pt idx="6318">
                  <c:v>45178.25</c:v>
                </c:pt>
                <c:pt idx="6319">
                  <c:v>45178.291666666672</c:v>
                </c:pt>
                <c:pt idx="6320">
                  <c:v>45178.333333333328</c:v>
                </c:pt>
                <c:pt idx="6321">
                  <c:v>45178.375</c:v>
                </c:pt>
                <c:pt idx="6322">
                  <c:v>45178.416666666672</c:v>
                </c:pt>
                <c:pt idx="6323">
                  <c:v>45178.458333333328</c:v>
                </c:pt>
                <c:pt idx="6324">
                  <c:v>45178.5</c:v>
                </c:pt>
                <c:pt idx="6325">
                  <c:v>45178.541666666672</c:v>
                </c:pt>
                <c:pt idx="6326">
                  <c:v>45178.583333333328</c:v>
                </c:pt>
                <c:pt idx="6327">
                  <c:v>45178.625</c:v>
                </c:pt>
                <c:pt idx="6328">
                  <c:v>45178.666666666672</c:v>
                </c:pt>
                <c:pt idx="6329">
                  <c:v>45178.708333333328</c:v>
                </c:pt>
                <c:pt idx="6330">
                  <c:v>45178.75</c:v>
                </c:pt>
                <c:pt idx="6331">
                  <c:v>45178.791666666672</c:v>
                </c:pt>
                <c:pt idx="6332">
                  <c:v>45178.833333333328</c:v>
                </c:pt>
                <c:pt idx="6333">
                  <c:v>45178.875</c:v>
                </c:pt>
                <c:pt idx="6334">
                  <c:v>45178.916666666672</c:v>
                </c:pt>
                <c:pt idx="6335">
                  <c:v>45178.958333333328</c:v>
                </c:pt>
                <c:pt idx="6336">
                  <c:v>45179</c:v>
                </c:pt>
                <c:pt idx="6337">
                  <c:v>45179.041666666672</c:v>
                </c:pt>
                <c:pt idx="6338">
                  <c:v>45179.083333333328</c:v>
                </c:pt>
                <c:pt idx="6339">
                  <c:v>45179.125</c:v>
                </c:pt>
                <c:pt idx="6340">
                  <c:v>45179.166666666672</c:v>
                </c:pt>
                <c:pt idx="6341">
                  <c:v>45179.208333333328</c:v>
                </c:pt>
                <c:pt idx="6342">
                  <c:v>45179.25</c:v>
                </c:pt>
                <c:pt idx="6343">
                  <c:v>45179.291666666672</c:v>
                </c:pt>
                <c:pt idx="6344">
                  <c:v>45179.333333333328</c:v>
                </c:pt>
                <c:pt idx="6345">
                  <c:v>45179.375</c:v>
                </c:pt>
                <c:pt idx="6346">
                  <c:v>45179.416666666672</c:v>
                </c:pt>
                <c:pt idx="6347">
                  <c:v>45179.458333333328</c:v>
                </c:pt>
                <c:pt idx="6348">
                  <c:v>45179.5</c:v>
                </c:pt>
                <c:pt idx="6349">
                  <c:v>45179.541666666672</c:v>
                </c:pt>
                <c:pt idx="6350">
                  <c:v>45179.583333333328</c:v>
                </c:pt>
                <c:pt idx="6351">
                  <c:v>45179.625</c:v>
                </c:pt>
                <c:pt idx="6352">
                  <c:v>45179.666666666672</c:v>
                </c:pt>
                <c:pt idx="6353">
                  <c:v>45179.708333333328</c:v>
                </c:pt>
                <c:pt idx="6354">
                  <c:v>45179.75</c:v>
                </c:pt>
                <c:pt idx="6355">
                  <c:v>45179.791666666672</c:v>
                </c:pt>
                <c:pt idx="6356">
                  <c:v>45179.833333333328</c:v>
                </c:pt>
                <c:pt idx="6357">
                  <c:v>45179.875</c:v>
                </c:pt>
                <c:pt idx="6358">
                  <c:v>45179.916666666672</c:v>
                </c:pt>
                <c:pt idx="6359">
                  <c:v>45179.958333333328</c:v>
                </c:pt>
                <c:pt idx="6360">
                  <c:v>45180</c:v>
                </c:pt>
                <c:pt idx="6361">
                  <c:v>45180.041666666672</c:v>
                </c:pt>
                <c:pt idx="6362">
                  <c:v>45180.083333333328</c:v>
                </c:pt>
                <c:pt idx="6363">
                  <c:v>45180.125</c:v>
                </c:pt>
                <c:pt idx="6364">
                  <c:v>45180.166666666672</c:v>
                </c:pt>
                <c:pt idx="6365">
                  <c:v>45180.208333333328</c:v>
                </c:pt>
                <c:pt idx="6366">
                  <c:v>45180.25</c:v>
                </c:pt>
                <c:pt idx="6367">
                  <c:v>45180.291666666672</c:v>
                </c:pt>
                <c:pt idx="6368">
                  <c:v>45180.333333333328</c:v>
                </c:pt>
                <c:pt idx="6369">
                  <c:v>45180.375</c:v>
                </c:pt>
                <c:pt idx="6370">
                  <c:v>45180.416666666672</c:v>
                </c:pt>
                <c:pt idx="6371">
                  <c:v>45180.458333333328</c:v>
                </c:pt>
                <c:pt idx="6372">
                  <c:v>45180.5</c:v>
                </c:pt>
                <c:pt idx="6373">
                  <c:v>45180.541666666672</c:v>
                </c:pt>
                <c:pt idx="6374">
                  <c:v>45180.583333333328</c:v>
                </c:pt>
                <c:pt idx="6375">
                  <c:v>45180.625</c:v>
                </c:pt>
                <c:pt idx="6376">
                  <c:v>45180.666666666672</c:v>
                </c:pt>
                <c:pt idx="6377">
                  <c:v>45180.708333333328</c:v>
                </c:pt>
                <c:pt idx="6378">
                  <c:v>45180.75</c:v>
                </c:pt>
                <c:pt idx="6379">
                  <c:v>45180.791666666672</c:v>
                </c:pt>
                <c:pt idx="6380">
                  <c:v>45180.833333333328</c:v>
                </c:pt>
                <c:pt idx="6381">
                  <c:v>45180.875</c:v>
                </c:pt>
                <c:pt idx="6382">
                  <c:v>45180.916666666672</c:v>
                </c:pt>
                <c:pt idx="6383">
                  <c:v>45180.958333333328</c:v>
                </c:pt>
                <c:pt idx="6384">
                  <c:v>45181</c:v>
                </c:pt>
                <c:pt idx="6385">
                  <c:v>45181.041666666672</c:v>
                </c:pt>
                <c:pt idx="6386">
                  <c:v>45181.083333333328</c:v>
                </c:pt>
                <c:pt idx="6387">
                  <c:v>45181.125</c:v>
                </c:pt>
                <c:pt idx="6388">
                  <c:v>45181.166666666672</c:v>
                </c:pt>
                <c:pt idx="6389">
                  <c:v>45181.208333333328</c:v>
                </c:pt>
                <c:pt idx="6390">
                  <c:v>45181.25</c:v>
                </c:pt>
                <c:pt idx="6391">
                  <c:v>45181.291666666672</c:v>
                </c:pt>
                <c:pt idx="6392">
                  <c:v>45181.333333333328</c:v>
                </c:pt>
                <c:pt idx="6393">
                  <c:v>45181.375</c:v>
                </c:pt>
                <c:pt idx="6394">
                  <c:v>45181.416666666672</c:v>
                </c:pt>
                <c:pt idx="6395">
                  <c:v>45181.458333333328</c:v>
                </c:pt>
                <c:pt idx="6396">
                  <c:v>45181.5</c:v>
                </c:pt>
                <c:pt idx="6397">
                  <c:v>45181.541666666672</c:v>
                </c:pt>
                <c:pt idx="6398">
                  <c:v>45181.583333333328</c:v>
                </c:pt>
                <c:pt idx="6399">
                  <c:v>45181.625</c:v>
                </c:pt>
                <c:pt idx="6400">
                  <c:v>45181.666666666672</c:v>
                </c:pt>
                <c:pt idx="6401">
                  <c:v>45181.708333333328</c:v>
                </c:pt>
                <c:pt idx="6402">
                  <c:v>45181.75</c:v>
                </c:pt>
                <c:pt idx="6403">
                  <c:v>45181.791666666672</c:v>
                </c:pt>
                <c:pt idx="6404">
                  <c:v>45181.833333333328</c:v>
                </c:pt>
                <c:pt idx="6405">
                  <c:v>45181.875</c:v>
                </c:pt>
                <c:pt idx="6406">
                  <c:v>45181.916666666672</c:v>
                </c:pt>
                <c:pt idx="6407">
                  <c:v>45181.958333333328</c:v>
                </c:pt>
                <c:pt idx="6408">
                  <c:v>45182</c:v>
                </c:pt>
                <c:pt idx="6409">
                  <c:v>45182.041666666672</c:v>
                </c:pt>
                <c:pt idx="6410">
                  <c:v>45182.083333333328</c:v>
                </c:pt>
                <c:pt idx="6411">
                  <c:v>45182.125</c:v>
                </c:pt>
                <c:pt idx="6412">
                  <c:v>45182.166666666672</c:v>
                </c:pt>
                <c:pt idx="6413">
                  <c:v>45182.208333333328</c:v>
                </c:pt>
                <c:pt idx="6414">
                  <c:v>45182.25</c:v>
                </c:pt>
                <c:pt idx="6415">
                  <c:v>45182.291666666672</c:v>
                </c:pt>
                <c:pt idx="6416">
                  <c:v>45182.333333333328</c:v>
                </c:pt>
                <c:pt idx="6417">
                  <c:v>45182.375</c:v>
                </c:pt>
                <c:pt idx="6418">
                  <c:v>45182.416666666672</c:v>
                </c:pt>
                <c:pt idx="6419">
                  <c:v>45182.458333333328</c:v>
                </c:pt>
                <c:pt idx="6420">
                  <c:v>45182.5</c:v>
                </c:pt>
                <c:pt idx="6421">
                  <c:v>45182.541666666672</c:v>
                </c:pt>
                <c:pt idx="6422">
                  <c:v>45182.583333333328</c:v>
                </c:pt>
                <c:pt idx="6423">
                  <c:v>45182.625</c:v>
                </c:pt>
                <c:pt idx="6424">
                  <c:v>45182.666666666672</c:v>
                </c:pt>
                <c:pt idx="6425">
                  <c:v>45182.708333333328</c:v>
                </c:pt>
                <c:pt idx="6426">
                  <c:v>45182.75</c:v>
                </c:pt>
                <c:pt idx="6427">
                  <c:v>45182.791666666672</c:v>
                </c:pt>
                <c:pt idx="6428">
                  <c:v>45182.833333333328</c:v>
                </c:pt>
                <c:pt idx="6429">
                  <c:v>45182.875</c:v>
                </c:pt>
                <c:pt idx="6430">
                  <c:v>45182.916666666672</c:v>
                </c:pt>
                <c:pt idx="6431">
                  <c:v>45182.958333333328</c:v>
                </c:pt>
                <c:pt idx="6432">
                  <c:v>45183</c:v>
                </c:pt>
                <c:pt idx="6433">
                  <c:v>45183.041666666672</c:v>
                </c:pt>
                <c:pt idx="6434">
                  <c:v>45183.083333333328</c:v>
                </c:pt>
                <c:pt idx="6435">
                  <c:v>45183.125</c:v>
                </c:pt>
                <c:pt idx="6436">
                  <c:v>45183.166666666672</c:v>
                </c:pt>
                <c:pt idx="6437">
                  <c:v>45183.208333333328</c:v>
                </c:pt>
                <c:pt idx="6438">
                  <c:v>45183.25</c:v>
                </c:pt>
                <c:pt idx="6439">
                  <c:v>45183.291666666672</c:v>
                </c:pt>
                <c:pt idx="6440">
                  <c:v>45183.333333333328</c:v>
                </c:pt>
                <c:pt idx="6441">
                  <c:v>45183.375</c:v>
                </c:pt>
                <c:pt idx="6442">
                  <c:v>45183.416666666672</c:v>
                </c:pt>
                <c:pt idx="6443">
                  <c:v>45183.458333333328</c:v>
                </c:pt>
                <c:pt idx="6444">
                  <c:v>45183.5</c:v>
                </c:pt>
                <c:pt idx="6445">
                  <c:v>45183.541666666672</c:v>
                </c:pt>
                <c:pt idx="6446">
                  <c:v>45183.583333333328</c:v>
                </c:pt>
                <c:pt idx="6447">
                  <c:v>45183.625</c:v>
                </c:pt>
                <c:pt idx="6448">
                  <c:v>45183.666666666672</c:v>
                </c:pt>
                <c:pt idx="6449">
                  <c:v>45183.708333333328</c:v>
                </c:pt>
                <c:pt idx="6450">
                  <c:v>45183.75</c:v>
                </c:pt>
                <c:pt idx="6451">
                  <c:v>45183.791666666672</c:v>
                </c:pt>
                <c:pt idx="6452">
                  <c:v>45183.833333333328</c:v>
                </c:pt>
                <c:pt idx="6453">
                  <c:v>45183.875</c:v>
                </c:pt>
                <c:pt idx="6454">
                  <c:v>45183.916666666672</c:v>
                </c:pt>
                <c:pt idx="6455">
                  <c:v>45183.958333333328</c:v>
                </c:pt>
                <c:pt idx="6456">
                  <c:v>45184</c:v>
                </c:pt>
                <c:pt idx="6457">
                  <c:v>45184.041666666672</c:v>
                </c:pt>
                <c:pt idx="6458">
                  <c:v>45184.083333333328</c:v>
                </c:pt>
                <c:pt idx="6459">
                  <c:v>45184.125</c:v>
                </c:pt>
                <c:pt idx="6460">
                  <c:v>45184.166666666672</c:v>
                </c:pt>
                <c:pt idx="6461">
                  <c:v>45184.208333333328</c:v>
                </c:pt>
                <c:pt idx="6462">
                  <c:v>45184.25</c:v>
                </c:pt>
                <c:pt idx="6463">
                  <c:v>45184.291666666672</c:v>
                </c:pt>
                <c:pt idx="6464">
                  <c:v>45184.333333333328</c:v>
                </c:pt>
                <c:pt idx="6465">
                  <c:v>45184.375</c:v>
                </c:pt>
                <c:pt idx="6466">
                  <c:v>45184.416666666672</c:v>
                </c:pt>
                <c:pt idx="6467">
                  <c:v>45184.458333333328</c:v>
                </c:pt>
                <c:pt idx="6468">
                  <c:v>45184.5</c:v>
                </c:pt>
                <c:pt idx="6469">
                  <c:v>45184.541666666672</c:v>
                </c:pt>
                <c:pt idx="6470">
                  <c:v>45184.583333333328</c:v>
                </c:pt>
                <c:pt idx="6471">
                  <c:v>45184.625</c:v>
                </c:pt>
                <c:pt idx="6472">
                  <c:v>45184.666666666672</c:v>
                </c:pt>
                <c:pt idx="6473">
                  <c:v>45184.708333333328</c:v>
                </c:pt>
                <c:pt idx="6474">
                  <c:v>45184.75</c:v>
                </c:pt>
                <c:pt idx="6475">
                  <c:v>45184.791666666672</c:v>
                </c:pt>
                <c:pt idx="6476">
                  <c:v>45184.833333333328</c:v>
                </c:pt>
                <c:pt idx="6477">
                  <c:v>45184.875</c:v>
                </c:pt>
                <c:pt idx="6478">
                  <c:v>45184.916666666672</c:v>
                </c:pt>
                <c:pt idx="6479">
                  <c:v>45184.958333333328</c:v>
                </c:pt>
                <c:pt idx="6480">
                  <c:v>45185</c:v>
                </c:pt>
                <c:pt idx="6481">
                  <c:v>45185.041666666672</c:v>
                </c:pt>
                <c:pt idx="6482">
                  <c:v>45185.083333333328</c:v>
                </c:pt>
                <c:pt idx="6483">
                  <c:v>45185.125</c:v>
                </c:pt>
                <c:pt idx="6484">
                  <c:v>45185.166666666672</c:v>
                </c:pt>
                <c:pt idx="6485">
                  <c:v>45185.208333333328</c:v>
                </c:pt>
                <c:pt idx="6486">
                  <c:v>45185.25</c:v>
                </c:pt>
                <c:pt idx="6487">
                  <c:v>45185.291666666672</c:v>
                </c:pt>
                <c:pt idx="6488">
                  <c:v>45185.333333333328</c:v>
                </c:pt>
                <c:pt idx="6489">
                  <c:v>45185.375</c:v>
                </c:pt>
                <c:pt idx="6490">
                  <c:v>45185.416666666672</c:v>
                </c:pt>
                <c:pt idx="6491">
                  <c:v>45185.458333333328</c:v>
                </c:pt>
                <c:pt idx="6492">
                  <c:v>45185.5</c:v>
                </c:pt>
                <c:pt idx="6493">
                  <c:v>45185.541666666672</c:v>
                </c:pt>
                <c:pt idx="6494">
                  <c:v>45185.583333333328</c:v>
                </c:pt>
                <c:pt idx="6495">
                  <c:v>45185.625</c:v>
                </c:pt>
                <c:pt idx="6496">
                  <c:v>45185.666666666672</c:v>
                </c:pt>
                <c:pt idx="6497">
                  <c:v>45185.708333333328</c:v>
                </c:pt>
                <c:pt idx="6498">
                  <c:v>45185.75</c:v>
                </c:pt>
                <c:pt idx="6499">
                  <c:v>45185.791666666672</c:v>
                </c:pt>
                <c:pt idx="6500">
                  <c:v>45185.833333333328</c:v>
                </c:pt>
                <c:pt idx="6501">
                  <c:v>45185.875</c:v>
                </c:pt>
                <c:pt idx="6502">
                  <c:v>45185.916666666672</c:v>
                </c:pt>
                <c:pt idx="6503">
                  <c:v>45185.958333333328</c:v>
                </c:pt>
                <c:pt idx="6504">
                  <c:v>45186</c:v>
                </c:pt>
                <c:pt idx="6505">
                  <c:v>45186.041666666672</c:v>
                </c:pt>
                <c:pt idx="6506">
                  <c:v>45186.083333333328</c:v>
                </c:pt>
                <c:pt idx="6507">
                  <c:v>45186.125</c:v>
                </c:pt>
                <c:pt idx="6508">
                  <c:v>45186.166666666672</c:v>
                </c:pt>
                <c:pt idx="6509">
                  <c:v>45186.208333333328</c:v>
                </c:pt>
                <c:pt idx="6510">
                  <c:v>45186.25</c:v>
                </c:pt>
                <c:pt idx="6511">
                  <c:v>45186.291666666672</c:v>
                </c:pt>
                <c:pt idx="6512">
                  <c:v>45186.333333333328</c:v>
                </c:pt>
                <c:pt idx="6513">
                  <c:v>45186.375</c:v>
                </c:pt>
                <c:pt idx="6514">
                  <c:v>45186.416666666672</c:v>
                </c:pt>
                <c:pt idx="6515">
                  <c:v>45186.458333333328</c:v>
                </c:pt>
                <c:pt idx="6516">
                  <c:v>45186.5</c:v>
                </c:pt>
                <c:pt idx="6517">
                  <c:v>45186.541666666672</c:v>
                </c:pt>
                <c:pt idx="6518">
                  <c:v>45186.583333333328</c:v>
                </c:pt>
                <c:pt idx="6519">
                  <c:v>45186.625</c:v>
                </c:pt>
                <c:pt idx="6520">
                  <c:v>45186.666666666672</c:v>
                </c:pt>
                <c:pt idx="6521">
                  <c:v>45186.708333333328</c:v>
                </c:pt>
                <c:pt idx="6522">
                  <c:v>45186.75</c:v>
                </c:pt>
                <c:pt idx="6523">
                  <c:v>45186.791666666672</c:v>
                </c:pt>
                <c:pt idx="6524">
                  <c:v>45186.833333333328</c:v>
                </c:pt>
                <c:pt idx="6525">
                  <c:v>45186.875</c:v>
                </c:pt>
                <c:pt idx="6526">
                  <c:v>45186.916666666672</c:v>
                </c:pt>
                <c:pt idx="6527">
                  <c:v>45186.958333333328</c:v>
                </c:pt>
                <c:pt idx="6528">
                  <c:v>45187</c:v>
                </c:pt>
                <c:pt idx="6529">
                  <c:v>45187.041666666672</c:v>
                </c:pt>
                <c:pt idx="6530">
                  <c:v>45187.083333333328</c:v>
                </c:pt>
                <c:pt idx="6531">
                  <c:v>45187.125</c:v>
                </c:pt>
                <c:pt idx="6532">
                  <c:v>45187.166666666672</c:v>
                </c:pt>
                <c:pt idx="6533">
                  <c:v>45187.208333333328</c:v>
                </c:pt>
                <c:pt idx="6534">
                  <c:v>45187.25</c:v>
                </c:pt>
                <c:pt idx="6535">
                  <c:v>45187.291666666672</c:v>
                </c:pt>
                <c:pt idx="6536">
                  <c:v>45187.333333333328</c:v>
                </c:pt>
                <c:pt idx="6537">
                  <c:v>45187.375</c:v>
                </c:pt>
                <c:pt idx="6538">
                  <c:v>45187.416666666672</c:v>
                </c:pt>
                <c:pt idx="6539">
                  <c:v>45187.458333333328</c:v>
                </c:pt>
                <c:pt idx="6540">
                  <c:v>45187.5</c:v>
                </c:pt>
                <c:pt idx="6541">
                  <c:v>45187.541666666672</c:v>
                </c:pt>
                <c:pt idx="6542">
                  <c:v>45187.583333333328</c:v>
                </c:pt>
                <c:pt idx="6543">
                  <c:v>45187.625</c:v>
                </c:pt>
                <c:pt idx="6544">
                  <c:v>45187.666666666672</c:v>
                </c:pt>
                <c:pt idx="6545">
                  <c:v>45187.708333333328</c:v>
                </c:pt>
                <c:pt idx="6546">
                  <c:v>45187.75</c:v>
                </c:pt>
                <c:pt idx="6547">
                  <c:v>45187.791666666672</c:v>
                </c:pt>
                <c:pt idx="6548">
                  <c:v>45187.833333333328</c:v>
                </c:pt>
                <c:pt idx="6549">
                  <c:v>45187.875</c:v>
                </c:pt>
                <c:pt idx="6550">
                  <c:v>45187.916666666672</c:v>
                </c:pt>
                <c:pt idx="6551">
                  <c:v>45187.958333333328</c:v>
                </c:pt>
                <c:pt idx="6552">
                  <c:v>45188</c:v>
                </c:pt>
                <c:pt idx="6553">
                  <c:v>45188.041666666672</c:v>
                </c:pt>
                <c:pt idx="6554">
                  <c:v>45188.083333333328</c:v>
                </c:pt>
                <c:pt idx="6555">
                  <c:v>45188.125</c:v>
                </c:pt>
                <c:pt idx="6556">
                  <c:v>45188.166666666672</c:v>
                </c:pt>
                <c:pt idx="6557">
                  <c:v>45188.208333333328</c:v>
                </c:pt>
                <c:pt idx="6558">
                  <c:v>45188.25</c:v>
                </c:pt>
                <c:pt idx="6559">
                  <c:v>45188.291666666672</c:v>
                </c:pt>
                <c:pt idx="6560">
                  <c:v>45188.333333333328</c:v>
                </c:pt>
                <c:pt idx="6561">
                  <c:v>45188.375</c:v>
                </c:pt>
                <c:pt idx="6562">
                  <c:v>45188.416666666672</c:v>
                </c:pt>
                <c:pt idx="6563">
                  <c:v>45188.458333333328</c:v>
                </c:pt>
                <c:pt idx="6564">
                  <c:v>45188.5</c:v>
                </c:pt>
                <c:pt idx="6565">
                  <c:v>45188.541666666672</c:v>
                </c:pt>
                <c:pt idx="6566">
                  <c:v>45188.583333333328</c:v>
                </c:pt>
                <c:pt idx="6567">
                  <c:v>45188.625</c:v>
                </c:pt>
                <c:pt idx="6568">
                  <c:v>45188.666666666672</c:v>
                </c:pt>
                <c:pt idx="6569">
                  <c:v>45188.708333333328</c:v>
                </c:pt>
                <c:pt idx="6570">
                  <c:v>45188.75</c:v>
                </c:pt>
                <c:pt idx="6571">
                  <c:v>45188.791666666672</c:v>
                </c:pt>
                <c:pt idx="6572">
                  <c:v>45188.833333333328</c:v>
                </c:pt>
                <c:pt idx="6573">
                  <c:v>45188.875</c:v>
                </c:pt>
                <c:pt idx="6574">
                  <c:v>45188.916666666672</c:v>
                </c:pt>
                <c:pt idx="6575">
                  <c:v>45188.958333333328</c:v>
                </c:pt>
                <c:pt idx="6576">
                  <c:v>45189</c:v>
                </c:pt>
                <c:pt idx="6577">
                  <c:v>45189.041666666672</c:v>
                </c:pt>
                <c:pt idx="6578">
                  <c:v>45189.083333333328</c:v>
                </c:pt>
                <c:pt idx="6579">
                  <c:v>45189.125</c:v>
                </c:pt>
                <c:pt idx="6580">
                  <c:v>45189.166666666672</c:v>
                </c:pt>
                <c:pt idx="6581">
                  <c:v>45189.208333333328</c:v>
                </c:pt>
                <c:pt idx="6582">
                  <c:v>45189.25</c:v>
                </c:pt>
                <c:pt idx="6583">
                  <c:v>45189.291666666672</c:v>
                </c:pt>
                <c:pt idx="6584">
                  <c:v>45189.333333333328</c:v>
                </c:pt>
                <c:pt idx="6585">
                  <c:v>45189.375</c:v>
                </c:pt>
                <c:pt idx="6586">
                  <c:v>45189.416666666672</c:v>
                </c:pt>
                <c:pt idx="6587">
                  <c:v>45189.458333333328</c:v>
                </c:pt>
                <c:pt idx="6588">
                  <c:v>45189.5</c:v>
                </c:pt>
                <c:pt idx="6589">
                  <c:v>45189.541666666672</c:v>
                </c:pt>
                <c:pt idx="6590">
                  <c:v>45189.583333333328</c:v>
                </c:pt>
                <c:pt idx="6591">
                  <c:v>45189.625</c:v>
                </c:pt>
                <c:pt idx="6592">
                  <c:v>45189.666666666672</c:v>
                </c:pt>
                <c:pt idx="6593">
                  <c:v>45189.708333333328</c:v>
                </c:pt>
                <c:pt idx="6594">
                  <c:v>45189.75</c:v>
                </c:pt>
                <c:pt idx="6595">
                  <c:v>45189.791666666672</c:v>
                </c:pt>
                <c:pt idx="6596">
                  <c:v>45189.833333333328</c:v>
                </c:pt>
                <c:pt idx="6597">
                  <c:v>45189.875</c:v>
                </c:pt>
                <c:pt idx="6598">
                  <c:v>45189.916666666672</c:v>
                </c:pt>
                <c:pt idx="6599">
                  <c:v>45189.958333333328</c:v>
                </c:pt>
                <c:pt idx="6600">
                  <c:v>45190</c:v>
                </c:pt>
                <c:pt idx="6601">
                  <c:v>45190.041666666672</c:v>
                </c:pt>
                <c:pt idx="6602">
                  <c:v>45190.083333333328</c:v>
                </c:pt>
                <c:pt idx="6603">
                  <c:v>45190.125</c:v>
                </c:pt>
                <c:pt idx="6604">
                  <c:v>45190.166666666672</c:v>
                </c:pt>
                <c:pt idx="6605">
                  <c:v>45190.208333333328</c:v>
                </c:pt>
                <c:pt idx="6606">
                  <c:v>45190.25</c:v>
                </c:pt>
                <c:pt idx="6607">
                  <c:v>45190.291666666672</c:v>
                </c:pt>
                <c:pt idx="6608">
                  <c:v>45190.333333333328</c:v>
                </c:pt>
                <c:pt idx="6609">
                  <c:v>45190.375</c:v>
                </c:pt>
                <c:pt idx="6610">
                  <c:v>45190.416666666672</c:v>
                </c:pt>
                <c:pt idx="6611">
                  <c:v>45190.458333333328</c:v>
                </c:pt>
                <c:pt idx="6612">
                  <c:v>45190.5</c:v>
                </c:pt>
                <c:pt idx="6613">
                  <c:v>45190.541666666672</c:v>
                </c:pt>
                <c:pt idx="6614">
                  <c:v>45190.583333333328</c:v>
                </c:pt>
                <c:pt idx="6615">
                  <c:v>45190.625</c:v>
                </c:pt>
                <c:pt idx="6616">
                  <c:v>45190.666666666672</c:v>
                </c:pt>
                <c:pt idx="6617">
                  <c:v>45190.708333333328</c:v>
                </c:pt>
                <c:pt idx="6618">
                  <c:v>45190.75</c:v>
                </c:pt>
                <c:pt idx="6619">
                  <c:v>45190.791666666672</c:v>
                </c:pt>
                <c:pt idx="6620">
                  <c:v>45190.833333333328</c:v>
                </c:pt>
                <c:pt idx="6621">
                  <c:v>45190.875</c:v>
                </c:pt>
                <c:pt idx="6622">
                  <c:v>45190.916666666672</c:v>
                </c:pt>
                <c:pt idx="6623">
                  <c:v>45190.958333333328</c:v>
                </c:pt>
                <c:pt idx="6624">
                  <c:v>45191</c:v>
                </c:pt>
                <c:pt idx="6625">
                  <c:v>45191.041666666672</c:v>
                </c:pt>
                <c:pt idx="6626">
                  <c:v>45191.083333333328</c:v>
                </c:pt>
                <c:pt idx="6627">
                  <c:v>45191.125</c:v>
                </c:pt>
                <c:pt idx="6628">
                  <c:v>45191.166666666672</c:v>
                </c:pt>
                <c:pt idx="6629">
                  <c:v>45191.208333333328</c:v>
                </c:pt>
                <c:pt idx="6630">
                  <c:v>45191.25</c:v>
                </c:pt>
                <c:pt idx="6631">
                  <c:v>45191.291666666672</c:v>
                </c:pt>
                <c:pt idx="6632">
                  <c:v>45191.333333333328</c:v>
                </c:pt>
                <c:pt idx="6633">
                  <c:v>45191.375</c:v>
                </c:pt>
                <c:pt idx="6634">
                  <c:v>45191.416666666672</c:v>
                </c:pt>
                <c:pt idx="6635">
                  <c:v>45191.458333333328</c:v>
                </c:pt>
                <c:pt idx="6636">
                  <c:v>45191.5</c:v>
                </c:pt>
                <c:pt idx="6637">
                  <c:v>45191.541666666672</c:v>
                </c:pt>
                <c:pt idx="6638">
                  <c:v>45191.583333333328</c:v>
                </c:pt>
                <c:pt idx="6639">
                  <c:v>45191.625</c:v>
                </c:pt>
                <c:pt idx="6640">
                  <c:v>45191.666666666672</c:v>
                </c:pt>
                <c:pt idx="6641">
                  <c:v>45191.708333333328</c:v>
                </c:pt>
                <c:pt idx="6642">
                  <c:v>45191.75</c:v>
                </c:pt>
                <c:pt idx="6643">
                  <c:v>45191.791666666672</c:v>
                </c:pt>
                <c:pt idx="6644">
                  <c:v>45191.833333333328</c:v>
                </c:pt>
                <c:pt idx="6645">
                  <c:v>45191.875</c:v>
                </c:pt>
                <c:pt idx="6646">
                  <c:v>45191.916666666672</c:v>
                </c:pt>
                <c:pt idx="6647">
                  <c:v>45191.958333333328</c:v>
                </c:pt>
                <c:pt idx="6648">
                  <c:v>45192</c:v>
                </c:pt>
                <c:pt idx="6649">
                  <c:v>45192.041666666672</c:v>
                </c:pt>
                <c:pt idx="6650">
                  <c:v>45192.083333333328</c:v>
                </c:pt>
                <c:pt idx="6651">
                  <c:v>45192.125</c:v>
                </c:pt>
                <c:pt idx="6652">
                  <c:v>45192.166666666672</c:v>
                </c:pt>
                <c:pt idx="6653">
                  <c:v>45192.208333333328</c:v>
                </c:pt>
                <c:pt idx="6654">
                  <c:v>45192.25</c:v>
                </c:pt>
                <c:pt idx="6655">
                  <c:v>45192.291666666672</c:v>
                </c:pt>
                <c:pt idx="6656">
                  <c:v>45192.333333333328</c:v>
                </c:pt>
                <c:pt idx="6657">
                  <c:v>45192.375</c:v>
                </c:pt>
                <c:pt idx="6658">
                  <c:v>45192.416666666672</c:v>
                </c:pt>
                <c:pt idx="6659">
                  <c:v>45192.458333333328</c:v>
                </c:pt>
                <c:pt idx="6660">
                  <c:v>45192.5</c:v>
                </c:pt>
                <c:pt idx="6661">
                  <c:v>45192.541666666672</c:v>
                </c:pt>
                <c:pt idx="6662">
                  <c:v>45192.583333333328</c:v>
                </c:pt>
                <c:pt idx="6663">
                  <c:v>45192.625</c:v>
                </c:pt>
                <c:pt idx="6664">
                  <c:v>45192.666666666672</c:v>
                </c:pt>
                <c:pt idx="6665">
                  <c:v>45192.708333333328</c:v>
                </c:pt>
                <c:pt idx="6666">
                  <c:v>45192.75</c:v>
                </c:pt>
                <c:pt idx="6667">
                  <c:v>45192.791666666672</c:v>
                </c:pt>
                <c:pt idx="6668">
                  <c:v>45192.833333333328</c:v>
                </c:pt>
                <c:pt idx="6669">
                  <c:v>45192.875</c:v>
                </c:pt>
                <c:pt idx="6670">
                  <c:v>45192.916666666672</c:v>
                </c:pt>
                <c:pt idx="6671">
                  <c:v>45192.958333333328</c:v>
                </c:pt>
                <c:pt idx="6672">
                  <c:v>45193</c:v>
                </c:pt>
                <c:pt idx="6673">
                  <c:v>45193.041666666672</c:v>
                </c:pt>
                <c:pt idx="6674">
                  <c:v>45193.083333333328</c:v>
                </c:pt>
                <c:pt idx="6675">
                  <c:v>45193.125</c:v>
                </c:pt>
                <c:pt idx="6676">
                  <c:v>45193.166666666672</c:v>
                </c:pt>
                <c:pt idx="6677">
                  <c:v>45193.208333333328</c:v>
                </c:pt>
                <c:pt idx="6678">
                  <c:v>45193.25</c:v>
                </c:pt>
                <c:pt idx="6679">
                  <c:v>45193.291666666672</c:v>
                </c:pt>
                <c:pt idx="6680">
                  <c:v>45193.333333333328</c:v>
                </c:pt>
                <c:pt idx="6681">
                  <c:v>45193.375</c:v>
                </c:pt>
                <c:pt idx="6682">
                  <c:v>45193.416666666672</c:v>
                </c:pt>
                <c:pt idx="6683">
                  <c:v>45193.458333333328</c:v>
                </c:pt>
                <c:pt idx="6684">
                  <c:v>45193.5</c:v>
                </c:pt>
                <c:pt idx="6685">
                  <c:v>45193.541666666672</c:v>
                </c:pt>
                <c:pt idx="6686">
                  <c:v>45193.583333333328</c:v>
                </c:pt>
                <c:pt idx="6687">
                  <c:v>45193.625</c:v>
                </c:pt>
                <c:pt idx="6688">
                  <c:v>45193.666666666672</c:v>
                </c:pt>
                <c:pt idx="6689">
                  <c:v>45193.708333333328</c:v>
                </c:pt>
                <c:pt idx="6690">
                  <c:v>45193.75</c:v>
                </c:pt>
                <c:pt idx="6691">
                  <c:v>45193.791666666672</c:v>
                </c:pt>
                <c:pt idx="6692">
                  <c:v>45193.833333333328</c:v>
                </c:pt>
                <c:pt idx="6693">
                  <c:v>45193.875</c:v>
                </c:pt>
                <c:pt idx="6694">
                  <c:v>45193.916666666672</c:v>
                </c:pt>
                <c:pt idx="6695">
                  <c:v>45193.958333333328</c:v>
                </c:pt>
                <c:pt idx="6696">
                  <c:v>45194</c:v>
                </c:pt>
                <c:pt idx="6697">
                  <c:v>45194.041666666672</c:v>
                </c:pt>
                <c:pt idx="6698">
                  <c:v>45194.083333333328</c:v>
                </c:pt>
                <c:pt idx="6699">
                  <c:v>45194.125</c:v>
                </c:pt>
                <c:pt idx="6700">
                  <c:v>45194.166666666672</c:v>
                </c:pt>
                <c:pt idx="6701">
                  <c:v>45194.208333333328</c:v>
                </c:pt>
                <c:pt idx="6702">
                  <c:v>45194.25</c:v>
                </c:pt>
                <c:pt idx="6703">
                  <c:v>45194.291666666672</c:v>
                </c:pt>
                <c:pt idx="6704">
                  <c:v>45194.333333333328</c:v>
                </c:pt>
                <c:pt idx="6705">
                  <c:v>45194.375</c:v>
                </c:pt>
                <c:pt idx="6706">
                  <c:v>45194.416666666672</c:v>
                </c:pt>
                <c:pt idx="6707">
                  <c:v>45194.458333333328</c:v>
                </c:pt>
                <c:pt idx="6708">
                  <c:v>45194.5</c:v>
                </c:pt>
                <c:pt idx="6709">
                  <c:v>45194.541666666672</c:v>
                </c:pt>
                <c:pt idx="6710">
                  <c:v>45194.583333333328</c:v>
                </c:pt>
                <c:pt idx="6711">
                  <c:v>45194.625</c:v>
                </c:pt>
                <c:pt idx="6712">
                  <c:v>45194.666666666672</c:v>
                </c:pt>
                <c:pt idx="6713">
                  <c:v>45194.708333333328</c:v>
                </c:pt>
                <c:pt idx="6714">
                  <c:v>45194.75</c:v>
                </c:pt>
                <c:pt idx="6715">
                  <c:v>45194.791666666672</c:v>
                </c:pt>
                <c:pt idx="6716">
                  <c:v>45194.833333333328</c:v>
                </c:pt>
                <c:pt idx="6717">
                  <c:v>45194.875</c:v>
                </c:pt>
                <c:pt idx="6718">
                  <c:v>45194.916666666672</c:v>
                </c:pt>
                <c:pt idx="6719">
                  <c:v>45194.958333333328</c:v>
                </c:pt>
                <c:pt idx="6720">
                  <c:v>45195</c:v>
                </c:pt>
                <c:pt idx="6721">
                  <c:v>45195.041666666672</c:v>
                </c:pt>
                <c:pt idx="6722">
                  <c:v>45195.083333333328</c:v>
                </c:pt>
                <c:pt idx="6723">
                  <c:v>45195.125</c:v>
                </c:pt>
                <c:pt idx="6724">
                  <c:v>45195.166666666672</c:v>
                </c:pt>
                <c:pt idx="6725">
                  <c:v>45195.208333333328</c:v>
                </c:pt>
                <c:pt idx="6726">
                  <c:v>45195.25</c:v>
                </c:pt>
                <c:pt idx="6727">
                  <c:v>45195.291666666672</c:v>
                </c:pt>
                <c:pt idx="6728">
                  <c:v>45195.333333333328</c:v>
                </c:pt>
                <c:pt idx="6729">
                  <c:v>45195.375</c:v>
                </c:pt>
                <c:pt idx="6730">
                  <c:v>45195.416666666672</c:v>
                </c:pt>
                <c:pt idx="6731">
                  <c:v>45195.458333333328</c:v>
                </c:pt>
                <c:pt idx="6732">
                  <c:v>45195.5</c:v>
                </c:pt>
                <c:pt idx="6733">
                  <c:v>45195.541666666672</c:v>
                </c:pt>
                <c:pt idx="6734">
                  <c:v>45195.583333333328</c:v>
                </c:pt>
                <c:pt idx="6735">
                  <c:v>45195.625</c:v>
                </c:pt>
                <c:pt idx="6736">
                  <c:v>45195.666666666672</c:v>
                </c:pt>
                <c:pt idx="6737">
                  <c:v>45195.708333333328</c:v>
                </c:pt>
                <c:pt idx="6738">
                  <c:v>45195.75</c:v>
                </c:pt>
                <c:pt idx="6739">
                  <c:v>45195.791666666672</c:v>
                </c:pt>
                <c:pt idx="6740">
                  <c:v>45195.833333333328</c:v>
                </c:pt>
                <c:pt idx="6741">
                  <c:v>45195.875</c:v>
                </c:pt>
                <c:pt idx="6742">
                  <c:v>45195.916666666672</c:v>
                </c:pt>
                <c:pt idx="6743">
                  <c:v>45195.958333333328</c:v>
                </c:pt>
                <c:pt idx="6744">
                  <c:v>45196</c:v>
                </c:pt>
                <c:pt idx="6745">
                  <c:v>45196.041666666672</c:v>
                </c:pt>
                <c:pt idx="6746">
                  <c:v>45196.083333333328</c:v>
                </c:pt>
                <c:pt idx="6747">
                  <c:v>45196.125</c:v>
                </c:pt>
                <c:pt idx="6748">
                  <c:v>45196.166666666672</c:v>
                </c:pt>
                <c:pt idx="6749">
                  <c:v>45196.208333333328</c:v>
                </c:pt>
                <c:pt idx="6750">
                  <c:v>45196.25</c:v>
                </c:pt>
                <c:pt idx="6751">
                  <c:v>45196.291666666672</c:v>
                </c:pt>
                <c:pt idx="6752">
                  <c:v>45196.333333333328</c:v>
                </c:pt>
                <c:pt idx="6753">
                  <c:v>45196.375</c:v>
                </c:pt>
                <c:pt idx="6754">
                  <c:v>45196.416666666672</c:v>
                </c:pt>
                <c:pt idx="6755">
                  <c:v>45196.458333333328</c:v>
                </c:pt>
                <c:pt idx="6756">
                  <c:v>45196.5</c:v>
                </c:pt>
                <c:pt idx="6757">
                  <c:v>45196.541666666672</c:v>
                </c:pt>
                <c:pt idx="6758">
                  <c:v>45196.583333333328</c:v>
                </c:pt>
                <c:pt idx="6759">
                  <c:v>45196.625</c:v>
                </c:pt>
                <c:pt idx="6760">
                  <c:v>45196.666666666672</c:v>
                </c:pt>
                <c:pt idx="6761">
                  <c:v>45196.708333333328</c:v>
                </c:pt>
                <c:pt idx="6762">
                  <c:v>45196.75</c:v>
                </c:pt>
                <c:pt idx="6763">
                  <c:v>45196.791666666672</c:v>
                </c:pt>
                <c:pt idx="6764">
                  <c:v>45196.833333333328</c:v>
                </c:pt>
                <c:pt idx="6765">
                  <c:v>45196.875</c:v>
                </c:pt>
                <c:pt idx="6766">
                  <c:v>45196.916666666672</c:v>
                </c:pt>
                <c:pt idx="6767">
                  <c:v>45196.958333333328</c:v>
                </c:pt>
                <c:pt idx="6768">
                  <c:v>45197</c:v>
                </c:pt>
                <c:pt idx="6769">
                  <c:v>45197.041666666672</c:v>
                </c:pt>
                <c:pt idx="6770">
                  <c:v>45197.083333333328</c:v>
                </c:pt>
                <c:pt idx="6771">
                  <c:v>45197.125</c:v>
                </c:pt>
                <c:pt idx="6772">
                  <c:v>45197.166666666672</c:v>
                </c:pt>
                <c:pt idx="6773">
                  <c:v>45197.208333333328</c:v>
                </c:pt>
                <c:pt idx="6774">
                  <c:v>45197.25</c:v>
                </c:pt>
                <c:pt idx="6775">
                  <c:v>45197.291666666672</c:v>
                </c:pt>
                <c:pt idx="6776">
                  <c:v>45197.333333333328</c:v>
                </c:pt>
                <c:pt idx="6777">
                  <c:v>45197.375</c:v>
                </c:pt>
                <c:pt idx="6778">
                  <c:v>45197.416666666672</c:v>
                </c:pt>
                <c:pt idx="6779">
                  <c:v>45197.458333333328</c:v>
                </c:pt>
                <c:pt idx="6780">
                  <c:v>45197.5</c:v>
                </c:pt>
                <c:pt idx="6781">
                  <c:v>45197.541666666672</c:v>
                </c:pt>
                <c:pt idx="6782">
                  <c:v>45197.583333333328</c:v>
                </c:pt>
                <c:pt idx="6783">
                  <c:v>45197.625</c:v>
                </c:pt>
                <c:pt idx="6784">
                  <c:v>45197.666666666672</c:v>
                </c:pt>
                <c:pt idx="6785">
                  <c:v>45197.708333333328</c:v>
                </c:pt>
                <c:pt idx="6786">
                  <c:v>45197.75</c:v>
                </c:pt>
                <c:pt idx="6787">
                  <c:v>45197.791666666672</c:v>
                </c:pt>
                <c:pt idx="6788">
                  <c:v>45197.833333333328</c:v>
                </c:pt>
                <c:pt idx="6789">
                  <c:v>45197.875</c:v>
                </c:pt>
                <c:pt idx="6790">
                  <c:v>45197.916666666672</c:v>
                </c:pt>
                <c:pt idx="6791">
                  <c:v>45197.958333333328</c:v>
                </c:pt>
                <c:pt idx="6792">
                  <c:v>45198</c:v>
                </c:pt>
                <c:pt idx="6793">
                  <c:v>45198.041666666672</c:v>
                </c:pt>
                <c:pt idx="6794">
                  <c:v>45198.083333333328</c:v>
                </c:pt>
                <c:pt idx="6795">
                  <c:v>45198.125</c:v>
                </c:pt>
                <c:pt idx="6796">
                  <c:v>45198.166666666672</c:v>
                </c:pt>
                <c:pt idx="6797">
                  <c:v>45198.208333333328</c:v>
                </c:pt>
                <c:pt idx="6798">
                  <c:v>45198.25</c:v>
                </c:pt>
                <c:pt idx="6799">
                  <c:v>45198.291666666672</c:v>
                </c:pt>
                <c:pt idx="6800">
                  <c:v>45198.333333333328</c:v>
                </c:pt>
                <c:pt idx="6801">
                  <c:v>45198.375</c:v>
                </c:pt>
                <c:pt idx="6802">
                  <c:v>45198.416666666672</c:v>
                </c:pt>
                <c:pt idx="6803">
                  <c:v>45198.458333333328</c:v>
                </c:pt>
                <c:pt idx="6804">
                  <c:v>45198.5</c:v>
                </c:pt>
                <c:pt idx="6805">
                  <c:v>45198.541666666672</c:v>
                </c:pt>
                <c:pt idx="6806">
                  <c:v>45198.583333333328</c:v>
                </c:pt>
                <c:pt idx="6807">
                  <c:v>45198.625</c:v>
                </c:pt>
                <c:pt idx="6808">
                  <c:v>45198.666666666672</c:v>
                </c:pt>
                <c:pt idx="6809">
                  <c:v>45198.708333333328</c:v>
                </c:pt>
                <c:pt idx="6810">
                  <c:v>45198.75</c:v>
                </c:pt>
                <c:pt idx="6811">
                  <c:v>45198.791666666672</c:v>
                </c:pt>
                <c:pt idx="6812">
                  <c:v>45198.833333333328</c:v>
                </c:pt>
                <c:pt idx="6813">
                  <c:v>45198.875</c:v>
                </c:pt>
                <c:pt idx="6814">
                  <c:v>45198.916666666672</c:v>
                </c:pt>
                <c:pt idx="6815">
                  <c:v>45198.958333333328</c:v>
                </c:pt>
                <c:pt idx="6816">
                  <c:v>45199</c:v>
                </c:pt>
                <c:pt idx="6817">
                  <c:v>45199.041666666672</c:v>
                </c:pt>
                <c:pt idx="6818">
                  <c:v>45199.083333333328</c:v>
                </c:pt>
                <c:pt idx="6819">
                  <c:v>45199.125</c:v>
                </c:pt>
                <c:pt idx="6820">
                  <c:v>45199.166666666672</c:v>
                </c:pt>
                <c:pt idx="6821">
                  <c:v>45199.208333333328</c:v>
                </c:pt>
                <c:pt idx="6822">
                  <c:v>45199.25</c:v>
                </c:pt>
                <c:pt idx="6823">
                  <c:v>45199.291666666672</c:v>
                </c:pt>
                <c:pt idx="6824">
                  <c:v>45199.333333333328</c:v>
                </c:pt>
                <c:pt idx="6825">
                  <c:v>45199.375</c:v>
                </c:pt>
                <c:pt idx="6826">
                  <c:v>45199.416666666672</c:v>
                </c:pt>
                <c:pt idx="6827">
                  <c:v>45199.458333333328</c:v>
                </c:pt>
                <c:pt idx="6828">
                  <c:v>45199.5</c:v>
                </c:pt>
                <c:pt idx="6829">
                  <c:v>45199.541666666672</c:v>
                </c:pt>
                <c:pt idx="6830">
                  <c:v>45199.583333333328</c:v>
                </c:pt>
                <c:pt idx="6831">
                  <c:v>45199.625</c:v>
                </c:pt>
                <c:pt idx="6832">
                  <c:v>45199.666666666672</c:v>
                </c:pt>
                <c:pt idx="6833">
                  <c:v>45199.708333333328</c:v>
                </c:pt>
                <c:pt idx="6834">
                  <c:v>45199.75</c:v>
                </c:pt>
                <c:pt idx="6835">
                  <c:v>45199.791666666672</c:v>
                </c:pt>
                <c:pt idx="6836">
                  <c:v>45199.833333333328</c:v>
                </c:pt>
                <c:pt idx="6837">
                  <c:v>45199.875</c:v>
                </c:pt>
                <c:pt idx="6838">
                  <c:v>45199.916666666672</c:v>
                </c:pt>
                <c:pt idx="6839">
                  <c:v>45199.958333333328</c:v>
                </c:pt>
                <c:pt idx="6840">
                  <c:v>45200</c:v>
                </c:pt>
                <c:pt idx="6841">
                  <c:v>45200.041666666672</c:v>
                </c:pt>
                <c:pt idx="6842">
                  <c:v>45200.083333333328</c:v>
                </c:pt>
                <c:pt idx="6843">
                  <c:v>45200.125</c:v>
                </c:pt>
                <c:pt idx="6844">
                  <c:v>45200.166666666672</c:v>
                </c:pt>
                <c:pt idx="6845">
                  <c:v>45200.208333333328</c:v>
                </c:pt>
                <c:pt idx="6846">
                  <c:v>45200.25</c:v>
                </c:pt>
                <c:pt idx="6847">
                  <c:v>45200.291666666672</c:v>
                </c:pt>
                <c:pt idx="6848">
                  <c:v>45200.333333333328</c:v>
                </c:pt>
                <c:pt idx="6849">
                  <c:v>45200.375</c:v>
                </c:pt>
                <c:pt idx="6850">
                  <c:v>45200.416666666672</c:v>
                </c:pt>
                <c:pt idx="6851">
                  <c:v>45200.458333333328</c:v>
                </c:pt>
                <c:pt idx="6852">
                  <c:v>45200.5</c:v>
                </c:pt>
                <c:pt idx="6853">
                  <c:v>45200.541666666672</c:v>
                </c:pt>
                <c:pt idx="6854">
                  <c:v>45200.583333333328</c:v>
                </c:pt>
                <c:pt idx="6855">
                  <c:v>45200.625</c:v>
                </c:pt>
                <c:pt idx="6856">
                  <c:v>45200.666666666672</c:v>
                </c:pt>
                <c:pt idx="6857">
                  <c:v>45200.708333333328</c:v>
                </c:pt>
                <c:pt idx="6858">
                  <c:v>45200.75</c:v>
                </c:pt>
                <c:pt idx="6859">
                  <c:v>45200.791666666672</c:v>
                </c:pt>
                <c:pt idx="6860">
                  <c:v>45200.833333333328</c:v>
                </c:pt>
                <c:pt idx="6861">
                  <c:v>45200.875</c:v>
                </c:pt>
                <c:pt idx="6862">
                  <c:v>45200.916666666672</c:v>
                </c:pt>
                <c:pt idx="6863">
                  <c:v>45200.958333333328</c:v>
                </c:pt>
                <c:pt idx="6864">
                  <c:v>45201</c:v>
                </c:pt>
                <c:pt idx="6865">
                  <c:v>45201.041666666672</c:v>
                </c:pt>
                <c:pt idx="6866">
                  <c:v>45201.083333333328</c:v>
                </c:pt>
                <c:pt idx="6867">
                  <c:v>45201.125</c:v>
                </c:pt>
                <c:pt idx="6868">
                  <c:v>45201.166666666672</c:v>
                </c:pt>
                <c:pt idx="6869">
                  <c:v>45201.208333333328</c:v>
                </c:pt>
                <c:pt idx="6870">
                  <c:v>45201.25</c:v>
                </c:pt>
                <c:pt idx="6871">
                  <c:v>45201.291666666672</c:v>
                </c:pt>
                <c:pt idx="6872">
                  <c:v>45201.333333333328</c:v>
                </c:pt>
                <c:pt idx="6873">
                  <c:v>45201.375</c:v>
                </c:pt>
                <c:pt idx="6874">
                  <c:v>45201.416666666672</c:v>
                </c:pt>
                <c:pt idx="6875">
                  <c:v>45201.458333333328</c:v>
                </c:pt>
                <c:pt idx="6876">
                  <c:v>45201.5</c:v>
                </c:pt>
                <c:pt idx="6877">
                  <c:v>45201.541666666672</c:v>
                </c:pt>
                <c:pt idx="6878">
                  <c:v>45201.583333333328</c:v>
                </c:pt>
                <c:pt idx="6879">
                  <c:v>45201.625</c:v>
                </c:pt>
                <c:pt idx="6880">
                  <c:v>45201.666666666672</c:v>
                </c:pt>
                <c:pt idx="6881">
                  <c:v>45201.708333333328</c:v>
                </c:pt>
                <c:pt idx="6882">
                  <c:v>45201.75</c:v>
                </c:pt>
                <c:pt idx="6883">
                  <c:v>45201.791666666672</c:v>
                </c:pt>
                <c:pt idx="6884">
                  <c:v>45201.833333333328</c:v>
                </c:pt>
                <c:pt idx="6885">
                  <c:v>45201.875</c:v>
                </c:pt>
                <c:pt idx="6886">
                  <c:v>45201.916666666672</c:v>
                </c:pt>
                <c:pt idx="6887">
                  <c:v>45201.958333333328</c:v>
                </c:pt>
                <c:pt idx="6888">
                  <c:v>45202</c:v>
                </c:pt>
                <c:pt idx="6889">
                  <c:v>45202.041666666672</c:v>
                </c:pt>
                <c:pt idx="6890">
                  <c:v>45202.083333333328</c:v>
                </c:pt>
                <c:pt idx="6891">
                  <c:v>45202.125</c:v>
                </c:pt>
                <c:pt idx="6892">
                  <c:v>45202.166666666672</c:v>
                </c:pt>
                <c:pt idx="6893">
                  <c:v>45202.208333333328</c:v>
                </c:pt>
                <c:pt idx="6894">
                  <c:v>45202.25</c:v>
                </c:pt>
                <c:pt idx="6895">
                  <c:v>45202.291666666672</c:v>
                </c:pt>
                <c:pt idx="6896">
                  <c:v>45202.333333333328</c:v>
                </c:pt>
                <c:pt idx="6897">
                  <c:v>45202.375</c:v>
                </c:pt>
                <c:pt idx="6898">
                  <c:v>45202.416666666672</c:v>
                </c:pt>
                <c:pt idx="6899">
                  <c:v>45202.458333333328</c:v>
                </c:pt>
                <c:pt idx="6900">
                  <c:v>45202.5</c:v>
                </c:pt>
                <c:pt idx="6901">
                  <c:v>45202.541666666672</c:v>
                </c:pt>
                <c:pt idx="6902">
                  <c:v>45202.583333333328</c:v>
                </c:pt>
                <c:pt idx="6903">
                  <c:v>45202.625</c:v>
                </c:pt>
                <c:pt idx="6904">
                  <c:v>45202.666666666672</c:v>
                </c:pt>
                <c:pt idx="6905">
                  <c:v>45202.708333333328</c:v>
                </c:pt>
                <c:pt idx="6906">
                  <c:v>45202.75</c:v>
                </c:pt>
                <c:pt idx="6907">
                  <c:v>45202.791666666672</c:v>
                </c:pt>
                <c:pt idx="6908">
                  <c:v>45202.833333333328</c:v>
                </c:pt>
                <c:pt idx="6909">
                  <c:v>45202.875</c:v>
                </c:pt>
                <c:pt idx="6910">
                  <c:v>45202.916666666672</c:v>
                </c:pt>
                <c:pt idx="6911">
                  <c:v>45202.958333333328</c:v>
                </c:pt>
                <c:pt idx="6912">
                  <c:v>45203</c:v>
                </c:pt>
                <c:pt idx="6913">
                  <c:v>45203.041666666672</c:v>
                </c:pt>
                <c:pt idx="6914">
                  <c:v>45203.083333333328</c:v>
                </c:pt>
                <c:pt idx="6915">
                  <c:v>45203.125</c:v>
                </c:pt>
                <c:pt idx="6916">
                  <c:v>45203.166666666672</c:v>
                </c:pt>
                <c:pt idx="6917">
                  <c:v>45203.208333333328</c:v>
                </c:pt>
                <c:pt idx="6918">
                  <c:v>45203.25</c:v>
                </c:pt>
                <c:pt idx="6919">
                  <c:v>45203.291666666672</c:v>
                </c:pt>
                <c:pt idx="6920">
                  <c:v>45203.333333333328</c:v>
                </c:pt>
                <c:pt idx="6921">
                  <c:v>45203.375</c:v>
                </c:pt>
                <c:pt idx="6922">
                  <c:v>45203.416666666672</c:v>
                </c:pt>
                <c:pt idx="6923">
                  <c:v>45203.458333333328</c:v>
                </c:pt>
                <c:pt idx="6924">
                  <c:v>45203.5</c:v>
                </c:pt>
                <c:pt idx="6925">
                  <c:v>45203.541666666672</c:v>
                </c:pt>
                <c:pt idx="6926">
                  <c:v>45203.583333333328</c:v>
                </c:pt>
                <c:pt idx="6927">
                  <c:v>45203.625</c:v>
                </c:pt>
                <c:pt idx="6928">
                  <c:v>45203.666666666672</c:v>
                </c:pt>
                <c:pt idx="6929">
                  <c:v>45203.708333333328</c:v>
                </c:pt>
                <c:pt idx="6930">
                  <c:v>45203.75</c:v>
                </c:pt>
                <c:pt idx="6931">
                  <c:v>45203.791666666672</c:v>
                </c:pt>
                <c:pt idx="6932">
                  <c:v>45203.833333333328</c:v>
                </c:pt>
                <c:pt idx="6933">
                  <c:v>45203.875</c:v>
                </c:pt>
                <c:pt idx="6934">
                  <c:v>45203.916666666672</c:v>
                </c:pt>
                <c:pt idx="6935">
                  <c:v>45203.958333333328</c:v>
                </c:pt>
                <c:pt idx="6936">
                  <c:v>45204</c:v>
                </c:pt>
                <c:pt idx="6937">
                  <c:v>45204.041666666672</c:v>
                </c:pt>
                <c:pt idx="6938">
                  <c:v>45204.083333333328</c:v>
                </c:pt>
                <c:pt idx="6939">
                  <c:v>45204.125</c:v>
                </c:pt>
                <c:pt idx="6940">
                  <c:v>45204.166666666672</c:v>
                </c:pt>
                <c:pt idx="6941">
                  <c:v>45204.208333333328</c:v>
                </c:pt>
                <c:pt idx="6942">
                  <c:v>45204.25</c:v>
                </c:pt>
                <c:pt idx="6943">
                  <c:v>45204.291666666672</c:v>
                </c:pt>
                <c:pt idx="6944">
                  <c:v>45204.333333333328</c:v>
                </c:pt>
                <c:pt idx="6945">
                  <c:v>45204.375</c:v>
                </c:pt>
                <c:pt idx="6946">
                  <c:v>45204.416666666672</c:v>
                </c:pt>
                <c:pt idx="6947">
                  <c:v>45204.458333333328</c:v>
                </c:pt>
                <c:pt idx="6948">
                  <c:v>45204.5</c:v>
                </c:pt>
                <c:pt idx="6949">
                  <c:v>45204.541666666672</c:v>
                </c:pt>
                <c:pt idx="6950">
                  <c:v>45204.583333333328</c:v>
                </c:pt>
                <c:pt idx="6951">
                  <c:v>45204.625</c:v>
                </c:pt>
                <c:pt idx="6952">
                  <c:v>45204.666666666672</c:v>
                </c:pt>
                <c:pt idx="6953">
                  <c:v>45204.708333333328</c:v>
                </c:pt>
                <c:pt idx="6954">
                  <c:v>45204.75</c:v>
                </c:pt>
                <c:pt idx="6955">
                  <c:v>45204.791666666672</c:v>
                </c:pt>
                <c:pt idx="6956">
                  <c:v>45204.833333333328</c:v>
                </c:pt>
                <c:pt idx="6957">
                  <c:v>45204.875</c:v>
                </c:pt>
                <c:pt idx="6958">
                  <c:v>45204.916666666672</c:v>
                </c:pt>
                <c:pt idx="6959">
                  <c:v>45204.958333333328</c:v>
                </c:pt>
                <c:pt idx="6960">
                  <c:v>45205</c:v>
                </c:pt>
                <c:pt idx="6961">
                  <c:v>45205.041666666672</c:v>
                </c:pt>
                <c:pt idx="6962">
                  <c:v>45205.083333333328</c:v>
                </c:pt>
                <c:pt idx="6963">
                  <c:v>45205.125</c:v>
                </c:pt>
                <c:pt idx="6964">
                  <c:v>45205.166666666672</c:v>
                </c:pt>
                <c:pt idx="6965">
                  <c:v>45205.208333333328</c:v>
                </c:pt>
                <c:pt idx="6966">
                  <c:v>45205.25</c:v>
                </c:pt>
                <c:pt idx="6967">
                  <c:v>45205.291666666672</c:v>
                </c:pt>
                <c:pt idx="6968">
                  <c:v>45205.333333333328</c:v>
                </c:pt>
                <c:pt idx="6969">
                  <c:v>45205.375</c:v>
                </c:pt>
                <c:pt idx="6970">
                  <c:v>45205.416666666672</c:v>
                </c:pt>
                <c:pt idx="6971">
                  <c:v>45205.458333333328</c:v>
                </c:pt>
                <c:pt idx="6972">
                  <c:v>45205.5</c:v>
                </c:pt>
                <c:pt idx="6973">
                  <c:v>45205.541666666672</c:v>
                </c:pt>
                <c:pt idx="6974">
                  <c:v>45205.583333333328</c:v>
                </c:pt>
                <c:pt idx="6975">
                  <c:v>45205.625</c:v>
                </c:pt>
                <c:pt idx="6976">
                  <c:v>45205.666666666672</c:v>
                </c:pt>
                <c:pt idx="6977">
                  <c:v>45205.708333333328</c:v>
                </c:pt>
                <c:pt idx="6978">
                  <c:v>45205.75</c:v>
                </c:pt>
                <c:pt idx="6979">
                  <c:v>45205.791666666672</c:v>
                </c:pt>
                <c:pt idx="6980">
                  <c:v>45205.833333333328</c:v>
                </c:pt>
                <c:pt idx="6981">
                  <c:v>45205.875</c:v>
                </c:pt>
                <c:pt idx="6982">
                  <c:v>45205.916666666672</c:v>
                </c:pt>
                <c:pt idx="6983">
                  <c:v>45205.958333333328</c:v>
                </c:pt>
                <c:pt idx="6984">
                  <c:v>45206</c:v>
                </c:pt>
                <c:pt idx="6985">
                  <c:v>45206.041666666672</c:v>
                </c:pt>
                <c:pt idx="6986">
                  <c:v>45206.083333333328</c:v>
                </c:pt>
                <c:pt idx="6987">
                  <c:v>45206.125</c:v>
                </c:pt>
                <c:pt idx="6988">
                  <c:v>45206.166666666672</c:v>
                </c:pt>
                <c:pt idx="6989">
                  <c:v>45206.208333333328</c:v>
                </c:pt>
                <c:pt idx="6990">
                  <c:v>45206.25</c:v>
                </c:pt>
                <c:pt idx="6991">
                  <c:v>45206.291666666672</c:v>
                </c:pt>
                <c:pt idx="6992">
                  <c:v>45206.333333333328</c:v>
                </c:pt>
                <c:pt idx="6993">
                  <c:v>45206.375</c:v>
                </c:pt>
                <c:pt idx="6994">
                  <c:v>45206.416666666672</c:v>
                </c:pt>
                <c:pt idx="6995">
                  <c:v>45206.458333333328</c:v>
                </c:pt>
                <c:pt idx="6996">
                  <c:v>45206.5</c:v>
                </c:pt>
                <c:pt idx="6997">
                  <c:v>45206.541666666672</c:v>
                </c:pt>
                <c:pt idx="6998">
                  <c:v>45206.583333333328</c:v>
                </c:pt>
                <c:pt idx="6999">
                  <c:v>45206.625</c:v>
                </c:pt>
                <c:pt idx="7000">
                  <c:v>45206.666666666672</c:v>
                </c:pt>
                <c:pt idx="7001">
                  <c:v>45206.708333333328</c:v>
                </c:pt>
                <c:pt idx="7002">
                  <c:v>45206.75</c:v>
                </c:pt>
                <c:pt idx="7003">
                  <c:v>45206.791666666672</c:v>
                </c:pt>
                <c:pt idx="7004">
                  <c:v>45206.833333333328</c:v>
                </c:pt>
                <c:pt idx="7005">
                  <c:v>45206.875</c:v>
                </c:pt>
                <c:pt idx="7006">
                  <c:v>45206.916666666672</c:v>
                </c:pt>
                <c:pt idx="7007">
                  <c:v>45206.958333333328</c:v>
                </c:pt>
                <c:pt idx="7008">
                  <c:v>45207</c:v>
                </c:pt>
                <c:pt idx="7009">
                  <c:v>45207.041666666672</c:v>
                </c:pt>
                <c:pt idx="7010">
                  <c:v>45207.083333333328</c:v>
                </c:pt>
                <c:pt idx="7011">
                  <c:v>45207.125</c:v>
                </c:pt>
                <c:pt idx="7012">
                  <c:v>45207.166666666672</c:v>
                </c:pt>
                <c:pt idx="7013">
                  <c:v>45207.208333333328</c:v>
                </c:pt>
                <c:pt idx="7014">
                  <c:v>45207.25</c:v>
                </c:pt>
                <c:pt idx="7015">
                  <c:v>45207.291666666672</c:v>
                </c:pt>
                <c:pt idx="7016">
                  <c:v>45207.333333333328</c:v>
                </c:pt>
                <c:pt idx="7017">
                  <c:v>45207.375</c:v>
                </c:pt>
                <c:pt idx="7018">
                  <c:v>45207.416666666672</c:v>
                </c:pt>
                <c:pt idx="7019">
                  <c:v>45207.458333333328</c:v>
                </c:pt>
                <c:pt idx="7020">
                  <c:v>45207.5</c:v>
                </c:pt>
                <c:pt idx="7021">
                  <c:v>45207.541666666672</c:v>
                </c:pt>
                <c:pt idx="7022">
                  <c:v>45207.583333333328</c:v>
                </c:pt>
                <c:pt idx="7023">
                  <c:v>45207.625</c:v>
                </c:pt>
                <c:pt idx="7024">
                  <c:v>45207.666666666672</c:v>
                </c:pt>
                <c:pt idx="7025">
                  <c:v>45207.708333333328</c:v>
                </c:pt>
                <c:pt idx="7026">
                  <c:v>45207.75</c:v>
                </c:pt>
                <c:pt idx="7027">
                  <c:v>45207.791666666672</c:v>
                </c:pt>
                <c:pt idx="7028">
                  <c:v>45207.833333333328</c:v>
                </c:pt>
                <c:pt idx="7029">
                  <c:v>45207.875</c:v>
                </c:pt>
                <c:pt idx="7030">
                  <c:v>45207.916666666672</c:v>
                </c:pt>
                <c:pt idx="7031">
                  <c:v>45207.958333333328</c:v>
                </c:pt>
                <c:pt idx="7032">
                  <c:v>45208</c:v>
                </c:pt>
                <c:pt idx="7033">
                  <c:v>45208.041666666672</c:v>
                </c:pt>
                <c:pt idx="7034">
                  <c:v>45208.083333333328</c:v>
                </c:pt>
                <c:pt idx="7035">
                  <c:v>45208.125</c:v>
                </c:pt>
                <c:pt idx="7036">
                  <c:v>45208.166666666672</c:v>
                </c:pt>
                <c:pt idx="7037">
                  <c:v>45208.208333333328</c:v>
                </c:pt>
                <c:pt idx="7038">
                  <c:v>45208.25</c:v>
                </c:pt>
                <c:pt idx="7039">
                  <c:v>45208.291666666672</c:v>
                </c:pt>
                <c:pt idx="7040">
                  <c:v>45208.333333333328</c:v>
                </c:pt>
                <c:pt idx="7041">
                  <c:v>45208.375</c:v>
                </c:pt>
                <c:pt idx="7042">
                  <c:v>45208.416666666672</c:v>
                </c:pt>
                <c:pt idx="7043">
                  <c:v>45208.458333333328</c:v>
                </c:pt>
                <c:pt idx="7044">
                  <c:v>45208.5</c:v>
                </c:pt>
                <c:pt idx="7045">
                  <c:v>45208.541666666672</c:v>
                </c:pt>
                <c:pt idx="7046">
                  <c:v>45208.583333333328</c:v>
                </c:pt>
                <c:pt idx="7047">
                  <c:v>45208.625</c:v>
                </c:pt>
                <c:pt idx="7048">
                  <c:v>45208.666666666672</c:v>
                </c:pt>
                <c:pt idx="7049">
                  <c:v>45208.708333333328</c:v>
                </c:pt>
                <c:pt idx="7050">
                  <c:v>45208.75</c:v>
                </c:pt>
                <c:pt idx="7051">
                  <c:v>45208.791666666672</c:v>
                </c:pt>
                <c:pt idx="7052">
                  <c:v>45208.833333333328</c:v>
                </c:pt>
                <c:pt idx="7053">
                  <c:v>45208.875</c:v>
                </c:pt>
                <c:pt idx="7054">
                  <c:v>45208.916666666672</c:v>
                </c:pt>
                <c:pt idx="7055">
                  <c:v>45208.958333333328</c:v>
                </c:pt>
                <c:pt idx="7056">
                  <c:v>45209</c:v>
                </c:pt>
                <c:pt idx="7057">
                  <c:v>45209.041666666672</c:v>
                </c:pt>
                <c:pt idx="7058">
                  <c:v>45209.083333333328</c:v>
                </c:pt>
                <c:pt idx="7059">
                  <c:v>45209.125</c:v>
                </c:pt>
                <c:pt idx="7060">
                  <c:v>45209.166666666672</c:v>
                </c:pt>
                <c:pt idx="7061">
                  <c:v>45209.208333333328</c:v>
                </c:pt>
                <c:pt idx="7062">
                  <c:v>45209.25</c:v>
                </c:pt>
                <c:pt idx="7063">
                  <c:v>45209.291666666672</c:v>
                </c:pt>
                <c:pt idx="7064">
                  <c:v>45209.333333333328</c:v>
                </c:pt>
                <c:pt idx="7065">
                  <c:v>45209.375</c:v>
                </c:pt>
                <c:pt idx="7066">
                  <c:v>45209.416666666672</c:v>
                </c:pt>
                <c:pt idx="7067">
                  <c:v>45209.458333333328</c:v>
                </c:pt>
                <c:pt idx="7068">
                  <c:v>45209.5</c:v>
                </c:pt>
                <c:pt idx="7069">
                  <c:v>45209.541666666672</c:v>
                </c:pt>
                <c:pt idx="7070">
                  <c:v>45209.583333333328</c:v>
                </c:pt>
                <c:pt idx="7071">
                  <c:v>45209.625</c:v>
                </c:pt>
                <c:pt idx="7072">
                  <c:v>45209.666666666672</c:v>
                </c:pt>
                <c:pt idx="7073">
                  <c:v>45209.708333333328</c:v>
                </c:pt>
                <c:pt idx="7074">
                  <c:v>45209.75</c:v>
                </c:pt>
                <c:pt idx="7075">
                  <c:v>45209.791666666672</c:v>
                </c:pt>
                <c:pt idx="7076">
                  <c:v>45209.833333333328</c:v>
                </c:pt>
                <c:pt idx="7077">
                  <c:v>45209.875</c:v>
                </c:pt>
                <c:pt idx="7078">
                  <c:v>45209.916666666672</c:v>
                </c:pt>
                <c:pt idx="7079">
                  <c:v>45209.958333333328</c:v>
                </c:pt>
                <c:pt idx="7080">
                  <c:v>45210</c:v>
                </c:pt>
                <c:pt idx="7081">
                  <c:v>45210.041666666672</c:v>
                </c:pt>
                <c:pt idx="7082">
                  <c:v>45210.083333333328</c:v>
                </c:pt>
                <c:pt idx="7083">
                  <c:v>45210.125</c:v>
                </c:pt>
                <c:pt idx="7084">
                  <c:v>45210.166666666672</c:v>
                </c:pt>
                <c:pt idx="7085">
                  <c:v>45210.208333333328</c:v>
                </c:pt>
                <c:pt idx="7086">
                  <c:v>45210.25</c:v>
                </c:pt>
                <c:pt idx="7087">
                  <c:v>45210.291666666672</c:v>
                </c:pt>
                <c:pt idx="7088">
                  <c:v>45210.333333333328</c:v>
                </c:pt>
                <c:pt idx="7089">
                  <c:v>45210.375</c:v>
                </c:pt>
                <c:pt idx="7090">
                  <c:v>45210.416666666672</c:v>
                </c:pt>
                <c:pt idx="7091">
                  <c:v>45210.458333333328</c:v>
                </c:pt>
                <c:pt idx="7092">
                  <c:v>45210.5</c:v>
                </c:pt>
                <c:pt idx="7093">
                  <c:v>45210.541666666672</c:v>
                </c:pt>
                <c:pt idx="7094">
                  <c:v>45210.583333333328</c:v>
                </c:pt>
                <c:pt idx="7095">
                  <c:v>45210.625</c:v>
                </c:pt>
                <c:pt idx="7096">
                  <c:v>45210.666666666672</c:v>
                </c:pt>
                <c:pt idx="7097">
                  <c:v>45210.708333333328</c:v>
                </c:pt>
                <c:pt idx="7098">
                  <c:v>45210.75</c:v>
                </c:pt>
                <c:pt idx="7099">
                  <c:v>45210.791666666672</c:v>
                </c:pt>
                <c:pt idx="7100">
                  <c:v>45210.833333333328</c:v>
                </c:pt>
                <c:pt idx="7101">
                  <c:v>45210.875</c:v>
                </c:pt>
                <c:pt idx="7102">
                  <c:v>45210.916666666672</c:v>
                </c:pt>
                <c:pt idx="7103">
                  <c:v>45210.958333333328</c:v>
                </c:pt>
                <c:pt idx="7104">
                  <c:v>45211</c:v>
                </c:pt>
                <c:pt idx="7105">
                  <c:v>45211.041666666672</c:v>
                </c:pt>
                <c:pt idx="7106">
                  <c:v>45211.083333333328</c:v>
                </c:pt>
                <c:pt idx="7107">
                  <c:v>45211.125</c:v>
                </c:pt>
                <c:pt idx="7108">
                  <c:v>45211.166666666672</c:v>
                </c:pt>
                <c:pt idx="7109">
                  <c:v>45211.208333333328</c:v>
                </c:pt>
                <c:pt idx="7110">
                  <c:v>45211.25</c:v>
                </c:pt>
                <c:pt idx="7111">
                  <c:v>45211.291666666672</c:v>
                </c:pt>
                <c:pt idx="7112">
                  <c:v>45211.333333333328</c:v>
                </c:pt>
                <c:pt idx="7113">
                  <c:v>45211.375</c:v>
                </c:pt>
                <c:pt idx="7114">
                  <c:v>45211.416666666672</c:v>
                </c:pt>
                <c:pt idx="7115">
                  <c:v>45211.458333333328</c:v>
                </c:pt>
                <c:pt idx="7116">
                  <c:v>45211.5</c:v>
                </c:pt>
                <c:pt idx="7117">
                  <c:v>45211.541666666672</c:v>
                </c:pt>
                <c:pt idx="7118">
                  <c:v>45211.583333333328</c:v>
                </c:pt>
                <c:pt idx="7119">
                  <c:v>45211.625</c:v>
                </c:pt>
                <c:pt idx="7120">
                  <c:v>45211.666666666672</c:v>
                </c:pt>
                <c:pt idx="7121">
                  <c:v>45211.708333333328</c:v>
                </c:pt>
                <c:pt idx="7122">
                  <c:v>45211.75</c:v>
                </c:pt>
                <c:pt idx="7123">
                  <c:v>45211.791666666672</c:v>
                </c:pt>
                <c:pt idx="7124">
                  <c:v>45211.833333333328</c:v>
                </c:pt>
                <c:pt idx="7125">
                  <c:v>45211.875</c:v>
                </c:pt>
                <c:pt idx="7126">
                  <c:v>45211.916666666672</c:v>
                </c:pt>
                <c:pt idx="7127">
                  <c:v>45211.958333333328</c:v>
                </c:pt>
                <c:pt idx="7128">
                  <c:v>45212</c:v>
                </c:pt>
                <c:pt idx="7129">
                  <c:v>45212.041666666672</c:v>
                </c:pt>
                <c:pt idx="7130">
                  <c:v>45212.083333333328</c:v>
                </c:pt>
                <c:pt idx="7131">
                  <c:v>45212.125</c:v>
                </c:pt>
                <c:pt idx="7132">
                  <c:v>45212.166666666672</c:v>
                </c:pt>
                <c:pt idx="7133">
                  <c:v>45212.208333333328</c:v>
                </c:pt>
                <c:pt idx="7134">
                  <c:v>45212.25</c:v>
                </c:pt>
                <c:pt idx="7135">
                  <c:v>45212.291666666672</c:v>
                </c:pt>
                <c:pt idx="7136">
                  <c:v>45212.333333333328</c:v>
                </c:pt>
                <c:pt idx="7137">
                  <c:v>45212.375</c:v>
                </c:pt>
                <c:pt idx="7138">
                  <c:v>45212.416666666672</c:v>
                </c:pt>
                <c:pt idx="7139">
                  <c:v>45212.458333333328</c:v>
                </c:pt>
                <c:pt idx="7140">
                  <c:v>45212.5</c:v>
                </c:pt>
                <c:pt idx="7141">
                  <c:v>45212.541666666672</c:v>
                </c:pt>
                <c:pt idx="7142">
                  <c:v>45212.583333333328</c:v>
                </c:pt>
                <c:pt idx="7143">
                  <c:v>45212.625</c:v>
                </c:pt>
                <c:pt idx="7144">
                  <c:v>45212.666666666672</c:v>
                </c:pt>
                <c:pt idx="7145">
                  <c:v>45212.708333333328</c:v>
                </c:pt>
                <c:pt idx="7146">
                  <c:v>45212.75</c:v>
                </c:pt>
                <c:pt idx="7147">
                  <c:v>45212.791666666672</c:v>
                </c:pt>
                <c:pt idx="7148">
                  <c:v>45212.833333333328</c:v>
                </c:pt>
                <c:pt idx="7149">
                  <c:v>45212.875</c:v>
                </c:pt>
                <c:pt idx="7150">
                  <c:v>45212.916666666672</c:v>
                </c:pt>
                <c:pt idx="7151">
                  <c:v>45212.958333333328</c:v>
                </c:pt>
                <c:pt idx="7152">
                  <c:v>45213</c:v>
                </c:pt>
                <c:pt idx="7153">
                  <c:v>45213.041666666672</c:v>
                </c:pt>
                <c:pt idx="7154">
                  <c:v>45213.083333333328</c:v>
                </c:pt>
                <c:pt idx="7155">
                  <c:v>45213.125</c:v>
                </c:pt>
                <c:pt idx="7156">
                  <c:v>45213.166666666672</c:v>
                </c:pt>
                <c:pt idx="7157">
                  <c:v>45213.208333333328</c:v>
                </c:pt>
                <c:pt idx="7158">
                  <c:v>45213.25</c:v>
                </c:pt>
                <c:pt idx="7159">
                  <c:v>45213.291666666672</c:v>
                </c:pt>
                <c:pt idx="7160">
                  <c:v>45213.333333333328</c:v>
                </c:pt>
                <c:pt idx="7161">
                  <c:v>45213.375</c:v>
                </c:pt>
                <c:pt idx="7162">
                  <c:v>45213.416666666672</c:v>
                </c:pt>
                <c:pt idx="7163">
                  <c:v>45213.458333333328</c:v>
                </c:pt>
                <c:pt idx="7164">
                  <c:v>45213.5</c:v>
                </c:pt>
                <c:pt idx="7165">
                  <c:v>45213.541666666672</c:v>
                </c:pt>
                <c:pt idx="7166">
                  <c:v>45213.583333333328</c:v>
                </c:pt>
                <c:pt idx="7167">
                  <c:v>45213.625</c:v>
                </c:pt>
                <c:pt idx="7168">
                  <c:v>45213.666666666672</c:v>
                </c:pt>
                <c:pt idx="7169">
                  <c:v>45213.708333333328</c:v>
                </c:pt>
                <c:pt idx="7170">
                  <c:v>45213.75</c:v>
                </c:pt>
                <c:pt idx="7171">
                  <c:v>45213.791666666672</c:v>
                </c:pt>
                <c:pt idx="7172">
                  <c:v>45213.833333333328</c:v>
                </c:pt>
                <c:pt idx="7173">
                  <c:v>45213.875</c:v>
                </c:pt>
                <c:pt idx="7174">
                  <c:v>45213.916666666672</c:v>
                </c:pt>
                <c:pt idx="7175">
                  <c:v>45213.958333333328</c:v>
                </c:pt>
                <c:pt idx="7176">
                  <c:v>45214</c:v>
                </c:pt>
                <c:pt idx="7177">
                  <c:v>45214.041666666672</c:v>
                </c:pt>
                <c:pt idx="7178">
                  <c:v>45214.083333333328</c:v>
                </c:pt>
                <c:pt idx="7179">
                  <c:v>45214.125</c:v>
                </c:pt>
                <c:pt idx="7180">
                  <c:v>45214.166666666672</c:v>
                </c:pt>
                <c:pt idx="7181">
                  <c:v>45214.208333333328</c:v>
                </c:pt>
                <c:pt idx="7182">
                  <c:v>45214.25</c:v>
                </c:pt>
                <c:pt idx="7183">
                  <c:v>45214.291666666672</c:v>
                </c:pt>
                <c:pt idx="7184">
                  <c:v>45214.333333333328</c:v>
                </c:pt>
                <c:pt idx="7185">
                  <c:v>45214.375</c:v>
                </c:pt>
                <c:pt idx="7186">
                  <c:v>45214.416666666672</c:v>
                </c:pt>
                <c:pt idx="7187">
                  <c:v>45214.458333333328</c:v>
                </c:pt>
                <c:pt idx="7188">
                  <c:v>45214.5</c:v>
                </c:pt>
                <c:pt idx="7189">
                  <c:v>45214.541666666672</c:v>
                </c:pt>
                <c:pt idx="7190">
                  <c:v>45214.583333333328</c:v>
                </c:pt>
                <c:pt idx="7191">
                  <c:v>45214.625</c:v>
                </c:pt>
                <c:pt idx="7192">
                  <c:v>45214.666666666672</c:v>
                </c:pt>
                <c:pt idx="7193">
                  <c:v>45214.708333333328</c:v>
                </c:pt>
                <c:pt idx="7194">
                  <c:v>45214.75</c:v>
                </c:pt>
                <c:pt idx="7195">
                  <c:v>45214.791666666672</c:v>
                </c:pt>
                <c:pt idx="7196">
                  <c:v>45214.833333333328</c:v>
                </c:pt>
                <c:pt idx="7197">
                  <c:v>45214.875</c:v>
                </c:pt>
                <c:pt idx="7198">
                  <c:v>45214.916666666672</c:v>
                </c:pt>
                <c:pt idx="7199">
                  <c:v>45214.958333333328</c:v>
                </c:pt>
                <c:pt idx="7200">
                  <c:v>45215</c:v>
                </c:pt>
                <c:pt idx="7201">
                  <c:v>45215.041666666672</c:v>
                </c:pt>
                <c:pt idx="7202">
                  <c:v>45215.083333333328</c:v>
                </c:pt>
                <c:pt idx="7203">
                  <c:v>45215.125</c:v>
                </c:pt>
                <c:pt idx="7204">
                  <c:v>45215.166666666672</c:v>
                </c:pt>
                <c:pt idx="7205">
                  <c:v>45215.208333333328</c:v>
                </c:pt>
                <c:pt idx="7206">
                  <c:v>45215.25</c:v>
                </c:pt>
                <c:pt idx="7207">
                  <c:v>45215.291666666672</c:v>
                </c:pt>
                <c:pt idx="7208">
                  <c:v>45215.333333333328</c:v>
                </c:pt>
                <c:pt idx="7209">
                  <c:v>45215.375</c:v>
                </c:pt>
                <c:pt idx="7210">
                  <c:v>45215.416666666672</c:v>
                </c:pt>
                <c:pt idx="7211">
                  <c:v>45215.458333333328</c:v>
                </c:pt>
                <c:pt idx="7212">
                  <c:v>45215.5</c:v>
                </c:pt>
                <c:pt idx="7213">
                  <c:v>45215.541666666672</c:v>
                </c:pt>
                <c:pt idx="7214">
                  <c:v>45215.583333333328</c:v>
                </c:pt>
                <c:pt idx="7215">
                  <c:v>45215.625</c:v>
                </c:pt>
                <c:pt idx="7216">
                  <c:v>45215.666666666672</c:v>
                </c:pt>
                <c:pt idx="7217">
                  <c:v>45215.708333333328</c:v>
                </c:pt>
                <c:pt idx="7218">
                  <c:v>45215.75</c:v>
                </c:pt>
                <c:pt idx="7219">
                  <c:v>45215.791666666672</c:v>
                </c:pt>
                <c:pt idx="7220">
                  <c:v>45215.833333333328</c:v>
                </c:pt>
                <c:pt idx="7221">
                  <c:v>45215.875</c:v>
                </c:pt>
                <c:pt idx="7222">
                  <c:v>45215.916666666672</c:v>
                </c:pt>
                <c:pt idx="7223">
                  <c:v>45215.958333333328</c:v>
                </c:pt>
                <c:pt idx="7224">
                  <c:v>45216</c:v>
                </c:pt>
                <c:pt idx="7225">
                  <c:v>45216.041666666672</c:v>
                </c:pt>
                <c:pt idx="7226">
                  <c:v>45216.083333333328</c:v>
                </c:pt>
                <c:pt idx="7227">
                  <c:v>45216.125</c:v>
                </c:pt>
                <c:pt idx="7228">
                  <c:v>45216.166666666672</c:v>
                </c:pt>
                <c:pt idx="7229">
                  <c:v>45216.208333333328</c:v>
                </c:pt>
                <c:pt idx="7230">
                  <c:v>45216.25</c:v>
                </c:pt>
                <c:pt idx="7231">
                  <c:v>45216.291666666672</c:v>
                </c:pt>
                <c:pt idx="7232">
                  <c:v>45216.333333333328</c:v>
                </c:pt>
                <c:pt idx="7233">
                  <c:v>45216.375</c:v>
                </c:pt>
                <c:pt idx="7234">
                  <c:v>45216.416666666672</c:v>
                </c:pt>
                <c:pt idx="7235">
                  <c:v>45216.458333333328</c:v>
                </c:pt>
                <c:pt idx="7236">
                  <c:v>45216.5</c:v>
                </c:pt>
                <c:pt idx="7237">
                  <c:v>45216.541666666672</c:v>
                </c:pt>
                <c:pt idx="7238">
                  <c:v>45216.583333333328</c:v>
                </c:pt>
                <c:pt idx="7239">
                  <c:v>45216.625</c:v>
                </c:pt>
                <c:pt idx="7240">
                  <c:v>45216.666666666672</c:v>
                </c:pt>
                <c:pt idx="7241">
                  <c:v>45216.708333333328</c:v>
                </c:pt>
                <c:pt idx="7242">
                  <c:v>45216.75</c:v>
                </c:pt>
                <c:pt idx="7243">
                  <c:v>45216.791666666672</c:v>
                </c:pt>
                <c:pt idx="7244">
                  <c:v>45216.833333333328</c:v>
                </c:pt>
                <c:pt idx="7245">
                  <c:v>45216.875</c:v>
                </c:pt>
                <c:pt idx="7246">
                  <c:v>45216.916666666672</c:v>
                </c:pt>
                <c:pt idx="7247">
                  <c:v>45216.958333333328</c:v>
                </c:pt>
                <c:pt idx="7248">
                  <c:v>45217</c:v>
                </c:pt>
                <c:pt idx="7249">
                  <c:v>45217.041666666672</c:v>
                </c:pt>
                <c:pt idx="7250">
                  <c:v>45217.083333333328</c:v>
                </c:pt>
                <c:pt idx="7251">
                  <c:v>45217.125</c:v>
                </c:pt>
                <c:pt idx="7252">
                  <c:v>45217.166666666672</c:v>
                </c:pt>
                <c:pt idx="7253">
                  <c:v>45217.208333333328</c:v>
                </c:pt>
                <c:pt idx="7254">
                  <c:v>45217.25</c:v>
                </c:pt>
                <c:pt idx="7255">
                  <c:v>45217.291666666672</c:v>
                </c:pt>
                <c:pt idx="7256">
                  <c:v>45217.333333333328</c:v>
                </c:pt>
                <c:pt idx="7257">
                  <c:v>45217.375</c:v>
                </c:pt>
                <c:pt idx="7258">
                  <c:v>45217.416666666672</c:v>
                </c:pt>
                <c:pt idx="7259">
                  <c:v>45217.458333333328</c:v>
                </c:pt>
                <c:pt idx="7260">
                  <c:v>45217.5</c:v>
                </c:pt>
                <c:pt idx="7261">
                  <c:v>45217.541666666672</c:v>
                </c:pt>
                <c:pt idx="7262">
                  <c:v>45217.583333333328</c:v>
                </c:pt>
                <c:pt idx="7263">
                  <c:v>45217.625</c:v>
                </c:pt>
                <c:pt idx="7264">
                  <c:v>45217.666666666672</c:v>
                </c:pt>
                <c:pt idx="7265">
                  <c:v>45217.708333333328</c:v>
                </c:pt>
                <c:pt idx="7266">
                  <c:v>45217.75</c:v>
                </c:pt>
                <c:pt idx="7267">
                  <c:v>45217.791666666672</c:v>
                </c:pt>
                <c:pt idx="7268">
                  <c:v>45217.833333333328</c:v>
                </c:pt>
                <c:pt idx="7269">
                  <c:v>45217.875</c:v>
                </c:pt>
                <c:pt idx="7270">
                  <c:v>45217.916666666672</c:v>
                </c:pt>
                <c:pt idx="7271">
                  <c:v>45217.958333333328</c:v>
                </c:pt>
                <c:pt idx="7272">
                  <c:v>45218</c:v>
                </c:pt>
                <c:pt idx="7273">
                  <c:v>45218.041666666672</c:v>
                </c:pt>
                <c:pt idx="7274">
                  <c:v>45218.083333333328</c:v>
                </c:pt>
                <c:pt idx="7275">
                  <c:v>45218.125</c:v>
                </c:pt>
                <c:pt idx="7276">
                  <c:v>45218.166666666672</c:v>
                </c:pt>
                <c:pt idx="7277">
                  <c:v>45218.208333333328</c:v>
                </c:pt>
                <c:pt idx="7278">
                  <c:v>45218.25</c:v>
                </c:pt>
                <c:pt idx="7279">
                  <c:v>45218.291666666672</c:v>
                </c:pt>
                <c:pt idx="7280">
                  <c:v>45218.333333333328</c:v>
                </c:pt>
                <c:pt idx="7281">
                  <c:v>45218.375</c:v>
                </c:pt>
                <c:pt idx="7282">
                  <c:v>45218.416666666672</c:v>
                </c:pt>
                <c:pt idx="7283">
                  <c:v>45218.458333333328</c:v>
                </c:pt>
                <c:pt idx="7284">
                  <c:v>45218.5</c:v>
                </c:pt>
                <c:pt idx="7285">
                  <c:v>45218.541666666672</c:v>
                </c:pt>
                <c:pt idx="7286">
                  <c:v>45218.583333333328</c:v>
                </c:pt>
                <c:pt idx="7287">
                  <c:v>45218.625</c:v>
                </c:pt>
                <c:pt idx="7288">
                  <c:v>45218.666666666672</c:v>
                </c:pt>
                <c:pt idx="7289">
                  <c:v>45218.708333333328</c:v>
                </c:pt>
                <c:pt idx="7290">
                  <c:v>45218.75</c:v>
                </c:pt>
                <c:pt idx="7291">
                  <c:v>45218.791666666672</c:v>
                </c:pt>
                <c:pt idx="7292">
                  <c:v>45218.833333333328</c:v>
                </c:pt>
                <c:pt idx="7293">
                  <c:v>45218.875</c:v>
                </c:pt>
                <c:pt idx="7294">
                  <c:v>45218.916666666672</c:v>
                </c:pt>
                <c:pt idx="7295">
                  <c:v>45218.958333333328</c:v>
                </c:pt>
                <c:pt idx="7296">
                  <c:v>45219</c:v>
                </c:pt>
                <c:pt idx="7297">
                  <c:v>45219.041666666672</c:v>
                </c:pt>
                <c:pt idx="7298">
                  <c:v>45219.083333333328</c:v>
                </c:pt>
                <c:pt idx="7299">
                  <c:v>45219.125</c:v>
                </c:pt>
                <c:pt idx="7300">
                  <c:v>45219.166666666672</c:v>
                </c:pt>
                <c:pt idx="7301">
                  <c:v>45219.208333333328</c:v>
                </c:pt>
                <c:pt idx="7302">
                  <c:v>45219.25</c:v>
                </c:pt>
                <c:pt idx="7303">
                  <c:v>45219.291666666672</c:v>
                </c:pt>
                <c:pt idx="7304">
                  <c:v>45219.333333333328</c:v>
                </c:pt>
                <c:pt idx="7305">
                  <c:v>45219.375</c:v>
                </c:pt>
                <c:pt idx="7306">
                  <c:v>45219.416666666672</c:v>
                </c:pt>
                <c:pt idx="7307">
                  <c:v>45219.458333333328</c:v>
                </c:pt>
                <c:pt idx="7308">
                  <c:v>45219.5</c:v>
                </c:pt>
                <c:pt idx="7309">
                  <c:v>45219.541666666672</c:v>
                </c:pt>
                <c:pt idx="7310">
                  <c:v>45219.583333333328</c:v>
                </c:pt>
                <c:pt idx="7311">
                  <c:v>45219.625</c:v>
                </c:pt>
                <c:pt idx="7312">
                  <c:v>45219.666666666672</c:v>
                </c:pt>
                <c:pt idx="7313">
                  <c:v>45219.708333333328</c:v>
                </c:pt>
                <c:pt idx="7314">
                  <c:v>45219.75</c:v>
                </c:pt>
                <c:pt idx="7315">
                  <c:v>45219.791666666672</c:v>
                </c:pt>
                <c:pt idx="7316">
                  <c:v>45219.833333333328</c:v>
                </c:pt>
                <c:pt idx="7317">
                  <c:v>45219.875</c:v>
                </c:pt>
                <c:pt idx="7318">
                  <c:v>45219.916666666672</c:v>
                </c:pt>
                <c:pt idx="7319">
                  <c:v>45219.958333333328</c:v>
                </c:pt>
                <c:pt idx="7320">
                  <c:v>45220</c:v>
                </c:pt>
                <c:pt idx="7321">
                  <c:v>45220.041666666672</c:v>
                </c:pt>
                <c:pt idx="7322">
                  <c:v>45220.083333333328</c:v>
                </c:pt>
                <c:pt idx="7323">
                  <c:v>45220.125</c:v>
                </c:pt>
                <c:pt idx="7324">
                  <c:v>45220.166666666672</c:v>
                </c:pt>
                <c:pt idx="7325">
                  <c:v>45220.208333333328</c:v>
                </c:pt>
                <c:pt idx="7326">
                  <c:v>45220.25</c:v>
                </c:pt>
                <c:pt idx="7327">
                  <c:v>45220.291666666672</c:v>
                </c:pt>
                <c:pt idx="7328">
                  <c:v>45220.333333333328</c:v>
                </c:pt>
                <c:pt idx="7329">
                  <c:v>45220.375</c:v>
                </c:pt>
                <c:pt idx="7330">
                  <c:v>45220.416666666672</c:v>
                </c:pt>
                <c:pt idx="7331">
                  <c:v>45220.458333333328</c:v>
                </c:pt>
                <c:pt idx="7332">
                  <c:v>45220.5</c:v>
                </c:pt>
                <c:pt idx="7333">
                  <c:v>45220.541666666672</c:v>
                </c:pt>
                <c:pt idx="7334">
                  <c:v>45220.583333333328</c:v>
                </c:pt>
                <c:pt idx="7335">
                  <c:v>45220.625</c:v>
                </c:pt>
                <c:pt idx="7336">
                  <c:v>45220.666666666672</c:v>
                </c:pt>
                <c:pt idx="7337">
                  <c:v>45220.708333333328</c:v>
                </c:pt>
                <c:pt idx="7338">
                  <c:v>45220.75</c:v>
                </c:pt>
                <c:pt idx="7339">
                  <c:v>45220.791666666672</c:v>
                </c:pt>
                <c:pt idx="7340">
                  <c:v>45220.833333333328</c:v>
                </c:pt>
                <c:pt idx="7341">
                  <c:v>45220.875</c:v>
                </c:pt>
                <c:pt idx="7342">
                  <c:v>45220.916666666672</c:v>
                </c:pt>
                <c:pt idx="7343">
                  <c:v>45220.958333333328</c:v>
                </c:pt>
                <c:pt idx="7344">
                  <c:v>45221</c:v>
                </c:pt>
                <c:pt idx="7345">
                  <c:v>45221.041666666672</c:v>
                </c:pt>
                <c:pt idx="7346">
                  <c:v>45221.083333333328</c:v>
                </c:pt>
                <c:pt idx="7347">
                  <c:v>45221.125</c:v>
                </c:pt>
                <c:pt idx="7348">
                  <c:v>45221.166666666672</c:v>
                </c:pt>
                <c:pt idx="7349">
                  <c:v>45221.208333333328</c:v>
                </c:pt>
                <c:pt idx="7350">
                  <c:v>45221.25</c:v>
                </c:pt>
                <c:pt idx="7351">
                  <c:v>45221.291666666672</c:v>
                </c:pt>
                <c:pt idx="7352">
                  <c:v>45221.333333333328</c:v>
                </c:pt>
                <c:pt idx="7353">
                  <c:v>45221.375</c:v>
                </c:pt>
                <c:pt idx="7354">
                  <c:v>45221.416666666672</c:v>
                </c:pt>
                <c:pt idx="7355">
                  <c:v>45221.458333333328</c:v>
                </c:pt>
                <c:pt idx="7356">
                  <c:v>45221.5</c:v>
                </c:pt>
                <c:pt idx="7357">
                  <c:v>45221.541666666672</c:v>
                </c:pt>
                <c:pt idx="7358">
                  <c:v>45221.583333333328</c:v>
                </c:pt>
                <c:pt idx="7359">
                  <c:v>45221.625</c:v>
                </c:pt>
                <c:pt idx="7360">
                  <c:v>45221.666666666672</c:v>
                </c:pt>
                <c:pt idx="7361">
                  <c:v>45221.708333333328</c:v>
                </c:pt>
                <c:pt idx="7362">
                  <c:v>45221.75</c:v>
                </c:pt>
                <c:pt idx="7363">
                  <c:v>45221.791666666672</c:v>
                </c:pt>
                <c:pt idx="7364">
                  <c:v>45221.833333333328</c:v>
                </c:pt>
                <c:pt idx="7365">
                  <c:v>45221.875</c:v>
                </c:pt>
                <c:pt idx="7366">
                  <c:v>45221.916666666672</c:v>
                </c:pt>
                <c:pt idx="7367">
                  <c:v>45221.958333333328</c:v>
                </c:pt>
                <c:pt idx="7368">
                  <c:v>45222</c:v>
                </c:pt>
                <c:pt idx="7369">
                  <c:v>45222.041666666672</c:v>
                </c:pt>
                <c:pt idx="7370">
                  <c:v>45222.083333333328</c:v>
                </c:pt>
                <c:pt idx="7371">
                  <c:v>45222.125</c:v>
                </c:pt>
                <c:pt idx="7372">
                  <c:v>45222.166666666672</c:v>
                </c:pt>
                <c:pt idx="7373">
                  <c:v>45222.208333333328</c:v>
                </c:pt>
                <c:pt idx="7374">
                  <c:v>45222.25</c:v>
                </c:pt>
                <c:pt idx="7375">
                  <c:v>45222.291666666672</c:v>
                </c:pt>
                <c:pt idx="7376">
                  <c:v>45222.333333333328</c:v>
                </c:pt>
                <c:pt idx="7377">
                  <c:v>45222.375</c:v>
                </c:pt>
                <c:pt idx="7378">
                  <c:v>45222.416666666672</c:v>
                </c:pt>
                <c:pt idx="7379">
                  <c:v>45222.458333333328</c:v>
                </c:pt>
                <c:pt idx="7380">
                  <c:v>45222.5</c:v>
                </c:pt>
                <c:pt idx="7381">
                  <c:v>45222.541666666672</c:v>
                </c:pt>
                <c:pt idx="7382">
                  <c:v>45222.583333333328</c:v>
                </c:pt>
                <c:pt idx="7383">
                  <c:v>45222.625</c:v>
                </c:pt>
                <c:pt idx="7384">
                  <c:v>45222.666666666672</c:v>
                </c:pt>
                <c:pt idx="7385">
                  <c:v>45222.708333333328</c:v>
                </c:pt>
                <c:pt idx="7386">
                  <c:v>45222.75</c:v>
                </c:pt>
                <c:pt idx="7387">
                  <c:v>45222.791666666672</c:v>
                </c:pt>
                <c:pt idx="7388">
                  <c:v>45222.833333333328</c:v>
                </c:pt>
                <c:pt idx="7389">
                  <c:v>45222.875</c:v>
                </c:pt>
                <c:pt idx="7390">
                  <c:v>45222.916666666672</c:v>
                </c:pt>
                <c:pt idx="7391">
                  <c:v>45222.958333333328</c:v>
                </c:pt>
                <c:pt idx="7392">
                  <c:v>45223</c:v>
                </c:pt>
                <c:pt idx="7393">
                  <c:v>45223.041666666672</c:v>
                </c:pt>
                <c:pt idx="7394">
                  <c:v>45223.083333333328</c:v>
                </c:pt>
                <c:pt idx="7395">
                  <c:v>45223.125</c:v>
                </c:pt>
                <c:pt idx="7396">
                  <c:v>45223.166666666672</c:v>
                </c:pt>
                <c:pt idx="7397">
                  <c:v>45223.208333333328</c:v>
                </c:pt>
                <c:pt idx="7398">
                  <c:v>45223.25</c:v>
                </c:pt>
                <c:pt idx="7399">
                  <c:v>45223.291666666672</c:v>
                </c:pt>
                <c:pt idx="7400">
                  <c:v>45223.333333333328</c:v>
                </c:pt>
                <c:pt idx="7401">
                  <c:v>45223.375</c:v>
                </c:pt>
                <c:pt idx="7402">
                  <c:v>45223.416666666672</c:v>
                </c:pt>
                <c:pt idx="7403">
                  <c:v>45223.458333333328</c:v>
                </c:pt>
                <c:pt idx="7404">
                  <c:v>45223.5</c:v>
                </c:pt>
                <c:pt idx="7405">
                  <c:v>45223.541666666672</c:v>
                </c:pt>
                <c:pt idx="7406">
                  <c:v>45223.583333333328</c:v>
                </c:pt>
                <c:pt idx="7407">
                  <c:v>45223.625</c:v>
                </c:pt>
                <c:pt idx="7408">
                  <c:v>45223.666666666672</c:v>
                </c:pt>
                <c:pt idx="7409">
                  <c:v>45223.708333333328</c:v>
                </c:pt>
                <c:pt idx="7410">
                  <c:v>45223.75</c:v>
                </c:pt>
                <c:pt idx="7411">
                  <c:v>45223.791666666672</c:v>
                </c:pt>
                <c:pt idx="7412">
                  <c:v>45223.833333333328</c:v>
                </c:pt>
                <c:pt idx="7413">
                  <c:v>45223.875</c:v>
                </c:pt>
                <c:pt idx="7414">
                  <c:v>45223.916666666672</c:v>
                </c:pt>
                <c:pt idx="7415">
                  <c:v>45223.958333333328</c:v>
                </c:pt>
                <c:pt idx="7416">
                  <c:v>45224</c:v>
                </c:pt>
                <c:pt idx="7417">
                  <c:v>45224.041666666672</c:v>
                </c:pt>
                <c:pt idx="7418">
                  <c:v>45224.083333333328</c:v>
                </c:pt>
                <c:pt idx="7419">
                  <c:v>45224.125</c:v>
                </c:pt>
                <c:pt idx="7420">
                  <c:v>45224.166666666672</c:v>
                </c:pt>
                <c:pt idx="7421">
                  <c:v>45224.208333333328</c:v>
                </c:pt>
                <c:pt idx="7422">
                  <c:v>45224.25</c:v>
                </c:pt>
                <c:pt idx="7423">
                  <c:v>45224.291666666672</c:v>
                </c:pt>
                <c:pt idx="7424">
                  <c:v>45224.333333333328</c:v>
                </c:pt>
                <c:pt idx="7425">
                  <c:v>45224.375</c:v>
                </c:pt>
                <c:pt idx="7426">
                  <c:v>45224.416666666672</c:v>
                </c:pt>
                <c:pt idx="7427">
                  <c:v>45224.458333333328</c:v>
                </c:pt>
                <c:pt idx="7428">
                  <c:v>45224.5</c:v>
                </c:pt>
                <c:pt idx="7429">
                  <c:v>45224.541666666672</c:v>
                </c:pt>
                <c:pt idx="7430">
                  <c:v>45224.583333333328</c:v>
                </c:pt>
                <c:pt idx="7431">
                  <c:v>45224.625</c:v>
                </c:pt>
                <c:pt idx="7432">
                  <c:v>45224.666666666672</c:v>
                </c:pt>
                <c:pt idx="7433">
                  <c:v>45224.708333333328</c:v>
                </c:pt>
                <c:pt idx="7434">
                  <c:v>45224.75</c:v>
                </c:pt>
                <c:pt idx="7435">
                  <c:v>45224.791666666672</c:v>
                </c:pt>
                <c:pt idx="7436">
                  <c:v>45224.833333333328</c:v>
                </c:pt>
                <c:pt idx="7437">
                  <c:v>45224.875</c:v>
                </c:pt>
                <c:pt idx="7438">
                  <c:v>45224.916666666672</c:v>
                </c:pt>
                <c:pt idx="7439">
                  <c:v>45224.958333333328</c:v>
                </c:pt>
                <c:pt idx="7440">
                  <c:v>45225</c:v>
                </c:pt>
                <c:pt idx="7441">
                  <c:v>45225.041666666672</c:v>
                </c:pt>
                <c:pt idx="7442">
                  <c:v>45225.083333333328</c:v>
                </c:pt>
                <c:pt idx="7443">
                  <c:v>45225.125</c:v>
                </c:pt>
                <c:pt idx="7444">
                  <c:v>45225.166666666672</c:v>
                </c:pt>
                <c:pt idx="7445">
                  <c:v>45225.208333333328</c:v>
                </c:pt>
                <c:pt idx="7446">
                  <c:v>45225.25</c:v>
                </c:pt>
                <c:pt idx="7447">
                  <c:v>45225.291666666672</c:v>
                </c:pt>
                <c:pt idx="7448">
                  <c:v>45225.333333333328</c:v>
                </c:pt>
                <c:pt idx="7449">
                  <c:v>45225.375</c:v>
                </c:pt>
                <c:pt idx="7450">
                  <c:v>45225.416666666672</c:v>
                </c:pt>
                <c:pt idx="7451">
                  <c:v>45225.458333333328</c:v>
                </c:pt>
                <c:pt idx="7452">
                  <c:v>45225.5</c:v>
                </c:pt>
                <c:pt idx="7453">
                  <c:v>45225.541666666672</c:v>
                </c:pt>
                <c:pt idx="7454">
                  <c:v>45225.583333333328</c:v>
                </c:pt>
                <c:pt idx="7455">
                  <c:v>45225.625</c:v>
                </c:pt>
                <c:pt idx="7456">
                  <c:v>45225.666666666672</c:v>
                </c:pt>
                <c:pt idx="7457">
                  <c:v>45225.708333333328</c:v>
                </c:pt>
                <c:pt idx="7458">
                  <c:v>45225.75</c:v>
                </c:pt>
                <c:pt idx="7459">
                  <c:v>45225.791666666672</c:v>
                </c:pt>
                <c:pt idx="7460">
                  <c:v>45225.833333333328</c:v>
                </c:pt>
                <c:pt idx="7461">
                  <c:v>45225.875</c:v>
                </c:pt>
                <c:pt idx="7462">
                  <c:v>45225.916666666672</c:v>
                </c:pt>
                <c:pt idx="7463">
                  <c:v>45225.958333333328</c:v>
                </c:pt>
                <c:pt idx="7464">
                  <c:v>45226</c:v>
                </c:pt>
                <c:pt idx="7465">
                  <c:v>45226.041666666672</c:v>
                </c:pt>
                <c:pt idx="7466">
                  <c:v>45226.083333333328</c:v>
                </c:pt>
                <c:pt idx="7467">
                  <c:v>45226.125</c:v>
                </c:pt>
                <c:pt idx="7468">
                  <c:v>45226.166666666672</c:v>
                </c:pt>
                <c:pt idx="7469">
                  <c:v>45226.208333333328</c:v>
                </c:pt>
                <c:pt idx="7470">
                  <c:v>45226.25</c:v>
                </c:pt>
                <c:pt idx="7471">
                  <c:v>45226.291666666672</c:v>
                </c:pt>
                <c:pt idx="7472">
                  <c:v>45226.333333333328</c:v>
                </c:pt>
                <c:pt idx="7473">
                  <c:v>45226.375</c:v>
                </c:pt>
                <c:pt idx="7474">
                  <c:v>45226.416666666672</c:v>
                </c:pt>
                <c:pt idx="7475">
                  <c:v>45226.458333333328</c:v>
                </c:pt>
                <c:pt idx="7476">
                  <c:v>45226.5</c:v>
                </c:pt>
                <c:pt idx="7477">
                  <c:v>45226.541666666672</c:v>
                </c:pt>
                <c:pt idx="7478">
                  <c:v>45226.583333333328</c:v>
                </c:pt>
                <c:pt idx="7479">
                  <c:v>45226.625</c:v>
                </c:pt>
                <c:pt idx="7480">
                  <c:v>45226.666666666672</c:v>
                </c:pt>
                <c:pt idx="7481">
                  <c:v>45226.708333333328</c:v>
                </c:pt>
                <c:pt idx="7482">
                  <c:v>45226.75</c:v>
                </c:pt>
                <c:pt idx="7483">
                  <c:v>45226.791666666672</c:v>
                </c:pt>
                <c:pt idx="7484">
                  <c:v>45226.833333333328</c:v>
                </c:pt>
                <c:pt idx="7485">
                  <c:v>45226.875</c:v>
                </c:pt>
                <c:pt idx="7486">
                  <c:v>45226.916666666672</c:v>
                </c:pt>
                <c:pt idx="7487">
                  <c:v>45226.958333333328</c:v>
                </c:pt>
                <c:pt idx="7488">
                  <c:v>45227</c:v>
                </c:pt>
                <c:pt idx="7489">
                  <c:v>45227.041666666672</c:v>
                </c:pt>
                <c:pt idx="7490">
                  <c:v>45227.083333333328</c:v>
                </c:pt>
                <c:pt idx="7491">
                  <c:v>45227.125</c:v>
                </c:pt>
                <c:pt idx="7492">
                  <c:v>45227.166666666672</c:v>
                </c:pt>
                <c:pt idx="7493">
                  <c:v>45227.208333333328</c:v>
                </c:pt>
                <c:pt idx="7494">
                  <c:v>45227.25</c:v>
                </c:pt>
                <c:pt idx="7495">
                  <c:v>45227.291666666672</c:v>
                </c:pt>
                <c:pt idx="7496">
                  <c:v>45227.333333333328</c:v>
                </c:pt>
                <c:pt idx="7497">
                  <c:v>45227.375</c:v>
                </c:pt>
                <c:pt idx="7498">
                  <c:v>45227.416666666672</c:v>
                </c:pt>
                <c:pt idx="7499">
                  <c:v>45227.458333333328</c:v>
                </c:pt>
                <c:pt idx="7500">
                  <c:v>45227.5</c:v>
                </c:pt>
                <c:pt idx="7501">
                  <c:v>45227.541666666672</c:v>
                </c:pt>
                <c:pt idx="7502">
                  <c:v>45227.583333333328</c:v>
                </c:pt>
                <c:pt idx="7503">
                  <c:v>45227.625</c:v>
                </c:pt>
                <c:pt idx="7504">
                  <c:v>45227.666666666672</c:v>
                </c:pt>
                <c:pt idx="7505">
                  <c:v>45227.708333333328</c:v>
                </c:pt>
                <c:pt idx="7506">
                  <c:v>45227.75</c:v>
                </c:pt>
                <c:pt idx="7507">
                  <c:v>45227.791666666672</c:v>
                </c:pt>
                <c:pt idx="7508">
                  <c:v>45227.833333333328</c:v>
                </c:pt>
                <c:pt idx="7509">
                  <c:v>45227.875</c:v>
                </c:pt>
                <c:pt idx="7510">
                  <c:v>45227.916666666672</c:v>
                </c:pt>
                <c:pt idx="7511">
                  <c:v>45227.958333333328</c:v>
                </c:pt>
                <c:pt idx="7512">
                  <c:v>45228</c:v>
                </c:pt>
                <c:pt idx="7513">
                  <c:v>45228.041666666672</c:v>
                </c:pt>
                <c:pt idx="7514">
                  <c:v>45228.083333333328</c:v>
                </c:pt>
                <c:pt idx="7515">
                  <c:v>45228.125</c:v>
                </c:pt>
                <c:pt idx="7516">
                  <c:v>45228.166666666672</c:v>
                </c:pt>
                <c:pt idx="7517">
                  <c:v>45228.208333333328</c:v>
                </c:pt>
                <c:pt idx="7518">
                  <c:v>45228.25</c:v>
                </c:pt>
                <c:pt idx="7519">
                  <c:v>45228.291666666672</c:v>
                </c:pt>
                <c:pt idx="7520">
                  <c:v>45228.333333333328</c:v>
                </c:pt>
                <c:pt idx="7521">
                  <c:v>45228.375</c:v>
                </c:pt>
                <c:pt idx="7522">
                  <c:v>45228.416666666672</c:v>
                </c:pt>
                <c:pt idx="7523">
                  <c:v>45228.458333333328</c:v>
                </c:pt>
                <c:pt idx="7524">
                  <c:v>45228.5</c:v>
                </c:pt>
                <c:pt idx="7525">
                  <c:v>45228.541666666672</c:v>
                </c:pt>
                <c:pt idx="7526">
                  <c:v>45228.583333333328</c:v>
                </c:pt>
                <c:pt idx="7527">
                  <c:v>45228.625</c:v>
                </c:pt>
                <c:pt idx="7528">
                  <c:v>45228.666666666672</c:v>
                </c:pt>
                <c:pt idx="7529">
                  <c:v>45228.708333333328</c:v>
                </c:pt>
                <c:pt idx="7530">
                  <c:v>45228.75</c:v>
                </c:pt>
                <c:pt idx="7531">
                  <c:v>45228.791666666672</c:v>
                </c:pt>
                <c:pt idx="7532">
                  <c:v>45228.833333333328</c:v>
                </c:pt>
                <c:pt idx="7533">
                  <c:v>45228.875</c:v>
                </c:pt>
                <c:pt idx="7534">
                  <c:v>45228.916666666672</c:v>
                </c:pt>
                <c:pt idx="7535">
                  <c:v>45228.958333333328</c:v>
                </c:pt>
                <c:pt idx="7536">
                  <c:v>45229</c:v>
                </c:pt>
                <c:pt idx="7537">
                  <c:v>45229.041666666672</c:v>
                </c:pt>
                <c:pt idx="7538">
                  <c:v>45229.083333333328</c:v>
                </c:pt>
                <c:pt idx="7539">
                  <c:v>45229.125</c:v>
                </c:pt>
                <c:pt idx="7540">
                  <c:v>45229.166666666672</c:v>
                </c:pt>
                <c:pt idx="7541">
                  <c:v>45229.208333333328</c:v>
                </c:pt>
                <c:pt idx="7542">
                  <c:v>45229.25</c:v>
                </c:pt>
                <c:pt idx="7543">
                  <c:v>45229.291666666672</c:v>
                </c:pt>
                <c:pt idx="7544">
                  <c:v>45229.333333333328</c:v>
                </c:pt>
                <c:pt idx="7545">
                  <c:v>45229.375</c:v>
                </c:pt>
                <c:pt idx="7546">
                  <c:v>45229.416666666672</c:v>
                </c:pt>
                <c:pt idx="7547">
                  <c:v>45229.458333333328</c:v>
                </c:pt>
                <c:pt idx="7548">
                  <c:v>45229.5</c:v>
                </c:pt>
                <c:pt idx="7549">
                  <c:v>45229.541666666672</c:v>
                </c:pt>
                <c:pt idx="7550">
                  <c:v>45229.583333333328</c:v>
                </c:pt>
                <c:pt idx="7551">
                  <c:v>45229.625</c:v>
                </c:pt>
                <c:pt idx="7552">
                  <c:v>45229.666666666672</c:v>
                </c:pt>
                <c:pt idx="7553">
                  <c:v>45229.708333333328</c:v>
                </c:pt>
                <c:pt idx="7554">
                  <c:v>45229.75</c:v>
                </c:pt>
                <c:pt idx="7555">
                  <c:v>45229.791666666672</c:v>
                </c:pt>
                <c:pt idx="7556">
                  <c:v>45229.833333333328</c:v>
                </c:pt>
                <c:pt idx="7557">
                  <c:v>45229.875</c:v>
                </c:pt>
                <c:pt idx="7558">
                  <c:v>45229.916666666672</c:v>
                </c:pt>
                <c:pt idx="7559">
                  <c:v>45229.958333333328</c:v>
                </c:pt>
                <c:pt idx="7560">
                  <c:v>45230</c:v>
                </c:pt>
                <c:pt idx="7561">
                  <c:v>45230.041666666672</c:v>
                </c:pt>
                <c:pt idx="7562">
                  <c:v>45230.083333333328</c:v>
                </c:pt>
                <c:pt idx="7563">
                  <c:v>45230.125</c:v>
                </c:pt>
                <c:pt idx="7564">
                  <c:v>45230.166666666672</c:v>
                </c:pt>
                <c:pt idx="7565">
                  <c:v>45230.208333333328</c:v>
                </c:pt>
                <c:pt idx="7566">
                  <c:v>45230.25</c:v>
                </c:pt>
                <c:pt idx="7567">
                  <c:v>45230.291666666672</c:v>
                </c:pt>
                <c:pt idx="7568">
                  <c:v>45230.333333333328</c:v>
                </c:pt>
                <c:pt idx="7569">
                  <c:v>45230.375</c:v>
                </c:pt>
                <c:pt idx="7570">
                  <c:v>45230.416666666672</c:v>
                </c:pt>
                <c:pt idx="7571">
                  <c:v>45230.458333333328</c:v>
                </c:pt>
                <c:pt idx="7572">
                  <c:v>45230.5</c:v>
                </c:pt>
                <c:pt idx="7573">
                  <c:v>45230.541666666672</c:v>
                </c:pt>
                <c:pt idx="7574">
                  <c:v>45230.583333333328</c:v>
                </c:pt>
                <c:pt idx="7575">
                  <c:v>45230.625</c:v>
                </c:pt>
                <c:pt idx="7576">
                  <c:v>45230.666666666672</c:v>
                </c:pt>
                <c:pt idx="7577">
                  <c:v>45230.708333333328</c:v>
                </c:pt>
                <c:pt idx="7578">
                  <c:v>45230.75</c:v>
                </c:pt>
                <c:pt idx="7579">
                  <c:v>45230.791666666672</c:v>
                </c:pt>
                <c:pt idx="7580">
                  <c:v>45230.833333333328</c:v>
                </c:pt>
                <c:pt idx="7581">
                  <c:v>45230.875</c:v>
                </c:pt>
                <c:pt idx="7582">
                  <c:v>45230.916666666672</c:v>
                </c:pt>
                <c:pt idx="7583">
                  <c:v>45230.958333333328</c:v>
                </c:pt>
                <c:pt idx="7584">
                  <c:v>45231</c:v>
                </c:pt>
                <c:pt idx="7585">
                  <c:v>45231.041666666672</c:v>
                </c:pt>
                <c:pt idx="7586">
                  <c:v>45231.083333333328</c:v>
                </c:pt>
                <c:pt idx="7587">
                  <c:v>45231.125</c:v>
                </c:pt>
                <c:pt idx="7588">
                  <c:v>45231.166666666672</c:v>
                </c:pt>
                <c:pt idx="7589">
                  <c:v>45231.208333333328</c:v>
                </c:pt>
                <c:pt idx="7590">
                  <c:v>45231.25</c:v>
                </c:pt>
                <c:pt idx="7591">
                  <c:v>45231.291666666672</c:v>
                </c:pt>
                <c:pt idx="7592">
                  <c:v>45231.333333333328</c:v>
                </c:pt>
                <c:pt idx="7593">
                  <c:v>45231.375</c:v>
                </c:pt>
                <c:pt idx="7594">
                  <c:v>45231.416666666672</c:v>
                </c:pt>
                <c:pt idx="7595">
                  <c:v>45231.458333333328</c:v>
                </c:pt>
                <c:pt idx="7596">
                  <c:v>45231.5</c:v>
                </c:pt>
                <c:pt idx="7597">
                  <c:v>45231.541666666672</c:v>
                </c:pt>
                <c:pt idx="7598">
                  <c:v>45231.583333333328</c:v>
                </c:pt>
                <c:pt idx="7599">
                  <c:v>45231.625</c:v>
                </c:pt>
                <c:pt idx="7600">
                  <c:v>45231.666666666672</c:v>
                </c:pt>
                <c:pt idx="7601">
                  <c:v>45231.708333333328</c:v>
                </c:pt>
                <c:pt idx="7602">
                  <c:v>45231.75</c:v>
                </c:pt>
                <c:pt idx="7603">
                  <c:v>45231.791666666672</c:v>
                </c:pt>
                <c:pt idx="7604">
                  <c:v>45231.833333333328</c:v>
                </c:pt>
                <c:pt idx="7605">
                  <c:v>45231.875</c:v>
                </c:pt>
                <c:pt idx="7606">
                  <c:v>45231.916666666672</c:v>
                </c:pt>
                <c:pt idx="7607">
                  <c:v>45231.958333333328</c:v>
                </c:pt>
                <c:pt idx="7608">
                  <c:v>45232</c:v>
                </c:pt>
                <c:pt idx="7609">
                  <c:v>45232.041666666672</c:v>
                </c:pt>
                <c:pt idx="7610">
                  <c:v>45232.083333333328</c:v>
                </c:pt>
                <c:pt idx="7611">
                  <c:v>45232.125</c:v>
                </c:pt>
                <c:pt idx="7612">
                  <c:v>45232.166666666672</c:v>
                </c:pt>
                <c:pt idx="7613">
                  <c:v>45232.208333333328</c:v>
                </c:pt>
                <c:pt idx="7614">
                  <c:v>45232.25</c:v>
                </c:pt>
                <c:pt idx="7615">
                  <c:v>45232.291666666672</c:v>
                </c:pt>
                <c:pt idx="7616">
                  <c:v>45232.333333333328</c:v>
                </c:pt>
                <c:pt idx="7617">
                  <c:v>45232.375</c:v>
                </c:pt>
                <c:pt idx="7618">
                  <c:v>45232.416666666672</c:v>
                </c:pt>
                <c:pt idx="7619">
                  <c:v>45232.458333333328</c:v>
                </c:pt>
                <c:pt idx="7620">
                  <c:v>45232.5</c:v>
                </c:pt>
                <c:pt idx="7621">
                  <c:v>45232.541666666672</c:v>
                </c:pt>
                <c:pt idx="7622">
                  <c:v>45232.583333333328</c:v>
                </c:pt>
                <c:pt idx="7623">
                  <c:v>45232.625</c:v>
                </c:pt>
                <c:pt idx="7624">
                  <c:v>45232.666666666672</c:v>
                </c:pt>
                <c:pt idx="7625">
                  <c:v>45232.708333333328</c:v>
                </c:pt>
                <c:pt idx="7626">
                  <c:v>45232.75</c:v>
                </c:pt>
                <c:pt idx="7627">
                  <c:v>45232.791666666672</c:v>
                </c:pt>
                <c:pt idx="7628">
                  <c:v>45232.833333333328</c:v>
                </c:pt>
                <c:pt idx="7629">
                  <c:v>45232.875</c:v>
                </c:pt>
                <c:pt idx="7630">
                  <c:v>45232.916666666672</c:v>
                </c:pt>
                <c:pt idx="7631">
                  <c:v>45232.958333333328</c:v>
                </c:pt>
                <c:pt idx="7632">
                  <c:v>45233</c:v>
                </c:pt>
                <c:pt idx="7633">
                  <c:v>45233.041666666672</c:v>
                </c:pt>
                <c:pt idx="7634">
                  <c:v>45233.083333333328</c:v>
                </c:pt>
                <c:pt idx="7635">
                  <c:v>45233.125</c:v>
                </c:pt>
                <c:pt idx="7636">
                  <c:v>45233.166666666672</c:v>
                </c:pt>
                <c:pt idx="7637">
                  <c:v>45233.208333333328</c:v>
                </c:pt>
                <c:pt idx="7638">
                  <c:v>45233.25</c:v>
                </c:pt>
                <c:pt idx="7639">
                  <c:v>45233.291666666672</c:v>
                </c:pt>
                <c:pt idx="7640">
                  <c:v>45233.333333333328</c:v>
                </c:pt>
                <c:pt idx="7641">
                  <c:v>45233.375</c:v>
                </c:pt>
                <c:pt idx="7642">
                  <c:v>45233.416666666672</c:v>
                </c:pt>
                <c:pt idx="7643">
                  <c:v>45233.458333333328</c:v>
                </c:pt>
                <c:pt idx="7644">
                  <c:v>45233.5</c:v>
                </c:pt>
                <c:pt idx="7645">
                  <c:v>45233.541666666672</c:v>
                </c:pt>
                <c:pt idx="7646">
                  <c:v>45233.583333333328</c:v>
                </c:pt>
                <c:pt idx="7647">
                  <c:v>45233.625</c:v>
                </c:pt>
                <c:pt idx="7648">
                  <c:v>45233.666666666672</c:v>
                </c:pt>
                <c:pt idx="7649">
                  <c:v>45233.708333333328</c:v>
                </c:pt>
                <c:pt idx="7650">
                  <c:v>45233.75</c:v>
                </c:pt>
                <c:pt idx="7651">
                  <c:v>45233.791666666672</c:v>
                </c:pt>
                <c:pt idx="7652">
                  <c:v>45233.833333333328</c:v>
                </c:pt>
                <c:pt idx="7653">
                  <c:v>45233.875</c:v>
                </c:pt>
                <c:pt idx="7654">
                  <c:v>45233.916666666672</c:v>
                </c:pt>
                <c:pt idx="7655">
                  <c:v>45233.958333333328</c:v>
                </c:pt>
                <c:pt idx="7656">
                  <c:v>45234</c:v>
                </c:pt>
                <c:pt idx="7657">
                  <c:v>45234.041666666672</c:v>
                </c:pt>
                <c:pt idx="7658">
                  <c:v>45234.083333333328</c:v>
                </c:pt>
                <c:pt idx="7659">
                  <c:v>45234.125</c:v>
                </c:pt>
                <c:pt idx="7660">
                  <c:v>45234.166666666672</c:v>
                </c:pt>
                <c:pt idx="7661">
                  <c:v>45234.208333333328</c:v>
                </c:pt>
                <c:pt idx="7662">
                  <c:v>45234.25</c:v>
                </c:pt>
                <c:pt idx="7663">
                  <c:v>45234.291666666672</c:v>
                </c:pt>
                <c:pt idx="7664">
                  <c:v>45234.333333333328</c:v>
                </c:pt>
                <c:pt idx="7665">
                  <c:v>45234.375</c:v>
                </c:pt>
                <c:pt idx="7666">
                  <c:v>45234.416666666672</c:v>
                </c:pt>
                <c:pt idx="7667">
                  <c:v>45234.458333333328</c:v>
                </c:pt>
                <c:pt idx="7668">
                  <c:v>45234.5</c:v>
                </c:pt>
                <c:pt idx="7669">
                  <c:v>45234.541666666672</c:v>
                </c:pt>
                <c:pt idx="7670">
                  <c:v>45234.583333333328</c:v>
                </c:pt>
                <c:pt idx="7671">
                  <c:v>45234.625</c:v>
                </c:pt>
                <c:pt idx="7672">
                  <c:v>45234.666666666672</c:v>
                </c:pt>
                <c:pt idx="7673">
                  <c:v>45234.708333333328</c:v>
                </c:pt>
                <c:pt idx="7674">
                  <c:v>45234.75</c:v>
                </c:pt>
                <c:pt idx="7675">
                  <c:v>45234.791666666672</c:v>
                </c:pt>
                <c:pt idx="7676">
                  <c:v>45234.833333333328</c:v>
                </c:pt>
                <c:pt idx="7677">
                  <c:v>45234.875</c:v>
                </c:pt>
                <c:pt idx="7678">
                  <c:v>45234.916666666672</c:v>
                </c:pt>
                <c:pt idx="7679">
                  <c:v>45234.958333333328</c:v>
                </c:pt>
                <c:pt idx="7680">
                  <c:v>45235</c:v>
                </c:pt>
                <c:pt idx="7681">
                  <c:v>45235.041666666672</c:v>
                </c:pt>
                <c:pt idx="7682">
                  <c:v>45235.083333333328</c:v>
                </c:pt>
                <c:pt idx="7683">
                  <c:v>45235.125</c:v>
                </c:pt>
                <c:pt idx="7684">
                  <c:v>45235.166666666672</c:v>
                </c:pt>
                <c:pt idx="7685">
                  <c:v>45235.208333333328</c:v>
                </c:pt>
                <c:pt idx="7686">
                  <c:v>45235.25</c:v>
                </c:pt>
                <c:pt idx="7687">
                  <c:v>45235.291666666672</c:v>
                </c:pt>
                <c:pt idx="7688">
                  <c:v>45235.333333333328</c:v>
                </c:pt>
                <c:pt idx="7689">
                  <c:v>45235.375</c:v>
                </c:pt>
                <c:pt idx="7690">
                  <c:v>45235.416666666672</c:v>
                </c:pt>
                <c:pt idx="7691">
                  <c:v>45235.458333333328</c:v>
                </c:pt>
                <c:pt idx="7692">
                  <c:v>45235.5</c:v>
                </c:pt>
                <c:pt idx="7693">
                  <c:v>45235.541666666672</c:v>
                </c:pt>
                <c:pt idx="7694">
                  <c:v>45235.583333333328</c:v>
                </c:pt>
                <c:pt idx="7695">
                  <c:v>45235.625</c:v>
                </c:pt>
                <c:pt idx="7696">
                  <c:v>45235.666666666672</c:v>
                </c:pt>
                <c:pt idx="7697">
                  <c:v>45235.708333333328</c:v>
                </c:pt>
                <c:pt idx="7698">
                  <c:v>45235.75</c:v>
                </c:pt>
                <c:pt idx="7699">
                  <c:v>45235.791666666672</c:v>
                </c:pt>
                <c:pt idx="7700">
                  <c:v>45235.833333333328</c:v>
                </c:pt>
                <c:pt idx="7701">
                  <c:v>45235.875</c:v>
                </c:pt>
                <c:pt idx="7702">
                  <c:v>45235.916666666672</c:v>
                </c:pt>
                <c:pt idx="7703">
                  <c:v>45235.958333333328</c:v>
                </c:pt>
                <c:pt idx="7704">
                  <c:v>45236</c:v>
                </c:pt>
                <c:pt idx="7705">
                  <c:v>45236.041666666672</c:v>
                </c:pt>
                <c:pt idx="7706">
                  <c:v>45236.083333333328</c:v>
                </c:pt>
                <c:pt idx="7707">
                  <c:v>45236.125</c:v>
                </c:pt>
                <c:pt idx="7708">
                  <c:v>45236.166666666672</c:v>
                </c:pt>
                <c:pt idx="7709">
                  <c:v>45236.208333333328</c:v>
                </c:pt>
                <c:pt idx="7710">
                  <c:v>45236.25</c:v>
                </c:pt>
                <c:pt idx="7711">
                  <c:v>45236.291666666672</c:v>
                </c:pt>
                <c:pt idx="7712">
                  <c:v>45236.333333333328</c:v>
                </c:pt>
                <c:pt idx="7713">
                  <c:v>45236.375</c:v>
                </c:pt>
                <c:pt idx="7714">
                  <c:v>45236.416666666672</c:v>
                </c:pt>
                <c:pt idx="7715">
                  <c:v>45236.458333333328</c:v>
                </c:pt>
                <c:pt idx="7716">
                  <c:v>45236.5</c:v>
                </c:pt>
                <c:pt idx="7717">
                  <c:v>45236.541666666672</c:v>
                </c:pt>
                <c:pt idx="7718">
                  <c:v>45236.583333333328</c:v>
                </c:pt>
                <c:pt idx="7719">
                  <c:v>45236.625</c:v>
                </c:pt>
                <c:pt idx="7720">
                  <c:v>45236.666666666672</c:v>
                </c:pt>
                <c:pt idx="7721">
                  <c:v>45236.708333333328</c:v>
                </c:pt>
                <c:pt idx="7722">
                  <c:v>45236.75</c:v>
                </c:pt>
                <c:pt idx="7723">
                  <c:v>45236.791666666672</c:v>
                </c:pt>
                <c:pt idx="7724">
                  <c:v>45236.833333333328</c:v>
                </c:pt>
                <c:pt idx="7725">
                  <c:v>45236.875</c:v>
                </c:pt>
                <c:pt idx="7726">
                  <c:v>45236.916666666672</c:v>
                </c:pt>
                <c:pt idx="7727">
                  <c:v>45236.958333333328</c:v>
                </c:pt>
                <c:pt idx="7728">
                  <c:v>45237</c:v>
                </c:pt>
                <c:pt idx="7729">
                  <c:v>45237.041666666672</c:v>
                </c:pt>
                <c:pt idx="7730">
                  <c:v>45237.083333333328</c:v>
                </c:pt>
                <c:pt idx="7731">
                  <c:v>45237.125</c:v>
                </c:pt>
                <c:pt idx="7732">
                  <c:v>45237.166666666672</c:v>
                </c:pt>
                <c:pt idx="7733">
                  <c:v>45237.208333333328</c:v>
                </c:pt>
                <c:pt idx="7734">
                  <c:v>45237.25</c:v>
                </c:pt>
                <c:pt idx="7735">
                  <c:v>45237.291666666672</c:v>
                </c:pt>
                <c:pt idx="7736">
                  <c:v>45237.333333333328</c:v>
                </c:pt>
                <c:pt idx="7737">
                  <c:v>45237.375</c:v>
                </c:pt>
                <c:pt idx="7738">
                  <c:v>45237.416666666672</c:v>
                </c:pt>
                <c:pt idx="7739">
                  <c:v>45237.458333333328</c:v>
                </c:pt>
                <c:pt idx="7740">
                  <c:v>45237.5</c:v>
                </c:pt>
                <c:pt idx="7741">
                  <c:v>45237.541666666672</c:v>
                </c:pt>
                <c:pt idx="7742">
                  <c:v>45237.583333333328</c:v>
                </c:pt>
                <c:pt idx="7743">
                  <c:v>45237.625</c:v>
                </c:pt>
                <c:pt idx="7744">
                  <c:v>45237.666666666672</c:v>
                </c:pt>
                <c:pt idx="7745">
                  <c:v>45237.708333333328</c:v>
                </c:pt>
                <c:pt idx="7746">
                  <c:v>45237.75</c:v>
                </c:pt>
                <c:pt idx="7747">
                  <c:v>45237.791666666672</c:v>
                </c:pt>
                <c:pt idx="7748">
                  <c:v>45237.833333333328</c:v>
                </c:pt>
                <c:pt idx="7749">
                  <c:v>45237.875</c:v>
                </c:pt>
                <c:pt idx="7750">
                  <c:v>45237.916666666672</c:v>
                </c:pt>
                <c:pt idx="7751">
                  <c:v>45237.958333333328</c:v>
                </c:pt>
                <c:pt idx="7752">
                  <c:v>45238</c:v>
                </c:pt>
                <c:pt idx="7753">
                  <c:v>45238.041666666672</c:v>
                </c:pt>
                <c:pt idx="7754">
                  <c:v>45238.083333333328</c:v>
                </c:pt>
                <c:pt idx="7755">
                  <c:v>45238.125</c:v>
                </c:pt>
                <c:pt idx="7756">
                  <c:v>45238.166666666672</c:v>
                </c:pt>
                <c:pt idx="7757">
                  <c:v>45238.208333333328</c:v>
                </c:pt>
                <c:pt idx="7758">
                  <c:v>45238.25</c:v>
                </c:pt>
                <c:pt idx="7759">
                  <c:v>45238.291666666672</c:v>
                </c:pt>
                <c:pt idx="7760">
                  <c:v>45238.333333333328</c:v>
                </c:pt>
                <c:pt idx="7761">
                  <c:v>45238.375</c:v>
                </c:pt>
                <c:pt idx="7762">
                  <c:v>45238.416666666672</c:v>
                </c:pt>
                <c:pt idx="7763">
                  <c:v>45238.458333333328</c:v>
                </c:pt>
                <c:pt idx="7764">
                  <c:v>45238.5</c:v>
                </c:pt>
                <c:pt idx="7765">
                  <c:v>45238.541666666672</c:v>
                </c:pt>
                <c:pt idx="7766">
                  <c:v>45238.583333333328</c:v>
                </c:pt>
                <c:pt idx="7767">
                  <c:v>45238.625</c:v>
                </c:pt>
                <c:pt idx="7768">
                  <c:v>45238.666666666672</c:v>
                </c:pt>
                <c:pt idx="7769">
                  <c:v>45238.708333333328</c:v>
                </c:pt>
                <c:pt idx="7770">
                  <c:v>45238.75</c:v>
                </c:pt>
                <c:pt idx="7771">
                  <c:v>45238.791666666672</c:v>
                </c:pt>
                <c:pt idx="7772">
                  <c:v>45238.833333333328</c:v>
                </c:pt>
                <c:pt idx="7773">
                  <c:v>45238.875</c:v>
                </c:pt>
                <c:pt idx="7774">
                  <c:v>45238.916666666672</c:v>
                </c:pt>
                <c:pt idx="7775">
                  <c:v>45238.958333333328</c:v>
                </c:pt>
                <c:pt idx="7776">
                  <c:v>45239</c:v>
                </c:pt>
                <c:pt idx="7777">
                  <c:v>45239.041666666672</c:v>
                </c:pt>
                <c:pt idx="7778">
                  <c:v>45239.083333333328</c:v>
                </c:pt>
                <c:pt idx="7779">
                  <c:v>45239.125</c:v>
                </c:pt>
                <c:pt idx="7780">
                  <c:v>45239.166666666672</c:v>
                </c:pt>
                <c:pt idx="7781">
                  <c:v>45239.208333333328</c:v>
                </c:pt>
                <c:pt idx="7782">
                  <c:v>45239.25</c:v>
                </c:pt>
                <c:pt idx="7783">
                  <c:v>45239.291666666672</c:v>
                </c:pt>
                <c:pt idx="7784">
                  <c:v>45239.333333333328</c:v>
                </c:pt>
                <c:pt idx="7785">
                  <c:v>45239.375</c:v>
                </c:pt>
                <c:pt idx="7786">
                  <c:v>45239.416666666672</c:v>
                </c:pt>
                <c:pt idx="7787">
                  <c:v>45239.458333333328</c:v>
                </c:pt>
                <c:pt idx="7788">
                  <c:v>45239.5</c:v>
                </c:pt>
                <c:pt idx="7789">
                  <c:v>45239.541666666672</c:v>
                </c:pt>
                <c:pt idx="7790">
                  <c:v>45239.583333333328</c:v>
                </c:pt>
                <c:pt idx="7791">
                  <c:v>45239.625</c:v>
                </c:pt>
                <c:pt idx="7792">
                  <c:v>45239.666666666672</c:v>
                </c:pt>
                <c:pt idx="7793">
                  <c:v>45239.708333333328</c:v>
                </c:pt>
                <c:pt idx="7794">
                  <c:v>45239.75</c:v>
                </c:pt>
                <c:pt idx="7795">
                  <c:v>45239.791666666672</c:v>
                </c:pt>
                <c:pt idx="7796">
                  <c:v>45239.833333333328</c:v>
                </c:pt>
                <c:pt idx="7797">
                  <c:v>45239.875</c:v>
                </c:pt>
                <c:pt idx="7798">
                  <c:v>45239.916666666672</c:v>
                </c:pt>
                <c:pt idx="7799">
                  <c:v>45239.958333333328</c:v>
                </c:pt>
                <c:pt idx="7800">
                  <c:v>45240</c:v>
                </c:pt>
                <c:pt idx="7801">
                  <c:v>45240.041666666672</c:v>
                </c:pt>
                <c:pt idx="7802">
                  <c:v>45240.083333333328</c:v>
                </c:pt>
                <c:pt idx="7803">
                  <c:v>45240.125</c:v>
                </c:pt>
                <c:pt idx="7804">
                  <c:v>45240.166666666672</c:v>
                </c:pt>
                <c:pt idx="7805">
                  <c:v>45240.208333333328</c:v>
                </c:pt>
                <c:pt idx="7806">
                  <c:v>45240.25</c:v>
                </c:pt>
                <c:pt idx="7807">
                  <c:v>45240.291666666672</c:v>
                </c:pt>
                <c:pt idx="7808">
                  <c:v>45240.333333333328</c:v>
                </c:pt>
                <c:pt idx="7809">
                  <c:v>45240.375</c:v>
                </c:pt>
                <c:pt idx="7810">
                  <c:v>45240.416666666672</c:v>
                </c:pt>
                <c:pt idx="7811">
                  <c:v>45240.458333333328</c:v>
                </c:pt>
                <c:pt idx="7812">
                  <c:v>45240.5</c:v>
                </c:pt>
                <c:pt idx="7813">
                  <c:v>45240.541666666672</c:v>
                </c:pt>
                <c:pt idx="7814">
                  <c:v>45240.583333333328</c:v>
                </c:pt>
                <c:pt idx="7815">
                  <c:v>45240.625</c:v>
                </c:pt>
                <c:pt idx="7816">
                  <c:v>45240.666666666672</c:v>
                </c:pt>
                <c:pt idx="7817">
                  <c:v>45240.708333333328</c:v>
                </c:pt>
                <c:pt idx="7818">
                  <c:v>45240.75</c:v>
                </c:pt>
                <c:pt idx="7819">
                  <c:v>45240.791666666672</c:v>
                </c:pt>
                <c:pt idx="7820">
                  <c:v>45240.833333333328</c:v>
                </c:pt>
                <c:pt idx="7821">
                  <c:v>45240.875</c:v>
                </c:pt>
                <c:pt idx="7822">
                  <c:v>45240.916666666672</c:v>
                </c:pt>
                <c:pt idx="7823">
                  <c:v>45240.958333333328</c:v>
                </c:pt>
                <c:pt idx="7824">
                  <c:v>45241</c:v>
                </c:pt>
                <c:pt idx="7825">
                  <c:v>45241.041666666672</c:v>
                </c:pt>
                <c:pt idx="7826">
                  <c:v>45241.083333333328</c:v>
                </c:pt>
                <c:pt idx="7827">
                  <c:v>45241.125</c:v>
                </c:pt>
                <c:pt idx="7828">
                  <c:v>45241.166666666672</c:v>
                </c:pt>
                <c:pt idx="7829">
                  <c:v>45241.208333333328</c:v>
                </c:pt>
                <c:pt idx="7830">
                  <c:v>45241.25</c:v>
                </c:pt>
                <c:pt idx="7831">
                  <c:v>45241.291666666672</c:v>
                </c:pt>
                <c:pt idx="7832">
                  <c:v>45241.333333333328</c:v>
                </c:pt>
                <c:pt idx="7833">
                  <c:v>45241.375</c:v>
                </c:pt>
                <c:pt idx="7834">
                  <c:v>45241.416666666672</c:v>
                </c:pt>
                <c:pt idx="7835">
                  <c:v>45241.458333333328</c:v>
                </c:pt>
                <c:pt idx="7836">
                  <c:v>45241.5</c:v>
                </c:pt>
                <c:pt idx="7837">
                  <c:v>45241.541666666672</c:v>
                </c:pt>
                <c:pt idx="7838">
                  <c:v>45241.583333333328</c:v>
                </c:pt>
                <c:pt idx="7839">
                  <c:v>45241.625</c:v>
                </c:pt>
                <c:pt idx="7840">
                  <c:v>45241.666666666672</c:v>
                </c:pt>
                <c:pt idx="7841">
                  <c:v>45241.708333333328</c:v>
                </c:pt>
                <c:pt idx="7842">
                  <c:v>45241.75</c:v>
                </c:pt>
                <c:pt idx="7843">
                  <c:v>45241.791666666672</c:v>
                </c:pt>
                <c:pt idx="7844">
                  <c:v>45241.833333333328</c:v>
                </c:pt>
                <c:pt idx="7845">
                  <c:v>45241.875</c:v>
                </c:pt>
                <c:pt idx="7846">
                  <c:v>45241.916666666672</c:v>
                </c:pt>
                <c:pt idx="7847">
                  <c:v>45241.958333333328</c:v>
                </c:pt>
                <c:pt idx="7848">
                  <c:v>45242</c:v>
                </c:pt>
                <c:pt idx="7849">
                  <c:v>45242.041666666672</c:v>
                </c:pt>
                <c:pt idx="7850">
                  <c:v>45242.083333333328</c:v>
                </c:pt>
                <c:pt idx="7851">
                  <c:v>45242.125</c:v>
                </c:pt>
                <c:pt idx="7852">
                  <c:v>45242.166666666672</c:v>
                </c:pt>
                <c:pt idx="7853">
                  <c:v>45242.208333333328</c:v>
                </c:pt>
                <c:pt idx="7854">
                  <c:v>45242.25</c:v>
                </c:pt>
                <c:pt idx="7855">
                  <c:v>45242.291666666672</c:v>
                </c:pt>
                <c:pt idx="7856">
                  <c:v>45242.333333333328</c:v>
                </c:pt>
                <c:pt idx="7857">
                  <c:v>45242.375</c:v>
                </c:pt>
                <c:pt idx="7858">
                  <c:v>45242.416666666672</c:v>
                </c:pt>
                <c:pt idx="7859">
                  <c:v>45242.458333333328</c:v>
                </c:pt>
                <c:pt idx="7860">
                  <c:v>45242.5</c:v>
                </c:pt>
                <c:pt idx="7861">
                  <c:v>45242.541666666672</c:v>
                </c:pt>
                <c:pt idx="7862">
                  <c:v>45242.583333333328</c:v>
                </c:pt>
                <c:pt idx="7863">
                  <c:v>45242.625</c:v>
                </c:pt>
                <c:pt idx="7864">
                  <c:v>45242.666666666672</c:v>
                </c:pt>
                <c:pt idx="7865">
                  <c:v>45242.708333333328</c:v>
                </c:pt>
                <c:pt idx="7866">
                  <c:v>45242.75</c:v>
                </c:pt>
                <c:pt idx="7867">
                  <c:v>45242.791666666672</c:v>
                </c:pt>
                <c:pt idx="7868">
                  <c:v>45242.833333333328</c:v>
                </c:pt>
                <c:pt idx="7869">
                  <c:v>45242.875</c:v>
                </c:pt>
                <c:pt idx="7870">
                  <c:v>45242.916666666672</c:v>
                </c:pt>
                <c:pt idx="7871">
                  <c:v>45242.958333333328</c:v>
                </c:pt>
                <c:pt idx="7872">
                  <c:v>45243</c:v>
                </c:pt>
                <c:pt idx="7873">
                  <c:v>45243.041666666672</c:v>
                </c:pt>
                <c:pt idx="7874">
                  <c:v>45243.083333333328</c:v>
                </c:pt>
                <c:pt idx="7875">
                  <c:v>45243.125</c:v>
                </c:pt>
                <c:pt idx="7876">
                  <c:v>45243.166666666672</c:v>
                </c:pt>
                <c:pt idx="7877">
                  <c:v>45243.208333333328</c:v>
                </c:pt>
                <c:pt idx="7878">
                  <c:v>45243.25</c:v>
                </c:pt>
                <c:pt idx="7879">
                  <c:v>45243.291666666672</c:v>
                </c:pt>
                <c:pt idx="7880">
                  <c:v>45243.333333333328</c:v>
                </c:pt>
                <c:pt idx="7881">
                  <c:v>45243.375</c:v>
                </c:pt>
                <c:pt idx="7882">
                  <c:v>45243.416666666672</c:v>
                </c:pt>
                <c:pt idx="7883">
                  <c:v>45243.458333333328</c:v>
                </c:pt>
                <c:pt idx="7884">
                  <c:v>45243.5</c:v>
                </c:pt>
                <c:pt idx="7885">
                  <c:v>45243.541666666672</c:v>
                </c:pt>
                <c:pt idx="7886">
                  <c:v>45243.583333333328</c:v>
                </c:pt>
                <c:pt idx="7887">
                  <c:v>45243.625</c:v>
                </c:pt>
                <c:pt idx="7888">
                  <c:v>45243.666666666672</c:v>
                </c:pt>
                <c:pt idx="7889">
                  <c:v>45243.708333333328</c:v>
                </c:pt>
                <c:pt idx="7890">
                  <c:v>45243.75</c:v>
                </c:pt>
                <c:pt idx="7891">
                  <c:v>45243.791666666672</c:v>
                </c:pt>
                <c:pt idx="7892">
                  <c:v>45243.833333333328</c:v>
                </c:pt>
                <c:pt idx="7893">
                  <c:v>45243.875</c:v>
                </c:pt>
                <c:pt idx="7894">
                  <c:v>45243.916666666672</c:v>
                </c:pt>
                <c:pt idx="7895">
                  <c:v>45243.958333333328</c:v>
                </c:pt>
                <c:pt idx="7896">
                  <c:v>45244</c:v>
                </c:pt>
                <c:pt idx="7897">
                  <c:v>45244.041666666672</c:v>
                </c:pt>
                <c:pt idx="7898">
                  <c:v>45244.083333333328</c:v>
                </c:pt>
                <c:pt idx="7899">
                  <c:v>45244.125</c:v>
                </c:pt>
                <c:pt idx="7900">
                  <c:v>45244.166666666672</c:v>
                </c:pt>
                <c:pt idx="7901">
                  <c:v>45244.208333333328</c:v>
                </c:pt>
                <c:pt idx="7902">
                  <c:v>45244.25</c:v>
                </c:pt>
                <c:pt idx="7903">
                  <c:v>45244.291666666672</c:v>
                </c:pt>
                <c:pt idx="7904">
                  <c:v>45244.333333333328</c:v>
                </c:pt>
                <c:pt idx="7905">
                  <c:v>45244.375</c:v>
                </c:pt>
                <c:pt idx="7906">
                  <c:v>45244.416666666672</c:v>
                </c:pt>
                <c:pt idx="7907">
                  <c:v>45244.458333333328</c:v>
                </c:pt>
                <c:pt idx="7908">
                  <c:v>45244.5</c:v>
                </c:pt>
                <c:pt idx="7909">
                  <c:v>45244.541666666672</c:v>
                </c:pt>
                <c:pt idx="7910">
                  <c:v>45244.583333333328</c:v>
                </c:pt>
                <c:pt idx="7911">
                  <c:v>45244.625</c:v>
                </c:pt>
                <c:pt idx="7912">
                  <c:v>45244.666666666672</c:v>
                </c:pt>
                <c:pt idx="7913">
                  <c:v>45244.708333333328</c:v>
                </c:pt>
                <c:pt idx="7914">
                  <c:v>45244.75</c:v>
                </c:pt>
                <c:pt idx="7915">
                  <c:v>45244.791666666672</c:v>
                </c:pt>
                <c:pt idx="7916">
                  <c:v>45244.833333333328</c:v>
                </c:pt>
                <c:pt idx="7917">
                  <c:v>45244.875</c:v>
                </c:pt>
                <c:pt idx="7918">
                  <c:v>45244.916666666672</c:v>
                </c:pt>
                <c:pt idx="7919">
                  <c:v>45244.958333333328</c:v>
                </c:pt>
                <c:pt idx="7920">
                  <c:v>45245</c:v>
                </c:pt>
                <c:pt idx="7921">
                  <c:v>45245.041666666672</c:v>
                </c:pt>
                <c:pt idx="7922">
                  <c:v>45245.083333333328</c:v>
                </c:pt>
                <c:pt idx="7923">
                  <c:v>45245.125</c:v>
                </c:pt>
                <c:pt idx="7924">
                  <c:v>45245.166666666672</c:v>
                </c:pt>
                <c:pt idx="7925">
                  <c:v>45245.208333333328</c:v>
                </c:pt>
                <c:pt idx="7926">
                  <c:v>45245.25</c:v>
                </c:pt>
                <c:pt idx="7927">
                  <c:v>45245.291666666672</c:v>
                </c:pt>
                <c:pt idx="7928">
                  <c:v>45245.333333333328</c:v>
                </c:pt>
                <c:pt idx="7929">
                  <c:v>45245.375</c:v>
                </c:pt>
                <c:pt idx="7930">
                  <c:v>45245.416666666672</c:v>
                </c:pt>
                <c:pt idx="7931">
                  <c:v>45245.458333333328</c:v>
                </c:pt>
                <c:pt idx="7932">
                  <c:v>45245.5</c:v>
                </c:pt>
                <c:pt idx="7933">
                  <c:v>45245.541666666672</c:v>
                </c:pt>
                <c:pt idx="7934">
                  <c:v>45245.583333333328</c:v>
                </c:pt>
                <c:pt idx="7935">
                  <c:v>45245.625</c:v>
                </c:pt>
                <c:pt idx="7936">
                  <c:v>45245.666666666672</c:v>
                </c:pt>
                <c:pt idx="7937">
                  <c:v>45245.708333333328</c:v>
                </c:pt>
                <c:pt idx="7938">
                  <c:v>45245.75</c:v>
                </c:pt>
                <c:pt idx="7939">
                  <c:v>45245.791666666672</c:v>
                </c:pt>
                <c:pt idx="7940">
                  <c:v>45245.833333333328</c:v>
                </c:pt>
                <c:pt idx="7941">
                  <c:v>45245.875</c:v>
                </c:pt>
                <c:pt idx="7942">
                  <c:v>45245.916666666672</c:v>
                </c:pt>
                <c:pt idx="7943">
                  <c:v>45245.958333333328</c:v>
                </c:pt>
                <c:pt idx="7944">
                  <c:v>45246</c:v>
                </c:pt>
                <c:pt idx="7945">
                  <c:v>45246.041666666672</c:v>
                </c:pt>
                <c:pt idx="7946">
                  <c:v>45246.083333333328</c:v>
                </c:pt>
                <c:pt idx="7947">
                  <c:v>45246.125</c:v>
                </c:pt>
                <c:pt idx="7948">
                  <c:v>45246.166666666672</c:v>
                </c:pt>
                <c:pt idx="7949">
                  <c:v>45246.208333333328</c:v>
                </c:pt>
                <c:pt idx="7950">
                  <c:v>45246.25</c:v>
                </c:pt>
                <c:pt idx="7951">
                  <c:v>45246.291666666672</c:v>
                </c:pt>
                <c:pt idx="7952">
                  <c:v>45246.333333333328</c:v>
                </c:pt>
                <c:pt idx="7953">
                  <c:v>45246.375</c:v>
                </c:pt>
                <c:pt idx="7954">
                  <c:v>45246.416666666672</c:v>
                </c:pt>
                <c:pt idx="7955">
                  <c:v>45246.458333333328</c:v>
                </c:pt>
                <c:pt idx="7956">
                  <c:v>45246.5</c:v>
                </c:pt>
                <c:pt idx="7957">
                  <c:v>45246.541666666672</c:v>
                </c:pt>
                <c:pt idx="7958">
                  <c:v>45246.583333333328</c:v>
                </c:pt>
                <c:pt idx="7959">
                  <c:v>45246.625</c:v>
                </c:pt>
                <c:pt idx="7960">
                  <c:v>45246.666666666672</c:v>
                </c:pt>
                <c:pt idx="7961">
                  <c:v>45246.708333333328</c:v>
                </c:pt>
                <c:pt idx="7962">
                  <c:v>45246.75</c:v>
                </c:pt>
                <c:pt idx="7963">
                  <c:v>45246.791666666672</c:v>
                </c:pt>
                <c:pt idx="7964">
                  <c:v>45246.833333333328</c:v>
                </c:pt>
                <c:pt idx="7965">
                  <c:v>45246.875</c:v>
                </c:pt>
                <c:pt idx="7966">
                  <c:v>45246.916666666672</c:v>
                </c:pt>
                <c:pt idx="7967">
                  <c:v>45246.958333333328</c:v>
                </c:pt>
                <c:pt idx="7968">
                  <c:v>45247</c:v>
                </c:pt>
                <c:pt idx="7969">
                  <c:v>45247.041666666672</c:v>
                </c:pt>
                <c:pt idx="7970">
                  <c:v>45247.083333333328</c:v>
                </c:pt>
                <c:pt idx="7971">
                  <c:v>45247.125</c:v>
                </c:pt>
                <c:pt idx="7972">
                  <c:v>45247.166666666672</c:v>
                </c:pt>
                <c:pt idx="7973">
                  <c:v>45247.208333333328</c:v>
                </c:pt>
                <c:pt idx="7974">
                  <c:v>45247.25</c:v>
                </c:pt>
                <c:pt idx="7975">
                  <c:v>45247.291666666672</c:v>
                </c:pt>
                <c:pt idx="7976">
                  <c:v>45247.333333333328</c:v>
                </c:pt>
                <c:pt idx="7977">
                  <c:v>45247.375</c:v>
                </c:pt>
                <c:pt idx="7978">
                  <c:v>45247.416666666672</c:v>
                </c:pt>
                <c:pt idx="7979">
                  <c:v>45247.458333333328</c:v>
                </c:pt>
                <c:pt idx="7980">
                  <c:v>45247.5</c:v>
                </c:pt>
                <c:pt idx="7981">
                  <c:v>45247.541666666672</c:v>
                </c:pt>
                <c:pt idx="7982">
                  <c:v>45247.583333333328</c:v>
                </c:pt>
                <c:pt idx="7983">
                  <c:v>45247.625</c:v>
                </c:pt>
                <c:pt idx="7984">
                  <c:v>45247.666666666672</c:v>
                </c:pt>
                <c:pt idx="7985">
                  <c:v>45247.708333333328</c:v>
                </c:pt>
                <c:pt idx="7986">
                  <c:v>45247.75</c:v>
                </c:pt>
                <c:pt idx="7987">
                  <c:v>45247.791666666672</c:v>
                </c:pt>
                <c:pt idx="7988">
                  <c:v>45247.833333333328</c:v>
                </c:pt>
                <c:pt idx="7989">
                  <c:v>45247.875</c:v>
                </c:pt>
                <c:pt idx="7990">
                  <c:v>45247.916666666672</c:v>
                </c:pt>
                <c:pt idx="7991">
                  <c:v>45247.958333333328</c:v>
                </c:pt>
                <c:pt idx="7992">
                  <c:v>45248</c:v>
                </c:pt>
                <c:pt idx="7993">
                  <c:v>45248.041666666672</c:v>
                </c:pt>
                <c:pt idx="7994">
                  <c:v>45248.083333333328</c:v>
                </c:pt>
                <c:pt idx="7995">
                  <c:v>45248.125</c:v>
                </c:pt>
                <c:pt idx="7996">
                  <c:v>45248.166666666672</c:v>
                </c:pt>
                <c:pt idx="7997">
                  <c:v>45248.208333333328</c:v>
                </c:pt>
                <c:pt idx="7998">
                  <c:v>45248.25</c:v>
                </c:pt>
                <c:pt idx="7999">
                  <c:v>45248.291666666672</c:v>
                </c:pt>
                <c:pt idx="8000">
                  <c:v>45248.333333333328</c:v>
                </c:pt>
                <c:pt idx="8001">
                  <c:v>45248.375</c:v>
                </c:pt>
                <c:pt idx="8002">
                  <c:v>45248.416666666672</c:v>
                </c:pt>
                <c:pt idx="8003">
                  <c:v>45248.458333333328</c:v>
                </c:pt>
                <c:pt idx="8004">
                  <c:v>45248.5</c:v>
                </c:pt>
                <c:pt idx="8005">
                  <c:v>45248.541666666672</c:v>
                </c:pt>
                <c:pt idx="8006">
                  <c:v>45248.583333333328</c:v>
                </c:pt>
                <c:pt idx="8007">
                  <c:v>45248.625</c:v>
                </c:pt>
                <c:pt idx="8008">
                  <c:v>45248.666666666672</c:v>
                </c:pt>
                <c:pt idx="8009">
                  <c:v>45248.708333333328</c:v>
                </c:pt>
                <c:pt idx="8010">
                  <c:v>45248.75</c:v>
                </c:pt>
                <c:pt idx="8011">
                  <c:v>45248.791666666672</c:v>
                </c:pt>
                <c:pt idx="8012">
                  <c:v>45248.833333333328</c:v>
                </c:pt>
                <c:pt idx="8013">
                  <c:v>45248.875</c:v>
                </c:pt>
                <c:pt idx="8014">
                  <c:v>45248.916666666672</c:v>
                </c:pt>
                <c:pt idx="8015">
                  <c:v>45248.958333333328</c:v>
                </c:pt>
                <c:pt idx="8016">
                  <c:v>45249</c:v>
                </c:pt>
                <c:pt idx="8017">
                  <c:v>45249.041666666672</c:v>
                </c:pt>
                <c:pt idx="8018">
                  <c:v>45249.083333333328</c:v>
                </c:pt>
                <c:pt idx="8019">
                  <c:v>45249.125</c:v>
                </c:pt>
                <c:pt idx="8020">
                  <c:v>45249.166666666672</c:v>
                </c:pt>
                <c:pt idx="8021">
                  <c:v>45249.208333333328</c:v>
                </c:pt>
                <c:pt idx="8022">
                  <c:v>45249.25</c:v>
                </c:pt>
                <c:pt idx="8023">
                  <c:v>45249.291666666672</c:v>
                </c:pt>
                <c:pt idx="8024">
                  <c:v>45249.333333333328</c:v>
                </c:pt>
                <c:pt idx="8025">
                  <c:v>45249.375</c:v>
                </c:pt>
                <c:pt idx="8026">
                  <c:v>45249.416666666672</c:v>
                </c:pt>
                <c:pt idx="8027">
                  <c:v>45249.458333333328</c:v>
                </c:pt>
                <c:pt idx="8028">
                  <c:v>45249.5</c:v>
                </c:pt>
                <c:pt idx="8029">
                  <c:v>45249.541666666672</c:v>
                </c:pt>
                <c:pt idx="8030">
                  <c:v>45249.583333333328</c:v>
                </c:pt>
                <c:pt idx="8031">
                  <c:v>45249.625</c:v>
                </c:pt>
                <c:pt idx="8032">
                  <c:v>45249.666666666672</c:v>
                </c:pt>
                <c:pt idx="8033">
                  <c:v>45249.708333333328</c:v>
                </c:pt>
                <c:pt idx="8034">
                  <c:v>45249.75</c:v>
                </c:pt>
                <c:pt idx="8035">
                  <c:v>45249.791666666672</c:v>
                </c:pt>
                <c:pt idx="8036">
                  <c:v>45249.833333333328</c:v>
                </c:pt>
                <c:pt idx="8037">
                  <c:v>45249.875</c:v>
                </c:pt>
                <c:pt idx="8038">
                  <c:v>45249.916666666672</c:v>
                </c:pt>
                <c:pt idx="8039">
                  <c:v>45249.958333333328</c:v>
                </c:pt>
                <c:pt idx="8040">
                  <c:v>45250</c:v>
                </c:pt>
                <c:pt idx="8041">
                  <c:v>45250.041666666672</c:v>
                </c:pt>
                <c:pt idx="8042">
                  <c:v>45250.083333333328</c:v>
                </c:pt>
                <c:pt idx="8043">
                  <c:v>45250.125</c:v>
                </c:pt>
                <c:pt idx="8044">
                  <c:v>45250.166666666672</c:v>
                </c:pt>
                <c:pt idx="8045">
                  <c:v>45250.208333333328</c:v>
                </c:pt>
                <c:pt idx="8046">
                  <c:v>45250.25</c:v>
                </c:pt>
                <c:pt idx="8047">
                  <c:v>45250.291666666672</c:v>
                </c:pt>
                <c:pt idx="8048">
                  <c:v>45250.333333333328</c:v>
                </c:pt>
                <c:pt idx="8049">
                  <c:v>45250.375</c:v>
                </c:pt>
                <c:pt idx="8050">
                  <c:v>45250.416666666672</c:v>
                </c:pt>
                <c:pt idx="8051">
                  <c:v>45250.458333333328</c:v>
                </c:pt>
                <c:pt idx="8052">
                  <c:v>45250.5</c:v>
                </c:pt>
                <c:pt idx="8053">
                  <c:v>45250.541666666672</c:v>
                </c:pt>
                <c:pt idx="8054">
                  <c:v>45250.583333333328</c:v>
                </c:pt>
                <c:pt idx="8055">
                  <c:v>45250.625</c:v>
                </c:pt>
                <c:pt idx="8056">
                  <c:v>45250.666666666672</c:v>
                </c:pt>
                <c:pt idx="8057">
                  <c:v>45250.708333333328</c:v>
                </c:pt>
                <c:pt idx="8058">
                  <c:v>45250.75</c:v>
                </c:pt>
                <c:pt idx="8059">
                  <c:v>45250.791666666672</c:v>
                </c:pt>
                <c:pt idx="8060">
                  <c:v>45250.833333333328</c:v>
                </c:pt>
                <c:pt idx="8061">
                  <c:v>45250.875</c:v>
                </c:pt>
                <c:pt idx="8062">
                  <c:v>45250.916666666672</c:v>
                </c:pt>
                <c:pt idx="8063">
                  <c:v>45250.958333333328</c:v>
                </c:pt>
                <c:pt idx="8064">
                  <c:v>45251</c:v>
                </c:pt>
                <c:pt idx="8065">
                  <c:v>45251.041666666672</c:v>
                </c:pt>
                <c:pt idx="8066">
                  <c:v>45251.083333333328</c:v>
                </c:pt>
                <c:pt idx="8067">
                  <c:v>45251.125</c:v>
                </c:pt>
                <c:pt idx="8068">
                  <c:v>45251.166666666672</c:v>
                </c:pt>
                <c:pt idx="8069">
                  <c:v>45251.208333333328</c:v>
                </c:pt>
                <c:pt idx="8070">
                  <c:v>45251.25</c:v>
                </c:pt>
                <c:pt idx="8071">
                  <c:v>45251.291666666672</c:v>
                </c:pt>
                <c:pt idx="8072">
                  <c:v>45251.333333333328</c:v>
                </c:pt>
                <c:pt idx="8073">
                  <c:v>45251.375</c:v>
                </c:pt>
                <c:pt idx="8074">
                  <c:v>45251.416666666672</c:v>
                </c:pt>
                <c:pt idx="8075">
                  <c:v>45251.458333333328</c:v>
                </c:pt>
                <c:pt idx="8076">
                  <c:v>45251.5</c:v>
                </c:pt>
                <c:pt idx="8077">
                  <c:v>45251.541666666672</c:v>
                </c:pt>
                <c:pt idx="8078">
                  <c:v>45251.583333333328</c:v>
                </c:pt>
                <c:pt idx="8079">
                  <c:v>45251.625</c:v>
                </c:pt>
                <c:pt idx="8080">
                  <c:v>45251.666666666672</c:v>
                </c:pt>
                <c:pt idx="8081">
                  <c:v>45251.708333333328</c:v>
                </c:pt>
                <c:pt idx="8082">
                  <c:v>45251.75</c:v>
                </c:pt>
                <c:pt idx="8083">
                  <c:v>45251.791666666672</c:v>
                </c:pt>
                <c:pt idx="8084">
                  <c:v>45251.833333333328</c:v>
                </c:pt>
                <c:pt idx="8085">
                  <c:v>45251.875</c:v>
                </c:pt>
                <c:pt idx="8086">
                  <c:v>45251.916666666672</c:v>
                </c:pt>
                <c:pt idx="8087">
                  <c:v>45251.958333333328</c:v>
                </c:pt>
                <c:pt idx="8088">
                  <c:v>45252</c:v>
                </c:pt>
                <c:pt idx="8089">
                  <c:v>45252.041666666672</c:v>
                </c:pt>
                <c:pt idx="8090">
                  <c:v>45252.083333333328</c:v>
                </c:pt>
                <c:pt idx="8091">
                  <c:v>45252.125</c:v>
                </c:pt>
                <c:pt idx="8092">
                  <c:v>45252.166666666672</c:v>
                </c:pt>
                <c:pt idx="8093">
                  <c:v>45252.208333333328</c:v>
                </c:pt>
                <c:pt idx="8094">
                  <c:v>45252.25</c:v>
                </c:pt>
                <c:pt idx="8095">
                  <c:v>45252.291666666672</c:v>
                </c:pt>
                <c:pt idx="8096">
                  <c:v>45252.333333333328</c:v>
                </c:pt>
                <c:pt idx="8097">
                  <c:v>45252.375</c:v>
                </c:pt>
                <c:pt idx="8098">
                  <c:v>45252.416666666672</c:v>
                </c:pt>
                <c:pt idx="8099">
                  <c:v>45252.458333333328</c:v>
                </c:pt>
                <c:pt idx="8100">
                  <c:v>45252.5</c:v>
                </c:pt>
                <c:pt idx="8101">
                  <c:v>45252.541666666672</c:v>
                </c:pt>
                <c:pt idx="8102">
                  <c:v>45252.583333333328</c:v>
                </c:pt>
                <c:pt idx="8103">
                  <c:v>45252.625</c:v>
                </c:pt>
                <c:pt idx="8104">
                  <c:v>45252.666666666672</c:v>
                </c:pt>
                <c:pt idx="8105">
                  <c:v>45252.708333333328</c:v>
                </c:pt>
                <c:pt idx="8106">
                  <c:v>45252.75</c:v>
                </c:pt>
                <c:pt idx="8107">
                  <c:v>45252.791666666672</c:v>
                </c:pt>
                <c:pt idx="8108">
                  <c:v>45252.833333333328</c:v>
                </c:pt>
                <c:pt idx="8109">
                  <c:v>45252.875</c:v>
                </c:pt>
                <c:pt idx="8110">
                  <c:v>45252.916666666672</c:v>
                </c:pt>
                <c:pt idx="8111">
                  <c:v>45252.958333333328</c:v>
                </c:pt>
                <c:pt idx="8112">
                  <c:v>45253</c:v>
                </c:pt>
                <c:pt idx="8113">
                  <c:v>45253.041666666672</c:v>
                </c:pt>
                <c:pt idx="8114">
                  <c:v>45253.083333333328</c:v>
                </c:pt>
                <c:pt idx="8115">
                  <c:v>45253.125</c:v>
                </c:pt>
                <c:pt idx="8116">
                  <c:v>45253.166666666672</c:v>
                </c:pt>
                <c:pt idx="8117">
                  <c:v>45253.208333333328</c:v>
                </c:pt>
                <c:pt idx="8118">
                  <c:v>45253.25</c:v>
                </c:pt>
                <c:pt idx="8119">
                  <c:v>45253.291666666672</c:v>
                </c:pt>
                <c:pt idx="8120">
                  <c:v>45253.333333333328</c:v>
                </c:pt>
                <c:pt idx="8121">
                  <c:v>45253.375</c:v>
                </c:pt>
                <c:pt idx="8122">
                  <c:v>45253.416666666672</c:v>
                </c:pt>
                <c:pt idx="8123">
                  <c:v>45253.458333333328</c:v>
                </c:pt>
                <c:pt idx="8124">
                  <c:v>45253.5</c:v>
                </c:pt>
                <c:pt idx="8125">
                  <c:v>45253.541666666672</c:v>
                </c:pt>
                <c:pt idx="8126">
                  <c:v>45253.583333333328</c:v>
                </c:pt>
                <c:pt idx="8127">
                  <c:v>45253.625</c:v>
                </c:pt>
                <c:pt idx="8128">
                  <c:v>45253.666666666672</c:v>
                </c:pt>
                <c:pt idx="8129">
                  <c:v>45253.708333333328</c:v>
                </c:pt>
                <c:pt idx="8130">
                  <c:v>45253.75</c:v>
                </c:pt>
                <c:pt idx="8131">
                  <c:v>45253.791666666672</c:v>
                </c:pt>
                <c:pt idx="8132">
                  <c:v>45253.833333333328</c:v>
                </c:pt>
                <c:pt idx="8133">
                  <c:v>45253.875</c:v>
                </c:pt>
                <c:pt idx="8134">
                  <c:v>45253.916666666672</c:v>
                </c:pt>
                <c:pt idx="8135">
                  <c:v>45253.958333333328</c:v>
                </c:pt>
                <c:pt idx="8136">
                  <c:v>45254</c:v>
                </c:pt>
                <c:pt idx="8137">
                  <c:v>45254.041666666672</c:v>
                </c:pt>
                <c:pt idx="8138">
                  <c:v>45254.083333333328</c:v>
                </c:pt>
                <c:pt idx="8139">
                  <c:v>45254.125</c:v>
                </c:pt>
                <c:pt idx="8140">
                  <c:v>45254.166666666672</c:v>
                </c:pt>
                <c:pt idx="8141">
                  <c:v>45254.208333333328</c:v>
                </c:pt>
                <c:pt idx="8142">
                  <c:v>45254.25</c:v>
                </c:pt>
                <c:pt idx="8143">
                  <c:v>45254.291666666672</c:v>
                </c:pt>
                <c:pt idx="8144">
                  <c:v>45254.333333333328</c:v>
                </c:pt>
                <c:pt idx="8145">
                  <c:v>45254.375</c:v>
                </c:pt>
                <c:pt idx="8146">
                  <c:v>45254.416666666672</c:v>
                </c:pt>
                <c:pt idx="8147">
                  <c:v>45254.458333333328</c:v>
                </c:pt>
                <c:pt idx="8148">
                  <c:v>45254.5</c:v>
                </c:pt>
                <c:pt idx="8149">
                  <c:v>45254.541666666672</c:v>
                </c:pt>
                <c:pt idx="8150">
                  <c:v>45254.583333333328</c:v>
                </c:pt>
                <c:pt idx="8151">
                  <c:v>45254.625</c:v>
                </c:pt>
                <c:pt idx="8152">
                  <c:v>45254.666666666672</c:v>
                </c:pt>
                <c:pt idx="8153">
                  <c:v>45254.708333333328</c:v>
                </c:pt>
                <c:pt idx="8154">
                  <c:v>45254.75</c:v>
                </c:pt>
                <c:pt idx="8155">
                  <c:v>45254.791666666672</c:v>
                </c:pt>
                <c:pt idx="8156">
                  <c:v>45254.833333333328</c:v>
                </c:pt>
                <c:pt idx="8157">
                  <c:v>45254.875</c:v>
                </c:pt>
                <c:pt idx="8158">
                  <c:v>45254.916666666672</c:v>
                </c:pt>
                <c:pt idx="8159">
                  <c:v>45254.958333333328</c:v>
                </c:pt>
                <c:pt idx="8160">
                  <c:v>45255</c:v>
                </c:pt>
                <c:pt idx="8161">
                  <c:v>45255.041666666672</c:v>
                </c:pt>
                <c:pt idx="8162">
                  <c:v>45255.083333333328</c:v>
                </c:pt>
                <c:pt idx="8163">
                  <c:v>45255.125</c:v>
                </c:pt>
                <c:pt idx="8164">
                  <c:v>45255.166666666672</c:v>
                </c:pt>
                <c:pt idx="8165">
                  <c:v>45255.208333333328</c:v>
                </c:pt>
                <c:pt idx="8166">
                  <c:v>45255.25</c:v>
                </c:pt>
                <c:pt idx="8167">
                  <c:v>45255.291666666672</c:v>
                </c:pt>
                <c:pt idx="8168">
                  <c:v>45255.333333333328</c:v>
                </c:pt>
                <c:pt idx="8169">
                  <c:v>45255.375</c:v>
                </c:pt>
                <c:pt idx="8170">
                  <c:v>45255.416666666672</c:v>
                </c:pt>
                <c:pt idx="8171">
                  <c:v>45255.458333333328</c:v>
                </c:pt>
                <c:pt idx="8172">
                  <c:v>45255.5</c:v>
                </c:pt>
                <c:pt idx="8173">
                  <c:v>45255.541666666672</c:v>
                </c:pt>
                <c:pt idx="8174">
                  <c:v>45255.583333333328</c:v>
                </c:pt>
                <c:pt idx="8175">
                  <c:v>45255.625</c:v>
                </c:pt>
                <c:pt idx="8176">
                  <c:v>45255.666666666672</c:v>
                </c:pt>
                <c:pt idx="8177">
                  <c:v>45255.708333333328</c:v>
                </c:pt>
                <c:pt idx="8178">
                  <c:v>45255.75</c:v>
                </c:pt>
                <c:pt idx="8179">
                  <c:v>45255.791666666672</c:v>
                </c:pt>
                <c:pt idx="8180">
                  <c:v>45255.833333333328</c:v>
                </c:pt>
                <c:pt idx="8181">
                  <c:v>45255.875</c:v>
                </c:pt>
                <c:pt idx="8182">
                  <c:v>45255.916666666672</c:v>
                </c:pt>
                <c:pt idx="8183">
                  <c:v>45255.958333333328</c:v>
                </c:pt>
                <c:pt idx="8184">
                  <c:v>45256</c:v>
                </c:pt>
                <c:pt idx="8185">
                  <c:v>45256.041666666672</c:v>
                </c:pt>
                <c:pt idx="8186">
                  <c:v>45256.083333333328</c:v>
                </c:pt>
                <c:pt idx="8187">
                  <c:v>45256.125</c:v>
                </c:pt>
                <c:pt idx="8188">
                  <c:v>45256.166666666672</c:v>
                </c:pt>
                <c:pt idx="8189">
                  <c:v>45256.208333333328</c:v>
                </c:pt>
                <c:pt idx="8190">
                  <c:v>45256.25</c:v>
                </c:pt>
                <c:pt idx="8191">
                  <c:v>45256.291666666672</c:v>
                </c:pt>
                <c:pt idx="8192">
                  <c:v>45256.333333333328</c:v>
                </c:pt>
                <c:pt idx="8193">
                  <c:v>45256.375</c:v>
                </c:pt>
                <c:pt idx="8194">
                  <c:v>45256.416666666672</c:v>
                </c:pt>
                <c:pt idx="8195">
                  <c:v>45256.458333333328</c:v>
                </c:pt>
                <c:pt idx="8196">
                  <c:v>45256.5</c:v>
                </c:pt>
                <c:pt idx="8197">
                  <c:v>45256.541666666672</c:v>
                </c:pt>
                <c:pt idx="8198">
                  <c:v>45256.583333333328</c:v>
                </c:pt>
                <c:pt idx="8199">
                  <c:v>45256.625</c:v>
                </c:pt>
                <c:pt idx="8200">
                  <c:v>45256.666666666672</c:v>
                </c:pt>
                <c:pt idx="8201">
                  <c:v>45256.708333333328</c:v>
                </c:pt>
                <c:pt idx="8202">
                  <c:v>45256.75</c:v>
                </c:pt>
                <c:pt idx="8203">
                  <c:v>45256.791666666672</c:v>
                </c:pt>
                <c:pt idx="8204">
                  <c:v>45256.833333333328</c:v>
                </c:pt>
                <c:pt idx="8205">
                  <c:v>45256.875</c:v>
                </c:pt>
                <c:pt idx="8206">
                  <c:v>45256.916666666672</c:v>
                </c:pt>
                <c:pt idx="8207">
                  <c:v>45256.958333333328</c:v>
                </c:pt>
                <c:pt idx="8208">
                  <c:v>45257</c:v>
                </c:pt>
                <c:pt idx="8209">
                  <c:v>45257.041666666672</c:v>
                </c:pt>
                <c:pt idx="8210">
                  <c:v>45257.083333333328</c:v>
                </c:pt>
                <c:pt idx="8211">
                  <c:v>45257.125</c:v>
                </c:pt>
                <c:pt idx="8212">
                  <c:v>45257.166666666672</c:v>
                </c:pt>
                <c:pt idx="8213">
                  <c:v>45257.208333333328</c:v>
                </c:pt>
                <c:pt idx="8214">
                  <c:v>45257.25</c:v>
                </c:pt>
                <c:pt idx="8215">
                  <c:v>45257.291666666672</c:v>
                </c:pt>
                <c:pt idx="8216">
                  <c:v>45257.333333333328</c:v>
                </c:pt>
                <c:pt idx="8217">
                  <c:v>45257.375</c:v>
                </c:pt>
                <c:pt idx="8218">
                  <c:v>45257.416666666672</c:v>
                </c:pt>
                <c:pt idx="8219">
                  <c:v>45257.458333333328</c:v>
                </c:pt>
                <c:pt idx="8220">
                  <c:v>45257.5</c:v>
                </c:pt>
                <c:pt idx="8221">
                  <c:v>45257.541666666672</c:v>
                </c:pt>
                <c:pt idx="8222">
                  <c:v>45257.583333333328</c:v>
                </c:pt>
                <c:pt idx="8223">
                  <c:v>45257.625</c:v>
                </c:pt>
                <c:pt idx="8224">
                  <c:v>45257.666666666672</c:v>
                </c:pt>
                <c:pt idx="8225">
                  <c:v>45257.708333333328</c:v>
                </c:pt>
                <c:pt idx="8226">
                  <c:v>45257.75</c:v>
                </c:pt>
                <c:pt idx="8227">
                  <c:v>45257.791666666672</c:v>
                </c:pt>
                <c:pt idx="8228">
                  <c:v>45257.833333333328</c:v>
                </c:pt>
                <c:pt idx="8229">
                  <c:v>45257.875</c:v>
                </c:pt>
                <c:pt idx="8230">
                  <c:v>45257.916666666672</c:v>
                </c:pt>
                <c:pt idx="8231">
                  <c:v>45257.958333333328</c:v>
                </c:pt>
                <c:pt idx="8232">
                  <c:v>45258</c:v>
                </c:pt>
                <c:pt idx="8233">
                  <c:v>45258.041666666672</c:v>
                </c:pt>
                <c:pt idx="8234">
                  <c:v>45258.083333333328</c:v>
                </c:pt>
                <c:pt idx="8235">
                  <c:v>45258.125</c:v>
                </c:pt>
                <c:pt idx="8236">
                  <c:v>45258.166666666672</c:v>
                </c:pt>
                <c:pt idx="8237">
                  <c:v>45258.208333333328</c:v>
                </c:pt>
                <c:pt idx="8238">
                  <c:v>45258.25</c:v>
                </c:pt>
                <c:pt idx="8239">
                  <c:v>45258.291666666672</c:v>
                </c:pt>
                <c:pt idx="8240">
                  <c:v>45258.333333333328</c:v>
                </c:pt>
                <c:pt idx="8241">
                  <c:v>45258.375</c:v>
                </c:pt>
                <c:pt idx="8242">
                  <c:v>45258.416666666672</c:v>
                </c:pt>
                <c:pt idx="8243">
                  <c:v>45258.458333333328</c:v>
                </c:pt>
                <c:pt idx="8244">
                  <c:v>45258.5</c:v>
                </c:pt>
                <c:pt idx="8245">
                  <c:v>45258.541666666672</c:v>
                </c:pt>
                <c:pt idx="8246">
                  <c:v>45258.583333333328</c:v>
                </c:pt>
                <c:pt idx="8247">
                  <c:v>45258.625</c:v>
                </c:pt>
                <c:pt idx="8248">
                  <c:v>45258.666666666672</c:v>
                </c:pt>
                <c:pt idx="8249">
                  <c:v>45258.708333333328</c:v>
                </c:pt>
                <c:pt idx="8250">
                  <c:v>45258.75</c:v>
                </c:pt>
                <c:pt idx="8251">
                  <c:v>45258.791666666672</c:v>
                </c:pt>
                <c:pt idx="8252">
                  <c:v>45258.833333333328</c:v>
                </c:pt>
                <c:pt idx="8253">
                  <c:v>45258.875</c:v>
                </c:pt>
                <c:pt idx="8254">
                  <c:v>45258.916666666672</c:v>
                </c:pt>
                <c:pt idx="8255">
                  <c:v>45258.958333333328</c:v>
                </c:pt>
                <c:pt idx="8256">
                  <c:v>45259</c:v>
                </c:pt>
                <c:pt idx="8257">
                  <c:v>45259.041666666672</c:v>
                </c:pt>
                <c:pt idx="8258">
                  <c:v>45259.083333333328</c:v>
                </c:pt>
                <c:pt idx="8259">
                  <c:v>45259.125</c:v>
                </c:pt>
                <c:pt idx="8260">
                  <c:v>45259.166666666672</c:v>
                </c:pt>
                <c:pt idx="8261">
                  <c:v>45259.208333333328</c:v>
                </c:pt>
                <c:pt idx="8262">
                  <c:v>45259.25</c:v>
                </c:pt>
                <c:pt idx="8263">
                  <c:v>45259.291666666672</c:v>
                </c:pt>
                <c:pt idx="8264">
                  <c:v>45259.333333333328</c:v>
                </c:pt>
                <c:pt idx="8265">
                  <c:v>45259.375</c:v>
                </c:pt>
                <c:pt idx="8266">
                  <c:v>45259.416666666672</c:v>
                </c:pt>
                <c:pt idx="8267">
                  <c:v>45259.458333333328</c:v>
                </c:pt>
                <c:pt idx="8268">
                  <c:v>45259.5</c:v>
                </c:pt>
                <c:pt idx="8269">
                  <c:v>45259.541666666672</c:v>
                </c:pt>
                <c:pt idx="8270">
                  <c:v>45259.583333333328</c:v>
                </c:pt>
                <c:pt idx="8271">
                  <c:v>45259.625</c:v>
                </c:pt>
                <c:pt idx="8272">
                  <c:v>45259.666666666672</c:v>
                </c:pt>
                <c:pt idx="8273">
                  <c:v>45259.708333333328</c:v>
                </c:pt>
                <c:pt idx="8274">
                  <c:v>45259.75</c:v>
                </c:pt>
                <c:pt idx="8275">
                  <c:v>45259.791666666672</c:v>
                </c:pt>
                <c:pt idx="8276">
                  <c:v>45259.833333333328</c:v>
                </c:pt>
                <c:pt idx="8277">
                  <c:v>45259.875</c:v>
                </c:pt>
                <c:pt idx="8278">
                  <c:v>45259.916666666672</c:v>
                </c:pt>
                <c:pt idx="8279">
                  <c:v>45259.958333333328</c:v>
                </c:pt>
                <c:pt idx="8280">
                  <c:v>45260</c:v>
                </c:pt>
                <c:pt idx="8281">
                  <c:v>45260.041666666672</c:v>
                </c:pt>
                <c:pt idx="8282">
                  <c:v>45260.083333333328</c:v>
                </c:pt>
                <c:pt idx="8283">
                  <c:v>45260.125</c:v>
                </c:pt>
                <c:pt idx="8284">
                  <c:v>45260.166666666672</c:v>
                </c:pt>
                <c:pt idx="8285">
                  <c:v>45260.208333333328</c:v>
                </c:pt>
                <c:pt idx="8286">
                  <c:v>45260.25</c:v>
                </c:pt>
                <c:pt idx="8287">
                  <c:v>45260.291666666672</c:v>
                </c:pt>
                <c:pt idx="8288">
                  <c:v>45260.333333333328</c:v>
                </c:pt>
                <c:pt idx="8289">
                  <c:v>45260.375</c:v>
                </c:pt>
                <c:pt idx="8290">
                  <c:v>45260.416666666672</c:v>
                </c:pt>
                <c:pt idx="8291">
                  <c:v>45260.458333333328</c:v>
                </c:pt>
                <c:pt idx="8292">
                  <c:v>45260.5</c:v>
                </c:pt>
                <c:pt idx="8293">
                  <c:v>45260.541666666672</c:v>
                </c:pt>
                <c:pt idx="8294">
                  <c:v>45260.583333333328</c:v>
                </c:pt>
                <c:pt idx="8295">
                  <c:v>45260.625</c:v>
                </c:pt>
                <c:pt idx="8296">
                  <c:v>45260.666666666672</c:v>
                </c:pt>
                <c:pt idx="8297">
                  <c:v>45260.708333333328</c:v>
                </c:pt>
                <c:pt idx="8298">
                  <c:v>45260.75</c:v>
                </c:pt>
                <c:pt idx="8299">
                  <c:v>45260.791666666672</c:v>
                </c:pt>
                <c:pt idx="8300">
                  <c:v>45260.833333333328</c:v>
                </c:pt>
                <c:pt idx="8301">
                  <c:v>45260.875</c:v>
                </c:pt>
                <c:pt idx="8302">
                  <c:v>45260.916666666672</c:v>
                </c:pt>
                <c:pt idx="8303">
                  <c:v>45260.958333333328</c:v>
                </c:pt>
                <c:pt idx="8304">
                  <c:v>45261</c:v>
                </c:pt>
                <c:pt idx="8305">
                  <c:v>45261.041666666672</c:v>
                </c:pt>
                <c:pt idx="8306">
                  <c:v>45261.083333333328</c:v>
                </c:pt>
                <c:pt idx="8307">
                  <c:v>45261.125</c:v>
                </c:pt>
                <c:pt idx="8308">
                  <c:v>45261.166666666672</c:v>
                </c:pt>
                <c:pt idx="8309">
                  <c:v>45261.208333333328</c:v>
                </c:pt>
                <c:pt idx="8310">
                  <c:v>45261.25</c:v>
                </c:pt>
                <c:pt idx="8311">
                  <c:v>45261.291666666672</c:v>
                </c:pt>
                <c:pt idx="8312">
                  <c:v>45261.333333333328</c:v>
                </c:pt>
                <c:pt idx="8313">
                  <c:v>45261.375</c:v>
                </c:pt>
                <c:pt idx="8314">
                  <c:v>45261.416666666672</c:v>
                </c:pt>
                <c:pt idx="8315">
                  <c:v>45261.458333333328</c:v>
                </c:pt>
                <c:pt idx="8316">
                  <c:v>45261.5</c:v>
                </c:pt>
                <c:pt idx="8317">
                  <c:v>45261.541666666672</c:v>
                </c:pt>
                <c:pt idx="8318">
                  <c:v>45261.583333333328</c:v>
                </c:pt>
                <c:pt idx="8319">
                  <c:v>45261.625</c:v>
                </c:pt>
                <c:pt idx="8320">
                  <c:v>45261.666666666672</c:v>
                </c:pt>
                <c:pt idx="8321">
                  <c:v>45261.708333333328</c:v>
                </c:pt>
                <c:pt idx="8322">
                  <c:v>45261.75</c:v>
                </c:pt>
                <c:pt idx="8323">
                  <c:v>45261.791666666672</c:v>
                </c:pt>
                <c:pt idx="8324">
                  <c:v>45261.833333333328</c:v>
                </c:pt>
                <c:pt idx="8325">
                  <c:v>45261.875</c:v>
                </c:pt>
                <c:pt idx="8326">
                  <c:v>45261.916666666672</c:v>
                </c:pt>
                <c:pt idx="8327">
                  <c:v>45261.958333333328</c:v>
                </c:pt>
                <c:pt idx="8328">
                  <c:v>45262</c:v>
                </c:pt>
                <c:pt idx="8329">
                  <c:v>45262.041666666672</c:v>
                </c:pt>
                <c:pt idx="8330">
                  <c:v>45262.083333333328</c:v>
                </c:pt>
                <c:pt idx="8331">
                  <c:v>45262.125</c:v>
                </c:pt>
                <c:pt idx="8332">
                  <c:v>45262.166666666672</c:v>
                </c:pt>
                <c:pt idx="8333">
                  <c:v>45262.208333333328</c:v>
                </c:pt>
                <c:pt idx="8334">
                  <c:v>45262.25</c:v>
                </c:pt>
                <c:pt idx="8335">
                  <c:v>45262.291666666672</c:v>
                </c:pt>
                <c:pt idx="8336">
                  <c:v>45262.333333333328</c:v>
                </c:pt>
                <c:pt idx="8337">
                  <c:v>45262.375</c:v>
                </c:pt>
                <c:pt idx="8338">
                  <c:v>45262.416666666672</c:v>
                </c:pt>
                <c:pt idx="8339">
                  <c:v>45262.458333333328</c:v>
                </c:pt>
                <c:pt idx="8340">
                  <c:v>45262.5</c:v>
                </c:pt>
                <c:pt idx="8341">
                  <c:v>45262.541666666672</c:v>
                </c:pt>
                <c:pt idx="8342">
                  <c:v>45262.583333333328</c:v>
                </c:pt>
                <c:pt idx="8343">
                  <c:v>45262.625</c:v>
                </c:pt>
                <c:pt idx="8344">
                  <c:v>45262.666666666672</c:v>
                </c:pt>
                <c:pt idx="8345">
                  <c:v>45262.708333333328</c:v>
                </c:pt>
                <c:pt idx="8346">
                  <c:v>45262.75</c:v>
                </c:pt>
                <c:pt idx="8347">
                  <c:v>45262.791666666672</c:v>
                </c:pt>
                <c:pt idx="8348">
                  <c:v>45262.833333333328</c:v>
                </c:pt>
                <c:pt idx="8349">
                  <c:v>45262.875</c:v>
                </c:pt>
                <c:pt idx="8350">
                  <c:v>45262.916666666672</c:v>
                </c:pt>
                <c:pt idx="8351">
                  <c:v>45262.958333333328</c:v>
                </c:pt>
                <c:pt idx="8352">
                  <c:v>45263</c:v>
                </c:pt>
                <c:pt idx="8353">
                  <c:v>45263.041666666672</c:v>
                </c:pt>
                <c:pt idx="8354">
                  <c:v>45263.083333333328</c:v>
                </c:pt>
                <c:pt idx="8355">
                  <c:v>45263.125</c:v>
                </c:pt>
                <c:pt idx="8356">
                  <c:v>45263.166666666672</c:v>
                </c:pt>
                <c:pt idx="8357">
                  <c:v>45263.208333333328</c:v>
                </c:pt>
                <c:pt idx="8358">
                  <c:v>45263.25</c:v>
                </c:pt>
                <c:pt idx="8359">
                  <c:v>45263.291666666672</c:v>
                </c:pt>
                <c:pt idx="8360">
                  <c:v>45263.333333333328</c:v>
                </c:pt>
                <c:pt idx="8361">
                  <c:v>45263.375</c:v>
                </c:pt>
                <c:pt idx="8362">
                  <c:v>45263.416666666672</c:v>
                </c:pt>
                <c:pt idx="8363">
                  <c:v>45263.458333333328</c:v>
                </c:pt>
                <c:pt idx="8364">
                  <c:v>45263.5</c:v>
                </c:pt>
                <c:pt idx="8365">
                  <c:v>45263.541666666672</c:v>
                </c:pt>
                <c:pt idx="8366">
                  <c:v>45263.583333333328</c:v>
                </c:pt>
                <c:pt idx="8367">
                  <c:v>45263.625</c:v>
                </c:pt>
                <c:pt idx="8368">
                  <c:v>45263.666666666672</c:v>
                </c:pt>
                <c:pt idx="8369">
                  <c:v>45263.708333333328</c:v>
                </c:pt>
                <c:pt idx="8370">
                  <c:v>45263.75</c:v>
                </c:pt>
                <c:pt idx="8371">
                  <c:v>45263.791666666672</c:v>
                </c:pt>
                <c:pt idx="8372">
                  <c:v>45263.833333333328</c:v>
                </c:pt>
                <c:pt idx="8373">
                  <c:v>45263.875</c:v>
                </c:pt>
                <c:pt idx="8374">
                  <c:v>45263.916666666672</c:v>
                </c:pt>
                <c:pt idx="8375">
                  <c:v>45263.958333333328</c:v>
                </c:pt>
                <c:pt idx="8376">
                  <c:v>45264</c:v>
                </c:pt>
                <c:pt idx="8377">
                  <c:v>45264.041666666672</c:v>
                </c:pt>
                <c:pt idx="8378">
                  <c:v>45264.083333333328</c:v>
                </c:pt>
                <c:pt idx="8379">
                  <c:v>45264.125</c:v>
                </c:pt>
                <c:pt idx="8380">
                  <c:v>45264.166666666672</c:v>
                </c:pt>
                <c:pt idx="8381">
                  <c:v>45264.208333333328</c:v>
                </c:pt>
                <c:pt idx="8382">
                  <c:v>45264.25</c:v>
                </c:pt>
                <c:pt idx="8383">
                  <c:v>45264.291666666672</c:v>
                </c:pt>
                <c:pt idx="8384">
                  <c:v>45264.333333333328</c:v>
                </c:pt>
                <c:pt idx="8385">
                  <c:v>45264.375</c:v>
                </c:pt>
                <c:pt idx="8386">
                  <c:v>45264.416666666672</c:v>
                </c:pt>
                <c:pt idx="8387">
                  <c:v>45264.458333333328</c:v>
                </c:pt>
                <c:pt idx="8388">
                  <c:v>45264.5</c:v>
                </c:pt>
                <c:pt idx="8389">
                  <c:v>45264.541666666672</c:v>
                </c:pt>
                <c:pt idx="8390">
                  <c:v>45264.583333333328</c:v>
                </c:pt>
                <c:pt idx="8391">
                  <c:v>45264.625</c:v>
                </c:pt>
                <c:pt idx="8392">
                  <c:v>45264.666666666672</c:v>
                </c:pt>
                <c:pt idx="8393">
                  <c:v>45264.708333333328</c:v>
                </c:pt>
                <c:pt idx="8394">
                  <c:v>45264.75</c:v>
                </c:pt>
                <c:pt idx="8395">
                  <c:v>45264.791666666672</c:v>
                </c:pt>
                <c:pt idx="8396">
                  <c:v>45264.833333333328</c:v>
                </c:pt>
                <c:pt idx="8397">
                  <c:v>45264.875</c:v>
                </c:pt>
                <c:pt idx="8398">
                  <c:v>45264.916666666672</c:v>
                </c:pt>
                <c:pt idx="8399">
                  <c:v>45264.958333333328</c:v>
                </c:pt>
                <c:pt idx="8400">
                  <c:v>45265</c:v>
                </c:pt>
                <c:pt idx="8401">
                  <c:v>45265.041666666672</c:v>
                </c:pt>
                <c:pt idx="8402">
                  <c:v>45265.083333333328</c:v>
                </c:pt>
                <c:pt idx="8403">
                  <c:v>45265.125</c:v>
                </c:pt>
                <c:pt idx="8404">
                  <c:v>45265.166666666672</c:v>
                </c:pt>
                <c:pt idx="8405">
                  <c:v>45265.208333333328</c:v>
                </c:pt>
                <c:pt idx="8406">
                  <c:v>45265.25</c:v>
                </c:pt>
                <c:pt idx="8407">
                  <c:v>45265.291666666672</c:v>
                </c:pt>
                <c:pt idx="8408">
                  <c:v>45265.333333333328</c:v>
                </c:pt>
                <c:pt idx="8409">
                  <c:v>45265.375</c:v>
                </c:pt>
                <c:pt idx="8410">
                  <c:v>45265.416666666672</c:v>
                </c:pt>
                <c:pt idx="8411">
                  <c:v>45265.458333333328</c:v>
                </c:pt>
                <c:pt idx="8412">
                  <c:v>45265.5</c:v>
                </c:pt>
                <c:pt idx="8413">
                  <c:v>45265.541666666672</c:v>
                </c:pt>
                <c:pt idx="8414">
                  <c:v>45265.583333333328</c:v>
                </c:pt>
                <c:pt idx="8415">
                  <c:v>45265.625</c:v>
                </c:pt>
                <c:pt idx="8416">
                  <c:v>45265.666666666672</c:v>
                </c:pt>
                <c:pt idx="8417">
                  <c:v>45265.708333333328</c:v>
                </c:pt>
                <c:pt idx="8418">
                  <c:v>45265.75</c:v>
                </c:pt>
                <c:pt idx="8419">
                  <c:v>45265.791666666672</c:v>
                </c:pt>
                <c:pt idx="8420">
                  <c:v>45265.833333333328</c:v>
                </c:pt>
                <c:pt idx="8421">
                  <c:v>45265.875</c:v>
                </c:pt>
                <c:pt idx="8422">
                  <c:v>45265.916666666672</c:v>
                </c:pt>
                <c:pt idx="8423">
                  <c:v>45265.958333333328</c:v>
                </c:pt>
                <c:pt idx="8424">
                  <c:v>45266</c:v>
                </c:pt>
                <c:pt idx="8425">
                  <c:v>45266.041666666672</c:v>
                </c:pt>
                <c:pt idx="8426">
                  <c:v>45266.083333333328</c:v>
                </c:pt>
                <c:pt idx="8427">
                  <c:v>45266.125</c:v>
                </c:pt>
                <c:pt idx="8428">
                  <c:v>45266.166666666672</c:v>
                </c:pt>
                <c:pt idx="8429">
                  <c:v>45266.208333333328</c:v>
                </c:pt>
                <c:pt idx="8430">
                  <c:v>45266.25</c:v>
                </c:pt>
                <c:pt idx="8431">
                  <c:v>45266.291666666672</c:v>
                </c:pt>
                <c:pt idx="8432">
                  <c:v>45266.333333333328</c:v>
                </c:pt>
                <c:pt idx="8433">
                  <c:v>45266.375</c:v>
                </c:pt>
                <c:pt idx="8434">
                  <c:v>45266.416666666672</c:v>
                </c:pt>
                <c:pt idx="8435">
                  <c:v>45266.458333333328</c:v>
                </c:pt>
                <c:pt idx="8436">
                  <c:v>45266.5</c:v>
                </c:pt>
                <c:pt idx="8437">
                  <c:v>45266.541666666672</c:v>
                </c:pt>
                <c:pt idx="8438">
                  <c:v>45266.583333333328</c:v>
                </c:pt>
                <c:pt idx="8439">
                  <c:v>45266.625</c:v>
                </c:pt>
                <c:pt idx="8440">
                  <c:v>45266.666666666672</c:v>
                </c:pt>
                <c:pt idx="8441">
                  <c:v>45266.708333333328</c:v>
                </c:pt>
                <c:pt idx="8442">
                  <c:v>45266.75</c:v>
                </c:pt>
                <c:pt idx="8443">
                  <c:v>45266.791666666672</c:v>
                </c:pt>
                <c:pt idx="8444">
                  <c:v>45266.833333333328</c:v>
                </c:pt>
                <c:pt idx="8445">
                  <c:v>45266.875</c:v>
                </c:pt>
                <c:pt idx="8446">
                  <c:v>45266.916666666672</c:v>
                </c:pt>
                <c:pt idx="8447">
                  <c:v>45266.958333333328</c:v>
                </c:pt>
                <c:pt idx="8448">
                  <c:v>45267</c:v>
                </c:pt>
                <c:pt idx="8449">
                  <c:v>45267.041666666672</c:v>
                </c:pt>
                <c:pt idx="8450">
                  <c:v>45267.083333333328</c:v>
                </c:pt>
                <c:pt idx="8451">
                  <c:v>45267.125</c:v>
                </c:pt>
                <c:pt idx="8452">
                  <c:v>45267.166666666672</c:v>
                </c:pt>
                <c:pt idx="8453">
                  <c:v>45267.208333333328</c:v>
                </c:pt>
                <c:pt idx="8454">
                  <c:v>45267.25</c:v>
                </c:pt>
                <c:pt idx="8455">
                  <c:v>45267.291666666672</c:v>
                </c:pt>
                <c:pt idx="8456">
                  <c:v>45267.333333333328</c:v>
                </c:pt>
                <c:pt idx="8457">
                  <c:v>45267.375</c:v>
                </c:pt>
                <c:pt idx="8458">
                  <c:v>45267.416666666672</c:v>
                </c:pt>
                <c:pt idx="8459">
                  <c:v>45267.458333333328</c:v>
                </c:pt>
                <c:pt idx="8460">
                  <c:v>45267.5</c:v>
                </c:pt>
                <c:pt idx="8461">
                  <c:v>45267.541666666672</c:v>
                </c:pt>
                <c:pt idx="8462">
                  <c:v>45267.583333333328</c:v>
                </c:pt>
                <c:pt idx="8463">
                  <c:v>45267.625</c:v>
                </c:pt>
                <c:pt idx="8464">
                  <c:v>45267.666666666672</c:v>
                </c:pt>
                <c:pt idx="8465">
                  <c:v>45267.708333333328</c:v>
                </c:pt>
                <c:pt idx="8466">
                  <c:v>45267.75</c:v>
                </c:pt>
                <c:pt idx="8467">
                  <c:v>45267.791666666672</c:v>
                </c:pt>
                <c:pt idx="8468">
                  <c:v>45267.833333333328</c:v>
                </c:pt>
                <c:pt idx="8469">
                  <c:v>45267.875</c:v>
                </c:pt>
                <c:pt idx="8470">
                  <c:v>45267.916666666672</c:v>
                </c:pt>
                <c:pt idx="8471">
                  <c:v>45267.958333333328</c:v>
                </c:pt>
                <c:pt idx="8472">
                  <c:v>45268</c:v>
                </c:pt>
                <c:pt idx="8473">
                  <c:v>45268.041666666672</c:v>
                </c:pt>
                <c:pt idx="8474">
                  <c:v>45268.083333333328</c:v>
                </c:pt>
                <c:pt idx="8475">
                  <c:v>45268.125</c:v>
                </c:pt>
                <c:pt idx="8476">
                  <c:v>45268.166666666672</c:v>
                </c:pt>
                <c:pt idx="8477">
                  <c:v>45268.208333333328</c:v>
                </c:pt>
                <c:pt idx="8478">
                  <c:v>45268.25</c:v>
                </c:pt>
                <c:pt idx="8479">
                  <c:v>45268.291666666672</c:v>
                </c:pt>
                <c:pt idx="8480">
                  <c:v>45268.333333333328</c:v>
                </c:pt>
                <c:pt idx="8481">
                  <c:v>45268.375</c:v>
                </c:pt>
                <c:pt idx="8482">
                  <c:v>45268.416666666672</c:v>
                </c:pt>
                <c:pt idx="8483">
                  <c:v>45268.458333333328</c:v>
                </c:pt>
                <c:pt idx="8484">
                  <c:v>45268.5</c:v>
                </c:pt>
                <c:pt idx="8485">
                  <c:v>45268.541666666672</c:v>
                </c:pt>
                <c:pt idx="8486">
                  <c:v>45268.583333333328</c:v>
                </c:pt>
                <c:pt idx="8487">
                  <c:v>45268.625</c:v>
                </c:pt>
                <c:pt idx="8488">
                  <c:v>45268.666666666672</c:v>
                </c:pt>
                <c:pt idx="8489">
                  <c:v>45268.708333333328</c:v>
                </c:pt>
                <c:pt idx="8490">
                  <c:v>45268.75</c:v>
                </c:pt>
                <c:pt idx="8491">
                  <c:v>45268.791666666672</c:v>
                </c:pt>
                <c:pt idx="8492">
                  <c:v>45268.833333333328</c:v>
                </c:pt>
                <c:pt idx="8493">
                  <c:v>45268.875</c:v>
                </c:pt>
                <c:pt idx="8494">
                  <c:v>45268.916666666672</c:v>
                </c:pt>
                <c:pt idx="8495">
                  <c:v>45268.958333333328</c:v>
                </c:pt>
                <c:pt idx="8496">
                  <c:v>45269</c:v>
                </c:pt>
                <c:pt idx="8497">
                  <c:v>45269.041666666672</c:v>
                </c:pt>
                <c:pt idx="8498">
                  <c:v>45269.083333333328</c:v>
                </c:pt>
                <c:pt idx="8499">
                  <c:v>45269.125</c:v>
                </c:pt>
                <c:pt idx="8500">
                  <c:v>45269.166666666672</c:v>
                </c:pt>
                <c:pt idx="8501">
                  <c:v>45269.208333333328</c:v>
                </c:pt>
                <c:pt idx="8502">
                  <c:v>45269.25</c:v>
                </c:pt>
                <c:pt idx="8503">
                  <c:v>45269.291666666672</c:v>
                </c:pt>
                <c:pt idx="8504">
                  <c:v>45269.333333333328</c:v>
                </c:pt>
                <c:pt idx="8505">
                  <c:v>45269.375</c:v>
                </c:pt>
                <c:pt idx="8506">
                  <c:v>45269.416666666672</c:v>
                </c:pt>
                <c:pt idx="8507">
                  <c:v>45269.458333333328</c:v>
                </c:pt>
                <c:pt idx="8508">
                  <c:v>45269.5</c:v>
                </c:pt>
                <c:pt idx="8509">
                  <c:v>45269.541666666672</c:v>
                </c:pt>
                <c:pt idx="8510">
                  <c:v>45269.583333333328</c:v>
                </c:pt>
                <c:pt idx="8511">
                  <c:v>45269.625</c:v>
                </c:pt>
                <c:pt idx="8512">
                  <c:v>45269.666666666672</c:v>
                </c:pt>
                <c:pt idx="8513">
                  <c:v>45269.708333333328</c:v>
                </c:pt>
                <c:pt idx="8514">
                  <c:v>45269.75</c:v>
                </c:pt>
                <c:pt idx="8515">
                  <c:v>45269.791666666672</c:v>
                </c:pt>
                <c:pt idx="8516">
                  <c:v>45269.833333333328</c:v>
                </c:pt>
                <c:pt idx="8517">
                  <c:v>45269.875</c:v>
                </c:pt>
                <c:pt idx="8518">
                  <c:v>45269.916666666672</c:v>
                </c:pt>
                <c:pt idx="8519">
                  <c:v>45269.958333333328</c:v>
                </c:pt>
                <c:pt idx="8520">
                  <c:v>45270</c:v>
                </c:pt>
                <c:pt idx="8521">
                  <c:v>45270.041666666672</c:v>
                </c:pt>
                <c:pt idx="8522">
                  <c:v>45270.083333333328</c:v>
                </c:pt>
                <c:pt idx="8523">
                  <c:v>45270.125</c:v>
                </c:pt>
                <c:pt idx="8524">
                  <c:v>45270.166666666672</c:v>
                </c:pt>
                <c:pt idx="8525">
                  <c:v>45270.208333333328</c:v>
                </c:pt>
                <c:pt idx="8526">
                  <c:v>45270.25</c:v>
                </c:pt>
                <c:pt idx="8527">
                  <c:v>45270.291666666672</c:v>
                </c:pt>
                <c:pt idx="8528">
                  <c:v>45270.333333333328</c:v>
                </c:pt>
                <c:pt idx="8529">
                  <c:v>45270.375</c:v>
                </c:pt>
                <c:pt idx="8530">
                  <c:v>45270.416666666672</c:v>
                </c:pt>
                <c:pt idx="8531">
                  <c:v>45270.458333333328</c:v>
                </c:pt>
                <c:pt idx="8532">
                  <c:v>45270.5</c:v>
                </c:pt>
                <c:pt idx="8533">
                  <c:v>45270.541666666672</c:v>
                </c:pt>
                <c:pt idx="8534">
                  <c:v>45270.583333333328</c:v>
                </c:pt>
                <c:pt idx="8535">
                  <c:v>45270.625</c:v>
                </c:pt>
                <c:pt idx="8536">
                  <c:v>45270.666666666672</c:v>
                </c:pt>
                <c:pt idx="8537">
                  <c:v>45270.708333333328</c:v>
                </c:pt>
                <c:pt idx="8538">
                  <c:v>45270.75</c:v>
                </c:pt>
                <c:pt idx="8539">
                  <c:v>45270.791666666672</c:v>
                </c:pt>
                <c:pt idx="8540">
                  <c:v>45270.833333333328</c:v>
                </c:pt>
                <c:pt idx="8541">
                  <c:v>45270.875</c:v>
                </c:pt>
                <c:pt idx="8542">
                  <c:v>45270.916666666672</c:v>
                </c:pt>
                <c:pt idx="8543">
                  <c:v>45270.958333333328</c:v>
                </c:pt>
                <c:pt idx="8544">
                  <c:v>45271</c:v>
                </c:pt>
                <c:pt idx="8545">
                  <c:v>45271.041666666672</c:v>
                </c:pt>
                <c:pt idx="8546">
                  <c:v>45271.083333333328</c:v>
                </c:pt>
                <c:pt idx="8547">
                  <c:v>45271.125</c:v>
                </c:pt>
                <c:pt idx="8548">
                  <c:v>45271.166666666672</c:v>
                </c:pt>
                <c:pt idx="8549">
                  <c:v>45271.208333333328</c:v>
                </c:pt>
                <c:pt idx="8550">
                  <c:v>45271.25</c:v>
                </c:pt>
                <c:pt idx="8551">
                  <c:v>45271.291666666672</c:v>
                </c:pt>
                <c:pt idx="8552">
                  <c:v>45271.333333333328</c:v>
                </c:pt>
                <c:pt idx="8553">
                  <c:v>45271.375</c:v>
                </c:pt>
                <c:pt idx="8554">
                  <c:v>45271.416666666672</c:v>
                </c:pt>
                <c:pt idx="8555">
                  <c:v>45271.458333333328</c:v>
                </c:pt>
                <c:pt idx="8556">
                  <c:v>45271.5</c:v>
                </c:pt>
                <c:pt idx="8557">
                  <c:v>45271.541666666672</c:v>
                </c:pt>
                <c:pt idx="8558">
                  <c:v>45271.583333333328</c:v>
                </c:pt>
                <c:pt idx="8559">
                  <c:v>45271.625</c:v>
                </c:pt>
                <c:pt idx="8560">
                  <c:v>45271.666666666672</c:v>
                </c:pt>
                <c:pt idx="8561">
                  <c:v>45271.708333333328</c:v>
                </c:pt>
                <c:pt idx="8562">
                  <c:v>45271.75</c:v>
                </c:pt>
                <c:pt idx="8563">
                  <c:v>45271.791666666672</c:v>
                </c:pt>
                <c:pt idx="8564">
                  <c:v>45271.833333333328</c:v>
                </c:pt>
                <c:pt idx="8565">
                  <c:v>45271.875</c:v>
                </c:pt>
                <c:pt idx="8566">
                  <c:v>45271.916666666672</c:v>
                </c:pt>
                <c:pt idx="8567">
                  <c:v>45271.958333333328</c:v>
                </c:pt>
                <c:pt idx="8568">
                  <c:v>45272</c:v>
                </c:pt>
                <c:pt idx="8569">
                  <c:v>45272.041666666672</c:v>
                </c:pt>
                <c:pt idx="8570">
                  <c:v>45272.083333333328</c:v>
                </c:pt>
                <c:pt idx="8571">
                  <c:v>45272.125</c:v>
                </c:pt>
                <c:pt idx="8572">
                  <c:v>45272.166666666672</c:v>
                </c:pt>
                <c:pt idx="8573">
                  <c:v>45272.208333333328</c:v>
                </c:pt>
                <c:pt idx="8574">
                  <c:v>45272.25</c:v>
                </c:pt>
                <c:pt idx="8575">
                  <c:v>45272.291666666672</c:v>
                </c:pt>
                <c:pt idx="8576">
                  <c:v>45272.333333333328</c:v>
                </c:pt>
                <c:pt idx="8577">
                  <c:v>45272.375</c:v>
                </c:pt>
                <c:pt idx="8578">
                  <c:v>45272.416666666672</c:v>
                </c:pt>
                <c:pt idx="8579">
                  <c:v>45272.458333333328</c:v>
                </c:pt>
                <c:pt idx="8580">
                  <c:v>45272.5</c:v>
                </c:pt>
                <c:pt idx="8581">
                  <c:v>45272.541666666672</c:v>
                </c:pt>
                <c:pt idx="8582">
                  <c:v>45272.583333333328</c:v>
                </c:pt>
                <c:pt idx="8583">
                  <c:v>45272.625</c:v>
                </c:pt>
                <c:pt idx="8584">
                  <c:v>45272.666666666672</c:v>
                </c:pt>
                <c:pt idx="8585">
                  <c:v>45272.708333333328</c:v>
                </c:pt>
                <c:pt idx="8586">
                  <c:v>45272.75</c:v>
                </c:pt>
                <c:pt idx="8587">
                  <c:v>45272.791666666672</c:v>
                </c:pt>
                <c:pt idx="8588">
                  <c:v>45272.833333333328</c:v>
                </c:pt>
                <c:pt idx="8589">
                  <c:v>45272.875</c:v>
                </c:pt>
                <c:pt idx="8590">
                  <c:v>45272.916666666672</c:v>
                </c:pt>
                <c:pt idx="8591">
                  <c:v>45272.958333333328</c:v>
                </c:pt>
                <c:pt idx="8592">
                  <c:v>45273</c:v>
                </c:pt>
                <c:pt idx="8593">
                  <c:v>45273.041666666672</c:v>
                </c:pt>
                <c:pt idx="8594">
                  <c:v>45273.083333333328</c:v>
                </c:pt>
                <c:pt idx="8595">
                  <c:v>45273.125</c:v>
                </c:pt>
                <c:pt idx="8596">
                  <c:v>45273.166666666672</c:v>
                </c:pt>
                <c:pt idx="8597">
                  <c:v>45273.208333333328</c:v>
                </c:pt>
                <c:pt idx="8598">
                  <c:v>45273.25</c:v>
                </c:pt>
                <c:pt idx="8599">
                  <c:v>45273.291666666672</c:v>
                </c:pt>
                <c:pt idx="8600">
                  <c:v>45273.333333333328</c:v>
                </c:pt>
                <c:pt idx="8601">
                  <c:v>45273.375</c:v>
                </c:pt>
                <c:pt idx="8602">
                  <c:v>45273.416666666672</c:v>
                </c:pt>
                <c:pt idx="8603">
                  <c:v>45273.458333333328</c:v>
                </c:pt>
                <c:pt idx="8604">
                  <c:v>45273.5</c:v>
                </c:pt>
                <c:pt idx="8605">
                  <c:v>45273.541666666672</c:v>
                </c:pt>
                <c:pt idx="8606">
                  <c:v>45273.583333333328</c:v>
                </c:pt>
                <c:pt idx="8607">
                  <c:v>45273.625</c:v>
                </c:pt>
                <c:pt idx="8608">
                  <c:v>45273.666666666672</c:v>
                </c:pt>
                <c:pt idx="8609">
                  <c:v>45273.708333333328</c:v>
                </c:pt>
                <c:pt idx="8610">
                  <c:v>45273.75</c:v>
                </c:pt>
                <c:pt idx="8611">
                  <c:v>45273.791666666672</c:v>
                </c:pt>
                <c:pt idx="8612">
                  <c:v>45273.833333333328</c:v>
                </c:pt>
                <c:pt idx="8613">
                  <c:v>45273.875</c:v>
                </c:pt>
                <c:pt idx="8614">
                  <c:v>45273.916666666672</c:v>
                </c:pt>
                <c:pt idx="8615">
                  <c:v>45273.958333333328</c:v>
                </c:pt>
                <c:pt idx="8616">
                  <c:v>45274</c:v>
                </c:pt>
                <c:pt idx="8617">
                  <c:v>45274.041666666672</c:v>
                </c:pt>
                <c:pt idx="8618">
                  <c:v>45274.083333333328</c:v>
                </c:pt>
                <c:pt idx="8619">
                  <c:v>45274.125</c:v>
                </c:pt>
                <c:pt idx="8620">
                  <c:v>45274.166666666672</c:v>
                </c:pt>
                <c:pt idx="8621">
                  <c:v>45274.208333333328</c:v>
                </c:pt>
                <c:pt idx="8622">
                  <c:v>45274.25</c:v>
                </c:pt>
                <c:pt idx="8623">
                  <c:v>45274.291666666672</c:v>
                </c:pt>
                <c:pt idx="8624">
                  <c:v>45274.333333333328</c:v>
                </c:pt>
                <c:pt idx="8625">
                  <c:v>45274.375</c:v>
                </c:pt>
                <c:pt idx="8626">
                  <c:v>45274.416666666672</c:v>
                </c:pt>
                <c:pt idx="8627">
                  <c:v>45274.458333333328</c:v>
                </c:pt>
                <c:pt idx="8628">
                  <c:v>45274.5</c:v>
                </c:pt>
                <c:pt idx="8629">
                  <c:v>45274.541666666672</c:v>
                </c:pt>
                <c:pt idx="8630">
                  <c:v>45274.583333333328</c:v>
                </c:pt>
                <c:pt idx="8631">
                  <c:v>45274.625</c:v>
                </c:pt>
                <c:pt idx="8632">
                  <c:v>45274.666666666672</c:v>
                </c:pt>
                <c:pt idx="8633">
                  <c:v>45274.708333333328</c:v>
                </c:pt>
                <c:pt idx="8634">
                  <c:v>45274.75</c:v>
                </c:pt>
                <c:pt idx="8635">
                  <c:v>45274.791666666672</c:v>
                </c:pt>
                <c:pt idx="8636">
                  <c:v>45274.833333333328</c:v>
                </c:pt>
                <c:pt idx="8637">
                  <c:v>45274.875</c:v>
                </c:pt>
                <c:pt idx="8638">
                  <c:v>45274.916666666672</c:v>
                </c:pt>
                <c:pt idx="8639">
                  <c:v>45274.958333333328</c:v>
                </c:pt>
                <c:pt idx="8640">
                  <c:v>45275</c:v>
                </c:pt>
                <c:pt idx="8641">
                  <c:v>45275.041666666672</c:v>
                </c:pt>
                <c:pt idx="8642">
                  <c:v>45275.083333333328</c:v>
                </c:pt>
                <c:pt idx="8643">
                  <c:v>45275.125</c:v>
                </c:pt>
                <c:pt idx="8644">
                  <c:v>45275.166666666672</c:v>
                </c:pt>
                <c:pt idx="8645">
                  <c:v>45275.208333333328</c:v>
                </c:pt>
                <c:pt idx="8646">
                  <c:v>45275.25</c:v>
                </c:pt>
                <c:pt idx="8647">
                  <c:v>45275.291666666672</c:v>
                </c:pt>
                <c:pt idx="8648">
                  <c:v>45275.333333333328</c:v>
                </c:pt>
                <c:pt idx="8649">
                  <c:v>45275.375</c:v>
                </c:pt>
                <c:pt idx="8650">
                  <c:v>45275.416666666672</c:v>
                </c:pt>
                <c:pt idx="8651">
                  <c:v>45275.458333333328</c:v>
                </c:pt>
                <c:pt idx="8652">
                  <c:v>45275.5</c:v>
                </c:pt>
                <c:pt idx="8653">
                  <c:v>45275.541666666672</c:v>
                </c:pt>
                <c:pt idx="8654">
                  <c:v>45275.583333333328</c:v>
                </c:pt>
                <c:pt idx="8655">
                  <c:v>45275.625</c:v>
                </c:pt>
                <c:pt idx="8656">
                  <c:v>45275.666666666672</c:v>
                </c:pt>
                <c:pt idx="8657">
                  <c:v>45275.708333333328</c:v>
                </c:pt>
                <c:pt idx="8658">
                  <c:v>45275.75</c:v>
                </c:pt>
                <c:pt idx="8659">
                  <c:v>45275.791666666672</c:v>
                </c:pt>
                <c:pt idx="8660">
                  <c:v>45275.833333333328</c:v>
                </c:pt>
                <c:pt idx="8661">
                  <c:v>45275.875</c:v>
                </c:pt>
                <c:pt idx="8662">
                  <c:v>45275.916666666672</c:v>
                </c:pt>
                <c:pt idx="8663">
                  <c:v>45275.958333333328</c:v>
                </c:pt>
                <c:pt idx="8664">
                  <c:v>45276</c:v>
                </c:pt>
                <c:pt idx="8665">
                  <c:v>45276.041666666672</c:v>
                </c:pt>
                <c:pt idx="8666">
                  <c:v>45276.083333333328</c:v>
                </c:pt>
                <c:pt idx="8667">
                  <c:v>45276.125</c:v>
                </c:pt>
                <c:pt idx="8668">
                  <c:v>45276.166666666672</c:v>
                </c:pt>
                <c:pt idx="8669">
                  <c:v>45276.208333333328</c:v>
                </c:pt>
                <c:pt idx="8670">
                  <c:v>45276.25</c:v>
                </c:pt>
                <c:pt idx="8671">
                  <c:v>45276.291666666672</c:v>
                </c:pt>
                <c:pt idx="8672">
                  <c:v>45276.333333333328</c:v>
                </c:pt>
                <c:pt idx="8673">
                  <c:v>45276.375</c:v>
                </c:pt>
                <c:pt idx="8674">
                  <c:v>45276.416666666672</c:v>
                </c:pt>
                <c:pt idx="8675">
                  <c:v>45276.458333333328</c:v>
                </c:pt>
                <c:pt idx="8676">
                  <c:v>45276.5</c:v>
                </c:pt>
                <c:pt idx="8677">
                  <c:v>45276.541666666672</c:v>
                </c:pt>
                <c:pt idx="8678">
                  <c:v>45276.583333333328</c:v>
                </c:pt>
                <c:pt idx="8679">
                  <c:v>45276.625</c:v>
                </c:pt>
                <c:pt idx="8680">
                  <c:v>45276.666666666672</c:v>
                </c:pt>
                <c:pt idx="8681">
                  <c:v>45276.708333333328</c:v>
                </c:pt>
                <c:pt idx="8682">
                  <c:v>45276.75</c:v>
                </c:pt>
                <c:pt idx="8683">
                  <c:v>45276.791666666672</c:v>
                </c:pt>
                <c:pt idx="8684">
                  <c:v>45276.833333333328</c:v>
                </c:pt>
                <c:pt idx="8685">
                  <c:v>45276.875</c:v>
                </c:pt>
                <c:pt idx="8686">
                  <c:v>45276.916666666672</c:v>
                </c:pt>
                <c:pt idx="8687">
                  <c:v>45276.958333333328</c:v>
                </c:pt>
                <c:pt idx="8688">
                  <c:v>45277</c:v>
                </c:pt>
                <c:pt idx="8689">
                  <c:v>45277.041666666672</c:v>
                </c:pt>
                <c:pt idx="8690">
                  <c:v>45277.083333333328</c:v>
                </c:pt>
                <c:pt idx="8691">
                  <c:v>45277.125</c:v>
                </c:pt>
                <c:pt idx="8692">
                  <c:v>45277.166666666672</c:v>
                </c:pt>
                <c:pt idx="8693">
                  <c:v>45277.208333333328</c:v>
                </c:pt>
                <c:pt idx="8694">
                  <c:v>45277.25</c:v>
                </c:pt>
                <c:pt idx="8695">
                  <c:v>45277.291666666672</c:v>
                </c:pt>
                <c:pt idx="8696">
                  <c:v>45277.333333333328</c:v>
                </c:pt>
                <c:pt idx="8697">
                  <c:v>45277.375</c:v>
                </c:pt>
                <c:pt idx="8698">
                  <c:v>45277.416666666672</c:v>
                </c:pt>
                <c:pt idx="8699">
                  <c:v>45277.458333333328</c:v>
                </c:pt>
                <c:pt idx="8700">
                  <c:v>45277.5</c:v>
                </c:pt>
                <c:pt idx="8701">
                  <c:v>45277.541666666672</c:v>
                </c:pt>
                <c:pt idx="8702">
                  <c:v>45277.583333333328</c:v>
                </c:pt>
                <c:pt idx="8703">
                  <c:v>45277.625</c:v>
                </c:pt>
                <c:pt idx="8704">
                  <c:v>45277.666666666672</c:v>
                </c:pt>
                <c:pt idx="8705">
                  <c:v>45277.708333333328</c:v>
                </c:pt>
                <c:pt idx="8706">
                  <c:v>45277.75</c:v>
                </c:pt>
                <c:pt idx="8707">
                  <c:v>45277.791666666672</c:v>
                </c:pt>
                <c:pt idx="8708">
                  <c:v>45277.833333333328</c:v>
                </c:pt>
                <c:pt idx="8709">
                  <c:v>45277.875</c:v>
                </c:pt>
                <c:pt idx="8710">
                  <c:v>45277.916666666672</c:v>
                </c:pt>
                <c:pt idx="8711">
                  <c:v>45277.958333333328</c:v>
                </c:pt>
                <c:pt idx="8712">
                  <c:v>45278</c:v>
                </c:pt>
                <c:pt idx="8713">
                  <c:v>45278.041666666672</c:v>
                </c:pt>
                <c:pt idx="8714">
                  <c:v>45278.083333333328</c:v>
                </c:pt>
                <c:pt idx="8715">
                  <c:v>45278.125</c:v>
                </c:pt>
                <c:pt idx="8716">
                  <c:v>45278.166666666672</c:v>
                </c:pt>
                <c:pt idx="8717">
                  <c:v>45278.208333333328</c:v>
                </c:pt>
                <c:pt idx="8718">
                  <c:v>45278.25</c:v>
                </c:pt>
                <c:pt idx="8719">
                  <c:v>45278.291666666672</c:v>
                </c:pt>
                <c:pt idx="8720">
                  <c:v>45278.333333333328</c:v>
                </c:pt>
                <c:pt idx="8721">
                  <c:v>45278.375</c:v>
                </c:pt>
                <c:pt idx="8722">
                  <c:v>45278.416666666672</c:v>
                </c:pt>
                <c:pt idx="8723">
                  <c:v>45278.458333333328</c:v>
                </c:pt>
                <c:pt idx="8724">
                  <c:v>45278.5</c:v>
                </c:pt>
                <c:pt idx="8725">
                  <c:v>45278.541666666672</c:v>
                </c:pt>
                <c:pt idx="8726">
                  <c:v>45278.583333333328</c:v>
                </c:pt>
                <c:pt idx="8727">
                  <c:v>45278.625</c:v>
                </c:pt>
                <c:pt idx="8728">
                  <c:v>45278.666666666672</c:v>
                </c:pt>
                <c:pt idx="8729">
                  <c:v>45278.708333333328</c:v>
                </c:pt>
                <c:pt idx="8730">
                  <c:v>45278.75</c:v>
                </c:pt>
                <c:pt idx="8731">
                  <c:v>45278.791666666672</c:v>
                </c:pt>
                <c:pt idx="8732">
                  <c:v>45278.833333333328</c:v>
                </c:pt>
                <c:pt idx="8733">
                  <c:v>45278.875</c:v>
                </c:pt>
                <c:pt idx="8734">
                  <c:v>45278.916666666672</c:v>
                </c:pt>
                <c:pt idx="8735">
                  <c:v>45278.958333333328</c:v>
                </c:pt>
                <c:pt idx="8736">
                  <c:v>45279</c:v>
                </c:pt>
                <c:pt idx="8737">
                  <c:v>45279.041666666672</c:v>
                </c:pt>
                <c:pt idx="8738">
                  <c:v>45279.083333333328</c:v>
                </c:pt>
                <c:pt idx="8739">
                  <c:v>45279.125</c:v>
                </c:pt>
                <c:pt idx="8740">
                  <c:v>45279.166666666672</c:v>
                </c:pt>
                <c:pt idx="8741">
                  <c:v>45279.208333333328</c:v>
                </c:pt>
                <c:pt idx="8742">
                  <c:v>45279.25</c:v>
                </c:pt>
                <c:pt idx="8743">
                  <c:v>45279.291666666672</c:v>
                </c:pt>
                <c:pt idx="8744">
                  <c:v>45279.333333333328</c:v>
                </c:pt>
                <c:pt idx="8745">
                  <c:v>45279.375</c:v>
                </c:pt>
                <c:pt idx="8746">
                  <c:v>45279.416666666672</c:v>
                </c:pt>
                <c:pt idx="8747">
                  <c:v>45279.458333333328</c:v>
                </c:pt>
                <c:pt idx="8748">
                  <c:v>45279.5</c:v>
                </c:pt>
                <c:pt idx="8749">
                  <c:v>45279.541666666672</c:v>
                </c:pt>
                <c:pt idx="8750">
                  <c:v>45279.583333333328</c:v>
                </c:pt>
                <c:pt idx="8751">
                  <c:v>45279.625</c:v>
                </c:pt>
                <c:pt idx="8752">
                  <c:v>45279.666666666672</c:v>
                </c:pt>
                <c:pt idx="8753">
                  <c:v>45279.708333333328</c:v>
                </c:pt>
                <c:pt idx="8754">
                  <c:v>45279.75</c:v>
                </c:pt>
                <c:pt idx="8755">
                  <c:v>45279.791666666672</c:v>
                </c:pt>
                <c:pt idx="8756">
                  <c:v>45279.833333333328</c:v>
                </c:pt>
                <c:pt idx="8757">
                  <c:v>45279.875</c:v>
                </c:pt>
                <c:pt idx="8758">
                  <c:v>45279.916666666672</c:v>
                </c:pt>
                <c:pt idx="8759">
                  <c:v>45279.958333333328</c:v>
                </c:pt>
                <c:pt idx="8760">
                  <c:v>45280</c:v>
                </c:pt>
                <c:pt idx="8761">
                  <c:v>45280.041666666672</c:v>
                </c:pt>
                <c:pt idx="8762">
                  <c:v>45280.083333333328</c:v>
                </c:pt>
                <c:pt idx="8763">
                  <c:v>45280.125</c:v>
                </c:pt>
                <c:pt idx="8764">
                  <c:v>45280.166666666672</c:v>
                </c:pt>
                <c:pt idx="8765">
                  <c:v>45280.208333333328</c:v>
                </c:pt>
                <c:pt idx="8766">
                  <c:v>45280.25</c:v>
                </c:pt>
                <c:pt idx="8767">
                  <c:v>45280.291666666672</c:v>
                </c:pt>
                <c:pt idx="8768">
                  <c:v>45280.333333333328</c:v>
                </c:pt>
                <c:pt idx="8769">
                  <c:v>45280.375</c:v>
                </c:pt>
                <c:pt idx="8770">
                  <c:v>45280.416666666672</c:v>
                </c:pt>
                <c:pt idx="8771">
                  <c:v>45280.458333333328</c:v>
                </c:pt>
                <c:pt idx="8772">
                  <c:v>45280.5</c:v>
                </c:pt>
                <c:pt idx="8773">
                  <c:v>45280.541666666672</c:v>
                </c:pt>
                <c:pt idx="8774">
                  <c:v>45280.583333333328</c:v>
                </c:pt>
                <c:pt idx="8775">
                  <c:v>45280.625</c:v>
                </c:pt>
                <c:pt idx="8776">
                  <c:v>45280.666666666672</c:v>
                </c:pt>
                <c:pt idx="8777">
                  <c:v>45280.708333333328</c:v>
                </c:pt>
                <c:pt idx="8778">
                  <c:v>45280.75</c:v>
                </c:pt>
                <c:pt idx="8779">
                  <c:v>45280.791666666672</c:v>
                </c:pt>
                <c:pt idx="8780">
                  <c:v>45280.833333333328</c:v>
                </c:pt>
                <c:pt idx="8781">
                  <c:v>45280.875</c:v>
                </c:pt>
                <c:pt idx="8782">
                  <c:v>45280.916666666672</c:v>
                </c:pt>
                <c:pt idx="8783">
                  <c:v>45280.958333333328</c:v>
                </c:pt>
                <c:pt idx="8784">
                  <c:v>45281</c:v>
                </c:pt>
                <c:pt idx="8785">
                  <c:v>45281.041666666672</c:v>
                </c:pt>
                <c:pt idx="8786">
                  <c:v>45281.083333333328</c:v>
                </c:pt>
                <c:pt idx="8787">
                  <c:v>45281.125</c:v>
                </c:pt>
                <c:pt idx="8788">
                  <c:v>45281.166666666672</c:v>
                </c:pt>
                <c:pt idx="8789">
                  <c:v>45281.208333333328</c:v>
                </c:pt>
                <c:pt idx="8790">
                  <c:v>45281.25</c:v>
                </c:pt>
                <c:pt idx="8791">
                  <c:v>45281.291666666672</c:v>
                </c:pt>
                <c:pt idx="8792">
                  <c:v>45281.333333333328</c:v>
                </c:pt>
                <c:pt idx="8793">
                  <c:v>45281.375</c:v>
                </c:pt>
                <c:pt idx="8794">
                  <c:v>45281.416666666672</c:v>
                </c:pt>
                <c:pt idx="8795">
                  <c:v>45281.458333333328</c:v>
                </c:pt>
                <c:pt idx="8796">
                  <c:v>45281.5</c:v>
                </c:pt>
                <c:pt idx="8797">
                  <c:v>45281.541666666672</c:v>
                </c:pt>
                <c:pt idx="8798">
                  <c:v>45281.583333333328</c:v>
                </c:pt>
                <c:pt idx="8799">
                  <c:v>45281.625</c:v>
                </c:pt>
                <c:pt idx="8800">
                  <c:v>45281.666666666672</c:v>
                </c:pt>
                <c:pt idx="8801">
                  <c:v>45281.708333333328</c:v>
                </c:pt>
                <c:pt idx="8802">
                  <c:v>45281.75</c:v>
                </c:pt>
                <c:pt idx="8803">
                  <c:v>45281.791666666672</c:v>
                </c:pt>
                <c:pt idx="8804">
                  <c:v>45281.833333333328</c:v>
                </c:pt>
                <c:pt idx="8805">
                  <c:v>45281.875</c:v>
                </c:pt>
                <c:pt idx="8806">
                  <c:v>45281.916666666672</c:v>
                </c:pt>
                <c:pt idx="8807">
                  <c:v>45281.958333333328</c:v>
                </c:pt>
                <c:pt idx="8808">
                  <c:v>45282</c:v>
                </c:pt>
                <c:pt idx="8809">
                  <c:v>45282.041666666672</c:v>
                </c:pt>
                <c:pt idx="8810">
                  <c:v>45282.083333333328</c:v>
                </c:pt>
                <c:pt idx="8811">
                  <c:v>45282.125</c:v>
                </c:pt>
                <c:pt idx="8812">
                  <c:v>45282.166666666672</c:v>
                </c:pt>
                <c:pt idx="8813">
                  <c:v>45282.208333333328</c:v>
                </c:pt>
                <c:pt idx="8814">
                  <c:v>45282.25</c:v>
                </c:pt>
                <c:pt idx="8815">
                  <c:v>45282.291666666672</c:v>
                </c:pt>
                <c:pt idx="8816">
                  <c:v>45282.333333333328</c:v>
                </c:pt>
                <c:pt idx="8817">
                  <c:v>45282.375</c:v>
                </c:pt>
                <c:pt idx="8818">
                  <c:v>45282.416666666672</c:v>
                </c:pt>
                <c:pt idx="8819">
                  <c:v>45282.458333333328</c:v>
                </c:pt>
                <c:pt idx="8820">
                  <c:v>45282.5</c:v>
                </c:pt>
                <c:pt idx="8821">
                  <c:v>45282.541666666672</c:v>
                </c:pt>
                <c:pt idx="8822">
                  <c:v>45282.583333333328</c:v>
                </c:pt>
                <c:pt idx="8823">
                  <c:v>45282.625</c:v>
                </c:pt>
                <c:pt idx="8824">
                  <c:v>45282.666666666672</c:v>
                </c:pt>
                <c:pt idx="8825">
                  <c:v>45282.708333333328</c:v>
                </c:pt>
                <c:pt idx="8826">
                  <c:v>45282.75</c:v>
                </c:pt>
                <c:pt idx="8827">
                  <c:v>45282.791666666672</c:v>
                </c:pt>
                <c:pt idx="8828">
                  <c:v>45282.833333333328</c:v>
                </c:pt>
                <c:pt idx="8829">
                  <c:v>45282.875</c:v>
                </c:pt>
                <c:pt idx="8830">
                  <c:v>45282.916666666672</c:v>
                </c:pt>
                <c:pt idx="8831">
                  <c:v>45282.958333333328</c:v>
                </c:pt>
                <c:pt idx="8832">
                  <c:v>45283</c:v>
                </c:pt>
                <c:pt idx="8833">
                  <c:v>45283.041666666672</c:v>
                </c:pt>
                <c:pt idx="8834">
                  <c:v>45283.083333333328</c:v>
                </c:pt>
                <c:pt idx="8835">
                  <c:v>45283.125</c:v>
                </c:pt>
                <c:pt idx="8836">
                  <c:v>45283.166666666672</c:v>
                </c:pt>
                <c:pt idx="8837">
                  <c:v>45283.208333333328</c:v>
                </c:pt>
                <c:pt idx="8838">
                  <c:v>45283.25</c:v>
                </c:pt>
                <c:pt idx="8839">
                  <c:v>45283.291666666672</c:v>
                </c:pt>
                <c:pt idx="8840">
                  <c:v>45283.333333333328</c:v>
                </c:pt>
                <c:pt idx="8841">
                  <c:v>45283.375</c:v>
                </c:pt>
                <c:pt idx="8842">
                  <c:v>45283.416666666672</c:v>
                </c:pt>
                <c:pt idx="8843">
                  <c:v>45283.458333333328</c:v>
                </c:pt>
                <c:pt idx="8844">
                  <c:v>45283.5</c:v>
                </c:pt>
                <c:pt idx="8845">
                  <c:v>45283.541666666672</c:v>
                </c:pt>
                <c:pt idx="8846">
                  <c:v>45283.583333333328</c:v>
                </c:pt>
                <c:pt idx="8847">
                  <c:v>45283.625</c:v>
                </c:pt>
                <c:pt idx="8848">
                  <c:v>45283.666666666672</c:v>
                </c:pt>
                <c:pt idx="8849">
                  <c:v>45283.708333333328</c:v>
                </c:pt>
                <c:pt idx="8850">
                  <c:v>45283.75</c:v>
                </c:pt>
                <c:pt idx="8851">
                  <c:v>45283.791666666672</c:v>
                </c:pt>
                <c:pt idx="8852">
                  <c:v>45283.833333333328</c:v>
                </c:pt>
                <c:pt idx="8853">
                  <c:v>45283.875</c:v>
                </c:pt>
                <c:pt idx="8854">
                  <c:v>45283.916666666672</c:v>
                </c:pt>
                <c:pt idx="8855">
                  <c:v>45283.958333333328</c:v>
                </c:pt>
                <c:pt idx="8856">
                  <c:v>45284</c:v>
                </c:pt>
                <c:pt idx="8857">
                  <c:v>45284.041666666672</c:v>
                </c:pt>
                <c:pt idx="8858">
                  <c:v>45284.083333333328</c:v>
                </c:pt>
                <c:pt idx="8859">
                  <c:v>45284.125</c:v>
                </c:pt>
                <c:pt idx="8860">
                  <c:v>45284.166666666672</c:v>
                </c:pt>
                <c:pt idx="8861">
                  <c:v>45284.208333333328</c:v>
                </c:pt>
                <c:pt idx="8862">
                  <c:v>45284.25</c:v>
                </c:pt>
                <c:pt idx="8863">
                  <c:v>45284.291666666672</c:v>
                </c:pt>
                <c:pt idx="8864">
                  <c:v>45284.333333333328</c:v>
                </c:pt>
                <c:pt idx="8865">
                  <c:v>45284.375</c:v>
                </c:pt>
                <c:pt idx="8866">
                  <c:v>45284.416666666672</c:v>
                </c:pt>
                <c:pt idx="8867">
                  <c:v>45284.458333333328</c:v>
                </c:pt>
                <c:pt idx="8868">
                  <c:v>45284.5</c:v>
                </c:pt>
                <c:pt idx="8869">
                  <c:v>45284.541666666672</c:v>
                </c:pt>
                <c:pt idx="8870">
                  <c:v>45284.583333333328</c:v>
                </c:pt>
                <c:pt idx="8871">
                  <c:v>45284.625</c:v>
                </c:pt>
                <c:pt idx="8872">
                  <c:v>45284.666666666672</c:v>
                </c:pt>
                <c:pt idx="8873">
                  <c:v>45284.708333333328</c:v>
                </c:pt>
                <c:pt idx="8874">
                  <c:v>45284.75</c:v>
                </c:pt>
                <c:pt idx="8875">
                  <c:v>45284.791666666672</c:v>
                </c:pt>
                <c:pt idx="8876">
                  <c:v>45284.833333333328</c:v>
                </c:pt>
                <c:pt idx="8877">
                  <c:v>45284.875</c:v>
                </c:pt>
                <c:pt idx="8878">
                  <c:v>45284.916666666672</c:v>
                </c:pt>
                <c:pt idx="8879">
                  <c:v>45284.958333333328</c:v>
                </c:pt>
                <c:pt idx="8880">
                  <c:v>45285</c:v>
                </c:pt>
                <c:pt idx="8881">
                  <c:v>45285.041666666672</c:v>
                </c:pt>
                <c:pt idx="8882">
                  <c:v>45285.083333333328</c:v>
                </c:pt>
                <c:pt idx="8883">
                  <c:v>45285.125</c:v>
                </c:pt>
                <c:pt idx="8884">
                  <c:v>45285.166666666672</c:v>
                </c:pt>
                <c:pt idx="8885">
                  <c:v>45285.208333333328</c:v>
                </c:pt>
                <c:pt idx="8886">
                  <c:v>45285.25</c:v>
                </c:pt>
                <c:pt idx="8887">
                  <c:v>45285.291666666672</c:v>
                </c:pt>
                <c:pt idx="8888">
                  <c:v>45285.333333333328</c:v>
                </c:pt>
                <c:pt idx="8889">
                  <c:v>45285.375</c:v>
                </c:pt>
                <c:pt idx="8890">
                  <c:v>45285.416666666672</c:v>
                </c:pt>
                <c:pt idx="8891">
                  <c:v>45285.458333333328</c:v>
                </c:pt>
                <c:pt idx="8892">
                  <c:v>45285.5</c:v>
                </c:pt>
                <c:pt idx="8893">
                  <c:v>45285.541666666672</c:v>
                </c:pt>
                <c:pt idx="8894">
                  <c:v>45285.583333333328</c:v>
                </c:pt>
                <c:pt idx="8895">
                  <c:v>45285.625</c:v>
                </c:pt>
                <c:pt idx="8896">
                  <c:v>45285.666666666672</c:v>
                </c:pt>
                <c:pt idx="8897">
                  <c:v>45285.708333333328</c:v>
                </c:pt>
                <c:pt idx="8898">
                  <c:v>45285.75</c:v>
                </c:pt>
                <c:pt idx="8899">
                  <c:v>45285.791666666672</c:v>
                </c:pt>
                <c:pt idx="8900">
                  <c:v>45285.833333333328</c:v>
                </c:pt>
                <c:pt idx="8901">
                  <c:v>45285.875</c:v>
                </c:pt>
                <c:pt idx="8902">
                  <c:v>45285.916666666672</c:v>
                </c:pt>
                <c:pt idx="8903">
                  <c:v>45285.958333333328</c:v>
                </c:pt>
                <c:pt idx="8904">
                  <c:v>45286</c:v>
                </c:pt>
                <c:pt idx="8905">
                  <c:v>45286.041666666672</c:v>
                </c:pt>
                <c:pt idx="8906">
                  <c:v>45286.083333333328</c:v>
                </c:pt>
                <c:pt idx="8907">
                  <c:v>45286.125</c:v>
                </c:pt>
                <c:pt idx="8908">
                  <c:v>45286.166666666672</c:v>
                </c:pt>
                <c:pt idx="8909">
                  <c:v>45286.208333333328</c:v>
                </c:pt>
                <c:pt idx="8910">
                  <c:v>45286.25</c:v>
                </c:pt>
                <c:pt idx="8911">
                  <c:v>45286.291666666672</c:v>
                </c:pt>
                <c:pt idx="8912">
                  <c:v>45286.333333333328</c:v>
                </c:pt>
                <c:pt idx="8913">
                  <c:v>45286.375</c:v>
                </c:pt>
                <c:pt idx="8914">
                  <c:v>45286.416666666672</c:v>
                </c:pt>
                <c:pt idx="8915">
                  <c:v>45286.458333333328</c:v>
                </c:pt>
                <c:pt idx="8916">
                  <c:v>45286.5</c:v>
                </c:pt>
                <c:pt idx="8917">
                  <c:v>45286.541666666672</c:v>
                </c:pt>
                <c:pt idx="8918">
                  <c:v>45286.583333333328</c:v>
                </c:pt>
                <c:pt idx="8919">
                  <c:v>45286.625</c:v>
                </c:pt>
                <c:pt idx="8920">
                  <c:v>45286.666666666672</c:v>
                </c:pt>
                <c:pt idx="8921">
                  <c:v>45286.708333333328</c:v>
                </c:pt>
                <c:pt idx="8922">
                  <c:v>45286.75</c:v>
                </c:pt>
                <c:pt idx="8923">
                  <c:v>45286.791666666672</c:v>
                </c:pt>
                <c:pt idx="8924">
                  <c:v>45286.833333333328</c:v>
                </c:pt>
                <c:pt idx="8925">
                  <c:v>45286.875</c:v>
                </c:pt>
                <c:pt idx="8926">
                  <c:v>45286.916666666672</c:v>
                </c:pt>
                <c:pt idx="8927">
                  <c:v>45286.958333333328</c:v>
                </c:pt>
                <c:pt idx="8928">
                  <c:v>45287</c:v>
                </c:pt>
                <c:pt idx="8929">
                  <c:v>45287.041666666672</c:v>
                </c:pt>
                <c:pt idx="8930">
                  <c:v>45287.083333333328</c:v>
                </c:pt>
                <c:pt idx="8931">
                  <c:v>45287.125</c:v>
                </c:pt>
                <c:pt idx="8932">
                  <c:v>45287.166666666672</c:v>
                </c:pt>
                <c:pt idx="8933">
                  <c:v>45287.208333333328</c:v>
                </c:pt>
                <c:pt idx="8934">
                  <c:v>45287.25</c:v>
                </c:pt>
                <c:pt idx="8935">
                  <c:v>45287.291666666672</c:v>
                </c:pt>
                <c:pt idx="8936">
                  <c:v>45287.333333333328</c:v>
                </c:pt>
                <c:pt idx="8937">
                  <c:v>45287.375</c:v>
                </c:pt>
                <c:pt idx="8938">
                  <c:v>45287.416666666672</c:v>
                </c:pt>
                <c:pt idx="8939">
                  <c:v>45287.458333333328</c:v>
                </c:pt>
                <c:pt idx="8940">
                  <c:v>45287.5</c:v>
                </c:pt>
                <c:pt idx="8941">
                  <c:v>45287.541666666672</c:v>
                </c:pt>
                <c:pt idx="8942">
                  <c:v>45287.583333333328</c:v>
                </c:pt>
                <c:pt idx="8943">
                  <c:v>45287.625</c:v>
                </c:pt>
                <c:pt idx="8944">
                  <c:v>45287.666666666672</c:v>
                </c:pt>
                <c:pt idx="8945">
                  <c:v>45287.708333333328</c:v>
                </c:pt>
                <c:pt idx="8946">
                  <c:v>45287.75</c:v>
                </c:pt>
                <c:pt idx="8947">
                  <c:v>45287.791666666672</c:v>
                </c:pt>
                <c:pt idx="8948">
                  <c:v>45287.833333333328</c:v>
                </c:pt>
                <c:pt idx="8949">
                  <c:v>45287.875</c:v>
                </c:pt>
                <c:pt idx="8950">
                  <c:v>45287.916666666672</c:v>
                </c:pt>
                <c:pt idx="8951">
                  <c:v>45287.958333333328</c:v>
                </c:pt>
                <c:pt idx="8952">
                  <c:v>45288</c:v>
                </c:pt>
                <c:pt idx="8953">
                  <c:v>45288.041666666672</c:v>
                </c:pt>
                <c:pt idx="8954">
                  <c:v>45288.083333333328</c:v>
                </c:pt>
                <c:pt idx="8955">
                  <c:v>45288.125</c:v>
                </c:pt>
                <c:pt idx="8956">
                  <c:v>45288.166666666672</c:v>
                </c:pt>
                <c:pt idx="8957">
                  <c:v>45288.208333333328</c:v>
                </c:pt>
                <c:pt idx="8958">
                  <c:v>45288.25</c:v>
                </c:pt>
                <c:pt idx="8959">
                  <c:v>45288.291666666672</c:v>
                </c:pt>
                <c:pt idx="8960">
                  <c:v>45288.333333333328</c:v>
                </c:pt>
                <c:pt idx="8961">
                  <c:v>45288.375</c:v>
                </c:pt>
                <c:pt idx="8962">
                  <c:v>45288.416666666672</c:v>
                </c:pt>
                <c:pt idx="8963">
                  <c:v>45288.458333333328</c:v>
                </c:pt>
                <c:pt idx="8964">
                  <c:v>45288.5</c:v>
                </c:pt>
                <c:pt idx="8965">
                  <c:v>45288.541666666672</c:v>
                </c:pt>
                <c:pt idx="8966">
                  <c:v>45288.583333333328</c:v>
                </c:pt>
                <c:pt idx="8967">
                  <c:v>45288.625</c:v>
                </c:pt>
                <c:pt idx="8968">
                  <c:v>45288.666666666672</c:v>
                </c:pt>
                <c:pt idx="8969">
                  <c:v>45288.708333333328</c:v>
                </c:pt>
                <c:pt idx="8970">
                  <c:v>45288.75</c:v>
                </c:pt>
                <c:pt idx="8971">
                  <c:v>45288.791666666672</c:v>
                </c:pt>
                <c:pt idx="8972">
                  <c:v>45288.833333333328</c:v>
                </c:pt>
                <c:pt idx="8973">
                  <c:v>45288.875</c:v>
                </c:pt>
                <c:pt idx="8974">
                  <c:v>45288.916666666672</c:v>
                </c:pt>
                <c:pt idx="8975">
                  <c:v>45288.958333333328</c:v>
                </c:pt>
                <c:pt idx="8976">
                  <c:v>45289</c:v>
                </c:pt>
                <c:pt idx="8977">
                  <c:v>45289.041666666672</c:v>
                </c:pt>
                <c:pt idx="8978">
                  <c:v>45289.083333333328</c:v>
                </c:pt>
                <c:pt idx="8979">
                  <c:v>45289.125</c:v>
                </c:pt>
                <c:pt idx="8980">
                  <c:v>45289.166666666672</c:v>
                </c:pt>
                <c:pt idx="8981">
                  <c:v>45289.208333333328</c:v>
                </c:pt>
                <c:pt idx="8982">
                  <c:v>45289.25</c:v>
                </c:pt>
                <c:pt idx="8983">
                  <c:v>45289.291666666672</c:v>
                </c:pt>
                <c:pt idx="8984">
                  <c:v>45289.333333333328</c:v>
                </c:pt>
                <c:pt idx="8985">
                  <c:v>45289.375</c:v>
                </c:pt>
                <c:pt idx="8986">
                  <c:v>45289.416666666672</c:v>
                </c:pt>
                <c:pt idx="8987">
                  <c:v>45289.458333333328</c:v>
                </c:pt>
                <c:pt idx="8988">
                  <c:v>45289.5</c:v>
                </c:pt>
                <c:pt idx="8989">
                  <c:v>45289.541666666672</c:v>
                </c:pt>
                <c:pt idx="8990">
                  <c:v>45289.583333333328</c:v>
                </c:pt>
                <c:pt idx="8991">
                  <c:v>45289.625</c:v>
                </c:pt>
                <c:pt idx="8992">
                  <c:v>45289.666666666672</c:v>
                </c:pt>
                <c:pt idx="8993">
                  <c:v>45289.708333333328</c:v>
                </c:pt>
                <c:pt idx="8994">
                  <c:v>45289.75</c:v>
                </c:pt>
                <c:pt idx="8995">
                  <c:v>45289.791666666672</c:v>
                </c:pt>
                <c:pt idx="8996">
                  <c:v>45289.833333333328</c:v>
                </c:pt>
                <c:pt idx="8997">
                  <c:v>45289.875</c:v>
                </c:pt>
                <c:pt idx="8998">
                  <c:v>45289.916666666672</c:v>
                </c:pt>
                <c:pt idx="8999">
                  <c:v>45289.958333333328</c:v>
                </c:pt>
                <c:pt idx="9000">
                  <c:v>45290</c:v>
                </c:pt>
                <c:pt idx="9001">
                  <c:v>45290.041666666672</c:v>
                </c:pt>
                <c:pt idx="9002">
                  <c:v>45290.083333333328</c:v>
                </c:pt>
                <c:pt idx="9003">
                  <c:v>45290.125</c:v>
                </c:pt>
                <c:pt idx="9004">
                  <c:v>45290.166666666672</c:v>
                </c:pt>
                <c:pt idx="9005">
                  <c:v>45290.208333333328</c:v>
                </c:pt>
                <c:pt idx="9006">
                  <c:v>45290.25</c:v>
                </c:pt>
                <c:pt idx="9007">
                  <c:v>45290.291666666672</c:v>
                </c:pt>
                <c:pt idx="9008">
                  <c:v>45290.333333333328</c:v>
                </c:pt>
                <c:pt idx="9009">
                  <c:v>45290.375</c:v>
                </c:pt>
                <c:pt idx="9010">
                  <c:v>45290.416666666672</c:v>
                </c:pt>
                <c:pt idx="9011">
                  <c:v>45290.458333333328</c:v>
                </c:pt>
                <c:pt idx="9012">
                  <c:v>45290.5</c:v>
                </c:pt>
                <c:pt idx="9013">
                  <c:v>45290.541666666672</c:v>
                </c:pt>
                <c:pt idx="9014">
                  <c:v>45290.583333333328</c:v>
                </c:pt>
                <c:pt idx="9015">
                  <c:v>45290.625</c:v>
                </c:pt>
                <c:pt idx="9016">
                  <c:v>45290.666666666672</c:v>
                </c:pt>
                <c:pt idx="9017">
                  <c:v>45290.708333333328</c:v>
                </c:pt>
                <c:pt idx="9018">
                  <c:v>45290.75</c:v>
                </c:pt>
                <c:pt idx="9019">
                  <c:v>45290.791666666672</c:v>
                </c:pt>
                <c:pt idx="9020">
                  <c:v>45290.833333333328</c:v>
                </c:pt>
                <c:pt idx="9021">
                  <c:v>45290.875</c:v>
                </c:pt>
                <c:pt idx="9022">
                  <c:v>45290.916666666672</c:v>
                </c:pt>
                <c:pt idx="9023">
                  <c:v>45290.958333333328</c:v>
                </c:pt>
                <c:pt idx="9024">
                  <c:v>45291</c:v>
                </c:pt>
                <c:pt idx="9025">
                  <c:v>45291.041666666672</c:v>
                </c:pt>
                <c:pt idx="9026">
                  <c:v>45291.083333333328</c:v>
                </c:pt>
                <c:pt idx="9027">
                  <c:v>45291.125</c:v>
                </c:pt>
                <c:pt idx="9028">
                  <c:v>45291.166666666672</c:v>
                </c:pt>
                <c:pt idx="9029">
                  <c:v>45291.208333333328</c:v>
                </c:pt>
                <c:pt idx="9030">
                  <c:v>45291.25</c:v>
                </c:pt>
                <c:pt idx="9031">
                  <c:v>45291.291666666672</c:v>
                </c:pt>
                <c:pt idx="9032">
                  <c:v>45291.333333333328</c:v>
                </c:pt>
                <c:pt idx="9033">
                  <c:v>45291.375</c:v>
                </c:pt>
                <c:pt idx="9034">
                  <c:v>45291.416666666672</c:v>
                </c:pt>
                <c:pt idx="9035">
                  <c:v>45291.458333333328</c:v>
                </c:pt>
                <c:pt idx="9036">
                  <c:v>45291.5</c:v>
                </c:pt>
                <c:pt idx="9037">
                  <c:v>45291.541666666672</c:v>
                </c:pt>
                <c:pt idx="9038">
                  <c:v>45291.583333333328</c:v>
                </c:pt>
                <c:pt idx="9039">
                  <c:v>45291.625</c:v>
                </c:pt>
                <c:pt idx="9040">
                  <c:v>45291.666666666672</c:v>
                </c:pt>
                <c:pt idx="9041">
                  <c:v>45291.708333333328</c:v>
                </c:pt>
                <c:pt idx="9042">
                  <c:v>45291.75</c:v>
                </c:pt>
                <c:pt idx="9043">
                  <c:v>45291.791666666672</c:v>
                </c:pt>
                <c:pt idx="9044">
                  <c:v>45291.833333333328</c:v>
                </c:pt>
                <c:pt idx="9045">
                  <c:v>45291.875</c:v>
                </c:pt>
                <c:pt idx="9046">
                  <c:v>45291.916666666672</c:v>
                </c:pt>
                <c:pt idx="9047">
                  <c:v>45291.958333333328</c:v>
                </c:pt>
                <c:pt idx="9048">
                  <c:v>45292</c:v>
                </c:pt>
                <c:pt idx="9049">
                  <c:v>45292.041666666672</c:v>
                </c:pt>
                <c:pt idx="9050">
                  <c:v>45292.083333333328</c:v>
                </c:pt>
                <c:pt idx="9051">
                  <c:v>45292.125</c:v>
                </c:pt>
                <c:pt idx="9052">
                  <c:v>45292.166666666672</c:v>
                </c:pt>
                <c:pt idx="9053">
                  <c:v>45292.208333333328</c:v>
                </c:pt>
                <c:pt idx="9054">
                  <c:v>45292.25</c:v>
                </c:pt>
                <c:pt idx="9055">
                  <c:v>45292.291666666672</c:v>
                </c:pt>
                <c:pt idx="9056">
                  <c:v>45292.333333333328</c:v>
                </c:pt>
                <c:pt idx="9057">
                  <c:v>45292.375</c:v>
                </c:pt>
                <c:pt idx="9058">
                  <c:v>45292.416666666672</c:v>
                </c:pt>
                <c:pt idx="9059">
                  <c:v>45292.458333333328</c:v>
                </c:pt>
                <c:pt idx="9060">
                  <c:v>45292.5</c:v>
                </c:pt>
                <c:pt idx="9061">
                  <c:v>45292.541666666672</c:v>
                </c:pt>
                <c:pt idx="9062">
                  <c:v>45292.583333333328</c:v>
                </c:pt>
                <c:pt idx="9063">
                  <c:v>45292.625</c:v>
                </c:pt>
                <c:pt idx="9064">
                  <c:v>45292.666666666672</c:v>
                </c:pt>
                <c:pt idx="9065">
                  <c:v>45292.708333333328</c:v>
                </c:pt>
                <c:pt idx="9066">
                  <c:v>45292.75</c:v>
                </c:pt>
                <c:pt idx="9067">
                  <c:v>45292.791666666672</c:v>
                </c:pt>
                <c:pt idx="9068">
                  <c:v>45292.833333333328</c:v>
                </c:pt>
                <c:pt idx="9069">
                  <c:v>45292.875</c:v>
                </c:pt>
                <c:pt idx="9070">
                  <c:v>45292.916666666672</c:v>
                </c:pt>
                <c:pt idx="9071">
                  <c:v>45292.958333333328</c:v>
                </c:pt>
                <c:pt idx="9072">
                  <c:v>45293</c:v>
                </c:pt>
                <c:pt idx="9073">
                  <c:v>45293.041666666672</c:v>
                </c:pt>
                <c:pt idx="9074">
                  <c:v>45293.083333333328</c:v>
                </c:pt>
                <c:pt idx="9075">
                  <c:v>45293.125</c:v>
                </c:pt>
                <c:pt idx="9076">
                  <c:v>45293.166666666672</c:v>
                </c:pt>
                <c:pt idx="9077">
                  <c:v>45293.208333333328</c:v>
                </c:pt>
                <c:pt idx="9078">
                  <c:v>45293.25</c:v>
                </c:pt>
                <c:pt idx="9079">
                  <c:v>45293.291666666672</c:v>
                </c:pt>
                <c:pt idx="9080">
                  <c:v>45293.333333333328</c:v>
                </c:pt>
                <c:pt idx="9081">
                  <c:v>45293.375</c:v>
                </c:pt>
                <c:pt idx="9082">
                  <c:v>45293.416666666672</c:v>
                </c:pt>
                <c:pt idx="9083">
                  <c:v>45293.458333333328</c:v>
                </c:pt>
                <c:pt idx="9084">
                  <c:v>45293.5</c:v>
                </c:pt>
                <c:pt idx="9085">
                  <c:v>45293.541666666672</c:v>
                </c:pt>
                <c:pt idx="9086">
                  <c:v>45293.583333333328</c:v>
                </c:pt>
                <c:pt idx="9087">
                  <c:v>45293.625</c:v>
                </c:pt>
                <c:pt idx="9088">
                  <c:v>45293.666666666672</c:v>
                </c:pt>
                <c:pt idx="9089">
                  <c:v>45293.708333333328</c:v>
                </c:pt>
                <c:pt idx="9090">
                  <c:v>45293.75</c:v>
                </c:pt>
                <c:pt idx="9091">
                  <c:v>45293.791666666672</c:v>
                </c:pt>
                <c:pt idx="9092">
                  <c:v>45293.833333333328</c:v>
                </c:pt>
                <c:pt idx="9093">
                  <c:v>45293.875</c:v>
                </c:pt>
                <c:pt idx="9094">
                  <c:v>45293.916666666672</c:v>
                </c:pt>
                <c:pt idx="9095">
                  <c:v>45293.958333333328</c:v>
                </c:pt>
                <c:pt idx="9096">
                  <c:v>45294</c:v>
                </c:pt>
                <c:pt idx="9097">
                  <c:v>45294.041666666672</c:v>
                </c:pt>
                <c:pt idx="9098">
                  <c:v>45294.083333333328</c:v>
                </c:pt>
                <c:pt idx="9099">
                  <c:v>45294.125</c:v>
                </c:pt>
                <c:pt idx="9100">
                  <c:v>45294.166666666672</c:v>
                </c:pt>
                <c:pt idx="9101">
                  <c:v>45294.208333333328</c:v>
                </c:pt>
                <c:pt idx="9102">
                  <c:v>45294.25</c:v>
                </c:pt>
                <c:pt idx="9103">
                  <c:v>45294.291666666672</c:v>
                </c:pt>
                <c:pt idx="9104">
                  <c:v>45294.333333333328</c:v>
                </c:pt>
                <c:pt idx="9105">
                  <c:v>45294.375</c:v>
                </c:pt>
                <c:pt idx="9106">
                  <c:v>45294.416666666672</c:v>
                </c:pt>
                <c:pt idx="9107">
                  <c:v>45294.458333333328</c:v>
                </c:pt>
                <c:pt idx="9108">
                  <c:v>45294.5</c:v>
                </c:pt>
                <c:pt idx="9109">
                  <c:v>45294.541666666672</c:v>
                </c:pt>
                <c:pt idx="9110">
                  <c:v>45294.583333333328</c:v>
                </c:pt>
                <c:pt idx="9111">
                  <c:v>45294.625</c:v>
                </c:pt>
                <c:pt idx="9112">
                  <c:v>45294.666666666672</c:v>
                </c:pt>
                <c:pt idx="9113">
                  <c:v>45294.708333333328</c:v>
                </c:pt>
                <c:pt idx="9114">
                  <c:v>45294.75</c:v>
                </c:pt>
                <c:pt idx="9115">
                  <c:v>45294.791666666672</c:v>
                </c:pt>
                <c:pt idx="9116">
                  <c:v>45294.833333333328</c:v>
                </c:pt>
                <c:pt idx="9117">
                  <c:v>45294.875</c:v>
                </c:pt>
                <c:pt idx="9118">
                  <c:v>45294.916666666672</c:v>
                </c:pt>
                <c:pt idx="9119">
                  <c:v>45294.958333333328</c:v>
                </c:pt>
                <c:pt idx="9120">
                  <c:v>45295</c:v>
                </c:pt>
                <c:pt idx="9121">
                  <c:v>45295.041666666672</c:v>
                </c:pt>
                <c:pt idx="9122">
                  <c:v>45295.083333333328</c:v>
                </c:pt>
                <c:pt idx="9123">
                  <c:v>45295.125</c:v>
                </c:pt>
                <c:pt idx="9124">
                  <c:v>45295.166666666672</c:v>
                </c:pt>
                <c:pt idx="9125">
                  <c:v>45295.208333333328</c:v>
                </c:pt>
                <c:pt idx="9126">
                  <c:v>45295.25</c:v>
                </c:pt>
                <c:pt idx="9127">
                  <c:v>45295.291666666672</c:v>
                </c:pt>
                <c:pt idx="9128">
                  <c:v>45295.333333333328</c:v>
                </c:pt>
                <c:pt idx="9129">
                  <c:v>45295.375</c:v>
                </c:pt>
                <c:pt idx="9130">
                  <c:v>45295.416666666672</c:v>
                </c:pt>
                <c:pt idx="9131">
                  <c:v>45295.458333333328</c:v>
                </c:pt>
                <c:pt idx="9132">
                  <c:v>45295.5</c:v>
                </c:pt>
                <c:pt idx="9133">
                  <c:v>45295.541666666672</c:v>
                </c:pt>
                <c:pt idx="9134">
                  <c:v>45295.583333333328</c:v>
                </c:pt>
                <c:pt idx="9135">
                  <c:v>45295.625</c:v>
                </c:pt>
                <c:pt idx="9136">
                  <c:v>45295.666666666672</c:v>
                </c:pt>
                <c:pt idx="9137">
                  <c:v>45295.708333333328</c:v>
                </c:pt>
                <c:pt idx="9138">
                  <c:v>45295.75</c:v>
                </c:pt>
                <c:pt idx="9139">
                  <c:v>45295.791666666672</c:v>
                </c:pt>
                <c:pt idx="9140">
                  <c:v>45295.833333333328</c:v>
                </c:pt>
                <c:pt idx="9141">
                  <c:v>45295.875</c:v>
                </c:pt>
                <c:pt idx="9142">
                  <c:v>45295.916666666672</c:v>
                </c:pt>
                <c:pt idx="9143">
                  <c:v>45295.958333333328</c:v>
                </c:pt>
                <c:pt idx="9144">
                  <c:v>45296</c:v>
                </c:pt>
                <c:pt idx="9145">
                  <c:v>45296.041666666672</c:v>
                </c:pt>
                <c:pt idx="9146">
                  <c:v>45296.083333333328</c:v>
                </c:pt>
                <c:pt idx="9147">
                  <c:v>45296.125</c:v>
                </c:pt>
                <c:pt idx="9148">
                  <c:v>45296.166666666672</c:v>
                </c:pt>
                <c:pt idx="9149">
                  <c:v>45296.208333333328</c:v>
                </c:pt>
                <c:pt idx="9150">
                  <c:v>45296.25</c:v>
                </c:pt>
                <c:pt idx="9151">
                  <c:v>45296.291666666672</c:v>
                </c:pt>
                <c:pt idx="9152">
                  <c:v>45296.333333333328</c:v>
                </c:pt>
                <c:pt idx="9153">
                  <c:v>45296.375</c:v>
                </c:pt>
                <c:pt idx="9154">
                  <c:v>45296.416666666672</c:v>
                </c:pt>
                <c:pt idx="9155">
                  <c:v>45296.458333333328</c:v>
                </c:pt>
                <c:pt idx="9156">
                  <c:v>45296.5</c:v>
                </c:pt>
                <c:pt idx="9157">
                  <c:v>45296.541666666672</c:v>
                </c:pt>
                <c:pt idx="9158">
                  <c:v>45296.583333333328</c:v>
                </c:pt>
                <c:pt idx="9159">
                  <c:v>45296.625</c:v>
                </c:pt>
                <c:pt idx="9160">
                  <c:v>45296.666666666672</c:v>
                </c:pt>
                <c:pt idx="9161">
                  <c:v>45296.708333333328</c:v>
                </c:pt>
                <c:pt idx="9162">
                  <c:v>45296.75</c:v>
                </c:pt>
                <c:pt idx="9163">
                  <c:v>45296.791666666672</c:v>
                </c:pt>
                <c:pt idx="9164">
                  <c:v>45296.833333333328</c:v>
                </c:pt>
                <c:pt idx="9165">
                  <c:v>45296.875</c:v>
                </c:pt>
                <c:pt idx="9166">
                  <c:v>45296.916666666672</c:v>
                </c:pt>
                <c:pt idx="9167">
                  <c:v>45296.958333333328</c:v>
                </c:pt>
                <c:pt idx="9168">
                  <c:v>45297</c:v>
                </c:pt>
                <c:pt idx="9169">
                  <c:v>45297.041666666672</c:v>
                </c:pt>
                <c:pt idx="9170">
                  <c:v>45297.083333333328</c:v>
                </c:pt>
                <c:pt idx="9171">
                  <c:v>45297.125</c:v>
                </c:pt>
                <c:pt idx="9172">
                  <c:v>45297.166666666672</c:v>
                </c:pt>
                <c:pt idx="9173">
                  <c:v>45297.208333333328</c:v>
                </c:pt>
                <c:pt idx="9174">
                  <c:v>45297.25</c:v>
                </c:pt>
                <c:pt idx="9175">
                  <c:v>45297.291666666672</c:v>
                </c:pt>
                <c:pt idx="9176">
                  <c:v>45297.333333333328</c:v>
                </c:pt>
                <c:pt idx="9177">
                  <c:v>45297.375</c:v>
                </c:pt>
                <c:pt idx="9178">
                  <c:v>45297.416666666672</c:v>
                </c:pt>
                <c:pt idx="9179">
                  <c:v>45297.458333333328</c:v>
                </c:pt>
                <c:pt idx="9180">
                  <c:v>45297.5</c:v>
                </c:pt>
                <c:pt idx="9181">
                  <c:v>45297.541666666672</c:v>
                </c:pt>
                <c:pt idx="9182">
                  <c:v>45297.583333333328</c:v>
                </c:pt>
                <c:pt idx="9183">
                  <c:v>45297.625</c:v>
                </c:pt>
                <c:pt idx="9184">
                  <c:v>45297.666666666672</c:v>
                </c:pt>
                <c:pt idx="9185">
                  <c:v>45297.708333333328</c:v>
                </c:pt>
                <c:pt idx="9186">
                  <c:v>45297.75</c:v>
                </c:pt>
                <c:pt idx="9187">
                  <c:v>45297.791666666672</c:v>
                </c:pt>
                <c:pt idx="9188">
                  <c:v>45297.833333333328</c:v>
                </c:pt>
                <c:pt idx="9189">
                  <c:v>45297.875</c:v>
                </c:pt>
                <c:pt idx="9190">
                  <c:v>45297.916666666672</c:v>
                </c:pt>
                <c:pt idx="9191">
                  <c:v>45297.958333333328</c:v>
                </c:pt>
                <c:pt idx="9192">
                  <c:v>45298</c:v>
                </c:pt>
                <c:pt idx="9193">
                  <c:v>45298.041666666672</c:v>
                </c:pt>
                <c:pt idx="9194">
                  <c:v>45298.083333333328</c:v>
                </c:pt>
                <c:pt idx="9195">
                  <c:v>45298.125</c:v>
                </c:pt>
                <c:pt idx="9196">
                  <c:v>45298.166666666672</c:v>
                </c:pt>
                <c:pt idx="9197">
                  <c:v>45298.208333333328</c:v>
                </c:pt>
                <c:pt idx="9198">
                  <c:v>45298.25</c:v>
                </c:pt>
                <c:pt idx="9199">
                  <c:v>45298.291666666672</c:v>
                </c:pt>
                <c:pt idx="9200">
                  <c:v>45298.333333333328</c:v>
                </c:pt>
                <c:pt idx="9201">
                  <c:v>45298.375</c:v>
                </c:pt>
                <c:pt idx="9202">
                  <c:v>45298.416666666672</c:v>
                </c:pt>
                <c:pt idx="9203">
                  <c:v>45298.458333333328</c:v>
                </c:pt>
                <c:pt idx="9204">
                  <c:v>45298.5</c:v>
                </c:pt>
                <c:pt idx="9205">
                  <c:v>45298.541666666672</c:v>
                </c:pt>
                <c:pt idx="9206">
                  <c:v>45298.583333333328</c:v>
                </c:pt>
                <c:pt idx="9207">
                  <c:v>45298.625</c:v>
                </c:pt>
                <c:pt idx="9208">
                  <c:v>45298.666666666672</c:v>
                </c:pt>
                <c:pt idx="9209">
                  <c:v>45298.708333333328</c:v>
                </c:pt>
                <c:pt idx="9210">
                  <c:v>45298.75</c:v>
                </c:pt>
                <c:pt idx="9211">
                  <c:v>45298.791666666672</c:v>
                </c:pt>
                <c:pt idx="9212">
                  <c:v>45298.833333333328</c:v>
                </c:pt>
                <c:pt idx="9213">
                  <c:v>45298.875</c:v>
                </c:pt>
                <c:pt idx="9214">
                  <c:v>45298.916666666672</c:v>
                </c:pt>
                <c:pt idx="9215">
                  <c:v>45298.958333333328</c:v>
                </c:pt>
                <c:pt idx="9216">
                  <c:v>45299</c:v>
                </c:pt>
                <c:pt idx="9217">
                  <c:v>45299.041666666672</c:v>
                </c:pt>
                <c:pt idx="9218">
                  <c:v>45299.083333333328</c:v>
                </c:pt>
                <c:pt idx="9219">
                  <c:v>45299.125</c:v>
                </c:pt>
                <c:pt idx="9220">
                  <c:v>45299.166666666672</c:v>
                </c:pt>
                <c:pt idx="9221">
                  <c:v>45299.208333333328</c:v>
                </c:pt>
                <c:pt idx="9222">
                  <c:v>45299.25</c:v>
                </c:pt>
                <c:pt idx="9223">
                  <c:v>45299.291666666672</c:v>
                </c:pt>
                <c:pt idx="9224">
                  <c:v>45299.333333333328</c:v>
                </c:pt>
                <c:pt idx="9225">
                  <c:v>45299.375</c:v>
                </c:pt>
                <c:pt idx="9226">
                  <c:v>45299.416666666672</c:v>
                </c:pt>
                <c:pt idx="9227">
                  <c:v>45299.458333333328</c:v>
                </c:pt>
                <c:pt idx="9228">
                  <c:v>45299.5</c:v>
                </c:pt>
                <c:pt idx="9229">
                  <c:v>45299.541666666672</c:v>
                </c:pt>
                <c:pt idx="9230">
                  <c:v>45299.583333333328</c:v>
                </c:pt>
                <c:pt idx="9231">
                  <c:v>45299.625</c:v>
                </c:pt>
                <c:pt idx="9232">
                  <c:v>45299.666666666672</c:v>
                </c:pt>
                <c:pt idx="9233">
                  <c:v>45299.708333333328</c:v>
                </c:pt>
                <c:pt idx="9234">
                  <c:v>45299.75</c:v>
                </c:pt>
                <c:pt idx="9235">
                  <c:v>45299.791666666672</c:v>
                </c:pt>
                <c:pt idx="9236">
                  <c:v>45299.833333333328</c:v>
                </c:pt>
                <c:pt idx="9237">
                  <c:v>45299.875</c:v>
                </c:pt>
                <c:pt idx="9238">
                  <c:v>45299.916666666672</c:v>
                </c:pt>
                <c:pt idx="9239">
                  <c:v>45299.958333333328</c:v>
                </c:pt>
                <c:pt idx="9240">
                  <c:v>45300</c:v>
                </c:pt>
                <c:pt idx="9241">
                  <c:v>45300.041666666672</c:v>
                </c:pt>
                <c:pt idx="9242">
                  <c:v>45300.083333333328</c:v>
                </c:pt>
                <c:pt idx="9243">
                  <c:v>45300.125</c:v>
                </c:pt>
                <c:pt idx="9244">
                  <c:v>45300.166666666672</c:v>
                </c:pt>
                <c:pt idx="9245">
                  <c:v>45300.208333333328</c:v>
                </c:pt>
                <c:pt idx="9246">
                  <c:v>45300.25</c:v>
                </c:pt>
                <c:pt idx="9247">
                  <c:v>45300.291666666672</c:v>
                </c:pt>
                <c:pt idx="9248">
                  <c:v>45300.333333333328</c:v>
                </c:pt>
                <c:pt idx="9249">
                  <c:v>45300.375</c:v>
                </c:pt>
                <c:pt idx="9250">
                  <c:v>45300.416666666672</c:v>
                </c:pt>
                <c:pt idx="9251">
                  <c:v>45300.458333333328</c:v>
                </c:pt>
                <c:pt idx="9252">
                  <c:v>45300.5</c:v>
                </c:pt>
                <c:pt idx="9253">
                  <c:v>45300.541666666672</c:v>
                </c:pt>
                <c:pt idx="9254">
                  <c:v>45300.583333333328</c:v>
                </c:pt>
                <c:pt idx="9255">
                  <c:v>45300.625</c:v>
                </c:pt>
                <c:pt idx="9256">
                  <c:v>45300.666666666672</c:v>
                </c:pt>
                <c:pt idx="9257">
                  <c:v>45300.708333333328</c:v>
                </c:pt>
                <c:pt idx="9258">
                  <c:v>45300.75</c:v>
                </c:pt>
                <c:pt idx="9259">
                  <c:v>45300.791666666672</c:v>
                </c:pt>
                <c:pt idx="9260">
                  <c:v>45300.833333333328</c:v>
                </c:pt>
                <c:pt idx="9261">
                  <c:v>45300.875</c:v>
                </c:pt>
                <c:pt idx="9262">
                  <c:v>45300.916666666672</c:v>
                </c:pt>
                <c:pt idx="9263">
                  <c:v>45300.958333333328</c:v>
                </c:pt>
                <c:pt idx="9264">
                  <c:v>45301</c:v>
                </c:pt>
                <c:pt idx="9265">
                  <c:v>45301.041666666672</c:v>
                </c:pt>
                <c:pt idx="9266">
                  <c:v>45301.083333333328</c:v>
                </c:pt>
                <c:pt idx="9267">
                  <c:v>45301.125</c:v>
                </c:pt>
                <c:pt idx="9268">
                  <c:v>45301.166666666672</c:v>
                </c:pt>
                <c:pt idx="9269">
                  <c:v>45301.208333333328</c:v>
                </c:pt>
                <c:pt idx="9270">
                  <c:v>45301.25</c:v>
                </c:pt>
                <c:pt idx="9271">
                  <c:v>45301.291666666672</c:v>
                </c:pt>
                <c:pt idx="9272">
                  <c:v>45301.333333333328</c:v>
                </c:pt>
                <c:pt idx="9273">
                  <c:v>45301.375</c:v>
                </c:pt>
                <c:pt idx="9274">
                  <c:v>45301.416666666672</c:v>
                </c:pt>
                <c:pt idx="9275">
                  <c:v>45301.458333333328</c:v>
                </c:pt>
                <c:pt idx="9276">
                  <c:v>45301.5</c:v>
                </c:pt>
                <c:pt idx="9277">
                  <c:v>45301.541666666672</c:v>
                </c:pt>
                <c:pt idx="9278">
                  <c:v>45301.583333333328</c:v>
                </c:pt>
                <c:pt idx="9279">
                  <c:v>45301.625</c:v>
                </c:pt>
                <c:pt idx="9280">
                  <c:v>45301.666666666672</c:v>
                </c:pt>
                <c:pt idx="9281">
                  <c:v>45301.708333333328</c:v>
                </c:pt>
                <c:pt idx="9282">
                  <c:v>45301.75</c:v>
                </c:pt>
                <c:pt idx="9283">
                  <c:v>45301.791666666672</c:v>
                </c:pt>
                <c:pt idx="9284">
                  <c:v>45301.833333333328</c:v>
                </c:pt>
                <c:pt idx="9285">
                  <c:v>45301.875</c:v>
                </c:pt>
                <c:pt idx="9286">
                  <c:v>45301.916666666672</c:v>
                </c:pt>
                <c:pt idx="9287">
                  <c:v>45301.958333333328</c:v>
                </c:pt>
                <c:pt idx="9288">
                  <c:v>45302</c:v>
                </c:pt>
                <c:pt idx="9289">
                  <c:v>45302.041666666672</c:v>
                </c:pt>
                <c:pt idx="9290">
                  <c:v>45302.083333333328</c:v>
                </c:pt>
                <c:pt idx="9291">
                  <c:v>45302.125</c:v>
                </c:pt>
                <c:pt idx="9292">
                  <c:v>45302.166666666672</c:v>
                </c:pt>
                <c:pt idx="9293">
                  <c:v>45302.208333333328</c:v>
                </c:pt>
                <c:pt idx="9294">
                  <c:v>45302.25</c:v>
                </c:pt>
                <c:pt idx="9295">
                  <c:v>45302.291666666672</c:v>
                </c:pt>
                <c:pt idx="9296">
                  <c:v>45302.333333333328</c:v>
                </c:pt>
                <c:pt idx="9297">
                  <c:v>45302.375</c:v>
                </c:pt>
                <c:pt idx="9298">
                  <c:v>45302.416666666672</c:v>
                </c:pt>
                <c:pt idx="9299">
                  <c:v>45302.458333333328</c:v>
                </c:pt>
                <c:pt idx="9300">
                  <c:v>45302.5</c:v>
                </c:pt>
                <c:pt idx="9301">
                  <c:v>45302.541666666672</c:v>
                </c:pt>
                <c:pt idx="9302">
                  <c:v>45302.583333333328</c:v>
                </c:pt>
                <c:pt idx="9303">
                  <c:v>45302.625</c:v>
                </c:pt>
                <c:pt idx="9304">
                  <c:v>45302.666666666672</c:v>
                </c:pt>
                <c:pt idx="9305">
                  <c:v>45302.708333333328</c:v>
                </c:pt>
                <c:pt idx="9306">
                  <c:v>45302.75</c:v>
                </c:pt>
                <c:pt idx="9307">
                  <c:v>45302.791666666672</c:v>
                </c:pt>
                <c:pt idx="9308">
                  <c:v>45302.833333333328</c:v>
                </c:pt>
                <c:pt idx="9309">
                  <c:v>45302.875</c:v>
                </c:pt>
                <c:pt idx="9310">
                  <c:v>45302.916666666672</c:v>
                </c:pt>
                <c:pt idx="9311">
                  <c:v>45302.958333333328</c:v>
                </c:pt>
                <c:pt idx="9312">
                  <c:v>45303</c:v>
                </c:pt>
                <c:pt idx="9313">
                  <c:v>45303.041666666672</c:v>
                </c:pt>
                <c:pt idx="9314">
                  <c:v>45303.083333333328</c:v>
                </c:pt>
                <c:pt idx="9315">
                  <c:v>45303.125</c:v>
                </c:pt>
                <c:pt idx="9316">
                  <c:v>45303.166666666672</c:v>
                </c:pt>
                <c:pt idx="9317">
                  <c:v>45303.208333333328</c:v>
                </c:pt>
                <c:pt idx="9318">
                  <c:v>45303.25</c:v>
                </c:pt>
                <c:pt idx="9319">
                  <c:v>45303.291666666672</c:v>
                </c:pt>
                <c:pt idx="9320">
                  <c:v>45303.333333333328</c:v>
                </c:pt>
                <c:pt idx="9321">
                  <c:v>45303.375</c:v>
                </c:pt>
                <c:pt idx="9322">
                  <c:v>45303.416666666672</c:v>
                </c:pt>
                <c:pt idx="9323">
                  <c:v>45303.458333333328</c:v>
                </c:pt>
                <c:pt idx="9324">
                  <c:v>45303.5</c:v>
                </c:pt>
                <c:pt idx="9325">
                  <c:v>45303.541666666672</c:v>
                </c:pt>
                <c:pt idx="9326">
                  <c:v>45303.583333333328</c:v>
                </c:pt>
                <c:pt idx="9327">
                  <c:v>45303.625</c:v>
                </c:pt>
                <c:pt idx="9328">
                  <c:v>45303.666666666672</c:v>
                </c:pt>
                <c:pt idx="9329">
                  <c:v>45303.708333333328</c:v>
                </c:pt>
                <c:pt idx="9330">
                  <c:v>45303.75</c:v>
                </c:pt>
                <c:pt idx="9331">
                  <c:v>45303.791666666672</c:v>
                </c:pt>
                <c:pt idx="9332">
                  <c:v>45303.833333333328</c:v>
                </c:pt>
                <c:pt idx="9333">
                  <c:v>45303.875</c:v>
                </c:pt>
                <c:pt idx="9334">
                  <c:v>45303.916666666672</c:v>
                </c:pt>
                <c:pt idx="9335">
                  <c:v>45303.958333333328</c:v>
                </c:pt>
                <c:pt idx="9336">
                  <c:v>45304</c:v>
                </c:pt>
                <c:pt idx="9337">
                  <c:v>45304.041666666672</c:v>
                </c:pt>
                <c:pt idx="9338">
                  <c:v>45304.083333333328</c:v>
                </c:pt>
                <c:pt idx="9339">
                  <c:v>45304.125</c:v>
                </c:pt>
                <c:pt idx="9340">
                  <c:v>45304.166666666672</c:v>
                </c:pt>
                <c:pt idx="9341">
                  <c:v>45304.208333333328</c:v>
                </c:pt>
                <c:pt idx="9342">
                  <c:v>45304.25</c:v>
                </c:pt>
                <c:pt idx="9343">
                  <c:v>45304.291666666672</c:v>
                </c:pt>
                <c:pt idx="9344">
                  <c:v>45304.333333333328</c:v>
                </c:pt>
                <c:pt idx="9345">
                  <c:v>45304.375</c:v>
                </c:pt>
                <c:pt idx="9346">
                  <c:v>45304.416666666672</c:v>
                </c:pt>
                <c:pt idx="9347">
                  <c:v>45304.458333333328</c:v>
                </c:pt>
                <c:pt idx="9348">
                  <c:v>45304.5</c:v>
                </c:pt>
                <c:pt idx="9349">
                  <c:v>45304.541666666672</c:v>
                </c:pt>
                <c:pt idx="9350">
                  <c:v>45304.583333333328</c:v>
                </c:pt>
                <c:pt idx="9351">
                  <c:v>45304.625</c:v>
                </c:pt>
                <c:pt idx="9352">
                  <c:v>45304.666666666672</c:v>
                </c:pt>
                <c:pt idx="9353">
                  <c:v>45304.708333333328</c:v>
                </c:pt>
                <c:pt idx="9354">
                  <c:v>45304.75</c:v>
                </c:pt>
                <c:pt idx="9355">
                  <c:v>45304.791666666672</c:v>
                </c:pt>
                <c:pt idx="9356">
                  <c:v>45304.833333333328</c:v>
                </c:pt>
                <c:pt idx="9357">
                  <c:v>45304.875</c:v>
                </c:pt>
                <c:pt idx="9358">
                  <c:v>45304.916666666672</c:v>
                </c:pt>
                <c:pt idx="9359">
                  <c:v>45304.958333333328</c:v>
                </c:pt>
                <c:pt idx="9360">
                  <c:v>45305</c:v>
                </c:pt>
                <c:pt idx="9361">
                  <c:v>45305.041666666672</c:v>
                </c:pt>
                <c:pt idx="9362">
                  <c:v>45305.083333333328</c:v>
                </c:pt>
                <c:pt idx="9363">
                  <c:v>45305.125</c:v>
                </c:pt>
                <c:pt idx="9364">
                  <c:v>45305.166666666672</c:v>
                </c:pt>
                <c:pt idx="9365">
                  <c:v>45305.208333333328</c:v>
                </c:pt>
                <c:pt idx="9366">
                  <c:v>45305.25</c:v>
                </c:pt>
                <c:pt idx="9367">
                  <c:v>45305.291666666672</c:v>
                </c:pt>
                <c:pt idx="9368">
                  <c:v>45305.333333333328</c:v>
                </c:pt>
                <c:pt idx="9369">
                  <c:v>45305.375</c:v>
                </c:pt>
                <c:pt idx="9370">
                  <c:v>45305.416666666672</c:v>
                </c:pt>
                <c:pt idx="9371">
                  <c:v>45305.458333333328</c:v>
                </c:pt>
                <c:pt idx="9372">
                  <c:v>45305.5</c:v>
                </c:pt>
                <c:pt idx="9373">
                  <c:v>45305.541666666672</c:v>
                </c:pt>
                <c:pt idx="9374">
                  <c:v>45305.583333333328</c:v>
                </c:pt>
                <c:pt idx="9375">
                  <c:v>45305.625</c:v>
                </c:pt>
                <c:pt idx="9376">
                  <c:v>45305.666666666672</c:v>
                </c:pt>
                <c:pt idx="9377">
                  <c:v>45305.708333333328</c:v>
                </c:pt>
                <c:pt idx="9378">
                  <c:v>45305.75</c:v>
                </c:pt>
                <c:pt idx="9379">
                  <c:v>45305.791666666672</c:v>
                </c:pt>
                <c:pt idx="9380">
                  <c:v>45305.833333333328</c:v>
                </c:pt>
                <c:pt idx="9381">
                  <c:v>45305.875</c:v>
                </c:pt>
                <c:pt idx="9382">
                  <c:v>45305.916666666672</c:v>
                </c:pt>
                <c:pt idx="9383">
                  <c:v>45305.958333333328</c:v>
                </c:pt>
                <c:pt idx="9384">
                  <c:v>45306</c:v>
                </c:pt>
                <c:pt idx="9385">
                  <c:v>45306.041666666672</c:v>
                </c:pt>
                <c:pt idx="9386">
                  <c:v>45306.083333333328</c:v>
                </c:pt>
                <c:pt idx="9387">
                  <c:v>45306.125</c:v>
                </c:pt>
                <c:pt idx="9388">
                  <c:v>45306.166666666672</c:v>
                </c:pt>
                <c:pt idx="9389">
                  <c:v>45306.208333333328</c:v>
                </c:pt>
                <c:pt idx="9390">
                  <c:v>45306.25</c:v>
                </c:pt>
                <c:pt idx="9391">
                  <c:v>45306.291666666672</c:v>
                </c:pt>
                <c:pt idx="9392">
                  <c:v>45306.333333333328</c:v>
                </c:pt>
                <c:pt idx="9393">
                  <c:v>45306.375</c:v>
                </c:pt>
                <c:pt idx="9394">
                  <c:v>45306.416666666672</c:v>
                </c:pt>
                <c:pt idx="9395">
                  <c:v>45306.458333333328</c:v>
                </c:pt>
                <c:pt idx="9396">
                  <c:v>45306.5</c:v>
                </c:pt>
                <c:pt idx="9397">
                  <c:v>45306.541666666672</c:v>
                </c:pt>
                <c:pt idx="9398">
                  <c:v>45306.583333333328</c:v>
                </c:pt>
                <c:pt idx="9399">
                  <c:v>45306.625</c:v>
                </c:pt>
                <c:pt idx="9400">
                  <c:v>45306.666666666672</c:v>
                </c:pt>
                <c:pt idx="9401">
                  <c:v>45306.708333333328</c:v>
                </c:pt>
                <c:pt idx="9402">
                  <c:v>45306.75</c:v>
                </c:pt>
                <c:pt idx="9403">
                  <c:v>45306.791666666672</c:v>
                </c:pt>
                <c:pt idx="9404">
                  <c:v>45306.833333333328</c:v>
                </c:pt>
                <c:pt idx="9405">
                  <c:v>45306.875</c:v>
                </c:pt>
                <c:pt idx="9406">
                  <c:v>45306.916666666672</c:v>
                </c:pt>
                <c:pt idx="9407">
                  <c:v>45306.958333333328</c:v>
                </c:pt>
                <c:pt idx="9408">
                  <c:v>45307</c:v>
                </c:pt>
                <c:pt idx="9409">
                  <c:v>45307.041666666672</c:v>
                </c:pt>
                <c:pt idx="9410">
                  <c:v>45307.083333333328</c:v>
                </c:pt>
                <c:pt idx="9411">
                  <c:v>45307.125</c:v>
                </c:pt>
                <c:pt idx="9412">
                  <c:v>45307.166666666672</c:v>
                </c:pt>
                <c:pt idx="9413">
                  <c:v>45307.208333333328</c:v>
                </c:pt>
                <c:pt idx="9414">
                  <c:v>45307.25</c:v>
                </c:pt>
                <c:pt idx="9415">
                  <c:v>45307.291666666672</c:v>
                </c:pt>
                <c:pt idx="9416">
                  <c:v>45307.333333333328</c:v>
                </c:pt>
                <c:pt idx="9417">
                  <c:v>45307.375</c:v>
                </c:pt>
                <c:pt idx="9418">
                  <c:v>45307.416666666672</c:v>
                </c:pt>
                <c:pt idx="9419">
                  <c:v>45307.458333333328</c:v>
                </c:pt>
                <c:pt idx="9420">
                  <c:v>45307.5</c:v>
                </c:pt>
                <c:pt idx="9421">
                  <c:v>45307.541666666672</c:v>
                </c:pt>
                <c:pt idx="9422">
                  <c:v>45307.583333333328</c:v>
                </c:pt>
                <c:pt idx="9423">
                  <c:v>45307.625</c:v>
                </c:pt>
                <c:pt idx="9424">
                  <c:v>45307.666666666672</c:v>
                </c:pt>
                <c:pt idx="9425">
                  <c:v>45307.708333333328</c:v>
                </c:pt>
                <c:pt idx="9426">
                  <c:v>45307.75</c:v>
                </c:pt>
                <c:pt idx="9427">
                  <c:v>45307.791666666672</c:v>
                </c:pt>
                <c:pt idx="9428">
                  <c:v>45307.833333333328</c:v>
                </c:pt>
                <c:pt idx="9429">
                  <c:v>45307.875</c:v>
                </c:pt>
                <c:pt idx="9430">
                  <c:v>45307.916666666672</c:v>
                </c:pt>
                <c:pt idx="9431">
                  <c:v>45307.958333333328</c:v>
                </c:pt>
                <c:pt idx="9432">
                  <c:v>45308</c:v>
                </c:pt>
                <c:pt idx="9433">
                  <c:v>45308.041666666672</c:v>
                </c:pt>
                <c:pt idx="9434">
                  <c:v>45308.083333333328</c:v>
                </c:pt>
                <c:pt idx="9435">
                  <c:v>45308.125</c:v>
                </c:pt>
                <c:pt idx="9436">
                  <c:v>45308.166666666672</c:v>
                </c:pt>
                <c:pt idx="9437">
                  <c:v>45308.208333333328</c:v>
                </c:pt>
                <c:pt idx="9438">
                  <c:v>45308.25</c:v>
                </c:pt>
                <c:pt idx="9439">
                  <c:v>45308.291666666672</c:v>
                </c:pt>
                <c:pt idx="9440">
                  <c:v>45308.333333333328</c:v>
                </c:pt>
                <c:pt idx="9441">
                  <c:v>45308.375</c:v>
                </c:pt>
                <c:pt idx="9442">
                  <c:v>45308.416666666672</c:v>
                </c:pt>
                <c:pt idx="9443">
                  <c:v>45308.458333333328</c:v>
                </c:pt>
                <c:pt idx="9444">
                  <c:v>45308.5</c:v>
                </c:pt>
                <c:pt idx="9445">
                  <c:v>45308.541666666672</c:v>
                </c:pt>
                <c:pt idx="9446">
                  <c:v>45308.583333333328</c:v>
                </c:pt>
                <c:pt idx="9447">
                  <c:v>45308.625</c:v>
                </c:pt>
                <c:pt idx="9448">
                  <c:v>45308.666666666672</c:v>
                </c:pt>
                <c:pt idx="9449">
                  <c:v>45308.708333333328</c:v>
                </c:pt>
                <c:pt idx="9450">
                  <c:v>45308.75</c:v>
                </c:pt>
                <c:pt idx="9451">
                  <c:v>45308.791666666672</c:v>
                </c:pt>
                <c:pt idx="9452">
                  <c:v>45308.833333333328</c:v>
                </c:pt>
                <c:pt idx="9453">
                  <c:v>45308.875</c:v>
                </c:pt>
                <c:pt idx="9454">
                  <c:v>45308.916666666672</c:v>
                </c:pt>
                <c:pt idx="9455">
                  <c:v>45308.958333333328</c:v>
                </c:pt>
                <c:pt idx="9456">
                  <c:v>45309</c:v>
                </c:pt>
                <c:pt idx="9457">
                  <c:v>45309.041666666672</c:v>
                </c:pt>
                <c:pt idx="9458">
                  <c:v>45309.083333333328</c:v>
                </c:pt>
                <c:pt idx="9459">
                  <c:v>45309.125</c:v>
                </c:pt>
                <c:pt idx="9460">
                  <c:v>45309.166666666672</c:v>
                </c:pt>
                <c:pt idx="9461">
                  <c:v>45309.208333333328</c:v>
                </c:pt>
                <c:pt idx="9462">
                  <c:v>45309.25</c:v>
                </c:pt>
                <c:pt idx="9463">
                  <c:v>45309.291666666672</c:v>
                </c:pt>
                <c:pt idx="9464">
                  <c:v>45309.333333333328</c:v>
                </c:pt>
                <c:pt idx="9465">
                  <c:v>45309.375</c:v>
                </c:pt>
                <c:pt idx="9466">
                  <c:v>45309.416666666672</c:v>
                </c:pt>
                <c:pt idx="9467">
                  <c:v>45309.458333333328</c:v>
                </c:pt>
                <c:pt idx="9468">
                  <c:v>45309.5</c:v>
                </c:pt>
                <c:pt idx="9469">
                  <c:v>45309.541666666672</c:v>
                </c:pt>
                <c:pt idx="9470">
                  <c:v>45309.583333333328</c:v>
                </c:pt>
                <c:pt idx="9471">
                  <c:v>45309.625</c:v>
                </c:pt>
                <c:pt idx="9472">
                  <c:v>45309.666666666672</c:v>
                </c:pt>
                <c:pt idx="9473">
                  <c:v>45309.708333333328</c:v>
                </c:pt>
                <c:pt idx="9474">
                  <c:v>45309.75</c:v>
                </c:pt>
                <c:pt idx="9475">
                  <c:v>45309.791666666672</c:v>
                </c:pt>
                <c:pt idx="9476">
                  <c:v>45309.833333333328</c:v>
                </c:pt>
                <c:pt idx="9477">
                  <c:v>45309.875</c:v>
                </c:pt>
                <c:pt idx="9478">
                  <c:v>45309.916666666672</c:v>
                </c:pt>
                <c:pt idx="9479">
                  <c:v>45309.958333333328</c:v>
                </c:pt>
                <c:pt idx="9480">
                  <c:v>45310</c:v>
                </c:pt>
                <c:pt idx="9481">
                  <c:v>45310.041666666672</c:v>
                </c:pt>
                <c:pt idx="9482">
                  <c:v>45310.083333333328</c:v>
                </c:pt>
                <c:pt idx="9483">
                  <c:v>45310.125</c:v>
                </c:pt>
                <c:pt idx="9484">
                  <c:v>45310.166666666672</c:v>
                </c:pt>
                <c:pt idx="9485">
                  <c:v>45310.208333333328</c:v>
                </c:pt>
                <c:pt idx="9486">
                  <c:v>45310.25</c:v>
                </c:pt>
                <c:pt idx="9487">
                  <c:v>45310.291666666672</c:v>
                </c:pt>
                <c:pt idx="9488">
                  <c:v>45310.333333333328</c:v>
                </c:pt>
                <c:pt idx="9489">
                  <c:v>45310.375</c:v>
                </c:pt>
                <c:pt idx="9490">
                  <c:v>45310.416666666672</c:v>
                </c:pt>
                <c:pt idx="9491">
                  <c:v>45310.458333333328</c:v>
                </c:pt>
                <c:pt idx="9492">
                  <c:v>45310.5</c:v>
                </c:pt>
                <c:pt idx="9493">
                  <c:v>45310.541666666672</c:v>
                </c:pt>
                <c:pt idx="9494">
                  <c:v>45310.583333333328</c:v>
                </c:pt>
                <c:pt idx="9495">
                  <c:v>45310.625</c:v>
                </c:pt>
                <c:pt idx="9496">
                  <c:v>45310.666666666672</c:v>
                </c:pt>
                <c:pt idx="9497">
                  <c:v>45310.708333333328</c:v>
                </c:pt>
                <c:pt idx="9498">
                  <c:v>45310.75</c:v>
                </c:pt>
                <c:pt idx="9499">
                  <c:v>45310.791666666672</c:v>
                </c:pt>
                <c:pt idx="9500">
                  <c:v>45310.833333333328</c:v>
                </c:pt>
                <c:pt idx="9501">
                  <c:v>45310.875</c:v>
                </c:pt>
                <c:pt idx="9502">
                  <c:v>45310.916666666672</c:v>
                </c:pt>
                <c:pt idx="9503">
                  <c:v>45310.958333333328</c:v>
                </c:pt>
                <c:pt idx="9504">
                  <c:v>45311</c:v>
                </c:pt>
                <c:pt idx="9505">
                  <c:v>45311.041666666672</c:v>
                </c:pt>
                <c:pt idx="9506">
                  <c:v>45311.083333333328</c:v>
                </c:pt>
                <c:pt idx="9507">
                  <c:v>45311.125</c:v>
                </c:pt>
                <c:pt idx="9508">
                  <c:v>45311.166666666672</c:v>
                </c:pt>
                <c:pt idx="9509">
                  <c:v>45311.208333333328</c:v>
                </c:pt>
                <c:pt idx="9510">
                  <c:v>45311.25</c:v>
                </c:pt>
                <c:pt idx="9511">
                  <c:v>45311.291666666672</c:v>
                </c:pt>
                <c:pt idx="9512">
                  <c:v>45311.333333333328</c:v>
                </c:pt>
                <c:pt idx="9513">
                  <c:v>45311.375</c:v>
                </c:pt>
                <c:pt idx="9514">
                  <c:v>45311.416666666672</c:v>
                </c:pt>
                <c:pt idx="9515">
                  <c:v>45311.458333333328</c:v>
                </c:pt>
                <c:pt idx="9516">
                  <c:v>45311.5</c:v>
                </c:pt>
                <c:pt idx="9517">
                  <c:v>45311.541666666672</c:v>
                </c:pt>
                <c:pt idx="9518">
                  <c:v>45311.583333333328</c:v>
                </c:pt>
                <c:pt idx="9519">
                  <c:v>45311.625</c:v>
                </c:pt>
                <c:pt idx="9520">
                  <c:v>45311.666666666672</c:v>
                </c:pt>
                <c:pt idx="9521">
                  <c:v>45311.708333333328</c:v>
                </c:pt>
                <c:pt idx="9522">
                  <c:v>45311.75</c:v>
                </c:pt>
                <c:pt idx="9523">
                  <c:v>45311.791666666672</c:v>
                </c:pt>
                <c:pt idx="9524">
                  <c:v>45311.833333333328</c:v>
                </c:pt>
                <c:pt idx="9525">
                  <c:v>45311.875</c:v>
                </c:pt>
                <c:pt idx="9526">
                  <c:v>45311.916666666672</c:v>
                </c:pt>
                <c:pt idx="9527">
                  <c:v>45311.958333333328</c:v>
                </c:pt>
                <c:pt idx="9528">
                  <c:v>45312</c:v>
                </c:pt>
                <c:pt idx="9529">
                  <c:v>45312.041666666672</c:v>
                </c:pt>
                <c:pt idx="9530">
                  <c:v>45312.083333333328</c:v>
                </c:pt>
                <c:pt idx="9531">
                  <c:v>45312.125</c:v>
                </c:pt>
                <c:pt idx="9532">
                  <c:v>45312.166666666672</c:v>
                </c:pt>
                <c:pt idx="9533">
                  <c:v>45312.208333333328</c:v>
                </c:pt>
                <c:pt idx="9534">
                  <c:v>45312.25</c:v>
                </c:pt>
                <c:pt idx="9535">
                  <c:v>45312.291666666672</c:v>
                </c:pt>
                <c:pt idx="9536">
                  <c:v>45312.333333333328</c:v>
                </c:pt>
                <c:pt idx="9537">
                  <c:v>45312.375</c:v>
                </c:pt>
                <c:pt idx="9538">
                  <c:v>45312.416666666672</c:v>
                </c:pt>
                <c:pt idx="9539">
                  <c:v>45312.458333333328</c:v>
                </c:pt>
                <c:pt idx="9540">
                  <c:v>45312.5</c:v>
                </c:pt>
                <c:pt idx="9541">
                  <c:v>45312.541666666672</c:v>
                </c:pt>
                <c:pt idx="9542">
                  <c:v>45312.583333333328</c:v>
                </c:pt>
                <c:pt idx="9543">
                  <c:v>45312.625</c:v>
                </c:pt>
                <c:pt idx="9544">
                  <c:v>45312.666666666672</c:v>
                </c:pt>
                <c:pt idx="9545">
                  <c:v>45312.708333333328</c:v>
                </c:pt>
                <c:pt idx="9546">
                  <c:v>45312.75</c:v>
                </c:pt>
                <c:pt idx="9547">
                  <c:v>45312.791666666672</c:v>
                </c:pt>
                <c:pt idx="9548">
                  <c:v>45312.833333333328</c:v>
                </c:pt>
                <c:pt idx="9549">
                  <c:v>45312.875</c:v>
                </c:pt>
                <c:pt idx="9550">
                  <c:v>45312.916666666672</c:v>
                </c:pt>
                <c:pt idx="9551">
                  <c:v>45312.958333333328</c:v>
                </c:pt>
                <c:pt idx="9552">
                  <c:v>45313</c:v>
                </c:pt>
                <c:pt idx="9553">
                  <c:v>45313.041666666672</c:v>
                </c:pt>
                <c:pt idx="9554">
                  <c:v>45313.083333333328</c:v>
                </c:pt>
                <c:pt idx="9555">
                  <c:v>45313.125</c:v>
                </c:pt>
                <c:pt idx="9556">
                  <c:v>45313.166666666672</c:v>
                </c:pt>
                <c:pt idx="9557">
                  <c:v>45313.208333333328</c:v>
                </c:pt>
                <c:pt idx="9558">
                  <c:v>45313.25</c:v>
                </c:pt>
                <c:pt idx="9559">
                  <c:v>45313.291666666672</c:v>
                </c:pt>
                <c:pt idx="9560">
                  <c:v>45313.333333333328</c:v>
                </c:pt>
                <c:pt idx="9561">
                  <c:v>45313.375</c:v>
                </c:pt>
                <c:pt idx="9562">
                  <c:v>45313.416666666672</c:v>
                </c:pt>
                <c:pt idx="9563">
                  <c:v>45313.458333333328</c:v>
                </c:pt>
                <c:pt idx="9564">
                  <c:v>45313.5</c:v>
                </c:pt>
                <c:pt idx="9565">
                  <c:v>45313.541666666672</c:v>
                </c:pt>
                <c:pt idx="9566">
                  <c:v>45313.583333333328</c:v>
                </c:pt>
                <c:pt idx="9567">
                  <c:v>45313.625</c:v>
                </c:pt>
                <c:pt idx="9568">
                  <c:v>45313.666666666672</c:v>
                </c:pt>
                <c:pt idx="9569">
                  <c:v>45313.708333333328</c:v>
                </c:pt>
                <c:pt idx="9570">
                  <c:v>45313.75</c:v>
                </c:pt>
                <c:pt idx="9571">
                  <c:v>45313.791666666672</c:v>
                </c:pt>
                <c:pt idx="9572">
                  <c:v>45313.833333333328</c:v>
                </c:pt>
                <c:pt idx="9573">
                  <c:v>45313.875</c:v>
                </c:pt>
                <c:pt idx="9574">
                  <c:v>45313.916666666672</c:v>
                </c:pt>
                <c:pt idx="9575">
                  <c:v>45313.958333333328</c:v>
                </c:pt>
                <c:pt idx="9576">
                  <c:v>45314</c:v>
                </c:pt>
                <c:pt idx="9577">
                  <c:v>45314.041666666672</c:v>
                </c:pt>
                <c:pt idx="9578">
                  <c:v>45314.083333333328</c:v>
                </c:pt>
                <c:pt idx="9579">
                  <c:v>45314.125</c:v>
                </c:pt>
                <c:pt idx="9580">
                  <c:v>45314.166666666672</c:v>
                </c:pt>
                <c:pt idx="9581">
                  <c:v>45314.208333333328</c:v>
                </c:pt>
                <c:pt idx="9582">
                  <c:v>45314.25</c:v>
                </c:pt>
                <c:pt idx="9583">
                  <c:v>45314.291666666672</c:v>
                </c:pt>
                <c:pt idx="9584">
                  <c:v>45314.333333333328</c:v>
                </c:pt>
                <c:pt idx="9585">
                  <c:v>45314.375</c:v>
                </c:pt>
                <c:pt idx="9586">
                  <c:v>45314.416666666672</c:v>
                </c:pt>
                <c:pt idx="9587">
                  <c:v>45314.458333333328</c:v>
                </c:pt>
                <c:pt idx="9588">
                  <c:v>45314.5</c:v>
                </c:pt>
                <c:pt idx="9589">
                  <c:v>45314.541666666672</c:v>
                </c:pt>
                <c:pt idx="9590">
                  <c:v>45314.583333333328</c:v>
                </c:pt>
                <c:pt idx="9591">
                  <c:v>45314.625</c:v>
                </c:pt>
                <c:pt idx="9592">
                  <c:v>45314.666666666672</c:v>
                </c:pt>
                <c:pt idx="9593">
                  <c:v>45314.708333333328</c:v>
                </c:pt>
                <c:pt idx="9594">
                  <c:v>45314.75</c:v>
                </c:pt>
                <c:pt idx="9595">
                  <c:v>45314.791666666672</c:v>
                </c:pt>
                <c:pt idx="9596">
                  <c:v>45314.833333333328</c:v>
                </c:pt>
                <c:pt idx="9597">
                  <c:v>45314.875</c:v>
                </c:pt>
                <c:pt idx="9598">
                  <c:v>45314.916666666672</c:v>
                </c:pt>
                <c:pt idx="9599">
                  <c:v>45314.958333333328</c:v>
                </c:pt>
                <c:pt idx="9600">
                  <c:v>45315</c:v>
                </c:pt>
                <c:pt idx="9601">
                  <c:v>45315.041666666672</c:v>
                </c:pt>
                <c:pt idx="9602">
                  <c:v>45315.083333333328</c:v>
                </c:pt>
                <c:pt idx="9603">
                  <c:v>45315.125</c:v>
                </c:pt>
                <c:pt idx="9604">
                  <c:v>45315.166666666672</c:v>
                </c:pt>
                <c:pt idx="9605">
                  <c:v>45315.208333333328</c:v>
                </c:pt>
                <c:pt idx="9606">
                  <c:v>45315.25</c:v>
                </c:pt>
                <c:pt idx="9607">
                  <c:v>45315.291666666672</c:v>
                </c:pt>
                <c:pt idx="9608">
                  <c:v>45315.333333333328</c:v>
                </c:pt>
                <c:pt idx="9609">
                  <c:v>45315.375</c:v>
                </c:pt>
                <c:pt idx="9610">
                  <c:v>45315.416666666672</c:v>
                </c:pt>
                <c:pt idx="9611">
                  <c:v>45315.458333333328</c:v>
                </c:pt>
                <c:pt idx="9612">
                  <c:v>45315.5</c:v>
                </c:pt>
                <c:pt idx="9613">
                  <c:v>45315.541666666672</c:v>
                </c:pt>
                <c:pt idx="9614">
                  <c:v>45315.583333333328</c:v>
                </c:pt>
                <c:pt idx="9615">
                  <c:v>45315.625</c:v>
                </c:pt>
                <c:pt idx="9616">
                  <c:v>45315.666666666672</c:v>
                </c:pt>
                <c:pt idx="9617">
                  <c:v>45315.708333333328</c:v>
                </c:pt>
                <c:pt idx="9618">
                  <c:v>45315.75</c:v>
                </c:pt>
                <c:pt idx="9619">
                  <c:v>45315.791666666672</c:v>
                </c:pt>
                <c:pt idx="9620">
                  <c:v>45315.833333333328</c:v>
                </c:pt>
                <c:pt idx="9621">
                  <c:v>45315.875</c:v>
                </c:pt>
                <c:pt idx="9622">
                  <c:v>45315.916666666672</c:v>
                </c:pt>
                <c:pt idx="9623">
                  <c:v>45315.958333333328</c:v>
                </c:pt>
                <c:pt idx="9624">
                  <c:v>45316</c:v>
                </c:pt>
                <c:pt idx="9625">
                  <c:v>45316.041666666672</c:v>
                </c:pt>
                <c:pt idx="9626">
                  <c:v>45316.083333333328</c:v>
                </c:pt>
                <c:pt idx="9627">
                  <c:v>45316.125</c:v>
                </c:pt>
                <c:pt idx="9628">
                  <c:v>45316.166666666672</c:v>
                </c:pt>
                <c:pt idx="9629">
                  <c:v>45316.208333333328</c:v>
                </c:pt>
                <c:pt idx="9630">
                  <c:v>45316.25</c:v>
                </c:pt>
                <c:pt idx="9631">
                  <c:v>45316.291666666672</c:v>
                </c:pt>
                <c:pt idx="9632">
                  <c:v>45316.333333333328</c:v>
                </c:pt>
                <c:pt idx="9633">
                  <c:v>45316.375</c:v>
                </c:pt>
                <c:pt idx="9634">
                  <c:v>45316.416666666672</c:v>
                </c:pt>
                <c:pt idx="9635">
                  <c:v>45316.458333333328</c:v>
                </c:pt>
                <c:pt idx="9636">
                  <c:v>45316.5</c:v>
                </c:pt>
                <c:pt idx="9637">
                  <c:v>45316.541666666672</c:v>
                </c:pt>
                <c:pt idx="9638">
                  <c:v>45316.583333333328</c:v>
                </c:pt>
                <c:pt idx="9639">
                  <c:v>45316.625</c:v>
                </c:pt>
                <c:pt idx="9640">
                  <c:v>45316.666666666672</c:v>
                </c:pt>
                <c:pt idx="9641">
                  <c:v>45316.708333333328</c:v>
                </c:pt>
                <c:pt idx="9642">
                  <c:v>45316.75</c:v>
                </c:pt>
                <c:pt idx="9643">
                  <c:v>45316.791666666672</c:v>
                </c:pt>
                <c:pt idx="9644">
                  <c:v>45316.833333333328</c:v>
                </c:pt>
                <c:pt idx="9645">
                  <c:v>45316.875</c:v>
                </c:pt>
                <c:pt idx="9646">
                  <c:v>45316.916666666672</c:v>
                </c:pt>
                <c:pt idx="9647">
                  <c:v>45316.958333333328</c:v>
                </c:pt>
                <c:pt idx="9648">
                  <c:v>45317</c:v>
                </c:pt>
                <c:pt idx="9649">
                  <c:v>45317.041666666672</c:v>
                </c:pt>
                <c:pt idx="9650">
                  <c:v>45317.083333333328</c:v>
                </c:pt>
                <c:pt idx="9651">
                  <c:v>45317.125</c:v>
                </c:pt>
                <c:pt idx="9652">
                  <c:v>45317.166666666672</c:v>
                </c:pt>
                <c:pt idx="9653">
                  <c:v>45317.208333333328</c:v>
                </c:pt>
                <c:pt idx="9654">
                  <c:v>45317.25</c:v>
                </c:pt>
                <c:pt idx="9655">
                  <c:v>45317.291666666672</c:v>
                </c:pt>
                <c:pt idx="9656">
                  <c:v>45317.333333333328</c:v>
                </c:pt>
                <c:pt idx="9657">
                  <c:v>45317.375</c:v>
                </c:pt>
                <c:pt idx="9658">
                  <c:v>45317.416666666672</c:v>
                </c:pt>
                <c:pt idx="9659">
                  <c:v>45317.458333333328</c:v>
                </c:pt>
                <c:pt idx="9660">
                  <c:v>45317.5</c:v>
                </c:pt>
                <c:pt idx="9661">
                  <c:v>45317.541666666672</c:v>
                </c:pt>
                <c:pt idx="9662">
                  <c:v>45317.583333333328</c:v>
                </c:pt>
                <c:pt idx="9663">
                  <c:v>45317.625</c:v>
                </c:pt>
                <c:pt idx="9664">
                  <c:v>45317.666666666672</c:v>
                </c:pt>
                <c:pt idx="9665">
                  <c:v>45317.708333333328</c:v>
                </c:pt>
                <c:pt idx="9666">
                  <c:v>45317.75</c:v>
                </c:pt>
                <c:pt idx="9667">
                  <c:v>45317.791666666672</c:v>
                </c:pt>
                <c:pt idx="9668">
                  <c:v>45317.833333333328</c:v>
                </c:pt>
                <c:pt idx="9669">
                  <c:v>45317.875</c:v>
                </c:pt>
                <c:pt idx="9670">
                  <c:v>45317.916666666672</c:v>
                </c:pt>
                <c:pt idx="9671">
                  <c:v>45317.958333333328</c:v>
                </c:pt>
                <c:pt idx="9672">
                  <c:v>45318</c:v>
                </c:pt>
                <c:pt idx="9673">
                  <c:v>45318.041666666672</c:v>
                </c:pt>
                <c:pt idx="9674">
                  <c:v>45318.083333333328</c:v>
                </c:pt>
                <c:pt idx="9675">
                  <c:v>45318.125</c:v>
                </c:pt>
                <c:pt idx="9676">
                  <c:v>45318.166666666672</c:v>
                </c:pt>
                <c:pt idx="9677">
                  <c:v>45318.208333333328</c:v>
                </c:pt>
                <c:pt idx="9678">
                  <c:v>45318.25</c:v>
                </c:pt>
                <c:pt idx="9679">
                  <c:v>45318.291666666672</c:v>
                </c:pt>
                <c:pt idx="9680">
                  <c:v>45318.333333333328</c:v>
                </c:pt>
                <c:pt idx="9681">
                  <c:v>45318.375</c:v>
                </c:pt>
                <c:pt idx="9682">
                  <c:v>45318.416666666672</c:v>
                </c:pt>
                <c:pt idx="9683">
                  <c:v>45318.458333333328</c:v>
                </c:pt>
                <c:pt idx="9684">
                  <c:v>45318.5</c:v>
                </c:pt>
                <c:pt idx="9685">
                  <c:v>45318.541666666672</c:v>
                </c:pt>
                <c:pt idx="9686">
                  <c:v>45318.583333333328</c:v>
                </c:pt>
                <c:pt idx="9687">
                  <c:v>45318.625</c:v>
                </c:pt>
                <c:pt idx="9688">
                  <c:v>45318.666666666672</c:v>
                </c:pt>
                <c:pt idx="9689">
                  <c:v>45318.708333333328</c:v>
                </c:pt>
                <c:pt idx="9690">
                  <c:v>45318.75</c:v>
                </c:pt>
                <c:pt idx="9691">
                  <c:v>45318.791666666672</c:v>
                </c:pt>
                <c:pt idx="9692">
                  <c:v>45318.833333333328</c:v>
                </c:pt>
                <c:pt idx="9693">
                  <c:v>45318.875</c:v>
                </c:pt>
                <c:pt idx="9694">
                  <c:v>45318.916666666672</c:v>
                </c:pt>
                <c:pt idx="9695">
                  <c:v>45318.958333333328</c:v>
                </c:pt>
                <c:pt idx="9696">
                  <c:v>45319</c:v>
                </c:pt>
                <c:pt idx="9697">
                  <c:v>45319.041666666672</c:v>
                </c:pt>
                <c:pt idx="9698">
                  <c:v>45319.083333333328</c:v>
                </c:pt>
                <c:pt idx="9699">
                  <c:v>45319.125</c:v>
                </c:pt>
                <c:pt idx="9700">
                  <c:v>45319.166666666672</c:v>
                </c:pt>
                <c:pt idx="9701">
                  <c:v>45319.208333333328</c:v>
                </c:pt>
                <c:pt idx="9702">
                  <c:v>45319.25</c:v>
                </c:pt>
                <c:pt idx="9703">
                  <c:v>45319.291666666672</c:v>
                </c:pt>
                <c:pt idx="9704">
                  <c:v>45319.333333333328</c:v>
                </c:pt>
                <c:pt idx="9705">
                  <c:v>45319.375</c:v>
                </c:pt>
                <c:pt idx="9706">
                  <c:v>45319.416666666672</c:v>
                </c:pt>
                <c:pt idx="9707">
                  <c:v>45319.458333333328</c:v>
                </c:pt>
                <c:pt idx="9708">
                  <c:v>45319.5</c:v>
                </c:pt>
                <c:pt idx="9709">
                  <c:v>45319.541666666672</c:v>
                </c:pt>
                <c:pt idx="9710">
                  <c:v>45319.583333333328</c:v>
                </c:pt>
                <c:pt idx="9711">
                  <c:v>45319.625</c:v>
                </c:pt>
                <c:pt idx="9712">
                  <c:v>45319.666666666672</c:v>
                </c:pt>
                <c:pt idx="9713">
                  <c:v>45319.708333333328</c:v>
                </c:pt>
                <c:pt idx="9714">
                  <c:v>45319.75</c:v>
                </c:pt>
                <c:pt idx="9715">
                  <c:v>45319.791666666672</c:v>
                </c:pt>
                <c:pt idx="9716">
                  <c:v>45319.833333333328</c:v>
                </c:pt>
                <c:pt idx="9717">
                  <c:v>45319.875</c:v>
                </c:pt>
                <c:pt idx="9718">
                  <c:v>45319.916666666672</c:v>
                </c:pt>
                <c:pt idx="9719">
                  <c:v>45319.958333333328</c:v>
                </c:pt>
                <c:pt idx="9720">
                  <c:v>45320</c:v>
                </c:pt>
                <c:pt idx="9721">
                  <c:v>45320.041666666672</c:v>
                </c:pt>
                <c:pt idx="9722">
                  <c:v>45320.083333333328</c:v>
                </c:pt>
                <c:pt idx="9723">
                  <c:v>45320.125</c:v>
                </c:pt>
                <c:pt idx="9724">
                  <c:v>45320.166666666672</c:v>
                </c:pt>
                <c:pt idx="9725">
                  <c:v>45320.208333333328</c:v>
                </c:pt>
                <c:pt idx="9726">
                  <c:v>45320.25</c:v>
                </c:pt>
                <c:pt idx="9727">
                  <c:v>45320.291666666672</c:v>
                </c:pt>
                <c:pt idx="9728">
                  <c:v>45320.333333333328</c:v>
                </c:pt>
                <c:pt idx="9729">
                  <c:v>45320.375</c:v>
                </c:pt>
                <c:pt idx="9730">
                  <c:v>45320.416666666672</c:v>
                </c:pt>
                <c:pt idx="9731">
                  <c:v>45320.458333333328</c:v>
                </c:pt>
                <c:pt idx="9732">
                  <c:v>45320.5</c:v>
                </c:pt>
                <c:pt idx="9733">
                  <c:v>45320.541666666672</c:v>
                </c:pt>
                <c:pt idx="9734">
                  <c:v>45320.583333333328</c:v>
                </c:pt>
                <c:pt idx="9735">
                  <c:v>45320.625</c:v>
                </c:pt>
                <c:pt idx="9736">
                  <c:v>45320.666666666672</c:v>
                </c:pt>
                <c:pt idx="9737">
                  <c:v>45320.708333333328</c:v>
                </c:pt>
                <c:pt idx="9738">
                  <c:v>45320.75</c:v>
                </c:pt>
                <c:pt idx="9739">
                  <c:v>45320.791666666672</c:v>
                </c:pt>
                <c:pt idx="9740">
                  <c:v>45320.833333333328</c:v>
                </c:pt>
                <c:pt idx="9741">
                  <c:v>45320.875</c:v>
                </c:pt>
                <c:pt idx="9742">
                  <c:v>45320.916666666672</c:v>
                </c:pt>
                <c:pt idx="9743">
                  <c:v>45320.958333333328</c:v>
                </c:pt>
                <c:pt idx="9744">
                  <c:v>45321</c:v>
                </c:pt>
                <c:pt idx="9745">
                  <c:v>45321.041666666672</c:v>
                </c:pt>
                <c:pt idx="9746">
                  <c:v>45321.083333333328</c:v>
                </c:pt>
                <c:pt idx="9747">
                  <c:v>45321.125</c:v>
                </c:pt>
                <c:pt idx="9748">
                  <c:v>45321.166666666672</c:v>
                </c:pt>
                <c:pt idx="9749">
                  <c:v>45321.208333333328</c:v>
                </c:pt>
                <c:pt idx="9750">
                  <c:v>45321.25</c:v>
                </c:pt>
                <c:pt idx="9751">
                  <c:v>45321.291666666672</c:v>
                </c:pt>
                <c:pt idx="9752">
                  <c:v>45321.333333333328</c:v>
                </c:pt>
                <c:pt idx="9753">
                  <c:v>45321.375</c:v>
                </c:pt>
                <c:pt idx="9754">
                  <c:v>45321.416666666672</c:v>
                </c:pt>
                <c:pt idx="9755">
                  <c:v>45321.458333333328</c:v>
                </c:pt>
                <c:pt idx="9756">
                  <c:v>45321.5</c:v>
                </c:pt>
                <c:pt idx="9757">
                  <c:v>45321.541666666672</c:v>
                </c:pt>
                <c:pt idx="9758">
                  <c:v>45321.583333333328</c:v>
                </c:pt>
                <c:pt idx="9759">
                  <c:v>45321.625</c:v>
                </c:pt>
                <c:pt idx="9760">
                  <c:v>45321.666666666672</c:v>
                </c:pt>
                <c:pt idx="9761">
                  <c:v>45321.708333333328</c:v>
                </c:pt>
                <c:pt idx="9762">
                  <c:v>45321.75</c:v>
                </c:pt>
                <c:pt idx="9763">
                  <c:v>45321.791666666672</c:v>
                </c:pt>
                <c:pt idx="9764">
                  <c:v>45321.833333333328</c:v>
                </c:pt>
                <c:pt idx="9765">
                  <c:v>45321.875</c:v>
                </c:pt>
                <c:pt idx="9766">
                  <c:v>45321.916666666672</c:v>
                </c:pt>
                <c:pt idx="9767">
                  <c:v>45321.958333333328</c:v>
                </c:pt>
                <c:pt idx="9768">
                  <c:v>45322</c:v>
                </c:pt>
                <c:pt idx="9769">
                  <c:v>45322.041666666672</c:v>
                </c:pt>
                <c:pt idx="9770">
                  <c:v>45322.083333333328</c:v>
                </c:pt>
                <c:pt idx="9771">
                  <c:v>45322.125</c:v>
                </c:pt>
                <c:pt idx="9772">
                  <c:v>45322.166666666672</c:v>
                </c:pt>
                <c:pt idx="9773">
                  <c:v>45322.208333333328</c:v>
                </c:pt>
                <c:pt idx="9774">
                  <c:v>45322.25</c:v>
                </c:pt>
                <c:pt idx="9775">
                  <c:v>45322.291666666672</c:v>
                </c:pt>
                <c:pt idx="9776">
                  <c:v>45322.333333333328</c:v>
                </c:pt>
                <c:pt idx="9777">
                  <c:v>45322.375</c:v>
                </c:pt>
                <c:pt idx="9778">
                  <c:v>45322.416666666672</c:v>
                </c:pt>
                <c:pt idx="9779">
                  <c:v>45322.458333333328</c:v>
                </c:pt>
                <c:pt idx="9780">
                  <c:v>45322.5</c:v>
                </c:pt>
                <c:pt idx="9781">
                  <c:v>45322.541666666672</c:v>
                </c:pt>
                <c:pt idx="9782">
                  <c:v>45322.583333333328</c:v>
                </c:pt>
                <c:pt idx="9783">
                  <c:v>45322.625</c:v>
                </c:pt>
                <c:pt idx="9784">
                  <c:v>45322.666666666672</c:v>
                </c:pt>
                <c:pt idx="9785">
                  <c:v>45322.708333333328</c:v>
                </c:pt>
                <c:pt idx="9786">
                  <c:v>45322.75</c:v>
                </c:pt>
                <c:pt idx="9787">
                  <c:v>45322.791666666672</c:v>
                </c:pt>
                <c:pt idx="9788">
                  <c:v>45322.833333333328</c:v>
                </c:pt>
                <c:pt idx="9789">
                  <c:v>45322.875</c:v>
                </c:pt>
                <c:pt idx="9790">
                  <c:v>45322.916666666672</c:v>
                </c:pt>
                <c:pt idx="9791">
                  <c:v>45322.958333333328</c:v>
                </c:pt>
                <c:pt idx="9792">
                  <c:v>45323</c:v>
                </c:pt>
                <c:pt idx="9793">
                  <c:v>45323.041666666672</c:v>
                </c:pt>
                <c:pt idx="9794">
                  <c:v>45323.083333333328</c:v>
                </c:pt>
                <c:pt idx="9795">
                  <c:v>45323.125</c:v>
                </c:pt>
                <c:pt idx="9796">
                  <c:v>45323.166666666672</c:v>
                </c:pt>
                <c:pt idx="9797">
                  <c:v>45323.208333333328</c:v>
                </c:pt>
                <c:pt idx="9798">
                  <c:v>45323.25</c:v>
                </c:pt>
                <c:pt idx="9799">
                  <c:v>45323.291666666672</c:v>
                </c:pt>
                <c:pt idx="9800">
                  <c:v>45323.333333333328</c:v>
                </c:pt>
                <c:pt idx="9801">
                  <c:v>45323.375</c:v>
                </c:pt>
                <c:pt idx="9802">
                  <c:v>45323.416666666672</c:v>
                </c:pt>
                <c:pt idx="9803">
                  <c:v>45323.458333333328</c:v>
                </c:pt>
                <c:pt idx="9804">
                  <c:v>45323.5</c:v>
                </c:pt>
                <c:pt idx="9805">
                  <c:v>45323.541666666672</c:v>
                </c:pt>
                <c:pt idx="9806">
                  <c:v>45323.583333333328</c:v>
                </c:pt>
                <c:pt idx="9807">
                  <c:v>45323.625</c:v>
                </c:pt>
                <c:pt idx="9808">
                  <c:v>45323.666666666672</c:v>
                </c:pt>
                <c:pt idx="9809">
                  <c:v>45323.708333333328</c:v>
                </c:pt>
                <c:pt idx="9810">
                  <c:v>45323.75</c:v>
                </c:pt>
                <c:pt idx="9811">
                  <c:v>45323.791666666672</c:v>
                </c:pt>
                <c:pt idx="9812">
                  <c:v>45323.833333333328</c:v>
                </c:pt>
                <c:pt idx="9813">
                  <c:v>45323.875</c:v>
                </c:pt>
                <c:pt idx="9814">
                  <c:v>45323.916666666672</c:v>
                </c:pt>
                <c:pt idx="9815">
                  <c:v>45323.958333333328</c:v>
                </c:pt>
                <c:pt idx="9816">
                  <c:v>45324</c:v>
                </c:pt>
                <c:pt idx="9817">
                  <c:v>45324.041666666672</c:v>
                </c:pt>
                <c:pt idx="9818">
                  <c:v>45324.083333333328</c:v>
                </c:pt>
                <c:pt idx="9819">
                  <c:v>45324.125</c:v>
                </c:pt>
                <c:pt idx="9820">
                  <c:v>45324.166666666672</c:v>
                </c:pt>
                <c:pt idx="9821">
                  <c:v>45324.208333333328</c:v>
                </c:pt>
                <c:pt idx="9822">
                  <c:v>45324.25</c:v>
                </c:pt>
                <c:pt idx="9823">
                  <c:v>45324.291666666672</c:v>
                </c:pt>
                <c:pt idx="9824">
                  <c:v>45324.333333333328</c:v>
                </c:pt>
                <c:pt idx="9825">
                  <c:v>45324.375</c:v>
                </c:pt>
                <c:pt idx="9826">
                  <c:v>45324.416666666672</c:v>
                </c:pt>
                <c:pt idx="9827">
                  <c:v>45324.458333333328</c:v>
                </c:pt>
                <c:pt idx="9828">
                  <c:v>45324.5</c:v>
                </c:pt>
                <c:pt idx="9829">
                  <c:v>45324.541666666672</c:v>
                </c:pt>
                <c:pt idx="9830">
                  <c:v>45324.583333333328</c:v>
                </c:pt>
                <c:pt idx="9831">
                  <c:v>45324.625</c:v>
                </c:pt>
                <c:pt idx="9832">
                  <c:v>45324.666666666672</c:v>
                </c:pt>
                <c:pt idx="9833">
                  <c:v>45324.708333333328</c:v>
                </c:pt>
                <c:pt idx="9834">
                  <c:v>45324.75</c:v>
                </c:pt>
                <c:pt idx="9835">
                  <c:v>45324.791666666672</c:v>
                </c:pt>
                <c:pt idx="9836">
                  <c:v>45324.833333333328</c:v>
                </c:pt>
                <c:pt idx="9837">
                  <c:v>45324.875</c:v>
                </c:pt>
                <c:pt idx="9838">
                  <c:v>45324.916666666672</c:v>
                </c:pt>
                <c:pt idx="9839">
                  <c:v>45324.958333333328</c:v>
                </c:pt>
                <c:pt idx="9840">
                  <c:v>45325</c:v>
                </c:pt>
                <c:pt idx="9841">
                  <c:v>45325.041666666672</c:v>
                </c:pt>
                <c:pt idx="9842">
                  <c:v>45325.083333333328</c:v>
                </c:pt>
                <c:pt idx="9843">
                  <c:v>45325.125</c:v>
                </c:pt>
                <c:pt idx="9844">
                  <c:v>45325.166666666672</c:v>
                </c:pt>
                <c:pt idx="9845">
                  <c:v>45325.208333333328</c:v>
                </c:pt>
                <c:pt idx="9846">
                  <c:v>45325.25</c:v>
                </c:pt>
                <c:pt idx="9847">
                  <c:v>45325.291666666672</c:v>
                </c:pt>
                <c:pt idx="9848">
                  <c:v>45325.333333333328</c:v>
                </c:pt>
                <c:pt idx="9849">
                  <c:v>45325.375</c:v>
                </c:pt>
                <c:pt idx="9850">
                  <c:v>45325.416666666672</c:v>
                </c:pt>
                <c:pt idx="9851">
                  <c:v>45325.458333333328</c:v>
                </c:pt>
                <c:pt idx="9852">
                  <c:v>45325.5</c:v>
                </c:pt>
                <c:pt idx="9853">
                  <c:v>45325.541666666672</c:v>
                </c:pt>
                <c:pt idx="9854">
                  <c:v>45325.583333333328</c:v>
                </c:pt>
                <c:pt idx="9855">
                  <c:v>45325.625</c:v>
                </c:pt>
                <c:pt idx="9856">
                  <c:v>45325.666666666672</c:v>
                </c:pt>
                <c:pt idx="9857">
                  <c:v>45325.708333333328</c:v>
                </c:pt>
                <c:pt idx="9858">
                  <c:v>45325.75</c:v>
                </c:pt>
                <c:pt idx="9859">
                  <c:v>45325.791666666672</c:v>
                </c:pt>
                <c:pt idx="9860">
                  <c:v>45325.833333333328</c:v>
                </c:pt>
                <c:pt idx="9861">
                  <c:v>45325.875</c:v>
                </c:pt>
                <c:pt idx="9862">
                  <c:v>45325.916666666672</c:v>
                </c:pt>
                <c:pt idx="9863">
                  <c:v>45325.958333333328</c:v>
                </c:pt>
                <c:pt idx="9864">
                  <c:v>45326</c:v>
                </c:pt>
                <c:pt idx="9865">
                  <c:v>45326.041666666672</c:v>
                </c:pt>
                <c:pt idx="9866">
                  <c:v>45326.083333333328</c:v>
                </c:pt>
                <c:pt idx="9867">
                  <c:v>45326.125</c:v>
                </c:pt>
                <c:pt idx="9868">
                  <c:v>45326.166666666672</c:v>
                </c:pt>
                <c:pt idx="9869">
                  <c:v>45326.208333333328</c:v>
                </c:pt>
                <c:pt idx="9870">
                  <c:v>45326.25</c:v>
                </c:pt>
                <c:pt idx="9871">
                  <c:v>45326.291666666672</c:v>
                </c:pt>
                <c:pt idx="9872">
                  <c:v>45326.333333333328</c:v>
                </c:pt>
                <c:pt idx="9873">
                  <c:v>45326.375</c:v>
                </c:pt>
                <c:pt idx="9874">
                  <c:v>45326.416666666672</c:v>
                </c:pt>
                <c:pt idx="9875">
                  <c:v>45326.458333333328</c:v>
                </c:pt>
                <c:pt idx="9876">
                  <c:v>45326.5</c:v>
                </c:pt>
                <c:pt idx="9877">
                  <c:v>45326.541666666672</c:v>
                </c:pt>
                <c:pt idx="9878">
                  <c:v>45326.583333333328</c:v>
                </c:pt>
                <c:pt idx="9879">
                  <c:v>45326.625</c:v>
                </c:pt>
                <c:pt idx="9880">
                  <c:v>45326.666666666672</c:v>
                </c:pt>
                <c:pt idx="9881">
                  <c:v>45326.708333333328</c:v>
                </c:pt>
                <c:pt idx="9882">
                  <c:v>45326.75</c:v>
                </c:pt>
                <c:pt idx="9883">
                  <c:v>45326.791666666672</c:v>
                </c:pt>
                <c:pt idx="9884">
                  <c:v>45326.833333333328</c:v>
                </c:pt>
                <c:pt idx="9885">
                  <c:v>45326.875</c:v>
                </c:pt>
                <c:pt idx="9886">
                  <c:v>45326.916666666672</c:v>
                </c:pt>
                <c:pt idx="9887">
                  <c:v>45326.958333333328</c:v>
                </c:pt>
                <c:pt idx="9888">
                  <c:v>45327</c:v>
                </c:pt>
                <c:pt idx="9889">
                  <c:v>45327.041666666672</c:v>
                </c:pt>
                <c:pt idx="9890">
                  <c:v>45327.083333333328</c:v>
                </c:pt>
                <c:pt idx="9891">
                  <c:v>45327.125</c:v>
                </c:pt>
                <c:pt idx="9892">
                  <c:v>45327.166666666672</c:v>
                </c:pt>
                <c:pt idx="9893">
                  <c:v>45327.208333333328</c:v>
                </c:pt>
                <c:pt idx="9894">
                  <c:v>45327.25</c:v>
                </c:pt>
                <c:pt idx="9895">
                  <c:v>45327.291666666672</c:v>
                </c:pt>
                <c:pt idx="9896">
                  <c:v>45327.333333333328</c:v>
                </c:pt>
                <c:pt idx="9897">
                  <c:v>45327.375</c:v>
                </c:pt>
                <c:pt idx="9898">
                  <c:v>45327.416666666672</c:v>
                </c:pt>
                <c:pt idx="9899">
                  <c:v>45327.458333333328</c:v>
                </c:pt>
                <c:pt idx="9900">
                  <c:v>45327.5</c:v>
                </c:pt>
                <c:pt idx="9901">
                  <c:v>45327.541666666672</c:v>
                </c:pt>
                <c:pt idx="9902">
                  <c:v>45327.583333333328</c:v>
                </c:pt>
                <c:pt idx="9903">
                  <c:v>45327.625</c:v>
                </c:pt>
                <c:pt idx="9904">
                  <c:v>45327.666666666672</c:v>
                </c:pt>
                <c:pt idx="9905">
                  <c:v>45327.708333333328</c:v>
                </c:pt>
                <c:pt idx="9906">
                  <c:v>45327.75</c:v>
                </c:pt>
                <c:pt idx="9907">
                  <c:v>45327.791666666672</c:v>
                </c:pt>
                <c:pt idx="9908">
                  <c:v>45327.833333333328</c:v>
                </c:pt>
                <c:pt idx="9909">
                  <c:v>45327.875</c:v>
                </c:pt>
                <c:pt idx="9910">
                  <c:v>45327.916666666672</c:v>
                </c:pt>
                <c:pt idx="9911">
                  <c:v>45327.958333333328</c:v>
                </c:pt>
                <c:pt idx="9912">
                  <c:v>45328</c:v>
                </c:pt>
                <c:pt idx="9913">
                  <c:v>45328.041666666672</c:v>
                </c:pt>
                <c:pt idx="9914">
                  <c:v>45328.083333333328</c:v>
                </c:pt>
                <c:pt idx="9915">
                  <c:v>45328.125</c:v>
                </c:pt>
                <c:pt idx="9916">
                  <c:v>45328.166666666672</c:v>
                </c:pt>
                <c:pt idx="9917">
                  <c:v>45328.208333333328</c:v>
                </c:pt>
                <c:pt idx="9918">
                  <c:v>45328.25</c:v>
                </c:pt>
                <c:pt idx="9919">
                  <c:v>45328.291666666672</c:v>
                </c:pt>
                <c:pt idx="9920">
                  <c:v>45328.333333333328</c:v>
                </c:pt>
                <c:pt idx="9921">
                  <c:v>45328.375</c:v>
                </c:pt>
                <c:pt idx="9922">
                  <c:v>45328.416666666672</c:v>
                </c:pt>
                <c:pt idx="9923">
                  <c:v>45328.458333333328</c:v>
                </c:pt>
                <c:pt idx="9924">
                  <c:v>45328.5</c:v>
                </c:pt>
                <c:pt idx="9925">
                  <c:v>45328.541666666672</c:v>
                </c:pt>
                <c:pt idx="9926">
                  <c:v>45328.583333333328</c:v>
                </c:pt>
                <c:pt idx="9927">
                  <c:v>45328.625</c:v>
                </c:pt>
                <c:pt idx="9928">
                  <c:v>45328.666666666672</c:v>
                </c:pt>
                <c:pt idx="9929">
                  <c:v>45328.708333333328</c:v>
                </c:pt>
                <c:pt idx="9930">
                  <c:v>45328.75</c:v>
                </c:pt>
                <c:pt idx="9931">
                  <c:v>45328.791666666672</c:v>
                </c:pt>
                <c:pt idx="9932">
                  <c:v>45328.833333333328</c:v>
                </c:pt>
                <c:pt idx="9933">
                  <c:v>45328.875</c:v>
                </c:pt>
                <c:pt idx="9934">
                  <c:v>45328.916666666672</c:v>
                </c:pt>
                <c:pt idx="9935">
                  <c:v>45328.958333333328</c:v>
                </c:pt>
                <c:pt idx="9936">
                  <c:v>45329</c:v>
                </c:pt>
                <c:pt idx="9937">
                  <c:v>45329.041666666672</c:v>
                </c:pt>
                <c:pt idx="9938">
                  <c:v>45329.083333333328</c:v>
                </c:pt>
                <c:pt idx="9939">
                  <c:v>45329.125</c:v>
                </c:pt>
                <c:pt idx="9940">
                  <c:v>45329.166666666672</c:v>
                </c:pt>
                <c:pt idx="9941">
                  <c:v>45329.208333333328</c:v>
                </c:pt>
                <c:pt idx="9942">
                  <c:v>45329.25</c:v>
                </c:pt>
                <c:pt idx="9943">
                  <c:v>45329.291666666672</c:v>
                </c:pt>
                <c:pt idx="9944">
                  <c:v>45329.333333333328</c:v>
                </c:pt>
                <c:pt idx="9945">
                  <c:v>45329.375</c:v>
                </c:pt>
                <c:pt idx="9946">
                  <c:v>45329.416666666672</c:v>
                </c:pt>
                <c:pt idx="9947">
                  <c:v>45329.458333333328</c:v>
                </c:pt>
                <c:pt idx="9948">
                  <c:v>45329.5</c:v>
                </c:pt>
                <c:pt idx="9949">
                  <c:v>45329.541666666672</c:v>
                </c:pt>
                <c:pt idx="9950">
                  <c:v>45329.583333333328</c:v>
                </c:pt>
                <c:pt idx="9951">
                  <c:v>45329.625</c:v>
                </c:pt>
                <c:pt idx="9952">
                  <c:v>45329.666666666672</c:v>
                </c:pt>
                <c:pt idx="9953">
                  <c:v>45329.708333333328</c:v>
                </c:pt>
                <c:pt idx="9954">
                  <c:v>45329.75</c:v>
                </c:pt>
                <c:pt idx="9955">
                  <c:v>45329.791666666672</c:v>
                </c:pt>
                <c:pt idx="9956">
                  <c:v>45329.833333333328</c:v>
                </c:pt>
                <c:pt idx="9957">
                  <c:v>45329.875</c:v>
                </c:pt>
                <c:pt idx="9958">
                  <c:v>45329.916666666672</c:v>
                </c:pt>
                <c:pt idx="9959">
                  <c:v>45329.958333333328</c:v>
                </c:pt>
                <c:pt idx="9960">
                  <c:v>45330</c:v>
                </c:pt>
                <c:pt idx="9961">
                  <c:v>45330.041666666672</c:v>
                </c:pt>
                <c:pt idx="9962">
                  <c:v>45330.083333333328</c:v>
                </c:pt>
                <c:pt idx="9963">
                  <c:v>45330.125</c:v>
                </c:pt>
                <c:pt idx="9964">
                  <c:v>45330.166666666672</c:v>
                </c:pt>
                <c:pt idx="9965">
                  <c:v>45330.208333333328</c:v>
                </c:pt>
                <c:pt idx="9966">
                  <c:v>45330.25</c:v>
                </c:pt>
                <c:pt idx="9967">
                  <c:v>45330.291666666672</c:v>
                </c:pt>
                <c:pt idx="9968">
                  <c:v>45330.333333333328</c:v>
                </c:pt>
                <c:pt idx="9969">
                  <c:v>45330.375</c:v>
                </c:pt>
                <c:pt idx="9970">
                  <c:v>45330.416666666672</c:v>
                </c:pt>
                <c:pt idx="9971">
                  <c:v>45330.458333333328</c:v>
                </c:pt>
                <c:pt idx="9972">
                  <c:v>45330.5</c:v>
                </c:pt>
                <c:pt idx="9973">
                  <c:v>45330.541666666672</c:v>
                </c:pt>
                <c:pt idx="9974">
                  <c:v>45330.583333333328</c:v>
                </c:pt>
                <c:pt idx="9975">
                  <c:v>45330.625</c:v>
                </c:pt>
                <c:pt idx="9976">
                  <c:v>45330.666666666672</c:v>
                </c:pt>
                <c:pt idx="9977">
                  <c:v>45330.708333333328</c:v>
                </c:pt>
                <c:pt idx="9978">
                  <c:v>45330.75</c:v>
                </c:pt>
                <c:pt idx="9979">
                  <c:v>45330.791666666672</c:v>
                </c:pt>
                <c:pt idx="9980">
                  <c:v>45330.833333333328</c:v>
                </c:pt>
                <c:pt idx="9981">
                  <c:v>45330.875</c:v>
                </c:pt>
                <c:pt idx="9982">
                  <c:v>45330.916666666672</c:v>
                </c:pt>
                <c:pt idx="9983">
                  <c:v>45330.958333333328</c:v>
                </c:pt>
                <c:pt idx="9984">
                  <c:v>45331</c:v>
                </c:pt>
                <c:pt idx="9985">
                  <c:v>45331.041666666672</c:v>
                </c:pt>
                <c:pt idx="9986">
                  <c:v>45331.083333333328</c:v>
                </c:pt>
                <c:pt idx="9987">
                  <c:v>45331.125</c:v>
                </c:pt>
                <c:pt idx="9988">
                  <c:v>45331.166666666672</c:v>
                </c:pt>
                <c:pt idx="9989">
                  <c:v>45331.208333333328</c:v>
                </c:pt>
                <c:pt idx="9990">
                  <c:v>45331.25</c:v>
                </c:pt>
                <c:pt idx="9991">
                  <c:v>45331.291666666672</c:v>
                </c:pt>
                <c:pt idx="9992">
                  <c:v>45331.333333333328</c:v>
                </c:pt>
                <c:pt idx="9993">
                  <c:v>45331.375</c:v>
                </c:pt>
                <c:pt idx="9994">
                  <c:v>45331.416666666672</c:v>
                </c:pt>
                <c:pt idx="9995">
                  <c:v>45331.458333333328</c:v>
                </c:pt>
                <c:pt idx="9996">
                  <c:v>45331.5</c:v>
                </c:pt>
                <c:pt idx="9997">
                  <c:v>45331.541666666672</c:v>
                </c:pt>
                <c:pt idx="9998">
                  <c:v>45331.583333333328</c:v>
                </c:pt>
                <c:pt idx="9999">
                  <c:v>45331.625</c:v>
                </c:pt>
                <c:pt idx="10000">
                  <c:v>45331.666666666672</c:v>
                </c:pt>
                <c:pt idx="10001">
                  <c:v>45331.708333333328</c:v>
                </c:pt>
                <c:pt idx="10002">
                  <c:v>45331.75</c:v>
                </c:pt>
                <c:pt idx="10003">
                  <c:v>45331.791666666672</c:v>
                </c:pt>
                <c:pt idx="10004">
                  <c:v>45331.833333333328</c:v>
                </c:pt>
                <c:pt idx="10005">
                  <c:v>45331.875</c:v>
                </c:pt>
                <c:pt idx="10006">
                  <c:v>45331.916666666672</c:v>
                </c:pt>
                <c:pt idx="10007">
                  <c:v>45331.958333333328</c:v>
                </c:pt>
                <c:pt idx="10008">
                  <c:v>45332</c:v>
                </c:pt>
                <c:pt idx="10009">
                  <c:v>45332.041666666672</c:v>
                </c:pt>
                <c:pt idx="10010">
                  <c:v>45332.083333333328</c:v>
                </c:pt>
                <c:pt idx="10011">
                  <c:v>45332.125</c:v>
                </c:pt>
                <c:pt idx="10012">
                  <c:v>45332.166666666672</c:v>
                </c:pt>
                <c:pt idx="10013">
                  <c:v>45332.208333333328</c:v>
                </c:pt>
                <c:pt idx="10014">
                  <c:v>45332.25</c:v>
                </c:pt>
                <c:pt idx="10015">
                  <c:v>45332.291666666672</c:v>
                </c:pt>
                <c:pt idx="10016">
                  <c:v>45332.333333333328</c:v>
                </c:pt>
                <c:pt idx="10017">
                  <c:v>45332.375</c:v>
                </c:pt>
                <c:pt idx="10018">
                  <c:v>45332.416666666672</c:v>
                </c:pt>
                <c:pt idx="10019">
                  <c:v>45332.458333333328</c:v>
                </c:pt>
                <c:pt idx="10020">
                  <c:v>45332.5</c:v>
                </c:pt>
                <c:pt idx="10021">
                  <c:v>45332.541666666672</c:v>
                </c:pt>
                <c:pt idx="10022">
                  <c:v>45332.583333333328</c:v>
                </c:pt>
                <c:pt idx="10023">
                  <c:v>45332.625</c:v>
                </c:pt>
                <c:pt idx="10024">
                  <c:v>45332.666666666672</c:v>
                </c:pt>
                <c:pt idx="10025">
                  <c:v>45332.708333333328</c:v>
                </c:pt>
                <c:pt idx="10026">
                  <c:v>45332.75</c:v>
                </c:pt>
                <c:pt idx="10027">
                  <c:v>45332.791666666672</c:v>
                </c:pt>
                <c:pt idx="10028">
                  <c:v>45332.833333333328</c:v>
                </c:pt>
                <c:pt idx="10029">
                  <c:v>45332.875</c:v>
                </c:pt>
                <c:pt idx="10030">
                  <c:v>45332.916666666672</c:v>
                </c:pt>
                <c:pt idx="10031">
                  <c:v>45332.958333333328</c:v>
                </c:pt>
                <c:pt idx="10032">
                  <c:v>45333</c:v>
                </c:pt>
                <c:pt idx="10033">
                  <c:v>45333.041666666672</c:v>
                </c:pt>
                <c:pt idx="10034">
                  <c:v>45333.083333333328</c:v>
                </c:pt>
                <c:pt idx="10035">
                  <c:v>45333.125</c:v>
                </c:pt>
                <c:pt idx="10036">
                  <c:v>45333.166666666672</c:v>
                </c:pt>
                <c:pt idx="10037">
                  <c:v>45333.208333333328</c:v>
                </c:pt>
                <c:pt idx="10038">
                  <c:v>45333.25</c:v>
                </c:pt>
                <c:pt idx="10039">
                  <c:v>45333.291666666672</c:v>
                </c:pt>
                <c:pt idx="10040">
                  <c:v>45333.333333333328</c:v>
                </c:pt>
                <c:pt idx="10041">
                  <c:v>45333.375</c:v>
                </c:pt>
                <c:pt idx="10042">
                  <c:v>45333.416666666672</c:v>
                </c:pt>
                <c:pt idx="10043">
                  <c:v>45333.458333333328</c:v>
                </c:pt>
                <c:pt idx="10044">
                  <c:v>45333.5</c:v>
                </c:pt>
                <c:pt idx="10045">
                  <c:v>45333.541666666672</c:v>
                </c:pt>
                <c:pt idx="10046">
                  <c:v>45333.583333333328</c:v>
                </c:pt>
                <c:pt idx="10047">
                  <c:v>45333.625</c:v>
                </c:pt>
                <c:pt idx="10048">
                  <c:v>45333.666666666672</c:v>
                </c:pt>
                <c:pt idx="10049">
                  <c:v>45333.708333333328</c:v>
                </c:pt>
                <c:pt idx="10050">
                  <c:v>45333.75</c:v>
                </c:pt>
                <c:pt idx="10051">
                  <c:v>45333.791666666672</c:v>
                </c:pt>
                <c:pt idx="10052">
                  <c:v>45333.833333333328</c:v>
                </c:pt>
                <c:pt idx="10053">
                  <c:v>45333.875</c:v>
                </c:pt>
                <c:pt idx="10054">
                  <c:v>45333.916666666672</c:v>
                </c:pt>
                <c:pt idx="10055">
                  <c:v>45333.958333333328</c:v>
                </c:pt>
                <c:pt idx="10056">
                  <c:v>45334</c:v>
                </c:pt>
                <c:pt idx="10057">
                  <c:v>45334.041666666672</c:v>
                </c:pt>
                <c:pt idx="10058">
                  <c:v>45334.083333333328</c:v>
                </c:pt>
                <c:pt idx="10059">
                  <c:v>45334.125</c:v>
                </c:pt>
                <c:pt idx="10060">
                  <c:v>45334.166666666672</c:v>
                </c:pt>
                <c:pt idx="10061">
                  <c:v>45334.208333333328</c:v>
                </c:pt>
                <c:pt idx="10062">
                  <c:v>45334.25</c:v>
                </c:pt>
                <c:pt idx="10063">
                  <c:v>45334.291666666672</c:v>
                </c:pt>
                <c:pt idx="10064">
                  <c:v>45334.333333333328</c:v>
                </c:pt>
                <c:pt idx="10065">
                  <c:v>45334.375</c:v>
                </c:pt>
                <c:pt idx="10066">
                  <c:v>45334.416666666672</c:v>
                </c:pt>
                <c:pt idx="10067">
                  <c:v>45334.458333333328</c:v>
                </c:pt>
                <c:pt idx="10068">
                  <c:v>45334.5</c:v>
                </c:pt>
                <c:pt idx="10069">
                  <c:v>45334.541666666672</c:v>
                </c:pt>
                <c:pt idx="10070">
                  <c:v>45334.583333333328</c:v>
                </c:pt>
                <c:pt idx="10071">
                  <c:v>45334.625</c:v>
                </c:pt>
                <c:pt idx="10072">
                  <c:v>45334.666666666672</c:v>
                </c:pt>
                <c:pt idx="10073">
                  <c:v>45334.708333333328</c:v>
                </c:pt>
                <c:pt idx="10074">
                  <c:v>45334.75</c:v>
                </c:pt>
                <c:pt idx="10075">
                  <c:v>45334.791666666672</c:v>
                </c:pt>
                <c:pt idx="10076">
                  <c:v>45334.833333333328</c:v>
                </c:pt>
                <c:pt idx="10077">
                  <c:v>45334.875</c:v>
                </c:pt>
                <c:pt idx="10078">
                  <c:v>45334.916666666672</c:v>
                </c:pt>
                <c:pt idx="10079">
                  <c:v>45334.958333333328</c:v>
                </c:pt>
                <c:pt idx="10080">
                  <c:v>45335</c:v>
                </c:pt>
                <c:pt idx="10081">
                  <c:v>45335.041666666672</c:v>
                </c:pt>
                <c:pt idx="10082">
                  <c:v>45335.083333333328</c:v>
                </c:pt>
                <c:pt idx="10083">
                  <c:v>45335.125</c:v>
                </c:pt>
                <c:pt idx="10084">
                  <c:v>45335.166666666672</c:v>
                </c:pt>
                <c:pt idx="10085">
                  <c:v>45335.208333333328</c:v>
                </c:pt>
                <c:pt idx="10086">
                  <c:v>45335.25</c:v>
                </c:pt>
                <c:pt idx="10087">
                  <c:v>45335.291666666672</c:v>
                </c:pt>
                <c:pt idx="10088">
                  <c:v>45335.333333333328</c:v>
                </c:pt>
                <c:pt idx="10089">
                  <c:v>45335.375</c:v>
                </c:pt>
                <c:pt idx="10090">
                  <c:v>45335.416666666672</c:v>
                </c:pt>
                <c:pt idx="10091">
                  <c:v>45335.458333333328</c:v>
                </c:pt>
                <c:pt idx="10092">
                  <c:v>45335.5</c:v>
                </c:pt>
                <c:pt idx="10093">
                  <c:v>45335.541666666672</c:v>
                </c:pt>
                <c:pt idx="10094">
                  <c:v>45335.583333333328</c:v>
                </c:pt>
                <c:pt idx="10095">
                  <c:v>45335.625</c:v>
                </c:pt>
                <c:pt idx="10096">
                  <c:v>45335.666666666672</c:v>
                </c:pt>
                <c:pt idx="10097">
                  <c:v>45335.708333333328</c:v>
                </c:pt>
                <c:pt idx="10098">
                  <c:v>45335.75</c:v>
                </c:pt>
                <c:pt idx="10099">
                  <c:v>45335.791666666672</c:v>
                </c:pt>
                <c:pt idx="10100">
                  <c:v>45335.833333333328</c:v>
                </c:pt>
                <c:pt idx="10101">
                  <c:v>45335.875</c:v>
                </c:pt>
                <c:pt idx="10102">
                  <c:v>45335.916666666672</c:v>
                </c:pt>
                <c:pt idx="10103">
                  <c:v>45335.958333333328</c:v>
                </c:pt>
                <c:pt idx="10104">
                  <c:v>45336</c:v>
                </c:pt>
                <c:pt idx="10105">
                  <c:v>45336.041666666672</c:v>
                </c:pt>
                <c:pt idx="10106">
                  <c:v>45336.083333333328</c:v>
                </c:pt>
                <c:pt idx="10107">
                  <c:v>45336.125</c:v>
                </c:pt>
                <c:pt idx="10108">
                  <c:v>45336.166666666672</c:v>
                </c:pt>
                <c:pt idx="10109">
                  <c:v>45336.208333333328</c:v>
                </c:pt>
                <c:pt idx="10110">
                  <c:v>45336.25</c:v>
                </c:pt>
                <c:pt idx="10111">
                  <c:v>45336.291666666672</c:v>
                </c:pt>
                <c:pt idx="10112">
                  <c:v>45336.333333333328</c:v>
                </c:pt>
                <c:pt idx="10113">
                  <c:v>45336.375</c:v>
                </c:pt>
                <c:pt idx="10114">
                  <c:v>45336.416666666672</c:v>
                </c:pt>
                <c:pt idx="10115">
                  <c:v>45336.458333333328</c:v>
                </c:pt>
                <c:pt idx="10116">
                  <c:v>45336.5</c:v>
                </c:pt>
                <c:pt idx="10117">
                  <c:v>45336.541666666672</c:v>
                </c:pt>
                <c:pt idx="10118">
                  <c:v>45336.583333333328</c:v>
                </c:pt>
                <c:pt idx="10119">
                  <c:v>45336.625</c:v>
                </c:pt>
                <c:pt idx="10120">
                  <c:v>45336.666666666672</c:v>
                </c:pt>
                <c:pt idx="10121">
                  <c:v>45336.708333333328</c:v>
                </c:pt>
                <c:pt idx="10122">
                  <c:v>45336.75</c:v>
                </c:pt>
                <c:pt idx="10123">
                  <c:v>45336.791666666672</c:v>
                </c:pt>
                <c:pt idx="10124">
                  <c:v>45336.833333333328</c:v>
                </c:pt>
                <c:pt idx="10125">
                  <c:v>45336.875</c:v>
                </c:pt>
                <c:pt idx="10126">
                  <c:v>45336.916666666672</c:v>
                </c:pt>
                <c:pt idx="10127">
                  <c:v>45336.958333333328</c:v>
                </c:pt>
                <c:pt idx="10128">
                  <c:v>45337</c:v>
                </c:pt>
                <c:pt idx="10129">
                  <c:v>45337.041666666672</c:v>
                </c:pt>
                <c:pt idx="10130">
                  <c:v>45337.083333333328</c:v>
                </c:pt>
                <c:pt idx="10131">
                  <c:v>45337.125</c:v>
                </c:pt>
                <c:pt idx="10132">
                  <c:v>45337.166666666672</c:v>
                </c:pt>
                <c:pt idx="10133">
                  <c:v>45337.208333333328</c:v>
                </c:pt>
                <c:pt idx="10134">
                  <c:v>45337.25</c:v>
                </c:pt>
                <c:pt idx="10135">
                  <c:v>45337.291666666672</c:v>
                </c:pt>
                <c:pt idx="10136">
                  <c:v>45337.333333333328</c:v>
                </c:pt>
                <c:pt idx="10137">
                  <c:v>45337.375</c:v>
                </c:pt>
                <c:pt idx="10138">
                  <c:v>45337.416666666672</c:v>
                </c:pt>
                <c:pt idx="10139">
                  <c:v>45337.458333333328</c:v>
                </c:pt>
                <c:pt idx="10140">
                  <c:v>45337.5</c:v>
                </c:pt>
                <c:pt idx="10141">
                  <c:v>45337.541666666672</c:v>
                </c:pt>
                <c:pt idx="10142">
                  <c:v>45337.583333333328</c:v>
                </c:pt>
                <c:pt idx="10143">
                  <c:v>45337.625</c:v>
                </c:pt>
                <c:pt idx="10144">
                  <c:v>45337.666666666672</c:v>
                </c:pt>
                <c:pt idx="10145">
                  <c:v>45337.708333333328</c:v>
                </c:pt>
                <c:pt idx="10146">
                  <c:v>45337.75</c:v>
                </c:pt>
                <c:pt idx="10147">
                  <c:v>45337.791666666672</c:v>
                </c:pt>
                <c:pt idx="10148">
                  <c:v>45337.833333333328</c:v>
                </c:pt>
                <c:pt idx="10149">
                  <c:v>45337.875</c:v>
                </c:pt>
                <c:pt idx="10150">
                  <c:v>45337.916666666672</c:v>
                </c:pt>
                <c:pt idx="10151">
                  <c:v>45337.958333333328</c:v>
                </c:pt>
                <c:pt idx="10152">
                  <c:v>45338</c:v>
                </c:pt>
                <c:pt idx="10153">
                  <c:v>45338.041666666672</c:v>
                </c:pt>
                <c:pt idx="10154">
                  <c:v>45338.083333333328</c:v>
                </c:pt>
                <c:pt idx="10155">
                  <c:v>45338.125</c:v>
                </c:pt>
                <c:pt idx="10156">
                  <c:v>45338.166666666672</c:v>
                </c:pt>
                <c:pt idx="10157">
                  <c:v>45338.208333333328</c:v>
                </c:pt>
                <c:pt idx="10158">
                  <c:v>45338.25</c:v>
                </c:pt>
                <c:pt idx="10159">
                  <c:v>45338.291666666672</c:v>
                </c:pt>
                <c:pt idx="10160">
                  <c:v>45338.333333333328</c:v>
                </c:pt>
                <c:pt idx="10161">
                  <c:v>45338.375</c:v>
                </c:pt>
                <c:pt idx="10162">
                  <c:v>45338.416666666672</c:v>
                </c:pt>
                <c:pt idx="10163">
                  <c:v>45338.458333333328</c:v>
                </c:pt>
                <c:pt idx="10164">
                  <c:v>45338.5</c:v>
                </c:pt>
                <c:pt idx="10165">
                  <c:v>45338.541666666672</c:v>
                </c:pt>
                <c:pt idx="10166">
                  <c:v>45338.583333333328</c:v>
                </c:pt>
                <c:pt idx="10167">
                  <c:v>45338.625</c:v>
                </c:pt>
                <c:pt idx="10168">
                  <c:v>45338.666666666672</c:v>
                </c:pt>
                <c:pt idx="10169">
                  <c:v>45338.708333333328</c:v>
                </c:pt>
                <c:pt idx="10170">
                  <c:v>45338.75</c:v>
                </c:pt>
                <c:pt idx="10171">
                  <c:v>45338.791666666672</c:v>
                </c:pt>
                <c:pt idx="10172">
                  <c:v>45338.833333333328</c:v>
                </c:pt>
                <c:pt idx="10173">
                  <c:v>45338.875</c:v>
                </c:pt>
                <c:pt idx="10174">
                  <c:v>45338.916666666672</c:v>
                </c:pt>
                <c:pt idx="10175">
                  <c:v>45338.958333333328</c:v>
                </c:pt>
                <c:pt idx="10176">
                  <c:v>45339</c:v>
                </c:pt>
                <c:pt idx="10177">
                  <c:v>45339.041666666672</c:v>
                </c:pt>
                <c:pt idx="10178">
                  <c:v>45339.083333333328</c:v>
                </c:pt>
                <c:pt idx="10179">
                  <c:v>45339.125</c:v>
                </c:pt>
                <c:pt idx="10180">
                  <c:v>45339.166666666672</c:v>
                </c:pt>
                <c:pt idx="10181">
                  <c:v>45339.208333333328</c:v>
                </c:pt>
                <c:pt idx="10182">
                  <c:v>45339.25</c:v>
                </c:pt>
                <c:pt idx="10183">
                  <c:v>45339.291666666672</c:v>
                </c:pt>
                <c:pt idx="10184">
                  <c:v>45339.333333333328</c:v>
                </c:pt>
                <c:pt idx="10185">
                  <c:v>45339.375</c:v>
                </c:pt>
                <c:pt idx="10186">
                  <c:v>45339.416666666672</c:v>
                </c:pt>
                <c:pt idx="10187">
                  <c:v>45339.458333333328</c:v>
                </c:pt>
                <c:pt idx="10188">
                  <c:v>45339.5</c:v>
                </c:pt>
                <c:pt idx="10189">
                  <c:v>45339.541666666672</c:v>
                </c:pt>
                <c:pt idx="10190">
                  <c:v>45339.583333333328</c:v>
                </c:pt>
                <c:pt idx="10191">
                  <c:v>45339.625</c:v>
                </c:pt>
                <c:pt idx="10192">
                  <c:v>45339.666666666672</c:v>
                </c:pt>
                <c:pt idx="10193">
                  <c:v>45339.708333333328</c:v>
                </c:pt>
                <c:pt idx="10194">
                  <c:v>45339.75</c:v>
                </c:pt>
                <c:pt idx="10195">
                  <c:v>45339.791666666672</c:v>
                </c:pt>
                <c:pt idx="10196">
                  <c:v>45339.833333333328</c:v>
                </c:pt>
                <c:pt idx="10197">
                  <c:v>45339.875</c:v>
                </c:pt>
                <c:pt idx="10198">
                  <c:v>45339.916666666672</c:v>
                </c:pt>
                <c:pt idx="10199">
                  <c:v>45339.958333333328</c:v>
                </c:pt>
                <c:pt idx="10200">
                  <c:v>45340</c:v>
                </c:pt>
                <c:pt idx="10201">
                  <c:v>45340.041666666672</c:v>
                </c:pt>
                <c:pt idx="10202">
                  <c:v>45340.083333333328</c:v>
                </c:pt>
                <c:pt idx="10203">
                  <c:v>45340.125</c:v>
                </c:pt>
                <c:pt idx="10204">
                  <c:v>45340.166666666672</c:v>
                </c:pt>
                <c:pt idx="10205">
                  <c:v>45340.208333333328</c:v>
                </c:pt>
                <c:pt idx="10206">
                  <c:v>45340.25</c:v>
                </c:pt>
                <c:pt idx="10207">
                  <c:v>45340.291666666672</c:v>
                </c:pt>
                <c:pt idx="10208">
                  <c:v>45340.333333333328</c:v>
                </c:pt>
                <c:pt idx="10209">
                  <c:v>45340.375</c:v>
                </c:pt>
                <c:pt idx="10210">
                  <c:v>45340.416666666672</c:v>
                </c:pt>
                <c:pt idx="10211">
                  <c:v>45340.458333333328</c:v>
                </c:pt>
                <c:pt idx="10212">
                  <c:v>45340.5</c:v>
                </c:pt>
                <c:pt idx="10213">
                  <c:v>45340.541666666672</c:v>
                </c:pt>
                <c:pt idx="10214">
                  <c:v>45340.583333333328</c:v>
                </c:pt>
                <c:pt idx="10215">
                  <c:v>45340.625</c:v>
                </c:pt>
                <c:pt idx="10216">
                  <c:v>45340.666666666672</c:v>
                </c:pt>
                <c:pt idx="10217">
                  <c:v>45340.708333333328</c:v>
                </c:pt>
                <c:pt idx="10218">
                  <c:v>45340.75</c:v>
                </c:pt>
                <c:pt idx="10219">
                  <c:v>45340.791666666672</c:v>
                </c:pt>
                <c:pt idx="10220">
                  <c:v>45340.833333333328</c:v>
                </c:pt>
                <c:pt idx="10221">
                  <c:v>45340.875</c:v>
                </c:pt>
                <c:pt idx="10222">
                  <c:v>45340.916666666672</c:v>
                </c:pt>
                <c:pt idx="10223">
                  <c:v>45340.958333333328</c:v>
                </c:pt>
                <c:pt idx="10224">
                  <c:v>45341</c:v>
                </c:pt>
                <c:pt idx="10225">
                  <c:v>45341.041666666672</c:v>
                </c:pt>
                <c:pt idx="10226">
                  <c:v>45341.083333333328</c:v>
                </c:pt>
                <c:pt idx="10227">
                  <c:v>45341.125</c:v>
                </c:pt>
                <c:pt idx="10228">
                  <c:v>45341.166666666672</c:v>
                </c:pt>
                <c:pt idx="10229">
                  <c:v>45341.208333333328</c:v>
                </c:pt>
                <c:pt idx="10230">
                  <c:v>45341.25</c:v>
                </c:pt>
                <c:pt idx="10231">
                  <c:v>45341.291666666672</c:v>
                </c:pt>
                <c:pt idx="10232">
                  <c:v>45341.333333333328</c:v>
                </c:pt>
                <c:pt idx="10233">
                  <c:v>45341.375</c:v>
                </c:pt>
                <c:pt idx="10234">
                  <c:v>45341.416666666672</c:v>
                </c:pt>
                <c:pt idx="10235">
                  <c:v>45341.458333333328</c:v>
                </c:pt>
                <c:pt idx="10236">
                  <c:v>45341.5</c:v>
                </c:pt>
                <c:pt idx="10237">
                  <c:v>45341.541666666672</c:v>
                </c:pt>
                <c:pt idx="10238">
                  <c:v>45341.583333333328</c:v>
                </c:pt>
                <c:pt idx="10239">
                  <c:v>45341.625</c:v>
                </c:pt>
                <c:pt idx="10240">
                  <c:v>45341.666666666672</c:v>
                </c:pt>
                <c:pt idx="10241">
                  <c:v>45341.708333333328</c:v>
                </c:pt>
                <c:pt idx="10242">
                  <c:v>45341.75</c:v>
                </c:pt>
                <c:pt idx="10243">
                  <c:v>45341.791666666672</c:v>
                </c:pt>
                <c:pt idx="10244">
                  <c:v>45341.833333333328</c:v>
                </c:pt>
                <c:pt idx="10245">
                  <c:v>45341.875</c:v>
                </c:pt>
                <c:pt idx="10246">
                  <c:v>45341.916666666672</c:v>
                </c:pt>
                <c:pt idx="10247">
                  <c:v>45341.958333333328</c:v>
                </c:pt>
                <c:pt idx="10248">
                  <c:v>45342</c:v>
                </c:pt>
                <c:pt idx="10249">
                  <c:v>45342.041666666672</c:v>
                </c:pt>
                <c:pt idx="10250">
                  <c:v>45342.083333333328</c:v>
                </c:pt>
                <c:pt idx="10251">
                  <c:v>45342.125</c:v>
                </c:pt>
                <c:pt idx="10252">
                  <c:v>45342.166666666672</c:v>
                </c:pt>
                <c:pt idx="10253">
                  <c:v>45342.208333333328</c:v>
                </c:pt>
                <c:pt idx="10254">
                  <c:v>45342.25</c:v>
                </c:pt>
                <c:pt idx="10255">
                  <c:v>45342.291666666672</c:v>
                </c:pt>
                <c:pt idx="10256">
                  <c:v>45342.333333333328</c:v>
                </c:pt>
                <c:pt idx="10257">
                  <c:v>45342.375</c:v>
                </c:pt>
                <c:pt idx="10258">
                  <c:v>45342.416666666672</c:v>
                </c:pt>
                <c:pt idx="10259">
                  <c:v>45342.458333333328</c:v>
                </c:pt>
                <c:pt idx="10260">
                  <c:v>45342.5</c:v>
                </c:pt>
                <c:pt idx="10261">
                  <c:v>45342.541666666672</c:v>
                </c:pt>
                <c:pt idx="10262">
                  <c:v>45342.583333333328</c:v>
                </c:pt>
                <c:pt idx="10263">
                  <c:v>45342.625</c:v>
                </c:pt>
                <c:pt idx="10264">
                  <c:v>45342.666666666672</c:v>
                </c:pt>
                <c:pt idx="10265">
                  <c:v>45342.708333333328</c:v>
                </c:pt>
                <c:pt idx="10266">
                  <c:v>45342.75</c:v>
                </c:pt>
                <c:pt idx="10267">
                  <c:v>45342.791666666672</c:v>
                </c:pt>
                <c:pt idx="10268">
                  <c:v>45342.833333333328</c:v>
                </c:pt>
                <c:pt idx="10269">
                  <c:v>45342.875</c:v>
                </c:pt>
                <c:pt idx="10270">
                  <c:v>45342.916666666672</c:v>
                </c:pt>
                <c:pt idx="10271">
                  <c:v>45342.958333333328</c:v>
                </c:pt>
                <c:pt idx="10272">
                  <c:v>45343</c:v>
                </c:pt>
                <c:pt idx="10273">
                  <c:v>45343.041666666672</c:v>
                </c:pt>
                <c:pt idx="10274">
                  <c:v>45343.083333333328</c:v>
                </c:pt>
                <c:pt idx="10275">
                  <c:v>45343.125</c:v>
                </c:pt>
                <c:pt idx="10276">
                  <c:v>45343.166666666672</c:v>
                </c:pt>
                <c:pt idx="10277">
                  <c:v>45343.208333333328</c:v>
                </c:pt>
                <c:pt idx="10278">
                  <c:v>45343.25</c:v>
                </c:pt>
                <c:pt idx="10279">
                  <c:v>45343.291666666672</c:v>
                </c:pt>
                <c:pt idx="10280">
                  <c:v>45343.333333333328</c:v>
                </c:pt>
                <c:pt idx="10281">
                  <c:v>45343.375</c:v>
                </c:pt>
                <c:pt idx="10282">
                  <c:v>45343.416666666672</c:v>
                </c:pt>
                <c:pt idx="10283">
                  <c:v>45343.458333333328</c:v>
                </c:pt>
                <c:pt idx="10284">
                  <c:v>45343.5</c:v>
                </c:pt>
                <c:pt idx="10285">
                  <c:v>45343.541666666672</c:v>
                </c:pt>
                <c:pt idx="10286">
                  <c:v>45343.583333333328</c:v>
                </c:pt>
                <c:pt idx="10287">
                  <c:v>45343.625</c:v>
                </c:pt>
                <c:pt idx="10288">
                  <c:v>45343.666666666672</c:v>
                </c:pt>
                <c:pt idx="10289">
                  <c:v>45343.708333333328</c:v>
                </c:pt>
                <c:pt idx="10290">
                  <c:v>45343.75</c:v>
                </c:pt>
                <c:pt idx="10291">
                  <c:v>45343.791666666672</c:v>
                </c:pt>
                <c:pt idx="10292">
                  <c:v>45343.833333333328</c:v>
                </c:pt>
                <c:pt idx="10293">
                  <c:v>45343.875</c:v>
                </c:pt>
                <c:pt idx="10294">
                  <c:v>45343.916666666672</c:v>
                </c:pt>
                <c:pt idx="10295">
                  <c:v>45343.958333333328</c:v>
                </c:pt>
                <c:pt idx="10296">
                  <c:v>45344</c:v>
                </c:pt>
                <c:pt idx="10297">
                  <c:v>45344.041666666672</c:v>
                </c:pt>
                <c:pt idx="10298">
                  <c:v>45344.083333333328</c:v>
                </c:pt>
                <c:pt idx="10299">
                  <c:v>45344.125</c:v>
                </c:pt>
                <c:pt idx="10300">
                  <c:v>45344.166666666672</c:v>
                </c:pt>
                <c:pt idx="10301">
                  <c:v>45344.208333333328</c:v>
                </c:pt>
                <c:pt idx="10302">
                  <c:v>45344.25</c:v>
                </c:pt>
                <c:pt idx="10303">
                  <c:v>45344.291666666672</c:v>
                </c:pt>
                <c:pt idx="10304">
                  <c:v>45344.333333333328</c:v>
                </c:pt>
                <c:pt idx="10305">
                  <c:v>45344.375</c:v>
                </c:pt>
                <c:pt idx="10306">
                  <c:v>45344.416666666672</c:v>
                </c:pt>
                <c:pt idx="10307">
                  <c:v>45344.458333333328</c:v>
                </c:pt>
                <c:pt idx="10308">
                  <c:v>45344.5</c:v>
                </c:pt>
                <c:pt idx="10309">
                  <c:v>45344.541666666672</c:v>
                </c:pt>
                <c:pt idx="10310">
                  <c:v>45344.583333333328</c:v>
                </c:pt>
                <c:pt idx="10311">
                  <c:v>45344.625</c:v>
                </c:pt>
                <c:pt idx="10312">
                  <c:v>45344.666666666672</c:v>
                </c:pt>
                <c:pt idx="10313">
                  <c:v>45344.708333333328</c:v>
                </c:pt>
                <c:pt idx="10314">
                  <c:v>45344.75</c:v>
                </c:pt>
                <c:pt idx="10315">
                  <c:v>45344.791666666672</c:v>
                </c:pt>
                <c:pt idx="10316">
                  <c:v>45344.833333333328</c:v>
                </c:pt>
                <c:pt idx="10317">
                  <c:v>45344.875</c:v>
                </c:pt>
                <c:pt idx="10318">
                  <c:v>45344.916666666672</c:v>
                </c:pt>
                <c:pt idx="10319">
                  <c:v>45344.958333333328</c:v>
                </c:pt>
                <c:pt idx="10320">
                  <c:v>45345</c:v>
                </c:pt>
                <c:pt idx="10321">
                  <c:v>45345.041666666672</c:v>
                </c:pt>
                <c:pt idx="10322">
                  <c:v>45345.083333333328</c:v>
                </c:pt>
                <c:pt idx="10323">
                  <c:v>45345.125</c:v>
                </c:pt>
                <c:pt idx="10324">
                  <c:v>45345.166666666672</c:v>
                </c:pt>
                <c:pt idx="10325">
                  <c:v>45345.208333333328</c:v>
                </c:pt>
                <c:pt idx="10326">
                  <c:v>45345.25</c:v>
                </c:pt>
                <c:pt idx="10327">
                  <c:v>45345.291666666672</c:v>
                </c:pt>
                <c:pt idx="10328">
                  <c:v>45345.333333333328</c:v>
                </c:pt>
                <c:pt idx="10329">
                  <c:v>45345.375</c:v>
                </c:pt>
                <c:pt idx="10330">
                  <c:v>45345.416666666672</c:v>
                </c:pt>
                <c:pt idx="10331">
                  <c:v>45345.458333333328</c:v>
                </c:pt>
                <c:pt idx="10332">
                  <c:v>45345.5</c:v>
                </c:pt>
                <c:pt idx="10333">
                  <c:v>45345.541666666672</c:v>
                </c:pt>
                <c:pt idx="10334">
                  <c:v>45345.583333333328</c:v>
                </c:pt>
                <c:pt idx="10335">
                  <c:v>45345.625</c:v>
                </c:pt>
                <c:pt idx="10336">
                  <c:v>45345.666666666672</c:v>
                </c:pt>
                <c:pt idx="10337">
                  <c:v>45345.708333333328</c:v>
                </c:pt>
                <c:pt idx="10338">
                  <c:v>45345.75</c:v>
                </c:pt>
                <c:pt idx="10339">
                  <c:v>45345.791666666672</c:v>
                </c:pt>
                <c:pt idx="10340">
                  <c:v>45345.833333333328</c:v>
                </c:pt>
                <c:pt idx="10341">
                  <c:v>45345.875</c:v>
                </c:pt>
                <c:pt idx="10342">
                  <c:v>45345.916666666672</c:v>
                </c:pt>
                <c:pt idx="10343">
                  <c:v>45345.958333333328</c:v>
                </c:pt>
                <c:pt idx="10344">
                  <c:v>45346</c:v>
                </c:pt>
                <c:pt idx="10345">
                  <c:v>45346.041666666672</c:v>
                </c:pt>
                <c:pt idx="10346">
                  <c:v>45346.083333333328</c:v>
                </c:pt>
                <c:pt idx="10347">
                  <c:v>45346.125</c:v>
                </c:pt>
                <c:pt idx="10348">
                  <c:v>45346.166666666672</c:v>
                </c:pt>
                <c:pt idx="10349">
                  <c:v>45346.208333333328</c:v>
                </c:pt>
                <c:pt idx="10350">
                  <c:v>45346.25</c:v>
                </c:pt>
                <c:pt idx="10351">
                  <c:v>45346.291666666672</c:v>
                </c:pt>
                <c:pt idx="10352">
                  <c:v>45346.333333333328</c:v>
                </c:pt>
                <c:pt idx="10353">
                  <c:v>45346.375</c:v>
                </c:pt>
                <c:pt idx="10354">
                  <c:v>45346.416666666672</c:v>
                </c:pt>
                <c:pt idx="10355">
                  <c:v>45346.458333333328</c:v>
                </c:pt>
                <c:pt idx="10356">
                  <c:v>45346.5</c:v>
                </c:pt>
                <c:pt idx="10357">
                  <c:v>45346.541666666672</c:v>
                </c:pt>
                <c:pt idx="10358">
                  <c:v>45346.583333333328</c:v>
                </c:pt>
                <c:pt idx="10359">
                  <c:v>45346.625</c:v>
                </c:pt>
                <c:pt idx="10360">
                  <c:v>45346.666666666672</c:v>
                </c:pt>
                <c:pt idx="10361">
                  <c:v>45346.708333333328</c:v>
                </c:pt>
                <c:pt idx="10362">
                  <c:v>45346.75</c:v>
                </c:pt>
                <c:pt idx="10363">
                  <c:v>45346.791666666672</c:v>
                </c:pt>
                <c:pt idx="10364">
                  <c:v>45346.833333333328</c:v>
                </c:pt>
                <c:pt idx="10365">
                  <c:v>45346.875</c:v>
                </c:pt>
                <c:pt idx="10366">
                  <c:v>45346.916666666672</c:v>
                </c:pt>
                <c:pt idx="10367">
                  <c:v>45346.958333333328</c:v>
                </c:pt>
                <c:pt idx="10368">
                  <c:v>45347</c:v>
                </c:pt>
                <c:pt idx="10369">
                  <c:v>45347.041666666672</c:v>
                </c:pt>
                <c:pt idx="10370">
                  <c:v>45347.083333333328</c:v>
                </c:pt>
                <c:pt idx="10371">
                  <c:v>45347.125</c:v>
                </c:pt>
                <c:pt idx="10372">
                  <c:v>45347.166666666672</c:v>
                </c:pt>
                <c:pt idx="10373">
                  <c:v>45347.208333333328</c:v>
                </c:pt>
                <c:pt idx="10374">
                  <c:v>45347.25</c:v>
                </c:pt>
                <c:pt idx="10375">
                  <c:v>45347.291666666672</c:v>
                </c:pt>
                <c:pt idx="10376">
                  <c:v>45347.333333333328</c:v>
                </c:pt>
                <c:pt idx="10377">
                  <c:v>45347.375</c:v>
                </c:pt>
                <c:pt idx="10378">
                  <c:v>45347.416666666672</c:v>
                </c:pt>
                <c:pt idx="10379">
                  <c:v>45347.458333333328</c:v>
                </c:pt>
                <c:pt idx="10380">
                  <c:v>45347.5</c:v>
                </c:pt>
                <c:pt idx="10381">
                  <c:v>45347.541666666672</c:v>
                </c:pt>
                <c:pt idx="10382">
                  <c:v>45347.583333333328</c:v>
                </c:pt>
                <c:pt idx="10383">
                  <c:v>45347.625</c:v>
                </c:pt>
                <c:pt idx="10384">
                  <c:v>45347.666666666672</c:v>
                </c:pt>
                <c:pt idx="10385">
                  <c:v>45347.708333333328</c:v>
                </c:pt>
                <c:pt idx="10386">
                  <c:v>45347.75</c:v>
                </c:pt>
                <c:pt idx="10387">
                  <c:v>45347.791666666672</c:v>
                </c:pt>
                <c:pt idx="10388">
                  <c:v>45347.833333333328</c:v>
                </c:pt>
                <c:pt idx="10389">
                  <c:v>45347.875</c:v>
                </c:pt>
                <c:pt idx="10390">
                  <c:v>45347.916666666672</c:v>
                </c:pt>
                <c:pt idx="10391">
                  <c:v>45347.958333333328</c:v>
                </c:pt>
                <c:pt idx="10392">
                  <c:v>45348</c:v>
                </c:pt>
                <c:pt idx="10393">
                  <c:v>45348.041666666672</c:v>
                </c:pt>
                <c:pt idx="10394">
                  <c:v>45348.083333333328</c:v>
                </c:pt>
                <c:pt idx="10395">
                  <c:v>45348.125</c:v>
                </c:pt>
                <c:pt idx="10396">
                  <c:v>45348.166666666672</c:v>
                </c:pt>
                <c:pt idx="10397">
                  <c:v>45348.208333333328</c:v>
                </c:pt>
                <c:pt idx="10398">
                  <c:v>45348.25</c:v>
                </c:pt>
                <c:pt idx="10399">
                  <c:v>45348.291666666672</c:v>
                </c:pt>
                <c:pt idx="10400">
                  <c:v>45348.333333333328</c:v>
                </c:pt>
                <c:pt idx="10401">
                  <c:v>45348.375</c:v>
                </c:pt>
                <c:pt idx="10402">
                  <c:v>45348.416666666672</c:v>
                </c:pt>
                <c:pt idx="10403">
                  <c:v>45348.458333333328</c:v>
                </c:pt>
                <c:pt idx="10404">
                  <c:v>45348.5</c:v>
                </c:pt>
                <c:pt idx="10405">
                  <c:v>45348.541666666672</c:v>
                </c:pt>
                <c:pt idx="10406">
                  <c:v>45348.583333333328</c:v>
                </c:pt>
                <c:pt idx="10407">
                  <c:v>45348.625</c:v>
                </c:pt>
                <c:pt idx="10408">
                  <c:v>45348.666666666672</c:v>
                </c:pt>
                <c:pt idx="10409">
                  <c:v>45348.708333333328</c:v>
                </c:pt>
                <c:pt idx="10410">
                  <c:v>45348.75</c:v>
                </c:pt>
                <c:pt idx="10411">
                  <c:v>45348.791666666672</c:v>
                </c:pt>
                <c:pt idx="10412">
                  <c:v>45348.833333333328</c:v>
                </c:pt>
                <c:pt idx="10413">
                  <c:v>45348.875</c:v>
                </c:pt>
                <c:pt idx="10414">
                  <c:v>45348.916666666672</c:v>
                </c:pt>
                <c:pt idx="10415">
                  <c:v>45348.958333333328</c:v>
                </c:pt>
                <c:pt idx="10416">
                  <c:v>45349</c:v>
                </c:pt>
                <c:pt idx="10417">
                  <c:v>45349.041666666672</c:v>
                </c:pt>
                <c:pt idx="10418">
                  <c:v>45349.083333333328</c:v>
                </c:pt>
                <c:pt idx="10419">
                  <c:v>45349.125</c:v>
                </c:pt>
                <c:pt idx="10420">
                  <c:v>45349.166666666672</c:v>
                </c:pt>
                <c:pt idx="10421">
                  <c:v>45349.208333333328</c:v>
                </c:pt>
                <c:pt idx="10422">
                  <c:v>45349.25</c:v>
                </c:pt>
                <c:pt idx="10423">
                  <c:v>45349.291666666672</c:v>
                </c:pt>
                <c:pt idx="10424">
                  <c:v>45349.333333333328</c:v>
                </c:pt>
                <c:pt idx="10425">
                  <c:v>45349.375</c:v>
                </c:pt>
                <c:pt idx="10426">
                  <c:v>45349.416666666672</c:v>
                </c:pt>
                <c:pt idx="10427">
                  <c:v>45349.458333333328</c:v>
                </c:pt>
                <c:pt idx="10428">
                  <c:v>45349.5</c:v>
                </c:pt>
                <c:pt idx="10429">
                  <c:v>45349.541666666672</c:v>
                </c:pt>
                <c:pt idx="10430">
                  <c:v>45349.583333333328</c:v>
                </c:pt>
                <c:pt idx="10431">
                  <c:v>45349.625</c:v>
                </c:pt>
                <c:pt idx="10432">
                  <c:v>45349.666666666672</c:v>
                </c:pt>
                <c:pt idx="10433">
                  <c:v>45349.708333333328</c:v>
                </c:pt>
                <c:pt idx="10434">
                  <c:v>45349.75</c:v>
                </c:pt>
                <c:pt idx="10435">
                  <c:v>45349.791666666672</c:v>
                </c:pt>
                <c:pt idx="10436">
                  <c:v>45349.833333333328</c:v>
                </c:pt>
                <c:pt idx="10437">
                  <c:v>45349.875</c:v>
                </c:pt>
                <c:pt idx="10438">
                  <c:v>45349.916666666672</c:v>
                </c:pt>
                <c:pt idx="10439">
                  <c:v>45349.958333333328</c:v>
                </c:pt>
                <c:pt idx="10440">
                  <c:v>45350</c:v>
                </c:pt>
                <c:pt idx="10441">
                  <c:v>45350.041666666672</c:v>
                </c:pt>
                <c:pt idx="10442">
                  <c:v>45350.083333333328</c:v>
                </c:pt>
                <c:pt idx="10443">
                  <c:v>45350.125</c:v>
                </c:pt>
                <c:pt idx="10444">
                  <c:v>45350.166666666672</c:v>
                </c:pt>
                <c:pt idx="10445">
                  <c:v>45350.208333333328</c:v>
                </c:pt>
                <c:pt idx="10446">
                  <c:v>45350.25</c:v>
                </c:pt>
                <c:pt idx="10447">
                  <c:v>45350.291666666672</c:v>
                </c:pt>
                <c:pt idx="10448">
                  <c:v>45350.333333333328</c:v>
                </c:pt>
                <c:pt idx="10449">
                  <c:v>45350.375</c:v>
                </c:pt>
                <c:pt idx="10450">
                  <c:v>45350.416666666672</c:v>
                </c:pt>
                <c:pt idx="10451">
                  <c:v>45350.458333333328</c:v>
                </c:pt>
                <c:pt idx="10452">
                  <c:v>45350.5</c:v>
                </c:pt>
                <c:pt idx="10453">
                  <c:v>45350.541666666672</c:v>
                </c:pt>
                <c:pt idx="10454">
                  <c:v>45350.583333333328</c:v>
                </c:pt>
                <c:pt idx="10455">
                  <c:v>45350.625</c:v>
                </c:pt>
                <c:pt idx="10456">
                  <c:v>45350.666666666672</c:v>
                </c:pt>
                <c:pt idx="10457">
                  <c:v>45350.708333333328</c:v>
                </c:pt>
                <c:pt idx="10458">
                  <c:v>45350.75</c:v>
                </c:pt>
                <c:pt idx="10459">
                  <c:v>45350.791666666672</c:v>
                </c:pt>
                <c:pt idx="10460">
                  <c:v>45350.833333333328</c:v>
                </c:pt>
                <c:pt idx="10461">
                  <c:v>45350.875</c:v>
                </c:pt>
                <c:pt idx="10462">
                  <c:v>45350.916666666672</c:v>
                </c:pt>
                <c:pt idx="10463">
                  <c:v>45350.958333333328</c:v>
                </c:pt>
                <c:pt idx="10464">
                  <c:v>45351</c:v>
                </c:pt>
                <c:pt idx="10465">
                  <c:v>45351.041666666672</c:v>
                </c:pt>
                <c:pt idx="10466">
                  <c:v>45351.083333333328</c:v>
                </c:pt>
                <c:pt idx="10467">
                  <c:v>45351.125</c:v>
                </c:pt>
                <c:pt idx="10468">
                  <c:v>45351.166666666672</c:v>
                </c:pt>
                <c:pt idx="10469">
                  <c:v>45351.208333333328</c:v>
                </c:pt>
                <c:pt idx="10470">
                  <c:v>45351.25</c:v>
                </c:pt>
                <c:pt idx="10471">
                  <c:v>45351.291666666672</c:v>
                </c:pt>
                <c:pt idx="10472">
                  <c:v>45351.333333333328</c:v>
                </c:pt>
                <c:pt idx="10473">
                  <c:v>45351.375</c:v>
                </c:pt>
                <c:pt idx="10474">
                  <c:v>45351.416666666672</c:v>
                </c:pt>
                <c:pt idx="10475">
                  <c:v>45351.458333333328</c:v>
                </c:pt>
                <c:pt idx="10476">
                  <c:v>45351.5</c:v>
                </c:pt>
                <c:pt idx="10477">
                  <c:v>45351.541666666672</c:v>
                </c:pt>
                <c:pt idx="10478">
                  <c:v>45351.583333333328</c:v>
                </c:pt>
                <c:pt idx="10479">
                  <c:v>45351.625</c:v>
                </c:pt>
                <c:pt idx="10480">
                  <c:v>45351.666666666672</c:v>
                </c:pt>
                <c:pt idx="10481">
                  <c:v>45351.708333333328</c:v>
                </c:pt>
                <c:pt idx="10482">
                  <c:v>45351.75</c:v>
                </c:pt>
                <c:pt idx="10483">
                  <c:v>45351.791666666672</c:v>
                </c:pt>
                <c:pt idx="10484">
                  <c:v>45351.833333333328</c:v>
                </c:pt>
                <c:pt idx="10485">
                  <c:v>45351.875</c:v>
                </c:pt>
                <c:pt idx="10486">
                  <c:v>45351.916666666672</c:v>
                </c:pt>
                <c:pt idx="10487">
                  <c:v>45351.958333333328</c:v>
                </c:pt>
                <c:pt idx="10488">
                  <c:v>45352</c:v>
                </c:pt>
                <c:pt idx="10489">
                  <c:v>45352.041666666672</c:v>
                </c:pt>
                <c:pt idx="10490">
                  <c:v>45352.083333333328</c:v>
                </c:pt>
                <c:pt idx="10491">
                  <c:v>45352.125</c:v>
                </c:pt>
                <c:pt idx="10492">
                  <c:v>45352.166666666672</c:v>
                </c:pt>
                <c:pt idx="10493">
                  <c:v>45352.208333333328</c:v>
                </c:pt>
                <c:pt idx="10494">
                  <c:v>45352.25</c:v>
                </c:pt>
                <c:pt idx="10495">
                  <c:v>45352.291666666672</c:v>
                </c:pt>
                <c:pt idx="10496">
                  <c:v>45352.333333333328</c:v>
                </c:pt>
                <c:pt idx="10497">
                  <c:v>45352.375</c:v>
                </c:pt>
                <c:pt idx="10498">
                  <c:v>45352.416666666672</c:v>
                </c:pt>
                <c:pt idx="10499">
                  <c:v>45352.458333333328</c:v>
                </c:pt>
                <c:pt idx="10500">
                  <c:v>45352.5</c:v>
                </c:pt>
                <c:pt idx="10501">
                  <c:v>45352.541666666672</c:v>
                </c:pt>
                <c:pt idx="10502">
                  <c:v>45352.583333333328</c:v>
                </c:pt>
                <c:pt idx="10503">
                  <c:v>45352.625</c:v>
                </c:pt>
                <c:pt idx="10504">
                  <c:v>45352.666666666672</c:v>
                </c:pt>
                <c:pt idx="10505">
                  <c:v>45352.708333333328</c:v>
                </c:pt>
                <c:pt idx="10506">
                  <c:v>45352.75</c:v>
                </c:pt>
                <c:pt idx="10507">
                  <c:v>45352.791666666672</c:v>
                </c:pt>
                <c:pt idx="10508">
                  <c:v>45352.833333333328</c:v>
                </c:pt>
                <c:pt idx="10509">
                  <c:v>45352.875</c:v>
                </c:pt>
                <c:pt idx="10510">
                  <c:v>45352.916666666672</c:v>
                </c:pt>
                <c:pt idx="10511">
                  <c:v>45352.958333333328</c:v>
                </c:pt>
                <c:pt idx="10512">
                  <c:v>45353</c:v>
                </c:pt>
                <c:pt idx="10513">
                  <c:v>45353.041666666672</c:v>
                </c:pt>
                <c:pt idx="10514">
                  <c:v>45353.083333333328</c:v>
                </c:pt>
                <c:pt idx="10515">
                  <c:v>45353.125</c:v>
                </c:pt>
                <c:pt idx="10516">
                  <c:v>45353.166666666672</c:v>
                </c:pt>
                <c:pt idx="10517">
                  <c:v>45353.208333333328</c:v>
                </c:pt>
                <c:pt idx="10518">
                  <c:v>45353.25</c:v>
                </c:pt>
                <c:pt idx="10519">
                  <c:v>45353.291666666672</c:v>
                </c:pt>
                <c:pt idx="10520">
                  <c:v>45353.333333333328</c:v>
                </c:pt>
                <c:pt idx="10521">
                  <c:v>45353.375</c:v>
                </c:pt>
                <c:pt idx="10522">
                  <c:v>45353.416666666672</c:v>
                </c:pt>
                <c:pt idx="10523">
                  <c:v>45353.458333333328</c:v>
                </c:pt>
                <c:pt idx="10524">
                  <c:v>45353.5</c:v>
                </c:pt>
                <c:pt idx="10525">
                  <c:v>45353.541666666672</c:v>
                </c:pt>
                <c:pt idx="10526">
                  <c:v>45353.583333333328</c:v>
                </c:pt>
                <c:pt idx="10527">
                  <c:v>45353.625</c:v>
                </c:pt>
                <c:pt idx="10528">
                  <c:v>45353.666666666672</c:v>
                </c:pt>
                <c:pt idx="10529">
                  <c:v>45353.708333333328</c:v>
                </c:pt>
                <c:pt idx="10530">
                  <c:v>45353.75</c:v>
                </c:pt>
                <c:pt idx="10531">
                  <c:v>45353.791666666672</c:v>
                </c:pt>
                <c:pt idx="10532">
                  <c:v>45353.833333333328</c:v>
                </c:pt>
                <c:pt idx="10533">
                  <c:v>45353.875</c:v>
                </c:pt>
                <c:pt idx="10534">
                  <c:v>45353.916666666672</c:v>
                </c:pt>
                <c:pt idx="10535">
                  <c:v>45353.958333333328</c:v>
                </c:pt>
                <c:pt idx="10536">
                  <c:v>45354</c:v>
                </c:pt>
                <c:pt idx="10537">
                  <c:v>45354.041666666672</c:v>
                </c:pt>
                <c:pt idx="10538">
                  <c:v>45354.083333333328</c:v>
                </c:pt>
                <c:pt idx="10539">
                  <c:v>45354.125</c:v>
                </c:pt>
                <c:pt idx="10540">
                  <c:v>45354.166666666672</c:v>
                </c:pt>
                <c:pt idx="10541">
                  <c:v>45354.208333333328</c:v>
                </c:pt>
                <c:pt idx="10542">
                  <c:v>45354.25</c:v>
                </c:pt>
                <c:pt idx="10543">
                  <c:v>45354.291666666672</c:v>
                </c:pt>
                <c:pt idx="10544">
                  <c:v>45354.333333333328</c:v>
                </c:pt>
                <c:pt idx="10545">
                  <c:v>45354.375</c:v>
                </c:pt>
                <c:pt idx="10546">
                  <c:v>45354.416666666672</c:v>
                </c:pt>
                <c:pt idx="10547">
                  <c:v>45354.458333333328</c:v>
                </c:pt>
                <c:pt idx="10548">
                  <c:v>45354.5</c:v>
                </c:pt>
                <c:pt idx="10549">
                  <c:v>45354.541666666672</c:v>
                </c:pt>
                <c:pt idx="10550">
                  <c:v>45354.583333333328</c:v>
                </c:pt>
                <c:pt idx="10551">
                  <c:v>45354.625</c:v>
                </c:pt>
                <c:pt idx="10552">
                  <c:v>45354.666666666672</c:v>
                </c:pt>
                <c:pt idx="10553">
                  <c:v>45354.708333333328</c:v>
                </c:pt>
                <c:pt idx="10554">
                  <c:v>45354.75</c:v>
                </c:pt>
                <c:pt idx="10555">
                  <c:v>45354.791666666672</c:v>
                </c:pt>
                <c:pt idx="10556">
                  <c:v>45354.833333333328</c:v>
                </c:pt>
                <c:pt idx="10557">
                  <c:v>45354.875</c:v>
                </c:pt>
                <c:pt idx="10558">
                  <c:v>45354.916666666672</c:v>
                </c:pt>
                <c:pt idx="10559">
                  <c:v>45354.958333333328</c:v>
                </c:pt>
                <c:pt idx="10560">
                  <c:v>45355</c:v>
                </c:pt>
                <c:pt idx="10561">
                  <c:v>45355.041666666672</c:v>
                </c:pt>
                <c:pt idx="10562">
                  <c:v>45355.083333333328</c:v>
                </c:pt>
                <c:pt idx="10563">
                  <c:v>45355.125</c:v>
                </c:pt>
                <c:pt idx="10564">
                  <c:v>45355.166666666672</c:v>
                </c:pt>
                <c:pt idx="10565">
                  <c:v>45355.208333333328</c:v>
                </c:pt>
                <c:pt idx="10566">
                  <c:v>45355.25</c:v>
                </c:pt>
                <c:pt idx="10567">
                  <c:v>45355.291666666672</c:v>
                </c:pt>
                <c:pt idx="10568">
                  <c:v>45355.333333333328</c:v>
                </c:pt>
                <c:pt idx="10569">
                  <c:v>45355.375</c:v>
                </c:pt>
                <c:pt idx="10570">
                  <c:v>45355.416666666672</c:v>
                </c:pt>
                <c:pt idx="10571">
                  <c:v>45355.458333333328</c:v>
                </c:pt>
                <c:pt idx="10572">
                  <c:v>45355.5</c:v>
                </c:pt>
                <c:pt idx="10573">
                  <c:v>45355.541666666672</c:v>
                </c:pt>
                <c:pt idx="10574">
                  <c:v>45355.583333333328</c:v>
                </c:pt>
                <c:pt idx="10575">
                  <c:v>45355.625</c:v>
                </c:pt>
                <c:pt idx="10576">
                  <c:v>45355.666666666672</c:v>
                </c:pt>
                <c:pt idx="10577">
                  <c:v>45355.708333333328</c:v>
                </c:pt>
                <c:pt idx="10578">
                  <c:v>45355.75</c:v>
                </c:pt>
                <c:pt idx="10579">
                  <c:v>45355.791666666672</c:v>
                </c:pt>
                <c:pt idx="10580">
                  <c:v>45355.833333333328</c:v>
                </c:pt>
                <c:pt idx="10581">
                  <c:v>45355.875</c:v>
                </c:pt>
                <c:pt idx="10582">
                  <c:v>45355.916666666672</c:v>
                </c:pt>
                <c:pt idx="10583">
                  <c:v>45355.958333333328</c:v>
                </c:pt>
                <c:pt idx="10584">
                  <c:v>45356</c:v>
                </c:pt>
                <c:pt idx="10585">
                  <c:v>45356.041666666672</c:v>
                </c:pt>
                <c:pt idx="10586">
                  <c:v>45356.083333333328</c:v>
                </c:pt>
                <c:pt idx="10587">
                  <c:v>45356.125</c:v>
                </c:pt>
                <c:pt idx="10588">
                  <c:v>45356.166666666672</c:v>
                </c:pt>
                <c:pt idx="10589">
                  <c:v>45356.208333333328</c:v>
                </c:pt>
                <c:pt idx="10590">
                  <c:v>45356.25</c:v>
                </c:pt>
                <c:pt idx="10591">
                  <c:v>45356.291666666672</c:v>
                </c:pt>
                <c:pt idx="10592">
                  <c:v>45356.333333333328</c:v>
                </c:pt>
                <c:pt idx="10593">
                  <c:v>45356.375</c:v>
                </c:pt>
                <c:pt idx="10594">
                  <c:v>45356.416666666672</c:v>
                </c:pt>
                <c:pt idx="10595">
                  <c:v>45356.458333333328</c:v>
                </c:pt>
                <c:pt idx="10596">
                  <c:v>45356.5</c:v>
                </c:pt>
                <c:pt idx="10597">
                  <c:v>45356.541666666672</c:v>
                </c:pt>
                <c:pt idx="10598">
                  <c:v>45356.583333333328</c:v>
                </c:pt>
                <c:pt idx="10599">
                  <c:v>45356.625</c:v>
                </c:pt>
                <c:pt idx="10600">
                  <c:v>45356.666666666672</c:v>
                </c:pt>
                <c:pt idx="10601">
                  <c:v>45356.708333333328</c:v>
                </c:pt>
                <c:pt idx="10602">
                  <c:v>45356.75</c:v>
                </c:pt>
                <c:pt idx="10603">
                  <c:v>45356.791666666672</c:v>
                </c:pt>
                <c:pt idx="10604">
                  <c:v>45356.833333333328</c:v>
                </c:pt>
                <c:pt idx="10605">
                  <c:v>45356.875</c:v>
                </c:pt>
                <c:pt idx="10606">
                  <c:v>45356.916666666672</c:v>
                </c:pt>
                <c:pt idx="10607">
                  <c:v>45356.958333333328</c:v>
                </c:pt>
                <c:pt idx="10608">
                  <c:v>45357</c:v>
                </c:pt>
                <c:pt idx="10609">
                  <c:v>45357.041666666672</c:v>
                </c:pt>
                <c:pt idx="10610">
                  <c:v>45357.083333333328</c:v>
                </c:pt>
                <c:pt idx="10611">
                  <c:v>45357.125</c:v>
                </c:pt>
                <c:pt idx="10612">
                  <c:v>45357.166666666672</c:v>
                </c:pt>
                <c:pt idx="10613">
                  <c:v>45357.208333333328</c:v>
                </c:pt>
                <c:pt idx="10614">
                  <c:v>45357.25</c:v>
                </c:pt>
                <c:pt idx="10615">
                  <c:v>45357.291666666672</c:v>
                </c:pt>
                <c:pt idx="10616">
                  <c:v>45357.333333333328</c:v>
                </c:pt>
                <c:pt idx="10617">
                  <c:v>45357.375</c:v>
                </c:pt>
                <c:pt idx="10618">
                  <c:v>45357.416666666672</c:v>
                </c:pt>
                <c:pt idx="10619">
                  <c:v>45357.458333333328</c:v>
                </c:pt>
                <c:pt idx="10620">
                  <c:v>45357.5</c:v>
                </c:pt>
                <c:pt idx="10621">
                  <c:v>45357.541666666672</c:v>
                </c:pt>
                <c:pt idx="10622">
                  <c:v>45357.583333333328</c:v>
                </c:pt>
                <c:pt idx="10623">
                  <c:v>45357.625</c:v>
                </c:pt>
                <c:pt idx="10624">
                  <c:v>45357.666666666672</c:v>
                </c:pt>
                <c:pt idx="10625">
                  <c:v>45357.708333333328</c:v>
                </c:pt>
                <c:pt idx="10626">
                  <c:v>45357.75</c:v>
                </c:pt>
                <c:pt idx="10627">
                  <c:v>45357.791666666672</c:v>
                </c:pt>
                <c:pt idx="10628">
                  <c:v>45357.833333333328</c:v>
                </c:pt>
                <c:pt idx="10629">
                  <c:v>45357.875</c:v>
                </c:pt>
                <c:pt idx="10630">
                  <c:v>45357.916666666672</c:v>
                </c:pt>
                <c:pt idx="10631">
                  <c:v>45357.958333333328</c:v>
                </c:pt>
                <c:pt idx="10632">
                  <c:v>45358</c:v>
                </c:pt>
                <c:pt idx="10633">
                  <c:v>45358.041666666672</c:v>
                </c:pt>
                <c:pt idx="10634">
                  <c:v>45358.083333333328</c:v>
                </c:pt>
                <c:pt idx="10635">
                  <c:v>45358.125</c:v>
                </c:pt>
                <c:pt idx="10636">
                  <c:v>45358.166666666672</c:v>
                </c:pt>
                <c:pt idx="10637">
                  <c:v>45358.208333333328</c:v>
                </c:pt>
                <c:pt idx="10638">
                  <c:v>45358.25</c:v>
                </c:pt>
                <c:pt idx="10639">
                  <c:v>45358.291666666672</c:v>
                </c:pt>
                <c:pt idx="10640">
                  <c:v>45358.333333333328</c:v>
                </c:pt>
                <c:pt idx="10641">
                  <c:v>45358.375</c:v>
                </c:pt>
                <c:pt idx="10642">
                  <c:v>45358.416666666672</c:v>
                </c:pt>
                <c:pt idx="10643">
                  <c:v>45358.458333333328</c:v>
                </c:pt>
                <c:pt idx="10644">
                  <c:v>45358.5</c:v>
                </c:pt>
                <c:pt idx="10645">
                  <c:v>45358.541666666672</c:v>
                </c:pt>
                <c:pt idx="10646">
                  <c:v>45358.583333333328</c:v>
                </c:pt>
                <c:pt idx="10647">
                  <c:v>45358.625</c:v>
                </c:pt>
                <c:pt idx="10648">
                  <c:v>45358.666666666672</c:v>
                </c:pt>
                <c:pt idx="10649">
                  <c:v>45358.708333333328</c:v>
                </c:pt>
                <c:pt idx="10650">
                  <c:v>45358.75</c:v>
                </c:pt>
                <c:pt idx="10651">
                  <c:v>45358.791666666672</c:v>
                </c:pt>
                <c:pt idx="10652">
                  <c:v>45358.833333333328</c:v>
                </c:pt>
                <c:pt idx="10653">
                  <c:v>45358.875</c:v>
                </c:pt>
                <c:pt idx="10654">
                  <c:v>45358.916666666672</c:v>
                </c:pt>
                <c:pt idx="10655">
                  <c:v>45358.958333333328</c:v>
                </c:pt>
                <c:pt idx="10656">
                  <c:v>45359</c:v>
                </c:pt>
                <c:pt idx="10657">
                  <c:v>45359.041666666672</c:v>
                </c:pt>
                <c:pt idx="10658">
                  <c:v>45359.083333333328</c:v>
                </c:pt>
                <c:pt idx="10659">
                  <c:v>45359.125</c:v>
                </c:pt>
                <c:pt idx="10660">
                  <c:v>45359.166666666672</c:v>
                </c:pt>
                <c:pt idx="10661">
                  <c:v>45359.208333333328</c:v>
                </c:pt>
                <c:pt idx="10662">
                  <c:v>45359.25</c:v>
                </c:pt>
                <c:pt idx="10663">
                  <c:v>45359.291666666672</c:v>
                </c:pt>
                <c:pt idx="10664">
                  <c:v>45359.333333333328</c:v>
                </c:pt>
                <c:pt idx="10665">
                  <c:v>45359.375</c:v>
                </c:pt>
                <c:pt idx="10666">
                  <c:v>45359.416666666672</c:v>
                </c:pt>
                <c:pt idx="10667">
                  <c:v>45359.458333333328</c:v>
                </c:pt>
                <c:pt idx="10668">
                  <c:v>45359.5</c:v>
                </c:pt>
                <c:pt idx="10669">
                  <c:v>45359.541666666672</c:v>
                </c:pt>
                <c:pt idx="10670">
                  <c:v>45359.583333333328</c:v>
                </c:pt>
                <c:pt idx="10671">
                  <c:v>45359.625</c:v>
                </c:pt>
                <c:pt idx="10672">
                  <c:v>45359.666666666672</c:v>
                </c:pt>
                <c:pt idx="10673">
                  <c:v>45359.708333333328</c:v>
                </c:pt>
                <c:pt idx="10674">
                  <c:v>45359.75</c:v>
                </c:pt>
                <c:pt idx="10675">
                  <c:v>45359.791666666672</c:v>
                </c:pt>
                <c:pt idx="10676">
                  <c:v>45359.833333333328</c:v>
                </c:pt>
                <c:pt idx="10677">
                  <c:v>45359.875</c:v>
                </c:pt>
                <c:pt idx="10678">
                  <c:v>45359.916666666672</c:v>
                </c:pt>
                <c:pt idx="10679">
                  <c:v>45359.958333333328</c:v>
                </c:pt>
                <c:pt idx="10680">
                  <c:v>45360</c:v>
                </c:pt>
                <c:pt idx="10681">
                  <c:v>45360.041666666672</c:v>
                </c:pt>
                <c:pt idx="10682">
                  <c:v>45360.083333333328</c:v>
                </c:pt>
                <c:pt idx="10683">
                  <c:v>45360.125</c:v>
                </c:pt>
                <c:pt idx="10684">
                  <c:v>45360.166666666672</c:v>
                </c:pt>
                <c:pt idx="10685">
                  <c:v>45360.208333333328</c:v>
                </c:pt>
                <c:pt idx="10686">
                  <c:v>45360.25</c:v>
                </c:pt>
                <c:pt idx="10687">
                  <c:v>45360.291666666672</c:v>
                </c:pt>
                <c:pt idx="10688">
                  <c:v>45360.333333333328</c:v>
                </c:pt>
                <c:pt idx="10689">
                  <c:v>45360.375</c:v>
                </c:pt>
                <c:pt idx="10690">
                  <c:v>45360.416666666672</c:v>
                </c:pt>
                <c:pt idx="10691">
                  <c:v>45360.458333333328</c:v>
                </c:pt>
                <c:pt idx="10692">
                  <c:v>45360.5</c:v>
                </c:pt>
                <c:pt idx="10693">
                  <c:v>45360.541666666672</c:v>
                </c:pt>
                <c:pt idx="10694">
                  <c:v>45360.583333333328</c:v>
                </c:pt>
                <c:pt idx="10695">
                  <c:v>45360.625</c:v>
                </c:pt>
                <c:pt idx="10696">
                  <c:v>45360.666666666672</c:v>
                </c:pt>
                <c:pt idx="10697">
                  <c:v>45360.708333333328</c:v>
                </c:pt>
                <c:pt idx="10698">
                  <c:v>45360.75</c:v>
                </c:pt>
                <c:pt idx="10699">
                  <c:v>45360.791666666672</c:v>
                </c:pt>
                <c:pt idx="10700">
                  <c:v>45360.833333333328</c:v>
                </c:pt>
                <c:pt idx="10701">
                  <c:v>45360.875</c:v>
                </c:pt>
                <c:pt idx="10702">
                  <c:v>45360.916666666672</c:v>
                </c:pt>
                <c:pt idx="10703">
                  <c:v>45360.958333333328</c:v>
                </c:pt>
                <c:pt idx="10704">
                  <c:v>45361</c:v>
                </c:pt>
                <c:pt idx="10705">
                  <c:v>45361.041666666672</c:v>
                </c:pt>
                <c:pt idx="10706">
                  <c:v>45361.083333333328</c:v>
                </c:pt>
                <c:pt idx="10707">
                  <c:v>45361.125</c:v>
                </c:pt>
                <c:pt idx="10708">
                  <c:v>45361.166666666672</c:v>
                </c:pt>
                <c:pt idx="10709">
                  <c:v>45361.208333333328</c:v>
                </c:pt>
                <c:pt idx="10710">
                  <c:v>45361.25</c:v>
                </c:pt>
                <c:pt idx="10711">
                  <c:v>45361.291666666672</c:v>
                </c:pt>
                <c:pt idx="10712">
                  <c:v>45361.333333333328</c:v>
                </c:pt>
                <c:pt idx="10713">
                  <c:v>45361.375</c:v>
                </c:pt>
                <c:pt idx="10714">
                  <c:v>45361.416666666672</c:v>
                </c:pt>
                <c:pt idx="10715">
                  <c:v>45361.458333333328</c:v>
                </c:pt>
                <c:pt idx="10716">
                  <c:v>45361.5</c:v>
                </c:pt>
                <c:pt idx="10717">
                  <c:v>45361.541666666672</c:v>
                </c:pt>
                <c:pt idx="10718">
                  <c:v>45361.583333333328</c:v>
                </c:pt>
                <c:pt idx="10719">
                  <c:v>45361.625</c:v>
                </c:pt>
                <c:pt idx="10720">
                  <c:v>45361.666666666672</c:v>
                </c:pt>
                <c:pt idx="10721">
                  <c:v>45361.708333333328</c:v>
                </c:pt>
                <c:pt idx="10722">
                  <c:v>45361.75</c:v>
                </c:pt>
                <c:pt idx="10723">
                  <c:v>45361.791666666672</c:v>
                </c:pt>
                <c:pt idx="10724">
                  <c:v>45361.833333333328</c:v>
                </c:pt>
                <c:pt idx="10725">
                  <c:v>45361.875</c:v>
                </c:pt>
                <c:pt idx="10726">
                  <c:v>45361.916666666672</c:v>
                </c:pt>
                <c:pt idx="10727">
                  <c:v>45361.958333333328</c:v>
                </c:pt>
                <c:pt idx="10728">
                  <c:v>45362</c:v>
                </c:pt>
                <c:pt idx="10729">
                  <c:v>45362.041666666672</c:v>
                </c:pt>
                <c:pt idx="10730">
                  <c:v>45362.083333333328</c:v>
                </c:pt>
                <c:pt idx="10731">
                  <c:v>45362.125</c:v>
                </c:pt>
                <c:pt idx="10732">
                  <c:v>45362.166666666672</c:v>
                </c:pt>
                <c:pt idx="10733">
                  <c:v>45362.208333333328</c:v>
                </c:pt>
                <c:pt idx="10734">
                  <c:v>45362.25</c:v>
                </c:pt>
                <c:pt idx="10735">
                  <c:v>45362.291666666672</c:v>
                </c:pt>
                <c:pt idx="10736">
                  <c:v>45362.333333333328</c:v>
                </c:pt>
                <c:pt idx="10737">
                  <c:v>45362.375</c:v>
                </c:pt>
                <c:pt idx="10738">
                  <c:v>45362.416666666672</c:v>
                </c:pt>
                <c:pt idx="10739">
                  <c:v>45362.458333333328</c:v>
                </c:pt>
                <c:pt idx="10740">
                  <c:v>45362.5</c:v>
                </c:pt>
                <c:pt idx="10741">
                  <c:v>45362.541666666672</c:v>
                </c:pt>
                <c:pt idx="10742">
                  <c:v>45362.583333333328</c:v>
                </c:pt>
                <c:pt idx="10743">
                  <c:v>45362.625</c:v>
                </c:pt>
                <c:pt idx="10744">
                  <c:v>45362.666666666672</c:v>
                </c:pt>
                <c:pt idx="10745">
                  <c:v>45362.708333333328</c:v>
                </c:pt>
                <c:pt idx="10746">
                  <c:v>45362.75</c:v>
                </c:pt>
                <c:pt idx="10747">
                  <c:v>45362.791666666672</c:v>
                </c:pt>
                <c:pt idx="10748">
                  <c:v>45362.833333333328</c:v>
                </c:pt>
                <c:pt idx="10749">
                  <c:v>45362.875</c:v>
                </c:pt>
                <c:pt idx="10750">
                  <c:v>45362.916666666672</c:v>
                </c:pt>
                <c:pt idx="10751">
                  <c:v>45362.958333333328</c:v>
                </c:pt>
                <c:pt idx="10752">
                  <c:v>45363</c:v>
                </c:pt>
                <c:pt idx="10753">
                  <c:v>45363.041666666672</c:v>
                </c:pt>
                <c:pt idx="10754">
                  <c:v>45363.083333333328</c:v>
                </c:pt>
                <c:pt idx="10755">
                  <c:v>45363.125</c:v>
                </c:pt>
                <c:pt idx="10756">
                  <c:v>45363.166666666672</c:v>
                </c:pt>
                <c:pt idx="10757">
                  <c:v>45363.208333333328</c:v>
                </c:pt>
                <c:pt idx="10758">
                  <c:v>45363.25</c:v>
                </c:pt>
                <c:pt idx="10759">
                  <c:v>45363.291666666672</c:v>
                </c:pt>
                <c:pt idx="10760">
                  <c:v>45363.333333333328</c:v>
                </c:pt>
                <c:pt idx="10761">
                  <c:v>45363.375</c:v>
                </c:pt>
                <c:pt idx="10762">
                  <c:v>45363.416666666672</c:v>
                </c:pt>
                <c:pt idx="10763">
                  <c:v>45363.458333333328</c:v>
                </c:pt>
                <c:pt idx="10764">
                  <c:v>45363.5</c:v>
                </c:pt>
                <c:pt idx="10765">
                  <c:v>45363.541666666672</c:v>
                </c:pt>
                <c:pt idx="10766">
                  <c:v>45363.583333333328</c:v>
                </c:pt>
                <c:pt idx="10767">
                  <c:v>45363.625</c:v>
                </c:pt>
                <c:pt idx="10768">
                  <c:v>45363.666666666672</c:v>
                </c:pt>
                <c:pt idx="10769">
                  <c:v>45363.708333333328</c:v>
                </c:pt>
                <c:pt idx="10770">
                  <c:v>45363.75</c:v>
                </c:pt>
                <c:pt idx="10771">
                  <c:v>45363.791666666672</c:v>
                </c:pt>
                <c:pt idx="10772">
                  <c:v>45363.833333333328</c:v>
                </c:pt>
                <c:pt idx="10773">
                  <c:v>45363.875</c:v>
                </c:pt>
                <c:pt idx="10774">
                  <c:v>45363.916666666672</c:v>
                </c:pt>
                <c:pt idx="10775">
                  <c:v>45363.958333333328</c:v>
                </c:pt>
                <c:pt idx="10776">
                  <c:v>45364</c:v>
                </c:pt>
                <c:pt idx="10777">
                  <c:v>45364.041666666672</c:v>
                </c:pt>
                <c:pt idx="10778">
                  <c:v>45364.083333333328</c:v>
                </c:pt>
                <c:pt idx="10779">
                  <c:v>45364.125</c:v>
                </c:pt>
                <c:pt idx="10780">
                  <c:v>45364.166666666672</c:v>
                </c:pt>
                <c:pt idx="10781">
                  <c:v>45364.208333333328</c:v>
                </c:pt>
                <c:pt idx="10782">
                  <c:v>45364.25</c:v>
                </c:pt>
                <c:pt idx="10783">
                  <c:v>45364.291666666672</c:v>
                </c:pt>
                <c:pt idx="10784">
                  <c:v>45364.333333333328</c:v>
                </c:pt>
                <c:pt idx="10785">
                  <c:v>45364.375</c:v>
                </c:pt>
                <c:pt idx="10786">
                  <c:v>45364.416666666672</c:v>
                </c:pt>
                <c:pt idx="10787">
                  <c:v>45364.458333333328</c:v>
                </c:pt>
                <c:pt idx="10788">
                  <c:v>45364.5</c:v>
                </c:pt>
                <c:pt idx="10789">
                  <c:v>45364.541666666672</c:v>
                </c:pt>
                <c:pt idx="10790">
                  <c:v>45364.583333333328</c:v>
                </c:pt>
                <c:pt idx="10791">
                  <c:v>45364.625</c:v>
                </c:pt>
                <c:pt idx="10792">
                  <c:v>45364.666666666672</c:v>
                </c:pt>
                <c:pt idx="10793">
                  <c:v>45364.708333333328</c:v>
                </c:pt>
                <c:pt idx="10794">
                  <c:v>45364.75</c:v>
                </c:pt>
                <c:pt idx="10795">
                  <c:v>45364.791666666672</c:v>
                </c:pt>
                <c:pt idx="10796">
                  <c:v>45364.833333333328</c:v>
                </c:pt>
                <c:pt idx="10797">
                  <c:v>45364.875</c:v>
                </c:pt>
                <c:pt idx="10798">
                  <c:v>45364.916666666672</c:v>
                </c:pt>
                <c:pt idx="10799">
                  <c:v>45364.958333333328</c:v>
                </c:pt>
                <c:pt idx="10800">
                  <c:v>45365</c:v>
                </c:pt>
                <c:pt idx="10801">
                  <c:v>45365.041666666672</c:v>
                </c:pt>
                <c:pt idx="10802">
                  <c:v>45365.083333333328</c:v>
                </c:pt>
                <c:pt idx="10803">
                  <c:v>45365.125</c:v>
                </c:pt>
                <c:pt idx="10804">
                  <c:v>45365.166666666672</c:v>
                </c:pt>
                <c:pt idx="10805">
                  <c:v>45365.208333333328</c:v>
                </c:pt>
                <c:pt idx="10806">
                  <c:v>45365.25</c:v>
                </c:pt>
                <c:pt idx="10807">
                  <c:v>45365.291666666672</c:v>
                </c:pt>
                <c:pt idx="10808">
                  <c:v>45365.333333333328</c:v>
                </c:pt>
                <c:pt idx="10809">
                  <c:v>45365.375</c:v>
                </c:pt>
                <c:pt idx="10810">
                  <c:v>45365.416666666672</c:v>
                </c:pt>
                <c:pt idx="10811">
                  <c:v>45365.458333333328</c:v>
                </c:pt>
                <c:pt idx="10812">
                  <c:v>45365.5</c:v>
                </c:pt>
                <c:pt idx="10813">
                  <c:v>45365.541666666672</c:v>
                </c:pt>
                <c:pt idx="10814">
                  <c:v>45365.583333333328</c:v>
                </c:pt>
                <c:pt idx="10815">
                  <c:v>45365.625</c:v>
                </c:pt>
                <c:pt idx="10816">
                  <c:v>45365.666666666672</c:v>
                </c:pt>
                <c:pt idx="10817">
                  <c:v>45365.708333333328</c:v>
                </c:pt>
                <c:pt idx="10818">
                  <c:v>45365.75</c:v>
                </c:pt>
                <c:pt idx="10819">
                  <c:v>45365.791666666672</c:v>
                </c:pt>
                <c:pt idx="10820">
                  <c:v>45365.833333333328</c:v>
                </c:pt>
                <c:pt idx="10821">
                  <c:v>45365.875</c:v>
                </c:pt>
                <c:pt idx="10822">
                  <c:v>45365.916666666672</c:v>
                </c:pt>
                <c:pt idx="10823">
                  <c:v>45365.958333333328</c:v>
                </c:pt>
                <c:pt idx="10824">
                  <c:v>45366</c:v>
                </c:pt>
                <c:pt idx="10825">
                  <c:v>45366.041666666672</c:v>
                </c:pt>
                <c:pt idx="10826">
                  <c:v>45366.083333333328</c:v>
                </c:pt>
                <c:pt idx="10827">
                  <c:v>45366.125</c:v>
                </c:pt>
                <c:pt idx="10828">
                  <c:v>45366.166666666672</c:v>
                </c:pt>
                <c:pt idx="10829">
                  <c:v>45366.208333333328</c:v>
                </c:pt>
                <c:pt idx="10830">
                  <c:v>45366.25</c:v>
                </c:pt>
                <c:pt idx="10831">
                  <c:v>45366.291666666672</c:v>
                </c:pt>
                <c:pt idx="10832">
                  <c:v>45366.333333333328</c:v>
                </c:pt>
                <c:pt idx="10833">
                  <c:v>45366.375</c:v>
                </c:pt>
                <c:pt idx="10834">
                  <c:v>45366.416666666672</c:v>
                </c:pt>
                <c:pt idx="10835">
                  <c:v>45366.458333333328</c:v>
                </c:pt>
                <c:pt idx="10836">
                  <c:v>45366.5</c:v>
                </c:pt>
                <c:pt idx="10837">
                  <c:v>45366.541666666672</c:v>
                </c:pt>
                <c:pt idx="10838">
                  <c:v>45366.583333333328</c:v>
                </c:pt>
                <c:pt idx="10839">
                  <c:v>45366.625</c:v>
                </c:pt>
                <c:pt idx="10840">
                  <c:v>45366.666666666672</c:v>
                </c:pt>
                <c:pt idx="10841">
                  <c:v>45366.708333333328</c:v>
                </c:pt>
                <c:pt idx="10842">
                  <c:v>45366.75</c:v>
                </c:pt>
                <c:pt idx="10843">
                  <c:v>45366.791666666672</c:v>
                </c:pt>
                <c:pt idx="10844">
                  <c:v>45366.833333333328</c:v>
                </c:pt>
                <c:pt idx="10845">
                  <c:v>45366.875</c:v>
                </c:pt>
                <c:pt idx="10846">
                  <c:v>45366.916666666672</c:v>
                </c:pt>
                <c:pt idx="10847">
                  <c:v>45366.958333333328</c:v>
                </c:pt>
                <c:pt idx="10848">
                  <c:v>45367</c:v>
                </c:pt>
                <c:pt idx="10849">
                  <c:v>45367.041666666672</c:v>
                </c:pt>
                <c:pt idx="10850">
                  <c:v>45367.083333333328</c:v>
                </c:pt>
                <c:pt idx="10851">
                  <c:v>45367.125</c:v>
                </c:pt>
                <c:pt idx="10852">
                  <c:v>45367.166666666672</c:v>
                </c:pt>
                <c:pt idx="10853">
                  <c:v>45367.208333333328</c:v>
                </c:pt>
                <c:pt idx="10854">
                  <c:v>45367.25</c:v>
                </c:pt>
                <c:pt idx="10855">
                  <c:v>45367.291666666672</c:v>
                </c:pt>
                <c:pt idx="10856">
                  <c:v>45367.333333333328</c:v>
                </c:pt>
                <c:pt idx="10857">
                  <c:v>45367.375</c:v>
                </c:pt>
                <c:pt idx="10858">
                  <c:v>45367.416666666672</c:v>
                </c:pt>
                <c:pt idx="10859">
                  <c:v>45367.458333333328</c:v>
                </c:pt>
                <c:pt idx="10860">
                  <c:v>45367.5</c:v>
                </c:pt>
                <c:pt idx="10861">
                  <c:v>45367.541666666672</c:v>
                </c:pt>
                <c:pt idx="10862">
                  <c:v>45367.583333333328</c:v>
                </c:pt>
                <c:pt idx="10863">
                  <c:v>45367.625</c:v>
                </c:pt>
                <c:pt idx="10864">
                  <c:v>45367.666666666672</c:v>
                </c:pt>
                <c:pt idx="10865">
                  <c:v>45367.708333333328</c:v>
                </c:pt>
                <c:pt idx="10866">
                  <c:v>45367.75</c:v>
                </c:pt>
                <c:pt idx="10867">
                  <c:v>45367.791666666672</c:v>
                </c:pt>
                <c:pt idx="10868">
                  <c:v>45367.833333333328</c:v>
                </c:pt>
                <c:pt idx="10869">
                  <c:v>45367.875</c:v>
                </c:pt>
                <c:pt idx="10870">
                  <c:v>45367.916666666672</c:v>
                </c:pt>
                <c:pt idx="10871">
                  <c:v>45367.958333333328</c:v>
                </c:pt>
                <c:pt idx="10872">
                  <c:v>45368</c:v>
                </c:pt>
                <c:pt idx="10873">
                  <c:v>45368.041666666672</c:v>
                </c:pt>
                <c:pt idx="10874">
                  <c:v>45368.083333333328</c:v>
                </c:pt>
                <c:pt idx="10875">
                  <c:v>45368.125</c:v>
                </c:pt>
                <c:pt idx="10876">
                  <c:v>45368.166666666672</c:v>
                </c:pt>
                <c:pt idx="10877">
                  <c:v>45368.208333333328</c:v>
                </c:pt>
                <c:pt idx="10878">
                  <c:v>45368.25</c:v>
                </c:pt>
                <c:pt idx="10879">
                  <c:v>45368.291666666672</c:v>
                </c:pt>
                <c:pt idx="10880">
                  <c:v>45368.333333333328</c:v>
                </c:pt>
                <c:pt idx="10881">
                  <c:v>45368.375</c:v>
                </c:pt>
                <c:pt idx="10882">
                  <c:v>45368.416666666672</c:v>
                </c:pt>
                <c:pt idx="10883">
                  <c:v>45368.458333333328</c:v>
                </c:pt>
                <c:pt idx="10884">
                  <c:v>45368.5</c:v>
                </c:pt>
                <c:pt idx="10885">
                  <c:v>45368.541666666672</c:v>
                </c:pt>
                <c:pt idx="10886">
                  <c:v>45368.583333333328</c:v>
                </c:pt>
                <c:pt idx="10887">
                  <c:v>45368.625</c:v>
                </c:pt>
                <c:pt idx="10888">
                  <c:v>45368.666666666672</c:v>
                </c:pt>
                <c:pt idx="10889">
                  <c:v>45368.708333333328</c:v>
                </c:pt>
                <c:pt idx="10890">
                  <c:v>45368.75</c:v>
                </c:pt>
                <c:pt idx="10891">
                  <c:v>45368.791666666672</c:v>
                </c:pt>
                <c:pt idx="10892">
                  <c:v>45368.833333333328</c:v>
                </c:pt>
                <c:pt idx="10893">
                  <c:v>45368.875</c:v>
                </c:pt>
                <c:pt idx="10894">
                  <c:v>45368.916666666672</c:v>
                </c:pt>
                <c:pt idx="10895">
                  <c:v>45368.958333333328</c:v>
                </c:pt>
                <c:pt idx="10896">
                  <c:v>45369</c:v>
                </c:pt>
                <c:pt idx="10897">
                  <c:v>45369.041666666672</c:v>
                </c:pt>
                <c:pt idx="10898">
                  <c:v>45369.083333333328</c:v>
                </c:pt>
                <c:pt idx="10899">
                  <c:v>45369.125</c:v>
                </c:pt>
                <c:pt idx="10900">
                  <c:v>45369.166666666672</c:v>
                </c:pt>
                <c:pt idx="10901">
                  <c:v>45369.208333333328</c:v>
                </c:pt>
                <c:pt idx="10902">
                  <c:v>45369.25</c:v>
                </c:pt>
                <c:pt idx="10903">
                  <c:v>45369.291666666672</c:v>
                </c:pt>
                <c:pt idx="10904">
                  <c:v>45369.333333333328</c:v>
                </c:pt>
                <c:pt idx="10905">
                  <c:v>45369.375</c:v>
                </c:pt>
                <c:pt idx="10906">
                  <c:v>45369.416666666672</c:v>
                </c:pt>
                <c:pt idx="10907">
                  <c:v>45369.458333333328</c:v>
                </c:pt>
                <c:pt idx="10908">
                  <c:v>45369.5</c:v>
                </c:pt>
                <c:pt idx="10909">
                  <c:v>45369.541666666672</c:v>
                </c:pt>
                <c:pt idx="10910">
                  <c:v>45369.583333333328</c:v>
                </c:pt>
                <c:pt idx="10911">
                  <c:v>45369.625</c:v>
                </c:pt>
                <c:pt idx="10912">
                  <c:v>45369.666666666672</c:v>
                </c:pt>
                <c:pt idx="10913">
                  <c:v>45369.708333333328</c:v>
                </c:pt>
                <c:pt idx="10914">
                  <c:v>45369.75</c:v>
                </c:pt>
                <c:pt idx="10915">
                  <c:v>45369.791666666672</c:v>
                </c:pt>
                <c:pt idx="10916">
                  <c:v>45369.833333333328</c:v>
                </c:pt>
                <c:pt idx="10917">
                  <c:v>45369.875</c:v>
                </c:pt>
                <c:pt idx="10918">
                  <c:v>45369.916666666672</c:v>
                </c:pt>
                <c:pt idx="10919">
                  <c:v>45369.958333333328</c:v>
                </c:pt>
                <c:pt idx="10920">
                  <c:v>45370</c:v>
                </c:pt>
                <c:pt idx="10921">
                  <c:v>45370.041666666672</c:v>
                </c:pt>
                <c:pt idx="10922">
                  <c:v>45370.083333333328</c:v>
                </c:pt>
                <c:pt idx="10923">
                  <c:v>45370.125</c:v>
                </c:pt>
                <c:pt idx="10924">
                  <c:v>45370.166666666672</c:v>
                </c:pt>
                <c:pt idx="10925">
                  <c:v>45370.208333333328</c:v>
                </c:pt>
                <c:pt idx="10926">
                  <c:v>45370.25</c:v>
                </c:pt>
                <c:pt idx="10927">
                  <c:v>45370.291666666672</c:v>
                </c:pt>
                <c:pt idx="10928">
                  <c:v>45370.333333333328</c:v>
                </c:pt>
                <c:pt idx="10929">
                  <c:v>45370.375</c:v>
                </c:pt>
                <c:pt idx="10930">
                  <c:v>45370.416666666672</c:v>
                </c:pt>
                <c:pt idx="10931">
                  <c:v>45370.458333333328</c:v>
                </c:pt>
                <c:pt idx="10932">
                  <c:v>45370.5</c:v>
                </c:pt>
                <c:pt idx="10933">
                  <c:v>45370.541666666672</c:v>
                </c:pt>
                <c:pt idx="10934">
                  <c:v>45370.583333333328</c:v>
                </c:pt>
                <c:pt idx="10935">
                  <c:v>45370.625</c:v>
                </c:pt>
                <c:pt idx="10936">
                  <c:v>45370.666666666672</c:v>
                </c:pt>
                <c:pt idx="10937">
                  <c:v>45370.708333333328</c:v>
                </c:pt>
                <c:pt idx="10938">
                  <c:v>45370.75</c:v>
                </c:pt>
                <c:pt idx="10939">
                  <c:v>45370.791666666672</c:v>
                </c:pt>
                <c:pt idx="10940">
                  <c:v>45370.833333333328</c:v>
                </c:pt>
                <c:pt idx="10941">
                  <c:v>45370.875</c:v>
                </c:pt>
                <c:pt idx="10942">
                  <c:v>45370.916666666672</c:v>
                </c:pt>
                <c:pt idx="10943">
                  <c:v>45370.958333333328</c:v>
                </c:pt>
                <c:pt idx="10944">
                  <c:v>45371</c:v>
                </c:pt>
                <c:pt idx="10945">
                  <c:v>45371.041666666672</c:v>
                </c:pt>
                <c:pt idx="10946">
                  <c:v>45371.083333333328</c:v>
                </c:pt>
                <c:pt idx="10947">
                  <c:v>45371.125</c:v>
                </c:pt>
                <c:pt idx="10948">
                  <c:v>45371.166666666672</c:v>
                </c:pt>
                <c:pt idx="10949">
                  <c:v>45371.208333333328</c:v>
                </c:pt>
                <c:pt idx="10950">
                  <c:v>45371.25</c:v>
                </c:pt>
                <c:pt idx="10951">
                  <c:v>45371.291666666672</c:v>
                </c:pt>
                <c:pt idx="10952">
                  <c:v>45371.333333333328</c:v>
                </c:pt>
                <c:pt idx="10953">
                  <c:v>45371.375</c:v>
                </c:pt>
                <c:pt idx="10954">
                  <c:v>45371.416666666672</c:v>
                </c:pt>
                <c:pt idx="10955">
                  <c:v>45371.458333333328</c:v>
                </c:pt>
                <c:pt idx="10956">
                  <c:v>45371.5</c:v>
                </c:pt>
                <c:pt idx="10957">
                  <c:v>45371.541666666672</c:v>
                </c:pt>
                <c:pt idx="10958">
                  <c:v>45371.583333333328</c:v>
                </c:pt>
                <c:pt idx="10959">
                  <c:v>45371.625</c:v>
                </c:pt>
                <c:pt idx="10960">
                  <c:v>45371.666666666672</c:v>
                </c:pt>
                <c:pt idx="10961">
                  <c:v>45371.708333333328</c:v>
                </c:pt>
                <c:pt idx="10962">
                  <c:v>45371.75</c:v>
                </c:pt>
                <c:pt idx="10963">
                  <c:v>45371.791666666672</c:v>
                </c:pt>
                <c:pt idx="10964">
                  <c:v>45371.833333333328</c:v>
                </c:pt>
                <c:pt idx="10965">
                  <c:v>45371.875</c:v>
                </c:pt>
                <c:pt idx="10966">
                  <c:v>45371.916666666672</c:v>
                </c:pt>
                <c:pt idx="10967">
                  <c:v>45371.958333333328</c:v>
                </c:pt>
                <c:pt idx="10968">
                  <c:v>45372</c:v>
                </c:pt>
                <c:pt idx="10969">
                  <c:v>45372.041666666672</c:v>
                </c:pt>
                <c:pt idx="10970">
                  <c:v>45372.083333333328</c:v>
                </c:pt>
                <c:pt idx="10971">
                  <c:v>45372.125</c:v>
                </c:pt>
                <c:pt idx="10972">
                  <c:v>45372.166666666672</c:v>
                </c:pt>
                <c:pt idx="10973">
                  <c:v>45372.208333333328</c:v>
                </c:pt>
                <c:pt idx="10974">
                  <c:v>45372.25</c:v>
                </c:pt>
                <c:pt idx="10975">
                  <c:v>45372.291666666672</c:v>
                </c:pt>
                <c:pt idx="10976">
                  <c:v>45372.333333333328</c:v>
                </c:pt>
                <c:pt idx="10977">
                  <c:v>45372.375</c:v>
                </c:pt>
                <c:pt idx="10978">
                  <c:v>45372.416666666672</c:v>
                </c:pt>
                <c:pt idx="10979">
                  <c:v>45372.458333333328</c:v>
                </c:pt>
                <c:pt idx="10980">
                  <c:v>45372.5</c:v>
                </c:pt>
                <c:pt idx="10981">
                  <c:v>45372.541666666672</c:v>
                </c:pt>
                <c:pt idx="10982">
                  <c:v>45372.583333333328</c:v>
                </c:pt>
                <c:pt idx="10983">
                  <c:v>45372.625</c:v>
                </c:pt>
                <c:pt idx="10984">
                  <c:v>45372.666666666672</c:v>
                </c:pt>
                <c:pt idx="10985">
                  <c:v>45372.708333333328</c:v>
                </c:pt>
                <c:pt idx="10986">
                  <c:v>45372.75</c:v>
                </c:pt>
                <c:pt idx="10987">
                  <c:v>45372.791666666672</c:v>
                </c:pt>
                <c:pt idx="10988">
                  <c:v>45372.833333333328</c:v>
                </c:pt>
                <c:pt idx="10989">
                  <c:v>45372.875</c:v>
                </c:pt>
                <c:pt idx="10990">
                  <c:v>45372.916666666672</c:v>
                </c:pt>
                <c:pt idx="10991">
                  <c:v>45372.958333333328</c:v>
                </c:pt>
                <c:pt idx="10992">
                  <c:v>45373</c:v>
                </c:pt>
                <c:pt idx="10993">
                  <c:v>45373.041666666672</c:v>
                </c:pt>
                <c:pt idx="10994">
                  <c:v>45373.083333333328</c:v>
                </c:pt>
                <c:pt idx="10995">
                  <c:v>45373.125</c:v>
                </c:pt>
                <c:pt idx="10996">
                  <c:v>45373.166666666672</c:v>
                </c:pt>
                <c:pt idx="10997">
                  <c:v>45373.208333333328</c:v>
                </c:pt>
                <c:pt idx="10998">
                  <c:v>45373.25</c:v>
                </c:pt>
                <c:pt idx="10999">
                  <c:v>45373.291666666672</c:v>
                </c:pt>
                <c:pt idx="11000">
                  <c:v>45373.333333333328</c:v>
                </c:pt>
                <c:pt idx="11001">
                  <c:v>45373.375</c:v>
                </c:pt>
                <c:pt idx="11002">
                  <c:v>45373.416666666672</c:v>
                </c:pt>
                <c:pt idx="11003">
                  <c:v>45373.458333333328</c:v>
                </c:pt>
                <c:pt idx="11004">
                  <c:v>45373.5</c:v>
                </c:pt>
                <c:pt idx="11005">
                  <c:v>45373.541666666672</c:v>
                </c:pt>
                <c:pt idx="11006">
                  <c:v>45373.583333333328</c:v>
                </c:pt>
                <c:pt idx="11007">
                  <c:v>45373.625</c:v>
                </c:pt>
                <c:pt idx="11008">
                  <c:v>45373.666666666672</c:v>
                </c:pt>
                <c:pt idx="11009">
                  <c:v>45373.708333333328</c:v>
                </c:pt>
                <c:pt idx="11010">
                  <c:v>45373.75</c:v>
                </c:pt>
                <c:pt idx="11011">
                  <c:v>45373.791666666672</c:v>
                </c:pt>
                <c:pt idx="11012">
                  <c:v>45373.833333333328</c:v>
                </c:pt>
                <c:pt idx="11013">
                  <c:v>45373.875</c:v>
                </c:pt>
                <c:pt idx="11014">
                  <c:v>45373.916666666672</c:v>
                </c:pt>
                <c:pt idx="11015">
                  <c:v>45373.958333333328</c:v>
                </c:pt>
                <c:pt idx="11016">
                  <c:v>45374</c:v>
                </c:pt>
                <c:pt idx="11017">
                  <c:v>45374.041666666672</c:v>
                </c:pt>
                <c:pt idx="11018">
                  <c:v>45374.083333333328</c:v>
                </c:pt>
                <c:pt idx="11019">
                  <c:v>45374.125</c:v>
                </c:pt>
                <c:pt idx="11020">
                  <c:v>45374.166666666672</c:v>
                </c:pt>
                <c:pt idx="11021">
                  <c:v>45374.208333333328</c:v>
                </c:pt>
                <c:pt idx="11022">
                  <c:v>45374.25</c:v>
                </c:pt>
                <c:pt idx="11023">
                  <c:v>45374.291666666672</c:v>
                </c:pt>
                <c:pt idx="11024">
                  <c:v>45374.333333333328</c:v>
                </c:pt>
                <c:pt idx="11025">
                  <c:v>45374.375</c:v>
                </c:pt>
                <c:pt idx="11026">
                  <c:v>45374.416666666672</c:v>
                </c:pt>
                <c:pt idx="11027">
                  <c:v>45374.458333333328</c:v>
                </c:pt>
                <c:pt idx="11028">
                  <c:v>45374.5</c:v>
                </c:pt>
                <c:pt idx="11029">
                  <c:v>45374.541666666672</c:v>
                </c:pt>
                <c:pt idx="11030">
                  <c:v>45374.583333333328</c:v>
                </c:pt>
                <c:pt idx="11031">
                  <c:v>45374.625</c:v>
                </c:pt>
                <c:pt idx="11032">
                  <c:v>45374.666666666672</c:v>
                </c:pt>
                <c:pt idx="11033">
                  <c:v>45374.708333333328</c:v>
                </c:pt>
                <c:pt idx="11034">
                  <c:v>45374.75</c:v>
                </c:pt>
                <c:pt idx="11035">
                  <c:v>45374.791666666672</c:v>
                </c:pt>
                <c:pt idx="11036">
                  <c:v>45374.833333333328</c:v>
                </c:pt>
                <c:pt idx="11037">
                  <c:v>45374.875</c:v>
                </c:pt>
                <c:pt idx="11038">
                  <c:v>45374.916666666672</c:v>
                </c:pt>
                <c:pt idx="11039">
                  <c:v>45374.958333333328</c:v>
                </c:pt>
                <c:pt idx="11040">
                  <c:v>45375</c:v>
                </c:pt>
                <c:pt idx="11041">
                  <c:v>45375.041666666672</c:v>
                </c:pt>
                <c:pt idx="11042">
                  <c:v>45375.083333333328</c:v>
                </c:pt>
                <c:pt idx="11043">
                  <c:v>45375.125</c:v>
                </c:pt>
                <c:pt idx="11044">
                  <c:v>45375.166666666672</c:v>
                </c:pt>
                <c:pt idx="11045">
                  <c:v>45375.208333333328</c:v>
                </c:pt>
                <c:pt idx="11046">
                  <c:v>45375.25</c:v>
                </c:pt>
                <c:pt idx="11047">
                  <c:v>45375.291666666672</c:v>
                </c:pt>
                <c:pt idx="11048">
                  <c:v>45375.333333333328</c:v>
                </c:pt>
                <c:pt idx="11049">
                  <c:v>45375.375</c:v>
                </c:pt>
                <c:pt idx="11050">
                  <c:v>45375.416666666672</c:v>
                </c:pt>
                <c:pt idx="11051">
                  <c:v>45375.458333333328</c:v>
                </c:pt>
                <c:pt idx="11052">
                  <c:v>45375.5</c:v>
                </c:pt>
                <c:pt idx="11053">
                  <c:v>45375.541666666672</c:v>
                </c:pt>
                <c:pt idx="11054">
                  <c:v>45375.583333333328</c:v>
                </c:pt>
                <c:pt idx="11055">
                  <c:v>45375.625</c:v>
                </c:pt>
                <c:pt idx="11056">
                  <c:v>45375.666666666672</c:v>
                </c:pt>
                <c:pt idx="11057">
                  <c:v>45375.708333333328</c:v>
                </c:pt>
                <c:pt idx="11058">
                  <c:v>45375.75</c:v>
                </c:pt>
                <c:pt idx="11059">
                  <c:v>45375.791666666672</c:v>
                </c:pt>
                <c:pt idx="11060">
                  <c:v>45375.833333333328</c:v>
                </c:pt>
                <c:pt idx="11061">
                  <c:v>45375.875</c:v>
                </c:pt>
                <c:pt idx="11062">
                  <c:v>45375.916666666672</c:v>
                </c:pt>
                <c:pt idx="11063">
                  <c:v>45375.958333333328</c:v>
                </c:pt>
                <c:pt idx="11064">
                  <c:v>45376</c:v>
                </c:pt>
                <c:pt idx="11065">
                  <c:v>45376.041666666672</c:v>
                </c:pt>
                <c:pt idx="11066">
                  <c:v>45376.083333333328</c:v>
                </c:pt>
                <c:pt idx="11067">
                  <c:v>45376.125</c:v>
                </c:pt>
                <c:pt idx="11068">
                  <c:v>45376.166666666672</c:v>
                </c:pt>
                <c:pt idx="11069">
                  <c:v>45376.208333333328</c:v>
                </c:pt>
                <c:pt idx="11070">
                  <c:v>45376.25</c:v>
                </c:pt>
                <c:pt idx="11071">
                  <c:v>45376.291666666672</c:v>
                </c:pt>
                <c:pt idx="11072">
                  <c:v>45376.333333333328</c:v>
                </c:pt>
                <c:pt idx="11073">
                  <c:v>45376.375</c:v>
                </c:pt>
                <c:pt idx="11074">
                  <c:v>45376.416666666672</c:v>
                </c:pt>
                <c:pt idx="11075">
                  <c:v>45376.458333333328</c:v>
                </c:pt>
                <c:pt idx="11076">
                  <c:v>45376.5</c:v>
                </c:pt>
                <c:pt idx="11077">
                  <c:v>45376.541666666672</c:v>
                </c:pt>
                <c:pt idx="11078">
                  <c:v>45376.583333333328</c:v>
                </c:pt>
                <c:pt idx="11079">
                  <c:v>45376.625</c:v>
                </c:pt>
                <c:pt idx="11080">
                  <c:v>45376.666666666672</c:v>
                </c:pt>
                <c:pt idx="11081">
                  <c:v>45376.708333333328</c:v>
                </c:pt>
                <c:pt idx="11082">
                  <c:v>45376.75</c:v>
                </c:pt>
                <c:pt idx="11083">
                  <c:v>45376.791666666672</c:v>
                </c:pt>
                <c:pt idx="11084">
                  <c:v>45376.833333333328</c:v>
                </c:pt>
                <c:pt idx="11085">
                  <c:v>45376.875</c:v>
                </c:pt>
                <c:pt idx="11086">
                  <c:v>45376.916666666672</c:v>
                </c:pt>
                <c:pt idx="11087">
                  <c:v>45376.958333333328</c:v>
                </c:pt>
                <c:pt idx="11088">
                  <c:v>45376.999999999993</c:v>
                </c:pt>
                <c:pt idx="11089">
                  <c:v>45377.041666666657</c:v>
                </c:pt>
                <c:pt idx="11090">
                  <c:v>45377.083333333321</c:v>
                </c:pt>
                <c:pt idx="11091">
                  <c:v>45377.124999999985</c:v>
                </c:pt>
                <c:pt idx="11092">
                  <c:v>45377.16666666665</c:v>
                </c:pt>
                <c:pt idx="11093">
                  <c:v>45377.208333333314</c:v>
                </c:pt>
                <c:pt idx="11094">
                  <c:v>45377.249999999978</c:v>
                </c:pt>
                <c:pt idx="11095">
                  <c:v>45377.291666666642</c:v>
                </c:pt>
                <c:pt idx="11096">
                  <c:v>45377.333333333307</c:v>
                </c:pt>
                <c:pt idx="11097">
                  <c:v>45377.374999999971</c:v>
                </c:pt>
                <c:pt idx="11098">
                  <c:v>45377.416666666635</c:v>
                </c:pt>
                <c:pt idx="11099">
                  <c:v>45377.458333333299</c:v>
                </c:pt>
                <c:pt idx="11100">
                  <c:v>45377.499999999964</c:v>
                </c:pt>
                <c:pt idx="11101">
                  <c:v>45377.541666666628</c:v>
                </c:pt>
                <c:pt idx="11102">
                  <c:v>45377.583333333292</c:v>
                </c:pt>
                <c:pt idx="11103">
                  <c:v>45377.624999999956</c:v>
                </c:pt>
                <c:pt idx="11104">
                  <c:v>45377.666666666621</c:v>
                </c:pt>
                <c:pt idx="11105">
                  <c:v>45377.708333333285</c:v>
                </c:pt>
                <c:pt idx="11106">
                  <c:v>45377.749999999949</c:v>
                </c:pt>
                <c:pt idx="11107">
                  <c:v>45377.791666666613</c:v>
                </c:pt>
                <c:pt idx="11108">
                  <c:v>45377.833333333278</c:v>
                </c:pt>
                <c:pt idx="11109">
                  <c:v>45377.874999999942</c:v>
                </c:pt>
                <c:pt idx="11110">
                  <c:v>45377.916666666606</c:v>
                </c:pt>
                <c:pt idx="11111">
                  <c:v>45377.95833333327</c:v>
                </c:pt>
                <c:pt idx="11112">
                  <c:v>45377.999999999935</c:v>
                </c:pt>
                <c:pt idx="11113">
                  <c:v>45378.041666666599</c:v>
                </c:pt>
                <c:pt idx="11114">
                  <c:v>45378.083333333263</c:v>
                </c:pt>
                <c:pt idx="11115">
                  <c:v>45378.124999999927</c:v>
                </c:pt>
                <c:pt idx="11116">
                  <c:v>45378.166666666591</c:v>
                </c:pt>
                <c:pt idx="11117">
                  <c:v>45378.208333333256</c:v>
                </c:pt>
                <c:pt idx="11118">
                  <c:v>45378.24999999992</c:v>
                </c:pt>
                <c:pt idx="11119">
                  <c:v>45378.291666666584</c:v>
                </c:pt>
                <c:pt idx="11120">
                  <c:v>45378.333333333248</c:v>
                </c:pt>
                <c:pt idx="11121">
                  <c:v>45378.374999999913</c:v>
                </c:pt>
                <c:pt idx="11122">
                  <c:v>45378.416666666577</c:v>
                </c:pt>
                <c:pt idx="11123">
                  <c:v>45378.458333333241</c:v>
                </c:pt>
                <c:pt idx="11124">
                  <c:v>45378.499999999905</c:v>
                </c:pt>
                <c:pt idx="11125">
                  <c:v>45378.54166666657</c:v>
                </c:pt>
                <c:pt idx="11126">
                  <c:v>45378.583333333234</c:v>
                </c:pt>
                <c:pt idx="11127">
                  <c:v>45378.624999999898</c:v>
                </c:pt>
                <c:pt idx="11128">
                  <c:v>45378.666666666562</c:v>
                </c:pt>
                <c:pt idx="11129">
                  <c:v>45378.708333333227</c:v>
                </c:pt>
                <c:pt idx="11130">
                  <c:v>45378.749999999891</c:v>
                </c:pt>
                <c:pt idx="11131">
                  <c:v>45378.791666666555</c:v>
                </c:pt>
                <c:pt idx="11132">
                  <c:v>45378.833333333219</c:v>
                </c:pt>
                <c:pt idx="11133">
                  <c:v>45378.874999999884</c:v>
                </c:pt>
                <c:pt idx="11134">
                  <c:v>45378.916666666548</c:v>
                </c:pt>
                <c:pt idx="11135">
                  <c:v>45378.958333333212</c:v>
                </c:pt>
                <c:pt idx="11136">
                  <c:v>45378.999999999876</c:v>
                </c:pt>
                <c:pt idx="11137">
                  <c:v>45379.041666666541</c:v>
                </c:pt>
                <c:pt idx="11138">
                  <c:v>45379.083333333205</c:v>
                </c:pt>
                <c:pt idx="11139">
                  <c:v>45379.124999999869</c:v>
                </c:pt>
                <c:pt idx="11140">
                  <c:v>45379.166666666533</c:v>
                </c:pt>
                <c:pt idx="11141">
                  <c:v>45379.208333333198</c:v>
                </c:pt>
                <c:pt idx="11142">
                  <c:v>45379.249999999862</c:v>
                </c:pt>
                <c:pt idx="11143">
                  <c:v>45379.291666666526</c:v>
                </c:pt>
                <c:pt idx="11144">
                  <c:v>45379.33333333319</c:v>
                </c:pt>
                <c:pt idx="11145">
                  <c:v>45379.374999999854</c:v>
                </c:pt>
                <c:pt idx="11146">
                  <c:v>45379.416666666519</c:v>
                </c:pt>
                <c:pt idx="11147">
                  <c:v>45379.458333333183</c:v>
                </c:pt>
                <c:pt idx="11148">
                  <c:v>45379.499999999847</c:v>
                </c:pt>
                <c:pt idx="11149">
                  <c:v>45379.541666666511</c:v>
                </c:pt>
                <c:pt idx="11150">
                  <c:v>45379.583333333176</c:v>
                </c:pt>
                <c:pt idx="11151">
                  <c:v>45379.62499999984</c:v>
                </c:pt>
                <c:pt idx="11152">
                  <c:v>45379.666666666504</c:v>
                </c:pt>
                <c:pt idx="11153">
                  <c:v>45379.708333333168</c:v>
                </c:pt>
                <c:pt idx="11154">
                  <c:v>45379.749999999833</c:v>
                </c:pt>
                <c:pt idx="11155">
                  <c:v>45379.791666666497</c:v>
                </c:pt>
                <c:pt idx="11156">
                  <c:v>45379.833333333161</c:v>
                </c:pt>
                <c:pt idx="11157">
                  <c:v>45379.874999999825</c:v>
                </c:pt>
                <c:pt idx="11158">
                  <c:v>45379.91666666649</c:v>
                </c:pt>
                <c:pt idx="11159">
                  <c:v>45379.958333333154</c:v>
                </c:pt>
                <c:pt idx="11160">
                  <c:v>45379.999999999818</c:v>
                </c:pt>
                <c:pt idx="11161">
                  <c:v>45380.041666666482</c:v>
                </c:pt>
                <c:pt idx="11162">
                  <c:v>45380.083333333147</c:v>
                </c:pt>
                <c:pt idx="11163">
                  <c:v>45380.124999999811</c:v>
                </c:pt>
                <c:pt idx="11164">
                  <c:v>45380.166666666475</c:v>
                </c:pt>
                <c:pt idx="11165">
                  <c:v>45380.208333333139</c:v>
                </c:pt>
                <c:pt idx="11166">
                  <c:v>45380.249999999804</c:v>
                </c:pt>
                <c:pt idx="11167">
                  <c:v>45380.291666666468</c:v>
                </c:pt>
                <c:pt idx="11168">
                  <c:v>45380.333333333132</c:v>
                </c:pt>
                <c:pt idx="11169">
                  <c:v>45380.374999999796</c:v>
                </c:pt>
                <c:pt idx="11170">
                  <c:v>45380.416666666461</c:v>
                </c:pt>
                <c:pt idx="11171">
                  <c:v>45380.458333333125</c:v>
                </c:pt>
                <c:pt idx="11172">
                  <c:v>45380.499999999789</c:v>
                </c:pt>
                <c:pt idx="11173">
                  <c:v>45380.541666666453</c:v>
                </c:pt>
                <c:pt idx="11174">
                  <c:v>45380.583333333117</c:v>
                </c:pt>
                <c:pt idx="11175">
                  <c:v>45380.624999999782</c:v>
                </c:pt>
                <c:pt idx="11176">
                  <c:v>45380.666666666446</c:v>
                </c:pt>
                <c:pt idx="11177">
                  <c:v>45380.70833333311</c:v>
                </c:pt>
                <c:pt idx="11178">
                  <c:v>45380.749999999774</c:v>
                </c:pt>
                <c:pt idx="11179">
                  <c:v>45380.791666666439</c:v>
                </c:pt>
                <c:pt idx="11180">
                  <c:v>45380.833333333103</c:v>
                </c:pt>
                <c:pt idx="11181">
                  <c:v>45380.874999999767</c:v>
                </c:pt>
                <c:pt idx="11182">
                  <c:v>45380.916666666431</c:v>
                </c:pt>
                <c:pt idx="11183">
                  <c:v>45380.958333333096</c:v>
                </c:pt>
                <c:pt idx="11184">
                  <c:v>45380.99999999976</c:v>
                </c:pt>
                <c:pt idx="11185">
                  <c:v>45381.041666666424</c:v>
                </c:pt>
                <c:pt idx="11186">
                  <c:v>45381.083333333088</c:v>
                </c:pt>
                <c:pt idx="11187">
                  <c:v>45381.124999999753</c:v>
                </c:pt>
                <c:pt idx="11188">
                  <c:v>45381.166666666417</c:v>
                </c:pt>
                <c:pt idx="11189">
                  <c:v>45381.208333333081</c:v>
                </c:pt>
                <c:pt idx="11190">
                  <c:v>45381.249999999745</c:v>
                </c:pt>
                <c:pt idx="11191">
                  <c:v>45381.29166666641</c:v>
                </c:pt>
                <c:pt idx="11192">
                  <c:v>45381.333333333074</c:v>
                </c:pt>
                <c:pt idx="11193">
                  <c:v>45381.374999999738</c:v>
                </c:pt>
                <c:pt idx="11194">
                  <c:v>45381.416666666402</c:v>
                </c:pt>
                <c:pt idx="11195">
                  <c:v>45381.458333333067</c:v>
                </c:pt>
                <c:pt idx="11196">
                  <c:v>45381.499999999731</c:v>
                </c:pt>
                <c:pt idx="11197">
                  <c:v>45381.541666666395</c:v>
                </c:pt>
                <c:pt idx="11198">
                  <c:v>45381.583333333059</c:v>
                </c:pt>
                <c:pt idx="11199">
                  <c:v>45381.624999999724</c:v>
                </c:pt>
                <c:pt idx="11200">
                  <c:v>45381.666666666388</c:v>
                </c:pt>
                <c:pt idx="11201">
                  <c:v>45381.708333333052</c:v>
                </c:pt>
                <c:pt idx="11202">
                  <c:v>45381.749999999716</c:v>
                </c:pt>
                <c:pt idx="11203">
                  <c:v>45381.79166666638</c:v>
                </c:pt>
                <c:pt idx="11204">
                  <c:v>45381.833333333045</c:v>
                </c:pt>
                <c:pt idx="11205">
                  <c:v>45381.874999999709</c:v>
                </c:pt>
                <c:pt idx="11206">
                  <c:v>45381.916666666373</c:v>
                </c:pt>
                <c:pt idx="11207">
                  <c:v>45381.958333333037</c:v>
                </c:pt>
                <c:pt idx="11208">
                  <c:v>45381.999999999702</c:v>
                </c:pt>
                <c:pt idx="11209">
                  <c:v>45382.041666666366</c:v>
                </c:pt>
                <c:pt idx="11210">
                  <c:v>45382.08333333303</c:v>
                </c:pt>
                <c:pt idx="11211">
                  <c:v>45382.124999999694</c:v>
                </c:pt>
                <c:pt idx="11212">
                  <c:v>45382.166666666359</c:v>
                </c:pt>
                <c:pt idx="11213">
                  <c:v>45382.208333333023</c:v>
                </c:pt>
                <c:pt idx="11214">
                  <c:v>45382.249999999687</c:v>
                </c:pt>
                <c:pt idx="11215">
                  <c:v>45382.291666666351</c:v>
                </c:pt>
                <c:pt idx="11216">
                  <c:v>45382.333333333016</c:v>
                </c:pt>
                <c:pt idx="11217">
                  <c:v>45382.37499999968</c:v>
                </c:pt>
                <c:pt idx="11218">
                  <c:v>45382.416666666344</c:v>
                </c:pt>
                <c:pt idx="11219">
                  <c:v>45382.458333333008</c:v>
                </c:pt>
                <c:pt idx="11220">
                  <c:v>45382.499999999673</c:v>
                </c:pt>
                <c:pt idx="11221">
                  <c:v>45382.541666666337</c:v>
                </c:pt>
                <c:pt idx="11222">
                  <c:v>45382.583333333001</c:v>
                </c:pt>
                <c:pt idx="11223">
                  <c:v>45382.624999999665</c:v>
                </c:pt>
                <c:pt idx="11224">
                  <c:v>45382.66666666633</c:v>
                </c:pt>
                <c:pt idx="11225">
                  <c:v>45382.708333332994</c:v>
                </c:pt>
                <c:pt idx="11226">
                  <c:v>45382.749999999658</c:v>
                </c:pt>
                <c:pt idx="11227">
                  <c:v>45382.791666666322</c:v>
                </c:pt>
                <c:pt idx="11228">
                  <c:v>45382.833333332987</c:v>
                </c:pt>
                <c:pt idx="11229">
                  <c:v>45382.874999999651</c:v>
                </c:pt>
                <c:pt idx="11230">
                  <c:v>45382.916666666315</c:v>
                </c:pt>
                <c:pt idx="11231">
                  <c:v>45382.958333332979</c:v>
                </c:pt>
                <c:pt idx="11232">
                  <c:v>45382.999999999643</c:v>
                </c:pt>
                <c:pt idx="11233">
                  <c:v>45383.041666666308</c:v>
                </c:pt>
                <c:pt idx="11234">
                  <c:v>45383.083333332972</c:v>
                </c:pt>
                <c:pt idx="11235">
                  <c:v>45383.124999999636</c:v>
                </c:pt>
                <c:pt idx="11236">
                  <c:v>45383.1666666663</c:v>
                </c:pt>
                <c:pt idx="11237">
                  <c:v>45383.208333332965</c:v>
                </c:pt>
                <c:pt idx="11238">
                  <c:v>45383.249999999629</c:v>
                </c:pt>
                <c:pt idx="11239">
                  <c:v>45383.291666666293</c:v>
                </c:pt>
                <c:pt idx="11240">
                  <c:v>45383.333333332957</c:v>
                </c:pt>
                <c:pt idx="11241">
                  <c:v>45383.374999999622</c:v>
                </c:pt>
                <c:pt idx="11242">
                  <c:v>45383.416666666286</c:v>
                </c:pt>
                <c:pt idx="11243">
                  <c:v>45383.45833333295</c:v>
                </c:pt>
                <c:pt idx="11244">
                  <c:v>45383.499999999614</c:v>
                </c:pt>
                <c:pt idx="11245">
                  <c:v>45383.541666666279</c:v>
                </c:pt>
                <c:pt idx="11246">
                  <c:v>45383.583333332943</c:v>
                </c:pt>
                <c:pt idx="11247">
                  <c:v>45383.624999999607</c:v>
                </c:pt>
                <c:pt idx="11248">
                  <c:v>45383.666666666271</c:v>
                </c:pt>
                <c:pt idx="11249">
                  <c:v>45383.708333332936</c:v>
                </c:pt>
                <c:pt idx="11250">
                  <c:v>45383.7499999996</c:v>
                </c:pt>
                <c:pt idx="11251">
                  <c:v>45383.791666666264</c:v>
                </c:pt>
                <c:pt idx="11252">
                  <c:v>45383.833333332928</c:v>
                </c:pt>
                <c:pt idx="11253">
                  <c:v>45383.874999999593</c:v>
                </c:pt>
                <c:pt idx="11254">
                  <c:v>45383.916666666257</c:v>
                </c:pt>
                <c:pt idx="11255">
                  <c:v>45383.958333332921</c:v>
                </c:pt>
                <c:pt idx="11256">
                  <c:v>45383.999999999585</c:v>
                </c:pt>
                <c:pt idx="11257">
                  <c:v>45384.04166666625</c:v>
                </c:pt>
                <c:pt idx="11258">
                  <c:v>45384.083333332914</c:v>
                </c:pt>
                <c:pt idx="11259">
                  <c:v>45384.124999999578</c:v>
                </c:pt>
                <c:pt idx="11260">
                  <c:v>45384.166666666242</c:v>
                </c:pt>
                <c:pt idx="11261">
                  <c:v>45384.208333332906</c:v>
                </c:pt>
                <c:pt idx="11262">
                  <c:v>45384.249999999571</c:v>
                </c:pt>
                <c:pt idx="11263">
                  <c:v>45384.291666666235</c:v>
                </c:pt>
                <c:pt idx="11264">
                  <c:v>45384.333333332899</c:v>
                </c:pt>
                <c:pt idx="11265">
                  <c:v>45384.374999999563</c:v>
                </c:pt>
                <c:pt idx="11266">
                  <c:v>45384.416666666228</c:v>
                </c:pt>
                <c:pt idx="11267">
                  <c:v>45384.458333332892</c:v>
                </c:pt>
                <c:pt idx="11268">
                  <c:v>45384.499999999556</c:v>
                </c:pt>
                <c:pt idx="11269">
                  <c:v>45384.54166666622</c:v>
                </c:pt>
                <c:pt idx="11270">
                  <c:v>45384.583333332885</c:v>
                </c:pt>
                <c:pt idx="11271">
                  <c:v>45384.624999999549</c:v>
                </c:pt>
                <c:pt idx="11272">
                  <c:v>45384.666666666213</c:v>
                </c:pt>
                <c:pt idx="11273">
                  <c:v>45384.708333332877</c:v>
                </c:pt>
                <c:pt idx="11274">
                  <c:v>45384.749999999542</c:v>
                </c:pt>
                <c:pt idx="11275">
                  <c:v>45384.791666666206</c:v>
                </c:pt>
                <c:pt idx="11276">
                  <c:v>45384.83333333287</c:v>
                </c:pt>
                <c:pt idx="11277">
                  <c:v>45384.874999999534</c:v>
                </c:pt>
                <c:pt idx="11278">
                  <c:v>45384.916666666199</c:v>
                </c:pt>
                <c:pt idx="11279">
                  <c:v>45384.958333332863</c:v>
                </c:pt>
                <c:pt idx="11280">
                  <c:v>45384.999999999527</c:v>
                </c:pt>
                <c:pt idx="11281">
                  <c:v>45385.041666666191</c:v>
                </c:pt>
                <c:pt idx="11282">
                  <c:v>45385.083333332856</c:v>
                </c:pt>
                <c:pt idx="11283">
                  <c:v>45385.12499999952</c:v>
                </c:pt>
                <c:pt idx="11284">
                  <c:v>45385.166666666184</c:v>
                </c:pt>
                <c:pt idx="11285">
                  <c:v>45385.208333332848</c:v>
                </c:pt>
                <c:pt idx="11286">
                  <c:v>45385.249999999513</c:v>
                </c:pt>
                <c:pt idx="11287">
                  <c:v>45385.291666666177</c:v>
                </c:pt>
                <c:pt idx="11288">
                  <c:v>45385.333333332841</c:v>
                </c:pt>
                <c:pt idx="11289">
                  <c:v>45385.374999999505</c:v>
                </c:pt>
                <c:pt idx="11290">
                  <c:v>45385.416666666169</c:v>
                </c:pt>
                <c:pt idx="11291">
                  <c:v>45385.458333332834</c:v>
                </c:pt>
                <c:pt idx="11292">
                  <c:v>45385.499999999498</c:v>
                </c:pt>
                <c:pt idx="11293">
                  <c:v>45385.541666666162</c:v>
                </c:pt>
                <c:pt idx="11294">
                  <c:v>45385.583333332826</c:v>
                </c:pt>
                <c:pt idx="11295">
                  <c:v>45385.624999999491</c:v>
                </c:pt>
                <c:pt idx="11296">
                  <c:v>45385.666666666155</c:v>
                </c:pt>
                <c:pt idx="11297">
                  <c:v>45385.708333332819</c:v>
                </c:pt>
                <c:pt idx="11298">
                  <c:v>45385.749999999483</c:v>
                </c:pt>
                <c:pt idx="11299">
                  <c:v>45385.791666666148</c:v>
                </c:pt>
                <c:pt idx="11300">
                  <c:v>45385.833333332812</c:v>
                </c:pt>
                <c:pt idx="11301">
                  <c:v>45385.874999999476</c:v>
                </c:pt>
                <c:pt idx="11302">
                  <c:v>45385.91666666614</c:v>
                </c:pt>
                <c:pt idx="11303">
                  <c:v>45385.958333332805</c:v>
                </c:pt>
                <c:pt idx="11304">
                  <c:v>45385.999999999469</c:v>
                </c:pt>
                <c:pt idx="11305">
                  <c:v>45386.041666666133</c:v>
                </c:pt>
                <c:pt idx="11306">
                  <c:v>45386.083333332797</c:v>
                </c:pt>
                <c:pt idx="11307">
                  <c:v>45386.124999999462</c:v>
                </c:pt>
                <c:pt idx="11308">
                  <c:v>45386.166666666126</c:v>
                </c:pt>
                <c:pt idx="11309">
                  <c:v>45386.20833333279</c:v>
                </c:pt>
                <c:pt idx="11310">
                  <c:v>45386.249999999454</c:v>
                </c:pt>
                <c:pt idx="11311">
                  <c:v>45386.291666666119</c:v>
                </c:pt>
                <c:pt idx="11312">
                  <c:v>45386.333333332783</c:v>
                </c:pt>
                <c:pt idx="11313">
                  <c:v>45386.374999999447</c:v>
                </c:pt>
                <c:pt idx="11314">
                  <c:v>45386.416666666111</c:v>
                </c:pt>
                <c:pt idx="11315">
                  <c:v>45386.458333332776</c:v>
                </c:pt>
                <c:pt idx="11316">
                  <c:v>45386.49999999944</c:v>
                </c:pt>
                <c:pt idx="11317">
                  <c:v>45386.541666666104</c:v>
                </c:pt>
                <c:pt idx="11318">
                  <c:v>45386.583333332768</c:v>
                </c:pt>
                <c:pt idx="11319">
                  <c:v>45386.624999999432</c:v>
                </c:pt>
                <c:pt idx="11320">
                  <c:v>45386.666666666097</c:v>
                </c:pt>
                <c:pt idx="11321">
                  <c:v>45386.708333332761</c:v>
                </c:pt>
                <c:pt idx="11322">
                  <c:v>45386.749999999425</c:v>
                </c:pt>
                <c:pt idx="11323">
                  <c:v>45386.791666666089</c:v>
                </c:pt>
                <c:pt idx="11324">
                  <c:v>45386.833333332754</c:v>
                </c:pt>
                <c:pt idx="11325">
                  <c:v>45386.874999999418</c:v>
                </c:pt>
                <c:pt idx="11326">
                  <c:v>45386.916666666082</c:v>
                </c:pt>
                <c:pt idx="11327">
                  <c:v>45386.958333332746</c:v>
                </c:pt>
                <c:pt idx="11328">
                  <c:v>45386.999999999411</c:v>
                </c:pt>
                <c:pt idx="11329">
                  <c:v>45387.041666666075</c:v>
                </c:pt>
                <c:pt idx="11330">
                  <c:v>45387.083333332739</c:v>
                </c:pt>
                <c:pt idx="11331">
                  <c:v>45387.124999999403</c:v>
                </c:pt>
                <c:pt idx="11332">
                  <c:v>45387.166666666068</c:v>
                </c:pt>
                <c:pt idx="11333">
                  <c:v>45387.208333332732</c:v>
                </c:pt>
                <c:pt idx="11334">
                  <c:v>45387.249999999396</c:v>
                </c:pt>
                <c:pt idx="11335">
                  <c:v>45387.29166666606</c:v>
                </c:pt>
                <c:pt idx="11336">
                  <c:v>45387.333333332725</c:v>
                </c:pt>
                <c:pt idx="11337">
                  <c:v>45387.374999999389</c:v>
                </c:pt>
                <c:pt idx="11338">
                  <c:v>45387.416666666053</c:v>
                </c:pt>
                <c:pt idx="11339">
                  <c:v>45387.458333332717</c:v>
                </c:pt>
                <c:pt idx="11340">
                  <c:v>45387.499999999382</c:v>
                </c:pt>
                <c:pt idx="11341">
                  <c:v>45387.541666666046</c:v>
                </c:pt>
                <c:pt idx="11342">
                  <c:v>45387.58333333271</c:v>
                </c:pt>
                <c:pt idx="11343">
                  <c:v>45387.624999999374</c:v>
                </c:pt>
                <c:pt idx="11344">
                  <c:v>45387.666666666039</c:v>
                </c:pt>
                <c:pt idx="11345">
                  <c:v>45387.708333332703</c:v>
                </c:pt>
                <c:pt idx="11346">
                  <c:v>45387.749999999367</c:v>
                </c:pt>
                <c:pt idx="11347">
                  <c:v>45387.791666666031</c:v>
                </c:pt>
                <c:pt idx="11348">
                  <c:v>45387.833333332695</c:v>
                </c:pt>
                <c:pt idx="11349">
                  <c:v>45387.87499999936</c:v>
                </c:pt>
                <c:pt idx="11350">
                  <c:v>45387.916666666024</c:v>
                </c:pt>
                <c:pt idx="11351">
                  <c:v>45387.958333332688</c:v>
                </c:pt>
                <c:pt idx="11352">
                  <c:v>45387.999999999352</c:v>
                </c:pt>
                <c:pt idx="11353">
                  <c:v>45388.041666666017</c:v>
                </c:pt>
                <c:pt idx="11354">
                  <c:v>45388.083333332681</c:v>
                </c:pt>
                <c:pt idx="11355">
                  <c:v>45388.124999999345</c:v>
                </c:pt>
                <c:pt idx="11356">
                  <c:v>45388.166666666009</c:v>
                </c:pt>
                <c:pt idx="11357">
                  <c:v>45388.208333332674</c:v>
                </c:pt>
                <c:pt idx="11358">
                  <c:v>45388.249999999338</c:v>
                </c:pt>
                <c:pt idx="11359">
                  <c:v>45388.291666666002</c:v>
                </c:pt>
                <c:pt idx="11360">
                  <c:v>45388.333333332666</c:v>
                </c:pt>
                <c:pt idx="11361">
                  <c:v>45388.374999999331</c:v>
                </c:pt>
                <c:pt idx="11362">
                  <c:v>45388.416666665995</c:v>
                </c:pt>
                <c:pt idx="11363">
                  <c:v>45388.458333332659</c:v>
                </c:pt>
                <c:pt idx="11364">
                  <c:v>45388.499999999323</c:v>
                </c:pt>
                <c:pt idx="11365">
                  <c:v>45388.541666665988</c:v>
                </c:pt>
                <c:pt idx="11366">
                  <c:v>45388.583333332652</c:v>
                </c:pt>
                <c:pt idx="11367">
                  <c:v>45388.624999999316</c:v>
                </c:pt>
                <c:pt idx="11368">
                  <c:v>45388.66666666598</c:v>
                </c:pt>
                <c:pt idx="11369">
                  <c:v>45388.708333332645</c:v>
                </c:pt>
                <c:pt idx="11370">
                  <c:v>45388.749999999309</c:v>
                </c:pt>
                <c:pt idx="11371">
                  <c:v>45388.791666665973</c:v>
                </c:pt>
                <c:pt idx="11372">
                  <c:v>45388.833333332637</c:v>
                </c:pt>
                <c:pt idx="11373">
                  <c:v>45388.874999999302</c:v>
                </c:pt>
                <c:pt idx="11374">
                  <c:v>45388.916666665966</c:v>
                </c:pt>
                <c:pt idx="11375">
                  <c:v>45388.95833333263</c:v>
                </c:pt>
                <c:pt idx="11376">
                  <c:v>45388.999999999294</c:v>
                </c:pt>
                <c:pt idx="11377">
                  <c:v>45389.041666665958</c:v>
                </c:pt>
                <c:pt idx="11378">
                  <c:v>45389.083333332623</c:v>
                </c:pt>
                <c:pt idx="11379">
                  <c:v>45389.124999999287</c:v>
                </c:pt>
                <c:pt idx="11380">
                  <c:v>45389.166666665951</c:v>
                </c:pt>
                <c:pt idx="11381">
                  <c:v>45389.208333332615</c:v>
                </c:pt>
                <c:pt idx="11382">
                  <c:v>45389.24999999928</c:v>
                </c:pt>
                <c:pt idx="11383">
                  <c:v>45389.291666665944</c:v>
                </c:pt>
                <c:pt idx="11384">
                  <c:v>45389.333333332608</c:v>
                </c:pt>
                <c:pt idx="11385">
                  <c:v>45389.374999999272</c:v>
                </c:pt>
                <c:pt idx="11386">
                  <c:v>45389.416666665937</c:v>
                </c:pt>
                <c:pt idx="11387">
                  <c:v>45389.458333332601</c:v>
                </c:pt>
                <c:pt idx="11388">
                  <c:v>45389.499999999265</c:v>
                </c:pt>
                <c:pt idx="11389">
                  <c:v>45389.541666665929</c:v>
                </c:pt>
                <c:pt idx="11390">
                  <c:v>45389.583333332594</c:v>
                </c:pt>
                <c:pt idx="11391">
                  <c:v>45389.624999999258</c:v>
                </c:pt>
                <c:pt idx="11392">
                  <c:v>45389.666666665922</c:v>
                </c:pt>
                <c:pt idx="11393">
                  <c:v>45389.708333332586</c:v>
                </c:pt>
                <c:pt idx="11394">
                  <c:v>45389.749999999251</c:v>
                </c:pt>
                <c:pt idx="11395">
                  <c:v>45389.791666665915</c:v>
                </c:pt>
                <c:pt idx="11396">
                  <c:v>45389.833333332579</c:v>
                </c:pt>
                <c:pt idx="11397">
                  <c:v>45389.874999999243</c:v>
                </c:pt>
                <c:pt idx="11398">
                  <c:v>45389.916666665908</c:v>
                </c:pt>
                <c:pt idx="11399">
                  <c:v>45389.958333332572</c:v>
                </c:pt>
                <c:pt idx="11400">
                  <c:v>45389.999999999236</c:v>
                </c:pt>
                <c:pt idx="11401">
                  <c:v>45390.0416666659</c:v>
                </c:pt>
                <c:pt idx="11402">
                  <c:v>45390.083333332565</c:v>
                </c:pt>
                <c:pt idx="11403">
                  <c:v>45390.124999999229</c:v>
                </c:pt>
                <c:pt idx="11404">
                  <c:v>45390.166666665893</c:v>
                </c:pt>
                <c:pt idx="11405">
                  <c:v>45390.208333332557</c:v>
                </c:pt>
                <c:pt idx="11406">
                  <c:v>45390.249999999221</c:v>
                </c:pt>
                <c:pt idx="11407">
                  <c:v>45390.291666665886</c:v>
                </c:pt>
                <c:pt idx="11408">
                  <c:v>45390.33333333255</c:v>
                </c:pt>
                <c:pt idx="11409">
                  <c:v>45390.374999999214</c:v>
                </c:pt>
                <c:pt idx="11410">
                  <c:v>45390.416666665878</c:v>
                </c:pt>
                <c:pt idx="11411">
                  <c:v>45390.458333332543</c:v>
                </c:pt>
                <c:pt idx="11412">
                  <c:v>45390.499999999207</c:v>
                </c:pt>
                <c:pt idx="11413">
                  <c:v>45390.541666665871</c:v>
                </c:pt>
                <c:pt idx="11414">
                  <c:v>45390.583333332535</c:v>
                </c:pt>
                <c:pt idx="11415">
                  <c:v>45390.6249999992</c:v>
                </c:pt>
                <c:pt idx="11416">
                  <c:v>45390.666666665864</c:v>
                </c:pt>
                <c:pt idx="11417">
                  <c:v>45390.708333332528</c:v>
                </c:pt>
                <c:pt idx="11418">
                  <c:v>45390.749999999192</c:v>
                </c:pt>
                <c:pt idx="11419">
                  <c:v>45390.791666665857</c:v>
                </c:pt>
                <c:pt idx="11420">
                  <c:v>45390.833333332521</c:v>
                </c:pt>
                <c:pt idx="11421">
                  <c:v>45390.874999999185</c:v>
                </c:pt>
                <c:pt idx="11422">
                  <c:v>45390.916666665849</c:v>
                </c:pt>
                <c:pt idx="11423">
                  <c:v>45390.958333332514</c:v>
                </c:pt>
                <c:pt idx="11424">
                  <c:v>45390.999999999178</c:v>
                </c:pt>
                <c:pt idx="11425">
                  <c:v>45391.041666665842</c:v>
                </c:pt>
                <c:pt idx="11426">
                  <c:v>45391.083333332506</c:v>
                </c:pt>
                <c:pt idx="11427">
                  <c:v>45391.124999999171</c:v>
                </c:pt>
                <c:pt idx="11428">
                  <c:v>45391.166666665835</c:v>
                </c:pt>
                <c:pt idx="11429">
                  <c:v>45391.208333332499</c:v>
                </c:pt>
                <c:pt idx="11430">
                  <c:v>45391.249999999163</c:v>
                </c:pt>
                <c:pt idx="11431">
                  <c:v>45391.291666665828</c:v>
                </c:pt>
                <c:pt idx="11432">
                  <c:v>45391.333333332492</c:v>
                </c:pt>
                <c:pt idx="11433">
                  <c:v>45391.374999999156</c:v>
                </c:pt>
                <c:pt idx="11434">
                  <c:v>45391.41666666582</c:v>
                </c:pt>
                <c:pt idx="11435">
                  <c:v>45391.458333332484</c:v>
                </c:pt>
                <c:pt idx="11436">
                  <c:v>45391.499999999149</c:v>
                </c:pt>
                <c:pt idx="11437">
                  <c:v>45391.541666665813</c:v>
                </c:pt>
                <c:pt idx="11438">
                  <c:v>45391.583333332477</c:v>
                </c:pt>
                <c:pt idx="11439">
                  <c:v>45391.624999999141</c:v>
                </c:pt>
                <c:pt idx="11440">
                  <c:v>45391.666666665806</c:v>
                </c:pt>
                <c:pt idx="11441">
                  <c:v>45391.70833333247</c:v>
                </c:pt>
                <c:pt idx="11442">
                  <c:v>45391.749999999134</c:v>
                </c:pt>
                <c:pt idx="11443">
                  <c:v>45391.791666665798</c:v>
                </c:pt>
                <c:pt idx="11444">
                  <c:v>45391.833333332463</c:v>
                </c:pt>
                <c:pt idx="11445">
                  <c:v>45391.874999999127</c:v>
                </c:pt>
                <c:pt idx="11446">
                  <c:v>45391.916666665791</c:v>
                </c:pt>
                <c:pt idx="11447">
                  <c:v>45391.958333332455</c:v>
                </c:pt>
                <c:pt idx="11448">
                  <c:v>45391.99999999912</c:v>
                </c:pt>
                <c:pt idx="11449">
                  <c:v>45392.041666665784</c:v>
                </c:pt>
                <c:pt idx="11450">
                  <c:v>45392.083333332448</c:v>
                </c:pt>
                <c:pt idx="11451">
                  <c:v>45392.124999999112</c:v>
                </c:pt>
                <c:pt idx="11452">
                  <c:v>45392.166666665777</c:v>
                </c:pt>
                <c:pt idx="11453">
                  <c:v>45392.208333332441</c:v>
                </c:pt>
                <c:pt idx="11454">
                  <c:v>45392.249999999105</c:v>
                </c:pt>
                <c:pt idx="11455">
                  <c:v>45392.291666665769</c:v>
                </c:pt>
                <c:pt idx="11456">
                  <c:v>45392.333333332434</c:v>
                </c:pt>
                <c:pt idx="11457">
                  <c:v>45392.374999999098</c:v>
                </c:pt>
                <c:pt idx="11458">
                  <c:v>45392.416666665762</c:v>
                </c:pt>
                <c:pt idx="11459">
                  <c:v>45392.458333332426</c:v>
                </c:pt>
                <c:pt idx="11460">
                  <c:v>45392.499999999091</c:v>
                </c:pt>
                <c:pt idx="11461">
                  <c:v>45392.541666665755</c:v>
                </c:pt>
                <c:pt idx="11462">
                  <c:v>45392.583333332419</c:v>
                </c:pt>
                <c:pt idx="11463">
                  <c:v>45392.624999999083</c:v>
                </c:pt>
                <c:pt idx="11464">
                  <c:v>45392.666666665747</c:v>
                </c:pt>
                <c:pt idx="11465">
                  <c:v>45392.708333332412</c:v>
                </c:pt>
                <c:pt idx="11466">
                  <c:v>45392.749999999076</c:v>
                </c:pt>
                <c:pt idx="11467">
                  <c:v>45392.79166666574</c:v>
                </c:pt>
                <c:pt idx="11468">
                  <c:v>45392.833333332404</c:v>
                </c:pt>
                <c:pt idx="11469">
                  <c:v>45392.874999999069</c:v>
                </c:pt>
                <c:pt idx="11470">
                  <c:v>45392.916666665733</c:v>
                </c:pt>
                <c:pt idx="11471">
                  <c:v>45392.958333332397</c:v>
                </c:pt>
                <c:pt idx="11472">
                  <c:v>45392.999999999061</c:v>
                </c:pt>
                <c:pt idx="11473">
                  <c:v>45393.041666665726</c:v>
                </c:pt>
                <c:pt idx="11474">
                  <c:v>45393.08333333239</c:v>
                </c:pt>
                <c:pt idx="11475">
                  <c:v>45393.124999999054</c:v>
                </c:pt>
                <c:pt idx="11476">
                  <c:v>45393.166666665718</c:v>
                </c:pt>
                <c:pt idx="11477">
                  <c:v>45393.208333332383</c:v>
                </c:pt>
                <c:pt idx="11478">
                  <c:v>45393.249999999047</c:v>
                </c:pt>
                <c:pt idx="11479">
                  <c:v>45393.291666665711</c:v>
                </c:pt>
                <c:pt idx="11480">
                  <c:v>45393.333333332375</c:v>
                </c:pt>
                <c:pt idx="11481">
                  <c:v>45393.37499999904</c:v>
                </c:pt>
                <c:pt idx="11482">
                  <c:v>45393.416666665704</c:v>
                </c:pt>
                <c:pt idx="11483">
                  <c:v>45393.458333332368</c:v>
                </c:pt>
                <c:pt idx="11484">
                  <c:v>45393.499999999032</c:v>
                </c:pt>
                <c:pt idx="11485">
                  <c:v>45393.541666665697</c:v>
                </c:pt>
                <c:pt idx="11486">
                  <c:v>45393.583333332361</c:v>
                </c:pt>
                <c:pt idx="11487">
                  <c:v>45393.624999999025</c:v>
                </c:pt>
                <c:pt idx="11488">
                  <c:v>45393.666666665689</c:v>
                </c:pt>
                <c:pt idx="11489">
                  <c:v>45393.708333332354</c:v>
                </c:pt>
                <c:pt idx="11490">
                  <c:v>45393.749999999018</c:v>
                </c:pt>
                <c:pt idx="11491">
                  <c:v>45393.791666665682</c:v>
                </c:pt>
                <c:pt idx="11492">
                  <c:v>45393.833333332346</c:v>
                </c:pt>
                <c:pt idx="11493">
                  <c:v>45393.87499999901</c:v>
                </c:pt>
                <c:pt idx="11494">
                  <c:v>45393.916666665675</c:v>
                </c:pt>
                <c:pt idx="11495">
                  <c:v>45393.958333332339</c:v>
                </c:pt>
                <c:pt idx="11496">
                  <c:v>45393.999999999003</c:v>
                </c:pt>
                <c:pt idx="11497">
                  <c:v>45394.041666665667</c:v>
                </c:pt>
                <c:pt idx="11498">
                  <c:v>45394.083333332332</c:v>
                </c:pt>
                <c:pt idx="11499">
                  <c:v>45394.124999998996</c:v>
                </c:pt>
                <c:pt idx="11500">
                  <c:v>45394.16666666566</c:v>
                </c:pt>
                <c:pt idx="11501">
                  <c:v>45394.208333332324</c:v>
                </c:pt>
                <c:pt idx="11502">
                  <c:v>45394.249999998989</c:v>
                </c:pt>
                <c:pt idx="11503">
                  <c:v>45394.291666665653</c:v>
                </c:pt>
                <c:pt idx="11504">
                  <c:v>45394.333333332317</c:v>
                </c:pt>
                <c:pt idx="11505">
                  <c:v>45394.374999998981</c:v>
                </c:pt>
                <c:pt idx="11506">
                  <c:v>45394.416666665646</c:v>
                </c:pt>
                <c:pt idx="11507">
                  <c:v>45394.45833333231</c:v>
                </c:pt>
                <c:pt idx="11508">
                  <c:v>45394.499999998974</c:v>
                </c:pt>
                <c:pt idx="11509">
                  <c:v>45394.541666665638</c:v>
                </c:pt>
                <c:pt idx="11510">
                  <c:v>45394.583333332303</c:v>
                </c:pt>
                <c:pt idx="11511">
                  <c:v>45394.624999998967</c:v>
                </c:pt>
                <c:pt idx="11512">
                  <c:v>45394.666666665631</c:v>
                </c:pt>
                <c:pt idx="11513">
                  <c:v>45394.708333332295</c:v>
                </c:pt>
                <c:pt idx="11514">
                  <c:v>45394.74999999896</c:v>
                </c:pt>
                <c:pt idx="11515">
                  <c:v>45394.791666665624</c:v>
                </c:pt>
                <c:pt idx="11516">
                  <c:v>45394.833333332288</c:v>
                </c:pt>
                <c:pt idx="11517">
                  <c:v>45394.874999998952</c:v>
                </c:pt>
                <c:pt idx="11518">
                  <c:v>45394.916666665617</c:v>
                </c:pt>
                <c:pt idx="11519">
                  <c:v>45394.958333332281</c:v>
                </c:pt>
                <c:pt idx="11520">
                  <c:v>45394.999999998945</c:v>
                </c:pt>
                <c:pt idx="11521">
                  <c:v>45395.041666665609</c:v>
                </c:pt>
                <c:pt idx="11522">
                  <c:v>45395.083333332273</c:v>
                </c:pt>
                <c:pt idx="11523">
                  <c:v>45395.124999998938</c:v>
                </c:pt>
                <c:pt idx="11524">
                  <c:v>45395.166666665602</c:v>
                </c:pt>
                <c:pt idx="11525">
                  <c:v>45395.208333332266</c:v>
                </c:pt>
                <c:pt idx="11526">
                  <c:v>45395.24999999893</c:v>
                </c:pt>
                <c:pt idx="11527">
                  <c:v>45395.291666665595</c:v>
                </c:pt>
                <c:pt idx="11528">
                  <c:v>45395.333333332259</c:v>
                </c:pt>
                <c:pt idx="11529">
                  <c:v>45395.374999998923</c:v>
                </c:pt>
                <c:pt idx="11530">
                  <c:v>45395.416666665587</c:v>
                </c:pt>
                <c:pt idx="11531">
                  <c:v>45395.458333332252</c:v>
                </c:pt>
                <c:pt idx="11532">
                  <c:v>45395.499999998916</c:v>
                </c:pt>
                <c:pt idx="11533">
                  <c:v>45395.54166666558</c:v>
                </c:pt>
                <c:pt idx="11534">
                  <c:v>45395.583333332244</c:v>
                </c:pt>
                <c:pt idx="11535">
                  <c:v>45395.624999998909</c:v>
                </c:pt>
                <c:pt idx="11536">
                  <c:v>45395.666666665573</c:v>
                </c:pt>
                <c:pt idx="11537">
                  <c:v>45395.708333332237</c:v>
                </c:pt>
                <c:pt idx="11538">
                  <c:v>45395.749999998901</c:v>
                </c:pt>
                <c:pt idx="11539">
                  <c:v>45395.791666665566</c:v>
                </c:pt>
                <c:pt idx="11540">
                  <c:v>45395.83333333223</c:v>
                </c:pt>
                <c:pt idx="11541">
                  <c:v>45395.874999998894</c:v>
                </c:pt>
                <c:pt idx="11542">
                  <c:v>45395.916666665558</c:v>
                </c:pt>
                <c:pt idx="11543">
                  <c:v>45395.958333332223</c:v>
                </c:pt>
                <c:pt idx="11544">
                  <c:v>45395.999999998887</c:v>
                </c:pt>
                <c:pt idx="11545">
                  <c:v>45396.041666665551</c:v>
                </c:pt>
                <c:pt idx="11546">
                  <c:v>45396.083333332215</c:v>
                </c:pt>
                <c:pt idx="11547">
                  <c:v>45396.12499999888</c:v>
                </c:pt>
                <c:pt idx="11548">
                  <c:v>45396.166666665544</c:v>
                </c:pt>
                <c:pt idx="11549">
                  <c:v>45396.208333332208</c:v>
                </c:pt>
                <c:pt idx="11550">
                  <c:v>45396.249999998872</c:v>
                </c:pt>
                <c:pt idx="11551">
                  <c:v>45396.291666665536</c:v>
                </c:pt>
                <c:pt idx="11552">
                  <c:v>45396.333333332201</c:v>
                </c:pt>
                <c:pt idx="11553">
                  <c:v>45396.374999998865</c:v>
                </c:pt>
                <c:pt idx="11554">
                  <c:v>45396.416666665529</c:v>
                </c:pt>
                <c:pt idx="11555">
                  <c:v>45396.458333332193</c:v>
                </c:pt>
                <c:pt idx="11556">
                  <c:v>45396.499999998858</c:v>
                </c:pt>
                <c:pt idx="11557">
                  <c:v>45396.541666665522</c:v>
                </c:pt>
                <c:pt idx="11558">
                  <c:v>45396.583333332186</c:v>
                </c:pt>
                <c:pt idx="11559">
                  <c:v>45396.62499999885</c:v>
                </c:pt>
                <c:pt idx="11560">
                  <c:v>45396.666666665515</c:v>
                </c:pt>
                <c:pt idx="11561">
                  <c:v>45396.708333332179</c:v>
                </c:pt>
                <c:pt idx="11562">
                  <c:v>45396.749999998843</c:v>
                </c:pt>
                <c:pt idx="11563">
                  <c:v>45396.791666665507</c:v>
                </c:pt>
                <c:pt idx="11564">
                  <c:v>45396.833333332172</c:v>
                </c:pt>
                <c:pt idx="11565">
                  <c:v>45396.874999998836</c:v>
                </c:pt>
                <c:pt idx="11566">
                  <c:v>45396.9166666655</c:v>
                </c:pt>
                <c:pt idx="11567">
                  <c:v>45396.958333332164</c:v>
                </c:pt>
                <c:pt idx="11568">
                  <c:v>45396.999999998829</c:v>
                </c:pt>
                <c:pt idx="11569">
                  <c:v>45397.041666665493</c:v>
                </c:pt>
                <c:pt idx="11570">
                  <c:v>45397.083333332157</c:v>
                </c:pt>
                <c:pt idx="11571">
                  <c:v>45397.124999998821</c:v>
                </c:pt>
                <c:pt idx="11572">
                  <c:v>45397.166666665486</c:v>
                </c:pt>
                <c:pt idx="11573">
                  <c:v>45397.20833333215</c:v>
                </c:pt>
                <c:pt idx="11574">
                  <c:v>45397.249999998814</c:v>
                </c:pt>
                <c:pt idx="11575">
                  <c:v>45397.291666665478</c:v>
                </c:pt>
                <c:pt idx="11576">
                  <c:v>45397.333333332143</c:v>
                </c:pt>
                <c:pt idx="11577">
                  <c:v>45397.374999998807</c:v>
                </c:pt>
                <c:pt idx="11578">
                  <c:v>45397.416666665471</c:v>
                </c:pt>
                <c:pt idx="11579">
                  <c:v>45397.458333332135</c:v>
                </c:pt>
                <c:pt idx="11580">
                  <c:v>45397.499999998799</c:v>
                </c:pt>
                <c:pt idx="11581">
                  <c:v>45397.541666665464</c:v>
                </c:pt>
                <c:pt idx="11582">
                  <c:v>45397.583333332128</c:v>
                </c:pt>
                <c:pt idx="11583">
                  <c:v>45397.624999998792</c:v>
                </c:pt>
                <c:pt idx="11584">
                  <c:v>45397.666666665456</c:v>
                </c:pt>
                <c:pt idx="11585">
                  <c:v>45397.708333332121</c:v>
                </c:pt>
                <c:pt idx="11586">
                  <c:v>45397.749999998785</c:v>
                </c:pt>
                <c:pt idx="11587">
                  <c:v>45397.791666665449</c:v>
                </c:pt>
                <c:pt idx="11588">
                  <c:v>45397.833333332113</c:v>
                </c:pt>
                <c:pt idx="11589">
                  <c:v>45397.874999998778</c:v>
                </c:pt>
                <c:pt idx="11590">
                  <c:v>45397.916666665442</c:v>
                </c:pt>
                <c:pt idx="11591">
                  <c:v>45397.958333332106</c:v>
                </c:pt>
                <c:pt idx="11592">
                  <c:v>45397.99999999877</c:v>
                </c:pt>
                <c:pt idx="11593">
                  <c:v>45398.041666665435</c:v>
                </c:pt>
                <c:pt idx="11594">
                  <c:v>45398.083333332099</c:v>
                </c:pt>
                <c:pt idx="11595">
                  <c:v>45398.124999998763</c:v>
                </c:pt>
                <c:pt idx="11596">
                  <c:v>45398.166666665427</c:v>
                </c:pt>
                <c:pt idx="11597">
                  <c:v>45398.208333332092</c:v>
                </c:pt>
                <c:pt idx="11598">
                  <c:v>45398.249999998756</c:v>
                </c:pt>
                <c:pt idx="11599">
                  <c:v>45398.29166666542</c:v>
                </c:pt>
                <c:pt idx="11600">
                  <c:v>45398.333333332084</c:v>
                </c:pt>
                <c:pt idx="11601">
                  <c:v>45398.374999998749</c:v>
                </c:pt>
                <c:pt idx="11602">
                  <c:v>45398.416666665413</c:v>
                </c:pt>
                <c:pt idx="11603">
                  <c:v>45398.458333332077</c:v>
                </c:pt>
                <c:pt idx="11604">
                  <c:v>45398.499999998741</c:v>
                </c:pt>
                <c:pt idx="11605">
                  <c:v>45398.541666665406</c:v>
                </c:pt>
                <c:pt idx="11606">
                  <c:v>45398.58333333207</c:v>
                </c:pt>
                <c:pt idx="11607">
                  <c:v>45398.624999998734</c:v>
                </c:pt>
                <c:pt idx="11608">
                  <c:v>45398.666666665398</c:v>
                </c:pt>
                <c:pt idx="11609">
                  <c:v>45398.708333332062</c:v>
                </c:pt>
                <c:pt idx="11610">
                  <c:v>45398.749999998727</c:v>
                </c:pt>
                <c:pt idx="11611">
                  <c:v>45398.791666665391</c:v>
                </c:pt>
                <c:pt idx="11612">
                  <c:v>45398.833333332055</c:v>
                </c:pt>
                <c:pt idx="11613">
                  <c:v>45398.874999998719</c:v>
                </c:pt>
                <c:pt idx="11614">
                  <c:v>45398.916666665384</c:v>
                </c:pt>
                <c:pt idx="11615">
                  <c:v>45398.958333332048</c:v>
                </c:pt>
                <c:pt idx="11616">
                  <c:v>45398.999999998712</c:v>
                </c:pt>
                <c:pt idx="11617">
                  <c:v>45399.041666665376</c:v>
                </c:pt>
                <c:pt idx="11618">
                  <c:v>45399.083333332041</c:v>
                </c:pt>
                <c:pt idx="11619">
                  <c:v>45399.124999998705</c:v>
                </c:pt>
                <c:pt idx="11620">
                  <c:v>45399.166666665369</c:v>
                </c:pt>
                <c:pt idx="11621">
                  <c:v>45399.208333332033</c:v>
                </c:pt>
                <c:pt idx="11622">
                  <c:v>45399.249999998698</c:v>
                </c:pt>
                <c:pt idx="11623">
                  <c:v>45399.291666665362</c:v>
                </c:pt>
                <c:pt idx="11624">
                  <c:v>45399.333333332026</c:v>
                </c:pt>
                <c:pt idx="11625">
                  <c:v>45399.37499999869</c:v>
                </c:pt>
                <c:pt idx="11626">
                  <c:v>45399.416666665355</c:v>
                </c:pt>
                <c:pt idx="11627">
                  <c:v>45399.458333332019</c:v>
                </c:pt>
                <c:pt idx="11628">
                  <c:v>45399.499999998683</c:v>
                </c:pt>
                <c:pt idx="11629">
                  <c:v>45399.541666665347</c:v>
                </c:pt>
                <c:pt idx="11630">
                  <c:v>45399.583333332012</c:v>
                </c:pt>
                <c:pt idx="11631">
                  <c:v>45399.624999998676</c:v>
                </c:pt>
                <c:pt idx="11632">
                  <c:v>45399.66666666534</c:v>
                </c:pt>
                <c:pt idx="11633">
                  <c:v>45399.708333332004</c:v>
                </c:pt>
                <c:pt idx="11634">
                  <c:v>45399.749999998668</c:v>
                </c:pt>
                <c:pt idx="11635">
                  <c:v>45399.791666665333</c:v>
                </c:pt>
                <c:pt idx="11636">
                  <c:v>45399.833333331997</c:v>
                </c:pt>
                <c:pt idx="11637">
                  <c:v>45399.874999998661</c:v>
                </c:pt>
                <c:pt idx="11638">
                  <c:v>45399.916666665325</c:v>
                </c:pt>
                <c:pt idx="11639">
                  <c:v>45399.95833333199</c:v>
                </c:pt>
                <c:pt idx="11640">
                  <c:v>45399.999999998654</c:v>
                </c:pt>
                <c:pt idx="11641">
                  <c:v>45400.041666665318</c:v>
                </c:pt>
                <c:pt idx="11642">
                  <c:v>45400.083333331982</c:v>
                </c:pt>
                <c:pt idx="11643">
                  <c:v>45400.124999998647</c:v>
                </c:pt>
                <c:pt idx="11644">
                  <c:v>45400.166666665311</c:v>
                </c:pt>
                <c:pt idx="11645">
                  <c:v>45400.208333331975</c:v>
                </c:pt>
                <c:pt idx="11646">
                  <c:v>45400.249999998639</c:v>
                </c:pt>
                <c:pt idx="11647">
                  <c:v>45400.291666665304</c:v>
                </c:pt>
                <c:pt idx="11648">
                  <c:v>45400.333333331968</c:v>
                </c:pt>
                <c:pt idx="11649">
                  <c:v>45400.374999998632</c:v>
                </c:pt>
                <c:pt idx="11650">
                  <c:v>45400.416666665296</c:v>
                </c:pt>
                <c:pt idx="11651">
                  <c:v>45400.458333331961</c:v>
                </c:pt>
                <c:pt idx="11652">
                  <c:v>45400.499999998625</c:v>
                </c:pt>
                <c:pt idx="11653">
                  <c:v>45400.541666665289</c:v>
                </c:pt>
                <c:pt idx="11654">
                  <c:v>45400.583333331953</c:v>
                </c:pt>
                <c:pt idx="11655">
                  <c:v>45400.624999998618</c:v>
                </c:pt>
                <c:pt idx="11656">
                  <c:v>45400.666666665282</c:v>
                </c:pt>
                <c:pt idx="11657">
                  <c:v>45400.708333331946</c:v>
                </c:pt>
                <c:pt idx="11658">
                  <c:v>45400.74999999861</c:v>
                </c:pt>
                <c:pt idx="11659">
                  <c:v>45400.791666665275</c:v>
                </c:pt>
                <c:pt idx="11660">
                  <c:v>45400.833333331939</c:v>
                </c:pt>
                <c:pt idx="11661">
                  <c:v>45400.874999998603</c:v>
                </c:pt>
                <c:pt idx="11662">
                  <c:v>45400.916666665267</c:v>
                </c:pt>
                <c:pt idx="11663">
                  <c:v>45400.958333331931</c:v>
                </c:pt>
                <c:pt idx="11664">
                  <c:v>45400.999999998596</c:v>
                </c:pt>
                <c:pt idx="11665">
                  <c:v>45401.04166666526</c:v>
                </c:pt>
                <c:pt idx="11666">
                  <c:v>45401.083333331924</c:v>
                </c:pt>
                <c:pt idx="11667">
                  <c:v>45401.124999998588</c:v>
                </c:pt>
                <c:pt idx="11668">
                  <c:v>45401.166666665253</c:v>
                </c:pt>
                <c:pt idx="11669">
                  <c:v>45401.208333331917</c:v>
                </c:pt>
                <c:pt idx="11670">
                  <c:v>45401.249999998581</c:v>
                </c:pt>
                <c:pt idx="11671">
                  <c:v>45401.291666665245</c:v>
                </c:pt>
                <c:pt idx="11672">
                  <c:v>45401.33333333191</c:v>
                </c:pt>
                <c:pt idx="11673">
                  <c:v>45401.374999998574</c:v>
                </c:pt>
                <c:pt idx="11674">
                  <c:v>45401.416666665238</c:v>
                </c:pt>
                <c:pt idx="11675">
                  <c:v>45401.458333331902</c:v>
                </c:pt>
                <c:pt idx="11676">
                  <c:v>45401.499999998567</c:v>
                </c:pt>
                <c:pt idx="11677">
                  <c:v>45401.541666665231</c:v>
                </c:pt>
                <c:pt idx="11678">
                  <c:v>45401.583333331895</c:v>
                </c:pt>
                <c:pt idx="11679">
                  <c:v>45401.624999998559</c:v>
                </c:pt>
                <c:pt idx="11680">
                  <c:v>45401.666666665224</c:v>
                </c:pt>
                <c:pt idx="11681">
                  <c:v>45401.708333331888</c:v>
                </c:pt>
                <c:pt idx="11682">
                  <c:v>45401.749999998552</c:v>
                </c:pt>
                <c:pt idx="11683">
                  <c:v>45401.791666665216</c:v>
                </c:pt>
                <c:pt idx="11684">
                  <c:v>45401.833333331881</c:v>
                </c:pt>
                <c:pt idx="11685">
                  <c:v>45401.874999998545</c:v>
                </c:pt>
                <c:pt idx="11686">
                  <c:v>45401.916666665209</c:v>
                </c:pt>
                <c:pt idx="11687">
                  <c:v>45401.958333331873</c:v>
                </c:pt>
                <c:pt idx="11688">
                  <c:v>45401.999999998538</c:v>
                </c:pt>
                <c:pt idx="11689">
                  <c:v>45402.041666665202</c:v>
                </c:pt>
                <c:pt idx="11690">
                  <c:v>45402.083333331866</c:v>
                </c:pt>
                <c:pt idx="11691">
                  <c:v>45402.12499999853</c:v>
                </c:pt>
                <c:pt idx="11692">
                  <c:v>45402.166666665194</c:v>
                </c:pt>
                <c:pt idx="11693">
                  <c:v>45402.208333331859</c:v>
                </c:pt>
                <c:pt idx="11694">
                  <c:v>45402.249999998523</c:v>
                </c:pt>
                <c:pt idx="11695">
                  <c:v>45402.291666665187</c:v>
                </c:pt>
                <c:pt idx="11696">
                  <c:v>45402.333333331851</c:v>
                </c:pt>
                <c:pt idx="11697">
                  <c:v>45402.374999998516</c:v>
                </c:pt>
                <c:pt idx="11698">
                  <c:v>45402.41666666518</c:v>
                </c:pt>
                <c:pt idx="11699">
                  <c:v>45402.458333331844</c:v>
                </c:pt>
                <c:pt idx="11700">
                  <c:v>45402.499999998508</c:v>
                </c:pt>
                <c:pt idx="11701">
                  <c:v>45402.541666665173</c:v>
                </c:pt>
                <c:pt idx="11702">
                  <c:v>45402.583333331837</c:v>
                </c:pt>
                <c:pt idx="11703">
                  <c:v>45402.624999998501</c:v>
                </c:pt>
                <c:pt idx="11704">
                  <c:v>45402.666666665165</c:v>
                </c:pt>
                <c:pt idx="11705">
                  <c:v>45402.70833333183</c:v>
                </c:pt>
                <c:pt idx="11706">
                  <c:v>45402.749999998494</c:v>
                </c:pt>
                <c:pt idx="11707">
                  <c:v>45402.791666665158</c:v>
                </c:pt>
                <c:pt idx="11708">
                  <c:v>45402.833333331822</c:v>
                </c:pt>
                <c:pt idx="11709">
                  <c:v>45402.874999998487</c:v>
                </c:pt>
                <c:pt idx="11710">
                  <c:v>45402.916666665151</c:v>
                </c:pt>
                <c:pt idx="11711">
                  <c:v>45402.958333331815</c:v>
                </c:pt>
                <c:pt idx="11712">
                  <c:v>45402.999999998479</c:v>
                </c:pt>
                <c:pt idx="11713">
                  <c:v>45403.041666665144</c:v>
                </c:pt>
                <c:pt idx="11714">
                  <c:v>45403.083333331808</c:v>
                </c:pt>
                <c:pt idx="11715">
                  <c:v>45403.124999998472</c:v>
                </c:pt>
                <c:pt idx="11716">
                  <c:v>45403.166666665136</c:v>
                </c:pt>
                <c:pt idx="11717">
                  <c:v>45403.208333331801</c:v>
                </c:pt>
                <c:pt idx="11718">
                  <c:v>45403.249999998465</c:v>
                </c:pt>
                <c:pt idx="11719">
                  <c:v>45403.291666665129</c:v>
                </c:pt>
                <c:pt idx="11720">
                  <c:v>45403.333333331793</c:v>
                </c:pt>
                <c:pt idx="11721">
                  <c:v>45403.374999998457</c:v>
                </c:pt>
                <c:pt idx="11722">
                  <c:v>45403.416666665122</c:v>
                </c:pt>
                <c:pt idx="11723">
                  <c:v>45403.458333331786</c:v>
                </c:pt>
                <c:pt idx="11724">
                  <c:v>45403.49999999845</c:v>
                </c:pt>
                <c:pt idx="11725">
                  <c:v>45403.541666665114</c:v>
                </c:pt>
                <c:pt idx="11726">
                  <c:v>45403.583333331779</c:v>
                </c:pt>
                <c:pt idx="11727">
                  <c:v>45403.624999998443</c:v>
                </c:pt>
                <c:pt idx="11728">
                  <c:v>45403.666666665107</c:v>
                </c:pt>
                <c:pt idx="11729">
                  <c:v>45403.708333331771</c:v>
                </c:pt>
                <c:pt idx="11730">
                  <c:v>45403.749999998436</c:v>
                </c:pt>
                <c:pt idx="11731">
                  <c:v>45403.7916666651</c:v>
                </c:pt>
                <c:pt idx="11732">
                  <c:v>45403.833333331764</c:v>
                </c:pt>
                <c:pt idx="11733">
                  <c:v>45403.874999998428</c:v>
                </c:pt>
                <c:pt idx="11734">
                  <c:v>45403.916666665093</c:v>
                </c:pt>
                <c:pt idx="11735">
                  <c:v>45403.958333331757</c:v>
                </c:pt>
                <c:pt idx="11736">
                  <c:v>45403.999999998421</c:v>
                </c:pt>
                <c:pt idx="11737">
                  <c:v>45404.041666665085</c:v>
                </c:pt>
                <c:pt idx="11738">
                  <c:v>45404.08333333175</c:v>
                </c:pt>
                <c:pt idx="11739">
                  <c:v>45404.124999998414</c:v>
                </c:pt>
                <c:pt idx="11740">
                  <c:v>45404.166666665078</c:v>
                </c:pt>
                <c:pt idx="11741">
                  <c:v>45404.208333331742</c:v>
                </c:pt>
                <c:pt idx="11742">
                  <c:v>45404.249999998407</c:v>
                </c:pt>
                <c:pt idx="11743">
                  <c:v>45404.291666665071</c:v>
                </c:pt>
                <c:pt idx="11744">
                  <c:v>45404.333333331735</c:v>
                </c:pt>
                <c:pt idx="11745">
                  <c:v>45404.374999998399</c:v>
                </c:pt>
                <c:pt idx="11746">
                  <c:v>45404.416666665064</c:v>
                </c:pt>
                <c:pt idx="11747">
                  <c:v>45404.458333331728</c:v>
                </c:pt>
                <c:pt idx="11748">
                  <c:v>45404.499999998392</c:v>
                </c:pt>
                <c:pt idx="11749">
                  <c:v>45404.541666665056</c:v>
                </c:pt>
                <c:pt idx="11750">
                  <c:v>45404.58333333172</c:v>
                </c:pt>
                <c:pt idx="11751">
                  <c:v>45404.624999998385</c:v>
                </c:pt>
                <c:pt idx="11752">
                  <c:v>45404.666666665049</c:v>
                </c:pt>
                <c:pt idx="11753">
                  <c:v>45404.708333331713</c:v>
                </c:pt>
                <c:pt idx="11754">
                  <c:v>45404.749999998377</c:v>
                </c:pt>
                <c:pt idx="11755">
                  <c:v>45404.791666665042</c:v>
                </c:pt>
                <c:pt idx="11756">
                  <c:v>45404.833333331706</c:v>
                </c:pt>
                <c:pt idx="11757">
                  <c:v>45404.87499999837</c:v>
                </c:pt>
                <c:pt idx="11758">
                  <c:v>45404.916666665034</c:v>
                </c:pt>
                <c:pt idx="11759">
                  <c:v>45404.958333331699</c:v>
                </c:pt>
                <c:pt idx="11760">
                  <c:v>45404.999999998363</c:v>
                </c:pt>
                <c:pt idx="11761">
                  <c:v>45405.041666665027</c:v>
                </c:pt>
                <c:pt idx="11762">
                  <c:v>45405.083333331691</c:v>
                </c:pt>
                <c:pt idx="11763">
                  <c:v>45405.124999998356</c:v>
                </c:pt>
                <c:pt idx="11764">
                  <c:v>45405.16666666502</c:v>
                </c:pt>
                <c:pt idx="11765">
                  <c:v>45405.208333331684</c:v>
                </c:pt>
                <c:pt idx="11766">
                  <c:v>45405.249999998348</c:v>
                </c:pt>
                <c:pt idx="11767">
                  <c:v>45405.291666665013</c:v>
                </c:pt>
                <c:pt idx="11768">
                  <c:v>45405.333333331677</c:v>
                </c:pt>
                <c:pt idx="11769">
                  <c:v>45405.374999998341</c:v>
                </c:pt>
                <c:pt idx="11770">
                  <c:v>45405.416666665005</c:v>
                </c:pt>
                <c:pt idx="11771">
                  <c:v>45405.45833333167</c:v>
                </c:pt>
                <c:pt idx="11772">
                  <c:v>45405.499999998334</c:v>
                </c:pt>
                <c:pt idx="11773">
                  <c:v>45405.541666664998</c:v>
                </c:pt>
                <c:pt idx="11774">
                  <c:v>45405.583333331662</c:v>
                </c:pt>
                <c:pt idx="11775">
                  <c:v>45405.624999998327</c:v>
                </c:pt>
                <c:pt idx="11776">
                  <c:v>45405.666666664991</c:v>
                </c:pt>
                <c:pt idx="11777">
                  <c:v>45405.708333331655</c:v>
                </c:pt>
                <c:pt idx="11778">
                  <c:v>45405.749999998319</c:v>
                </c:pt>
                <c:pt idx="11779">
                  <c:v>45405.791666664983</c:v>
                </c:pt>
                <c:pt idx="11780">
                  <c:v>45405.833333331648</c:v>
                </c:pt>
                <c:pt idx="11781">
                  <c:v>45405.874999998312</c:v>
                </c:pt>
                <c:pt idx="11782">
                  <c:v>45405.916666664976</c:v>
                </c:pt>
                <c:pt idx="11783">
                  <c:v>45405.95833333164</c:v>
                </c:pt>
                <c:pt idx="11784">
                  <c:v>45405.999999998305</c:v>
                </c:pt>
                <c:pt idx="11785">
                  <c:v>45406.041666664969</c:v>
                </c:pt>
                <c:pt idx="11786">
                  <c:v>45406.083333331633</c:v>
                </c:pt>
                <c:pt idx="11787">
                  <c:v>45406.124999998297</c:v>
                </c:pt>
                <c:pt idx="11788">
                  <c:v>45406.166666664962</c:v>
                </c:pt>
                <c:pt idx="11789">
                  <c:v>45406.208333331626</c:v>
                </c:pt>
                <c:pt idx="11790">
                  <c:v>45406.24999999829</c:v>
                </c:pt>
                <c:pt idx="11791">
                  <c:v>45406.291666664954</c:v>
                </c:pt>
                <c:pt idx="11792">
                  <c:v>45406.333333331619</c:v>
                </c:pt>
                <c:pt idx="11793">
                  <c:v>45406.374999998283</c:v>
                </c:pt>
                <c:pt idx="11794">
                  <c:v>45406.416666664947</c:v>
                </c:pt>
                <c:pt idx="11795">
                  <c:v>45406.458333331611</c:v>
                </c:pt>
                <c:pt idx="11796">
                  <c:v>45406.499999998276</c:v>
                </c:pt>
                <c:pt idx="11797">
                  <c:v>45406.54166666494</c:v>
                </c:pt>
                <c:pt idx="11798">
                  <c:v>45406.583333331604</c:v>
                </c:pt>
                <c:pt idx="11799">
                  <c:v>45406.624999998268</c:v>
                </c:pt>
                <c:pt idx="11800">
                  <c:v>45406.666666664933</c:v>
                </c:pt>
                <c:pt idx="11801">
                  <c:v>45406.708333331597</c:v>
                </c:pt>
                <c:pt idx="11802">
                  <c:v>45406.749999998261</c:v>
                </c:pt>
                <c:pt idx="11803">
                  <c:v>45406.791666664925</c:v>
                </c:pt>
                <c:pt idx="11804">
                  <c:v>45406.83333333159</c:v>
                </c:pt>
                <c:pt idx="11805">
                  <c:v>45406.874999998254</c:v>
                </c:pt>
                <c:pt idx="11806">
                  <c:v>45406.916666664918</c:v>
                </c:pt>
                <c:pt idx="11807">
                  <c:v>45406.958333331582</c:v>
                </c:pt>
                <c:pt idx="11808">
                  <c:v>45406.999999998246</c:v>
                </c:pt>
                <c:pt idx="11809">
                  <c:v>45407.041666664911</c:v>
                </c:pt>
                <c:pt idx="11810">
                  <c:v>45407.083333331575</c:v>
                </c:pt>
                <c:pt idx="11811">
                  <c:v>45407.124999998239</c:v>
                </c:pt>
                <c:pt idx="11812">
                  <c:v>45407.166666664903</c:v>
                </c:pt>
                <c:pt idx="11813">
                  <c:v>45407.208333331568</c:v>
                </c:pt>
                <c:pt idx="11814">
                  <c:v>45407.249999998232</c:v>
                </c:pt>
                <c:pt idx="11815">
                  <c:v>45407.291666664896</c:v>
                </c:pt>
                <c:pt idx="11816">
                  <c:v>45407.33333333156</c:v>
                </c:pt>
                <c:pt idx="11817">
                  <c:v>45407.374999998225</c:v>
                </c:pt>
                <c:pt idx="11818">
                  <c:v>45407.416666664889</c:v>
                </c:pt>
                <c:pt idx="11819">
                  <c:v>45407.458333331553</c:v>
                </c:pt>
                <c:pt idx="11820">
                  <c:v>45407.499999998217</c:v>
                </c:pt>
                <c:pt idx="11821">
                  <c:v>45407.541666664882</c:v>
                </c:pt>
                <c:pt idx="11822">
                  <c:v>45407.583333331546</c:v>
                </c:pt>
                <c:pt idx="11823">
                  <c:v>45407.62499999821</c:v>
                </c:pt>
                <c:pt idx="11824">
                  <c:v>45407.666666664874</c:v>
                </c:pt>
                <c:pt idx="11825">
                  <c:v>45407.708333331539</c:v>
                </c:pt>
                <c:pt idx="11826">
                  <c:v>45407.749999998203</c:v>
                </c:pt>
                <c:pt idx="11827">
                  <c:v>45407.791666664867</c:v>
                </c:pt>
                <c:pt idx="11828">
                  <c:v>45407.833333331531</c:v>
                </c:pt>
                <c:pt idx="11829">
                  <c:v>45407.874999998196</c:v>
                </c:pt>
                <c:pt idx="11830">
                  <c:v>45407.91666666486</c:v>
                </c:pt>
                <c:pt idx="11831">
                  <c:v>45407.958333331524</c:v>
                </c:pt>
                <c:pt idx="11832">
                  <c:v>45407.999999998188</c:v>
                </c:pt>
                <c:pt idx="11833">
                  <c:v>45408.041666664853</c:v>
                </c:pt>
                <c:pt idx="11834">
                  <c:v>45408.083333331517</c:v>
                </c:pt>
                <c:pt idx="11835">
                  <c:v>45408.124999998181</c:v>
                </c:pt>
                <c:pt idx="11836">
                  <c:v>45408.166666664845</c:v>
                </c:pt>
                <c:pt idx="11837">
                  <c:v>45408.208333331509</c:v>
                </c:pt>
                <c:pt idx="11838">
                  <c:v>45408.249999998174</c:v>
                </c:pt>
                <c:pt idx="11839">
                  <c:v>45408.291666664838</c:v>
                </c:pt>
                <c:pt idx="11840">
                  <c:v>45408.333333331502</c:v>
                </c:pt>
                <c:pt idx="11841">
                  <c:v>45408.374999998166</c:v>
                </c:pt>
                <c:pt idx="11842">
                  <c:v>45408.416666664831</c:v>
                </c:pt>
                <c:pt idx="11843">
                  <c:v>45408.458333331495</c:v>
                </c:pt>
                <c:pt idx="11844">
                  <c:v>45408.499999998159</c:v>
                </c:pt>
                <c:pt idx="11845">
                  <c:v>45408.541666664823</c:v>
                </c:pt>
                <c:pt idx="11846">
                  <c:v>45408.583333331488</c:v>
                </c:pt>
                <c:pt idx="11847">
                  <c:v>45408.624999998152</c:v>
                </c:pt>
                <c:pt idx="11848">
                  <c:v>45408.666666664816</c:v>
                </c:pt>
                <c:pt idx="11849">
                  <c:v>45408.70833333148</c:v>
                </c:pt>
                <c:pt idx="11850">
                  <c:v>45408.749999998145</c:v>
                </c:pt>
                <c:pt idx="11851">
                  <c:v>45408.791666664809</c:v>
                </c:pt>
                <c:pt idx="11852">
                  <c:v>45408.833333331473</c:v>
                </c:pt>
                <c:pt idx="11853">
                  <c:v>45408.874999998137</c:v>
                </c:pt>
                <c:pt idx="11854">
                  <c:v>45408.916666664802</c:v>
                </c:pt>
                <c:pt idx="11855">
                  <c:v>45408.958333331466</c:v>
                </c:pt>
                <c:pt idx="11856">
                  <c:v>45408.99999999813</c:v>
                </c:pt>
                <c:pt idx="11857">
                  <c:v>45409.041666664794</c:v>
                </c:pt>
                <c:pt idx="11858">
                  <c:v>45409.083333331459</c:v>
                </c:pt>
                <c:pt idx="11859">
                  <c:v>45409.124999998123</c:v>
                </c:pt>
                <c:pt idx="11860">
                  <c:v>45409.166666664787</c:v>
                </c:pt>
                <c:pt idx="11861">
                  <c:v>45409.208333331451</c:v>
                </c:pt>
                <c:pt idx="11862">
                  <c:v>45409.249999998116</c:v>
                </c:pt>
                <c:pt idx="11863">
                  <c:v>45409.29166666478</c:v>
                </c:pt>
                <c:pt idx="11864">
                  <c:v>45409.333333331444</c:v>
                </c:pt>
                <c:pt idx="11865">
                  <c:v>45409.374999998108</c:v>
                </c:pt>
                <c:pt idx="11866">
                  <c:v>45409.416666664772</c:v>
                </c:pt>
                <c:pt idx="11867">
                  <c:v>45409.458333331437</c:v>
                </c:pt>
                <c:pt idx="11868">
                  <c:v>45409.499999998101</c:v>
                </c:pt>
                <c:pt idx="11869">
                  <c:v>45409.541666664765</c:v>
                </c:pt>
                <c:pt idx="11870">
                  <c:v>45409.583333331429</c:v>
                </c:pt>
                <c:pt idx="11871">
                  <c:v>45409.624999998094</c:v>
                </c:pt>
                <c:pt idx="11872">
                  <c:v>45409.666666664758</c:v>
                </c:pt>
                <c:pt idx="11873">
                  <c:v>45409.708333331422</c:v>
                </c:pt>
                <c:pt idx="11874">
                  <c:v>45409.749999998086</c:v>
                </c:pt>
                <c:pt idx="11875">
                  <c:v>45409.791666664751</c:v>
                </c:pt>
                <c:pt idx="11876">
                  <c:v>45409.833333331415</c:v>
                </c:pt>
                <c:pt idx="11877">
                  <c:v>45409.874999998079</c:v>
                </c:pt>
                <c:pt idx="11878">
                  <c:v>45409.916666664743</c:v>
                </c:pt>
                <c:pt idx="11879">
                  <c:v>45409.958333331408</c:v>
                </c:pt>
                <c:pt idx="11880">
                  <c:v>45409.999999998072</c:v>
                </c:pt>
                <c:pt idx="11881">
                  <c:v>45410.041666664736</c:v>
                </c:pt>
                <c:pt idx="11882">
                  <c:v>45410.0833333314</c:v>
                </c:pt>
                <c:pt idx="11883">
                  <c:v>45410.124999998065</c:v>
                </c:pt>
                <c:pt idx="11884">
                  <c:v>45410.166666664729</c:v>
                </c:pt>
                <c:pt idx="11885">
                  <c:v>45410.208333331393</c:v>
                </c:pt>
                <c:pt idx="11886">
                  <c:v>45410.249999998057</c:v>
                </c:pt>
                <c:pt idx="11887">
                  <c:v>45410.291666664722</c:v>
                </c:pt>
                <c:pt idx="11888">
                  <c:v>45410.333333331386</c:v>
                </c:pt>
                <c:pt idx="11889">
                  <c:v>45410.37499999805</c:v>
                </c:pt>
                <c:pt idx="11890">
                  <c:v>45410.416666664714</c:v>
                </c:pt>
                <c:pt idx="11891">
                  <c:v>45410.458333331379</c:v>
                </c:pt>
                <c:pt idx="11892">
                  <c:v>45410.499999998043</c:v>
                </c:pt>
                <c:pt idx="11893">
                  <c:v>45410.541666664707</c:v>
                </c:pt>
                <c:pt idx="11894">
                  <c:v>45410.583333331371</c:v>
                </c:pt>
                <c:pt idx="11895">
                  <c:v>45410.624999998035</c:v>
                </c:pt>
                <c:pt idx="11896">
                  <c:v>45410.6666666647</c:v>
                </c:pt>
                <c:pt idx="11897">
                  <c:v>45410.708333331364</c:v>
                </c:pt>
                <c:pt idx="11898">
                  <c:v>45410.749999998028</c:v>
                </c:pt>
                <c:pt idx="11899">
                  <c:v>45410.791666664692</c:v>
                </c:pt>
                <c:pt idx="11900">
                  <c:v>45410.833333331357</c:v>
                </c:pt>
                <c:pt idx="11901">
                  <c:v>45410.874999998021</c:v>
                </c:pt>
                <c:pt idx="11902">
                  <c:v>45410.916666664685</c:v>
                </c:pt>
                <c:pt idx="11903">
                  <c:v>45410.958333331349</c:v>
                </c:pt>
                <c:pt idx="11904">
                  <c:v>45410.999999998014</c:v>
                </c:pt>
                <c:pt idx="11905">
                  <c:v>45411.041666664678</c:v>
                </c:pt>
                <c:pt idx="11906">
                  <c:v>45411.083333331342</c:v>
                </c:pt>
                <c:pt idx="11907">
                  <c:v>45411.124999998006</c:v>
                </c:pt>
                <c:pt idx="11908">
                  <c:v>45411.166666664671</c:v>
                </c:pt>
                <c:pt idx="11909">
                  <c:v>45411.208333331335</c:v>
                </c:pt>
                <c:pt idx="11910">
                  <c:v>45411.249999997999</c:v>
                </c:pt>
                <c:pt idx="11911">
                  <c:v>45411.291666664663</c:v>
                </c:pt>
                <c:pt idx="11912">
                  <c:v>45411.333333331328</c:v>
                </c:pt>
                <c:pt idx="11913">
                  <c:v>45411.374999997992</c:v>
                </c:pt>
                <c:pt idx="11914">
                  <c:v>45411.416666664656</c:v>
                </c:pt>
                <c:pt idx="11915">
                  <c:v>45411.45833333132</c:v>
                </c:pt>
                <c:pt idx="11916">
                  <c:v>45411.499999997985</c:v>
                </c:pt>
                <c:pt idx="11917">
                  <c:v>45411.541666664649</c:v>
                </c:pt>
                <c:pt idx="11918">
                  <c:v>45411.583333331313</c:v>
                </c:pt>
                <c:pt idx="11919">
                  <c:v>45411.624999997977</c:v>
                </c:pt>
                <c:pt idx="11920">
                  <c:v>45411.666666664642</c:v>
                </c:pt>
                <c:pt idx="11921">
                  <c:v>45411.708333331306</c:v>
                </c:pt>
                <c:pt idx="11922">
                  <c:v>45411.74999999797</c:v>
                </c:pt>
                <c:pt idx="11923">
                  <c:v>45411.791666664634</c:v>
                </c:pt>
                <c:pt idx="11924">
                  <c:v>45411.833333331298</c:v>
                </c:pt>
                <c:pt idx="11925">
                  <c:v>45411.874999997963</c:v>
                </c:pt>
                <c:pt idx="11926">
                  <c:v>45411.916666664627</c:v>
                </c:pt>
                <c:pt idx="11927">
                  <c:v>45411.958333331291</c:v>
                </c:pt>
                <c:pt idx="11928">
                  <c:v>45411.999999997955</c:v>
                </c:pt>
                <c:pt idx="11929">
                  <c:v>45412.04166666462</c:v>
                </c:pt>
                <c:pt idx="11930">
                  <c:v>45412.083333331284</c:v>
                </c:pt>
                <c:pt idx="11931">
                  <c:v>45412.124999997948</c:v>
                </c:pt>
                <c:pt idx="11932">
                  <c:v>45412.166666664612</c:v>
                </c:pt>
                <c:pt idx="11933">
                  <c:v>45412.208333331277</c:v>
                </c:pt>
                <c:pt idx="11934">
                  <c:v>45412.249999997941</c:v>
                </c:pt>
                <c:pt idx="11935">
                  <c:v>45412.291666664605</c:v>
                </c:pt>
                <c:pt idx="11936">
                  <c:v>45412.333333331269</c:v>
                </c:pt>
                <c:pt idx="11937">
                  <c:v>45412.374999997934</c:v>
                </c:pt>
                <c:pt idx="11938">
                  <c:v>45412.416666664598</c:v>
                </c:pt>
                <c:pt idx="11939">
                  <c:v>45412.458333331262</c:v>
                </c:pt>
                <c:pt idx="11940">
                  <c:v>45412.499999997926</c:v>
                </c:pt>
                <c:pt idx="11941">
                  <c:v>45412.541666664591</c:v>
                </c:pt>
                <c:pt idx="11942">
                  <c:v>45412.583333331255</c:v>
                </c:pt>
                <c:pt idx="11943">
                  <c:v>45412.624999997919</c:v>
                </c:pt>
                <c:pt idx="11944">
                  <c:v>45412.666666664583</c:v>
                </c:pt>
                <c:pt idx="11945">
                  <c:v>45412.708333331248</c:v>
                </c:pt>
                <c:pt idx="11946">
                  <c:v>45412.749999997912</c:v>
                </c:pt>
                <c:pt idx="11947">
                  <c:v>45412.791666664576</c:v>
                </c:pt>
                <c:pt idx="11948">
                  <c:v>45412.83333333124</c:v>
                </c:pt>
                <c:pt idx="11949">
                  <c:v>45412.874999997905</c:v>
                </c:pt>
                <c:pt idx="11950">
                  <c:v>45412.916666664569</c:v>
                </c:pt>
                <c:pt idx="11951">
                  <c:v>45412.958333331233</c:v>
                </c:pt>
                <c:pt idx="11952">
                  <c:v>45412.999999997897</c:v>
                </c:pt>
                <c:pt idx="11953">
                  <c:v>45413.041666664561</c:v>
                </c:pt>
                <c:pt idx="11954">
                  <c:v>45413.083333331226</c:v>
                </c:pt>
                <c:pt idx="11955">
                  <c:v>45413.12499999789</c:v>
                </c:pt>
                <c:pt idx="11956">
                  <c:v>45413.166666664554</c:v>
                </c:pt>
                <c:pt idx="11957">
                  <c:v>45413.208333331218</c:v>
                </c:pt>
                <c:pt idx="11958">
                  <c:v>45413.249999997883</c:v>
                </c:pt>
                <c:pt idx="11959">
                  <c:v>45413.291666664547</c:v>
                </c:pt>
                <c:pt idx="11960">
                  <c:v>45413.333333331211</c:v>
                </c:pt>
                <c:pt idx="11961">
                  <c:v>45413.374999997875</c:v>
                </c:pt>
                <c:pt idx="11962">
                  <c:v>45413.41666666454</c:v>
                </c:pt>
                <c:pt idx="11963">
                  <c:v>45413.458333331204</c:v>
                </c:pt>
                <c:pt idx="11964">
                  <c:v>45413.499999997868</c:v>
                </c:pt>
                <c:pt idx="11965">
                  <c:v>45413.541666664532</c:v>
                </c:pt>
                <c:pt idx="11966">
                  <c:v>45413.583333331197</c:v>
                </c:pt>
                <c:pt idx="11967">
                  <c:v>45413.624999997861</c:v>
                </c:pt>
                <c:pt idx="11968">
                  <c:v>45413.666666664525</c:v>
                </c:pt>
                <c:pt idx="11969">
                  <c:v>45413.708333331189</c:v>
                </c:pt>
                <c:pt idx="11970">
                  <c:v>45413.749999997854</c:v>
                </c:pt>
                <c:pt idx="11971">
                  <c:v>45413.791666664518</c:v>
                </c:pt>
                <c:pt idx="11972">
                  <c:v>45413.833333331182</c:v>
                </c:pt>
                <c:pt idx="11973">
                  <c:v>45413.874999997846</c:v>
                </c:pt>
                <c:pt idx="11974">
                  <c:v>45413.916666664511</c:v>
                </c:pt>
                <c:pt idx="11975">
                  <c:v>45413.958333331175</c:v>
                </c:pt>
                <c:pt idx="11976">
                  <c:v>45413.999999997839</c:v>
                </c:pt>
                <c:pt idx="11977">
                  <c:v>45414.041666664503</c:v>
                </c:pt>
                <c:pt idx="11978">
                  <c:v>45414.083333331168</c:v>
                </c:pt>
                <c:pt idx="11979">
                  <c:v>45414.124999997832</c:v>
                </c:pt>
                <c:pt idx="11980">
                  <c:v>45414.166666664496</c:v>
                </c:pt>
                <c:pt idx="11981">
                  <c:v>45414.20833333116</c:v>
                </c:pt>
                <c:pt idx="11982">
                  <c:v>45414.249999997824</c:v>
                </c:pt>
                <c:pt idx="11983">
                  <c:v>45414.291666664489</c:v>
                </c:pt>
                <c:pt idx="11984">
                  <c:v>45414.333333331153</c:v>
                </c:pt>
                <c:pt idx="11985">
                  <c:v>45414.374999997817</c:v>
                </c:pt>
                <c:pt idx="11986">
                  <c:v>45414.416666664481</c:v>
                </c:pt>
                <c:pt idx="11987">
                  <c:v>45414.458333331146</c:v>
                </c:pt>
                <c:pt idx="11988">
                  <c:v>45414.49999999781</c:v>
                </c:pt>
                <c:pt idx="11989">
                  <c:v>45414.541666664474</c:v>
                </c:pt>
                <c:pt idx="11990">
                  <c:v>45414.583333331138</c:v>
                </c:pt>
                <c:pt idx="11991">
                  <c:v>45414.624999997803</c:v>
                </c:pt>
                <c:pt idx="11992">
                  <c:v>45414.666666664467</c:v>
                </c:pt>
                <c:pt idx="11993">
                  <c:v>45414.708333331131</c:v>
                </c:pt>
                <c:pt idx="11994">
                  <c:v>45414.749999997795</c:v>
                </c:pt>
                <c:pt idx="11995">
                  <c:v>45414.79166666446</c:v>
                </c:pt>
                <c:pt idx="11996">
                  <c:v>45414.833333331124</c:v>
                </c:pt>
                <c:pt idx="11997">
                  <c:v>45414.874999997788</c:v>
                </c:pt>
                <c:pt idx="11998">
                  <c:v>45414.916666664452</c:v>
                </c:pt>
                <c:pt idx="11999">
                  <c:v>45414.958333331117</c:v>
                </c:pt>
                <c:pt idx="12000">
                  <c:v>45414.999999997781</c:v>
                </c:pt>
                <c:pt idx="12001">
                  <c:v>45415.041666664445</c:v>
                </c:pt>
                <c:pt idx="12002">
                  <c:v>45415.083333331109</c:v>
                </c:pt>
                <c:pt idx="12003">
                  <c:v>45415.124999997774</c:v>
                </c:pt>
                <c:pt idx="12004">
                  <c:v>45415.166666664438</c:v>
                </c:pt>
                <c:pt idx="12005">
                  <c:v>45415.208333331102</c:v>
                </c:pt>
                <c:pt idx="12006">
                  <c:v>45415.249999997766</c:v>
                </c:pt>
                <c:pt idx="12007">
                  <c:v>45415.291666664431</c:v>
                </c:pt>
                <c:pt idx="12008">
                  <c:v>45415.333333331095</c:v>
                </c:pt>
                <c:pt idx="12009">
                  <c:v>45415.374999997759</c:v>
                </c:pt>
                <c:pt idx="12010">
                  <c:v>45415.416666664423</c:v>
                </c:pt>
                <c:pt idx="12011">
                  <c:v>45415.458333331087</c:v>
                </c:pt>
                <c:pt idx="12012">
                  <c:v>45415.499999997752</c:v>
                </c:pt>
                <c:pt idx="12013">
                  <c:v>45415.541666664416</c:v>
                </c:pt>
                <c:pt idx="12014">
                  <c:v>45415.58333333108</c:v>
                </c:pt>
                <c:pt idx="12015">
                  <c:v>45415.624999997744</c:v>
                </c:pt>
                <c:pt idx="12016">
                  <c:v>45415.666666664409</c:v>
                </c:pt>
                <c:pt idx="12017">
                  <c:v>45415.708333331073</c:v>
                </c:pt>
                <c:pt idx="12018">
                  <c:v>45415.749999997737</c:v>
                </c:pt>
                <c:pt idx="12019">
                  <c:v>45415.791666664401</c:v>
                </c:pt>
                <c:pt idx="12020">
                  <c:v>45415.833333331066</c:v>
                </c:pt>
                <c:pt idx="12021">
                  <c:v>45415.87499999773</c:v>
                </c:pt>
                <c:pt idx="12022">
                  <c:v>45415.916666664394</c:v>
                </c:pt>
                <c:pt idx="12023">
                  <c:v>45415.958333331058</c:v>
                </c:pt>
                <c:pt idx="12024">
                  <c:v>45415.999999997723</c:v>
                </c:pt>
                <c:pt idx="12025">
                  <c:v>45416.041666664387</c:v>
                </c:pt>
                <c:pt idx="12026">
                  <c:v>45416.083333331051</c:v>
                </c:pt>
                <c:pt idx="12027">
                  <c:v>45416.124999997715</c:v>
                </c:pt>
                <c:pt idx="12028">
                  <c:v>45416.16666666438</c:v>
                </c:pt>
                <c:pt idx="12029">
                  <c:v>45416.208333331044</c:v>
                </c:pt>
                <c:pt idx="12030">
                  <c:v>45416.249999997708</c:v>
                </c:pt>
                <c:pt idx="12031">
                  <c:v>45416.291666664372</c:v>
                </c:pt>
                <c:pt idx="12032">
                  <c:v>45416.333333331037</c:v>
                </c:pt>
                <c:pt idx="12033">
                  <c:v>45416.374999997701</c:v>
                </c:pt>
                <c:pt idx="12034">
                  <c:v>45416.416666664365</c:v>
                </c:pt>
                <c:pt idx="12035">
                  <c:v>45416.458333331029</c:v>
                </c:pt>
                <c:pt idx="12036">
                  <c:v>45416.499999997694</c:v>
                </c:pt>
                <c:pt idx="12037">
                  <c:v>45416.541666664358</c:v>
                </c:pt>
                <c:pt idx="12038">
                  <c:v>45416.583333331022</c:v>
                </c:pt>
                <c:pt idx="12039">
                  <c:v>45416.624999997686</c:v>
                </c:pt>
                <c:pt idx="12040">
                  <c:v>45416.66666666435</c:v>
                </c:pt>
                <c:pt idx="12041">
                  <c:v>45416.708333331015</c:v>
                </c:pt>
                <c:pt idx="12042">
                  <c:v>45416.749999997679</c:v>
                </c:pt>
                <c:pt idx="12043">
                  <c:v>45416.791666664343</c:v>
                </c:pt>
                <c:pt idx="12044">
                  <c:v>45416.833333331007</c:v>
                </c:pt>
                <c:pt idx="12045">
                  <c:v>45416.874999997672</c:v>
                </c:pt>
                <c:pt idx="12046">
                  <c:v>45416.916666664336</c:v>
                </c:pt>
                <c:pt idx="12047">
                  <c:v>45416.958333331</c:v>
                </c:pt>
                <c:pt idx="12048">
                  <c:v>45416.999999997664</c:v>
                </c:pt>
                <c:pt idx="12049">
                  <c:v>45417.041666664329</c:v>
                </c:pt>
                <c:pt idx="12050">
                  <c:v>45417.083333330993</c:v>
                </c:pt>
                <c:pt idx="12051">
                  <c:v>45417.124999997657</c:v>
                </c:pt>
                <c:pt idx="12052">
                  <c:v>45417.166666664321</c:v>
                </c:pt>
                <c:pt idx="12053">
                  <c:v>45417.208333330986</c:v>
                </c:pt>
                <c:pt idx="12054">
                  <c:v>45417.24999999765</c:v>
                </c:pt>
                <c:pt idx="12055">
                  <c:v>45417.291666664314</c:v>
                </c:pt>
                <c:pt idx="12056">
                  <c:v>45417.333333330978</c:v>
                </c:pt>
                <c:pt idx="12057">
                  <c:v>45417.374999997643</c:v>
                </c:pt>
                <c:pt idx="12058">
                  <c:v>45417.416666664307</c:v>
                </c:pt>
                <c:pt idx="12059">
                  <c:v>45417.458333330971</c:v>
                </c:pt>
                <c:pt idx="12060">
                  <c:v>45417.499999997635</c:v>
                </c:pt>
                <c:pt idx="12061">
                  <c:v>45417.5416666643</c:v>
                </c:pt>
                <c:pt idx="12062">
                  <c:v>45417.583333330964</c:v>
                </c:pt>
                <c:pt idx="12063">
                  <c:v>45417.624999997628</c:v>
                </c:pt>
                <c:pt idx="12064">
                  <c:v>45417.666666664292</c:v>
                </c:pt>
                <c:pt idx="12065">
                  <c:v>45417.708333330957</c:v>
                </c:pt>
                <c:pt idx="12066">
                  <c:v>45417.749999997621</c:v>
                </c:pt>
                <c:pt idx="12067">
                  <c:v>45417.791666664285</c:v>
                </c:pt>
                <c:pt idx="12068">
                  <c:v>45417.833333330949</c:v>
                </c:pt>
                <c:pt idx="12069">
                  <c:v>45417.874999997613</c:v>
                </c:pt>
                <c:pt idx="12070">
                  <c:v>45417.916666664278</c:v>
                </c:pt>
                <c:pt idx="12071">
                  <c:v>45417.958333330942</c:v>
                </c:pt>
                <c:pt idx="12072">
                  <c:v>45417.999999997606</c:v>
                </c:pt>
                <c:pt idx="12073">
                  <c:v>45418.04166666427</c:v>
                </c:pt>
                <c:pt idx="12074">
                  <c:v>45418.083333330935</c:v>
                </c:pt>
                <c:pt idx="12075">
                  <c:v>45418.124999997599</c:v>
                </c:pt>
                <c:pt idx="12076">
                  <c:v>45418.166666664263</c:v>
                </c:pt>
                <c:pt idx="12077">
                  <c:v>45418.208333330927</c:v>
                </c:pt>
                <c:pt idx="12078">
                  <c:v>45418.249999997592</c:v>
                </c:pt>
                <c:pt idx="12079">
                  <c:v>45418.291666664256</c:v>
                </c:pt>
                <c:pt idx="12080">
                  <c:v>45418.33333333092</c:v>
                </c:pt>
                <c:pt idx="12081">
                  <c:v>45418.374999997584</c:v>
                </c:pt>
                <c:pt idx="12082">
                  <c:v>45418.416666664249</c:v>
                </c:pt>
                <c:pt idx="12083">
                  <c:v>45418.458333330913</c:v>
                </c:pt>
                <c:pt idx="12084">
                  <c:v>45418.499999997577</c:v>
                </c:pt>
                <c:pt idx="12085">
                  <c:v>45418.541666664241</c:v>
                </c:pt>
                <c:pt idx="12086">
                  <c:v>45418.583333330906</c:v>
                </c:pt>
                <c:pt idx="12087">
                  <c:v>45418.62499999757</c:v>
                </c:pt>
                <c:pt idx="12088">
                  <c:v>45418.666666664234</c:v>
                </c:pt>
                <c:pt idx="12089">
                  <c:v>45418.708333330898</c:v>
                </c:pt>
                <c:pt idx="12090">
                  <c:v>45418.749999997563</c:v>
                </c:pt>
                <c:pt idx="12091">
                  <c:v>45418.791666664227</c:v>
                </c:pt>
                <c:pt idx="12092">
                  <c:v>45418.833333330891</c:v>
                </c:pt>
                <c:pt idx="12093">
                  <c:v>45418.874999997555</c:v>
                </c:pt>
                <c:pt idx="12094">
                  <c:v>45418.91666666422</c:v>
                </c:pt>
                <c:pt idx="12095">
                  <c:v>45418.958333330884</c:v>
                </c:pt>
                <c:pt idx="12096">
                  <c:v>45418.999999997548</c:v>
                </c:pt>
                <c:pt idx="12097">
                  <c:v>45419.041666664212</c:v>
                </c:pt>
                <c:pt idx="12098">
                  <c:v>45419.083333330876</c:v>
                </c:pt>
                <c:pt idx="12099">
                  <c:v>45419.124999997541</c:v>
                </c:pt>
                <c:pt idx="12100">
                  <c:v>45419.166666664205</c:v>
                </c:pt>
                <c:pt idx="12101">
                  <c:v>45419.208333330869</c:v>
                </c:pt>
                <c:pt idx="12102">
                  <c:v>45419.249999997533</c:v>
                </c:pt>
                <c:pt idx="12103">
                  <c:v>45419.291666664198</c:v>
                </c:pt>
                <c:pt idx="12104">
                  <c:v>45419.333333330862</c:v>
                </c:pt>
                <c:pt idx="12105">
                  <c:v>45419.374999997526</c:v>
                </c:pt>
                <c:pt idx="12106">
                  <c:v>45419.41666666419</c:v>
                </c:pt>
                <c:pt idx="12107">
                  <c:v>45419.458333330855</c:v>
                </c:pt>
                <c:pt idx="12108">
                  <c:v>45419.499999997519</c:v>
                </c:pt>
                <c:pt idx="12109">
                  <c:v>45419.541666664183</c:v>
                </c:pt>
                <c:pt idx="12110">
                  <c:v>45419.583333330847</c:v>
                </c:pt>
                <c:pt idx="12111">
                  <c:v>45419.624999997512</c:v>
                </c:pt>
                <c:pt idx="12112">
                  <c:v>45419.666666664176</c:v>
                </c:pt>
                <c:pt idx="12113">
                  <c:v>45419.70833333084</c:v>
                </c:pt>
                <c:pt idx="12114">
                  <c:v>45419.749999997504</c:v>
                </c:pt>
                <c:pt idx="12115">
                  <c:v>45419.791666664169</c:v>
                </c:pt>
                <c:pt idx="12116">
                  <c:v>45419.833333330833</c:v>
                </c:pt>
                <c:pt idx="12117">
                  <c:v>45419.874999997497</c:v>
                </c:pt>
                <c:pt idx="12118">
                  <c:v>45419.916666664161</c:v>
                </c:pt>
                <c:pt idx="12119">
                  <c:v>45419.958333330826</c:v>
                </c:pt>
                <c:pt idx="12120">
                  <c:v>45419.99999999749</c:v>
                </c:pt>
                <c:pt idx="12121">
                  <c:v>45420.041666664154</c:v>
                </c:pt>
                <c:pt idx="12122">
                  <c:v>45420.083333330818</c:v>
                </c:pt>
                <c:pt idx="12123">
                  <c:v>45420.124999997483</c:v>
                </c:pt>
                <c:pt idx="12124">
                  <c:v>45420.166666664147</c:v>
                </c:pt>
                <c:pt idx="12125">
                  <c:v>45420.208333330811</c:v>
                </c:pt>
                <c:pt idx="12126">
                  <c:v>45420.249999997475</c:v>
                </c:pt>
                <c:pt idx="12127">
                  <c:v>45420.291666664139</c:v>
                </c:pt>
                <c:pt idx="12128">
                  <c:v>45420.333333330804</c:v>
                </c:pt>
                <c:pt idx="12129">
                  <c:v>45420.374999997468</c:v>
                </c:pt>
                <c:pt idx="12130">
                  <c:v>45420.416666664132</c:v>
                </c:pt>
                <c:pt idx="12131">
                  <c:v>45420.458333330796</c:v>
                </c:pt>
                <c:pt idx="12132">
                  <c:v>45420.499999997461</c:v>
                </c:pt>
                <c:pt idx="12133">
                  <c:v>45420.541666664125</c:v>
                </c:pt>
                <c:pt idx="12134">
                  <c:v>45420.583333330789</c:v>
                </c:pt>
                <c:pt idx="12135">
                  <c:v>45420.624999997453</c:v>
                </c:pt>
                <c:pt idx="12136">
                  <c:v>45420.666666664118</c:v>
                </c:pt>
                <c:pt idx="12137">
                  <c:v>45420.708333330782</c:v>
                </c:pt>
                <c:pt idx="12138">
                  <c:v>45420.749999997446</c:v>
                </c:pt>
                <c:pt idx="12139">
                  <c:v>45420.79166666411</c:v>
                </c:pt>
                <c:pt idx="12140">
                  <c:v>45420.833333330775</c:v>
                </c:pt>
                <c:pt idx="12141">
                  <c:v>45420.874999997439</c:v>
                </c:pt>
                <c:pt idx="12142">
                  <c:v>45420.916666664103</c:v>
                </c:pt>
                <c:pt idx="12143">
                  <c:v>45420.958333330767</c:v>
                </c:pt>
                <c:pt idx="12144">
                  <c:v>45420.999999997432</c:v>
                </c:pt>
                <c:pt idx="12145">
                  <c:v>45421.041666664096</c:v>
                </c:pt>
                <c:pt idx="12146">
                  <c:v>45421.08333333076</c:v>
                </c:pt>
                <c:pt idx="12147">
                  <c:v>45421.124999997424</c:v>
                </c:pt>
                <c:pt idx="12148">
                  <c:v>45421.166666664089</c:v>
                </c:pt>
                <c:pt idx="12149">
                  <c:v>45421.208333330753</c:v>
                </c:pt>
                <c:pt idx="12150">
                  <c:v>45421.249999997417</c:v>
                </c:pt>
                <c:pt idx="12151">
                  <c:v>45421.291666664081</c:v>
                </c:pt>
              </c:numCache>
            </c:numRef>
          </c:cat>
          <c:val>
            <c:numRef>
              <c:f>Hoja1!$N$4:$N$12155</c:f>
              <c:numCache>
                <c:formatCode>General</c:formatCode>
                <c:ptCount val="121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74</c:v>
                </c:pt>
                <c:pt idx="1993">
                  <c:v>74</c:v>
                </c:pt>
                <c:pt idx="1994">
                  <c:v>74</c:v>
                </c:pt>
                <c:pt idx="1995">
                  <c:v>74</c:v>
                </c:pt>
                <c:pt idx="1996">
                  <c:v>74</c:v>
                </c:pt>
                <c:pt idx="1997">
                  <c:v>74</c:v>
                </c:pt>
                <c:pt idx="1998">
                  <c:v>74</c:v>
                </c:pt>
                <c:pt idx="1999">
                  <c:v>74</c:v>
                </c:pt>
                <c:pt idx="2000">
                  <c:v>74</c:v>
                </c:pt>
                <c:pt idx="2001">
                  <c:v>74</c:v>
                </c:pt>
                <c:pt idx="2002">
                  <c:v>74</c:v>
                </c:pt>
                <c:pt idx="2003">
                  <c:v>74</c:v>
                </c:pt>
                <c:pt idx="2004">
                  <c:v>74</c:v>
                </c:pt>
                <c:pt idx="2005">
                  <c:v>74</c:v>
                </c:pt>
                <c:pt idx="2006">
                  <c:v>74</c:v>
                </c:pt>
                <c:pt idx="2007">
                  <c:v>74</c:v>
                </c:pt>
                <c:pt idx="2008">
                  <c:v>74</c:v>
                </c:pt>
                <c:pt idx="2009">
                  <c:v>74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74</c:v>
                </c:pt>
                <c:pt idx="2014">
                  <c:v>74</c:v>
                </c:pt>
                <c:pt idx="2015">
                  <c:v>74</c:v>
                </c:pt>
                <c:pt idx="2016">
                  <c:v>74</c:v>
                </c:pt>
                <c:pt idx="2017">
                  <c:v>74</c:v>
                </c:pt>
                <c:pt idx="2018">
                  <c:v>74</c:v>
                </c:pt>
                <c:pt idx="2019">
                  <c:v>74</c:v>
                </c:pt>
                <c:pt idx="2020">
                  <c:v>74</c:v>
                </c:pt>
                <c:pt idx="2021">
                  <c:v>74</c:v>
                </c:pt>
                <c:pt idx="2022">
                  <c:v>74</c:v>
                </c:pt>
                <c:pt idx="2023">
                  <c:v>74</c:v>
                </c:pt>
                <c:pt idx="2024">
                  <c:v>74</c:v>
                </c:pt>
                <c:pt idx="2025">
                  <c:v>74</c:v>
                </c:pt>
                <c:pt idx="2026">
                  <c:v>74</c:v>
                </c:pt>
                <c:pt idx="2027">
                  <c:v>74</c:v>
                </c:pt>
                <c:pt idx="2028">
                  <c:v>74</c:v>
                </c:pt>
                <c:pt idx="2029">
                  <c:v>74</c:v>
                </c:pt>
                <c:pt idx="2030">
                  <c:v>74</c:v>
                </c:pt>
                <c:pt idx="2031">
                  <c:v>74</c:v>
                </c:pt>
                <c:pt idx="2032">
                  <c:v>74</c:v>
                </c:pt>
                <c:pt idx="2033">
                  <c:v>74</c:v>
                </c:pt>
                <c:pt idx="2034">
                  <c:v>74</c:v>
                </c:pt>
                <c:pt idx="2035">
                  <c:v>74</c:v>
                </c:pt>
                <c:pt idx="2036">
                  <c:v>74</c:v>
                </c:pt>
                <c:pt idx="2037">
                  <c:v>74</c:v>
                </c:pt>
                <c:pt idx="2038">
                  <c:v>74</c:v>
                </c:pt>
                <c:pt idx="2039">
                  <c:v>74</c:v>
                </c:pt>
                <c:pt idx="2040">
                  <c:v>74</c:v>
                </c:pt>
                <c:pt idx="2041">
                  <c:v>74</c:v>
                </c:pt>
                <c:pt idx="2042">
                  <c:v>74</c:v>
                </c:pt>
                <c:pt idx="2043">
                  <c:v>74</c:v>
                </c:pt>
                <c:pt idx="2044">
                  <c:v>74</c:v>
                </c:pt>
                <c:pt idx="2045">
                  <c:v>74</c:v>
                </c:pt>
                <c:pt idx="2046">
                  <c:v>74</c:v>
                </c:pt>
                <c:pt idx="2047">
                  <c:v>74</c:v>
                </c:pt>
                <c:pt idx="2048">
                  <c:v>74</c:v>
                </c:pt>
                <c:pt idx="2049">
                  <c:v>74</c:v>
                </c:pt>
                <c:pt idx="2050">
                  <c:v>74</c:v>
                </c:pt>
                <c:pt idx="2051">
                  <c:v>74</c:v>
                </c:pt>
                <c:pt idx="2052">
                  <c:v>74</c:v>
                </c:pt>
                <c:pt idx="2053">
                  <c:v>74</c:v>
                </c:pt>
                <c:pt idx="2054">
                  <c:v>74</c:v>
                </c:pt>
                <c:pt idx="2055">
                  <c:v>74</c:v>
                </c:pt>
                <c:pt idx="2056">
                  <c:v>74</c:v>
                </c:pt>
                <c:pt idx="2057">
                  <c:v>74</c:v>
                </c:pt>
                <c:pt idx="2058">
                  <c:v>74</c:v>
                </c:pt>
                <c:pt idx="2059">
                  <c:v>74</c:v>
                </c:pt>
                <c:pt idx="2060">
                  <c:v>74</c:v>
                </c:pt>
                <c:pt idx="2061">
                  <c:v>74</c:v>
                </c:pt>
                <c:pt idx="2062">
                  <c:v>74</c:v>
                </c:pt>
                <c:pt idx="2063">
                  <c:v>74</c:v>
                </c:pt>
                <c:pt idx="2064">
                  <c:v>74</c:v>
                </c:pt>
                <c:pt idx="2065">
                  <c:v>74</c:v>
                </c:pt>
                <c:pt idx="2066">
                  <c:v>74</c:v>
                </c:pt>
                <c:pt idx="2067">
                  <c:v>74</c:v>
                </c:pt>
                <c:pt idx="2068">
                  <c:v>74</c:v>
                </c:pt>
                <c:pt idx="2069">
                  <c:v>74</c:v>
                </c:pt>
                <c:pt idx="2070">
                  <c:v>74</c:v>
                </c:pt>
                <c:pt idx="2071">
                  <c:v>74</c:v>
                </c:pt>
                <c:pt idx="2072">
                  <c:v>74</c:v>
                </c:pt>
                <c:pt idx="2073">
                  <c:v>74</c:v>
                </c:pt>
                <c:pt idx="2074">
                  <c:v>74</c:v>
                </c:pt>
                <c:pt idx="2075">
                  <c:v>74</c:v>
                </c:pt>
                <c:pt idx="2076">
                  <c:v>74</c:v>
                </c:pt>
                <c:pt idx="2077">
                  <c:v>74</c:v>
                </c:pt>
                <c:pt idx="2078">
                  <c:v>74</c:v>
                </c:pt>
                <c:pt idx="2079">
                  <c:v>74</c:v>
                </c:pt>
                <c:pt idx="2080">
                  <c:v>74</c:v>
                </c:pt>
                <c:pt idx="2081">
                  <c:v>74</c:v>
                </c:pt>
                <c:pt idx="2082">
                  <c:v>74</c:v>
                </c:pt>
                <c:pt idx="2083">
                  <c:v>74</c:v>
                </c:pt>
                <c:pt idx="2084">
                  <c:v>74</c:v>
                </c:pt>
                <c:pt idx="2085">
                  <c:v>74</c:v>
                </c:pt>
                <c:pt idx="2086">
                  <c:v>74</c:v>
                </c:pt>
                <c:pt idx="2087">
                  <c:v>74</c:v>
                </c:pt>
                <c:pt idx="2088">
                  <c:v>74</c:v>
                </c:pt>
                <c:pt idx="2089">
                  <c:v>74</c:v>
                </c:pt>
                <c:pt idx="2090">
                  <c:v>74</c:v>
                </c:pt>
                <c:pt idx="2091">
                  <c:v>74</c:v>
                </c:pt>
                <c:pt idx="2092">
                  <c:v>74</c:v>
                </c:pt>
                <c:pt idx="2093">
                  <c:v>74</c:v>
                </c:pt>
                <c:pt idx="2094">
                  <c:v>74</c:v>
                </c:pt>
                <c:pt idx="2095">
                  <c:v>74</c:v>
                </c:pt>
                <c:pt idx="2096">
                  <c:v>74</c:v>
                </c:pt>
                <c:pt idx="2097">
                  <c:v>74</c:v>
                </c:pt>
                <c:pt idx="2098">
                  <c:v>74</c:v>
                </c:pt>
                <c:pt idx="2099">
                  <c:v>74</c:v>
                </c:pt>
                <c:pt idx="2100">
                  <c:v>74</c:v>
                </c:pt>
                <c:pt idx="2101">
                  <c:v>74</c:v>
                </c:pt>
                <c:pt idx="2102">
                  <c:v>74</c:v>
                </c:pt>
                <c:pt idx="2103">
                  <c:v>74</c:v>
                </c:pt>
                <c:pt idx="2104">
                  <c:v>74</c:v>
                </c:pt>
                <c:pt idx="2105">
                  <c:v>74</c:v>
                </c:pt>
                <c:pt idx="2106">
                  <c:v>74</c:v>
                </c:pt>
                <c:pt idx="2107">
                  <c:v>74</c:v>
                </c:pt>
                <c:pt idx="2108">
                  <c:v>74</c:v>
                </c:pt>
                <c:pt idx="2109">
                  <c:v>74</c:v>
                </c:pt>
                <c:pt idx="2110">
                  <c:v>74</c:v>
                </c:pt>
                <c:pt idx="2111">
                  <c:v>74</c:v>
                </c:pt>
                <c:pt idx="2112">
                  <c:v>74</c:v>
                </c:pt>
                <c:pt idx="2113">
                  <c:v>74</c:v>
                </c:pt>
                <c:pt idx="2114">
                  <c:v>74</c:v>
                </c:pt>
                <c:pt idx="2115">
                  <c:v>74</c:v>
                </c:pt>
                <c:pt idx="2116">
                  <c:v>74</c:v>
                </c:pt>
                <c:pt idx="2117">
                  <c:v>74</c:v>
                </c:pt>
                <c:pt idx="2118">
                  <c:v>74</c:v>
                </c:pt>
                <c:pt idx="2119">
                  <c:v>74</c:v>
                </c:pt>
                <c:pt idx="2120">
                  <c:v>74</c:v>
                </c:pt>
                <c:pt idx="2121">
                  <c:v>74</c:v>
                </c:pt>
                <c:pt idx="2122">
                  <c:v>74</c:v>
                </c:pt>
                <c:pt idx="2123">
                  <c:v>74</c:v>
                </c:pt>
                <c:pt idx="2124">
                  <c:v>74</c:v>
                </c:pt>
                <c:pt idx="2125">
                  <c:v>74</c:v>
                </c:pt>
                <c:pt idx="2126">
                  <c:v>74</c:v>
                </c:pt>
                <c:pt idx="2127">
                  <c:v>74</c:v>
                </c:pt>
                <c:pt idx="2128">
                  <c:v>74</c:v>
                </c:pt>
                <c:pt idx="2129">
                  <c:v>74</c:v>
                </c:pt>
                <c:pt idx="2130">
                  <c:v>74</c:v>
                </c:pt>
                <c:pt idx="2131">
                  <c:v>74</c:v>
                </c:pt>
                <c:pt idx="2132">
                  <c:v>74</c:v>
                </c:pt>
                <c:pt idx="2133">
                  <c:v>74</c:v>
                </c:pt>
                <c:pt idx="2134">
                  <c:v>74</c:v>
                </c:pt>
                <c:pt idx="2135">
                  <c:v>74</c:v>
                </c:pt>
                <c:pt idx="2136">
                  <c:v>74</c:v>
                </c:pt>
                <c:pt idx="2137">
                  <c:v>74</c:v>
                </c:pt>
                <c:pt idx="2138">
                  <c:v>74</c:v>
                </c:pt>
                <c:pt idx="2139">
                  <c:v>74</c:v>
                </c:pt>
                <c:pt idx="2140">
                  <c:v>74</c:v>
                </c:pt>
                <c:pt idx="2141">
                  <c:v>74</c:v>
                </c:pt>
                <c:pt idx="2142">
                  <c:v>74</c:v>
                </c:pt>
                <c:pt idx="2143">
                  <c:v>74</c:v>
                </c:pt>
                <c:pt idx="2144">
                  <c:v>74</c:v>
                </c:pt>
                <c:pt idx="2145">
                  <c:v>74</c:v>
                </c:pt>
                <c:pt idx="2146">
                  <c:v>74</c:v>
                </c:pt>
                <c:pt idx="2147">
                  <c:v>74</c:v>
                </c:pt>
                <c:pt idx="2148">
                  <c:v>74</c:v>
                </c:pt>
                <c:pt idx="2149">
                  <c:v>74</c:v>
                </c:pt>
                <c:pt idx="2150">
                  <c:v>74</c:v>
                </c:pt>
                <c:pt idx="2151">
                  <c:v>74</c:v>
                </c:pt>
                <c:pt idx="2152">
                  <c:v>74</c:v>
                </c:pt>
                <c:pt idx="2153">
                  <c:v>74</c:v>
                </c:pt>
                <c:pt idx="2154">
                  <c:v>74</c:v>
                </c:pt>
                <c:pt idx="2155">
                  <c:v>74</c:v>
                </c:pt>
                <c:pt idx="2156">
                  <c:v>74</c:v>
                </c:pt>
                <c:pt idx="2157">
                  <c:v>74</c:v>
                </c:pt>
                <c:pt idx="2158">
                  <c:v>74</c:v>
                </c:pt>
                <c:pt idx="2159">
                  <c:v>74</c:v>
                </c:pt>
                <c:pt idx="2160">
                  <c:v>74</c:v>
                </c:pt>
                <c:pt idx="2161">
                  <c:v>74</c:v>
                </c:pt>
                <c:pt idx="2162">
                  <c:v>74</c:v>
                </c:pt>
                <c:pt idx="2163">
                  <c:v>74</c:v>
                </c:pt>
                <c:pt idx="2164">
                  <c:v>74</c:v>
                </c:pt>
                <c:pt idx="2165">
                  <c:v>74</c:v>
                </c:pt>
                <c:pt idx="2166">
                  <c:v>74</c:v>
                </c:pt>
                <c:pt idx="2167">
                  <c:v>74</c:v>
                </c:pt>
                <c:pt idx="2168">
                  <c:v>74</c:v>
                </c:pt>
                <c:pt idx="2169">
                  <c:v>74</c:v>
                </c:pt>
                <c:pt idx="2170">
                  <c:v>74</c:v>
                </c:pt>
                <c:pt idx="2171">
                  <c:v>74</c:v>
                </c:pt>
                <c:pt idx="2172">
                  <c:v>74</c:v>
                </c:pt>
                <c:pt idx="2173">
                  <c:v>74</c:v>
                </c:pt>
                <c:pt idx="2174">
                  <c:v>74</c:v>
                </c:pt>
                <c:pt idx="2175">
                  <c:v>74</c:v>
                </c:pt>
                <c:pt idx="2176">
                  <c:v>74</c:v>
                </c:pt>
                <c:pt idx="2177">
                  <c:v>74</c:v>
                </c:pt>
                <c:pt idx="2178">
                  <c:v>74</c:v>
                </c:pt>
                <c:pt idx="2179">
                  <c:v>74</c:v>
                </c:pt>
                <c:pt idx="2180">
                  <c:v>74</c:v>
                </c:pt>
                <c:pt idx="2181">
                  <c:v>74</c:v>
                </c:pt>
                <c:pt idx="2182">
                  <c:v>74</c:v>
                </c:pt>
                <c:pt idx="2183">
                  <c:v>74</c:v>
                </c:pt>
                <c:pt idx="2184">
                  <c:v>74</c:v>
                </c:pt>
                <c:pt idx="2185">
                  <c:v>74</c:v>
                </c:pt>
                <c:pt idx="2186">
                  <c:v>74</c:v>
                </c:pt>
                <c:pt idx="2187">
                  <c:v>74</c:v>
                </c:pt>
                <c:pt idx="2188">
                  <c:v>74</c:v>
                </c:pt>
                <c:pt idx="2189">
                  <c:v>74</c:v>
                </c:pt>
                <c:pt idx="2190">
                  <c:v>74</c:v>
                </c:pt>
                <c:pt idx="2191">
                  <c:v>74</c:v>
                </c:pt>
                <c:pt idx="2192">
                  <c:v>74</c:v>
                </c:pt>
                <c:pt idx="2193">
                  <c:v>74</c:v>
                </c:pt>
                <c:pt idx="2194">
                  <c:v>74</c:v>
                </c:pt>
                <c:pt idx="2195">
                  <c:v>74</c:v>
                </c:pt>
                <c:pt idx="2196">
                  <c:v>74</c:v>
                </c:pt>
                <c:pt idx="2197">
                  <c:v>74</c:v>
                </c:pt>
                <c:pt idx="2198">
                  <c:v>74</c:v>
                </c:pt>
                <c:pt idx="2199">
                  <c:v>74</c:v>
                </c:pt>
                <c:pt idx="2200">
                  <c:v>74</c:v>
                </c:pt>
                <c:pt idx="2201">
                  <c:v>74</c:v>
                </c:pt>
                <c:pt idx="2202">
                  <c:v>74</c:v>
                </c:pt>
                <c:pt idx="2203">
                  <c:v>74</c:v>
                </c:pt>
                <c:pt idx="2204">
                  <c:v>74</c:v>
                </c:pt>
                <c:pt idx="2205">
                  <c:v>74</c:v>
                </c:pt>
                <c:pt idx="2206">
                  <c:v>74</c:v>
                </c:pt>
                <c:pt idx="2207">
                  <c:v>74</c:v>
                </c:pt>
                <c:pt idx="2208">
                  <c:v>74</c:v>
                </c:pt>
                <c:pt idx="2209">
                  <c:v>74</c:v>
                </c:pt>
                <c:pt idx="2210">
                  <c:v>74</c:v>
                </c:pt>
                <c:pt idx="2211">
                  <c:v>74</c:v>
                </c:pt>
                <c:pt idx="2212">
                  <c:v>74</c:v>
                </c:pt>
                <c:pt idx="2213">
                  <c:v>74</c:v>
                </c:pt>
                <c:pt idx="2214">
                  <c:v>74</c:v>
                </c:pt>
                <c:pt idx="2215">
                  <c:v>74</c:v>
                </c:pt>
                <c:pt idx="2216">
                  <c:v>74</c:v>
                </c:pt>
                <c:pt idx="2217">
                  <c:v>74</c:v>
                </c:pt>
                <c:pt idx="2218">
                  <c:v>74</c:v>
                </c:pt>
                <c:pt idx="2219">
                  <c:v>74</c:v>
                </c:pt>
                <c:pt idx="2220">
                  <c:v>74</c:v>
                </c:pt>
                <c:pt idx="2221">
                  <c:v>74</c:v>
                </c:pt>
                <c:pt idx="2222">
                  <c:v>74</c:v>
                </c:pt>
                <c:pt idx="2223">
                  <c:v>74</c:v>
                </c:pt>
                <c:pt idx="2224">
                  <c:v>74</c:v>
                </c:pt>
                <c:pt idx="2225">
                  <c:v>74</c:v>
                </c:pt>
                <c:pt idx="2226">
                  <c:v>74</c:v>
                </c:pt>
                <c:pt idx="2227">
                  <c:v>74</c:v>
                </c:pt>
                <c:pt idx="2228">
                  <c:v>74</c:v>
                </c:pt>
                <c:pt idx="2229">
                  <c:v>74</c:v>
                </c:pt>
                <c:pt idx="2230">
                  <c:v>74</c:v>
                </c:pt>
                <c:pt idx="2231">
                  <c:v>74</c:v>
                </c:pt>
                <c:pt idx="2232">
                  <c:v>74</c:v>
                </c:pt>
                <c:pt idx="2233">
                  <c:v>74</c:v>
                </c:pt>
                <c:pt idx="2234">
                  <c:v>74</c:v>
                </c:pt>
                <c:pt idx="2235">
                  <c:v>74</c:v>
                </c:pt>
                <c:pt idx="2236">
                  <c:v>74</c:v>
                </c:pt>
                <c:pt idx="2237">
                  <c:v>74</c:v>
                </c:pt>
                <c:pt idx="2238">
                  <c:v>74</c:v>
                </c:pt>
                <c:pt idx="2239">
                  <c:v>74</c:v>
                </c:pt>
                <c:pt idx="2240">
                  <c:v>74</c:v>
                </c:pt>
                <c:pt idx="2241">
                  <c:v>74</c:v>
                </c:pt>
                <c:pt idx="2242">
                  <c:v>74</c:v>
                </c:pt>
                <c:pt idx="2243">
                  <c:v>74</c:v>
                </c:pt>
                <c:pt idx="2244">
                  <c:v>74</c:v>
                </c:pt>
                <c:pt idx="2245">
                  <c:v>74</c:v>
                </c:pt>
                <c:pt idx="2246">
                  <c:v>74</c:v>
                </c:pt>
                <c:pt idx="2247">
                  <c:v>74</c:v>
                </c:pt>
                <c:pt idx="2248">
                  <c:v>74</c:v>
                </c:pt>
                <c:pt idx="2249">
                  <c:v>74</c:v>
                </c:pt>
                <c:pt idx="2250">
                  <c:v>74</c:v>
                </c:pt>
                <c:pt idx="2251">
                  <c:v>74</c:v>
                </c:pt>
                <c:pt idx="2252">
                  <c:v>74</c:v>
                </c:pt>
                <c:pt idx="2253">
                  <c:v>74</c:v>
                </c:pt>
                <c:pt idx="2254">
                  <c:v>74</c:v>
                </c:pt>
                <c:pt idx="2255">
                  <c:v>74</c:v>
                </c:pt>
                <c:pt idx="2256">
                  <c:v>74</c:v>
                </c:pt>
                <c:pt idx="2257">
                  <c:v>74</c:v>
                </c:pt>
                <c:pt idx="2258">
                  <c:v>74</c:v>
                </c:pt>
                <c:pt idx="2259">
                  <c:v>74</c:v>
                </c:pt>
                <c:pt idx="2260">
                  <c:v>74</c:v>
                </c:pt>
                <c:pt idx="2261">
                  <c:v>74</c:v>
                </c:pt>
                <c:pt idx="2262">
                  <c:v>74</c:v>
                </c:pt>
                <c:pt idx="2263">
                  <c:v>74</c:v>
                </c:pt>
                <c:pt idx="2264">
                  <c:v>74</c:v>
                </c:pt>
                <c:pt idx="2265">
                  <c:v>74</c:v>
                </c:pt>
                <c:pt idx="2266">
                  <c:v>74</c:v>
                </c:pt>
                <c:pt idx="2267">
                  <c:v>74</c:v>
                </c:pt>
                <c:pt idx="2268">
                  <c:v>74</c:v>
                </c:pt>
                <c:pt idx="2269">
                  <c:v>74</c:v>
                </c:pt>
                <c:pt idx="2270">
                  <c:v>74</c:v>
                </c:pt>
                <c:pt idx="2271">
                  <c:v>74</c:v>
                </c:pt>
                <c:pt idx="2272">
                  <c:v>74</c:v>
                </c:pt>
                <c:pt idx="2273">
                  <c:v>74</c:v>
                </c:pt>
                <c:pt idx="2274">
                  <c:v>74</c:v>
                </c:pt>
                <c:pt idx="2275">
                  <c:v>74</c:v>
                </c:pt>
                <c:pt idx="2276">
                  <c:v>74</c:v>
                </c:pt>
                <c:pt idx="2277">
                  <c:v>74</c:v>
                </c:pt>
                <c:pt idx="2278">
                  <c:v>74</c:v>
                </c:pt>
                <c:pt idx="2279">
                  <c:v>74</c:v>
                </c:pt>
                <c:pt idx="2280">
                  <c:v>74</c:v>
                </c:pt>
                <c:pt idx="2281">
                  <c:v>74</c:v>
                </c:pt>
                <c:pt idx="2282">
                  <c:v>74</c:v>
                </c:pt>
                <c:pt idx="2283">
                  <c:v>74</c:v>
                </c:pt>
                <c:pt idx="2284">
                  <c:v>74</c:v>
                </c:pt>
                <c:pt idx="2285">
                  <c:v>74</c:v>
                </c:pt>
                <c:pt idx="2286">
                  <c:v>74</c:v>
                </c:pt>
                <c:pt idx="2287">
                  <c:v>74</c:v>
                </c:pt>
                <c:pt idx="2288">
                  <c:v>74</c:v>
                </c:pt>
                <c:pt idx="2289">
                  <c:v>74</c:v>
                </c:pt>
                <c:pt idx="2290">
                  <c:v>74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74</c:v>
                </c:pt>
                <c:pt idx="2295">
                  <c:v>74</c:v>
                </c:pt>
                <c:pt idx="2296">
                  <c:v>74</c:v>
                </c:pt>
                <c:pt idx="2297">
                  <c:v>74</c:v>
                </c:pt>
                <c:pt idx="2298">
                  <c:v>74</c:v>
                </c:pt>
                <c:pt idx="2299">
                  <c:v>74</c:v>
                </c:pt>
                <c:pt idx="2300">
                  <c:v>74</c:v>
                </c:pt>
                <c:pt idx="2301">
                  <c:v>74</c:v>
                </c:pt>
                <c:pt idx="2302">
                  <c:v>74</c:v>
                </c:pt>
                <c:pt idx="2303">
                  <c:v>74</c:v>
                </c:pt>
                <c:pt idx="2304">
                  <c:v>74</c:v>
                </c:pt>
                <c:pt idx="2305">
                  <c:v>74</c:v>
                </c:pt>
                <c:pt idx="2306">
                  <c:v>74</c:v>
                </c:pt>
                <c:pt idx="2307">
                  <c:v>74</c:v>
                </c:pt>
                <c:pt idx="2308">
                  <c:v>74</c:v>
                </c:pt>
                <c:pt idx="2309">
                  <c:v>74</c:v>
                </c:pt>
                <c:pt idx="2310">
                  <c:v>74</c:v>
                </c:pt>
                <c:pt idx="2311">
                  <c:v>74</c:v>
                </c:pt>
                <c:pt idx="2312">
                  <c:v>74</c:v>
                </c:pt>
                <c:pt idx="2313">
                  <c:v>74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74</c:v>
                </c:pt>
                <c:pt idx="2325">
                  <c:v>74</c:v>
                </c:pt>
                <c:pt idx="2326">
                  <c:v>74</c:v>
                </c:pt>
                <c:pt idx="2327">
                  <c:v>74</c:v>
                </c:pt>
                <c:pt idx="2328">
                  <c:v>74</c:v>
                </c:pt>
                <c:pt idx="2329">
                  <c:v>74</c:v>
                </c:pt>
                <c:pt idx="2330">
                  <c:v>74</c:v>
                </c:pt>
                <c:pt idx="2331">
                  <c:v>74</c:v>
                </c:pt>
                <c:pt idx="2332">
                  <c:v>74</c:v>
                </c:pt>
                <c:pt idx="2333">
                  <c:v>74</c:v>
                </c:pt>
                <c:pt idx="2334">
                  <c:v>74</c:v>
                </c:pt>
                <c:pt idx="2335">
                  <c:v>74</c:v>
                </c:pt>
                <c:pt idx="2336">
                  <c:v>74</c:v>
                </c:pt>
                <c:pt idx="2337">
                  <c:v>74</c:v>
                </c:pt>
                <c:pt idx="2338">
                  <c:v>74</c:v>
                </c:pt>
                <c:pt idx="2339">
                  <c:v>74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74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</c:v>
                </c:pt>
                <c:pt idx="2413">
                  <c:v>74</c:v>
                </c:pt>
                <c:pt idx="2414">
                  <c:v>74</c:v>
                </c:pt>
                <c:pt idx="2415">
                  <c:v>74</c:v>
                </c:pt>
                <c:pt idx="2416">
                  <c:v>74</c:v>
                </c:pt>
                <c:pt idx="2417">
                  <c:v>74</c:v>
                </c:pt>
                <c:pt idx="2418">
                  <c:v>74</c:v>
                </c:pt>
                <c:pt idx="2419">
                  <c:v>74</c:v>
                </c:pt>
                <c:pt idx="2420">
                  <c:v>74</c:v>
                </c:pt>
                <c:pt idx="2421">
                  <c:v>74</c:v>
                </c:pt>
                <c:pt idx="2422">
                  <c:v>74</c:v>
                </c:pt>
                <c:pt idx="2423">
                  <c:v>74</c:v>
                </c:pt>
                <c:pt idx="2424">
                  <c:v>74</c:v>
                </c:pt>
                <c:pt idx="2425">
                  <c:v>74</c:v>
                </c:pt>
                <c:pt idx="2426">
                  <c:v>74</c:v>
                </c:pt>
                <c:pt idx="2427">
                  <c:v>74</c:v>
                </c:pt>
                <c:pt idx="2428">
                  <c:v>74</c:v>
                </c:pt>
                <c:pt idx="2429">
                  <c:v>74</c:v>
                </c:pt>
                <c:pt idx="2430">
                  <c:v>74</c:v>
                </c:pt>
                <c:pt idx="2431">
                  <c:v>74</c:v>
                </c:pt>
                <c:pt idx="2432">
                  <c:v>74</c:v>
                </c:pt>
                <c:pt idx="2433">
                  <c:v>74</c:v>
                </c:pt>
                <c:pt idx="2434">
                  <c:v>74</c:v>
                </c:pt>
                <c:pt idx="2435">
                  <c:v>74</c:v>
                </c:pt>
                <c:pt idx="2436">
                  <c:v>74</c:v>
                </c:pt>
                <c:pt idx="2437">
                  <c:v>74</c:v>
                </c:pt>
                <c:pt idx="2438">
                  <c:v>74</c:v>
                </c:pt>
                <c:pt idx="2439">
                  <c:v>74</c:v>
                </c:pt>
                <c:pt idx="2440">
                  <c:v>74</c:v>
                </c:pt>
                <c:pt idx="2441">
                  <c:v>74</c:v>
                </c:pt>
                <c:pt idx="2442">
                  <c:v>74</c:v>
                </c:pt>
                <c:pt idx="2443">
                  <c:v>74</c:v>
                </c:pt>
                <c:pt idx="2444">
                  <c:v>74</c:v>
                </c:pt>
                <c:pt idx="2445">
                  <c:v>74</c:v>
                </c:pt>
                <c:pt idx="2446">
                  <c:v>74</c:v>
                </c:pt>
                <c:pt idx="2447">
                  <c:v>74</c:v>
                </c:pt>
                <c:pt idx="2448">
                  <c:v>74</c:v>
                </c:pt>
                <c:pt idx="2449">
                  <c:v>74</c:v>
                </c:pt>
                <c:pt idx="2450">
                  <c:v>74</c:v>
                </c:pt>
                <c:pt idx="2451">
                  <c:v>74</c:v>
                </c:pt>
                <c:pt idx="2452">
                  <c:v>74</c:v>
                </c:pt>
                <c:pt idx="2453">
                  <c:v>74</c:v>
                </c:pt>
                <c:pt idx="2454">
                  <c:v>74</c:v>
                </c:pt>
                <c:pt idx="2455">
                  <c:v>74</c:v>
                </c:pt>
                <c:pt idx="2456">
                  <c:v>74</c:v>
                </c:pt>
                <c:pt idx="2457">
                  <c:v>74</c:v>
                </c:pt>
                <c:pt idx="2458">
                  <c:v>74</c:v>
                </c:pt>
                <c:pt idx="2459">
                  <c:v>74</c:v>
                </c:pt>
                <c:pt idx="2460">
                  <c:v>74</c:v>
                </c:pt>
                <c:pt idx="2461">
                  <c:v>74</c:v>
                </c:pt>
                <c:pt idx="2462">
                  <c:v>74</c:v>
                </c:pt>
                <c:pt idx="2463">
                  <c:v>74</c:v>
                </c:pt>
                <c:pt idx="2464">
                  <c:v>74</c:v>
                </c:pt>
                <c:pt idx="2465">
                  <c:v>74</c:v>
                </c:pt>
                <c:pt idx="2466">
                  <c:v>74</c:v>
                </c:pt>
                <c:pt idx="2467">
                  <c:v>74</c:v>
                </c:pt>
                <c:pt idx="2468">
                  <c:v>74</c:v>
                </c:pt>
                <c:pt idx="2469">
                  <c:v>74</c:v>
                </c:pt>
                <c:pt idx="2470">
                  <c:v>74</c:v>
                </c:pt>
                <c:pt idx="2471">
                  <c:v>74</c:v>
                </c:pt>
                <c:pt idx="2472">
                  <c:v>74</c:v>
                </c:pt>
                <c:pt idx="2473">
                  <c:v>74</c:v>
                </c:pt>
                <c:pt idx="2474">
                  <c:v>74</c:v>
                </c:pt>
                <c:pt idx="2475">
                  <c:v>74</c:v>
                </c:pt>
                <c:pt idx="2476">
                  <c:v>74</c:v>
                </c:pt>
                <c:pt idx="2477">
                  <c:v>74</c:v>
                </c:pt>
                <c:pt idx="2478">
                  <c:v>74</c:v>
                </c:pt>
                <c:pt idx="2479">
                  <c:v>74</c:v>
                </c:pt>
                <c:pt idx="2480">
                  <c:v>74</c:v>
                </c:pt>
                <c:pt idx="2481">
                  <c:v>74</c:v>
                </c:pt>
                <c:pt idx="2482">
                  <c:v>74</c:v>
                </c:pt>
                <c:pt idx="2483">
                  <c:v>74</c:v>
                </c:pt>
                <c:pt idx="2484">
                  <c:v>74</c:v>
                </c:pt>
                <c:pt idx="2485">
                  <c:v>74</c:v>
                </c:pt>
                <c:pt idx="2486">
                  <c:v>74</c:v>
                </c:pt>
                <c:pt idx="2487">
                  <c:v>74</c:v>
                </c:pt>
                <c:pt idx="2488">
                  <c:v>74</c:v>
                </c:pt>
                <c:pt idx="2489">
                  <c:v>74</c:v>
                </c:pt>
                <c:pt idx="2490">
                  <c:v>74</c:v>
                </c:pt>
                <c:pt idx="2491">
                  <c:v>74</c:v>
                </c:pt>
                <c:pt idx="2492">
                  <c:v>74</c:v>
                </c:pt>
                <c:pt idx="2493">
                  <c:v>74</c:v>
                </c:pt>
                <c:pt idx="2494">
                  <c:v>74</c:v>
                </c:pt>
                <c:pt idx="2495">
                  <c:v>74</c:v>
                </c:pt>
                <c:pt idx="2496">
                  <c:v>74</c:v>
                </c:pt>
                <c:pt idx="2497">
                  <c:v>74</c:v>
                </c:pt>
                <c:pt idx="2498">
                  <c:v>74</c:v>
                </c:pt>
                <c:pt idx="2499">
                  <c:v>74</c:v>
                </c:pt>
                <c:pt idx="2500">
                  <c:v>74</c:v>
                </c:pt>
                <c:pt idx="2501">
                  <c:v>74</c:v>
                </c:pt>
                <c:pt idx="2502">
                  <c:v>74</c:v>
                </c:pt>
                <c:pt idx="2503">
                  <c:v>74</c:v>
                </c:pt>
                <c:pt idx="2504">
                  <c:v>74</c:v>
                </c:pt>
                <c:pt idx="2505">
                  <c:v>74</c:v>
                </c:pt>
                <c:pt idx="2506">
                  <c:v>74</c:v>
                </c:pt>
                <c:pt idx="2507">
                  <c:v>74</c:v>
                </c:pt>
                <c:pt idx="2508">
                  <c:v>74</c:v>
                </c:pt>
                <c:pt idx="2509">
                  <c:v>74</c:v>
                </c:pt>
                <c:pt idx="2510">
                  <c:v>74</c:v>
                </c:pt>
                <c:pt idx="2511">
                  <c:v>74</c:v>
                </c:pt>
                <c:pt idx="2512">
                  <c:v>74</c:v>
                </c:pt>
                <c:pt idx="2513">
                  <c:v>74</c:v>
                </c:pt>
                <c:pt idx="2514">
                  <c:v>74</c:v>
                </c:pt>
                <c:pt idx="2515">
                  <c:v>74</c:v>
                </c:pt>
                <c:pt idx="2516">
                  <c:v>74</c:v>
                </c:pt>
                <c:pt idx="2517">
                  <c:v>74</c:v>
                </c:pt>
                <c:pt idx="2518">
                  <c:v>74</c:v>
                </c:pt>
                <c:pt idx="2519">
                  <c:v>74</c:v>
                </c:pt>
                <c:pt idx="2520">
                  <c:v>74</c:v>
                </c:pt>
                <c:pt idx="2521">
                  <c:v>74</c:v>
                </c:pt>
                <c:pt idx="2522">
                  <c:v>74</c:v>
                </c:pt>
                <c:pt idx="2523">
                  <c:v>74</c:v>
                </c:pt>
                <c:pt idx="2524">
                  <c:v>74</c:v>
                </c:pt>
                <c:pt idx="2525">
                  <c:v>74</c:v>
                </c:pt>
                <c:pt idx="2526">
                  <c:v>74</c:v>
                </c:pt>
                <c:pt idx="2527">
                  <c:v>74</c:v>
                </c:pt>
                <c:pt idx="2528">
                  <c:v>74</c:v>
                </c:pt>
                <c:pt idx="2529">
                  <c:v>74</c:v>
                </c:pt>
                <c:pt idx="2530">
                  <c:v>74</c:v>
                </c:pt>
                <c:pt idx="2531">
                  <c:v>74</c:v>
                </c:pt>
                <c:pt idx="2532">
                  <c:v>74</c:v>
                </c:pt>
                <c:pt idx="2533">
                  <c:v>74</c:v>
                </c:pt>
                <c:pt idx="2534">
                  <c:v>74</c:v>
                </c:pt>
                <c:pt idx="2535">
                  <c:v>74</c:v>
                </c:pt>
                <c:pt idx="2536">
                  <c:v>74</c:v>
                </c:pt>
                <c:pt idx="2537">
                  <c:v>74</c:v>
                </c:pt>
                <c:pt idx="2538">
                  <c:v>74</c:v>
                </c:pt>
                <c:pt idx="2539">
                  <c:v>74</c:v>
                </c:pt>
                <c:pt idx="2540">
                  <c:v>74</c:v>
                </c:pt>
                <c:pt idx="2541">
                  <c:v>74</c:v>
                </c:pt>
                <c:pt idx="2542">
                  <c:v>74</c:v>
                </c:pt>
                <c:pt idx="2543">
                  <c:v>74</c:v>
                </c:pt>
                <c:pt idx="2544">
                  <c:v>74</c:v>
                </c:pt>
                <c:pt idx="2545">
                  <c:v>74</c:v>
                </c:pt>
                <c:pt idx="2546">
                  <c:v>74</c:v>
                </c:pt>
                <c:pt idx="2547">
                  <c:v>74</c:v>
                </c:pt>
                <c:pt idx="2548">
                  <c:v>74</c:v>
                </c:pt>
                <c:pt idx="2549">
                  <c:v>74</c:v>
                </c:pt>
                <c:pt idx="2550">
                  <c:v>74</c:v>
                </c:pt>
                <c:pt idx="2551">
                  <c:v>74</c:v>
                </c:pt>
                <c:pt idx="2552">
                  <c:v>74</c:v>
                </c:pt>
                <c:pt idx="2553">
                  <c:v>74</c:v>
                </c:pt>
                <c:pt idx="2554">
                  <c:v>74</c:v>
                </c:pt>
                <c:pt idx="2555">
                  <c:v>74</c:v>
                </c:pt>
                <c:pt idx="2556">
                  <c:v>74</c:v>
                </c:pt>
                <c:pt idx="2557">
                  <c:v>74</c:v>
                </c:pt>
                <c:pt idx="2558">
                  <c:v>74</c:v>
                </c:pt>
                <c:pt idx="2559">
                  <c:v>74</c:v>
                </c:pt>
                <c:pt idx="2560">
                  <c:v>74</c:v>
                </c:pt>
                <c:pt idx="2561">
                  <c:v>74</c:v>
                </c:pt>
                <c:pt idx="2562">
                  <c:v>74</c:v>
                </c:pt>
                <c:pt idx="2563">
                  <c:v>74</c:v>
                </c:pt>
                <c:pt idx="2564">
                  <c:v>74</c:v>
                </c:pt>
                <c:pt idx="2565">
                  <c:v>74</c:v>
                </c:pt>
                <c:pt idx="2566">
                  <c:v>74</c:v>
                </c:pt>
                <c:pt idx="2567">
                  <c:v>74</c:v>
                </c:pt>
                <c:pt idx="2568">
                  <c:v>74</c:v>
                </c:pt>
                <c:pt idx="2569">
                  <c:v>74</c:v>
                </c:pt>
                <c:pt idx="2570">
                  <c:v>74</c:v>
                </c:pt>
                <c:pt idx="2571">
                  <c:v>74</c:v>
                </c:pt>
                <c:pt idx="2572">
                  <c:v>74</c:v>
                </c:pt>
                <c:pt idx="2573">
                  <c:v>74</c:v>
                </c:pt>
                <c:pt idx="2574">
                  <c:v>74</c:v>
                </c:pt>
                <c:pt idx="2575">
                  <c:v>74</c:v>
                </c:pt>
                <c:pt idx="2576">
                  <c:v>74</c:v>
                </c:pt>
                <c:pt idx="2577">
                  <c:v>74</c:v>
                </c:pt>
                <c:pt idx="2578">
                  <c:v>74</c:v>
                </c:pt>
                <c:pt idx="2579">
                  <c:v>74</c:v>
                </c:pt>
                <c:pt idx="2580">
                  <c:v>74</c:v>
                </c:pt>
                <c:pt idx="2581">
                  <c:v>74</c:v>
                </c:pt>
                <c:pt idx="2582">
                  <c:v>74</c:v>
                </c:pt>
                <c:pt idx="2583">
                  <c:v>74</c:v>
                </c:pt>
                <c:pt idx="2584">
                  <c:v>74</c:v>
                </c:pt>
                <c:pt idx="2585">
                  <c:v>74</c:v>
                </c:pt>
                <c:pt idx="2586">
                  <c:v>74</c:v>
                </c:pt>
                <c:pt idx="2587">
                  <c:v>74</c:v>
                </c:pt>
                <c:pt idx="2588">
                  <c:v>74</c:v>
                </c:pt>
                <c:pt idx="2589">
                  <c:v>74</c:v>
                </c:pt>
                <c:pt idx="2590">
                  <c:v>74</c:v>
                </c:pt>
                <c:pt idx="2591">
                  <c:v>74</c:v>
                </c:pt>
                <c:pt idx="2592">
                  <c:v>74</c:v>
                </c:pt>
                <c:pt idx="2593">
                  <c:v>74</c:v>
                </c:pt>
                <c:pt idx="2594">
                  <c:v>74</c:v>
                </c:pt>
                <c:pt idx="2595">
                  <c:v>74</c:v>
                </c:pt>
                <c:pt idx="2596">
                  <c:v>74</c:v>
                </c:pt>
                <c:pt idx="2597">
                  <c:v>74</c:v>
                </c:pt>
                <c:pt idx="2598">
                  <c:v>74</c:v>
                </c:pt>
                <c:pt idx="2599">
                  <c:v>74</c:v>
                </c:pt>
                <c:pt idx="2600">
                  <c:v>74</c:v>
                </c:pt>
                <c:pt idx="2601">
                  <c:v>74</c:v>
                </c:pt>
                <c:pt idx="2602">
                  <c:v>74</c:v>
                </c:pt>
                <c:pt idx="2603">
                  <c:v>74</c:v>
                </c:pt>
                <c:pt idx="2604">
                  <c:v>74</c:v>
                </c:pt>
                <c:pt idx="2605">
                  <c:v>74</c:v>
                </c:pt>
                <c:pt idx="2606">
                  <c:v>74</c:v>
                </c:pt>
                <c:pt idx="2607">
                  <c:v>74</c:v>
                </c:pt>
                <c:pt idx="2608">
                  <c:v>74</c:v>
                </c:pt>
                <c:pt idx="2609">
                  <c:v>74</c:v>
                </c:pt>
                <c:pt idx="2610">
                  <c:v>74</c:v>
                </c:pt>
                <c:pt idx="2611">
                  <c:v>74</c:v>
                </c:pt>
                <c:pt idx="2612">
                  <c:v>74</c:v>
                </c:pt>
                <c:pt idx="2613">
                  <c:v>74</c:v>
                </c:pt>
                <c:pt idx="2614">
                  <c:v>74</c:v>
                </c:pt>
                <c:pt idx="2615">
                  <c:v>74</c:v>
                </c:pt>
                <c:pt idx="2616">
                  <c:v>74</c:v>
                </c:pt>
                <c:pt idx="2617">
                  <c:v>74</c:v>
                </c:pt>
                <c:pt idx="2618">
                  <c:v>74</c:v>
                </c:pt>
                <c:pt idx="2619">
                  <c:v>74</c:v>
                </c:pt>
                <c:pt idx="2620">
                  <c:v>74</c:v>
                </c:pt>
                <c:pt idx="2621">
                  <c:v>74</c:v>
                </c:pt>
                <c:pt idx="2622">
                  <c:v>74</c:v>
                </c:pt>
                <c:pt idx="2623">
                  <c:v>74</c:v>
                </c:pt>
                <c:pt idx="2624">
                  <c:v>74</c:v>
                </c:pt>
                <c:pt idx="2625">
                  <c:v>74</c:v>
                </c:pt>
                <c:pt idx="2626">
                  <c:v>74</c:v>
                </c:pt>
                <c:pt idx="2627">
                  <c:v>74</c:v>
                </c:pt>
                <c:pt idx="2628">
                  <c:v>74</c:v>
                </c:pt>
                <c:pt idx="2629">
                  <c:v>74</c:v>
                </c:pt>
                <c:pt idx="2630">
                  <c:v>74</c:v>
                </c:pt>
                <c:pt idx="2631">
                  <c:v>74</c:v>
                </c:pt>
                <c:pt idx="2632">
                  <c:v>74</c:v>
                </c:pt>
                <c:pt idx="2633">
                  <c:v>74</c:v>
                </c:pt>
                <c:pt idx="2634">
                  <c:v>74</c:v>
                </c:pt>
                <c:pt idx="2635">
                  <c:v>74</c:v>
                </c:pt>
                <c:pt idx="2636">
                  <c:v>74</c:v>
                </c:pt>
                <c:pt idx="2637">
                  <c:v>74</c:v>
                </c:pt>
                <c:pt idx="2638">
                  <c:v>74</c:v>
                </c:pt>
                <c:pt idx="2639">
                  <c:v>74</c:v>
                </c:pt>
                <c:pt idx="2640">
                  <c:v>74</c:v>
                </c:pt>
                <c:pt idx="2641">
                  <c:v>74</c:v>
                </c:pt>
                <c:pt idx="2642">
                  <c:v>74</c:v>
                </c:pt>
                <c:pt idx="2643">
                  <c:v>74</c:v>
                </c:pt>
                <c:pt idx="2644">
                  <c:v>74</c:v>
                </c:pt>
                <c:pt idx="2645">
                  <c:v>74</c:v>
                </c:pt>
                <c:pt idx="2646">
                  <c:v>74</c:v>
                </c:pt>
                <c:pt idx="2647">
                  <c:v>74</c:v>
                </c:pt>
                <c:pt idx="2648">
                  <c:v>74</c:v>
                </c:pt>
                <c:pt idx="2649">
                  <c:v>74</c:v>
                </c:pt>
                <c:pt idx="2650">
                  <c:v>74</c:v>
                </c:pt>
                <c:pt idx="2651">
                  <c:v>74</c:v>
                </c:pt>
                <c:pt idx="2652">
                  <c:v>74</c:v>
                </c:pt>
                <c:pt idx="2653">
                  <c:v>74</c:v>
                </c:pt>
                <c:pt idx="2654">
                  <c:v>74</c:v>
                </c:pt>
                <c:pt idx="2655">
                  <c:v>74</c:v>
                </c:pt>
                <c:pt idx="2656">
                  <c:v>74</c:v>
                </c:pt>
                <c:pt idx="2657">
                  <c:v>74</c:v>
                </c:pt>
                <c:pt idx="2658">
                  <c:v>74</c:v>
                </c:pt>
                <c:pt idx="2659">
                  <c:v>74</c:v>
                </c:pt>
                <c:pt idx="2660">
                  <c:v>74</c:v>
                </c:pt>
                <c:pt idx="2661">
                  <c:v>74</c:v>
                </c:pt>
                <c:pt idx="2662">
                  <c:v>74</c:v>
                </c:pt>
                <c:pt idx="2663">
                  <c:v>74</c:v>
                </c:pt>
                <c:pt idx="2664">
                  <c:v>74</c:v>
                </c:pt>
                <c:pt idx="2665">
                  <c:v>74</c:v>
                </c:pt>
                <c:pt idx="2666">
                  <c:v>74</c:v>
                </c:pt>
                <c:pt idx="2667">
                  <c:v>74</c:v>
                </c:pt>
                <c:pt idx="2668">
                  <c:v>74</c:v>
                </c:pt>
                <c:pt idx="2669">
                  <c:v>74</c:v>
                </c:pt>
                <c:pt idx="2670">
                  <c:v>74</c:v>
                </c:pt>
                <c:pt idx="2671">
                  <c:v>74</c:v>
                </c:pt>
                <c:pt idx="2672">
                  <c:v>74</c:v>
                </c:pt>
                <c:pt idx="2673">
                  <c:v>74</c:v>
                </c:pt>
                <c:pt idx="2674">
                  <c:v>74</c:v>
                </c:pt>
                <c:pt idx="2675">
                  <c:v>74</c:v>
                </c:pt>
                <c:pt idx="2676">
                  <c:v>74</c:v>
                </c:pt>
                <c:pt idx="2677">
                  <c:v>74</c:v>
                </c:pt>
                <c:pt idx="2678">
                  <c:v>74</c:v>
                </c:pt>
                <c:pt idx="2679">
                  <c:v>74</c:v>
                </c:pt>
                <c:pt idx="2680">
                  <c:v>74</c:v>
                </c:pt>
                <c:pt idx="2681">
                  <c:v>74</c:v>
                </c:pt>
                <c:pt idx="2682">
                  <c:v>74</c:v>
                </c:pt>
                <c:pt idx="2683">
                  <c:v>74</c:v>
                </c:pt>
                <c:pt idx="2684">
                  <c:v>74</c:v>
                </c:pt>
                <c:pt idx="2685">
                  <c:v>74</c:v>
                </c:pt>
                <c:pt idx="2686">
                  <c:v>74</c:v>
                </c:pt>
                <c:pt idx="2687">
                  <c:v>74</c:v>
                </c:pt>
                <c:pt idx="2688">
                  <c:v>74</c:v>
                </c:pt>
                <c:pt idx="2689">
                  <c:v>74</c:v>
                </c:pt>
                <c:pt idx="2690">
                  <c:v>74</c:v>
                </c:pt>
                <c:pt idx="2691">
                  <c:v>74</c:v>
                </c:pt>
                <c:pt idx="2692">
                  <c:v>74</c:v>
                </c:pt>
                <c:pt idx="2693">
                  <c:v>74</c:v>
                </c:pt>
                <c:pt idx="2694">
                  <c:v>74</c:v>
                </c:pt>
                <c:pt idx="2695">
                  <c:v>74</c:v>
                </c:pt>
                <c:pt idx="2696">
                  <c:v>74</c:v>
                </c:pt>
                <c:pt idx="2697">
                  <c:v>74</c:v>
                </c:pt>
                <c:pt idx="2698">
                  <c:v>74</c:v>
                </c:pt>
                <c:pt idx="2699">
                  <c:v>74</c:v>
                </c:pt>
                <c:pt idx="2700">
                  <c:v>74</c:v>
                </c:pt>
                <c:pt idx="2701">
                  <c:v>74</c:v>
                </c:pt>
                <c:pt idx="2702">
                  <c:v>74</c:v>
                </c:pt>
                <c:pt idx="2703">
                  <c:v>74</c:v>
                </c:pt>
                <c:pt idx="2704">
                  <c:v>74</c:v>
                </c:pt>
                <c:pt idx="2705">
                  <c:v>74</c:v>
                </c:pt>
                <c:pt idx="2706">
                  <c:v>74</c:v>
                </c:pt>
                <c:pt idx="2707">
                  <c:v>74</c:v>
                </c:pt>
                <c:pt idx="2708">
                  <c:v>74</c:v>
                </c:pt>
                <c:pt idx="2709">
                  <c:v>74</c:v>
                </c:pt>
                <c:pt idx="2710">
                  <c:v>74</c:v>
                </c:pt>
                <c:pt idx="2711">
                  <c:v>74</c:v>
                </c:pt>
                <c:pt idx="2712">
                  <c:v>74</c:v>
                </c:pt>
                <c:pt idx="2713">
                  <c:v>74</c:v>
                </c:pt>
                <c:pt idx="2714">
                  <c:v>74</c:v>
                </c:pt>
                <c:pt idx="2715">
                  <c:v>74</c:v>
                </c:pt>
                <c:pt idx="2716">
                  <c:v>74</c:v>
                </c:pt>
                <c:pt idx="2717">
                  <c:v>74</c:v>
                </c:pt>
                <c:pt idx="2718">
                  <c:v>74</c:v>
                </c:pt>
                <c:pt idx="2719">
                  <c:v>74</c:v>
                </c:pt>
                <c:pt idx="2720">
                  <c:v>74</c:v>
                </c:pt>
                <c:pt idx="2721">
                  <c:v>74</c:v>
                </c:pt>
                <c:pt idx="2722">
                  <c:v>74</c:v>
                </c:pt>
                <c:pt idx="2723">
                  <c:v>74</c:v>
                </c:pt>
                <c:pt idx="2724">
                  <c:v>74</c:v>
                </c:pt>
                <c:pt idx="2725">
                  <c:v>74</c:v>
                </c:pt>
                <c:pt idx="2726">
                  <c:v>74</c:v>
                </c:pt>
                <c:pt idx="2727">
                  <c:v>74</c:v>
                </c:pt>
                <c:pt idx="2728">
                  <c:v>74</c:v>
                </c:pt>
                <c:pt idx="2729">
                  <c:v>74</c:v>
                </c:pt>
                <c:pt idx="2730">
                  <c:v>74</c:v>
                </c:pt>
                <c:pt idx="2731">
                  <c:v>74</c:v>
                </c:pt>
                <c:pt idx="2732">
                  <c:v>74</c:v>
                </c:pt>
                <c:pt idx="2733">
                  <c:v>74</c:v>
                </c:pt>
                <c:pt idx="2734">
                  <c:v>74</c:v>
                </c:pt>
                <c:pt idx="2735">
                  <c:v>74</c:v>
                </c:pt>
                <c:pt idx="2736">
                  <c:v>74</c:v>
                </c:pt>
                <c:pt idx="2737">
                  <c:v>74</c:v>
                </c:pt>
                <c:pt idx="2738">
                  <c:v>74</c:v>
                </c:pt>
                <c:pt idx="2739">
                  <c:v>74</c:v>
                </c:pt>
                <c:pt idx="2740">
                  <c:v>74</c:v>
                </c:pt>
                <c:pt idx="2741">
                  <c:v>74</c:v>
                </c:pt>
                <c:pt idx="2742">
                  <c:v>74</c:v>
                </c:pt>
                <c:pt idx="2743">
                  <c:v>74</c:v>
                </c:pt>
                <c:pt idx="2744">
                  <c:v>74</c:v>
                </c:pt>
                <c:pt idx="2745">
                  <c:v>74</c:v>
                </c:pt>
                <c:pt idx="2746">
                  <c:v>74</c:v>
                </c:pt>
                <c:pt idx="2747">
                  <c:v>74</c:v>
                </c:pt>
                <c:pt idx="2748">
                  <c:v>74</c:v>
                </c:pt>
                <c:pt idx="2749">
                  <c:v>74</c:v>
                </c:pt>
                <c:pt idx="2750">
                  <c:v>74</c:v>
                </c:pt>
                <c:pt idx="2751">
                  <c:v>74</c:v>
                </c:pt>
                <c:pt idx="2752">
                  <c:v>74</c:v>
                </c:pt>
                <c:pt idx="2753">
                  <c:v>74</c:v>
                </c:pt>
                <c:pt idx="2754">
                  <c:v>74</c:v>
                </c:pt>
                <c:pt idx="2755">
                  <c:v>74</c:v>
                </c:pt>
                <c:pt idx="2756">
                  <c:v>74</c:v>
                </c:pt>
                <c:pt idx="2757">
                  <c:v>74</c:v>
                </c:pt>
                <c:pt idx="2758">
                  <c:v>74</c:v>
                </c:pt>
                <c:pt idx="2759">
                  <c:v>74</c:v>
                </c:pt>
                <c:pt idx="2760">
                  <c:v>74</c:v>
                </c:pt>
                <c:pt idx="2761">
                  <c:v>74</c:v>
                </c:pt>
                <c:pt idx="2762">
                  <c:v>74</c:v>
                </c:pt>
                <c:pt idx="2763">
                  <c:v>74</c:v>
                </c:pt>
                <c:pt idx="2764">
                  <c:v>74</c:v>
                </c:pt>
                <c:pt idx="2765">
                  <c:v>74</c:v>
                </c:pt>
                <c:pt idx="2766">
                  <c:v>74</c:v>
                </c:pt>
                <c:pt idx="2767">
                  <c:v>74</c:v>
                </c:pt>
                <c:pt idx="2768">
                  <c:v>74</c:v>
                </c:pt>
                <c:pt idx="2769">
                  <c:v>74</c:v>
                </c:pt>
                <c:pt idx="2770">
                  <c:v>74</c:v>
                </c:pt>
                <c:pt idx="2771">
                  <c:v>74</c:v>
                </c:pt>
                <c:pt idx="2772">
                  <c:v>74</c:v>
                </c:pt>
                <c:pt idx="2773">
                  <c:v>74</c:v>
                </c:pt>
                <c:pt idx="2774">
                  <c:v>74</c:v>
                </c:pt>
                <c:pt idx="2775">
                  <c:v>74</c:v>
                </c:pt>
                <c:pt idx="2776">
                  <c:v>74</c:v>
                </c:pt>
                <c:pt idx="2777">
                  <c:v>74</c:v>
                </c:pt>
                <c:pt idx="2778">
                  <c:v>74</c:v>
                </c:pt>
                <c:pt idx="2779">
                  <c:v>74</c:v>
                </c:pt>
                <c:pt idx="2780">
                  <c:v>74</c:v>
                </c:pt>
                <c:pt idx="2781">
                  <c:v>74</c:v>
                </c:pt>
                <c:pt idx="2782">
                  <c:v>74</c:v>
                </c:pt>
                <c:pt idx="2783">
                  <c:v>74</c:v>
                </c:pt>
                <c:pt idx="2784">
                  <c:v>74</c:v>
                </c:pt>
                <c:pt idx="2785">
                  <c:v>74</c:v>
                </c:pt>
                <c:pt idx="2786">
                  <c:v>74</c:v>
                </c:pt>
                <c:pt idx="2787">
                  <c:v>74</c:v>
                </c:pt>
                <c:pt idx="2788">
                  <c:v>74</c:v>
                </c:pt>
                <c:pt idx="2789">
                  <c:v>74</c:v>
                </c:pt>
                <c:pt idx="2790">
                  <c:v>74</c:v>
                </c:pt>
                <c:pt idx="2791">
                  <c:v>74</c:v>
                </c:pt>
                <c:pt idx="2792">
                  <c:v>74</c:v>
                </c:pt>
                <c:pt idx="2793">
                  <c:v>74</c:v>
                </c:pt>
                <c:pt idx="2794">
                  <c:v>74</c:v>
                </c:pt>
                <c:pt idx="2795">
                  <c:v>74</c:v>
                </c:pt>
                <c:pt idx="2796">
                  <c:v>74</c:v>
                </c:pt>
                <c:pt idx="2797">
                  <c:v>74</c:v>
                </c:pt>
                <c:pt idx="2798">
                  <c:v>74</c:v>
                </c:pt>
                <c:pt idx="2799">
                  <c:v>74</c:v>
                </c:pt>
                <c:pt idx="2800">
                  <c:v>74</c:v>
                </c:pt>
                <c:pt idx="2801">
                  <c:v>74</c:v>
                </c:pt>
                <c:pt idx="2802">
                  <c:v>74</c:v>
                </c:pt>
                <c:pt idx="2803">
                  <c:v>74</c:v>
                </c:pt>
                <c:pt idx="2804">
                  <c:v>74</c:v>
                </c:pt>
                <c:pt idx="2805">
                  <c:v>74</c:v>
                </c:pt>
                <c:pt idx="2806">
                  <c:v>74</c:v>
                </c:pt>
                <c:pt idx="2807">
                  <c:v>74</c:v>
                </c:pt>
                <c:pt idx="2808">
                  <c:v>74</c:v>
                </c:pt>
                <c:pt idx="2809">
                  <c:v>74</c:v>
                </c:pt>
                <c:pt idx="2810">
                  <c:v>74</c:v>
                </c:pt>
                <c:pt idx="2811">
                  <c:v>74</c:v>
                </c:pt>
                <c:pt idx="2812">
                  <c:v>74</c:v>
                </c:pt>
                <c:pt idx="2813">
                  <c:v>74</c:v>
                </c:pt>
                <c:pt idx="2814">
                  <c:v>74</c:v>
                </c:pt>
                <c:pt idx="2815">
                  <c:v>74</c:v>
                </c:pt>
                <c:pt idx="2816">
                  <c:v>74</c:v>
                </c:pt>
                <c:pt idx="2817">
                  <c:v>74</c:v>
                </c:pt>
                <c:pt idx="2818">
                  <c:v>74</c:v>
                </c:pt>
                <c:pt idx="2819">
                  <c:v>74</c:v>
                </c:pt>
                <c:pt idx="2820">
                  <c:v>74</c:v>
                </c:pt>
                <c:pt idx="2821">
                  <c:v>74</c:v>
                </c:pt>
                <c:pt idx="2822">
                  <c:v>74</c:v>
                </c:pt>
                <c:pt idx="2823">
                  <c:v>74</c:v>
                </c:pt>
                <c:pt idx="2824">
                  <c:v>74</c:v>
                </c:pt>
                <c:pt idx="2825">
                  <c:v>74</c:v>
                </c:pt>
                <c:pt idx="2826">
                  <c:v>74</c:v>
                </c:pt>
                <c:pt idx="2827">
                  <c:v>74</c:v>
                </c:pt>
                <c:pt idx="2828">
                  <c:v>74</c:v>
                </c:pt>
                <c:pt idx="2829">
                  <c:v>74</c:v>
                </c:pt>
                <c:pt idx="2830">
                  <c:v>74</c:v>
                </c:pt>
                <c:pt idx="2831">
                  <c:v>74</c:v>
                </c:pt>
                <c:pt idx="2832">
                  <c:v>74</c:v>
                </c:pt>
                <c:pt idx="2833">
                  <c:v>74</c:v>
                </c:pt>
                <c:pt idx="2834">
                  <c:v>74</c:v>
                </c:pt>
                <c:pt idx="2835">
                  <c:v>74</c:v>
                </c:pt>
                <c:pt idx="2836">
                  <c:v>74</c:v>
                </c:pt>
                <c:pt idx="2837">
                  <c:v>74</c:v>
                </c:pt>
                <c:pt idx="2838">
                  <c:v>74</c:v>
                </c:pt>
                <c:pt idx="2839">
                  <c:v>74</c:v>
                </c:pt>
                <c:pt idx="2840">
                  <c:v>74</c:v>
                </c:pt>
                <c:pt idx="2841">
                  <c:v>74</c:v>
                </c:pt>
                <c:pt idx="2842">
                  <c:v>74</c:v>
                </c:pt>
                <c:pt idx="2843">
                  <c:v>74</c:v>
                </c:pt>
                <c:pt idx="2844">
                  <c:v>74</c:v>
                </c:pt>
                <c:pt idx="2845">
                  <c:v>74</c:v>
                </c:pt>
                <c:pt idx="2846">
                  <c:v>74</c:v>
                </c:pt>
                <c:pt idx="2847">
                  <c:v>74</c:v>
                </c:pt>
                <c:pt idx="2848">
                  <c:v>74</c:v>
                </c:pt>
                <c:pt idx="2849">
                  <c:v>74</c:v>
                </c:pt>
                <c:pt idx="2850">
                  <c:v>74</c:v>
                </c:pt>
                <c:pt idx="2851">
                  <c:v>74</c:v>
                </c:pt>
                <c:pt idx="2852">
                  <c:v>74</c:v>
                </c:pt>
                <c:pt idx="2853">
                  <c:v>74</c:v>
                </c:pt>
                <c:pt idx="2854">
                  <c:v>74</c:v>
                </c:pt>
                <c:pt idx="2855">
                  <c:v>74</c:v>
                </c:pt>
                <c:pt idx="2856">
                  <c:v>74</c:v>
                </c:pt>
                <c:pt idx="2857">
                  <c:v>74</c:v>
                </c:pt>
                <c:pt idx="2858">
                  <c:v>74</c:v>
                </c:pt>
                <c:pt idx="2859">
                  <c:v>74</c:v>
                </c:pt>
                <c:pt idx="2860">
                  <c:v>74</c:v>
                </c:pt>
                <c:pt idx="2861">
                  <c:v>74</c:v>
                </c:pt>
                <c:pt idx="2862">
                  <c:v>74</c:v>
                </c:pt>
                <c:pt idx="2863">
                  <c:v>74</c:v>
                </c:pt>
                <c:pt idx="2864">
                  <c:v>74</c:v>
                </c:pt>
                <c:pt idx="2865">
                  <c:v>74</c:v>
                </c:pt>
                <c:pt idx="2866">
                  <c:v>74</c:v>
                </c:pt>
                <c:pt idx="2867">
                  <c:v>74</c:v>
                </c:pt>
                <c:pt idx="2868">
                  <c:v>74</c:v>
                </c:pt>
                <c:pt idx="2869">
                  <c:v>74</c:v>
                </c:pt>
                <c:pt idx="2870">
                  <c:v>74</c:v>
                </c:pt>
                <c:pt idx="2871">
                  <c:v>74</c:v>
                </c:pt>
                <c:pt idx="2872">
                  <c:v>74</c:v>
                </c:pt>
                <c:pt idx="2873">
                  <c:v>74</c:v>
                </c:pt>
                <c:pt idx="2874">
                  <c:v>74</c:v>
                </c:pt>
                <c:pt idx="2875">
                  <c:v>74</c:v>
                </c:pt>
                <c:pt idx="2876">
                  <c:v>74</c:v>
                </c:pt>
                <c:pt idx="2877">
                  <c:v>74</c:v>
                </c:pt>
                <c:pt idx="2878">
                  <c:v>74</c:v>
                </c:pt>
                <c:pt idx="2879">
                  <c:v>74</c:v>
                </c:pt>
                <c:pt idx="2880">
                  <c:v>74</c:v>
                </c:pt>
                <c:pt idx="2881">
                  <c:v>74</c:v>
                </c:pt>
                <c:pt idx="2882">
                  <c:v>74</c:v>
                </c:pt>
                <c:pt idx="2883">
                  <c:v>74</c:v>
                </c:pt>
                <c:pt idx="2884">
                  <c:v>74</c:v>
                </c:pt>
                <c:pt idx="2885">
                  <c:v>74</c:v>
                </c:pt>
                <c:pt idx="2886">
                  <c:v>74</c:v>
                </c:pt>
                <c:pt idx="2887">
                  <c:v>74</c:v>
                </c:pt>
                <c:pt idx="2888">
                  <c:v>74</c:v>
                </c:pt>
                <c:pt idx="2889">
                  <c:v>74</c:v>
                </c:pt>
                <c:pt idx="2890">
                  <c:v>74</c:v>
                </c:pt>
                <c:pt idx="2891">
                  <c:v>74</c:v>
                </c:pt>
                <c:pt idx="2892">
                  <c:v>74</c:v>
                </c:pt>
                <c:pt idx="2893">
                  <c:v>74</c:v>
                </c:pt>
                <c:pt idx="2894">
                  <c:v>74</c:v>
                </c:pt>
                <c:pt idx="2895">
                  <c:v>74</c:v>
                </c:pt>
                <c:pt idx="2896">
                  <c:v>74</c:v>
                </c:pt>
                <c:pt idx="2897">
                  <c:v>74</c:v>
                </c:pt>
                <c:pt idx="2898">
                  <c:v>74</c:v>
                </c:pt>
                <c:pt idx="2899">
                  <c:v>74</c:v>
                </c:pt>
                <c:pt idx="2900">
                  <c:v>74</c:v>
                </c:pt>
                <c:pt idx="2901">
                  <c:v>74</c:v>
                </c:pt>
                <c:pt idx="2902">
                  <c:v>74</c:v>
                </c:pt>
                <c:pt idx="2903">
                  <c:v>74</c:v>
                </c:pt>
                <c:pt idx="2904">
                  <c:v>74</c:v>
                </c:pt>
                <c:pt idx="2905">
                  <c:v>74</c:v>
                </c:pt>
                <c:pt idx="2906">
                  <c:v>74</c:v>
                </c:pt>
                <c:pt idx="2907">
                  <c:v>74</c:v>
                </c:pt>
                <c:pt idx="2908">
                  <c:v>74</c:v>
                </c:pt>
                <c:pt idx="2909">
                  <c:v>74</c:v>
                </c:pt>
                <c:pt idx="2910">
                  <c:v>74</c:v>
                </c:pt>
                <c:pt idx="2911">
                  <c:v>74</c:v>
                </c:pt>
                <c:pt idx="2912">
                  <c:v>74</c:v>
                </c:pt>
                <c:pt idx="2913">
                  <c:v>74</c:v>
                </c:pt>
                <c:pt idx="2914">
                  <c:v>74</c:v>
                </c:pt>
                <c:pt idx="2915">
                  <c:v>74</c:v>
                </c:pt>
                <c:pt idx="2916">
                  <c:v>74</c:v>
                </c:pt>
                <c:pt idx="2917">
                  <c:v>74</c:v>
                </c:pt>
                <c:pt idx="2918">
                  <c:v>74</c:v>
                </c:pt>
                <c:pt idx="2919">
                  <c:v>74</c:v>
                </c:pt>
                <c:pt idx="2920">
                  <c:v>74</c:v>
                </c:pt>
                <c:pt idx="2921">
                  <c:v>74</c:v>
                </c:pt>
                <c:pt idx="2922">
                  <c:v>74</c:v>
                </c:pt>
                <c:pt idx="2923">
                  <c:v>74</c:v>
                </c:pt>
                <c:pt idx="2924">
                  <c:v>74</c:v>
                </c:pt>
                <c:pt idx="2925">
                  <c:v>74</c:v>
                </c:pt>
                <c:pt idx="2926">
                  <c:v>74</c:v>
                </c:pt>
                <c:pt idx="2927">
                  <c:v>74</c:v>
                </c:pt>
                <c:pt idx="2928">
                  <c:v>74</c:v>
                </c:pt>
                <c:pt idx="2929">
                  <c:v>74</c:v>
                </c:pt>
                <c:pt idx="2930">
                  <c:v>74</c:v>
                </c:pt>
                <c:pt idx="2931">
                  <c:v>74</c:v>
                </c:pt>
                <c:pt idx="2932">
                  <c:v>74</c:v>
                </c:pt>
                <c:pt idx="2933">
                  <c:v>74</c:v>
                </c:pt>
                <c:pt idx="2934">
                  <c:v>74</c:v>
                </c:pt>
                <c:pt idx="2935">
                  <c:v>74</c:v>
                </c:pt>
                <c:pt idx="2936">
                  <c:v>74</c:v>
                </c:pt>
                <c:pt idx="2937">
                  <c:v>74</c:v>
                </c:pt>
                <c:pt idx="2938">
                  <c:v>74</c:v>
                </c:pt>
                <c:pt idx="2939">
                  <c:v>74</c:v>
                </c:pt>
                <c:pt idx="2940">
                  <c:v>74</c:v>
                </c:pt>
                <c:pt idx="2941">
                  <c:v>74</c:v>
                </c:pt>
                <c:pt idx="2942">
                  <c:v>74</c:v>
                </c:pt>
                <c:pt idx="2943">
                  <c:v>74</c:v>
                </c:pt>
                <c:pt idx="2944">
                  <c:v>74</c:v>
                </c:pt>
                <c:pt idx="2945">
                  <c:v>74</c:v>
                </c:pt>
                <c:pt idx="2946">
                  <c:v>74</c:v>
                </c:pt>
                <c:pt idx="2947">
                  <c:v>74</c:v>
                </c:pt>
                <c:pt idx="2948">
                  <c:v>74</c:v>
                </c:pt>
                <c:pt idx="2949">
                  <c:v>74</c:v>
                </c:pt>
                <c:pt idx="2950">
                  <c:v>74</c:v>
                </c:pt>
                <c:pt idx="2951">
                  <c:v>74</c:v>
                </c:pt>
                <c:pt idx="2952">
                  <c:v>74</c:v>
                </c:pt>
                <c:pt idx="2953">
                  <c:v>74</c:v>
                </c:pt>
                <c:pt idx="2954">
                  <c:v>74</c:v>
                </c:pt>
                <c:pt idx="2955">
                  <c:v>74</c:v>
                </c:pt>
                <c:pt idx="2956">
                  <c:v>74</c:v>
                </c:pt>
                <c:pt idx="2957">
                  <c:v>74</c:v>
                </c:pt>
                <c:pt idx="2958">
                  <c:v>74</c:v>
                </c:pt>
                <c:pt idx="2959">
                  <c:v>74</c:v>
                </c:pt>
                <c:pt idx="2960">
                  <c:v>74</c:v>
                </c:pt>
                <c:pt idx="2961">
                  <c:v>74</c:v>
                </c:pt>
                <c:pt idx="2962">
                  <c:v>74</c:v>
                </c:pt>
                <c:pt idx="2963">
                  <c:v>74</c:v>
                </c:pt>
                <c:pt idx="2964">
                  <c:v>74</c:v>
                </c:pt>
                <c:pt idx="2965">
                  <c:v>74</c:v>
                </c:pt>
                <c:pt idx="2966">
                  <c:v>74</c:v>
                </c:pt>
                <c:pt idx="2967">
                  <c:v>74</c:v>
                </c:pt>
                <c:pt idx="2968">
                  <c:v>74</c:v>
                </c:pt>
                <c:pt idx="2969">
                  <c:v>74</c:v>
                </c:pt>
                <c:pt idx="2970">
                  <c:v>74</c:v>
                </c:pt>
                <c:pt idx="2971">
                  <c:v>74</c:v>
                </c:pt>
                <c:pt idx="2972">
                  <c:v>74</c:v>
                </c:pt>
                <c:pt idx="2973">
                  <c:v>74</c:v>
                </c:pt>
                <c:pt idx="2974">
                  <c:v>74</c:v>
                </c:pt>
                <c:pt idx="2975">
                  <c:v>74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74</c:v>
                </c:pt>
                <c:pt idx="2982">
                  <c:v>74</c:v>
                </c:pt>
                <c:pt idx="2983">
                  <c:v>74</c:v>
                </c:pt>
                <c:pt idx="2984">
                  <c:v>74</c:v>
                </c:pt>
                <c:pt idx="2985">
                  <c:v>74</c:v>
                </c:pt>
                <c:pt idx="2986">
                  <c:v>74</c:v>
                </c:pt>
                <c:pt idx="2987">
                  <c:v>74</c:v>
                </c:pt>
                <c:pt idx="2988">
                  <c:v>74</c:v>
                </c:pt>
                <c:pt idx="2989">
                  <c:v>74</c:v>
                </c:pt>
                <c:pt idx="2990">
                  <c:v>74</c:v>
                </c:pt>
                <c:pt idx="2991">
                  <c:v>74</c:v>
                </c:pt>
                <c:pt idx="2992">
                  <c:v>74</c:v>
                </c:pt>
                <c:pt idx="2993">
                  <c:v>74</c:v>
                </c:pt>
                <c:pt idx="2994">
                  <c:v>74</c:v>
                </c:pt>
                <c:pt idx="2995">
                  <c:v>74</c:v>
                </c:pt>
                <c:pt idx="2996">
                  <c:v>74</c:v>
                </c:pt>
                <c:pt idx="2997">
                  <c:v>74</c:v>
                </c:pt>
                <c:pt idx="2998">
                  <c:v>74</c:v>
                </c:pt>
                <c:pt idx="2999">
                  <c:v>74</c:v>
                </c:pt>
                <c:pt idx="3000">
                  <c:v>74</c:v>
                </c:pt>
                <c:pt idx="3001">
                  <c:v>74</c:v>
                </c:pt>
                <c:pt idx="3002">
                  <c:v>74</c:v>
                </c:pt>
                <c:pt idx="3003">
                  <c:v>74</c:v>
                </c:pt>
                <c:pt idx="3004">
                  <c:v>74</c:v>
                </c:pt>
                <c:pt idx="3005">
                  <c:v>74</c:v>
                </c:pt>
                <c:pt idx="3006">
                  <c:v>74</c:v>
                </c:pt>
                <c:pt idx="3007">
                  <c:v>74</c:v>
                </c:pt>
                <c:pt idx="3008">
                  <c:v>74</c:v>
                </c:pt>
                <c:pt idx="3009">
                  <c:v>74</c:v>
                </c:pt>
                <c:pt idx="3010">
                  <c:v>74</c:v>
                </c:pt>
                <c:pt idx="3011">
                  <c:v>74</c:v>
                </c:pt>
                <c:pt idx="3012">
                  <c:v>74</c:v>
                </c:pt>
                <c:pt idx="3013">
                  <c:v>74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</c:v>
                </c:pt>
                <c:pt idx="3119">
                  <c:v>74</c:v>
                </c:pt>
                <c:pt idx="3120">
                  <c:v>74</c:v>
                </c:pt>
                <c:pt idx="3121">
                  <c:v>74</c:v>
                </c:pt>
                <c:pt idx="3122">
                  <c:v>74</c:v>
                </c:pt>
                <c:pt idx="3123">
                  <c:v>74</c:v>
                </c:pt>
                <c:pt idx="3124">
                  <c:v>74</c:v>
                </c:pt>
                <c:pt idx="3125">
                  <c:v>74</c:v>
                </c:pt>
                <c:pt idx="3126">
                  <c:v>74</c:v>
                </c:pt>
                <c:pt idx="3127">
                  <c:v>74</c:v>
                </c:pt>
                <c:pt idx="3128">
                  <c:v>74</c:v>
                </c:pt>
                <c:pt idx="3129">
                  <c:v>74</c:v>
                </c:pt>
                <c:pt idx="3130">
                  <c:v>74</c:v>
                </c:pt>
                <c:pt idx="3131">
                  <c:v>74</c:v>
                </c:pt>
                <c:pt idx="3132">
                  <c:v>74</c:v>
                </c:pt>
                <c:pt idx="3133">
                  <c:v>74</c:v>
                </c:pt>
                <c:pt idx="3134">
                  <c:v>74</c:v>
                </c:pt>
                <c:pt idx="3135">
                  <c:v>74</c:v>
                </c:pt>
                <c:pt idx="3136">
                  <c:v>74</c:v>
                </c:pt>
                <c:pt idx="3137">
                  <c:v>74</c:v>
                </c:pt>
                <c:pt idx="3138">
                  <c:v>74</c:v>
                </c:pt>
                <c:pt idx="3139">
                  <c:v>74</c:v>
                </c:pt>
                <c:pt idx="3140">
                  <c:v>74</c:v>
                </c:pt>
                <c:pt idx="3141">
                  <c:v>74</c:v>
                </c:pt>
                <c:pt idx="3142">
                  <c:v>74</c:v>
                </c:pt>
                <c:pt idx="3143">
                  <c:v>74</c:v>
                </c:pt>
                <c:pt idx="3144">
                  <c:v>74</c:v>
                </c:pt>
                <c:pt idx="3145">
                  <c:v>74</c:v>
                </c:pt>
                <c:pt idx="3146">
                  <c:v>74</c:v>
                </c:pt>
                <c:pt idx="3147">
                  <c:v>74</c:v>
                </c:pt>
                <c:pt idx="3148">
                  <c:v>74</c:v>
                </c:pt>
                <c:pt idx="3149">
                  <c:v>74</c:v>
                </c:pt>
                <c:pt idx="3150">
                  <c:v>74</c:v>
                </c:pt>
                <c:pt idx="3151">
                  <c:v>74</c:v>
                </c:pt>
                <c:pt idx="3152">
                  <c:v>74</c:v>
                </c:pt>
                <c:pt idx="3153">
                  <c:v>74</c:v>
                </c:pt>
                <c:pt idx="3154">
                  <c:v>74</c:v>
                </c:pt>
                <c:pt idx="3155">
                  <c:v>74</c:v>
                </c:pt>
                <c:pt idx="3156">
                  <c:v>74</c:v>
                </c:pt>
                <c:pt idx="3157">
                  <c:v>74</c:v>
                </c:pt>
                <c:pt idx="3158">
                  <c:v>74</c:v>
                </c:pt>
                <c:pt idx="3159">
                  <c:v>74</c:v>
                </c:pt>
                <c:pt idx="3160">
                  <c:v>74</c:v>
                </c:pt>
                <c:pt idx="3161">
                  <c:v>74</c:v>
                </c:pt>
                <c:pt idx="3162">
                  <c:v>74</c:v>
                </c:pt>
                <c:pt idx="3163">
                  <c:v>74</c:v>
                </c:pt>
                <c:pt idx="3164">
                  <c:v>74</c:v>
                </c:pt>
                <c:pt idx="3165">
                  <c:v>74</c:v>
                </c:pt>
                <c:pt idx="3166">
                  <c:v>74</c:v>
                </c:pt>
                <c:pt idx="3167">
                  <c:v>74</c:v>
                </c:pt>
                <c:pt idx="3168">
                  <c:v>151</c:v>
                </c:pt>
                <c:pt idx="3169">
                  <c:v>151</c:v>
                </c:pt>
                <c:pt idx="3170">
                  <c:v>151</c:v>
                </c:pt>
                <c:pt idx="3171">
                  <c:v>151</c:v>
                </c:pt>
                <c:pt idx="3172">
                  <c:v>151</c:v>
                </c:pt>
                <c:pt idx="3173">
                  <c:v>151</c:v>
                </c:pt>
                <c:pt idx="3174">
                  <c:v>151</c:v>
                </c:pt>
                <c:pt idx="3175">
                  <c:v>151</c:v>
                </c:pt>
                <c:pt idx="3176">
                  <c:v>151</c:v>
                </c:pt>
                <c:pt idx="3177">
                  <c:v>151</c:v>
                </c:pt>
                <c:pt idx="3178">
                  <c:v>151</c:v>
                </c:pt>
                <c:pt idx="3179">
                  <c:v>151</c:v>
                </c:pt>
                <c:pt idx="3180">
                  <c:v>151</c:v>
                </c:pt>
                <c:pt idx="3181">
                  <c:v>151</c:v>
                </c:pt>
                <c:pt idx="3182">
                  <c:v>151</c:v>
                </c:pt>
                <c:pt idx="3183">
                  <c:v>151</c:v>
                </c:pt>
                <c:pt idx="3184">
                  <c:v>151</c:v>
                </c:pt>
                <c:pt idx="3185">
                  <c:v>151</c:v>
                </c:pt>
                <c:pt idx="3186">
                  <c:v>151</c:v>
                </c:pt>
                <c:pt idx="3187">
                  <c:v>151</c:v>
                </c:pt>
                <c:pt idx="3188">
                  <c:v>151</c:v>
                </c:pt>
                <c:pt idx="3189">
                  <c:v>151</c:v>
                </c:pt>
                <c:pt idx="3190">
                  <c:v>151</c:v>
                </c:pt>
                <c:pt idx="3191">
                  <c:v>151</c:v>
                </c:pt>
                <c:pt idx="3192">
                  <c:v>151</c:v>
                </c:pt>
                <c:pt idx="3193">
                  <c:v>151</c:v>
                </c:pt>
                <c:pt idx="3194">
                  <c:v>151</c:v>
                </c:pt>
                <c:pt idx="3195">
                  <c:v>151</c:v>
                </c:pt>
                <c:pt idx="3196">
                  <c:v>151</c:v>
                </c:pt>
                <c:pt idx="3197">
                  <c:v>151</c:v>
                </c:pt>
                <c:pt idx="3198">
                  <c:v>151</c:v>
                </c:pt>
                <c:pt idx="3199">
                  <c:v>151</c:v>
                </c:pt>
                <c:pt idx="3200">
                  <c:v>151</c:v>
                </c:pt>
                <c:pt idx="3201">
                  <c:v>151</c:v>
                </c:pt>
                <c:pt idx="3202">
                  <c:v>151</c:v>
                </c:pt>
                <c:pt idx="3203">
                  <c:v>151</c:v>
                </c:pt>
                <c:pt idx="3204">
                  <c:v>151</c:v>
                </c:pt>
                <c:pt idx="3205">
                  <c:v>151</c:v>
                </c:pt>
                <c:pt idx="3206">
                  <c:v>151</c:v>
                </c:pt>
                <c:pt idx="3207">
                  <c:v>151</c:v>
                </c:pt>
                <c:pt idx="3208">
                  <c:v>151</c:v>
                </c:pt>
                <c:pt idx="3209">
                  <c:v>151</c:v>
                </c:pt>
                <c:pt idx="3210">
                  <c:v>151</c:v>
                </c:pt>
                <c:pt idx="3211">
                  <c:v>151</c:v>
                </c:pt>
                <c:pt idx="3212">
                  <c:v>151</c:v>
                </c:pt>
                <c:pt idx="3213">
                  <c:v>151</c:v>
                </c:pt>
                <c:pt idx="3214">
                  <c:v>151</c:v>
                </c:pt>
                <c:pt idx="3215">
                  <c:v>151</c:v>
                </c:pt>
                <c:pt idx="3216">
                  <c:v>151</c:v>
                </c:pt>
                <c:pt idx="3217">
                  <c:v>151</c:v>
                </c:pt>
                <c:pt idx="3218">
                  <c:v>151</c:v>
                </c:pt>
                <c:pt idx="3219">
                  <c:v>151</c:v>
                </c:pt>
                <c:pt idx="3220">
                  <c:v>151</c:v>
                </c:pt>
                <c:pt idx="3221">
                  <c:v>151</c:v>
                </c:pt>
                <c:pt idx="3222">
                  <c:v>151</c:v>
                </c:pt>
                <c:pt idx="3223">
                  <c:v>151</c:v>
                </c:pt>
                <c:pt idx="3224">
                  <c:v>151</c:v>
                </c:pt>
                <c:pt idx="3225">
                  <c:v>151</c:v>
                </c:pt>
                <c:pt idx="3226">
                  <c:v>151</c:v>
                </c:pt>
                <c:pt idx="3227">
                  <c:v>151</c:v>
                </c:pt>
                <c:pt idx="3228">
                  <c:v>151</c:v>
                </c:pt>
                <c:pt idx="3229">
                  <c:v>151</c:v>
                </c:pt>
                <c:pt idx="3230">
                  <c:v>151</c:v>
                </c:pt>
                <c:pt idx="3231">
                  <c:v>151</c:v>
                </c:pt>
                <c:pt idx="3232">
                  <c:v>151</c:v>
                </c:pt>
                <c:pt idx="3233">
                  <c:v>151</c:v>
                </c:pt>
                <c:pt idx="3234">
                  <c:v>151</c:v>
                </c:pt>
                <c:pt idx="3235">
                  <c:v>151</c:v>
                </c:pt>
                <c:pt idx="3236">
                  <c:v>151</c:v>
                </c:pt>
                <c:pt idx="3237">
                  <c:v>151</c:v>
                </c:pt>
                <c:pt idx="3238">
                  <c:v>151</c:v>
                </c:pt>
                <c:pt idx="3239">
                  <c:v>151</c:v>
                </c:pt>
                <c:pt idx="3240">
                  <c:v>151</c:v>
                </c:pt>
                <c:pt idx="3241">
                  <c:v>151</c:v>
                </c:pt>
                <c:pt idx="3242">
                  <c:v>151</c:v>
                </c:pt>
                <c:pt idx="3243">
                  <c:v>151</c:v>
                </c:pt>
                <c:pt idx="3244">
                  <c:v>151</c:v>
                </c:pt>
                <c:pt idx="3245">
                  <c:v>151</c:v>
                </c:pt>
                <c:pt idx="3246">
                  <c:v>151</c:v>
                </c:pt>
                <c:pt idx="3247">
                  <c:v>151</c:v>
                </c:pt>
                <c:pt idx="3248">
                  <c:v>151</c:v>
                </c:pt>
                <c:pt idx="3249">
                  <c:v>151</c:v>
                </c:pt>
                <c:pt idx="3250">
                  <c:v>151</c:v>
                </c:pt>
                <c:pt idx="3251">
                  <c:v>151</c:v>
                </c:pt>
                <c:pt idx="3252">
                  <c:v>151</c:v>
                </c:pt>
                <c:pt idx="3253">
                  <c:v>151</c:v>
                </c:pt>
                <c:pt idx="3254">
                  <c:v>151</c:v>
                </c:pt>
                <c:pt idx="3255">
                  <c:v>151</c:v>
                </c:pt>
                <c:pt idx="3256">
                  <c:v>151</c:v>
                </c:pt>
                <c:pt idx="3257">
                  <c:v>151</c:v>
                </c:pt>
                <c:pt idx="3258">
                  <c:v>151</c:v>
                </c:pt>
                <c:pt idx="3259">
                  <c:v>151</c:v>
                </c:pt>
                <c:pt idx="3260">
                  <c:v>151</c:v>
                </c:pt>
                <c:pt idx="3261">
                  <c:v>151</c:v>
                </c:pt>
                <c:pt idx="3262">
                  <c:v>151</c:v>
                </c:pt>
                <c:pt idx="3263">
                  <c:v>151</c:v>
                </c:pt>
                <c:pt idx="3264">
                  <c:v>151</c:v>
                </c:pt>
                <c:pt idx="3265">
                  <c:v>151</c:v>
                </c:pt>
                <c:pt idx="3266">
                  <c:v>151</c:v>
                </c:pt>
                <c:pt idx="3267">
                  <c:v>151</c:v>
                </c:pt>
                <c:pt idx="3268">
                  <c:v>151</c:v>
                </c:pt>
                <c:pt idx="3269">
                  <c:v>151</c:v>
                </c:pt>
                <c:pt idx="3270">
                  <c:v>151</c:v>
                </c:pt>
                <c:pt idx="3271">
                  <c:v>151</c:v>
                </c:pt>
                <c:pt idx="3272">
                  <c:v>151</c:v>
                </c:pt>
                <c:pt idx="3273">
                  <c:v>151</c:v>
                </c:pt>
                <c:pt idx="3274">
                  <c:v>151</c:v>
                </c:pt>
                <c:pt idx="3275">
                  <c:v>151</c:v>
                </c:pt>
                <c:pt idx="3276">
                  <c:v>151</c:v>
                </c:pt>
                <c:pt idx="3277">
                  <c:v>151</c:v>
                </c:pt>
                <c:pt idx="3278">
                  <c:v>151</c:v>
                </c:pt>
                <c:pt idx="3279">
                  <c:v>151</c:v>
                </c:pt>
                <c:pt idx="3280">
                  <c:v>151</c:v>
                </c:pt>
                <c:pt idx="3281">
                  <c:v>151</c:v>
                </c:pt>
                <c:pt idx="3282">
                  <c:v>151</c:v>
                </c:pt>
                <c:pt idx="3283">
                  <c:v>151</c:v>
                </c:pt>
                <c:pt idx="3284">
                  <c:v>151</c:v>
                </c:pt>
                <c:pt idx="3285">
                  <c:v>151</c:v>
                </c:pt>
                <c:pt idx="3286">
                  <c:v>151</c:v>
                </c:pt>
                <c:pt idx="3287">
                  <c:v>151</c:v>
                </c:pt>
                <c:pt idx="3288">
                  <c:v>151</c:v>
                </c:pt>
                <c:pt idx="3289">
                  <c:v>151</c:v>
                </c:pt>
                <c:pt idx="3290">
                  <c:v>151</c:v>
                </c:pt>
                <c:pt idx="3291">
                  <c:v>151</c:v>
                </c:pt>
                <c:pt idx="3292">
                  <c:v>151</c:v>
                </c:pt>
                <c:pt idx="3293">
                  <c:v>151</c:v>
                </c:pt>
                <c:pt idx="3294">
                  <c:v>151</c:v>
                </c:pt>
                <c:pt idx="3295">
                  <c:v>151</c:v>
                </c:pt>
                <c:pt idx="3296">
                  <c:v>151</c:v>
                </c:pt>
                <c:pt idx="3297">
                  <c:v>151</c:v>
                </c:pt>
                <c:pt idx="3298">
                  <c:v>151</c:v>
                </c:pt>
                <c:pt idx="3299">
                  <c:v>151</c:v>
                </c:pt>
                <c:pt idx="3300">
                  <c:v>151</c:v>
                </c:pt>
                <c:pt idx="3301">
                  <c:v>151</c:v>
                </c:pt>
                <c:pt idx="3302">
                  <c:v>151</c:v>
                </c:pt>
                <c:pt idx="3303">
                  <c:v>151</c:v>
                </c:pt>
                <c:pt idx="3304">
                  <c:v>151</c:v>
                </c:pt>
                <c:pt idx="3305">
                  <c:v>151</c:v>
                </c:pt>
                <c:pt idx="3306">
                  <c:v>151</c:v>
                </c:pt>
                <c:pt idx="3307">
                  <c:v>151</c:v>
                </c:pt>
                <c:pt idx="3308">
                  <c:v>151</c:v>
                </c:pt>
                <c:pt idx="3309">
                  <c:v>151</c:v>
                </c:pt>
                <c:pt idx="3310">
                  <c:v>151</c:v>
                </c:pt>
                <c:pt idx="3311">
                  <c:v>151</c:v>
                </c:pt>
                <c:pt idx="3312">
                  <c:v>151</c:v>
                </c:pt>
                <c:pt idx="3313">
                  <c:v>151</c:v>
                </c:pt>
                <c:pt idx="3314">
                  <c:v>151</c:v>
                </c:pt>
                <c:pt idx="3315">
                  <c:v>151</c:v>
                </c:pt>
                <c:pt idx="3316">
                  <c:v>151</c:v>
                </c:pt>
                <c:pt idx="3317">
                  <c:v>151</c:v>
                </c:pt>
                <c:pt idx="3318">
                  <c:v>151</c:v>
                </c:pt>
                <c:pt idx="3319">
                  <c:v>151</c:v>
                </c:pt>
                <c:pt idx="3320">
                  <c:v>151</c:v>
                </c:pt>
                <c:pt idx="3321">
                  <c:v>151</c:v>
                </c:pt>
                <c:pt idx="3322">
                  <c:v>151</c:v>
                </c:pt>
                <c:pt idx="3323">
                  <c:v>151</c:v>
                </c:pt>
                <c:pt idx="3324">
                  <c:v>151</c:v>
                </c:pt>
                <c:pt idx="3325">
                  <c:v>151</c:v>
                </c:pt>
                <c:pt idx="3326">
                  <c:v>151</c:v>
                </c:pt>
                <c:pt idx="3327">
                  <c:v>151</c:v>
                </c:pt>
                <c:pt idx="3328">
                  <c:v>151</c:v>
                </c:pt>
                <c:pt idx="3329">
                  <c:v>151</c:v>
                </c:pt>
                <c:pt idx="3330">
                  <c:v>151</c:v>
                </c:pt>
                <c:pt idx="3331">
                  <c:v>151</c:v>
                </c:pt>
                <c:pt idx="3332">
                  <c:v>151</c:v>
                </c:pt>
                <c:pt idx="3333">
                  <c:v>151</c:v>
                </c:pt>
                <c:pt idx="3334">
                  <c:v>151</c:v>
                </c:pt>
                <c:pt idx="3335">
                  <c:v>151</c:v>
                </c:pt>
                <c:pt idx="3336">
                  <c:v>151</c:v>
                </c:pt>
                <c:pt idx="3337">
                  <c:v>151</c:v>
                </c:pt>
                <c:pt idx="3338">
                  <c:v>151</c:v>
                </c:pt>
                <c:pt idx="3339">
                  <c:v>151</c:v>
                </c:pt>
                <c:pt idx="3340">
                  <c:v>151</c:v>
                </c:pt>
                <c:pt idx="3341">
                  <c:v>151</c:v>
                </c:pt>
                <c:pt idx="3342">
                  <c:v>151</c:v>
                </c:pt>
                <c:pt idx="3343">
                  <c:v>151</c:v>
                </c:pt>
                <c:pt idx="3344">
                  <c:v>151</c:v>
                </c:pt>
                <c:pt idx="3345">
                  <c:v>151</c:v>
                </c:pt>
                <c:pt idx="3346">
                  <c:v>151</c:v>
                </c:pt>
                <c:pt idx="3347">
                  <c:v>151</c:v>
                </c:pt>
                <c:pt idx="3348">
                  <c:v>151</c:v>
                </c:pt>
                <c:pt idx="3349">
                  <c:v>151</c:v>
                </c:pt>
                <c:pt idx="3350">
                  <c:v>151</c:v>
                </c:pt>
                <c:pt idx="3351">
                  <c:v>151</c:v>
                </c:pt>
                <c:pt idx="3352">
                  <c:v>151</c:v>
                </c:pt>
                <c:pt idx="3353">
                  <c:v>151</c:v>
                </c:pt>
                <c:pt idx="3354">
                  <c:v>151</c:v>
                </c:pt>
                <c:pt idx="3355">
                  <c:v>151</c:v>
                </c:pt>
                <c:pt idx="3356">
                  <c:v>151</c:v>
                </c:pt>
                <c:pt idx="3357">
                  <c:v>151</c:v>
                </c:pt>
                <c:pt idx="3358">
                  <c:v>151</c:v>
                </c:pt>
                <c:pt idx="3359">
                  <c:v>151</c:v>
                </c:pt>
                <c:pt idx="3360">
                  <c:v>151</c:v>
                </c:pt>
                <c:pt idx="3361">
                  <c:v>151</c:v>
                </c:pt>
                <c:pt idx="3362">
                  <c:v>151</c:v>
                </c:pt>
                <c:pt idx="3363">
                  <c:v>151</c:v>
                </c:pt>
                <c:pt idx="3364">
                  <c:v>151</c:v>
                </c:pt>
                <c:pt idx="3365">
                  <c:v>151</c:v>
                </c:pt>
                <c:pt idx="3366">
                  <c:v>151</c:v>
                </c:pt>
                <c:pt idx="3367">
                  <c:v>151</c:v>
                </c:pt>
                <c:pt idx="3368">
                  <c:v>151</c:v>
                </c:pt>
                <c:pt idx="3369">
                  <c:v>151</c:v>
                </c:pt>
                <c:pt idx="3370">
                  <c:v>151</c:v>
                </c:pt>
                <c:pt idx="3371">
                  <c:v>151</c:v>
                </c:pt>
                <c:pt idx="3372">
                  <c:v>151</c:v>
                </c:pt>
                <c:pt idx="3373">
                  <c:v>151</c:v>
                </c:pt>
                <c:pt idx="3374">
                  <c:v>151</c:v>
                </c:pt>
                <c:pt idx="3375">
                  <c:v>151</c:v>
                </c:pt>
                <c:pt idx="3376">
                  <c:v>151</c:v>
                </c:pt>
                <c:pt idx="3377">
                  <c:v>151</c:v>
                </c:pt>
                <c:pt idx="3378">
                  <c:v>151</c:v>
                </c:pt>
                <c:pt idx="3379">
                  <c:v>151</c:v>
                </c:pt>
                <c:pt idx="3380">
                  <c:v>151</c:v>
                </c:pt>
                <c:pt idx="3381">
                  <c:v>151</c:v>
                </c:pt>
                <c:pt idx="3382">
                  <c:v>151</c:v>
                </c:pt>
                <c:pt idx="3383">
                  <c:v>151</c:v>
                </c:pt>
                <c:pt idx="3384">
                  <c:v>151</c:v>
                </c:pt>
                <c:pt idx="3385">
                  <c:v>151</c:v>
                </c:pt>
                <c:pt idx="3386">
                  <c:v>151</c:v>
                </c:pt>
                <c:pt idx="3387">
                  <c:v>151</c:v>
                </c:pt>
                <c:pt idx="3388">
                  <c:v>151</c:v>
                </c:pt>
                <c:pt idx="3389">
                  <c:v>151</c:v>
                </c:pt>
                <c:pt idx="3390">
                  <c:v>151</c:v>
                </c:pt>
                <c:pt idx="3391">
                  <c:v>151</c:v>
                </c:pt>
                <c:pt idx="3392">
                  <c:v>151</c:v>
                </c:pt>
                <c:pt idx="3393">
                  <c:v>151</c:v>
                </c:pt>
                <c:pt idx="3394">
                  <c:v>151</c:v>
                </c:pt>
                <c:pt idx="3395">
                  <c:v>151</c:v>
                </c:pt>
                <c:pt idx="3396">
                  <c:v>151</c:v>
                </c:pt>
                <c:pt idx="3397">
                  <c:v>151</c:v>
                </c:pt>
                <c:pt idx="3398">
                  <c:v>151</c:v>
                </c:pt>
                <c:pt idx="3399">
                  <c:v>151</c:v>
                </c:pt>
                <c:pt idx="3400">
                  <c:v>151</c:v>
                </c:pt>
                <c:pt idx="3401">
                  <c:v>151</c:v>
                </c:pt>
                <c:pt idx="3402">
                  <c:v>151</c:v>
                </c:pt>
                <c:pt idx="3403">
                  <c:v>151</c:v>
                </c:pt>
                <c:pt idx="3404">
                  <c:v>151</c:v>
                </c:pt>
                <c:pt idx="3405">
                  <c:v>151</c:v>
                </c:pt>
                <c:pt idx="3406">
                  <c:v>151</c:v>
                </c:pt>
                <c:pt idx="3407">
                  <c:v>151</c:v>
                </c:pt>
                <c:pt idx="3408">
                  <c:v>151</c:v>
                </c:pt>
                <c:pt idx="3409">
                  <c:v>151</c:v>
                </c:pt>
                <c:pt idx="3410">
                  <c:v>151</c:v>
                </c:pt>
                <c:pt idx="3411">
                  <c:v>151</c:v>
                </c:pt>
                <c:pt idx="3412">
                  <c:v>151</c:v>
                </c:pt>
                <c:pt idx="3413">
                  <c:v>151</c:v>
                </c:pt>
                <c:pt idx="3414">
                  <c:v>151</c:v>
                </c:pt>
                <c:pt idx="3415">
                  <c:v>151</c:v>
                </c:pt>
                <c:pt idx="3416">
                  <c:v>151</c:v>
                </c:pt>
                <c:pt idx="3417">
                  <c:v>151</c:v>
                </c:pt>
                <c:pt idx="3418">
                  <c:v>151</c:v>
                </c:pt>
                <c:pt idx="3419">
                  <c:v>151</c:v>
                </c:pt>
                <c:pt idx="3420">
                  <c:v>151</c:v>
                </c:pt>
                <c:pt idx="3421">
                  <c:v>151</c:v>
                </c:pt>
                <c:pt idx="3422">
                  <c:v>151</c:v>
                </c:pt>
                <c:pt idx="3423">
                  <c:v>151</c:v>
                </c:pt>
                <c:pt idx="3424">
                  <c:v>151</c:v>
                </c:pt>
                <c:pt idx="3425">
                  <c:v>151</c:v>
                </c:pt>
                <c:pt idx="3426">
                  <c:v>151</c:v>
                </c:pt>
                <c:pt idx="3427">
                  <c:v>151</c:v>
                </c:pt>
                <c:pt idx="3428">
                  <c:v>151</c:v>
                </c:pt>
                <c:pt idx="3429">
                  <c:v>151</c:v>
                </c:pt>
                <c:pt idx="3430">
                  <c:v>151</c:v>
                </c:pt>
                <c:pt idx="3431">
                  <c:v>151</c:v>
                </c:pt>
                <c:pt idx="3432">
                  <c:v>151</c:v>
                </c:pt>
                <c:pt idx="3433">
                  <c:v>151</c:v>
                </c:pt>
                <c:pt idx="3434">
                  <c:v>151</c:v>
                </c:pt>
                <c:pt idx="3435">
                  <c:v>151</c:v>
                </c:pt>
                <c:pt idx="3436">
                  <c:v>151</c:v>
                </c:pt>
                <c:pt idx="3437">
                  <c:v>151</c:v>
                </c:pt>
                <c:pt idx="3438">
                  <c:v>151</c:v>
                </c:pt>
                <c:pt idx="3439">
                  <c:v>151</c:v>
                </c:pt>
                <c:pt idx="3440">
                  <c:v>151</c:v>
                </c:pt>
                <c:pt idx="3441">
                  <c:v>151</c:v>
                </c:pt>
                <c:pt idx="3442">
                  <c:v>151</c:v>
                </c:pt>
                <c:pt idx="3443">
                  <c:v>151</c:v>
                </c:pt>
                <c:pt idx="3444">
                  <c:v>151</c:v>
                </c:pt>
                <c:pt idx="3445">
                  <c:v>151</c:v>
                </c:pt>
                <c:pt idx="3446">
                  <c:v>151</c:v>
                </c:pt>
                <c:pt idx="3447">
                  <c:v>151</c:v>
                </c:pt>
                <c:pt idx="3448">
                  <c:v>151</c:v>
                </c:pt>
                <c:pt idx="3449">
                  <c:v>151</c:v>
                </c:pt>
                <c:pt idx="3450">
                  <c:v>151</c:v>
                </c:pt>
                <c:pt idx="3451">
                  <c:v>151</c:v>
                </c:pt>
                <c:pt idx="3452">
                  <c:v>151</c:v>
                </c:pt>
                <c:pt idx="3453">
                  <c:v>151</c:v>
                </c:pt>
                <c:pt idx="3454">
                  <c:v>151</c:v>
                </c:pt>
                <c:pt idx="3455">
                  <c:v>151</c:v>
                </c:pt>
                <c:pt idx="3456">
                  <c:v>151</c:v>
                </c:pt>
                <c:pt idx="3457">
                  <c:v>151</c:v>
                </c:pt>
                <c:pt idx="3458">
                  <c:v>151</c:v>
                </c:pt>
                <c:pt idx="3459">
                  <c:v>151</c:v>
                </c:pt>
                <c:pt idx="3460">
                  <c:v>151</c:v>
                </c:pt>
                <c:pt idx="3461">
                  <c:v>151</c:v>
                </c:pt>
                <c:pt idx="3462">
                  <c:v>151</c:v>
                </c:pt>
                <c:pt idx="3463">
                  <c:v>151</c:v>
                </c:pt>
                <c:pt idx="3464">
                  <c:v>151</c:v>
                </c:pt>
                <c:pt idx="3465">
                  <c:v>151</c:v>
                </c:pt>
                <c:pt idx="3466">
                  <c:v>151</c:v>
                </c:pt>
                <c:pt idx="3467">
                  <c:v>151</c:v>
                </c:pt>
                <c:pt idx="3468">
                  <c:v>151</c:v>
                </c:pt>
                <c:pt idx="3469">
                  <c:v>151</c:v>
                </c:pt>
                <c:pt idx="3470">
                  <c:v>151</c:v>
                </c:pt>
                <c:pt idx="3471">
                  <c:v>151</c:v>
                </c:pt>
                <c:pt idx="3472">
                  <c:v>151</c:v>
                </c:pt>
                <c:pt idx="3473">
                  <c:v>151</c:v>
                </c:pt>
                <c:pt idx="3474">
                  <c:v>151</c:v>
                </c:pt>
                <c:pt idx="3475">
                  <c:v>151</c:v>
                </c:pt>
                <c:pt idx="3476">
                  <c:v>151</c:v>
                </c:pt>
                <c:pt idx="3477">
                  <c:v>151</c:v>
                </c:pt>
                <c:pt idx="3478">
                  <c:v>151</c:v>
                </c:pt>
                <c:pt idx="3479">
                  <c:v>151</c:v>
                </c:pt>
                <c:pt idx="3480">
                  <c:v>151</c:v>
                </c:pt>
                <c:pt idx="3481">
                  <c:v>151</c:v>
                </c:pt>
                <c:pt idx="3482">
                  <c:v>151</c:v>
                </c:pt>
                <c:pt idx="3483">
                  <c:v>151</c:v>
                </c:pt>
                <c:pt idx="3484">
                  <c:v>151</c:v>
                </c:pt>
                <c:pt idx="3485">
                  <c:v>151</c:v>
                </c:pt>
                <c:pt idx="3486">
                  <c:v>151</c:v>
                </c:pt>
                <c:pt idx="3487">
                  <c:v>151</c:v>
                </c:pt>
                <c:pt idx="3488">
                  <c:v>151</c:v>
                </c:pt>
                <c:pt idx="3489">
                  <c:v>151</c:v>
                </c:pt>
                <c:pt idx="3490">
                  <c:v>151</c:v>
                </c:pt>
                <c:pt idx="3491">
                  <c:v>151</c:v>
                </c:pt>
                <c:pt idx="3492">
                  <c:v>151</c:v>
                </c:pt>
                <c:pt idx="3493">
                  <c:v>151</c:v>
                </c:pt>
                <c:pt idx="3494">
                  <c:v>151</c:v>
                </c:pt>
                <c:pt idx="3495">
                  <c:v>151</c:v>
                </c:pt>
                <c:pt idx="3496">
                  <c:v>151</c:v>
                </c:pt>
                <c:pt idx="3497">
                  <c:v>151</c:v>
                </c:pt>
                <c:pt idx="3498">
                  <c:v>151</c:v>
                </c:pt>
                <c:pt idx="3499">
                  <c:v>151</c:v>
                </c:pt>
                <c:pt idx="3500">
                  <c:v>151</c:v>
                </c:pt>
                <c:pt idx="3501">
                  <c:v>151</c:v>
                </c:pt>
                <c:pt idx="3502">
                  <c:v>151</c:v>
                </c:pt>
                <c:pt idx="3503">
                  <c:v>151</c:v>
                </c:pt>
                <c:pt idx="3504">
                  <c:v>151</c:v>
                </c:pt>
                <c:pt idx="3505">
                  <c:v>151</c:v>
                </c:pt>
                <c:pt idx="3506">
                  <c:v>151</c:v>
                </c:pt>
                <c:pt idx="3507">
                  <c:v>151</c:v>
                </c:pt>
                <c:pt idx="3508">
                  <c:v>151</c:v>
                </c:pt>
                <c:pt idx="3509">
                  <c:v>151</c:v>
                </c:pt>
                <c:pt idx="3510">
                  <c:v>151</c:v>
                </c:pt>
                <c:pt idx="3511">
                  <c:v>151</c:v>
                </c:pt>
                <c:pt idx="3512">
                  <c:v>151</c:v>
                </c:pt>
                <c:pt idx="3513">
                  <c:v>151</c:v>
                </c:pt>
                <c:pt idx="3514">
                  <c:v>151</c:v>
                </c:pt>
                <c:pt idx="3515">
                  <c:v>151</c:v>
                </c:pt>
                <c:pt idx="3516">
                  <c:v>151</c:v>
                </c:pt>
                <c:pt idx="3517">
                  <c:v>151</c:v>
                </c:pt>
                <c:pt idx="3518">
                  <c:v>151</c:v>
                </c:pt>
                <c:pt idx="3519">
                  <c:v>151</c:v>
                </c:pt>
                <c:pt idx="3520">
                  <c:v>151</c:v>
                </c:pt>
                <c:pt idx="3521">
                  <c:v>151</c:v>
                </c:pt>
                <c:pt idx="3522">
                  <c:v>151</c:v>
                </c:pt>
                <c:pt idx="3523">
                  <c:v>151</c:v>
                </c:pt>
                <c:pt idx="3524">
                  <c:v>151</c:v>
                </c:pt>
                <c:pt idx="3525">
                  <c:v>151</c:v>
                </c:pt>
                <c:pt idx="3526">
                  <c:v>151</c:v>
                </c:pt>
                <c:pt idx="3527">
                  <c:v>151</c:v>
                </c:pt>
                <c:pt idx="3528">
                  <c:v>151</c:v>
                </c:pt>
                <c:pt idx="3529">
                  <c:v>151</c:v>
                </c:pt>
                <c:pt idx="3530">
                  <c:v>151</c:v>
                </c:pt>
                <c:pt idx="3531">
                  <c:v>151</c:v>
                </c:pt>
                <c:pt idx="3532">
                  <c:v>151</c:v>
                </c:pt>
                <c:pt idx="3533">
                  <c:v>151</c:v>
                </c:pt>
                <c:pt idx="3534">
                  <c:v>151</c:v>
                </c:pt>
                <c:pt idx="3535">
                  <c:v>151</c:v>
                </c:pt>
                <c:pt idx="3536">
                  <c:v>151</c:v>
                </c:pt>
                <c:pt idx="3537">
                  <c:v>151</c:v>
                </c:pt>
                <c:pt idx="3538">
                  <c:v>151</c:v>
                </c:pt>
                <c:pt idx="3539">
                  <c:v>151</c:v>
                </c:pt>
                <c:pt idx="3540">
                  <c:v>151</c:v>
                </c:pt>
                <c:pt idx="3541">
                  <c:v>151</c:v>
                </c:pt>
                <c:pt idx="3542">
                  <c:v>151</c:v>
                </c:pt>
                <c:pt idx="3543">
                  <c:v>151</c:v>
                </c:pt>
                <c:pt idx="3544">
                  <c:v>151</c:v>
                </c:pt>
                <c:pt idx="3545">
                  <c:v>151</c:v>
                </c:pt>
                <c:pt idx="3546">
                  <c:v>151</c:v>
                </c:pt>
                <c:pt idx="3547">
                  <c:v>151</c:v>
                </c:pt>
                <c:pt idx="3548">
                  <c:v>151</c:v>
                </c:pt>
                <c:pt idx="3549">
                  <c:v>151</c:v>
                </c:pt>
                <c:pt idx="3550">
                  <c:v>151</c:v>
                </c:pt>
                <c:pt idx="3551">
                  <c:v>151</c:v>
                </c:pt>
                <c:pt idx="3552">
                  <c:v>151</c:v>
                </c:pt>
                <c:pt idx="3553">
                  <c:v>151</c:v>
                </c:pt>
                <c:pt idx="3554">
                  <c:v>151</c:v>
                </c:pt>
                <c:pt idx="3555">
                  <c:v>151</c:v>
                </c:pt>
                <c:pt idx="3556">
                  <c:v>151</c:v>
                </c:pt>
                <c:pt idx="3557">
                  <c:v>151</c:v>
                </c:pt>
                <c:pt idx="3558">
                  <c:v>151</c:v>
                </c:pt>
                <c:pt idx="3559">
                  <c:v>151</c:v>
                </c:pt>
                <c:pt idx="3560">
                  <c:v>151</c:v>
                </c:pt>
                <c:pt idx="3561">
                  <c:v>151</c:v>
                </c:pt>
                <c:pt idx="3562">
                  <c:v>151</c:v>
                </c:pt>
                <c:pt idx="3563">
                  <c:v>151</c:v>
                </c:pt>
                <c:pt idx="3564">
                  <c:v>151</c:v>
                </c:pt>
                <c:pt idx="3565">
                  <c:v>151</c:v>
                </c:pt>
                <c:pt idx="3566">
                  <c:v>151</c:v>
                </c:pt>
                <c:pt idx="3567">
                  <c:v>151</c:v>
                </c:pt>
                <c:pt idx="3568">
                  <c:v>151</c:v>
                </c:pt>
                <c:pt idx="3569">
                  <c:v>151</c:v>
                </c:pt>
                <c:pt idx="3570">
                  <c:v>151</c:v>
                </c:pt>
                <c:pt idx="3571">
                  <c:v>151</c:v>
                </c:pt>
                <c:pt idx="3572">
                  <c:v>151</c:v>
                </c:pt>
                <c:pt idx="3573">
                  <c:v>151</c:v>
                </c:pt>
                <c:pt idx="3574">
                  <c:v>151</c:v>
                </c:pt>
                <c:pt idx="3575">
                  <c:v>151</c:v>
                </c:pt>
                <c:pt idx="3576">
                  <c:v>151</c:v>
                </c:pt>
                <c:pt idx="3577">
                  <c:v>151</c:v>
                </c:pt>
                <c:pt idx="3578">
                  <c:v>151</c:v>
                </c:pt>
                <c:pt idx="3579">
                  <c:v>151</c:v>
                </c:pt>
                <c:pt idx="3580">
                  <c:v>151</c:v>
                </c:pt>
                <c:pt idx="3581">
                  <c:v>151</c:v>
                </c:pt>
                <c:pt idx="3582">
                  <c:v>151</c:v>
                </c:pt>
                <c:pt idx="3583">
                  <c:v>151</c:v>
                </c:pt>
                <c:pt idx="3584">
                  <c:v>151</c:v>
                </c:pt>
                <c:pt idx="3585">
                  <c:v>151</c:v>
                </c:pt>
                <c:pt idx="3586">
                  <c:v>151</c:v>
                </c:pt>
                <c:pt idx="3587">
                  <c:v>151</c:v>
                </c:pt>
                <c:pt idx="3588">
                  <c:v>151</c:v>
                </c:pt>
                <c:pt idx="3589">
                  <c:v>151</c:v>
                </c:pt>
                <c:pt idx="3590">
                  <c:v>151</c:v>
                </c:pt>
                <c:pt idx="3591">
                  <c:v>151</c:v>
                </c:pt>
                <c:pt idx="3592">
                  <c:v>151</c:v>
                </c:pt>
                <c:pt idx="3593">
                  <c:v>151</c:v>
                </c:pt>
                <c:pt idx="3594">
                  <c:v>151</c:v>
                </c:pt>
                <c:pt idx="3595">
                  <c:v>151</c:v>
                </c:pt>
                <c:pt idx="3596">
                  <c:v>151</c:v>
                </c:pt>
                <c:pt idx="3597">
                  <c:v>151</c:v>
                </c:pt>
                <c:pt idx="3598">
                  <c:v>151</c:v>
                </c:pt>
                <c:pt idx="3599">
                  <c:v>151</c:v>
                </c:pt>
                <c:pt idx="3600">
                  <c:v>151</c:v>
                </c:pt>
                <c:pt idx="3601">
                  <c:v>151</c:v>
                </c:pt>
                <c:pt idx="3602">
                  <c:v>151</c:v>
                </c:pt>
                <c:pt idx="3603">
                  <c:v>151</c:v>
                </c:pt>
                <c:pt idx="3604">
                  <c:v>151</c:v>
                </c:pt>
                <c:pt idx="3605">
                  <c:v>151</c:v>
                </c:pt>
                <c:pt idx="3606">
                  <c:v>151</c:v>
                </c:pt>
                <c:pt idx="3607">
                  <c:v>151</c:v>
                </c:pt>
                <c:pt idx="3608">
                  <c:v>151</c:v>
                </c:pt>
                <c:pt idx="3609">
                  <c:v>151</c:v>
                </c:pt>
                <c:pt idx="3610">
                  <c:v>151</c:v>
                </c:pt>
                <c:pt idx="3611">
                  <c:v>151</c:v>
                </c:pt>
                <c:pt idx="3612">
                  <c:v>151</c:v>
                </c:pt>
                <c:pt idx="3613">
                  <c:v>151</c:v>
                </c:pt>
                <c:pt idx="3614">
                  <c:v>151</c:v>
                </c:pt>
                <c:pt idx="3615">
                  <c:v>151</c:v>
                </c:pt>
                <c:pt idx="3616">
                  <c:v>151</c:v>
                </c:pt>
                <c:pt idx="3617">
                  <c:v>151</c:v>
                </c:pt>
                <c:pt idx="3618">
                  <c:v>151</c:v>
                </c:pt>
                <c:pt idx="3619">
                  <c:v>151</c:v>
                </c:pt>
                <c:pt idx="3620">
                  <c:v>151</c:v>
                </c:pt>
                <c:pt idx="3621">
                  <c:v>151</c:v>
                </c:pt>
                <c:pt idx="3622">
                  <c:v>151</c:v>
                </c:pt>
                <c:pt idx="3623">
                  <c:v>151</c:v>
                </c:pt>
                <c:pt idx="3624">
                  <c:v>151</c:v>
                </c:pt>
                <c:pt idx="3625">
                  <c:v>151</c:v>
                </c:pt>
                <c:pt idx="3626">
                  <c:v>151</c:v>
                </c:pt>
                <c:pt idx="3627">
                  <c:v>151</c:v>
                </c:pt>
                <c:pt idx="3628">
                  <c:v>151</c:v>
                </c:pt>
                <c:pt idx="3629">
                  <c:v>151</c:v>
                </c:pt>
                <c:pt idx="3630">
                  <c:v>151</c:v>
                </c:pt>
                <c:pt idx="3631">
                  <c:v>151</c:v>
                </c:pt>
                <c:pt idx="3632">
                  <c:v>151</c:v>
                </c:pt>
                <c:pt idx="3633">
                  <c:v>151</c:v>
                </c:pt>
                <c:pt idx="3634">
                  <c:v>151</c:v>
                </c:pt>
                <c:pt idx="3635">
                  <c:v>151</c:v>
                </c:pt>
                <c:pt idx="3636">
                  <c:v>151</c:v>
                </c:pt>
                <c:pt idx="3637">
                  <c:v>151</c:v>
                </c:pt>
                <c:pt idx="3638">
                  <c:v>151</c:v>
                </c:pt>
                <c:pt idx="3639">
                  <c:v>151</c:v>
                </c:pt>
                <c:pt idx="3640">
                  <c:v>151</c:v>
                </c:pt>
                <c:pt idx="3641">
                  <c:v>151</c:v>
                </c:pt>
                <c:pt idx="3642">
                  <c:v>151</c:v>
                </c:pt>
                <c:pt idx="3643">
                  <c:v>151</c:v>
                </c:pt>
                <c:pt idx="3644">
                  <c:v>151</c:v>
                </c:pt>
                <c:pt idx="3645">
                  <c:v>151</c:v>
                </c:pt>
                <c:pt idx="3646">
                  <c:v>151</c:v>
                </c:pt>
                <c:pt idx="3647">
                  <c:v>151</c:v>
                </c:pt>
                <c:pt idx="3648">
                  <c:v>151</c:v>
                </c:pt>
                <c:pt idx="3649">
                  <c:v>151</c:v>
                </c:pt>
                <c:pt idx="3650">
                  <c:v>151</c:v>
                </c:pt>
                <c:pt idx="3651">
                  <c:v>151</c:v>
                </c:pt>
                <c:pt idx="3652">
                  <c:v>151</c:v>
                </c:pt>
                <c:pt idx="3653">
                  <c:v>151</c:v>
                </c:pt>
                <c:pt idx="3654">
                  <c:v>151</c:v>
                </c:pt>
                <c:pt idx="3655">
                  <c:v>151</c:v>
                </c:pt>
                <c:pt idx="3656">
                  <c:v>151</c:v>
                </c:pt>
                <c:pt idx="3657">
                  <c:v>151</c:v>
                </c:pt>
                <c:pt idx="3658">
                  <c:v>151</c:v>
                </c:pt>
                <c:pt idx="3659">
                  <c:v>151</c:v>
                </c:pt>
                <c:pt idx="3660">
                  <c:v>151</c:v>
                </c:pt>
                <c:pt idx="3661">
                  <c:v>151</c:v>
                </c:pt>
                <c:pt idx="3662">
                  <c:v>151</c:v>
                </c:pt>
                <c:pt idx="3663">
                  <c:v>151</c:v>
                </c:pt>
                <c:pt idx="3664">
                  <c:v>151</c:v>
                </c:pt>
                <c:pt idx="3665">
                  <c:v>151</c:v>
                </c:pt>
                <c:pt idx="3666">
                  <c:v>151</c:v>
                </c:pt>
                <c:pt idx="3667">
                  <c:v>151</c:v>
                </c:pt>
                <c:pt idx="3668">
                  <c:v>151</c:v>
                </c:pt>
                <c:pt idx="3669">
                  <c:v>151</c:v>
                </c:pt>
                <c:pt idx="3670">
                  <c:v>151</c:v>
                </c:pt>
                <c:pt idx="3671">
                  <c:v>151</c:v>
                </c:pt>
                <c:pt idx="3672">
                  <c:v>151</c:v>
                </c:pt>
                <c:pt idx="3673">
                  <c:v>151</c:v>
                </c:pt>
                <c:pt idx="3674">
                  <c:v>151</c:v>
                </c:pt>
                <c:pt idx="3675">
                  <c:v>151</c:v>
                </c:pt>
                <c:pt idx="3676">
                  <c:v>151</c:v>
                </c:pt>
                <c:pt idx="3677">
                  <c:v>151</c:v>
                </c:pt>
                <c:pt idx="3678">
                  <c:v>151</c:v>
                </c:pt>
                <c:pt idx="3679">
                  <c:v>151</c:v>
                </c:pt>
                <c:pt idx="3680">
                  <c:v>151</c:v>
                </c:pt>
                <c:pt idx="3681">
                  <c:v>151</c:v>
                </c:pt>
                <c:pt idx="3682">
                  <c:v>151</c:v>
                </c:pt>
                <c:pt idx="3683">
                  <c:v>151</c:v>
                </c:pt>
                <c:pt idx="3684">
                  <c:v>151</c:v>
                </c:pt>
                <c:pt idx="3685">
                  <c:v>151</c:v>
                </c:pt>
                <c:pt idx="3686">
                  <c:v>151</c:v>
                </c:pt>
                <c:pt idx="3687">
                  <c:v>151</c:v>
                </c:pt>
                <c:pt idx="3688">
                  <c:v>151</c:v>
                </c:pt>
                <c:pt idx="3689">
                  <c:v>151</c:v>
                </c:pt>
                <c:pt idx="3690">
                  <c:v>151</c:v>
                </c:pt>
                <c:pt idx="3691">
                  <c:v>151</c:v>
                </c:pt>
                <c:pt idx="3692">
                  <c:v>151</c:v>
                </c:pt>
                <c:pt idx="3693">
                  <c:v>151</c:v>
                </c:pt>
                <c:pt idx="3694">
                  <c:v>151</c:v>
                </c:pt>
                <c:pt idx="3695">
                  <c:v>151</c:v>
                </c:pt>
                <c:pt idx="3696">
                  <c:v>151</c:v>
                </c:pt>
                <c:pt idx="3697">
                  <c:v>151</c:v>
                </c:pt>
                <c:pt idx="3698">
                  <c:v>151</c:v>
                </c:pt>
                <c:pt idx="3699">
                  <c:v>151</c:v>
                </c:pt>
                <c:pt idx="3700">
                  <c:v>151</c:v>
                </c:pt>
                <c:pt idx="3701">
                  <c:v>151</c:v>
                </c:pt>
                <c:pt idx="3702">
                  <c:v>151</c:v>
                </c:pt>
                <c:pt idx="3703">
                  <c:v>151</c:v>
                </c:pt>
                <c:pt idx="3704">
                  <c:v>151</c:v>
                </c:pt>
                <c:pt idx="3705">
                  <c:v>151</c:v>
                </c:pt>
                <c:pt idx="3706">
                  <c:v>151</c:v>
                </c:pt>
                <c:pt idx="3707">
                  <c:v>151</c:v>
                </c:pt>
                <c:pt idx="3708">
                  <c:v>151</c:v>
                </c:pt>
                <c:pt idx="3709">
                  <c:v>151</c:v>
                </c:pt>
                <c:pt idx="3710">
                  <c:v>151</c:v>
                </c:pt>
                <c:pt idx="3711">
                  <c:v>151</c:v>
                </c:pt>
                <c:pt idx="3712">
                  <c:v>151</c:v>
                </c:pt>
                <c:pt idx="3713">
                  <c:v>151</c:v>
                </c:pt>
                <c:pt idx="3714">
                  <c:v>151</c:v>
                </c:pt>
                <c:pt idx="3715">
                  <c:v>151</c:v>
                </c:pt>
                <c:pt idx="3716">
                  <c:v>151</c:v>
                </c:pt>
                <c:pt idx="3717">
                  <c:v>151</c:v>
                </c:pt>
                <c:pt idx="3718">
                  <c:v>151</c:v>
                </c:pt>
                <c:pt idx="3719">
                  <c:v>151</c:v>
                </c:pt>
                <c:pt idx="3720">
                  <c:v>151</c:v>
                </c:pt>
                <c:pt idx="3721">
                  <c:v>151</c:v>
                </c:pt>
                <c:pt idx="3722">
                  <c:v>151</c:v>
                </c:pt>
                <c:pt idx="3723">
                  <c:v>151</c:v>
                </c:pt>
                <c:pt idx="3724">
                  <c:v>151</c:v>
                </c:pt>
                <c:pt idx="3725">
                  <c:v>151</c:v>
                </c:pt>
                <c:pt idx="3726">
                  <c:v>151</c:v>
                </c:pt>
                <c:pt idx="3727">
                  <c:v>151</c:v>
                </c:pt>
                <c:pt idx="3728">
                  <c:v>151</c:v>
                </c:pt>
                <c:pt idx="3729">
                  <c:v>151</c:v>
                </c:pt>
                <c:pt idx="3730">
                  <c:v>151</c:v>
                </c:pt>
                <c:pt idx="3731">
                  <c:v>151</c:v>
                </c:pt>
                <c:pt idx="3732">
                  <c:v>151</c:v>
                </c:pt>
                <c:pt idx="3733">
                  <c:v>151</c:v>
                </c:pt>
                <c:pt idx="3734">
                  <c:v>151</c:v>
                </c:pt>
                <c:pt idx="3735">
                  <c:v>151</c:v>
                </c:pt>
                <c:pt idx="3736">
                  <c:v>151</c:v>
                </c:pt>
                <c:pt idx="3737">
                  <c:v>151</c:v>
                </c:pt>
                <c:pt idx="3738">
                  <c:v>151</c:v>
                </c:pt>
                <c:pt idx="3739">
                  <c:v>151</c:v>
                </c:pt>
                <c:pt idx="3740">
                  <c:v>151</c:v>
                </c:pt>
                <c:pt idx="3741">
                  <c:v>151</c:v>
                </c:pt>
                <c:pt idx="3742">
                  <c:v>151</c:v>
                </c:pt>
                <c:pt idx="3743">
                  <c:v>151</c:v>
                </c:pt>
                <c:pt idx="3744">
                  <c:v>151</c:v>
                </c:pt>
                <c:pt idx="3745">
                  <c:v>151</c:v>
                </c:pt>
                <c:pt idx="3746">
                  <c:v>151</c:v>
                </c:pt>
                <c:pt idx="3747">
                  <c:v>151</c:v>
                </c:pt>
                <c:pt idx="3748">
                  <c:v>151</c:v>
                </c:pt>
                <c:pt idx="3749">
                  <c:v>151</c:v>
                </c:pt>
                <c:pt idx="3750">
                  <c:v>151</c:v>
                </c:pt>
                <c:pt idx="3751">
                  <c:v>151</c:v>
                </c:pt>
                <c:pt idx="3752">
                  <c:v>151</c:v>
                </c:pt>
                <c:pt idx="3753">
                  <c:v>151</c:v>
                </c:pt>
                <c:pt idx="3754">
                  <c:v>151</c:v>
                </c:pt>
                <c:pt idx="3755">
                  <c:v>151</c:v>
                </c:pt>
                <c:pt idx="3756">
                  <c:v>151</c:v>
                </c:pt>
                <c:pt idx="3757">
                  <c:v>151</c:v>
                </c:pt>
                <c:pt idx="3758">
                  <c:v>151</c:v>
                </c:pt>
                <c:pt idx="3759">
                  <c:v>151</c:v>
                </c:pt>
                <c:pt idx="3760">
                  <c:v>151</c:v>
                </c:pt>
                <c:pt idx="3761">
                  <c:v>151</c:v>
                </c:pt>
                <c:pt idx="3762">
                  <c:v>151</c:v>
                </c:pt>
                <c:pt idx="3763">
                  <c:v>151</c:v>
                </c:pt>
                <c:pt idx="3764">
                  <c:v>151</c:v>
                </c:pt>
                <c:pt idx="3765">
                  <c:v>151</c:v>
                </c:pt>
                <c:pt idx="3766">
                  <c:v>151</c:v>
                </c:pt>
                <c:pt idx="3767">
                  <c:v>151</c:v>
                </c:pt>
                <c:pt idx="3768">
                  <c:v>151</c:v>
                </c:pt>
                <c:pt idx="3769">
                  <c:v>151</c:v>
                </c:pt>
                <c:pt idx="3770">
                  <c:v>151</c:v>
                </c:pt>
                <c:pt idx="3771">
                  <c:v>151</c:v>
                </c:pt>
                <c:pt idx="3772">
                  <c:v>151</c:v>
                </c:pt>
                <c:pt idx="3773">
                  <c:v>151</c:v>
                </c:pt>
                <c:pt idx="3774">
                  <c:v>151</c:v>
                </c:pt>
                <c:pt idx="3775">
                  <c:v>151</c:v>
                </c:pt>
                <c:pt idx="3776">
                  <c:v>151</c:v>
                </c:pt>
                <c:pt idx="3777">
                  <c:v>151</c:v>
                </c:pt>
                <c:pt idx="3778">
                  <c:v>151</c:v>
                </c:pt>
                <c:pt idx="3779">
                  <c:v>151</c:v>
                </c:pt>
                <c:pt idx="3780">
                  <c:v>151</c:v>
                </c:pt>
                <c:pt idx="3781">
                  <c:v>151</c:v>
                </c:pt>
                <c:pt idx="3782">
                  <c:v>151</c:v>
                </c:pt>
                <c:pt idx="3783">
                  <c:v>151</c:v>
                </c:pt>
                <c:pt idx="3784">
                  <c:v>151</c:v>
                </c:pt>
                <c:pt idx="3785">
                  <c:v>151</c:v>
                </c:pt>
                <c:pt idx="3786">
                  <c:v>151</c:v>
                </c:pt>
                <c:pt idx="3787">
                  <c:v>151</c:v>
                </c:pt>
                <c:pt idx="3788">
                  <c:v>151</c:v>
                </c:pt>
                <c:pt idx="3789">
                  <c:v>151</c:v>
                </c:pt>
                <c:pt idx="3790">
                  <c:v>151</c:v>
                </c:pt>
                <c:pt idx="3791">
                  <c:v>151</c:v>
                </c:pt>
                <c:pt idx="3792">
                  <c:v>151</c:v>
                </c:pt>
                <c:pt idx="3793">
                  <c:v>151</c:v>
                </c:pt>
                <c:pt idx="3794">
                  <c:v>151</c:v>
                </c:pt>
                <c:pt idx="3795">
                  <c:v>151</c:v>
                </c:pt>
                <c:pt idx="3796">
                  <c:v>151</c:v>
                </c:pt>
                <c:pt idx="3797">
                  <c:v>151</c:v>
                </c:pt>
                <c:pt idx="3798">
                  <c:v>151</c:v>
                </c:pt>
                <c:pt idx="3799">
                  <c:v>151</c:v>
                </c:pt>
                <c:pt idx="3800">
                  <c:v>151</c:v>
                </c:pt>
                <c:pt idx="3801">
                  <c:v>151</c:v>
                </c:pt>
                <c:pt idx="3802">
                  <c:v>151</c:v>
                </c:pt>
                <c:pt idx="3803">
                  <c:v>151</c:v>
                </c:pt>
                <c:pt idx="3804">
                  <c:v>151</c:v>
                </c:pt>
                <c:pt idx="3805">
                  <c:v>151</c:v>
                </c:pt>
                <c:pt idx="3806">
                  <c:v>151</c:v>
                </c:pt>
                <c:pt idx="3807">
                  <c:v>151</c:v>
                </c:pt>
                <c:pt idx="3808">
                  <c:v>151</c:v>
                </c:pt>
                <c:pt idx="3809">
                  <c:v>151</c:v>
                </c:pt>
                <c:pt idx="3810">
                  <c:v>151</c:v>
                </c:pt>
                <c:pt idx="3811">
                  <c:v>151</c:v>
                </c:pt>
                <c:pt idx="3812">
                  <c:v>151</c:v>
                </c:pt>
                <c:pt idx="3813">
                  <c:v>151</c:v>
                </c:pt>
                <c:pt idx="3814">
                  <c:v>151</c:v>
                </c:pt>
                <c:pt idx="3815">
                  <c:v>151</c:v>
                </c:pt>
                <c:pt idx="3816">
                  <c:v>151</c:v>
                </c:pt>
                <c:pt idx="3817">
                  <c:v>151</c:v>
                </c:pt>
                <c:pt idx="3818">
                  <c:v>151</c:v>
                </c:pt>
                <c:pt idx="3819">
                  <c:v>151</c:v>
                </c:pt>
                <c:pt idx="3820">
                  <c:v>151</c:v>
                </c:pt>
                <c:pt idx="3821">
                  <c:v>151</c:v>
                </c:pt>
                <c:pt idx="3822">
                  <c:v>151</c:v>
                </c:pt>
                <c:pt idx="3823">
                  <c:v>151</c:v>
                </c:pt>
                <c:pt idx="3824">
                  <c:v>151</c:v>
                </c:pt>
                <c:pt idx="3825">
                  <c:v>151</c:v>
                </c:pt>
                <c:pt idx="3826">
                  <c:v>151</c:v>
                </c:pt>
                <c:pt idx="3827">
                  <c:v>151</c:v>
                </c:pt>
                <c:pt idx="3828">
                  <c:v>151</c:v>
                </c:pt>
                <c:pt idx="3829">
                  <c:v>151</c:v>
                </c:pt>
                <c:pt idx="3830">
                  <c:v>151</c:v>
                </c:pt>
                <c:pt idx="3831">
                  <c:v>151</c:v>
                </c:pt>
                <c:pt idx="3832">
                  <c:v>151</c:v>
                </c:pt>
                <c:pt idx="3833">
                  <c:v>151</c:v>
                </c:pt>
                <c:pt idx="3834">
                  <c:v>151</c:v>
                </c:pt>
                <c:pt idx="3835">
                  <c:v>151</c:v>
                </c:pt>
                <c:pt idx="3836">
                  <c:v>151</c:v>
                </c:pt>
                <c:pt idx="3837">
                  <c:v>151</c:v>
                </c:pt>
                <c:pt idx="3838">
                  <c:v>151</c:v>
                </c:pt>
                <c:pt idx="3839">
                  <c:v>151</c:v>
                </c:pt>
                <c:pt idx="3840">
                  <c:v>151</c:v>
                </c:pt>
                <c:pt idx="3841">
                  <c:v>150</c:v>
                </c:pt>
                <c:pt idx="3842">
                  <c:v>150</c:v>
                </c:pt>
                <c:pt idx="3843">
                  <c:v>150</c:v>
                </c:pt>
                <c:pt idx="3844">
                  <c:v>150</c:v>
                </c:pt>
                <c:pt idx="3845">
                  <c:v>150</c:v>
                </c:pt>
                <c:pt idx="3846">
                  <c:v>150</c:v>
                </c:pt>
                <c:pt idx="3847">
                  <c:v>150</c:v>
                </c:pt>
                <c:pt idx="3848">
                  <c:v>150</c:v>
                </c:pt>
                <c:pt idx="3849">
                  <c:v>150</c:v>
                </c:pt>
                <c:pt idx="3850">
                  <c:v>150</c:v>
                </c:pt>
                <c:pt idx="3851">
                  <c:v>150</c:v>
                </c:pt>
                <c:pt idx="3852">
                  <c:v>150</c:v>
                </c:pt>
                <c:pt idx="3853">
                  <c:v>150</c:v>
                </c:pt>
                <c:pt idx="3854">
                  <c:v>150</c:v>
                </c:pt>
                <c:pt idx="3855">
                  <c:v>150</c:v>
                </c:pt>
                <c:pt idx="3856">
                  <c:v>150</c:v>
                </c:pt>
                <c:pt idx="3857">
                  <c:v>150</c:v>
                </c:pt>
                <c:pt idx="3858">
                  <c:v>150</c:v>
                </c:pt>
                <c:pt idx="3859">
                  <c:v>150</c:v>
                </c:pt>
                <c:pt idx="3860">
                  <c:v>150</c:v>
                </c:pt>
                <c:pt idx="3861">
                  <c:v>150</c:v>
                </c:pt>
                <c:pt idx="3862">
                  <c:v>150</c:v>
                </c:pt>
                <c:pt idx="3863">
                  <c:v>150</c:v>
                </c:pt>
                <c:pt idx="3864">
                  <c:v>150</c:v>
                </c:pt>
                <c:pt idx="3865">
                  <c:v>150</c:v>
                </c:pt>
                <c:pt idx="3866">
                  <c:v>150</c:v>
                </c:pt>
                <c:pt idx="3867">
                  <c:v>150</c:v>
                </c:pt>
                <c:pt idx="3868">
                  <c:v>150</c:v>
                </c:pt>
                <c:pt idx="3869">
                  <c:v>150</c:v>
                </c:pt>
                <c:pt idx="3870">
                  <c:v>150</c:v>
                </c:pt>
                <c:pt idx="3871">
                  <c:v>150</c:v>
                </c:pt>
                <c:pt idx="3872">
                  <c:v>150</c:v>
                </c:pt>
                <c:pt idx="3873">
                  <c:v>150</c:v>
                </c:pt>
                <c:pt idx="3874">
                  <c:v>150</c:v>
                </c:pt>
                <c:pt idx="3875">
                  <c:v>150</c:v>
                </c:pt>
                <c:pt idx="3876">
                  <c:v>150</c:v>
                </c:pt>
                <c:pt idx="3877">
                  <c:v>150</c:v>
                </c:pt>
                <c:pt idx="3878">
                  <c:v>150</c:v>
                </c:pt>
                <c:pt idx="3879">
                  <c:v>150</c:v>
                </c:pt>
                <c:pt idx="3880">
                  <c:v>150</c:v>
                </c:pt>
                <c:pt idx="3881">
                  <c:v>150</c:v>
                </c:pt>
                <c:pt idx="3882">
                  <c:v>150</c:v>
                </c:pt>
                <c:pt idx="3883">
                  <c:v>150</c:v>
                </c:pt>
                <c:pt idx="3884">
                  <c:v>150</c:v>
                </c:pt>
                <c:pt idx="3885">
                  <c:v>150</c:v>
                </c:pt>
                <c:pt idx="3886">
                  <c:v>150</c:v>
                </c:pt>
                <c:pt idx="3887">
                  <c:v>150</c:v>
                </c:pt>
                <c:pt idx="3888">
                  <c:v>150</c:v>
                </c:pt>
                <c:pt idx="3889">
                  <c:v>150</c:v>
                </c:pt>
                <c:pt idx="3890">
                  <c:v>150</c:v>
                </c:pt>
                <c:pt idx="3891">
                  <c:v>150</c:v>
                </c:pt>
                <c:pt idx="3892">
                  <c:v>150</c:v>
                </c:pt>
                <c:pt idx="3893">
                  <c:v>150</c:v>
                </c:pt>
                <c:pt idx="3894">
                  <c:v>150</c:v>
                </c:pt>
                <c:pt idx="3895">
                  <c:v>150</c:v>
                </c:pt>
                <c:pt idx="3896">
                  <c:v>150</c:v>
                </c:pt>
                <c:pt idx="3897">
                  <c:v>150</c:v>
                </c:pt>
                <c:pt idx="3898">
                  <c:v>150</c:v>
                </c:pt>
                <c:pt idx="3899">
                  <c:v>150</c:v>
                </c:pt>
                <c:pt idx="3900">
                  <c:v>150</c:v>
                </c:pt>
                <c:pt idx="3901">
                  <c:v>150</c:v>
                </c:pt>
                <c:pt idx="3902">
                  <c:v>150</c:v>
                </c:pt>
                <c:pt idx="3903">
                  <c:v>150</c:v>
                </c:pt>
                <c:pt idx="3904">
                  <c:v>150</c:v>
                </c:pt>
                <c:pt idx="3905">
                  <c:v>150</c:v>
                </c:pt>
                <c:pt idx="3906">
                  <c:v>150</c:v>
                </c:pt>
                <c:pt idx="3907">
                  <c:v>150</c:v>
                </c:pt>
                <c:pt idx="3908">
                  <c:v>150</c:v>
                </c:pt>
                <c:pt idx="3909">
                  <c:v>150</c:v>
                </c:pt>
                <c:pt idx="3910">
                  <c:v>150</c:v>
                </c:pt>
                <c:pt idx="3911">
                  <c:v>150</c:v>
                </c:pt>
                <c:pt idx="3912">
                  <c:v>150</c:v>
                </c:pt>
                <c:pt idx="3913">
                  <c:v>150</c:v>
                </c:pt>
                <c:pt idx="3914">
                  <c:v>150</c:v>
                </c:pt>
                <c:pt idx="3915">
                  <c:v>150</c:v>
                </c:pt>
                <c:pt idx="3916">
                  <c:v>150</c:v>
                </c:pt>
                <c:pt idx="3917">
                  <c:v>150</c:v>
                </c:pt>
                <c:pt idx="3918">
                  <c:v>150</c:v>
                </c:pt>
                <c:pt idx="3919">
                  <c:v>150</c:v>
                </c:pt>
                <c:pt idx="3920">
                  <c:v>150</c:v>
                </c:pt>
                <c:pt idx="3921">
                  <c:v>150</c:v>
                </c:pt>
                <c:pt idx="3922">
                  <c:v>150</c:v>
                </c:pt>
                <c:pt idx="3923">
                  <c:v>150</c:v>
                </c:pt>
                <c:pt idx="3924">
                  <c:v>150</c:v>
                </c:pt>
                <c:pt idx="3925">
                  <c:v>150</c:v>
                </c:pt>
                <c:pt idx="3926">
                  <c:v>150</c:v>
                </c:pt>
                <c:pt idx="3927">
                  <c:v>150</c:v>
                </c:pt>
                <c:pt idx="3928">
                  <c:v>150</c:v>
                </c:pt>
                <c:pt idx="3929">
                  <c:v>150</c:v>
                </c:pt>
                <c:pt idx="3930">
                  <c:v>150</c:v>
                </c:pt>
                <c:pt idx="3931">
                  <c:v>150</c:v>
                </c:pt>
                <c:pt idx="3932">
                  <c:v>150</c:v>
                </c:pt>
                <c:pt idx="3933">
                  <c:v>150</c:v>
                </c:pt>
                <c:pt idx="3934">
                  <c:v>150</c:v>
                </c:pt>
                <c:pt idx="3935">
                  <c:v>150</c:v>
                </c:pt>
                <c:pt idx="3936">
                  <c:v>150</c:v>
                </c:pt>
                <c:pt idx="3937">
                  <c:v>150</c:v>
                </c:pt>
                <c:pt idx="3938">
                  <c:v>150</c:v>
                </c:pt>
                <c:pt idx="3939">
                  <c:v>150</c:v>
                </c:pt>
                <c:pt idx="3940">
                  <c:v>150</c:v>
                </c:pt>
                <c:pt idx="3941">
                  <c:v>150</c:v>
                </c:pt>
                <c:pt idx="3942">
                  <c:v>150</c:v>
                </c:pt>
                <c:pt idx="3943">
                  <c:v>150</c:v>
                </c:pt>
                <c:pt idx="3944">
                  <c:v>150</c:v>
                </c:pt>
                <c:pt idx="3945">
                  <c:v>150</c:v>
                </c:pt>
                <c:pt idx="3946">
                  <c:v>150</c:v>
                </c:pt>
                <c:pt idx="3947">
                  <c:v>150</c:v>
                </c:pt>
                <c:pt idx="3948">
                  <c:v>150</c:v>
                </c:pt>
                <c:pt idx="3949">
                  <c:v>150</c:v>
                </c:pt>
                <c:pt idx="3950">
                  <c:v>150</c:v>
                </c:pt>
                <c:pt idx="3951">
                  <c:v>150</c:v>
                </c:pt>
                <c:pt idx="3952">
                  <c:v>150</c:v>
                </c:pt>
                <c:pt idx="3953">
                  <c:v>150</c:v>
                </c:pt>
                <c:pt idx="3954">
                  <c:v>150</c:v>
                </c:pt>
                <c:pt idx="3955">
                  <c:v>150</c:v>
                </c:pt>
                <c:pt idx="3956">
                  <c:v>150</c:v>
                </c:pt>
                <c:pt idx="3957">
                  <c:v>150</c:v>
                </c:pt>
                <c:pt idx="3958">
                  <c:v>150</c:v>
                </c:pt>
                <c:pt idx="3959">
                  <c:v>150</c:v>
                </c:pt>
                <c:pt idx="3960">
                  <c:v>150</c:v>
                </c:pt>
                <c:pt idx="3961">
                  <c:v>150</c:v>
                </c:pt>
                <c:pt idx="3962">
                  <c:v>150</c:v>
                </c:pt>
                <c:pt idx="3963">
                  <c:v>150</c:v>
                </c:pt>
                <c:pt idx="3964">
                  <c:v>150</c:v>
                </c:pt>
                <c:pt idx="3965">
                  <c:v>150</c:v>
                </c:pt>
                <c:pt idx="3966">
                  <c:v>150</c:v>
                </c:pt>
                <c:pt idx="3967">
                  <c:v>150</c:v>
                </c:pt>
                <c:pt idx="3968">
                  <c:v>150</c:v>
                </c:pt>
                <c:pt idx="3969">
                  <c:v>150</c:v>
                </c:pt>
                <c:pt idx="3970">
                  <c:v>150</c:v>
                </c:pt>
                <c:pt idx="3971">
                  <c:v>150</c:v>
                </c:pt>
                <c:pt idx="3972">
                  <c:v>150</c:v>
                </c:pt>
                <c:pt idx="3973">
                  <c:v>150</c:v>
                </c:pt>
                <c:pt idx="3974">
                  <c:v>150</c:v>
                </c:pt>
                <c:pt idx="3975">
                  <c:v>150</c:v>
                </c:pt>
                <c:pt idx="3976">
                  <c:v>150</c:v>
                </c:pt>
                <c:pt idx="3977">
                  <c:v>150</c:v>
                </c:pt>
                <c:pt idx="3978">
                  <c:v>150</c:v>
                </c:pt>
                <c:pt idx="3979">
                  <c:v>150</c:v>
                </c:pt>
                <c:pt idx="3980">
                  <c:v>150</c:v>
                </c:pt>
                <c:pt idx="3981">
                  <c:v>150</c:v>
                </c:pt>
                <c:pt idx="3982">
                  <c:v>150</c:v>
                </c:pt>
                <c:pt idx="3983">
                  <c:v>150</c:v>
                </c:pt>
                <c:pt idx="3984">
                  <c:v>150</c:v>
                </c:pt>
                <c:pt idx="3985">
                  <c:v>150</c:v>
                </c:pt>
                <c:pt idx="3986">
                  <c:v>150</c:v>
                </c:pt>
                <c:pt idx="3987">
                  <c:v>150</c:v>
                </c:pt>
                <c:pt idx="3988">
                  <c:v>150</c:v>
                </c:pt>
                <c:pt idx="3989">
                  <c:v>150</c:v>
                </c:pt>
                <c:pt idx="3990">
                  <c:v>150</c:v>
                </c:pt>
                <c:pt idx="3991">
                  <c:v>150</c:v>
                </c:pt>
                <c:pt idx="3992">
                  <c:v>150</c:v>
                </c:pt>
                <c:pt idx="3993">
                  <c:v>150</c:v>
                </c:pt>
                <c:pt idx="3994">
                  <c:v>150</c:v>
                </c:pt>
                <c:pt idx="3995">
                  <c:v>150</c:v>
                </c:pt>
                <c:pt idx="3996">
                  <c:v>150</c:v>
                </c:pt>
                <c:pt idx="3997">
                  <c:v>150</c:v>
                </c:pt>
                <c:pt idx="3998">
                  <c:v>150</c:v>
                </c:pt>
                <c:pt idx="3999">
                  <c:v>150</c:v>
                </c:pt>
                <c:pt idx="4000">
                  <c:v>150</c:v>
                </c:pt>
                <c:pt idx="4001">
                  <c:v>150</c:v>
                </c:pt>
                <c:pt idx="4002">
                  <c:v>150</c:v>
                </c:pt>
                <c:pt idx="4003">
                  <c:v>150</c:v>
                </c:pt>
                <c:pt idx="4004">
                  <c:v>150</c:v>
                </c:pt>
                <c:pt idx="4005">
                  <c:v>150</c:v>
                </c:pt>
                <c:pt idx="4006">
                  <c:v>150</c:v>
                </c:pt>
                <c:pt idx="4007">
                  <c:v>150</c:v>
                </c:pt>
                <c:pt idx="4008">
                  <c:v>147</c:v>
                </c:pt>
                <c:pt idx="4009">
                  <c:v>147</c:v>
                </c:pt>
                <c:pt idx="4010">
                  <c:v>147</c:v>
                </c:pt>
                <c:pt idx="4011">
                  <c:v>147</c:v>
                </c:pt>
                <c:pt idx="4012">
                  <c:v>147</c:v>
                </c:pt>
                <c:pt idx="4013">
                  <c:v>147</c:v>
                </c:pt>
                <c:pt idx="4014">
                  <c:v>147</c:v>
                </c:pt>
                <c:pt idx="4015">
                  <c:v>147</c:v>
                </c:pt>
                <c:pt idx="4016">
                  <c:v>147</c:v>
                </c:pt>
                <c:pt idx="4017">
                  <c:v>147</c:v>
                </c:pt>
                <c:pt idx="4018">
                  <c:v>147</c:v>
                </c:pt>
                <c:pt idx="4019">
                  <c:v>147</c:v>
                </c:pt>
                <c:pt idx="4020">
                  <c:v>147</c:v>
                </c:pt>
                <c:pt idx="4021">
                  <c:v>147</c:v>
                </c:pt>
                <c:pt idx="4022">
                  <c:v>147</c:v>
                </c:pt>
                <c:pt idx="4023">
                  <c:v>147</c:v>
                </c:pt>
                <c:pt idx="4024">
                  <c:v>147</c:v>
                </c:pt>
                <c:pt idx="4025">
                  <c:v>147</c:v>
                </c:pt>
                <c:pt idx="4026">
                  <c:v>147</c:v>
                </c:pt>
                <c:pt idx="4027">
                  <c:v>147</c:v>
                </c:pt>
                <c:pt idx="4028">
                  <c:v>147</c:v>
                </c:pt>
                <c:pt idx="4029">
                  <c:v>147</c:v>
                </c:pt>
                <c:pt idx="4030">
                  <c:v>147</c:v>
                </c:pt>
                <c:pt idx="4031">
                  <c:v>147</c:v>
                </c:pt>
                <c:pt idx="4032">
                  <c:v>147</c:v>
                </c:pt>
                <c:pt idx="4033">
                  <c:v>147</c:v>
                </c:pt>
                <c:pt idx="4034">
                  <c:v>147</c:v>
                </c:pt>
                <c:pt idx="4035">
                  <c:v>147</c:v>
                </c:pt>
                <c:pt idx="4036">
                  <c:v>147</c:v>
                </c:pt>
                <c:pt idx="4037">
                  <c:v>147</c:v>
                </c:pt>
                <c:pt idx="4038">
                  <c:v>147</c:v>
                </c:pt>
                <c:pt idx="4039">
                  <c:v>147</c:v>
                </c:pt>
                <c:pt idx="4040">
                  <c:v>147</c:v>
                </c:pt>
                <c:pt idx="4041">
                  <c:v>147</c:v>
                </c:pt>
                <c:pt idx="4042">
                  <c:v>147</c:v>
                </c:pt>
                <c:pt idx="4043">
                  <c:v>147</c:v>
                </c:pt>
                <c:pt idx="4044">
                  <c:v>147</c:v>
                </c:pt>
                <c:pt idx="4045">
                  <c:v>147</c:v>
                </c:pt>
                <c:pt idx="4046">
                  <c:v>147</c:v>
                </c:pt>
                <c:pt idx="4047">
                  <c:v>147</c:v>
                </c:pt>
                <c:pt idx="4048">
                  <c:v>147</c:v>
                </c:pt>
                <c:pt idx="4049">
                  <c:v>147</c:v>
                </c:pt>
                <c:pt idx="4050">
                  <c:v>147</c:v>
                </c:pt>
                <c:pt idx="4051">
                  <c:v>147</c:v>
                </c:pt>
                <c:pt idx="4052">
                  <c:v>147</c:v>
                </c:pt>
                <c:pt idx="4053">
                  <c:v>147</c:v>
                </c:pt>
                <c:pt idx="4054">
                  <c:v>147</c:v>
                </c:pt>
                <c:pt idx="4055">
                  <c:v>147</c:v>
                </c:pt>
                <c:pt idx="4056">
                  <c:v>147</c:v>
                </c:pt>
                <c:pt idx="4057">
                  <c:v>147</c:v>
                </c:pt>
                <c:pt idx="4058">
                  <c:v>147</c:v>
                </c:pt>
                <c:pt idx="4059">
                  <c:v>147</c:v>
                </c:pt>
                <c:pt idx="4060">
                  <c:v>147</c:v>
                </c:pt>
                <c:pt idx="4061">
                  <c:v>147</c:v>
                </c:pt>
                <c:pt idx="4062">
                  <c:v>147</c:v>
                </c:pt>
                <c:pt idx="4063">
                  <c:v>147</c:v>
                </c:pt>
                <c:pt idx="4064">
                  <c:v>147</c:v>
                </c:pt>
                <c:pt idx="4065">
                  <c:v>147</c:v>
                </c:pt>
                <c:pt idx="4066">
                  <c:v>147</c:v>
                </c:pt>
                <c:pt idx="4067">
                  <c:v>147</c:v>
                </c:pt>
                <c:pt idx="4068">
                  <c:v>147</c:v>
                </c:pt>
                <c:pt idx="4069">
                  <c:v>147</c:v>
                </c:pt>
                <c:pt idx="4070">
                  <c:v>147</c:v>
                </c:pt>
                <c:pt idx="4071">
                  <c:v>147</c:v>
                </c:pt>
                <c:pt idx="4072">
                  <c:v>147</c:v>
                </c:pt>
                <c:pt idx="4073">
                  <c:v>147</c:v>
                </c:pt>
                <c:pt idx="4074">
                  <c:v>147</c:v>
                </c:pt>
                <c:pt idx="4075">
                  <c:v>147</c:v>
                </c:pt>
                <c:pt idx="4076">
                  <c:v>147</c:v>
                </c:pt>
                <c:pt idx="4077">
                  <c:v>147</c:v>
                </c:pt>
                <c:pt idx="4078">
                  <c:v>147</c:v>
                </c:pt>
                <c:pt idx="4079">
                  <c:v>147</c:v>
                </c:pt>
                <c:pt idx="4080">
                  <c:v>147</c:v>
                </c:pt>
                <c:pt idx="4081">
                  <c:v>147</c:v>
                </c:pt>
                <c:pt idx="4082">
                  <c:v>147</c:v>
                </c:pt>
                <c:pt idx="4083">
                  <c:v>147</c:v>
                </c:pt>
                <c:pt idx="4084">
                  <c:v>147</c:v>
                </c:pt>
                <c:pt idx="4085">
                  <c:v>147</c:v>
                </c:pt>
                <c:pt idx="4086">
                  <c:v>147</c:v>
                </c:pt>
                <c:pt idx="4087">
                  <c:v>147</c:v>
                </c:pt>
                <c:pt idx="4088">
                  <c:v>147</c:v>
                </c:pt>
                <c:pt idx="4089">
                  <c:v>147</c:v>
                </c:pt>
                <c:pt idx="4090">
                  <c:v>147</c:v>
                </c:pt>
                <c:pt idx="4091">
                  <c:v>147</c:v>
                </c:pt>
                <c:pt idx="4092">
                  <c:v>147</c:v>
                </c:pt>
                <c:pt idx="4093">
                  <c:v>147</c:v>
                </c:pt>
                <c:pt idx="4094">
                  <c:v>147</c:v>
                </c:pt>
                <c:pt idx="4095">
                  <c:v>147</c:v>
                </c:pt>
                <c:pt idx="4096">
                  <c:v>147</c:v>
                </c:pt>
                <c:pt idx="4097">
                  <c:v>147</c:v>
                </c:pt>
                <c:pt idx="4098">
                  <c:v>147</c:v>
                </c:pt>
                <c:pt idx="4099">
                  <c:v>147</c:v>
                </c:pt>
                <c:pt idx="4100">
                  <c:v>147</c:v>
                </c:pt>
                <c:pt idx="4101">
                  <c:v>147</c:v>
                </c:pt>
                <c:pt idx="4102">
                  <c:v>147</c:v>
                </c:pt>
                <c:pt idx="4103">
                  <c:v>147</c:v>
                </c:pt>
                <c:pt idx="4104">
                  <c:v>147</c:v>
                </c:pt>
                <c:pt idx="4105">
                  <c:v>147</c:v>
                </c:pt>
                <c:pt idx="4106">
                  <c:v>147</c:v>
                </c:pt>
                <c:pt idx="4107">
                  <c:v>147</c:v>
                </c:pt>
                <c:pt idx="4108">
                  <c:v>147</c:v>
                </c:pt>
                <c:pt idx="4109">
                  <c:v>147</c:v>
                </c:pt>
                <c:pt idx="4110">
                  <c:v>147</c:v>
                </c:pt>
                <c:pt idx="4111">
                  <c:v>147</c:v>
                </c:pt>
                <c:pt idx="4112">
                  <c:v>147</c:v>
                </c:pt>
                <c:pt idx="4113">
                  <c:v>147</c:v>
                </c:pt>
                <c:pt idx="4114">
                  <c:v>147</c:v>
                </c:pt>
                <c:pt idx="4115">
                  <c:v>147</c:v>
                </c:pt>
                <c:pt idx="4116">
                  <c:v>147</c:v>
                </c:pt>
                <c:pt idx="4117">
                  <c:v>147</c:v>
                </c:pt>
                <c:pt idx="4118">
                  <c:v>147</c:v>
                </c:pt>
                <c:pt idx="4119">
                  <c:v>147</c:v>
                </c:pt>
                <c:pt idx="4120">
                  <c:v>147</c:v>
                </c:pt>
                <c:pt idx="4121">
                  <c:v>147</c:v>
                </c:pt>
                <c:pt idx="4122">
                  <c:v>147</c:v>
                </c:pt>
                <c:pt idx="4123">
                  <c:v>147</c:v>
                </c:pt>
                <c:pt idx="4124">
                  <c:v>147</c:v>
                </c:pt>
                <c:pt idx="4125">
                  <c:v>147</c:v>
                </c:pt>
                <c:pt idx="4126">
                  <c:v>147</c:v>
                </c:pt>
                <c:pt idx="4127">
                  <c:v>147</c:v>
                </c:pt>
                <c:pt idx="4128">
                  <c:v>147</c:v>
                </c:pt>
                <c:pt idx="4129">
                  <c:v>147</c:v>
                </c:pt>
                <c:pt idx="4130">
                  <c:v>147</c:v>
                </c:pt>
                <c:pt idx="4131">
                  <c:v>147</c:v>
                </c:pt>
                <c:pt idx="4132">
                  <c:v>147</c:v>
                </c:pt>
                <c:pt idx="4133">
                  <c:v>147</c:v>
                </c:pt>
                <c:pt idx="4134">
                  <c:v>147</c:v>
                </c:pt>
                <c:pt idx="4135">
                  <c:v>147</c:v>
                </c:pt>
                <c:pt idx="4136">
                  <c:v>147</c:v>
                </c:pt>
                <c:pt idx="4137">
                  <c:v>147</c:v>
                </c:pt>
                <c:pt idx="4138">
                  <c:v>147</c:v>
                </c:pt>
                <c:pt idx="4139">
                  <c:v>147</c:v>
                </c:pt>
                <c:pt idx="4140">
                  <c:v>147</c:v>
                </c:pt>
                <c:pt idx="4141">
                  <c:v>147</c:v>
                </c:pt>
                <c:pt idx="4142">
                  <c:v>147</c:v>
                </c:pt>
                <c:pt idx="4143">
                  <c:v>147</c:v>
                </c:pt>
                <c:pt idx="4144">
                  <c:v>147</c:v>
                </c:pt>
                <c:pt idx="4145">
                  <c:v>147</c:v>
                </c:pt>
                <c:pt idx="4146">
                  <c:v>147</c:v>
                </c:pt>
                <c:pt idx="4147">
                  <c:v>147</c:v>
                </c:pt>
                <c:pt idx="4148">
                  <c:v>147</c:v>
                </c:pt>
                <c:pt idx="4149">
                  <c:v>147</c:v>
                </c:pt>
                <c:pt idx="4150">
                  <c:v>147</c:v>
                </c:pt>
                <c:pt idx="4151">
                  <c:v>147</c:v>
                </c:pt>
                <c:pt idx="4152">
                  <c:v>147</c:v>
                </c:pt>
                <c:pt idx="4153">
                  <c:v>147</c:v>
                </c:pt>
                <c:pt idx="4154">
                  <c:v>147</c:v>
                </c:pt>
                <c:pt idx="4155">
                  <c:v>147</c:v>
                </c:pt>
                <c:pt idx="4156">
                  <c:v>147</c:v>
                </c:pt>
                <c:pt idx="4157">
                  <c:v>147</c:v>
                </c:pt>
                <c:pt idx="4158">
                  <c:v>147</c:v>
                </c:pt>
                <c:pt idx="4159">
                  <c:v>147</c:v>
                </c:pt>
                <c:pt idx="4160">
                  <c:v>147</c:v>
                </c:pt>
                <c:pt idx="4161">
                  <c:v>147</c:v>
                </c:pt>
                <c:pt idx="4162">
                  <c:v>147</c:v>
                </c:pt>
                <c:pt idx="4163">
                  <c:v>147</c:v>
                </c:pt>
                <c:pt idx="4164">
                  <c:v>147</c:v>
                </c:pt>
                <c:pt idx="4165">
                  <c:v>147</c:v>
                </c:pt>
                <c:pt idx="4166">
                  <c:v>147</c:v>
                </c:pt>
                <c:pt idx="4167">
                  <c:v>147</c:v>
                </c:pt>
                <c:pt idx="4168">
                  <c:v>147</c:v>
                </c:pt>
                <c:pt idx="4169">
                  <c:v>147</c:v>
                </c:pt>
                <c:pt idx="4170">
                  <c:v>147</c:v>
                </c:pt>
                <c:pt idx="4171">
                  <c:v>147</c:v>
                </c:pt>
                <c:pt idx="4172">
                  <c:v>147</c:v>
                </c:pt>
                <c:pt idx="4173">
                  <c:v>147</c:v>
                </c:pt>
                <c:pt idx="4174">
                  <c:v>147</c:v>
                </c:pt>
                <c:pt idx="4175">
                  <c:v>147</c:v>
                </c:pt>
                <c:pt idx="4176">
                  <c:v>147</c:v>
                </c:pt>
                <c:pt idx="4177">
                  <c:v>147</c:v>
                </c:pt>
                <c:pt idx="4178">
                  <c:v>147</c:v>
                </c:pt>
                <c:pt idx="4179">
                  <c:v>147</c:v>
                </c:pt>
                <c:pt idx="4180">
                  <c:v>147</c:v>
                </c:pt>
                <c:pt idx="4181">
                  <c:v>147</c:v>
                </c:pt>
                <c:pt idx="4182">
                  <c:v>147</c:v>
                </c:pt>
                <c:pt idx="4183">
                  <c:v>147</c:v>
                </c:pt>
                <c:pt idx="4184">
                  <c:v>147</c:v>
                </c:pt>
                <c:pt idx="4185">
                  <c:v>147</c:v>
                </c:pt>
                <c:pt idx="4186">
                  <c:v>147</c:v>
                </c:pt>
                <c:pt idx="4187">
                  <c:v>147</c:v>
                </c:pt>
                <c:pt idx="4188">
                  <c:v>147</c:v>
                </c:pt>
                <c:pt idx="4189">
                  <c:v>147</c:v>
                </c:pt>
                <c:pt idx="4190">
                  <c:v>147</c:v>
                </c:pt>
                <c:pt idx="4191">
                  <c:v>147</c:v>
                </c:pt>
                <c:pt idx="4192">
                  <c:v>147</c:v>
                </c:pt>
                <c:pt idx="4193">
                  <c:v>147</c:v>
                </c:pt>
                <c:pt idx="4194">
                  <c:v>147</c:v>
                </c:pt>
                <c:pt idx="4195">
                  <c:v>147</c:v>
                </c:pt>
                <c:pt idx="4196">
                  <c:v>147</c:v>
                </c:pt>
                <c:pt idx="4197">
                  <c:v>147</c:v>
                </c:pt>
                <c:pt idx="4198">
                  <c:v>147</c:v>
                </c:pt>
                <c:pt idx="4199">
                  <c:v>147</c:v>
                </c:pt>
                <c:pt idx="4200">
                  <c:v>147</c:v>
                </c:pt>
                <c:pt idx="4201">
                  <c:v>147</c:v>
                </c:pt>
                <c:pt idx="4202">
                  <c:v>147</c:v>
                </c:pt>
                <c:pt idx="4203">
                  <c:v>147</c:v>
                </c:pt>
                <c:pt idx="4204">
                  <c:v>147</c:v>
                </c:pt>
                <c:pt idx="4205">
                  <c:v>147</c:v>
                </c:pt>
                <c:pt idx="4206">
                  <c:v>147</c:v>
                </c:pt>
                <c:pt idx="4207">
                  <c:v>147</c:v>
                </c:pt>
                <c:pt idx="4208">
                  <c:v>147</c:v>
                </c:pt>
                <c:pt idx="4209">
                  <c:v>147</c:v>
                </c:pt>
                <c:pt idx="4210">
                  <c:v>147</c:v>
                </c:pt>
                <c:pt idx="4211">
                  <c:v>147</c:v>
                </c:pt>
                <c:pt idx="4212">
                  <c:v>147</c:v>
                </c:pt>
                <c:pt idx="4213">
                  <c:v>147</c:v>
                </c:pt>
                <c:pt idx="4214">
                  <c:v>147</c:v>
                </c:pt>
                <c:pt idx="4215">
                  <c:v>147</c:v>
                </c:pt>
                <c:pt idx="4216">
                  <c:v>147</c:v>
                </c:pt>
                <c:pt idx="4217">
                  <c:v>147</c:v>
                </c:pt>
                <c:pt idx="4218">
                  <c:v>147</c:v>
                </c:pt>
                <c:pt idx="4219">
                  <c:v>147</c:v>
                </c:pt>
                <c:pt idx="4220">
                  <c:v>147</c:v>
                </c:pt>
                <c:pt idx="4221">
                  <c:v>147</c:v>
                </c:pt>
                <c:pt idx="4222">
                  <c:v>147</c:v>
                </c:pt>
                <c:pt idx="4223">
                  <c:v>147</c:v>
                </c:pt>
                <c:pt idx="4224">
                  <c:v>147</c:v>
                </c:pt>
                <c:pt idx="4225">
                  <c:v>147</c:v>
                </c:pt>
                <c:pt idx="4226">
                  <c:v>147</c:v>
                </c:pt>
                <c:pt idx="4227">
                  <c:v>147</c:v>
                </c:pt>
                <c:pt idx="4228">
                  <c:v>147</c:v>
                </c:pt>
                <c:pt idx="4229">
                  <c:v>147</c:v>
                </c:pt>
                <c:pt idx="4230">
                  <c:v>147</c:v>
                </c:pt>
                <c:pt idx="4231">
                  <c:v>147</c:v>
                </c:pt>
                <c:pt idx="4232">
                  <c:v>147</c:v>
                </c:pt>
                <c:pt idx="4233">
                  <c:v>147</c:v>
                </c:pt>
                <c:pt idx="4234">
                  <c:v>147</c:v>
                </c:pt>
                <c:pt idx="4235">
                  <c:v>147</c:v>
                </c:pt>
                <c:pt idx="4236">
                  <c:v>147</c:v>
                </c:pt>
                <c:pt idx="4237">
                  <c:v>147</c:v>
                </c:pt>
                <c:pt idx="4238">
                  <c:v>147</c:v>
                </c:pt>
                <c:pt idx="4239">
                  <c:v>147</c:v>
                </c:pt>
                <c:pt idx="4240">
                  <c:v>147</c:v>
                </c:pt>
                <c:pt idx="4241">
                  <c:v>147</c:v>
                </c:pt>
                <c:pt idx="4242">
                  <c:v>147</c:v>
                </c:pt>
                <c:pt idx="4243">
                  <c:v>147</c:v>
                </c:pt>
                <c:pt idx="4244">
                  <c:v>147</c:v>
                </c:pt>
                <c:pt idx="4245">
                  <c:v>147</c:v>
                </c:pt>
                <c:pt idx="4246">
                  <c:v>147</c:v>
                </c:pt>
                <c:pt idx="4247">
                  <c:v>147</c:v>
                </c:pt>
                <c:pt idx="4248">
                  <c:v>147</c:v>
                </c:pt>
                <c:pt idx="4249">
                  <c:v>147</c:v>
                </c:pt>
                <c:pt idx="4250">
                  <c:v>147</c:v>
                </c:pt>
                <c:pt idx="4251">
                  <c:v>147</c:v>
                </c:pt>
                <c:pt idx="4252">
                  <c:v>147</c:v>
                </c:pt>
                <c:pt idx="4253">
                  <c:v>147</c:v>
                </c:pt>
                <c:pt idx="4254">
                  <c:v>147</c:v>
                </c:pt>
                <c:pt idx="4255">
                  <c:v>147</c:v>
                </c:pt>
                <c:pt idx="4256">
                  <c:v>147</c:v>
                </c:pt>
                <c:pt idx="4257">
                  <c:v>147</c:v>
                </c:pt>
                <c:pt idx="4258">
                  <c:v>147</c:v>
                </c:pt>
                <c:pt idx="4259">
                  <c:v>147</c:v>
                </c:pt>
                <c:pt idx="4260">
                  <c:v>147</c:v>
                </c:pt>
                <c:pt idx="4261">
                  <c:v>147</c:v>
                </c:pt>
                <c:pt idx="4262">
                  <c:v>147</c:v>
                </c:pt>
                <c:pt idx="4263">
                  <c:v>147</c:v>
                </c:pt>
                <c:pt idx="4264">
                  <c:v>147</c:v>
                </c:pt>
                <c:pt idx="4265">
                  <c:v>147</c:v>
                </c:pt>
                <c:pt idx="4266">
                  <c:v>147</c:v>
                </c:pt>
                <c:pt idx="4267">
                  <c:v>147</c:v>
                </c:pt>
                <c:pt idx="4268">
                  <c:v>147</c:v>
                </c:pt>
                <c:pt idx="4269">
                  <c:v>147</c:v>
                </c:pt>
                <c:pt idx="4270">
                  <c:v>147</c:v>
                </c:pt>
                <c:pt idx="4271">
                  <c:v>147</c:v>
                </c:pt>
                <c:pt idx="4272">
                  <c:v>147</c:v>
                </c:pt>
                <c:pt idx="4273">
                  <c:v>147</c:v>
                </c:pt>
                <c:pt idx="4274">
                  <c:v>147</c:v>
                </c:pt>
                <c:pt idx="4275">
                  <c:v>147</c:v>
                </c:pt>
                <c:pt idx="4276">
                  <c:v>147</c:v>
                </c:pt>
                <c:pt idx="4277">
                  <c:v>147</c:v>
                </c:pt>
                <c:pt idx="4278">
                  <c:v>147</c:v>
                </c:pt>
                <c:pt idx="4279">
                  <c:v>147</c:v>
                </c:pt>
                <c:pt idx="4280">
                  <c:v>147</c:v>
                </c:pt>
                <c:pt idx="4281">
                  <c:v>147</c:v>
                </c:pt>
                <c:pt idx="4282">
                  <c:v>147</c:v>
                </c:pt>
                <c:pt idx="4283">
                  <c:v>147</c:v>
                </c:pt>
                <c:pt idx="4284">
                  <c:v>147</c:v>
                </c:pt>
                <c:pt idx="4285">
                  <c:v>147</c:v>
                </c:pt>
                <c:pt idx="4286">
                  <c:v>147</c:v>
                </c:pt>
                <c:pt idx="4287">
                  <c:v>147</c:v>
                </c:pt>
                <c:pt idx="4288">
                  <c:v>147</c:v>
                </c:pt>
                <c:pt idx="4289">
                  <c:v>147</c:v>
                </c:pt>
                <c:pt idx="4290">
                  <c:v>147</c:v>
                </c:pt>
                <c:pt idx="4291">
                  <c:v>147</c:v>
                </c:pt>
                <c:pt idx="4292">
                  <c:v>147</c:v>
                </c:pt>
                <c:pt idx="4293">
                  <c:v>147</c:v>
                </c:pt>
                <c:pt idx="4294">
                  <c:v>147</c:v>
                </c:pt>
                <c:pt idx="4295">
                  <c:v>147</c:v>
                </c:pt>
                <c:pt idx="4296">
                  <c:v>147</c:v>
                </c:pt>
                <c:pt idx="4297">
                  <c:v>147</c:v>
                </c:pt>
                <c:pt idx="4298">
                  <c:v>147</c:v>
                </c:pt>
                <c:pt idx="4299">
                  <c:v>147</c:v>
                </c:pt>
                <c:pt idx="4300">
                  <c:v>147</c:v>
                </c:pt>
                <c:pt idx="4301">
                  <c:v>147</c:v>
                </c:pt>
                <c:pt idx="4302">
                  <c:v>147</c:v>
                </c:pt>
                <c:pt idx="4303">
                  <c:v>147</c:v>
                </c:pt>
                <c:pt idx="4304">
                  <c:v>147</c:v>
                </c:pt>
                <c:pt idx="4305">
                  <c:v>147</c:v>
                </c:pt>
                <c:pt idx="4306">
                  <c:v>147</c:v>
                </c:pt>
                <c:pt idx="4307">
                  <c:v>147</c:v>
                </c:pt>
                <c:pt idx="4308">
                  <c:v>147</c:v>
                </c:pt>
                <c:pt idx="4309">
                  <c:v>147</c:v>
                </c:pt>
                <c:pt idx="4310">
                  <c:v>147</c:v>
                </c:pt>
                <c:pt idx="4311">
                  <c:v>147</c:v>
                </c:pt>
                <c:pt idx="4312">
                  <c:v>147</c:v>
                </c:pt>
                <c:pt idx="4313">
                  <c:v>147</c:v>
                </c:pt>
                <c:pt idx="4314">
                  <c:v>147</c:v>
                </c:pt>
                <c:pt idx="4315">
                  <c:v>147</c:v>
                </c:pt>
                <c:pt idx="4316">
                  <c:v>147</c:v>
                </c:pt>
                <c:pt idx="4317">
                  <c:v>147</c:v>
                </c:pt>
                <c:pt idx="4318">
                  <c:v>147</c:v>
                </c:pt>
                <c:pt idx="4319">
                  <c:v>147</c:v>
                </c:pt>
                <c:pt idx="4320">
                  <c:v>147</c:v>
                </c:pt>
                <c:pt idx="4321">
                  <c:v>147</c:v>
                </c:pt>
                <c:pt idx="4322">
                  <c:v>147</c:v>
                </c:pt>
                <c:pt idx="4323">
                  <c:v>147</c:v>
                </c:pt>
                <c:pt idx="4324">
                  <c:v>147</c:v>
                </c:pt>
                <c:pt idx="4325">
                  <c:v>147</c:v>
                </c:pt>
                <c:pt idx="4326">
                  <c:v>147</c:v>
                </c:pt>
                <c:pt idx="4327">
                  <c:v>147</c:v>
                </c:pt>
                <c:pt idx="4328">
                  <c:v>147</c:v>
                </c:pt>
                <c:pt idx="4329">
                  <c:v>147</c:v>
                </c:pt>
                <c:pt idx="4330">
                  <c:v>147</c:v>
                </c:pt>
                <c:pt idx="4331">
                  <c:v>147</c:v>
                </c:pt>
                <c:pt idx="4332">
                  <c:v>147</c:v>
                </c:pt>
                <c:pt idx="4333">
                  <c:v>147</c:v>
                </c:pt>
                <c:pt idx="4334">
                  <c:v>147</c:v>
                </c:pt>
                <c:pt idx="4335">
                  <c:v>147</c:v>
                </c:pt>
                <c:pt idx="4336">
                  <c:v>147</c:v>
                </c:pt>
                <c:pt idx="4337">
                  <c:v>147</c:v>
                </c:pt>
                <c:pt idx="4338">
                  <c:v>147</c:v>
                </c:pt>
                <c:pt idx="4339">
                  <c:v>147</c:v>
                </c:pt>
                <c:pt idx="4340">
                  <c:v>147</c:v>
                </c:pt>
                <c:pt idx="4341">
                  <c:v>147</c:v>
                </c:pt>
                <c:pt idx="4342">
                  <c:v>147</c:v>
                </c:pt>
                <c:pt idx="4343">
                  <c:v>147</c:v>
                </c:pt>
                <c:pt idx="4344">
                  <c:v>147</c:v>
                </c:pt>
                <c:pt idx="4345">
                  <c:v>147</c:v>
                </c:pt>
                <c:pt idx="4346">
                  <c:v>147</c:v>
                </c:pt>
                <c:pt idx="4347">
                  <c:v>147</c:v>
                </c:pt>
                <c:pt idx="4348">
                  <c:v>147</c:v>
                </c:pt>
                <c:pt idx="4349">
                  <c:v>147</c:v>
                </c:pt>
                <c:pt idx="4350">
                  <c:v>147</c:v>
                </c:pt>
                <c:pt idx="4351">
                  <c:v>147</c:v>
                </c:pt>
                <c:pt idx="4352">
                  <c:v>147</c:v>
                </c:pt>
                <c:pt idx="4353">
                  <c:v>147</c:v>
                </c:pt>
                <c:pt idx="4354">
                  <c:v>147</c:v>
                </c:pt>
                <c:pt idx="4355">
                  <c:v>147</c:v>
                </c:pt>
                <c:pt idx="4356">
                  <c:v>147</c:v>
                </c:pt>
                <c:pt idx="4357">
                  <c:v>147</c:v>
                </c:pt>
                <c:pt idx="4358">
                  <c:v>147</c:v>
                </c:pt>
                <c:pt idx="4359">
                  <c:v>147</c:v>
                </c:pt>
                <c:pt idx="4360">
                  <c:v>147</c:v>
                </c:pt>
                <c:pt idx="4361">
                  <c:v>147</c:v>
                </c:pt>
                <c:pt idx="4362">
                  <c:v>147</c:v>
                </c:pt>
                <c:pt idx="4363">
                  <c:v>147</c:v>
                </c:pt>
                <c:pt idx="4364">
                  <c:v>147</c:v>
                </c:pt>
                <c:pt idx="4365">
                  <c:v>147</c:v>
                </c:pt>
                <c:pt idx="4366">
                  <c:v>147</c:v>
                </c:pt>
                <c:pt idx="4367">
                  <c:v>147</c:v>
                </c:pt>
                <c:pt idx="4368">
                  <c:v>147</c:v>
                </c:pt>
                <c:pt idx="4369">
                  <c:v>147</c:v>
                </c:pt>
                <c:pt idx="4370">
                  <c:v>147</c:v>
                </c:pt>
                <c:pt idx="4371">
                  <c:v>147</c:v>
                </c:pt>
                <c:pt idx="4372">
                  <c:v>147</c:v>
                </c:pt>
                <c:pt idx="4373">
                  <c:v>147</c:v>
                </c:pt>
                <c:pt idx="4374">
                  <c:v>147</c:v>
                </c:pt>
                <c:pt idx="4375">
                  <c:v>147</c:v>
                </c:pt>
                <c:pt idx="4376">
                  <c:v>147</c:v>
                </c:pt>
                <c:pt idx="4377">
                  <c:v>147</c:v>
                </c:pt>
                <c:pt idx="4378">
                  <c:v>147</c:v>
                </c:pt>
                <c:pt idx="4379">
                  <c:v>147</c:v>
                </c:pt>
                <c:pt idx="4380">
                  <c:v>147</c:v>
                </c:pt>
                <c:pt idx="4381">
                  <c:v>147</c:v>
                </c:pt>
                <c:pt idx="4382">
                  <c:v>147</c:v>
                </c:pt>
                <c:pt idx="4383">
                  <c:v>147</c:v>
                </c:pt>
                <c:pt idx="4384">
                  <c:v>147</c:v>
                </c:pt>
                <c:pt idx="4385">
                  <c:v>147</c:v>
                </c:pt>
                <c:pt idx="4386">
                  <c:v>147</c:v>
                </c:pt>
                <c:pt idx="4387">
                  <c:v>147</c:v>
                </c:pt>
                <c:pt idx="4388">
                  <c:v>147</c:v>
                </c:pt>
                <c:pt idx="4389">
                  <c:v>147</c:v>
                </c:pt>
                <c:pt idx="4390">
                  <c:v>147</c:v>
                </c:pt>
                <c:pt idx="4391">
                  <c:v>147</c:v>
                </c:pt>
                <c:pt idx="4392">
                  <c:v>147</c:v>
                </c:pt>
                <c:pt idx="4393">
                  <c:v>147</c:v>
                </c:pt>
                <c:pt idx="4394">
                  <c:v>147</c:v>
                </c:pt>
                <c:pt idx="4395">
                  <c:v>147</c:v>
                </c:pt>
                <c:pt idx="4396">
                  <c:v>147</c:v>
                </c:pt>
                <c:pt idx="4397">
                  <c:v>147</c:v>
                </c:pt>
                <c:pt idx="4398">
                  <c:v>147</c:v>
                </c:pt>
                <c:pt idx="4399">
                  <c:v>147</c:v>
                </c:pt>
                <c:pt idx="4400">
                  <c:v>147</c:v>
                </c:pt>
                <c:pt idx="4401">
                  <c:v>147</c:v>
                </c:pt>
                <c:pt idx="4402">
                  <c:v>147</c:v>
                </c:pt>
                <c:pt idx="4403">
                  <c:v>147</c:v>
                </c:pt>
                <c:pt idx="4404">
                  <c:v>147</c:v>
                </c:pt>
                <c:pt idx="4405">
                  <c:v>147</c:v>
                </c:pt>
                <c:pt idx="4406">
                  <c:v>147</c:v>
                </c:pt>
                <c:pt idx="4407">
                  <c:v>147</c:v>
                </c:pt>
                <c:pt idx="4408">
                  <c:v>147</c:v>
                </c:pt>
                <c:pt idx="4409">
                  <c:v>147</c:v>
                </c:pt>
                <c:pt idx="4410">
                  <c:v>147</c:v>
                </c:pt>
                <c:pt idx="4411">
                  <c:v>147</c:v>
                </c:pt>
                <c:pt idx="4412">
                  <c:v>147</c:v>
                </c:pt>
                <c:pt idx="4413">
                  <c:v>147</c:v>
                </c:pt>
                <c:pt idx="4414">
                  <c:v>147</c:v>
                </c:pt>
                <c:pt idx="4415">
                  <c:v>147</c:v>
                </c:pt>
                <c:pt idx="4416">
                  <c:v>147</c:v>
                </c:pt>
                <c:pt idx="4417">
                  <c:v>147</c:v>
                </c:pt>
                <c:pt idx="4418">
                  <c:v>147</c:v>
                </c:pt>
                <c:pt idx="4419">
                  <c:v>147</c:v>
                </c:pt>
                <c:pt idx="4420">
                  <c:v>147</c:v>
                </c:pt>
                <c:pt idx="4421">
                  <c:v>147</c:v>
                </c:pt>
                <c:pt idx="4422">
                  <c:v>147</c:v>
                </c:pt>
                <c:pt idx="4423">
                  <c:v>147</c:v>
                </c:pt>
                <c:pt idx="4424">
                  <c:v>147</c:v>
                </c:pt>
                <c:pt idx="4425">
                  <c:v>147</c:v>
                </c:pt>
                <c:pt idx="4426">
                  <c:v>147</c:v>
                </c:pt>
                <c:pt idx="4427">
                  <c:v>147</c:v>
                </c:pt>
                <c:pt idx="4428">
                  <c:v>147</c:v>
                </c:pt>
                <c:pt idx="4429">
                  <c:v>147</c:v>
                </c:pt>
                <c:pt idx="4430">
                  <c:v>147</c:v>
                </c:pt>
                <c:pt idx="4431">
                  <c:v>147</c:v>
                </c:pt>
                <c:pt idx="4432">
                  <c:v>147</c:v>
                </c:pt>
                <c:pt idx="4433">
                  <c:v>147</c:v>
                </c:pt>
                <c:pt idx="4434">
                  <c:v>147</c:v>
                </c:pt>
                <c:pt idx="4435">
                  <c:v>147</c:v>
                </c:pt>
                <c:pt idx="4436">
                  <c:v>147</c:v>
                </c:pt>
                <c:pt idx="4437">
                  <c:v>147</c:v>
                </c:pt>
                <c:pt idx="4438">
                  <c:v>147</c:v>
                </c:pt>
                <c:pt idx="4439">
                  <c:v>147</c:v>
                </c:pt>
                <c:pt idx="4440">
                  <c:v>147</c:v>
                </c:pt>
                <c:pt idx="4441">
                  <c:v>147</c:v>
                </c:pt>
                <c:pt idx="4442">
                  <c:v>147</c:v>
                </c:pt>
                <c:pt idx="4443">
                  <c:v>147</c:v>
                </c:pt>
                <c:pt idx="4444">
                  <c:v>147</c:v>
                </c:pt>
                <c:pt idx="4445">
                  <c:v>147</c:v>
                </c:pt>
                <c:pt idx="4446">
                  <c:v>147</c:v>
                </c:pt>
                <c:pt idx="4447">
                  <c:v>147</c:v>
                </c:pt>
                <c:pt idx="4448">
                  <c:v>147</c:v>
                </c:pt>
                <c:pt idx="4449">
                  <c:v>147</c:v>
                </c:pt>
                <c:pt idx="4450">
                  <c:v>147</c:v>
                </c:pt>
                <c:pt idx="4451">
                  <c:v>147</c:v>
                </c:pt>
                <c:pt idx="4452">
                  <c:v>147</c:v>
                </c:pt>
                <c:pt idx="4453">
                  <c:v>147</c:v>
                </c:pt>
                <c:pt idx="4454">
                  <c:v>147</c:v>
                </c:pt>
                <c:pt idx="4455">
                  <c:v>147</c:v>
                </c:pt>
                <c:pt idx="4456">
                  <c:v>147</c:v>
                </c:pt>
                <c:pt idx="4457">
                  <c:v>147</c:v>
                </c:pt>
                <c:pt idx="4458">
                  <c:v>147</c:v>
                </c:pt>
                <c:pt idx="4459">
                  <c:v>147</c:v>
                </c:pt>
                <c:pt idx="4460">
                  <c:v>147</c:v>
                </c:pt>
                <c:pt idx="4461">
                  <c:v>147</c:v>
                </c:pt>
                <c:pt idx="4462">
                  <c:v>147</c:v>
                </c:pt>
                <c:pt idx="4463">
                  <c:v>147</c:v>
                </c:pt>
                <c:pt idx="4464">
                  <c:v>147</c:v>
                </c:pt>
                <c:pt idx="4465">
                  <c:v>147</c:v>
                </c:pt>
                <c:pt idx="4466">
                  <c:v>147</c:v>
                </c:pt>
                <c:pt idx="4467">
                  <c:v>147</c:v>
                </c:pt>
                <c:pt idx="4468">
                  <c:v>147</c:v>
                </c:pt>
                <c:pt idx="4469">
                  <c:v>147</c:v>
                </c:pt>
                <c:pt idx="4470">
                  <c:v>147</c:v>
                </c:pt>
                <c:pt idx="4471">
                  <c:v>147</c:v>
                </c:pt>
                <c:pt idx="4472">
                  <c:v>147</c:v>
                </c:pt>
                <c:pt idx="4473">
                  <c:v>147</c:v>
                </c:pt>
                <c:pt idx="4474">
                  <c:v>147</c:v>
                </c:pt>
                <c:pt idx="4475">
                  <c:v>147</c:v>
                </c:pt>
                <c:pt idx="4476">
                  <c:v>147</c:v>
                </c:pt>
                <c:pt idx="4477">
                  <c:v>147</c:v>
                </c:pt>
                <c:pt idx="4478">
                  <c:v>147</c:v>
                </c:pt>
                <c:pt idx="4479">
                  <c:v>147</c:v>
                </c:pt>
                <c:pt idx="4480">
                  <c:v>147</c:v>
                </c:pt>
                <c:pt idx="4481">
                  <c:v>147</c:v>
                </c:pt>
                <c:pt idx="4482">
                  <c:v>147</c:v>
                </c:pt>
                <c:pt idx="4483">
                  <c:v>147</c:v>
                </c:pt>
                <c:pt idx="4484">
                  <c:v>147</c:v>
                </c:pt>
                <c:pt idx="4485">
                  <c:v>147</c:v>
                </c:pt>
                <c:pt idx="4486">
                  <c:v>147</c:v>
                </c:pt>
                <c:pt idx="4487">
                  <c:v>147</c:v>
                </c:pt>
                <c:pt idx="4488">
                  <c:v>147</c:v>
                </c:pt>
                <c:pt idx="4489">
                  <c:v>147</c:v>
                </c:pt>
                <c:pt idx="4490">
                  <c:v>147</c:v>
                </c:pt>
                <c:pt idx="4491">
                  <c:v>147</c:v>
                </c:pt>
                <c:pt idx="4492">
                  <c:v>147</c:v>
                </c:pt>
                <c:pt idx="4493">
                  <c:v>147</c:v>
                </c:pt>
                <c:pt idx="4494">
                  <c:v>147</c:v>
                </c:pt>
                <c:pt idx="4495">
                  <c:v>147</c:v>
                </c:pt>
                <c:pt idx="4496">
                  <c:v>147</c:v>
                </c:pt>
                <c:pt idx="4497">
                  <c:v>147</c:v>
                </c:pt>
                <c:pt idx="4498">
                  <c:v>147</c:v>
                </c:pt>
                <c:pt idx="4499">
                  <c:v>147</c:v>
                </c:pt>
                <c:pt idx="4500">
                  <c:v>147</c:v>
                </c:pt>
                <c:pt idx="4501">
                  <c:v>147</c:v>
                </c:pt>
                <c:pt idx="4502">
                  <c:v>147</c:v>
                </c:pt>
                <c:pt idx="4503">
                  <c:v>147</c:v>
                </c:pt>
                <c:pt idx="4504">
                  <c:v>147</c:v>
                </c:pt>
                <c:pt idx="4505">
                  <c:v>147</c:v>
                </c:pt>
                <c:pt idx="4506">
                  <c:v>147</c:v>
                </c:pt>
                <c:pt idx="4507">
                  <c:v>147</c:v>
                </c:pt>
                <c:pt idx="4508">
                  <c:v>147</c:v>
                </c:pt>
                <c:pt idx="4509">
                  <c:v>147</c:v>
                </c:pt>
                <c:pt idx="4510">
                  <c:v>147</c:v>
                </c:pt>
                <c:pt idx="4511">
                  <c:v>147</c:v>
                </c:pt>
                <c:pt idx="4512">
                  <c:v>147</c:v>
                </c:pt>
                <c:pt idx="4513">
                  <c:v>147</c:v>
                </c:pt>
                <c:pt idx="4514">
                  <c:v>147</c:v>
                </c:pt>
                <c:pt idx="4515">
                  <c:v>147</c:v>
                </c:pt>
                <c:pt idx="4516">
                  <c:v>147</c:v>
                </c:pt>
                <c:pt idx="4517">
                  <c:v>147</c:v>
                </c:pt>
                <c:pt idx="4518">
                  <c:v>147</c:v>
                </c:pt>
                <c:pt idx="4519">
                  <c:v>147</c:v>
                </c:pt>
                <c:pt idx="4520">
                  <c:v>147</c:v>
                </c:pt>
                <c:pt idx="4521">
                  <c:v>147</c:v>
                </c:pt>
                <c:pt idx="4522">
                  <c:v>147</c:v>
                </c:pt>
                <c:pt idx="4523">
                  <c:v>147</c:v>
                </c:pt>
                <c:pt idx="4524">
                  <c:v>147</c:v>
                </c:pt>
                <c:pt idx="4525">
                  <c:v>147</c:v>
                </c:pt>
                <c:pt idx="4526">
                  <c:v>147</c:v>
                </c:pt>
                <c:pt idx="4527">
                  <c:v>147</c:v>
                </c:pt>
                <c:pt idx="4528">
                  <c:v>147</c:v>
                </c:pt>
                <c:pt idx="4529">
                  <c:v>147</c:v>
                </c:pt>
                <c:pt idx="4530">
                  <c:v>147</c:v>
                </c:pt>
                <c:pt idx="4531">
                  <c:v>147</c:v>
                </c:pt>
                <c:pt idx="4532">
                  <c:v>147</c:v>
                </c:pt>
                <c:pt idx="4533">
                  <c:v>147</c:v>
                </c:pt>
                <c:pt idx="4534">
                  <c:v>147</c:v>
                </c:pt>
                <c:pt idx="4535">
                  <c:v>147</c:v>
                </c:pt>
                <c:pt idx="4536">
                  <c:v>147</c:v>
                </c:pt>
                <c:pt idx="4537">
                  <c:v>147</c:v>
                </c:pt>
                <c:pt idx="4538">
                  <c:v>147</c:v>
                </c:pt>
                <c:pt idx="4539">
                  <c:v>147</c:v>
                </c:pt>
                <c:pt idx="4540">
                  <c:v>147</c:v>
                </c:pt>
                <c:pt idx="4541">
                  <c:v>147</c:v>
                </c:pt>
                <c:pt idx="4542">
                  <c:v>147</c:v>
                </c:pt>
                <c:pt idx="4543">
                  <c:v>147</c:v>
                </c:pt>
                <c:pt idx="4544">
                  <c:v>147</c:v>
                </c:pt>
                <c:pt idx="4545">
                  <c:v>147</c:v>
                </c:pt>
                <c:pt idx="4546">
                  <c:v>147</c:v>
                </c:pt>
                <c:pt idx="4547">
                  <c:v>147</c:v>
                </c:pt>
                <c:pt idx="4548">
                  <c:v>147</c:v>
                </c:pt>
                <c:pt idx="4549">
                  <c:v>147</c:v>
                </c:pt>
                <c:pt idx="4550">
                  <c:v>147</c:v>
                </c:pt>
                <c:pt idx="4551">
                  <c:v>147</c:v>
                </c:pt>
                <c:pt idx="4552">
                  <c:v>147</c:v>
                </c:pt>
                <c:pt idx="4553">
                  <c:v>147</c:v>
                </c:pt>
                <c:pt idx="4554">
                  <c:v>147</c:v>
                </c:pt>
                <c:pt idx="4555">
                  <c:v>147</c:v>
                </c:pt>
                <c:pt idx="4556">
                  <c:v>147</c:v>
                </c:pt>
                <c:pt idx="4557">
                  <c:v>147</c:v>
                </c:pt>
                <c:pt idx="4558">
                  <c:v>147</c:v>
                </c:pt>
                <c:pt idx="4559">
                  <c:v>147</c:v>
                </c:pt>
                <c:pt idx="4560">
                  <c:v>147</c:v>
                </c:pt>
                <c:pt idx="4561">
                  <c:v>147</c:v>
                </c:pt>
                <c:pt idx="4562">
                  <c:v>147</c:v>
                </c:pt>
                <c:pt idx="4563">
                  <c:v>147</c:v>
                </c:pt>
                <c:pt idx="4564">
                  <c:v>147</c:v>
                </c:pt>
                <c:pt idx="4565">
                  <c:v>147</c:v>
                </c:pt>
                <c:pt idx="4566">
                  <c:v>147</c:v>
                </c:pt>
                <c:pt idx="4567">
                  <c:v>147</c:v>
                </c:pt>
                <c:pt idx="4568">
                  <c:v>147</c:v>
                </c:pt>
                <c:pt idx="4569">
                  <c:v>147</c:v>
                </c:pt>
                <c:pt idx="4570">
                  <c:v>147</c:v>
                </c:pt>
                <c:pt idx="4571">
                  <c:v>147</c:v>
                </c:pt>
                <c:pt idx="4572">
                  <c:v>147</c:v>
                </c:pt>
                <c:pt idx="4573">
                  <c:v>147</c:v>
                </c:pt>
                <c:pt idx="4574">
                  <c:v>147</c:v>
                </c:pt>
                <c:pt idx="4575">
                  <c:v>147</c:v>
                </c:pt>
                <c:pt idx="4576">
                  <c:v>147</c:v>
                </c:pt>
                <c:pt idx="4577">
                  <c:v>147</c:v>
                </c:pt>
                <c:pt idx="4578">
                  <c:v>147</c:v>
                </c:pt>
                <c:pt idx="4579">
                  <c:v>147</c:v>
                </c:pt>
                <c:pt idx="4580">
                  <c:v>147</c:v>
                </c:pt>
                <c:pt idx="4581">
                  <c:v>147</c:v>
                </c:pt>
                <c:pt idx="4582">
                  <c:v>147</c:v>
                </c:pt>
                <c:pt idx="4583">
                  <c:v>147</c:v>
                </c:pt>
                <c:pt idx="4584">
                  <c:v>147</c:v>
                </c:pt>
                <c:pt idx="4585">
                  <c:v>147</c:v>
                </c:pt>
                <c:pt idx="4586">
                  <c:v>147</c:v>
                </c:pt>
                <c:pt idx="4587">
                  <c:v>147</c:v>
                </c:pt>
                <c:pt idx="4588">
                  <c:v>147</c:v>
                </c:pt>
                <c:pt idx="4589">
                  <c:v>147</c:v>
                </c:pt>
                <c:pt idx="4590">
                  <c:v>147</c:v>
                </c:pt>
                <c:pt idx="4591">
                  <c:v>147</c:v>
                </c:pt>
                <c:pt idx="4592">
                  <c:v>147</c:v>
                </c:pt>
                <c:pt idx="4593">
                  <c:v>147</c:v>
                </c:pt>
                <c:pt idx="4594">
                  <c:v>147</c:v>
                </c:pt>
                <c:pt idx="4595">
                  <c:v>147</c:v>
                </c:pt>
                <c:pt idx="4596">
                  <c:v>147</c:v>
                </c:pt>
                <c:pt idx="4597">
                  <c:v>147</c:v>
                </c:pt>
                <c:pt idx="4598">
                  <c:v>147</c:v>
                </c:pt>
                <c:pt idx="4599">
                  <c:v>147</c:v>
                </c:pt>
                <c:pt idx="4600">
                  <c:v>147</c:v>
                </c:pt>
                <c:pt idx="4601">
                  <c:v>147</c:v>
                </c:pt>
                <c:pt idx="4602">
                  <c:v>147</c:v>
                </c:pt>
                <c:pt idx="4603">
                  <c:v>147</c:v>
                </c:pt>
                <c:pt idx="4604">
                  <c:v>147</c:v>
                </c:pt>
                <c:pt idx="4605">
                  <c:v>147</c:v>
                </c:pt>
                <c:pt idx="4606">
                  <c:v>147</c:v>
                </c:pt>
                <c:pt idx="4607">
                  <c:v>147</c:v>
                </c:pt>
                <c:pt idx="4608">
                  <c:v>147</c:v>
                </c:pt>
                <c:pt idx="4609">
                  <c:v>147</c:v>
                </c:pt>
                <c:pt idx="4610">
                  <c:v>147</c:v>
                </c:pt>
                <c:pt idx="4611">
                  <c:v>147</c:v>
                </c:pt>
                <c:pt idx="4612">
                  <c:v>147</c:v>
                </c:pt>
                <c:pt idx="4613">
                  <c:v>147</c:v>
                </c:pt>
                <c:pt idx="4614">
                  <c:v>147</c:v>
                </c:pt>
                <c:pt idx="4615">
                  <c:v>147</c:v>
                </c:pt>
                <c:pt idx="4616">
                  <c:v>147</c:v>
                </c:pt>
                <c:pt idx="4617">
                  <c:v>147</c:v>
                </c:pt>
                <c:pt idx="4618">
                  <c:v>147</c:v>
                </c:pt>
                <c:pt idx="4619">
                  <c:v>147</c:v>
                </c:pt>
                <c:pt idx="4620">
                  <c:v>147</c:v>
                </c:pt>
                <c:pt idx="4621">
                  <c:v>147</c:v>
                </c:pt>
                <c:pt idx="4622">
                  <c:v>147</c:v>
                </c:pt>
                <c:pt idx="4623">
                  <c:v>147</c:v>
                </c:pt>
                <c:pt idx="4624">
                  <c:v>147</c:v>
                </c:pt>
                <c:pt idx="4625">
                  <c:v>147</c:v>
                </c:pt>
                <c:pt idx="4626">
                  <c:v>147</c:v>
                </c:pt>
                <c:pt idx="4627">
                  <c:v>147</c:v>
                </c:pt>
                <c:pt idx="4628">
                  <c:v>147</c:v>
                </c:pt>
                <c:pt idx="4629">
                  <c:v>147</c:v>
                </c:pt>
                <c:pt idx="4630">
                  <c:v>147</c:v>
                </c:pt>
                <c:pt idx="4631">
                  <c:v>147</c:v>
                </c:pt>
                <c:pt idx="4632">
                  <c:v>147</c:v>
                </c:pt>
                <c:pt idx="4633">
                  <c:v>147</c:v>
                </c:pt>
                <c:pt idx="4634">
                  <c:v>147</c:v>
                </c:pt>
                <c:pt idx="4635">
                  <c:v>147</c:v>
                </c:pt>
                <c:pt idx="4636">
                  <c:v>147</c:v>
                </c:pt>
                <c:pt idx="4637">
                  <c:v>147</c:v>
                </c:pt>
                <c:pt idx="4638">
                  <c:v>147</c:v>
                </c:pt>
                <c:pt idx="4639">
                  <c:v>147</c:v>
                </c:pt>
                <c:pt idx="4640">
                  <c:v>147</c:v>
                </c:pt>
                <c:pt idx="4641">
                  <c:v>147</c:v>
                </c:pt>
                <c:pt idx="4642">
                  <c:v>147</c:v>
                </c:pt>
                <c:pt idx="4643">
                  <c:v>147</c:v>
                </c:pt>
                <c:pt idx="4644">
                  <c:v>147</c:v>
                </c:pt>
                <c:pt idx="4645">
                  <c:v>147</c:v>
                </c:pt>
                <c:pt idx="4646">
                  <c:v>147</c:v>
                </c:pt>
                <c:pt idx="4647">
                  <c:v>147</c:v>
                </c:pt>
                <c:pt idx="4648">
                  <c:v>147</c:v>
                </c:pt>
                <c:pt idx="4649">
                  <c:v>147</c:v>
                </c:pt>
                <c:pt idx="4650">
                  <c:v>147</c:v>
                </c:pt>
                <c:pt idx="4651">
                  <c:v>147</c:v>
                </c:pt>
                <c:pt idx="4652">
                  <c:v>147</c:v>
                </c:pt>
                <c:pt idx="4653">
                  <c:v>147</c:v>
                </c:pt>
                <c:pt idx="4654">
                  <c:v>147</c:v>
                </c:pt>
                <c:pt idx="4655">
                  <c:v>147</c:v>
                </c:pt>
                <c:pt idx="4656">
                  <c:v>147</c:v>
                </c:pt>
                <c:pt idx="4657">
                  <c:v>147</c:v>
                </c:pt>
                <c:pt idx="4658">
                  <c:v>147</c:v>
                </c:pt>
                <c:pt idx="4659">
                  <c:v>147</c:v>
                </c:pt>
                <c:pt idx="4660">
                  <c:v>147</c:v>
                </c:pt>
                <c:pt idx="4661">
                  <c:v>147</c:v>
                </c:pt>
                <c:pt idx="4662">
                  <c:v>147</c:v>
                </c:pt>
                <c:pt idx="4663">
                  <c:v>147</c:v>
                </c:pt>
                <c:pt idx="4664">
                  <c:v>147</c:v>
                </c:pt>
                <c:pt idx="4665">
                  <c:v>147</c:v>
                </c:pt>
                <c:pt idx="4666">
                  <c:v>147</c:v>
                </c:pt>
                <c:pt idx="4667">
                  <c:v>147</c:v>
                </c:pt>
                <c:pt idx="4668">
                  <c:v>147</c:v>
                </c:pt>
                <c:pt idx="4669">
                  <c:v>147</c:v>
                </c:pt>
                <c:pt idx="4670">
                  <c:v>147</c:v>
                </c:pt>
                <c:pt idx="4671">
                  <c:v>147</c:v>
                </c:pt>
                <c:pt idx="4672">
                  <c:v>147</c:v>
                </c:pt>
                <c:pt idx="4673">
                  <c:v>147</c:v>
                </c:pt>
                <c:pt idx="4674">
                  <c:v>147</c:v>
                </c:pt>
                <c:pt idx="4675">
                  <c:v>147</c:v>
                </c:pt>
                <c:pt idx="4676">
                  <c:v>147</c:v>
                </c:pt>
                <c:pt idx="4677">
                  <c:v>147</c:v>
                </c:pt>
                <c:pt idx="4678">
                  <c:v>147</c:v>
                </c:pt>
                <c:pt idx="4679">
                  <c:v>147</c:v>
                </c:pt>
                <c:pt idx="4680">
                  <c:v>151</c:v>
                </c:pt>
                <c:pt idx="4681">
                  <c:v>151</c:v>
                </c:pt>
                <c:pt idx="4682">
                  <c:v>151</c:v>
                </c:pt>
                <c:pt idx="4683">
                  <c:v>151</c:v>
                </c:pt>
                <c:pt idx="4684">
                  <c:v>151</c:v>
                </c:pt>
                <c:pt idx="4685">
                  <c:v>151</c:v>
                </c:pt>
                <c:pt idx="4686">
                  <c:v>151</c:v>
                </c:pt>
                <c:pt idx="4687">
                  <c:v>151</c:v>
                </c:pt>
                <c:pt idx="4688">
                  <c:v>151</c:v>
                </c:pt>
                <c:pt idx="4689">
                  <c:v>151</c:v>
                </c:pt>
                <c:pt idx="4690">
                  <c:v>151</c:v>
                </c:pt>
                <c:pt idx="4691">
                  <c:v>151</c:v>
                </c:pt>
                <c:pt idx="4692">
                  <c:v>151</c:v>
                </c:pt>
                <c:pt idx="4693">
                  <c:v>151</c:v>
                </c:pt>
                <c:pt idx="4694">
                  <c:v>151</c:v>
                </c:pt>
                <c:pt idx="4695">
                  <c:v>151</c:v>
                </c:pt>
                <c:pt idx="4696">
                  <c:v>151</c:v>
                </c:pt>
                <c:pt idx="4697">
                  <c:v>151</c:v>
                </c:pt>
                <c:pt idx="4698">
                  <c:v>151</c:v>
                </c:pt>
                <c:pt idx="4699">
                  <c:v>151</c:v>
                </c:pt>
                <c:pt idx="4700">
                  <c:v>151</c:v>
                </c:pt>
                <c:pt idx="4701">
                  <c:v>151</c:v>
                </c:pt>
                <c:pt idx="4702">
                  <c:v>151</c:v>
                </c:pt>
                <c:pt idx="4703">
                  <c:v>151</c:v>
                </c:pt>
                <c:pt idx="4704">
                  <c:v>151</c:v>
                </c:pt>
                <c:pt idx="4705">
                  <c:v>151</c:v>
                </c:pt>
                <c:pt idx="4706">
                  <c:v>151</c:v>
                </c:pt>
                <c:pt idx="4707">
                  <c:v>151</c:v>
                </c:pt>
                <c:pt idx="4708">
                  <c:v>151</c:v>
                </c:pt>
                <c:pt idx="4709">
                  <c:v>151</c:v>
                </c:pt>
                <c:pt idx="4710">
                  <c:v>151</c:v>
                </c:pt>
                <c:pt idx="4711">
                  <c:v>151</c:v>
                </c:pt>
                <c:pt idx="4712">
                  <c:v>151</c:v>
                </c:pt>
                <c:pt idx="4713">
                  <c:v>151</c:v>
                </c:pt>
                <c:pt idx="4714">
                  <c:v>151</c:v>
                </c:pt>
                <c:pt idx="4715">
                  <c:v>151</c:v>
                </c:pt>
                <c:pt idx="4716">
                  <c:v>151</c:v>
                </c:pt>
                <c:pt idx="4717">
                  <c:v>151</c:v>
                </c:pt>
                <c:pt idx="4718">
                  <c:v>151</c:v>
                </c:pt>
                <c:pt idx="4719">
                  <c:v>151</c:v>
                </c:pt>
                <c:pt idx="4720">
                  <c:v>151</c:v>
                </c:pt>
                <c:pt idx="4721">
                  <c:v>151</c:v>
                </c:pt>
                <c:pt idx="4722">
                  <c:v>151</c:v>
                </c:pt>
                <c:pt idx="4723">
                  <c:v>151</c:v>
                </c:pt>
                <c:pt idx="4724">
                  <c:v>151</c:v>
                </c:pt>
                <c:pt idx="4725">
                  <c:v>151</c:v>
                </c:pt>
                <c:pt idx="4726">
                  <c:v>151</c:v>
                </c:pt>
                <c:pt idx="4727">
                  <c:v>151</c:v>
                </c:pt>
                <c:pt idx="4728">
                  <c:v>151</c:v>
                </c:pt>
                <c:pt idx="4729">
                  <c:v>151</c:v>
                </c:pt>
                <c:pt idx="4730">
                  <c:v>151</c:v>
                </c:pt>
                <c:pt idx="4731">
                  <c:v>151</c:v>
                </c:pt>
                <c:pt idx="4732">
                  <c:v>151</c:v>
                </c:pt>
                <c:pt idx="4733">
                  <c:v>151</c:v>
                </c:pt>
                <c:pt idx="4734">
                  <c:v>151</c:v>
                </c:pt>
                <c:pt idx="4735">
                  <c:v>151</c:v>
                </c:pt>
                <c:pt idx="4736">
                  <c:v>151</c:v>
                </c:pt>
                <c:pt idx="4737">
                  <c:v>151</c:v>
                </c:pt>
                <c:pt idx="4738">
                  <c:v>151</c:v>
                </c:pt>
                <c:pt idx="4739">
                  <c:v>151</c:v>
                </c:pt>
                <c:pt idx="4740">
                  <c:v>151</c:v>
                </c:pt>
                <c:pt idx="4741">
                  <c:v>151</c:v>
                </c:pt>
                <c:pt idx="4742">
                  <c:v>151</c:v>
                </c:pt>
                <c:pt idx="4743">
                  <c:v>151</c:v>
                </c:pt>
                <c:pt idx="4744">
                  <c:v>151</c:v>
                </c:pt>
                <c:pt idx="4745">
                  <c:v>151</c:v>
                </c:pt>
                <c:pt idx="4746">
                  <c:v>151</c:v>
                </c:pt>
                <c:pt idx="4747">
                  <c:v>151</c:v>
                </c:pt>
                <c:pt idx="4748">
                  <c:v>151</c:v>
                </c:pt>
                <c:pt idx="4749">
                  <c:v>151</c:v>
                </c:pt>
                <c:pt idx="4750">
                  <c:v>151</c:v>
                </c:pt>
                <c:pt idx="4751">
                  <c:v>151</c:v>
                </c:pt>
                <c:pt idx="4752">
                  <c:v>151</c:v>
                </c:pt>
                <c:pt idx="4753">
                  <c:v>151</c:v>
                </c:pt>
                <c:pt idx="4754">
                  <c:v>151</c:v>
                </c:pt>
                <c:pt idx="4755">
                  <c:v>151</c:v>
                </c:pt>
                <c:pt idx="4756">
                  <c:v>151</c:v>
                </c:pt>
                <c:pt idx="4757">
                  <c:v>151</c:v>
                </c:pt>
                <c:pt idx="4758">
                  <c:v>151</c:v>
                </c:pt>
                <c:pt idx="4759">
                  <c:v>151</c:v>
                </c:pt>
                <c:pt idx="4760">
                  <c:v>151</c:v>
                </c:pt>
                <c:pt idx="4761">
                  <c:v>151</c:v>
                </c:pt>
                <c:pt idx="4762">
                  <c:v>151</c:v>
                </c:pt>
                <c:pt idx="4763">
                  <c:v>151</c:v>
                </c:pt>
                <c:pt idx="4764">
                  <c:v>151</c:v>
                </c:pt>
                <c:pt idx="4765">
                  <c:v>151</c:v>
                </c:pt>
                <c:pt idx="4766">
                  <c:v>151</c:v>
                </c:pt>
                <c:pt idx="4767">
                  <c:v>151</c:v>
                </c:pt>
                <c:pt idx="4768">
                  <c:v>151</c:v>
                </c:pt>
                <c:pt idx="4769">
                  <c:v>151</c:v>
                </c:pt>
                <c:pt idx="4770">
                  <c:v>151</c:v>
                </c:pt>
                <c:pt idx="4771">
                  <c:v>151</c:v>
                </c:pt>
                <c:pt idx="4772">
                  <c:v>151</c:v>
                </c:pt>
                <c:pt idx="4773">
                  <c:v>151</c:v>
                </c:pt>
                <c:pt idx="4774">
                  <c:v>151</c:v>
                </c:pt>
                <c:pt idx="4775">
                  <c:v>151</c:v>
                </c:pt>
                <c:pt idx="4776">
                  <c:v>151</c:v>
                </c:pt>
                <c:pt idx="4777">
                  <c:v>151</c:v>
                </c:pt>
                <c:pt idx="4778">
                  <c:v>151</c:v>
                </c:pt>
                <c:pt idx="4779">
                  <c:v>151</c:v>
                </c:pt>
                <c:pt idx="4780">
                  <c:v>151</c:v>
                </c:pt>
                <c:pt idx="4781">
                  <c:v>151</c:v>
                </c:pt>
                <c:pt idx="4782">
                  <c:v>151</c:v>
                </c:pt>
                <c:pt idx="4783">
                  <c:v>151</c:v>
                </c:pt>
                <c:pt idx="4784">
                  <c:v>151</c:v>
                </c:pt>
                <c:pt idx="4785">
                  <c:v>151</c:v>
                </c:pt>
                <c:pt idx="4786">
                  <c:v>151</c:v>
                </c:pt>
                <c:pt idx="4787">
                  <c:v>151</c:v>
                </c:pt>
                <c:pt idx="4788">
                  <c:v>151</c:v>
                </c:pt>
                <c:pt idx="4789">
                  <c:v>151</c:v>
                </c:pt>
                <c:pt idx="4790">
                  <c:v>151</c:v>
                </c:pt>
                <c:pt idx="4791">
                  <c:v>151</c:v>
                </c:pt>
                <c:pt idx="4792">
                  <c:v>151</c:v>
                </c:pt>
                <c:pt idx="4793">
                  <c:v>151</c:v>
                </c:pt>
                <c:pt idx="4794">
                  <c:v>151</c:v>
                </c:pt>
                <c:pt idx="4795">
                  <c:v>151</c:v>
                </c:pt>
                <c:pt idx="4796">
                  <c:v>151</c:v>
                </c:pt>
                <c:pt idx="4797">
                  <c:v>151</c:v>
                </c:pt>
                <c:pt idx="4798">
                  <c:v>151</c:v>
                </c:pt>
                <c:pt idx="4799">
                  <c:v>151</c:v>
                </c:pt>
                <c:pt idx="4800">
                  <c:v>151</c:v>
                </c:pt>
                <c:pt idx="4801">
                  <c:v>151</c:v>
                </c:pt>
                <c:pt idx="4802">
                  <c:v>151</c:v>
                </c:pt>
                <c:pt idx="4803">
                  <c:v>151</c:v>
                </c:pt>
                <c:pt idx="4804">
                  <c:v>151</c:v>
                </c:pt>
                <c:pt idx="4805">
                  <c:v>151</c:v>
                </c:pt>
                <c:pt idx="4806">
                  <c:v>151</c:v>
                </c:pt>
                <c:pt idx="4807">
                  <c:v>151</c:v>
                </c:pt>
                <c:pt idx="4808">
                  <c:v>151</c:v>
                </c:pt>
                <c:pt idx="4809">
                  <c:v>151</c:v>
                </c:pt>
                <c:pt idx="4810">
                  <c:v>151</c:v>
                </c:pt>
                <c:pt idx="4811">
                  <c:v>151</c:v>
                </c:pt>
                <c:pt idx="4812">
                  <c:v>151</c:v>
                </c:pt>
                <c:pt idx="4813">
                  <c:v>151</c:v>
                </c:pt>
                <c:pt idx="4814">
                  <c:v>151</c:v>
                </c:pt>
                <c:pt idx="4815">
                  <c:v>151</c:v>
                </c:pt>
                <c:pt idx="4816">
                  <c:v>151</c:v>
                </c:pt>
                <c:pt idx="4817">
                  <c:v>151</c:v>
                </c:pt>
                <c:pt idx="4818">
                  <c:v>151</c:v>
                </c:pt>
                <c:pt idx="4819">
                  <c:v>151</c:v>
                </c:pt>
                <c:pt idx="4820">
                  <c:v>151</c:v>
                </c:pt>
                <c:pt idx="4821">
                  <c:v>151</c:v>
                </c:pt>
                <c:pt idx="4822">
                  <c:v>151</c:v>
                </c:pt>
                <c:pt idx="4823">
                  <c:v>151</c:v>
                </c:pt>
                <c:pt idx="4824">
                  <c:v>151</c:v>
                </c:pt>
                <c:pt idx="4825">
                  <c:v>151</c:v>
                </c:pt>
                <c:pt idx="4826">
                  <c:v>151</c:v>
                </c:pt>
                <c:pt idx="4827">
                  <c:v>151</c:v>
                </c:pt>
                <c:pt idx="4828">
                  <c:v>151</c:v>
                </c:pt>
                <c:pt idx="4829">
                  <c:v>151</c:v>
                </c:pt>
                <c:pt idx="4830">
                  <c:v>151</c:v>
                </c:pt>
                <c:pt idx="4831">
                  <c:v>151</c:v>
                </c:pt>
                <c:pt idx="4832">
                  <c:v>151</c:v>
                </c:pt>
                <c:pt idx="4833">
                  <c:v>151</c:v>
                </c:pt>
                <c:pt idx="4834">
                  <c:v>151</c:v>
                </c:pt>
                <c:pt idx="4835">
                  <c:v>151</c:v>
                </c:pt>
                <c:pt idx="4836">
                  <c:v>151</c:v>
                </c:pt>
                <c:pt idx="4837">
                  <c:v>151</c:v>
                </c:pt>
                <c:pt idx="4838">
                  <c:v>151</c:v>
                </c:pt>
                <c:pt idx="4839">
                  <c:v>151</c:v>
                </c:pt>
                <c:pt idx="4840">
                  <c:v>151</c:v>
                </c:pt>
                <c:pt idx="4841">
                  <c:v>151</c:v>
                </c:pt>
                <c:pt idx="4842">
                  <c:v>151</c:v>
                </c:pt>
                <c:pt idx="4843">
                  <c:v>151</c:v>
                </c:pt>
                <c:pt idx="4844">
                  <c:v>151</c:v>
                </c:pt>
                <c:pt idx="4845">
                  <c:v>151</c:v>
                </c:pt>
                <c:pt idx="4846">
                  <c:v>151</c:v>
                </c:pt>
                <c:pt idx="4847">
                  <c:v>151</c:v>
                </c:pt>
                <c:pt idx="4848">
                  <c:v>151</c:v>
                </c:pt>
                <c:pt idx="4849">
                  <c:v>151</c:v>
                </c:pt>
                <c:pt idx="4850">
                  <c:v>151</c:v>
                </c:pt>
                <c:pt idx="4851">
                  <c:v>151</c:v>
                </c:pt>
                <c:pt idx="4852">
                  <c:v>151</c:v>
                </c:pt>
                <c:pt idx="4853">
                  <c:v>151</c:v>
                </c:pt>
                <c:pt idx="4854">
                  <c:v>151</c:v>
                </c:pt>
                <c:pt idx="4855">
                  <c:v>151</c:v>
                </c:pt>
                <c:pt idx="4856">
                  <c:v>151</c:v>
                </c:pt>
                <c:pt idx="4857">
                  <c:v>151</c:v>
                </c:pt>
                <c:pt idx="4858">
                  <c:v>151</c:v>
                </c:pt>
                <c:pt idx="4859">
                  <c:v>151</c:v>
                </c:pt>
                <c:pt idx="4860">
                  <c:v>151</c:v>
                </c:pt>
                <c:pt idx="4861">
                  <c:v>151</c:v>
                </c:pt>
                <c:pt idx="4862">
                  <c:v>151</c:v>
                </c:pt>
                <c:pt idx="4863">
                  <c:v>151</c:v>
                </c:pt>
                <c:pt idx="4864">
                  <c:v>151</c:v>
                </c:pt>
                <c:pt idx="4865">
                  <c:v>151</c:v>
                </c:pt>
                <c:pt idx="4866">
                  <c:v>151</c:v>
                </c:pt>
                <c:pt idx="4867">
                  <c:v>151</c:v>
                </c:pt>
                <c:pt idx="4868">
                  <c:v>151</c:v>
                </c:pt>
                <c:pt idx="4869">
                  <c:v>151</c:v>
                </c:pt>
                <c:pt idx="4870">
                  <c:v>151</c:v>
                </c:pt>
                <c:pt idx="4871">
                  <c:v>151</c:v>
                </c:pt>
                <c:pt idx="4872">
                  <c:v>151</c:v>
                </c:pt>
                <c:pt idx="4873">
                  <c:v>151</c:v>
                </c:pt>
                <c:pt idx="4874">
                  <c:v>151</c:v>
                </c:pt>
                <c:pt idx="4875">
                  <c:v>151</c:v>
                </c:pt>
                <c:pt idx="4876">
                  <c:v>151</c:v>
                </c:pt>
                <c:pt idx="4877">
                  <c:v>151</c:v>
                </c:pt>
                <c:pt idx="4878">
                  <c:v>151</c:v>
                </c:pt>
                <c:pt idx="4879">
                  <c:v>151</c:v>
                </c:pt>
                <c:pt idx="4880">
                  <c:v>151</c:v>
                </c:pt>
                <c:pt idx="4881">
                  <c:v>151</c:v>
                </c:pt>
                <c:pt idx="4882">
                  <c:v>151</c:v>
                </c:pt>
                <c:pt idx="4883">
                  <c:v>151</c:v>
                </c:pt>
                <c:pt idx="4884">
                  <c:v>151</c:v>
                </c:pt>
                <c:pt idx="4885">
                  <c:v>151</c:v>
                </c:pt>
                <c:pt idx="4886">
                  <c:v>151</c:v>
                </c:pt>
                <c:pt idx="4887">
                  <c:v>151</c:v>
                </c:pt>
                <c:pt idx="4888">
                  <c:v>151</c:v>
                </c:pt>
                <c:pt idx="4889">
                  <c:v>151</c:v>
                </c:pt>
                <c:pt idx="4890">
                  <c:v>151</c:v>
                </c:pt>
                <c:pt idx="4891">
                  <c:v>151</c:v>
                </c:pt>
                <c:pt idx="4892">
                  <c:v>151</c:v>
                </c:pt>
                <c:pt idx="4893">
                  <c:v>151</c:v>
                </c:pt>
                <c:pt idx="4894">
                  <c:v>151</c:v>
                </c:pt>
                <c:pt idx="4895">
                  <c:v>151</c:v>
                </c:pt>
                <c:pt idx="4896">
                  <c:v>151</c:v>
                </c:pt>
                <c:pt idx="4897">
                  <c:v>151</c:v>
                </c:pt>
                <c:pt idx="4898">
                  <c:v>151</c:v>
                </c:pt>
                <c:pt idx="4899">
                  <c:v>151</c:v>
                </c:pt>
                <c:pt idx="4900">
                  <c:v>151</c:v>
                </c:pt>
                <c:pt idx="4901">
                  <c:v>151</c:v>
                </c:pt>
                <c:pt idx="4902">
                  <c:v>151</c:v>
                </c:pt>
                <c:pt idx="4903">
                  <c:v>151</c:v>
                </c:pt>
                <c:pt idx="4904">
                  <c:v>151</c:v>
                </c:pt>
                <c:pt idx="4905">
                  <c:v>151</c:v>
                </c:pt>
                <c:pt idx="4906">
                  <c:v>151</c:v>
                </c:pt>
                <c:pt idx="4907">
                  <c:v>151</c:v>
                </c:pt>
                <c:pt idx="4908">
                  <c:v>151</c:v>
                </c:pt>
                <c:pt idx="4909">
                  <c:v>151</c:v>
                </c:pt>
                <c:pt idx="4910">
                  <c:v>151</c:v>
                </c:pt>
                <c:pt idx="4911">
                  <c:v>151</c:v>
                </c:pt>
                <c:pt idx="4912">
                  <c:v>151</c:v>
                </c:pt>
                <c:pt idx="4913">
                  <c:v>151</c:v>
                </c:pt>
                <c:pt idx="4914">
                  <c:v>151</c:v>
                </c:pt>
                <c:pt idx="4915">
                  <c:v>151</c:v>
                </c:pt>
                <c:pt idx="4916">
                  <c:v>151</c:v>
                </c:pt>
                <c:pt idx="4917">
                  <c:v>151</c:v>
                </c:pt>
                <c:pt idx="4918">
                  <c:v>151</c:v>
                </c:pt>
                <c:pt idx="4919">
                  <c:v>151</c:v>
                </c:pt>
                <c:pt idx="4920">
                  <c:v>151</c:v>
                </c:pt>
                <c:pt idx="4921">
                  <c:v>151</c:v>
                </c:pt>
                <c:pt idx="4922">
                  <c:v>151</c:v>
                </c:pt>
                <c:pt idx="4923">
                  <c:v>151</c:v>
                </c:pt>
                <c:pt idx="4924">
                  <c:v>151</c:v>
                </c:pt>
                <c:pt idx="4925">
                  <c:v>151</c:v>
                </c:pt>
                <c:pt idx="4926">
                  <c:v>151</c:v>
                </c:pt>
                <c:pt idx="4927">
                  <c:v>151</c:v>
                </c:pt>
                <c:pt idx="4928">
                  <c:v>151</c:v>
                </c:pt>
                <c:pt idx="4929">
                  <c:v>151</c:v>
                </c:pt>
                <c:pt idx="4930">
                  <c:v>151</c:v>
                </c:pt>
                <c:pt idx="4931">
                  <c:v>151</c:v>
                </c:pt>
                <c:pt idx="4932">
                  <c:v>151</c:v>
                </c:pt>
                <c:pt idx="4933">
                  <c:v>151</c:v>
                </c:pt>
                <c:pt idx="4934">
                  <c:v>151</c:v>
                </c:pt>
                <c:pt idx="4935">
                  <c:v>151</c:v>
                </c:pt>
                <c:pt idx="4936">
                  <c:v>151</c:v>
                </c:pt>
                <c:pt idx="4937">
                  <c:v>151</c:v>
                </c:pt>
                <c:pt idx="4938">
                  <c:v>151</c:v>
                </c:pt>
                <c:pt idx="4939">
                  <c:v>151</c:v>
                </c:pt>
                <c:pt idx="4940">
                  <c:v>151</c:v>
                </c:pt>
                <c:pt idx="4941">
                  <c:v>151</c:v>
                </c:pt>
                <c:pt idx="4942">
                  <c:v>151</c:v>
                </c:pt>
                <c:pt idx="4943">
                  <c:v>151</c:v>
                </c:pt>
                <c:pt idx="4944">
                  <c:v>151</c:v>
                </c:pt>
                <c:pt idx="4945">
                  <c:v>151</c:v>
                </c:pt>
                <c:pt idx="4946">
                  <c:v>151</c:v>
                </c:pt>
                <c:pt idx="4947">
                  <c:v>151</c:v>
                </c:pt>
                <c:pt idx="4948">
                  <c:v>151</c:v>
                </c:pt>
                <c:pt idx="4949">
                  <c:v>151</c:v>
                </c:pt>
                <c:pt idx="4950">
                  <c:v>151</c:v>
                </c:pt>
                <c:pt idx="4951">
                  <c:v>151</c:v>
                </c:pt>
                <c:pt idx="4952">
                  <c:v>151</c:v>
                </c:pt>
                <c:pt idx="4953">
                  <c:v>151</c:v>
                </c:pt>
                <c:pt idx="4954">
                  <c:v>151</c:v>
                </c:pt>
                <c:pt idx="4955">
                  <c:v>151</c:v>
                </c:pt>
                <c:pt idx="4956">
                  <c:v>151</c:v>
                </c:pt>
                <c:pt idx="4957">
                  <c:v>151</c:v>
                </c:pt>
                <c:pt idx="4958">
                  <c:v>151</c:v>
                </c:pt>
                <c:pt idx="4959">
                  <c:v>151</c:v>
                </c:pt>
                <c:pt idx="4960">
                  <c:v>151</c:v>
                </c:pt>
                <c:pt idx="4961">
                  <c:v>151</c:v>
                </c:pt>
                <c:pt idx="4962">
                  <c:v>151</c:v>
                </c:pt>
                <c:pt idx="4963">
                  <c:v>151</c:v>
                </c:pt>
                <c:pt idx="4964">
                  <c:v>151</c:v>
                </c:pt>
                <c:pt idx="4965">
                  <c:v>151</c:v>
                </c:pt>
                <c:pt idx="4966">
                  <c:v>151</c:v>
                </c:pt>
                <c:pt idx="4967">
                  <c:v>151</c:v>
                </c:pt>
                <c:pt idx="4968">
                  <c:v>151</c:v>
                </c:pt>
                <c:pt idx="4969">
                  <c:v>151</c:v>
                </c:pt>
                <c:pt idx="4970">
                  <c:v>151</c:v>
                </c:pt>
                <c:pt idx="4971">
                  <c:v>151</c:v>
                </c:pt>
                <c:pt idx="4972">
                  <c:v>151</c:v>
                </c:pt>
                <c:pt idx="4973">
                  <c:v>151</c:v>
                </c:pt>
                <c:pt idx="4974">
                  <c:v>151</c:v>
                </c:pt>
                <c:pt idx="4975">
                  <c:v>151</c:v>
                </c:pt>
                <c:pt idx="4976">
                  <c:v>151</c:v>
                </c:pt>
                <c:pt idx="4977">
                  <c:v>151</c:v>
                </c:pt>
                <c:pt idx="4978">
                  <c:v>151</c:v>
                </c:pt>
                <c:pt idx="4979">
                  <c:v>151</c:v>
                </c:pt>
                <c:pt idx="4980">
                  <c:v>151</c:v>
                </c:pt>
                <c:pt idx="4981">
                  <c:v>151</c:v>
                </c:pt>
                <c:pt idx="4982">
                  <c:v>151</c:v>
                </c:pt>
                <c:pt idx="4983">
                  <c:v>151</c:v>
                </c:pt>
                <c:pt idx="4984">
                  <c:v>151</c:v>
                </c:pt>
                <c:pt idx="4985">
                  <c:v>151</c:v>
                </c:pt>
                <c:pt idx="4986">
                  <c:v>151</c:v>
                </c:pt>
                <c:pt idx="4987">
                  <c:v>151</c:v>
                </c:pt>
                <c:pt idx="4988">
                  <c:v>151</c:v>
                </c:pt>
                <c:pt idx="4989">
                  <c:v>151</c:v>
                </c:pt>
                <c:pt idx="4990">
                  <c:v>151</c:v>
                </c:pt>
                <c:pt idx="4991">
                  <c:v>151</c:v>
                </c:pt>
                <c:pt idx="4992">
                  <c:v>151</c:v>
                </c:pt>
                <c:pt idx="4993">
                  <c:v>151</c:v>
                </c:pt>
                <c:pt idx="4994">
                  <c:v>151</c:v>
                </c:pt>
                <c:pt idx="4995">
                  <c:v>151</c:v>
                </c:pt>
                <c:pt idx="4996">
                  <c:v>151</c:v>
                </c:pt>
                <c:pt idx="4997">
                  <c:v>151</c:v>
                </c:pt>
                <c:pt idx="4998">
                  <c:v>151</c:v>
                </c:pt>
                <c:pt idx="4999">
                  <c:v>151</c:v>
                </c:pt>
                <c:pt idx="5000">
                  <c:v>151</c:v>
                </c:pt>
                <c:pt idx="5001">
                  <c:v>151</c:v>
                </c:pt>
                <c:pt idx="5002">
                  <c:v>151</c:v>
                </c:pt>
                <c:pt idx="5003">
                  <c:v>151</c:v>
                </c:pt>
                <c:pt idx="5004">
                  <c:v>151</c:v>
                </c:pt>
                <c:pt idx="5005">
                  <c:v>151</c:v>
                </c:pt>
                <c:pt idx="5006">
                  <c:v>151</c:v>
                </c:pt>
                <c:pt idx="5007">
                  <c:v>151</c:v>
                </c:pt>
                <c:pt idx="5008">
                  <c:v>151</c:v>
                </c:pt>
                <c:pt idx="5009">
                  <c:v>151</c:v>
                </c:pt>
                <c:pt idx="5010">
                  <c:v>151</c:v>
                </c:pt>
                <c:pt idx="5011">
                  <c:v>151</c:v>
                </c:pt>
                <c:pt idx="5012">
                  <c:v>151</c:v>
                </c:pt>
                <c:pt idx="5013">
                  <c:v>151</c:v>
                </c:pt>
                <c:pt idx="5014">
                  <c:v>151</c:v>
                </c:pt>
                <c:pt idx="5015">
                  <c:v>151</c:v>
                </c:pt>
                <c:pt idx="5016">
                  <c:v>151</c:v>
                </c:pt>
                <c:pt idx="5017">
                  <c:v>151</c:v>
                </c:pt>
                <c:pt idx="5018">
                  <c:v>151</c:v>
                </c:pt>
                <c:pt idx="5019">
                  <c:v>151</c:v>
                </c:pt>
                <c:pt idx="5020">
                  <c:v>151</c:v>
                </c:pt>
                <c:pt idx="5021">
                  <c:v>151</c:v>
                </c:pt>
                <c:pt idx="5022">
                  <c:v>151</c:v>
                </c:pt>
                <c:pt idx="5023">
                  <c:v>151</c:v>
                </c:pt>
                <c:pt idx="5024">
                  <c:v>151</c:v>
                </c:pt>
                <c:pt idx="5025">
                  <c:v>151</c:v>
                </c:pt>
                <c:pt idx="5026">
                  <c:v>151</c:v>
                </c:pt>
                <c:pt idx="5027">
                  <c:v>151</c:v>
                </c:pt>
                <c:pt idx="5028">
                  <c:v>151</c:v>
                </c:pt>
                <c:pt idx="5029">
                  <c:v>151</c:v>
                </c:pt>
                <c:pt idx="5030">
                  <c:v>151</c:v>
                </c:pt>
                <c:pt idx="5031">
                  <c:v>151</c:v>
                </c:pt>
                <c:pt idx="5032">
                  <c:v>151</c:v>
                </c:pt>
                <c:pt idx="5033">
                  <c:v>151</c:v>
                </c:pt>
                <c:pt idx="5034">
                  <c:v>151</c:v>
                </c:pt>
                <c:pt idx="5035">
                  <c:v>151</c:v>
                </c:pt>
                <c:pt idx="5036">
                  <c:v>151</c:v>
                </c:pt>
                <c:pt idx="5037">
                  <c:v>151</c:v>
                </c:pt>
                <c:pt idx="5038">
                  <c:v>151</c:v>
                </c:pt>
                <c:pt idx="5039">
                  <c:v>151</c:v>
                </c:pt>
                <c:pt idx="5040">
                  <c:v>151</c:v>
                </c:pt>
                <c:pt idx="5041">
                  <c:v>151</c:v>
                </c:pt>
                <c:pt idx="5042">
                  <c:v>151</c:v>
                </c:pt>
                <c:pt idx="5043">
                  <c:v>151</c:v>
                </c:pt>
                <c:pt idx="5044">
                  <c:v>151</c:v>
                </c:pt>
                <c:pt idx="5045">
                  <c:v>151</c:v>
                </c:pt>
                <c:pt idx="5046">
                  <c:v>151</c:v>
                </c:pt>
                <c:pt idx="5047">
                  <c:v>151</c:v>
                </c:pt>
                <c:pt idx="5048">
                  <c:v>151</c:v>
                </c:pt>
                <c:pt idx="5049">
                  <c:v>151</c:v>
                </c:pt>
                <c:pt idx="5050">
                  <c:v>151</c:v>
                </c:pt>
                <c:pt idx="5051">
                  <c:v>151</c:v>
                </c:pt>
                <c:pt idx="5052">
                  <c:v>151</c:v>
                </c:pt>
                <c:pt idx="5053">
                  <c:v>151</c:v>
                </c:pt>
                <c:pt idx="5054">
                  <c:v>151</c:v>
                </c:pt>
                <c:pt idx="5055">
                  <c:v>151</c:v>
                </c:pt>
                <c:pt idx="5056">
                  <c:v>151</c:v>
                </c:pt>
                <c:pt idx="5057">
                  <c:v>151</c:v>
                </c:pt>
                <c:pt idx="5058">
                  <c:v>151</c:v>
                </c:pt>
                <c:pt idx="5059">
                  <c:v>151</c:v>
                </c:pt>
                <c:pt idx="5060">
                  <c:v>151</c:v>
                </c:pt>
                <c:pt idx="5061">
                  <c:v>151</c:v>
                </c:pt>
                <c:pt idx="5062">
                  <c:v>151</c:v>
                </c:pt>
                <c:pt idx="5063">
                  <c:v>151</c:v>
                </c:pt>
                <c:pt idx="5064">
                  <c:v>151</c:v>
                </c:pt>
                <c:pt idx="5065">
                  <c:v>151</c:v>
                </c:pt>
                <c:pt idx="5066">
                  <c:v>151</c:v>
                </c:pt>
                <c:pt idx="5067">
                  <c:v>151</c:v>
                </c:pt>
                <c:pt idx="5068">
                  <c:v>151</c:v>
                </c:pt>
                <c:pt idx="5069">
                  <c:v>151</c:v>
                </c:pt>
                <c:pt idx="5070">
                  <c:v>151</c:v>
                </c:pt>
                <c:pt idx="5071">
                  <c:v>151</c:v>
                </c:pt>
                <c:pt idx="5072">
                  <c:v>151</c:v>
                </c:pt>
                <c:pt idx="5073">
                  <c:v>151</c:v>
                </c:pt>
                <c:pt idx="5074">
                  <c:v>151</c:v>
                </c:pt>
                <c:pt idx="5075">
                  <c:v>151</c:v>
                </c:pt>
                <c:pt idx="5076">
                  <c:v>151</c:v>
                </c:pt>
                <c:pt idx="5077">
                  <c:v>151</c:v>
                </c:pt>
                <c:pt idx="5078">
                  <c:v>151</c:v>
                </c:pt>
                <c:pt idx="5079">
                  <c:v>151</c:v>
                </c:pt>
                <c:pt idx="5080">
                  <c:v>151</c:v>
                </c:pt>
                <c:pt idx="5081">
                  <c:v>151</c:v>
                </c:pt>
                <c:pt idx="5082">
                  <c:v>151</c:v>
                </c:pt>
                <c:pt idx="5083">
                  <c:v>151</c:v>
                </c:pt>
                <c:pt idx="5084">
                  <c:v>151</c:v>
                </c:pt>
                <c:pt idx="5085">
                  <c:v>151</c:v>
                </c:pt>
                <c:pt idx="5086">
                  <c:v>151</c:v>
                </c:pt>
                <c:pt idx="5087">
                  <c:v>151</c:v>
                </c:pt>
                <c:pt idx="5088">
                  <c:v>151</c:v>
                </c:pt>
                <c:pt idx="5089">
                  <c:v>151</c:v>
                </c:pt>
                <c:pt idx="5090">
                  <c:v>151</c:v>
                </c:pt>
                <c:pt idx="5091">
                  <c:v>151</c:v>
                </c:pt>
                <c:pt idx="5092">
                  <c:v>151</c:v>
                </c:pt>
                <c:pt idx="5093">
                  <c:v>151</c:v>
                </c:pt>
                <c:pt idx="5094">
                  <c:v>151</c:v>
                </c:pt>
                <c:pt idx="5095">
                  <c:v>151</c:v>
                </c:pt>
                <c:pt idx="5096">
                  <c:v>151</c:v>
                </c:pt>
                <c:pt idx="5097">
                  <c:v>151</c:v>
                </c:pt>
                <c:pt idx="5098">
                  <c:v>151</c:v>
                </c:pt>
                <c:pt idx="5099">
                  <c:v>151</c:v>
                </c:pt>
                <c:pt idx="5100">
                  <c:v>151</c:v>
                </c:pt>
                <c:pt idx="5101">
                  <c:v>151</c:v>
                </c:pt>
                <c:pt idx="5102">
                  <c:v>151</c:v>
                </c:pt>
                <c:pt idx="5103">
                  <c:v>151</c:v>
                </c:pt>
                <c:pt idx="5104">
                  <c:v>151</c:v>
                </c:pt>
                <c:pt idx="5105">
                  <c:v>151</c:v>
                </c:pt>
                <c:pt idx="5106">
                  <c:v>151</c:v>
                </c:pt>
                <c:pt idx="5107">
                  <c:v>151</c:v>
                </c:pt>
                <c:pt idx="5108">
                  <c:v>151</c:v>
                </c:pt>
                <c:pt idx="5109">
                  <c:v>151</c:v>
                </c:pt>
                <c:pt idx="5110">
                  <c:v>151</c:v>
                </c:pt>
                <c:pt idx="5111">
                  <c:v>151</c:v>
                </c:pt>
                <c:pt idx="5112">
                  <c:v>151</c:v>
                </c:pt>
                <c:pt idx="5113">
                  <c:v>151</c:v>
                </c:pt>
                <c:pt idx="5114">
                  <c:v>151</c:v>
                </c:pt>
                <c:pt idx="5115">
                  <c:v>151</c:v>
                </c:pt>
                <c:pt idx="5116">
                  <c:v>151</c:v>
                </c:pt>
                <c:pt idx="5117">
                  <c:v>151</c:v>
                </c:pt>
                <c:pt idx="5118">
                  <c:v>151</c:v>
                </c:pt>
                <c:pt idx="5119">
                  <c:v>151</c:v>
                </c:pt>
                <c:pt idx="5120">
                  <c:v>151</c:v>
                </c:pt>
                <c:pt idx="5121">
                  <c:v>151</c:v>
                </c:pt>
                <c:pt idx="5122">
                  <c:v>151</c:v>
                </c:pt>
                <c:pt idx="5123">
                  <c:v>151</c:v>
                </c:pt>
                <c:pt idx="5124">
                  <c:v>151</c:v>
                </c:pt>
                <c:pt idx="5125">
                  <c:v>151</c:v>
                </c:pt>
                <c:pt idx="5126">
                  <c:v>151</c:v>
                </c:pt>
                <c:pt idx="5127">
                  <c:v>151</c:v>
                </c:pt>
                <c:pt idx="5128">
                  <c:v>151</c:v>
                </c:pt>
                <c:pt idx="5129">
                  <c:v>151</c:v>
                </c:pt>
                <c:pt idx="5130">
                  <c:v>151</c:v>
                </c:pt>
                <c:pt idx="5131">
                  <c:v>151</c:v>
                </c:pt>
                <c:pt idx="5132">
                  <c:v>151</c:v>
                </c:pt>
                <c:pt idx="5133">
                  <c:v>151</c:v>
                </c:pt>
                <c:pt idx="5134">
                  <c:v>151</c:v>
                </c:pt>
                <c:pt idx="5135">
                  <c:v>151</c:v>
                </c:pt>
                <c:pt idx="5136">
                  <c:v>151</c:v>
                </c:pt>
                <c:pt idx="5137">
                  <c:v>151</c:v>
                </c:pt>
                <c:pt idx="5138">
                  <c:v>151</c:v>
                </c:pt>
                <c:pt idx="5139">
                  <c:v>151</c:v>
                </c:pt>
                <c:pt idx="5140">
                  <c:v>151</c:v>
                </c:pt>
                <c:pt idx="5141">
                  <c:v>151</c:v>
                </c:pt>
                <c:pt idx="5142">
                  <c:v>151</c:v>
                </c:pt>
                <c:pt idx="5143">
                  <c:v>151</c:v>
                </c:pt>
                <c:pt idx="5144">
                  <c:v>151</c:v>
                </c:pt>
                <c:pt idx="5145">
                  <c:v>151</c:v>
                </c:pt>
                <c:pt idx="5146">
                  <c:v>151</c:v>
                </c:pt>
                <c:pt idx="5147">
                  <c:v>151</c:v>
                </c:pt>
                <c:pt idx="5148">
                  <c:v>151</c:v>
                </c:pt>
                <c:pt idx="5149">
                  <c:v>151</c:v>
                </c:pt>
                <c:pt idx="5150">
                  <c:v>151</c:v>
                </c:pt>
                <c:pt idx="5151">
                  <c:v>151</c:v>
                </c:pt>
                <c:pt idx="5152">
                  <c:v>151</c:v>
                </c:pt>
                <c:pt idx="5153">
                  <c:v>151</c:v>
                </c:pt>
                <c:pt idx="5154">
                  <c:v>151</c:v>
                </c:pt>
                <c:pt idx="5155">
                  <c:v>151</c:v>
                </c:pt>
                <c:pt idx="5156">
                  <c:v>151</c:v>
                </c:pt>
                <c:pt idx="5157">
                  <c:v>151</c:v>
                </c:pt>
                <c:pt idx="5158">
                  <c:v>151</c:v>
                </c:pt>
                <c:pt idx="5159">
                  <c:v>151</c:v>
                </c:pt>
                <c:pt idx="5160">
                  <c:v>151</c:v>
                </c:pt>
                <c:pt idx="5161">
                  <c:v>151</c:v>
                </c:pt>
                <c:pt idx="5162">
                  <c:v>151</c:v>
                </c:pt>
                <c:pt idx="5163">
                  <c:v>151</c:v>
                </c:pt>
                <c:pt idx="5164">
                  <c:v>151</c:v>
                </c:pt>
                <c:pt idx="5165">
                  <c:v>151</c:v>
                </c:pt>
                <c:pt idx="5166">
                  <c:v>151</c:v>
                </c:pt>
                <c:pt idx="5167">
                  <c:v>151</c:v>
                </c:pt>
                <c:pt idx="5168">
                  <c:v>151</c:v>
                </c:pt>
                <c:pt idx="5169">
                  <c:v>151</c:v>
                </c:pt>
                <c:pt idx="5170">
                  <c:v>151</c:v>
                </c:pt>
                <c:pt idx="5171">
                  <c:v>151</c:v>
                </c:pt>
                <c:pt idx="5172">
                  <c:v>151</c:v>
                </c:pt>
                <c:pt idx="5173">
                  <c:v>151</c:v>
                </c:pt>
                <c:pt idx="5174">
                  <c:v>151</c:v>
                </c:pt>
                <c:pt idx="5175">
                  <c:v>151</c:v>
                </c:pt>
                <c:pt idx="5176">
                  <c:v>151</c:v>
                </c:pt>
                <c:pt idx="5177">
                  <c:v>151</c:v>
                </c:pt>
                <c:pt idx="5178">
                  <c:v>151</c:v>
                </c:pt>
                <c:pt idx="5179">
                  <c:v>151</c:v>
                </c:pt>
                <c:pt idx="5180">
                  <c:v>151</c:v>
                </c:pt>
                <c:pt idx="5181">
                  <c:v>151</c:v>
                </c:pt>
                <c:pt idx="5182">
                  <c:v>151</c:v>
                </c:pt>
                <c:pt idx="5183">
                  <c:v>151</c:v>
                </c:pt>
                <c:pt idx="5184">
                  <c:v>151</c:v>
                </c:pt>
                <c:pt idx="5185">
                  <c:v>151</c:v>
                </c:pt>
                <c:pt idx="5186">
                  <c:v>151</c:v>
                </c:pt>
                <c:pt idx="5187">
                  <c:v>151</c:v>
                </c:pt>
                <c:pt idx="5188">
                  <c:v>151</c:v>
                </c:pt>
                <c:pt idx="5189">
                  <c:v>151</c:v>
                </c:pt>
                <c:pt idx="5190">
                  <c:v>151</c:v>
                </c:pt>
                <c:pt idx="5191">
                  <c:v>151</c:v>
                </c:pt>
                <c:pt idx="5192">
                  <c:v>151</c:v>
                </c:pt>
                <c:pt idx="5193">
                  <c:v>151</c:v>
                </c:pt>
                <c:pt idx="5194">
                  <c:v>151</c:v>
                </c:pt>
                <c:pt idx="5195">
                  <c:v>151</c:v>
                </c:pt>
                <c:pt idx="5196">
                  <c:v>151</c:v>
                </c:pt>
                <c:pt idx="5197">
                  <c:v>151</c:v>
                </c:pt>
                <c:pt idx="5198">
                  <c:v>151</c:v>
                </c:pt>
                <c:pt idx="5199">
                  <c:v>151</c:v>
                </c:pt>
                <c:pt idx="5200">
                  <c:v>151</c:v>
                </c:pt>
                <c:pt idx="5201">
                  <c:v>151</c:v>
                </c:pt>
                <c:pt idx="5202">
                  <c:v>151</c:v>
                </c:pt>
                <c:pt idx="5203">
                  <c:v>151</c:v>
                </c:pt>
                <c:pt idx="5204">
                  <c:v>151</c:v>
                </c:pt>
                <c:pt idx="5205">
                  <c:v>151</c:v>
                </c:pt>
                <c:pt idx="5206">
                  <c:v>151</c:v>
                </c:pt>
                <c:pt idx="5207">
                  <c:v>151</c:v>
                </c:pt>
                <c:pt idx="5208">
                  <c:v>151</c:v>
                </c:pt>
                <c:pt idx="5209">
                  <c:v>151</c:v>
                </c:pt>
                <c:pt idx="5210">
                  <c:v>151</c:v>
                </c:pt>
                <c:pt idx="5211">
                  <c:v>151</c:v>
                </c:pt>
                <c:pt idx="5212">
                  <c:v>151</c:v>
                </c:pt>
                <c:pt idx="5213">
                  <c:v>151</c:v>
                </c:pt>
                <c:pt idx="5214">
                  <c:v>151</c:v>
                </c:pt>
                <c:pt idx="5215">
                  <c:v>151</c:v>
                </c:pt>
                <c:pt idx="5216">
                  <c:v>151</c:v>
                </c:pt>
                <c:pt idx="5217">
                  <c:v>151</c:v>
                </c:pt>
                <c:pt idx="5218">
                  <c:v>151</c:v>
                </c:pt>
                <c:pt idx="5219">
                  <c:v>151</c:v>
                </c:pt>
                <c:pt idx="5220">
                  <c:v>151</c:v>
                </c:pt>
                <c:pt idx="5221">
                  <c:v>151</c:v>
                </c:pt>
                <c:pt idx="5222">
                  <c:v>151</c:v>
                </c:pt>
                <c:pt idx="5223">
                  <c:v>151</c:v>
                </c:pt>
                <c:pt idx="5224">
                  <c:v>151</c:v>
                </c:pt>
                <c:pt idx="5225">
                  <c:v>151</c:v>
                </c:pt>
                <c:pt idx="5226">
                  <c:v>151</c:v>
                </c:pt>
                <c:pt idx="5227">
                  <c:v>151</c:v>
                </c:pt>
                <c:pt idx="5228">
                  <c:v>151</c:v>
                </c:pt>
                <c:pt idx="5229">
                  <c:v>151</c:v>
                </c:pt>
                <c:pt idx="5230">
                  <c:v>151</c:v>
                </c:pt>
                <c:pt idx="5231">
                  <c:v>151</c:v>
                </c:pt>
                <c:pt idx="5232">
                  <c:v>151</c:v>
                </c:pt>
                <c:pt idx="5233">
                  <c:v>151</c:v>
                </c:pt>
                <c:pt idx="5234">
                  <c:v>151</c:v>
                </c:pt>
                <c:pt idx="5235">
                  <c:v>151</c:v>
                </c:pt>
                <c:pt idx="5236">
                  <c:v>151</c:v>
                </c:pt>
                <c:pt idx="5237">
                  <c:v>151</c:v>
                </c:pt>
                <c:pt idx="5238">
                  <c:v>151</c:v>
                </c:pt>
                <c:pt idx="5239">
                  <c:v>151</c:v>
                </c:pt>
                <c:pt idx="5240">
                  <c:v>151</c:v>
                </c:pt>
                <c:pt idx="5241">
                  <c:v>151</c:v>
                </c:pt>
                <c:pt idx="5242">
                  <c:v>151</c:v>
                </c:pt>
                <c:pt idx="5243">
                  <c:v>151</c:v>
                </c:pt>
                <c:pt idx="5244">
                  <c:v>151</c:v>
                </c:pt>
                <c:pt idx="5245">
                  <c:v>151</c:v>
                </c:pt>
                <c:pt idx="5246">
                  <c:v>151</c:v>
                </c:pt>
                <c:pt idx="5247">
                  <c:v>151</c:v>
                </c:pt>
                <c:pt idx="5248">
                  <c:v>151</c:v>
                </c:pt>
                <c:pt idx="5249">
                  <c:v>151</c:v>
                </c:pt>
                <c:pt idx="5250">
                  <c:v>151</c:v>
                </c:pt>
                <c:pt idx="5251">
                  <c:v>151</c:v>
                </c:pt>
                <c:pt idx="5252">
                  <c:v>151</c:v>
                </c:pt>
                <c:pt idx="5253">
                  <c:v>151</c:v>
                </c:pt>
                <c:pt idx="5254">
                  <c:v>151</c:v>
                </c:pt>
                <c:pt idx="5255">
                  <c:v>151</c:v>
                </c:pt>
                <c:pt idx="5256">
                  <c:v>151</c:v>
                </c:pt>
                <c:pt idx="5257">
                  <c:v>151</c:v>
                </c:pt>
                <c:pt idx="5258">
                  <c:v>151</c:v>
                </c:pt>
                <c:pt idx="5259">
                  <c:v>151</c:v>
                </c:pt>
                <c:pt idx="5260">
                  <c:v>151</c:v>
                </c:pt>
                <c:pt idx="5261">
                  <c:v>151</c:v>
                </c:pt>
                <c:pt idx="5262">
                  <c:v>151</c:v>
                </c:pt>
                <c:pt idx="5263">
                  <c:v>151</c:v>
                </c:pt>
                <c:pt idx="5264">
                  <c:v>151</c:v>
                </c:pt>
                <c:pt idx="5265">
                  <c:v>151</c:v>
                </c:pt>
                <c:pt idx="5266">
                  <c:v>151</c:v>
                </c:pt>
                <c:pt idx="5267">
                  <c:v>151</c:v>
                </c:pt>
                <c:pt idx="5268">
                  <c:v>151</c:v>
                </c:pt>
                <c:pt idx="5269">
                  <c:v>151</c:v>
                </c:pt>
                <c:pt idx="5270">
                  <c:v>151</c:v>
                </c:pt>
                <c:pt idx="5271">
                  <c:v>151</c:v>
                </c:pt>
                <c:pt idx="5272">
                  <c:v>151</c:v>
                </c:pt>
                <c:pt idx="5273">
                  <c:v>151</c:v>
                </c:pt>
                <c:pt idx="5274">
                  <c:v>151</c:v>
                </c:pt>
                <c:pt idx="5275">
                  <c:v>151</c:v>
                </c:pt>
                <c:pt idx="5276">
                  <c:v>151</c:v>
                </c:pt>
                <c:pt idx="5277">
                  <c:v>151</c:v>
                </c:pt>
                <c:pt idx="5278">
                  <c:v>151</c:v>
                </c:pt>
                <c:pt idx="5279">
                  <c:v>151</c:v>
                </c:pt>
                <c:pt idx="5280">
                  <c:v>151</c:v>
                </c:pt>
                <c:pt idx="5281">
                  <c:v>151</c:v>
                </c:pt>
                <c:pt idx="5282">
                  <c:v>151</c:v>
                </c:pt>
                <c:pt idx="5283">
                  <c:v>151</c:v>
                </c:pt>
                <c:pt idx="5284">
                  <c:v>151</c:v>
                </c:pt>
                <c:pt idx="5285">
                  <c:v>151</c:v>
                </c:pt>
                <c:pt idx="5286">
                  <c:v>151</c:v>
                </c:pt>
                <c:pt idx="5287">
                  <c:v>151</c:v>
                </c:pt>
                <c:pt idx="5288">
                  <c:v>151</c:v>
                </c:pt>
                <c:pt idx="5289">
                  <c:v>151</c:v>
                </c:pt>
                <c:pt idx="5290">
                  <c:v>151</c:v>
                </c:pt>
                <c:pt idx="5291">
                  <c:v>151</c:v>
                </c:pt>
                <c:pt idx="5292">
                  <c:v>151</c:v>
                </c:pt>
                <c:pt idx="5293">
                  <c:v>151</c:v>
                </c:pt>
                <c:pt idx="5294">
                  <c:v>151</c:v>
                </c:pt>
                <c:pt idx="5295">
                  <c:v>151</c:v>
                </c:pt>
                <c:pt idx="5296">
                  <c:v>151</c:v>
                </c:pt>
                <c:pt idx="5297">
                  <c:v>151</c:v>
                </c:pt>
                <c:pt idx="5298">
                  <c:v>151</c:v>
                </c:pt>
                <c:pt idx="5299">
                  <c:v>151</c:v>
                </c:pt>
                <c:pt idx="5300">
                  <c:v>151</c:v>
                </c:pt>
                <c:pt idx="5301">
                  <c:v>151</c:v>
                </c:pt>
                <c:pt idx="5302">
                  <c:v>151</c:v>
                </c:pt>
                <c:pt idx="5303">
                  <c:v>151</c:v>
                </c:pt>
                <c:pt idx="5304">
                  <c:v>151</c:v>
                </c:pt>
                <c:pt idx="5305">
                  <c:v>151</c:v>
                </c:pt>
                <c:pt idx="5306">
                  <c:v>151</c:v>
                </c:pt>
                <c:pt idx="5307">
                  <c:v>151</c:v>
                </c:pt>
                <c:pt idx="5308">
                  <c:v>151</c:v>
                </c:pt>
                <c:pt idx="5309">
                  <c:v>151</c:v>
                </c:pt>
                <c:pt idx="5310">
                  <c:v>151</c:v>
                </c:pt>
                <c:pt idx="5311">
                  <c:v>151</c:v>
                </c:pt>
                <c:pt idx="5312">
                  <c:v>151</c:v>
                </c:pt>
                <c:pt idx="5313">
                  <c:v>151</c:v>
                </c:pt>
                <c:pt idx="5314">
                  <c:v>151</c:v>
                </c:pt>
                <c:pt idx="5315">
                  <c:v>151</c:v>
                </c:pt>
                <c:pt idx="5316">
                  <c:v>151</c:v>
                </c:pt>
                <c:pt idx="5317">
                  <c:v>151</c:v>
                </c:pt>
                <c:pt idx="5318">
                  <c:v>151</c:v>
                </c:pt>
                <c:pt idx="5319">
                  <c:v>151</c:v>
                </c:pt>
                <c:pt idx="5320">
                  <c:v>151</c:v>
                </c:pt>
                <c:pt idx="5321">
                  <c:v>151</c:v>
                </c:pt>
                <c:pt idx="5322">
                  <c:v>151</c:v>
                </c:pt>
                <c:pt idx="5323">
                  <c:v>151</c:v>
                </c:pt>
                <c:pt idx="5324">
                  <c:v>151</c:v>
                </c:pt>
                <c:pt idx="5325">
                  <c:v>151</c:v>
                </c:pt>
                <c:pt idx="5326">
                  <c:v>151</c:v>
                </c:pt>
                <c:pt idx="5327">
                  <c:v>151</c:v>
                </c:pt>
                <c:pt idx="5328">
                  <c:v>151</c:v>
                </c:pt>
                <c:pt idx="5329">
                  <c:v>151</c:v>
                </c:pt>
                <c:pt idx="5330">
                  <c:v>151</c:v>
                </c:pt>
                <c:pt idx="5331">
                  <c:v>151</c:v>
                </c:pt>
                <c:pt idx="5332">
                  <c:v>151</c:v>
                </c:pt>
                <c:pt idx="5333">
                  <c:v>151</c:v>
                </c:pt>
                <c:pt idx="5334">
                  <c:v>151</c:v>
                </c:pt>
                <c:pt idx="5335">
                  <c:v>151</c:v>
                </c:pt>
                <c:pt idx="5336">
                  <c:v>151</c:v>
                </c:pt>
                <c:pt idx="5337">
                  <c:v>151</c:v>
                </c:pt>
                <c:pt idx="5338">
                  <c:v>151</c:v>
                </c:pt>
                <c:pt idx="5339">
                  <c:v>151</c:v>
                </c:pt>
                <c:pt idx="5340">
                  <c:v>151</c:v>
                </c:pt>
                <c:pt idx="5341">
                  <c:v>151</c:v>
                </c:pt>
                <c:pt idx="5342">
                  <c:v>151</c:v>
                </c:pt>
                <c:pt idx="5343">
                  <c:v>151</c:v>
                </c:pt>
                <c:pt idx="5344">
                  <c:v>151</c:v>
                </c:pt>
                <c:pt idx="5345">
                  <c:v>151</c:v>
                </c:pt>
                <c:pt idx="5346">
                  <c:v>151</c:v>
                </c:pt>
                <c:pt idx="5347">
                  <c:v>151</c:v>
                </c:pt>
                <c:pt idx="5348">
                  <c:v>151</c:v>
                </c:pt>
                <c:pt idx="5349">
                  <c:v>151</c:v>
                </c:pt>
                <c:pt idx="5350">
                  <c:v>151</c:v>
                </c:pt>
                <c:pt idx="5351">
                  <c:v>151</c:v>
                </c:pt>
                <c:pt idx="5352">
                  <c:v>151</c:v>
                </c:pt>
                <c:pt idx="5353">
                  <c:v>151</c:v>
                </c:pt>
                <c:pt idx="5354">
                  <c:v>151</c:v>
                </c:pt>
                <c:pt idx="5355">
                  <c:v>151</c:v>
                </c:pt>
                <c:pt idx="5356">
                  <c:v>151</c:v>
                </c:pt>
                <c:pt idx="5357">
                  <c:v>151</c:v>
                </c:pt>
                <c:pt idx="5358">
                  <c:v>151</c:v>
                </c:pt>
                <c:pt idx="5359">
                  <c:v>151</c:v>
                </c:pt>
                <c:pt idx="5360">
                  <c:v>151</c:v>
                </c:pt>
                <c:pt idx="5361">
                  <c:v>151</c:v>
                </c:pt>
                <c:pt idx="5362">
                  <c:v>151</c:v>
                </c:pt>
                <c:pt idx="5363">
                  <c:v>151</c:v>
                </c:pt>
                <c:pt idx="5364">
                  <c:v>151</c:v>
                </c:pt>
                <c:pt idx="5365">
                  <c:v>151</c:v>
                </c:pt>
                <c:pt idx="5366">
                  <c:v>151</c:v>
                </c:pt>
                <c:pt idx="5367">
                  <c:v>151</c:v>
                </c:pt>
                <c:pt idx="5368">
                  <c:v>151</c:v>
                </c:pt>
                <c:pt idx="5369">
                  <c:v>151</c:v>
                </c:pt>
                <c:pt idx="5370">
                  <c:v>151</c:v>
                </c:pt>
                <c:pt idx="5371">
                  <c:v>151</c:v>
                </c:pt>
                <c:pt idx="5372">
                  <c:v>151</c:v>
                </c:pt>
                <c:pt idx="5373">
                  <c:v>151</c:v>
                </c:pt>
                <c:pt idx="5374">
                  <c:v>151</c:v>
                </c:pt>
                <c:pt idx="5375">
                  <c:v>151</c:v>
                </c:pt>
                <c:pt idx="5376">
                  <c:v>159</c:v>
                </c:pt>
                <c:pt idx="5377">
                  <c:v>159</c:v>
                </c:pt>
                <c:pt idx="5378">
                  <c:v>159</c:v>
                </c:pt>
                <c:pt idx="5379">
                  <c:v>159</c:v>
                </c:pt>
                <c:pt idx="5380">
                  <c:v>159</c:v>
                </c:pt>
                <c:pt idx="5381">
                  <c:v>159</c:v>
                </c:pt>
                <c:pt idx="5382">
                  <c:v>159</c:v>
                </c:pt>
                <c:pt idx="5383">
                  <c:v>159</c:v>
                </c:pt>
                <c:pt idx="5384">
                  <c:v>159</c:v>
                </c:pt>
                <c:pt idx="5385">
                  <c:v>159</c:v>
                </c:pt>
                <c:pt idx="5386">
                  <c:v>159</c:v>
                </c:pt>
                <c:pt idx="5387">
                  <c:v>159</c:v>
                </c:pt>
                <c:pt idx="5388">
                  <c:v>159</c:v>
                </c:pt>
                <c:pt idx="5389">
                  <c:v>159</c:v>
                </c:pt>
                <c:pt idx="5390">
                  <c:v>159</c:v>
                </c:pt>
                <c:pt idx="5391">
                  <c:v>159</c:v>
                </c:pt>
                <c:pt idx="5392">
                  <c:v>159</c:v>
                </c:pt>
                <c:pt idx="5393">
                  <c:v>159</c:v>
                </c:pt>
                <c:pt idx="5394">
                  <c:v>159</c:v>
                </c:pt>
                <c:pt idx="5395">
                  <c:v>159</c:v>
                </c:pt>
                <c:pt idx="5396">
                  <c:v>159</c:v>
                </c:pt>
                <c:pt idx="5397">
                  <c:v>159</c:v>
                </c:pt>
                <c:pt idx="5398">
                  <c:v>159</c:v>
                </c:pt>
                <c:pt idx="5399">
                  <c:v>159</c:v>
                </c:pt>
                <c:pt idx="5400">
                  <c:v>159</c:v>
                </c:pt>
                <c:pt idx="5401">
                  <c:v>159</c:v>
                </c:pt>
                <c:pt idx="5402">
                  <c:v>159</c:v>
                </c:pt>
                <c:pt idx="5403">
                  <c:v>159</c:v>
                </c:pt>
                <c:pt idx="5404">
                  <c:v>159</c:v>
                </c:pt>
                <c:pt idx="5405">
                  <c:v>159</c:v>
                </c:pt>
                <c:pt idx="5406">
                  <c:v>159</c:v>
                </c:pt>
                <c:pt idx="5407">
                  <c:v>159</c:v>
                </c:pt>
                <c:pt idx="5408">
                  <c:v>159</c:v>
                </c:pt>
                <c:pt idx="5409">
                  <c:v>159</c:v>
                </c:pt>
                <c:pt idx="5410">
                  <c:v>159</c:v>
                </c:pt>
                <c:pt idx="5411">
                  <c:v>159</c:v>
                </c:pt>
                <c:pt idx="5412">
                  <c:v>159</c:v>
                </c:pt>
                <c:pt idx="5413">
                  <c:v>159</c:v>
                </c:pt>
                <c:pt idx="5414">
                  <c:v>159</c:v>
                </c:pt>
                <c:pt idx="5415">
                  <c:v>159</c:v>
                </c:pt>
                <c:pt idx="5416">
                  <c:v>159</c:v>
                </c:pt>
                <c:pt idx="5417">
                  <c:v>159</c:v>
                </c:pt>
                <c:pt idx="5418">
                  <c:v>159</c:v>
                </c:pt>
                <c:pt idx="5419">
                  <c:v>159</c:v>
                </c:pt>
                <c:pt idx="5420">
                  <c:v>159</c:v>
                </c:pt>
                <c:pt idx="5421">
                  <c:v>159</c:v>
                </c:pt>
                <c:pt idx="5422">
                  <c:v>159</c:v>
                </c:pt>
                <c:pt idx="5423">
                  <c:v>159</c:v>
                </c:pt>
                <c:pt idx="5424">
                  <c:v>159</c:v>
                </c:pt>
                <c:pt idx="5425">
                  <c:v>159</c:v>
                </c:pt>
                <c:pt idx="5426">
                  <c:v>159</c:v>
                </c:pt>
                <c:pt idx="5427">
                  <c:v>159</c:v>
                </c:pt>
                <c:pt idx="5428">
                  <c:v>159</c:v>
                </c:pt>
                <c:pt idx="5429">
                  <c:v>159</c:v>
                </c:pt>
                <c:pt idx="5430">
                  <c:v>159</c:v>
                </c:pt>
                <c:pt idx="5431">
                  <c:v>159</c:v>
                </c:pt>
                <c:pt idx="5432">
                  <c:v>159</c:v>
                </c:pt>
                <c:pt idx="5433">
                  <c:v>159</c:v>
                </c:pt>
                <c:pt idx="5434">
                  <c:v>159</c:v>
                </c:pt>
                <c:pt idx="5435">
                  <c:v>159</c:v>
                </c:pt>
                <c:pt idx="5436">
                  <c:v>159</c:v>
                </c:pt>
                <c:pt idx="5437">
                  <c:v>159</c:v>
                </c:pt>
                <c:pt idx="5438">
                  <c:v>159</c:v>
                </c:pt>
                <c:pt idx="5439">
                  <c:v>159</c:v>
                </c:pt>
                <c:pt idx="5440">
                  <c:v>159</c:v>
                </c:pt>
                <c:pt idx="5441">
                  <c:v>159</c:v>
                </c:pt>
                <c:pt idx="5442">
                  <c:v>159</c:v>
                </c:pt>
                <c:pt idx="5443">
                  <c:v>159</c:v>
                </c:pt>
                <c:pt idx="5444">
                  <c:v>159</c:v>
                </c:pt>
                <c:pt idx="5445">
                  <c:v>159</c:v>
                </c:pt>
                <c:pt idx="5446">
                  <c:v>159</c:v>
                </c:pt>
                <c:pt idx="5447">
                  <c:v>159</c:v>
                </c:pt>
                <c:pt idx="5448">
                  <c:v>159</c:v>
                </c:pt>
                <c:pt idx="5449">
                  <c:v>159</c:v>
                </c:pt>
                <c:pt idx="5450">
                  <c:v>159</c:v>
                </c:pt>
                <c:pt idx="5451">
                  <c:v>159</c:v>
                </c:pt>
                <c:pt idx="5452">
                  <c:v>159</c:v>
                </c:pt>
                <c:pt idx="5453">
                  <c:v>159</c:v>
                </c:pt>
                <c:pt idx="5454">
                  <c:v>159</c:v>
                </c:pt>
                <c:pt idx="5455">
                  <c:v>159</c:v>
                </c:pt>
                <c:pt idx="5456">
                  <c:v>159</c:v>
                </c:pt>
                <c:pt idx="5457">
                  <c:v>159</c:v>
                </c:pt>
                <c:pt idx="5458">
                  <c:v>159</c:v>
                </c:pt>
                <c:pt idx="5459">
                  <c:v>159</c:v>
                </c:pt>
                <c:pt idx="5460">
                  <c:v>159</c:v>
                </c:pt>
                <c:pt idx="5461">
                  <c:v>159</c:v>
                </c:pt>
                <c:pt idx="5462">
                  <c:v>159</c:v>
                </c:pt>
                <c:pt idx="5463">
                  <c:v>159</c:v>
                </c:pt>
                <c:pt idx="5464">
                  <c:v>159</c:v>
                </c:pt>
                <c:pt idx="5465">
                  <c:v>159</c:v>
                </c:pt>
                <c:pt idx="5466">
                  <c:v>159</c:v>
                </c:pt>
                <c:pt idx="5467">
                  <c:v>159</c:v>
                </c:pt>
                <c:pt idx="5468">
                  <c:v>159</c:v>
                </c:pt>
                <c:pt idx="5469">
                  <c:v>159</c:v>
                </c:pt>
                <c:pt idx="5470">
                  <c:v>159</c:v>
                </c:pt>
                <c:pt idx="5471">
                  <c:v>159</c:v>
                </c:pt>
                <c:pt idx="5472">
                  <c:v>159</c:v>
                </c:pt>
                <c:pt idx="5473">
                  <c:v>159</c:v>
                </c:pt>
                <c:pt idx="5474">
                  <c:v>159</c:v>
                </c:pt>
                <c:pt idx="5475">
                  <c:v>159</c:v>
                </c:pt>
                <c:pt idx="5476">
                  <c:v>159</c:v>
                </c:pt>
                <c:pt idx="5477">
                  <c:v>159</c:v>
                </c:pt>
                <c:pt idx="5478">
                  <c:v>159</c:v>
                </c:pt>
                <c:pt idx="5479">
                  <c:v>159</c:v>
                </c:pt>
                <c:pt idx="5480">
                  <c:v>159</c:v>
                </c:pt>
                <c:pt idx="5481">
                  <c:v>159</c:v>
                </c:pt>
                <c:pt idx="5482">
                  <c:v>159</c:v>
                </c:pt>
                <c:pt idx="5483">
                  <c:v>159</c:v>
                </c:pt>
                <c:pt idx="5484">
                  <c:v>159</c:v>
                </c:pt>
                <c:pt idx="5485">
                  <c:v>159</c:v>
                </c:pt>
                <c:pt idx="5486">
                  <c:v>159</c:v>
                </c:pt>
                <c:pt idx="5487">
                  <c:v>159</c:v>
                </c:pt>
                <c:pt idx="5488">
                  <c:v>159</c:v>
                </c:pt>
                <c:pt idx="5489">
                  <c:v>159</c:v>
                </c:pt>
                <c:pt idx="5490">
                  <c:v>159</c:v>
                </c:pt>
                <c:pt idx="5491">
                  <c:v>159</c:v>
                </c:pt>
                <c:pt idx="5492">
                  <c:v>159</c:v>
                </c:pt>
                <c:pt idx="5493">
                  <c:v>159</c:v>
                </c:pt>
                <c:pt idx="5494">
                  <c:v>159</c:v>
                </c:pt>
                <c:pt idx="5495">
                  <c:v>159</c:v>
                </c:pt>
                <c:pt idx="5496">
                  <c:v>159</c:v>
                </c:pt>
                <c:pt idx="5497">
                  <c:v>159</c:v>
                </c:pt>
                <c:pt idx="5498">
                  <c:v>159</c:v>
                </c:pt>
                <c:pt idx="5499">
                  <c:v>159</c:v>
                </c:pt>
                <c:pt idx="5500">
                  <c:v>159</c:v>
                </c:pt>
                <c:pt idx="5501">
                  <c:v>159</c:v>
                </c:pt>
                <c:pt idx="5502">
                  <c:v>159</c:v>
                </c:pt>
                <c:pt idx="5503">
                  <c:v>159</c:v>
                </c:pt>
                <c:pt idx="5504">
                  <c:v>159</c:v>
                </c:pt>
                <c:pt idx="5505">
                  <c:v>159</c:v>
                </c:pt>
                <c:pt idx="5506">
                  <c:v>159</c:v>
                </c:pt>
                <c:pt idx="5507">
                  <c:v>159</c:v>
                </c:pt>
                <c:pt idx="5508">
                  <c:v>159</c:v>
                </c:pt>
                <c:pt idx="5509">
                  <c:v>159</c:v>
                </c:pt>
                <c:pt idx="5510">
                  <c:v>159</c:v>
                </c:pt>
                <c:pt idx="5511">
                  <c:v>159</c:v>
                </c:pt>
                <c:pt idx="5512">
                  <c:v>159</c:v>
                </c:pt>
                <c:pt idx="5513">
                  <c:v>159</c:v>
                </c:pt>
                <c:pt idx="5514">
                  <c:v>159</c:v>
                </c:pt>
                <c:pt idx="5515">
                  <c:v>159</c:v>
                </c:pt>
                <c:pt idx="5516">
                  <c:v>159</c:v>
                </c:pt>
                <c:pt idx="5517">
                  <c:v>159</c:v>
                </c:pt>
                <c:pt idx="5518">
                  <c:v>159</c:v>
                </c:pt>
                <c:pt idx="5519">
                  <c:v>159</c:v>
                </c:pt>
                <c:pt idx="5520">
                  <c:v>152</c:v>
                </c:pt>
                <c:pt idx="5521">
                  <c:v>152</c:v>
                </c:pt>
                <c:pt idx="5522">
                  <c:v>152</c:v>
                </c:pt>
                <c:pt idx="5523">
                  <c:v>152</c:v>
                </c:pt>
                <c:pt idx="5524">
                  <c:v>152</c:v>
                </c:pt>
                <c:pt idx="5525">
                  <c:v>152</c:v>
                </c:pt>
                <c:pt idx="5526">
                  <c:v>152</c:v>
                </c:pt>
                <c:pt idx="5527">
                  <c:v>152</c:v>
                </c:pt>
                <c:pt idx="5528">
                  <c:v>152</c:v>
                </c:pt>
                <c:pt idx="5529">
                  <c:v>152</c:v>
                </c:pt>
                <c:pt idx="5530">
                  <c:v>152</c:v>
                </c:pt>
                <c:pt idx="5531">
                  <c:v>152</c:v>
                </c:pt>
                <c:pt idx="5532">
                  <c:v>152</c:v>
                </c:pt>
                <c:pt idx="5533">
                  <c:v>152</c:v>
                </c:pt>
                <c:pt idx="5534">
                  <c:v>152</c:v>
                </c:pt>
                <c:pt idx="5535">
                  <c:v>152</c:v>
                </c:pt>
                <c:pt idx="5536">
                  <c:v>152</c:v>
                </c:pt>
                <c:pt idx="5537">
                  <c:v>152</c:v>
                </c:pt>
                <c:pt idx="5538">
                  <c:v>152</c:v>
                </c:pt>
                <c:pt idx="5539">
                  <c:v>152</c:v>
                </c:pt>
                <c:pt idx="5540">
                  <c:v>152</c:v>
                </c:pt>
                <c:pt idx="5541">
                  <c:v>152</c:v>
                </c:pt>
                <c:pt idx="5542">
                  <c:v>152</c:v>
                </c:pt>
                <c:pt idx="5543">
                  <c:v>152</c:v>
                </c:pt>
                <c:pt idx="5544">
                  <c:v>152</c:v>
                </c:pt>
                <c:pt idx="5545">
                  <c:v>152</c:v>
                </c:pt>
                <c:pt idx="5546">
                  <c:v>152</c:v>
                </c:pt>
                <c:pt idx="5547">
                  <c:v>152</c:v>
                </c:pt>
                <c:pt idx="5548">
                  <c:v>152</c:v>
                </c:pt>
                <c:pt idx="5549">
                  <c:v>152</c:v>
                </c:pt>
                <c:pt idx="5550">
                  <c:v>152</c:v>
                </c:pt>
                <c:pt idx="5551">
                  <c:v>152</c:v>
                </c:pt>
                <c:pt idx="5552">
                  <c:v>152</c:v>
                </c:pt>
                <c:pt idx="5553">
                  <c:v>152</c:v>
                </c:pt>
                <c:pt idx="5554">
                  <c:v>152</c:v>
                </c:pt>
                <c:pt idx="5555">
                  <c:v>152</c:v>
                </c:pt>
                <c:pt idx="5556">
                  <c:v>152</c:v>
                </c:pt>
                <c:pt idx="5557">
                  <c:v>152</c:v>
                </c:pt>
                <c:pt idx="5558">
                  <c:v>152</c:v>
                </c:pt>
                <c:pt idx="5559">
                  <c:v>152</c:v>
                </c:pt>
                <c:pt idx="5560">
                  <c:v>152</c:v>
                </c:pt>
                <c:pt idx="5561">
                  <c:v>152</c:v>
                </c:pt>
                <c:pt idx="5562">
                  <c:v>152</c:v>
                </c:pt>
                <c:pt idx="5563">
                  <c:v>152</c:v>
                </c:pt>
                <c:pt idx="5564">
                  <c:v>152</c:v>
                </c:pt>
                <c:pt idx="5565">
                  <c:v>152</c:v>
                </c:pt>
                <c:pt idx="5566">
                  <c:v>152</c:v>
                </c:pt>
                <c:pt idx="5567">
                  <c:v>152</c:v>
                </c:pt>
                <c:pt idx="5568">
                  <c:v>152</c:v>
                </c:pt>
                <c:pt idx="5569">
                  <c:v>152</c:v>
                </c:pt>
                <c:pt idx="5570">
                  <c:v>152</c:v>
                </c:pt>
                <c:pt idx="5571">
                  <c:v>152</c:v>
                </c:pt>
                <c:pt idx="5572">
                  <c:v>152</c:v>
                </c:pt>
                <c:pt idx="5573">
                  <c:v>152</c:v>
                </c:pt>
                <c:pt idx="5574">
                  <c:v>152</c:v>
                </c:pt>
                <c:pt idx="5575">
                  <c:v>152</c:v>
                </c:pt>
                <c:pt idx="5576">
                  <c:v>152</c:v>
                </c:pt>
                <c:pt idx="5577">
                  <c:v>152</c:v>
                </c:pt>
                <c:pt idx="5578">
                  <c:v>152</c:v>
                </c:pt>
                <c:pt idx="5579">
                  <c:v>152</c:v>
                </c:pt>
                <c:pt idx="5580">
                  <c:v>152</c:v>
                </c:pt>
                <c:pt idx="5581">
                  <c:v>152</c:v>
                </c:pt>
                <c:pt idx="5582">
                  <c:v>152</c:v>
                </c:pt>
                <c:pt idx="5583">
                  <c:v>152</c:v>
                </c:pt>
                <c:pt idx="5584">
                  <c:v>152</c:v>
                </c:pt>
                <c:pt idx="5585">
                  <c:v>152</c:v>
                </c:pt>
                <c:pt idx="5586">
                  <c:v>152</c:v>
                </c:pt>
                <c:pt idx="5587">
                  <c:v>152</c:v>
                </c:pt>
                <c:pt idx="5588">
                  <c:v>152</c:v>
                </c:pt>
                <c:pt idx="5589">
                  <c:v>152</c:v>
                </c:pt>
                <c:pt idx="5590">
                  <c:v>152</c:v>
                </c:pt>
                <c:pt idx="5591">
                  <c:v>152</c:v>
                </c:pt>
                <c:pt idx="5592">
                  <c:v>152</c:v>
                </c:pt>
                <c:pt idx="5593">
                  <c:v>152</c:v>
                </c:pt>
                <c:pt idx="5594">
                  <c:v>152</c:v>
                </c:pt>
                <c:pt idx="5595">
                  <c:v>152</c:v>
                </c:pt>
                <c:pt idx="5596">
                  <c:v>152</c:v>
                </c:pt>
                <c:pt idx="5597">
                  <c:v>152</c:v>
                </c:pt>
                <c:pt idx="5598">
                  <c:v>152</c:v>
                </c:pt>
                <c:pt idx="5599">
                  <c:v>152</c:v>
                </c:pt>
                <c:pt idx="5600">
                  <c:v>152</c:v>
                </c:pt>
                <c:pt idx="5601">
                  <c:v>152</c:v>
                </c:pt>
                <c:pt idx="5602">
                  <c:v>152</c:v>
                </c:pt>
                <c:pt idx="5603">
                  <c:v>152</c:v>
                </c:pt>
                <c:pt idx="5604">
                  <c:v>152</c:v>
                </c:pt>
                <c:pt idx="5605">
                  <c:v>152</c:v>
                </c:pt>
                <c:pt idx="5606">
                  <c:v>152</c:v>
                </c:pt>
                <c:pt idx="5607">
                  <c:v>152</c:v>
                </c:pt>
                <c:pt idx="5608">
                  <c:v>152</c:v>
                </c:pt>
                <c:pt idx="5609">
                  <c:v>152</c:v>
                </c:pt>
                <c:pt idx="5610">
                  <c:v>152</c:v>
                </c:pt>
                <c:pt idx="5611">
                  <c:v>152</c:v>
                </c:pt>
                <c:pt idx="5612">
                  <c:v>152</c:v>
                </c:pt>
                <c:pt idx="5613">
                  <c:v>152</c:v>
                </c:pt>
                <c:pt idx="5614">
                  <c:v>152</c:v>
                </c:pt>
                <c:pt idx="5615">
                  <c:v>152</c:v>
                </c:pt>
                <c:pt idx="5616">
                  <c:v>152</c:v>
                </c:pt>
                <c:pt idx="5617">
                  <c:v>152</c:v>
                </c:pt>
                <c:pt idx="5618">
                  <c:v>152</c:v>
                </c:pt>
                <c:pt idx="5619">
                  <c:v>152</c:v>
                </c:pt>
                <c:pt idx="5620">
                  <c:v>152</c:v>
                </c:pt>
                <c:pt idx="5621">
                  <c:v>152</c:v>
                </c:pt>
                <c:pt idx="5622">
                  <c:v>152</c:v>
                </c:pt>
                <c:pt idx="5623">
                  <c:v>152</c:v>
                </c:pt>
                <c:pt idx="5624">
                  <c:v>152</c:v>
                </c:pt>
                <c:pt idx="5625">
                  <c:v>152</c:v>
                </c:pt>
                <c:pt idx="5626">
                  <c:v>152</c:v>
                </c:pt>
                <c:pt idx="5627">
                  <c:v>152</c:v>
                </c:pt>
                <c:pt idx="5628">
                  <c:v>152</c:v>
                </c:pt>
                <c:pt idx="5629">
                  <c:v>152</c:v>
                </c:pt>
                <c:pt idx="5630">
                  <c:v>152</c:v>
                </c:pt>
                <c:pt idx="5631">
                  <c:v>152</c:v>
                </c:pt>
                <c:pt idx="5632">
                  <c:v>152</c:v>
                </c:pt>
                <c:pt idx="5633">
                  <c:v>152</c:v>
                </c:pt>
                <c:pt idx="5634">
                  <c:v>152</c:v>
                </c:pt>
                <c:pt idx="5635">
                  <c:v>152</c:v>
                </c:pt>
                <c:pt idx="5636">
                  <c:v>152</c:v>
                </c:pt>
                <c:pt idx="5637">
                  <c:v>152</c:v>
                </c:pt>
                <c:pt idx="5638">
                  <c:v>152</c:v>
                </c:pt>
                <c:pt idx="5639">
                  <c:v>152</c:v>
                </c:pt>
                <c:pt idx="5640">
                  <c:v>152</c:v>
                </c:pt>
                <c:pt idx="5641">
                  <c:v>152</c:v>
                </c:pt>
                <c:pt idx="5642">
                  <c:v>152</c:v>
                </c:pt>
                <c:pt idx="5643">
                  <c:v>152</c:v>
                </c:pt>
                <c:pt idx="5644">
                  <c:v>152</c:v>
                </c:pt>
                <c:pt idx="5645">
                  <c:v>152</c:v>
                </c:pt>
                <c:pt idx="5646">
                  <c:v>152</c:v>
                </c:pt>
                <c:pt idx="5647">
                  <c:v>152</c:v>
                </c:pt>
                <c:pt idx="5648">
                  <c:v>152</c:v>
                </c:pt>
                <c:pt idx="5649">
                  <c:v>152</c:v>
                </c:pt>
                <c:pt idx="5650">
                  <c:v>152</c:v>
                </c:pt>
                <c:pt idx="5651">
                  <c:v>152</c:v>
                </c:pt>
                <c:pt idx="5652">
                  <c:v>152</c:v>
                </c:pt>
                <c:pt idx="5653">
                  <c:v>152</c:v>
                </c:pt>
                <c:pt idx="5654">
                  <c:v>152</c:v>
                </c:pt>
                <c:pt idx="5655">
                  <c:v>152</c:v>
                </c:pt>
                <c:pt idx="5656">
                  <c:v>152</c:v>
                </c:pt>
                <c:pt idx="5657">
                  <c:v>152</c:v>
                </c:pt>
                <c:pt idx="5658">
                  <c:v>152</c:v>
                </c:pt>
                <c:pt idx="5659">
                  <c:v>152</c:v>
                </c:pt>
                <c:pt idx="5660">
                  <c:v>152</c:v>
                </c:pt>
                <c:pt idx="5661">
                  <c:v>152</c:v>
                </c:pt>
                <c:pt idx="5662">
                  <c:v>152</c:v>
                </c:pt>
                <c:pt idx="5663">
                  <c:v>152</c:v>
                </c:pt>
                <c:pt idx="5664">
                  <c:v>152</c:v>
                </c:pt>
                <c:pt idx="5665">
                  <c:v>152</c:v>
                </c:pt>
                <c:pt idx="5666">
                  <c:v>152</c:v>
                </c:pt>
                <c:pt idx="5667">
                  <c:v>152</c:v>
                </c:pt>
                <c:pt idx="5668">
                  <c:v>152</c:v>
                </c:pt>
                <c:pt idx="5669">
                  <c:v>152</c:v>
                </c:pt>
                <c:pt idx="5670">
                  <c:v>152</c:v>
                </c:pt>
                <c:pt idx="5671">
                  <c:v>152</c:v>
                </c:pt>
                <c:pt idx="5672">
                  <c:v>152</c:v>
                </c:pt>
                <c:pt idx="5673">
                  <c:v>152</c:v>
                </c:pt>
                <c:pt idx="5674">
                  <c:v>152</c:v>
                </c:pt>
                <c:pt idx="5675">
                  <c:v>152</c:v>
                </c:pt>
                <c:pt idx="5676">
                  <c:v>152</c:v>
                </c:pt>
                <c:pt idx="5677">
                  <c:v>152</c:v>
                </c:pt>
                <c:pt idx="5678">
                  <c:v>152</c:v>
                </c:pt>
                <c:pt idx="5679">
                  <c:v>152</c:v>
                </c:pt>
                <c:pt idx="5680">
                  <c:v>152</c:v>
                </c:pt>
                <c:pt idx="5681">
                  <c:v>152</c:v>
                </c:pt>
                <c:pt idx="5682">
                  <c:v>152</c:v>
                </c:pt>
                <c:pt idx="5683">
                  <c:v>152</c:v>
                </c:pt>
                <c:pt idx="5684">
                  <c:v>152</c:v>
                </c:pt>
                <c:pt idx="5685">
                  <c:v>152</c:v>
                </c:pt>
                <c:pt idx="5686">
                  <c:v>152</c:v>
                </c:pt>
                <c:pt idx="5687">
                  <c:v>152</c:v>
                </c:pt>
                <c:pt idx="5688">
                  <c:v>152</c:v>
                </c:pt>
                <c:pt idx="5689">
                  <c:v>152</c:v>
                </c:pt>
                <c:pt idx="5690">
                  <c:v>152</c:v>
                </c:pt>
                <c:pt idx="5691">
                  <c:v>152</c:v>
                </c:pt>
                <c:pt idx="5692">
                  <c:v>152</c:v>
                </c:pt>
                <c:pt idx="5693">
                  <c:v>152</c:v>
                </c:pt>
                <c:pt idx="5694">
                  <c:v>152</c:v>
                </c:pt>
                <c:pt idx="5695">
                  <c:v>152</c:v>
                </c:pt>
                <c:pt idx="5696">
                  <c:v>152</c:v>
                </c:pt>
                <c:pt idx="5697">
                  <c:v>152</c:v>
                </c:pt>
                <c:pt idx="5698">
                  <c:v>152</c:v>
                </c:pt>
                <c:pt idx="5699">
                  <c:v>152</c:v>
                </c:pt>
                <c:pt idx="5700">
                  <c:v>152</c:v>
                </c:pt>
                <c:pt idx="5701">
                  <c:v>152</c:v>
                </c:pt>
                <c:pt idx="5702">
                  <c:v>152</c:v>
                </c:pt>
                <c:pt idx="5703">
                  <c:v>152</c:v>
                </c:pt>
                <c:pt idx="5704">
                  <c:v>152</c:v>
                </c:pt>
                <c:pt idx="5705">
                  <c:v>152</c:v>
                </c:pt>
                <c:pt idx="5706">
                  <c:v>152</c:v>
                </c:pt>
                <c:pt idx="5707">
                  <c:v>152</c:v>
                </c:pt>
                <c:pt idx="5708">
                  <c:v>152</c:v>
                </c:pt>
                <c:pt idx="5709">
                  <c:v>152</c:v>
                </c:pt>
                <c:pt idx="5710">
                  <c:v>152</c:v>
                </c:pt>
                <c:pt idx="5711">
                  <c:v>152</c:v>
                </c:pt>
                <c:pt idx="5712">
                  <c:v>152</c:v>
                </c:pt>
                <c:pt idx="5713">
                  <c:v>152</c:v>
                </c:pt>
                <c:pt idx="5714">
                  <c:v>152</c:v>
                </c:pt>
                <c:pt idx="5715">
                  <c:v>152</c:v>
                </c:pt>
                <c:pt idx="5716">
                  <c:v>152</c:v>
                </c:pt>
                <c:pt idx="5717">
                  <c:v>152</c:v>
                </c:pt>
                <c:pt idx="5718">
                  <c:v>152</c:v>
                </c:pt>
                <c:pt idx="5719">
                  <c:v>152</c:v>
                </c:pt>
                <c:pt idx="5720">
                  <c:v>152</c:v>
                </c:pt>
                <c:pt idx="5721">
                  <c:v>152</c:v>
                </c:pt>
                <c:pt idx="5722">
                  <c:v>152</c:v>
                </c:pt>
                <c:pt idx="5723">
                  <c:v>152</c:v>
                </c:pt>
                <c:pt idx="5724">
                  <c:v>152</c:v>
                </c:pt>
                <c:pt idx="5725">
                  <c:v>152</c:v>
                </c:pt>
                <c:pt idx="5726">
                  <c:v>152</c:v>
                </c:pt>
                <c:pt idx="5727">
                  <c:v>152</c:v>
                </c:pt>
                <c:pt idx="5728">
                  <c:v>152</c:v>
                </c:pt>
                <c:pt idx="5729">
                  <c:v>152</c:v>
                </c:pt>
                <c:pt idx="5730">
                  <c:v>152</c:v>
                </c:pt>
                <c:pt idx="5731">
                  <c:v>152</c:v>
                </c:pt>
                <c:pt idx="5732">
                  <c:v>152</c:v>
                </c:pt>
                <c:pt idx="5733">
                  <c:v>152</c:v>
                </c:pt>
                <c:pt idx="5734">
                  <c:v>152</c:v>
                </c:pt>
                <c:pt idx="5735">
                  <c:v>152</c:v>
                </c:pt>
                <c:pt idx="5736">
                  <c:v>152</c:v>
                </c:pt>
                <c:pt idx="5737">
                  <c:v>152</c:v>
                </c:pt>
                <c:pt idx="5738">
                  <c:v>152</c:v>
                </c:pt>
                <c:pt idx="5739">
                  <c:v>152</c:v>
                </c:pt>
                <c:pt idx="5740">
                  <c:v>152</c:v>
                </c:pt>
                <c:pt idx="5741">
                  <c:v>152</c:v>
                </c:pt>
                <c:pt idx="5742">
                  <c:v>152</c:v>
                </c:pt>
                <c:pt idx="5743">
                  <c:v>152</c:v>
                </c:pt>
                <c:pt idx="5744">
                  <c:v>152</c:v>
                </c:pt>
                <c:pt idx="5745">
                  <c:v>152</c:v>
                </c:pt>
                <c:pt idx="5746">
                  <c:v>152</c:v>
                </c:pt>
                <c:pt idx="5747">
                  <c:v>152</c:v>
                </c:pt>
                <c:pt idx="5748">
                  <c:v>152</c:v>
                </c:pt>
                <c:pt idx="5749">
                  <c:v>152</c:v>
                </c:pt>
                <c:pt idx="5750">
                  <c:v>152</c:v>
                </c:pt>
                <c:pt idx="5751">
                  <c:v>152</c:v>
                </c:pt>
                <c:pt idx="5752">
                  <c:v>152</c:v>
                </c:pt>
                <c:pt idx="5753">
                  <c:v>152</c:v>
                </c:pt>
                <c:pt idx="5754">
                  <c:v>152</c:v>
                </c:pt>
                <c:pt idx="5755">
                  <c:v>152</c:v>
                </c:pt>
                <c:pt idx="5756">
                  <c:v>152</c:v>
                </c:pt>
                <c:pt idx="5757">
                  <c:v>152</c:v>
                </c:pt>
                <c:pt idx="5758">
                  <c:v>152</c:v>
                </c:pt>
                <c:pt idx="5759">
                  <c:v>152</c:v>
                </c:pt>
                <c:pt idx="5760">
                  <c:v>152</c:v>
                </c:pt>
                <c:pt idx="5761">
                  <c:v>152</c:v>
                </c:pt>
                <c:pt idx="5762">
                  <c:v>152</c:v>
                </c:pt>
                <c:pt idx="5763">
                  <c:v>152</c:v>
                </c:pt>
                <c:pt idx="5764">
                  <c:v>152</c:v>
                </c:pt>
                <c:pt idx="5765">
                  <c:v>152</c:v>
                </c:pt>
                <c:pt idx="5766">
                  <c:v>152</c:v>
                </c:pt>
                <c:pt idx="5767">
                  <c:v>152</c:v>
                </c:pt>
                <c:pt idx="5768">
                  <c:v>152</c:v>
                </c:pt>
                <c:pt idx="5769">
                  <c:v>152</c:v>
                </c:pt>
                <c:pt idx="5770">
                  <c:v>152</c:v>
                </c:pt>
                <c:pt idx="5771">
                  <c:v>152</c:v>
                </c:pt>
                <c:pt idx="5772">
                  <c:v>152</c:v>
                </c:pt>
                <c:pt idx="5773">
                  <c:v>152</c:v>
                </c:pt>
                <c:pt idx="5774">
                  <c:v>152</c:v>
                </c:pt>
                <c:pt idx="5775">
                  <c:v>152</c:v>
                </c:pt>
                <c:pt idx="5776">
                  <c:v>152</c:v>
                </c:pt>
                <c:pt idx="5777">
                  <c:v>152</c:v>
                </c:pt>
                <c:pt idx="5778">
                  <c:v>152</c:v>
                </c:pt>
                <c:pt idx="5779">
                  <c:v>152</c:v>
                </c:pt>
                <c:pt idx="5780">
                  <c:v>152</c:v>
                </c:pt>
                <c:pt idx="5781">
                  <c:v>152</c:v>
                </c:pt>
                <c:pt idx="5782">
                  <c:v>152</c:v>
                </c:pt>
                <c:pt idx="5783">
                  <c:v>152</c:v>
                </c:pt>
                <c:pt idx="5784">
                  <c:v>152</c:v>
                </c:pt>
                <c:pt idx="5785">
                  <c:v>152</c:v>
                </c:pt>
                <c:pt idx="5786">
                  <c:v>152</c:v>
                </c:pt>
                <c:pt idx="5787">
                  <c:v>152</c:v>
                </c:pt>
                <c:pt idx="5788">
                  <c:v>152</c:v>
                </c:pt>
                <c:pt idx="5789">
                  <c:v>152</c:v>
                </c:pt>
                <c:pt idx="5790">
                  <c:v>152</c:v>
                </c:pt>
                <c:pt idx="5791">
                  <c:v>152</c:v>
                </c:pt>
                <c:pt idx="5792">
                  <c:v>152</c:v>
                </c:pt>
                <c:pt idx="5793">
                  <c:v>152</c:v>
                </c:pt>
                <c:pt idx="5794">
                  <c:v>152</c:v>
                </c:pt>
                <c:pt idx="5795">
                  <c:v>152</c:v>
                </c:pt>
                <c:pt idx="5796">
                  <c:v>152</c:v>
                </c:pt>
                <c:pt idx="5797">
                  <c:v>152</c:v>
                </c:pt>
                <c:pt idx="5798">
                  <c:v>152</c:v>
                </c:pt>
                <c:pt idx="5799">
                  <c:v>152</c:v>
                </c:pt>
                <c:pt idx="5800">
                  <c:v>152</c:v>
                </c:pt>
                <c:pt idx="5801">
                  <c:v>152</c:v>
                </c:pt>
                <c:pt idx="5802">
                  <c:v>152</c:v>
                </c:pt>
                <c:pt idx="5803">
                  <c:v>152</c:v>
                </c:pt>
                <c:pt idx="5804">
                  <c:v>152</c:v>
                </c:pt>
                <c:pt idx="5805">
                  <c:v>152</c:v>
                </c:pt>
                <c:pt idx="5806">
                  <c:v>152</c:v>
                </c:pt>
                <c:pt idx="5807">
                  <c:v>152</c:v>
                </c:pt>
                <c:pt idx="5808">
                  <c:v>152</c:v>
                </c:pt>
                <c:pt idx="5809">
                  <c:v>152</c:v>
                </c:pt>
                <c:pt idx="5810">
                  <c:v>152</c:v>
                </c:pt>
                <c:pt idx="5811">
                  <c:v>152</c:v>
                </c:pt>
                <c:pt idx="5812">
                  <c:v>152</c:v>
                </c:pt>
                <c:pt idx="5813">
                  <c:v>152</c:v>
                </c:pt>
                <c:pt idx="5814">
                  <c:v>152</c:v>
                </c:pt>
                <c:pt idx="5815">
                  <c:v>152</c:v>
                </c:pt>
                <c:pt idx="5816">
                  <c:v>152</c:v>
                </c:pt>
                <c:pt idx="5817">
                  <c:v>152</c:v>
                </c:pt>
                <c:pt idx="5818">
                  <c:v>152</c:v>
                </c:pt>
                <c:pt idx="5819">
                  <c:v>152</c:v>
                </c:pt>
                <c:pt idx="5820">
                  <c:v>152</c:v>
                </c:pt>
                <c:pt idx="5821">
                  <c:v>152</c:v>
                </c:pt>
                <c:pt idx="5822">
                  <c:v>152</c:v>
                </c:pt>
                <c:pt idx="5823">
                  <c:v>152</c:v>
                </c:pt>
                <c:pt idx="5824">
                  <c:v>152</c:v>
                </c:pt>
                <c:pt idx="5825">
                  <c:v>152</c:v>
                </c:pt>
                <c:pt idx="5826">
                  <c:v>152</c:v>
                </c:pt>
                <c:pt idx="5827">
                  <c:v>152</c:v>
                </c:pt>
                <c:pt idx="5828">
                  <c:v>152</c:v>
                </c:pt>
                <c:pt idx="5829">
                  <c:v>152</c:v>
                </c:pt>
                <c:pt idx="5830">
                  <c:v>152</c:v>
                </c:pt>
                <c:pt idx="5831">
                  <c:v>152</c:v>
                </c:pt>
                <c:pt idx="5832">
                  <c:v>152</c:v>
                </c:pt>
                <c:pt idx="5833">
                  <c:v>152</c:v>
                </c:pt>
                <c:pt idx="5834">
                  <c:v>152</c:v>
                </c:pt>
                <c:pt idx="5835">
                  <c:v>152</c:v>
                </c:pt>
                <c:pt idx="5836">
                  <c:v>152</c:v>
                </c:pt>
                <c:pt idx="5837">
                  <c:v>152</c:v>
                </c:pt>
                <c:pt idx="5838">
                  <c:v>152</c:v>
                </c:pt>
                <c:pt idx="5839">
                  <c:v>152</c:v>
                </c:pt>
                <c:pt idx="5840">
                  <c:v>152</c:v>
                </c:pt>
                <c:pt idx="5841">
                  <c:v>152</c:v>
                </c:pt>
                <c:pt idx="5842">
                  <c:v>152</c:v>
                </c:pt>
                <c:pt idx="5843">
                  <c:v>152</c:v>
                </c:pt>
                <c:pt idx="5844">
                  <c:v>152</c:v>
                </c:pt>
                <c:pt idx="5845">
                  <c:v>152</c:v>
                </c:pt>
                <c:pt idx="5846">
                  <c:v>152</c:v>
                </c:pt>
                <c:pt idx="5847">
                  <c:v>152</c:v>
                </c:pt>
                <c:pt idx="5848">
                  <c:v>152</c:v>
                </c:pt>
                <c:pt idx="5849">
                  <c:v>152</c:v>
                </c:pt>
                <c:pt idx="5850">
                  <c:v>152</c:v>
                </c:pt>
                <c:pt idx="5851">
                  <c:v>152</c:v>
                </c:pt>
                <c:pt idx="5852">
                  <c:v>152</c:v>
                </c:pt>
                <c:pt idx="5853">
                  <c:v>152</c:v>
                </c:pt>
                <c:pt idx="5854">
                  <c:v>152</c:v>
                </c:pt>
                <c:pt idx="5855">
                  <c:v>152</c:v>
                </c:pt>
                <c:pt idx="5856">
                  <c:v>102</c:v>
                </c:pt>
                <c:pt idx="5857">
                  <c:v>102</c:v>
                </c:pt>
                <c:pt idx="5858">
                  <c:v>102</c:v>
                </c:pt>
                <c:pt idx="5859">
                  <c:v>102</c:v>
                </c:pt>
                <c:pt idx="5860">
                  <c:v>102</c:v>
                </c:pt>
                <c:pt idx="5861">
                  <c:v>102</c:v>
                </c:pt>
                <c:pt idx="5862">
                  <c:v>102</c:v>
                </c:pt>
                <c:pt idx="5863">
                  <c:v>102</c:v>
                </c:pt>
                <c:pt idx="5864">
                  <c:v>102</c:v>
                </c:pt>
                <c:pt idx="5865">
                  <c:v>102</c:v>
                </c:pt>
                <c:pt idx="5866">
                  <c:v>102</c:v>
                </c:pt>
                <c:pt idx="5867">
                  <c:v>102</c:v>
                </c:pt>
                <c:pt idx="5868">
                  <c:v>102</c:v>
                </c:pt>
                <c:pt idx="5869">
                  <c:v>102</c:v>
                </c:pt>
                <c:pt idx="5870">
                  <c:v>102</c:v>
                </c:pt>
                <c:pt idx="5871">
                  <c:v>102</c:v>
                </c:pt>
                <c:pt idx="5872">
                  <c:v>102</c:v>
                </c:pt>
                <c:pt idx="5873">
                  <c:v>102</c:v>
                </c:pt>
                <c:pt idx="5874">
                  <c:v>102</c:v>
                </c:pt>
                <c:pt idx="5875">
                  <c:v>102</c:v>
                </c:pt>
                <c:pt idx="5876">
                  <c:v>102</c:v>
                </c:pt>
                <c:pt idx="5877">
                  <c:v>102</c:v>
                </c:pt>
                <c:pt idx="5878">
                  <c:v>102</c:v>
                </c:pt>
                <c:pt idx="5879">
                  <c:v>102</c:v>
                </c:pt>
                <c:pt idx="5880">
                  <c:v>102</c:v>
                </c:pt>
                <c:pt idx="5881">
                  <c:v>102</c:v>
                </c:pt>
                <c:pt idx="5882">
                  <c:v>102</c:v>
                </c:pt>
                <c:pt idx="5883">
                  <c:v>102</c:v>
                </c:pt>
                <c:pt idx="5884">
                  <c:v>102</c:v>
                </c:pt>
                <c:pt idx="5885">
                  <c:v>102</c:v>
                </c:pt>
                <c:pt idx="5886">
                  <c:v>102</c:v>
                </c:pt>
                <c:pt idx="5887">
                  <c:v>102</c:v>
                </c:pt>
                <c:pt idx="5888">
                  <c:v>102</c:v>
                </c:pt>
                <c:pt idx="5889">
                  <c:v>102</c:v>
                </c:pt>
                <c:pt idx="5890">
                  <c:v>102</c:v>
                </c:pt>
                <c:pt idx="5891">
                  <c:v>102</c:v>
                </c:pt>
                <c:pt idx="5892">
                  <c:v>102</c:v>
                </c:pt>
                <c:pt idx="5893">
                  <c:v>102</c:v>
                </c:pt>
                <c:pt idx="5894">
                  <c:v>102</c:v>
                </c:pt>
                <c:pt idx="5895">
                  <c:v>102</c:v>
                </c:pt>
                <c:pt idx="5896">
                  <c:v>102</c:v>
                </c:pt>
                <c:pt idx="5897">
                  <c:v>102</c:v>
                </c:pt>
                <c:pt idx="5898">
                  <c:v>102</c:v>
                </c:pt>
                <c:pt idx="5899">
                  <c:v>102</c:v>
                </c:pt>
                <c:pt idx="5900">
                  <c:v>102</c:v>
                </c:pt>
                <c:pt idx="5901">
                  <c:v>102</c:v>
                </c:pt>
                <c:pt idx="5902">
                  <c:v>102</c:v>
                </c:pt>
                <c:pt idx="5903">
                  <c:v>102</c:v>
                </c:pt>
                <c:pt idx="5904">
                  <c:v>102</c:v>
                </c:pt>
                <c:pt idx="5905">
                  <c:v>102</c:v>
                </c:pt>
                <c:pt idx="5906">
                  <c:v>102</c:v>
                </c:pt>
                <c:pt idx="5907">
                  <c:v>102</c:v>
                </c:pt>
                <c:pt idx="5908">
                  <c:v>102</c:v>
                </c:pt>
                <c:pt idx="5909">
                  <c:v>102</c:v>
                </c:pt>
                <c:pt idx="5910">
                  <c:v>102</c:v>
                </c:pt>
                <c:pt idx="5911">
                  <c:v>102</c:v>
                </c:pt>
                <c:pt idx="5912">
                  <c:v>102</c:v>
                </c:pt>
                <c:pt idx="5913">
                  <c:v>102</c:v>
                </c:pt>
                <c:pt idx="5914">
                  <c:v>102</c:v>
                </c:pt>
                <c:pt idx="5915">
                  <c:v>102</c:v>
                </c:pt>
                <c:pt idx="5916">
                  <c:v>102</c:v>
                </c:pt>
                <c:pt idx="5917">
                  <c:v>102</c:v>
                </c:pt>
                <c:pt idx="5918">
                  <c:v>102</c:v>
                </c:pt>
                <c:pt idx="5919">
                  <c:v>102</c:v>
                </c:pt>
                <c:pt idx="5920">
                  <c:v>102</c:v>
                </c:pt>
                <c:pt idx="5921">
                  <c:v>102</c:v>
                </c:pt>
                <c:pt idx="5922">
                  <c:v>102</c:v>
                </c:pt>
                <c:pt idx="5923">
                  <c:v>102</c:v>
                </c:pt>
                <c:pt idx="5924">
                  <c:v>102</c:v>
                </c:pt>
                <c:pt idx="5925">
                  <c:v>102</c:v>
                </c:pt>
                <c:pt idx="5926">
                  <c:v>102</c:v>
                </c:pt>
                <c:pt idx="5927">
                  <c:v>102</c:v>
                </c:pt>
                <c:pt idx="5928">
                  <c:v>102</c:v>
                </c:pt>
                <c:pt idx="5929">
                  <c:v>102</c:v>
                </c:pt>
                <c:pt idx="5930">
                  <c:v>102</c:v>
                </c:pt>
                <c:pt idx="5931">
                  <c:v>102</c:v>
                </c:pt>
                <c:pt idx="5932">
                  <c:v>102</c:v>
                </c:pt>
                <c:pt idx="5933">
                  <c:v>102</c:v>
                </c:pt>
                <c:pt idx="5934">
                  <c:v>102</c:v>
                </c:pt>
                <c:pt idx="5935">
                  <c:v>102</c:v>
                </c:pt>
                <c:pt idx="5936">
                  <c:v>102</c:v>
                </c:pt>
                <c:pt idx="5937">
                  <c:v>102</c:v>
                </c:pt>
                <c:pt idx="5938">
                  <c:v>102</c:v>
                </c:pt>
                <c:pt idx="5939">
                  <c:v>102</c:v>
                </c:pt>
                <c:pt idx="5940">
                  <c:v>102</c:v>
                </c:pt>
                <c:pt idx="5941">
                  <c:v>102</c:v>
                </c:pt>
                <c:pt idx="5942">
                  <c:v>102</c:v>
                </c:pt>
                <c:pt idx="5943">
                  <c:v>102</c:v>
                </c:pt>
                <c:pt idx="5944">
                  <c:v>102</c:v>
                </c:pt>
                <c:pt idx="5945">
                  <c:v>102</c:v>
                </c:pt>
                <c:pt idx="5946">
                  <c:v>102</c:v>
                </c:pt>
                <c:pt idx="5947">
                  <c:v>102</c:v>
                </c:pt>
                <c:pt idx="5948">
                  <c:v>102</c:v>
                </c:pt>
                <c:pt idx="5949">
                  <c:v>102</c:v>
                </c:pt>
                <c:pt idx="5950">
                  <c:v>102</c:v>
                </c:pt>
                <c:pt idx="5951">
                  <c:v>102</c:v>
                </c:pt>
                <c:pt idx="5952">
                  <c:v>102</c:v>
                </c:pt>
                <c:pt idx="5953">
                  <c:v>102</c:v>
                </c:pt>
                <c:pt idx="5954">
                  <c:v>102</c:v>
                </c:pt>
                <c:pt idx="5955">
                  <c:v>102</c:v>
                </c:pt>
                <c:pt idx="5956">
                  <c:v>102</c:v>
                </c:pt>
                <c:pt idx="5957">
                  <c:v>102</c:v>
                </c:pt>
                <c:pt idx="5958">
                  <c:v>102</c:v>
                </c:pt>
                <c:pt idx="5959">
                  <c:v>102</c:v>
                </c:pt>
                <c:pt idx="5960">
                  <c:v>102</c:v>
                </c:pt>
                <c:pt idx="5961">
                  <c:v>102</c:v>
                </c:pt>
                <c:pt idx="5962">
                  <c:v>102</c:v>
                </c:pt>
                <c:pt idx="5963">
                  <c:v>102</c:v>
                </c:pt>
                <c:pt idx="5964">
                  <c:v>102</c:v>
                </c:pt>
                <c:pt idx="5965">
                  <c:v>102</c:v>
                </c:pt>
                <c:pt idx="5966">
                  <c:v>102</c:v>
                </c:pt>
                <c:pt idx="5967">
                  <c:v>102</c:v>
                </c:pt>
                <c:pt idx="5968">
                  <c:v>102</c:v>
                </c:pt>
                <c:pt idx="5969">
                  <c:v>102</c:v>
                </c:pt>
                <c:pt idx="5970">
                  <c:v>102</c:v>
                </c:pt>
                <c:pt idx="5971">
                  <c:v>102</c:v>
                </c:pt>
                <c:pt idx="5972">
                  <c:v>102</c:v>
                </c:pt>
                <c:pt idx="5973">
                  <c:v>102</c:v>
                </c:pt>
                <c:pt idx="5974">
                  <c:v>102</c:v>
                </c:pt>
                <c:pt idx="5975">
                  <c:v>102</c:v>
                </c:pt>
                <c:pt idx="5976">
                  <c:v>102</c:v>
                </c:pt>
                <c:pt idx="5977">
                  <c:v>102</c:v>
                </c:pt>
                <c:pt idx="5978">
                  <c:v>102</c:v>
                </c:pt>
                <c:pt idx="5979">
                  <c:v>102</c:v>
                </c:pt>
                <c:pt idx="5980">
                  <c:v>102</c:v>
                </c:pt>
                <c:pt idx="5981">
                  <c:v>102</c:v>
                </c:pt>
                <c:pt idx="5982">
                  <c:v>102</c:v>
                </c:pt>
                <c:pt idx="5983">
                  <c:v>102</c:v>
                </c:pt>
                <c:pt idx="5984">
                  <c:v>102</c:v>
                </c:pt>
                <c:pt idx="5985">
                  <c:v>102</c:v>
                </c:pt>
                <c:pt idx="5986">
                  <c:v>102</c:v>
                </c:pt>
                <c:pt idx="5987">
                  <c:v>102</c:v>
                </c:pt>
                <c:pt idx="5988">
                  <c:v>102</c:v>
                </c:pt>
                <c:pt idx="5989">
                  <c:v>102</c:v>
                </c:pt>
                <c:pt idx="5990">
                  <c:v>102</c:v>
                </c:pt>
                <c:pt idx="5991">
                  <c:v>102</c:v>
                </c:pt>
                <c:pt idx="5992">
                  <c:v>102</c:v>
                </c:pt>
                <c:pt idx="5993">
                  <c:v>102</c:v>
                </c:pt>
                <c:pt idx="5994">
                  <c:v>102</c:v>
                </c:pt>
                <c:pt idx="5995">
                  <c:v>102</c:v>
                </c:pt>
                <c:pt idx="5996">
                  <c:v>102</c:v>
                </c:pt>
                <c:pt idx="5997">
                  <c:v>102</c:v>
                </c:pt>
                <c:pt idx="5998">
                  <c:v>102</c:v>
                </c:pt>
                <c:pt idx="5999">
                  <c:v>102</c:v>
                </c:pt>
                <c:pt idx="6000">
                  <c:v>102</c:v>
                </c:pt>
                <c:pt idx="6001">
                  <c:v>102</c:v>
                </c:pt>
                <c:pt idx="6002">
                  <c:v>102</c:v>
                </c:pt>
                <c:pt idx="6003">
                  <c:v>102</c:v>
                </c:pt>
                <c:pt idx="6004">
                  <c:v>102</c:v>
                </c:pt>
                <c:pt idx="6005">
                  <c:v>102</c:v>
                </c:pt>
                <c:pt idx="6006">
                  <c:v>102</c:v>
                </c:pt>
                <c:pt idx="6007">
                  <c:v>102</c:v>
                </c:pt>
                <c:pt idx="6008">
                  <c:v>102</c:v>
                </c:pt>
                <c:pt idx="6009">
                  <c:v>102</c:v>
                </c:pt>
                <c:pt idx="6010">
                  <c:v>102</c:v>
                </c:pt>
                <c:pt idx="6011">
                  <c:v>102</c:v>
                </c:pt>
                <c:pt idx="6012">
                  <c:v>102</c:v>
                </c:pt>
                <c:pt idx="6013">
                  <c:v>102</c:v>
                </c:pt>
                <c:pt idx="6014">
                  <c:v>102</c:v>
                </c:pt>
                <c:pt idx="6015">
                  <c:v>102</c:v>
                </c:pt>
                <c:pt idx="6016">
                  <c:v>102</c:v>
                </c:pt>
                <c:pt idx="6017">
                  <c:v>102</c:v>
                </c:pt>
                <c:pt idx="6018">
                  <c:v>102</c:v>
                </c:pt>
                <c:pt idx="6019">
                  <c:v>102</c:v>
                </c:pt>
                <c:pt idx="6020">
                  <c:v>102</c:v>
                </c:pt>
                <c:pt idx="6021">
                  <c:v>102</c:v>
                </c:pt>
                <c:pt idx="6022">
                  <c:v>102</c:v>
                </c:pt>
                <c:pt idx="6023">
                  <c:v>102</c:v>
                </c:pt>
                <c:pt idx="6024">
                  <c:v>80</c:v>
                </c:pt>
                <c:pt idx="6025">
                  <c:v>80</c:v>
                </c:pt>
                <c:pt idx="6026">
                  <c:v>80</c:v>
                </c:pt>
                <c:pt idx="6027">
                  <c:v>80</c:v>
                </c:pt>
                <c:pt idx="6028">
                  <c:v>80</c:v>
                </c:pt>
                <c:pt idx="6029">
                  <c:v>80</c:v>
                </c:pt>
                <c:pt idx="6030">
                  <c:v>80</c:v>
                </c:pt>
                <c:pt idx="6031">
                  <c:v>80</c:v>
                </c:pt>
                <c:pt idx="6032">
                  <c:v>80</c:v>
                </c:pt>
                <c:pt idx="6033">
                  <c:v>80</c:v>
                </c:pt>
                <c:pt idx="6034">
                  <c:v>80</c:v>
                </c:pt>
                <c:pt idx="6035">
                  <c:v>80</c:v>
                </c:pt>
                <c:pt idx="6036">
                  <c:v>80</c:v>
                </c:pt>
                <c:pt idx="6037">
                  <c:v>80</c:v>
                </c:pt>
                <c:pt idx="6038">
                  <c:v>80</c:v>
                </c:pt>
                <c:pt idx="6039">
                  <c:v>80</c:v>
                </c:pt>
                <c:pt idx="6040">
                  <c:v>80</c:v>
                </c:pt>
                <c:pt idx="6041">
                  <c:v>80</c:v>
                </c:pt>
                <c:pt idx="6042">
                  <c:v>80</c:v>
                </c:pt>
                <c:pt idx="6043">
                  <c:v>80</c:v>
                </c:pt>
                <c:pt idx="6044">
                  <c:v>80</c:v>
                </c:pt>
                <c:pt idx="6045">
                  <c:v>80</c:v>
                </c:pt>
                <c:pt idx="6046">
                  <c:v>80</c:v>
                </c:pt>
                <c:pt idx="6047">
                  <c:v>80</c:v>
                </c:pt>
                <c:pt idx="6048">
                  <c:v>80</c:v>
                </c:pt>
                <c:pt idx="6049">
                  <c:v>80</c:v>
                </c:pt>
                <c:pt idx="6050">
                  <c:v>80</c:v>
                </c:pt>
                <c:pt idx="6051">
                  <c:v>80</c:v>
                </c:pt>
                <c:pt idx="6052">
                  <c:v>80</c:v>
                </c:pt>
                <c:pt idx="6053">
                  <c:v>80</c:v>
                </c:pt>
                <c:pt idx="6054">
                  <c:v>80</c:v>
                </c:pt>
                <c:pt idx="6055">
                  <c:v>80</c:v>
                </c:pt>
                <c:pt idx="6056">
                  <c:v>80</c:v>
                </c:pt>
                <c:pt idx="6057">
                  <c:v>80</c:v>
                </c:pt>
                <c:pt idx="6058">
                  <c:v>80</c:v>
                </c:pt>
                <c:pt idx="6059">
                  <c:v>80</c:v>
                </c:pt>
                <c:pt idx="6060">
                  <c:v>80</c:v>
                </c:pt>
                <c:pt idx="6061">
                  <c:v>80</c:v>
                </c:pt>
                <c:pt idx="6062">
                  <c:v>80</c:v>
                </c:pt>
                <c:pt idx="6063">
                  <c:v>80</c:v>
                </c:pt>
                <c:pt idx="6064">
                  <c:v>80</c:v>
                </c:pt>
                <c:pt idx="6065">
                  <c:v>80</c:v>
                </c:pt>
                <c:pt idx="6066">
                  <c:v>80</c:v>
                </c:pt>
                <c:pt idx="6067">
                  <c:v>80</c:v>
                </c:pt>
                <c:pt idx="6068">
                  <c:v>80</c:v>
                </c:pt>
                <c:pt idx="6069">
                  <c:v>80</c:v>
                </c:pt>
                <c:pt idx="6070">
                  <c:v>80</c:v>
                </c:pt>
                <c:pt idx="6071">
                  <c:v>80</c:v>
                </c:pt>
                <c:pt idx="6072">
                  <c:v>80</c:v>
                </c:pt>
                <c:pt idx="6073">
                  <c:v>80</c:v>
                </c:pt>
                <c:pt idx="6074">
                  <c:v>80</c:v>
                </c:pt>
                <c:pt idx="6075">
                  <c:v>80</c:v>
                </c:pt>
                <c:pt idx="6076">
                  <c:v>80</c:v>
                </c:pt>
                <c:pt idx="6077">
                  <c:v>80</c:v>
                </c:pt>
                <c:pt idx="6078">
                  <c:v>80</c:v>
                </c:pt>
                <c:pt idx="6079">
                  <c:v>80</c:v>
                </c:pt>
                <c:pt idx="6080">
                  <c:v>80</c:v>
                </c:pt>
                <c:pt idx="6081">
                  <c:v>80</c:v>
                </c:pt>
                <c:pt idx="6082">
                  <c:v>80</c:v>
                </c:pt>
                <c:pt idx="6083">
                  <c:v>80</c:v>
                </c:pt>
                <c:pt idx="6084">
                  <c:v>80</c:v>
                </c:pt>
                <c:pt idx="6085">
                  <c:v>80</c:v>
                </c:pt>
                <c:pt idx="6086">
                  <c:v>80</c:v>
                </c:pt>
                <c:pt idx="6087">
                  <c:v>80</c:v>
                </c:pt>
                <c:pt idx="6088">
                  <c:v>80</c:v>
                </c:pt>
                <c:pt idx="6089">
                  <c:v>80</c:v>
                </c:pt>
                <c:pt idx="6090">
                  <c:v>80</c:v>
                </c:pt>
                <c:pt idx="6091">
                  <c:v>80</c:v>
                </c:pt>
                <c:pt idx="6092">
                  <c:v>80</c:v>
                </c:pt>
                <c:pt idx="6093">
                  <c:v>80</c:v>
                </c:pt>
                <c:pt idx="6094">
                  <c:v>80</c:v>
                </c:pt>
                <c:pt idx="6095">
                  <c:v>80</c:v>
                </c:pt>
                <c:pt idx="6096">
                  <c:v>80</c:v>
                </c:pt>
                <c:pt idx="6097">
                  <c:v>80</c:v>
                </c:pt>
                <c:pt idx="6098">
                  <c:v>80</c:v>
                </c:pt>
                <c:pt idx="6099">
                  <c:v>80</c:v>
                </c:pt>
                <c:pt idx="6100">
                  <c:v>80</c:v>
                </c:pt>
                <c:pt idx="6101">
                  <c:v>80</c:v>
                </c:pt>
                <c:pt idx="6102">
                  <c:v>80</c:v>
                </c:pt>
                <c:pt idx="6103">
                  <c:v>80</c:v>
                </c:pt>
                <c:pt idx="6104">
                  <c:v>80</c:v>
                </c:pt>
                <c:pt idx="6105">
                  <c:v>80</c:v>
                </c:pt>
                <c:pt idx="6106">
                  <c:v>80</c:v>
                </c:pt>
                <c:pt idx="6107">
                  <c:v>80</c:v>
                </c:pt>
                <c:pt idx="6108">
                  <c:v>80</c:v>
                </c:pt>
                <c:pt idx="6109">
                  <c:v>80</c:v>
                </c:pt>
                <c:pt idx="6110">
                  <c:v>80</c:v>
                </c:pt>
                <c:pt idx="6111">
                  <c:v>80</c:v>
                </c:pt>
                <c:pt idx="6112">
                  <c:v>80</c:v>
                </c:pt>
                <c:pt idx="6113">
                  <c:v>80</c:v>
                </c:pt>
                <c:pt idx="6114">
                  <c:v>80</c:v>
                </c:pt>
                <c:pt idx="6115">
                  <c:v>80</c:v>
                </c:pt>
                <c:pt idx="6116">
                  <c:v>80</c:v>
                </c:pt>
                <c:pt idx="6117">
                  <c:v>80</c:v>
                </c:pt>
                <c:pt idx="6118">
                  <c:v>80</c:v>
                </c:pt>
                <c:pt idx="6119">
                  <c:v>80</c:v>
                </c:pt>
                <c:pt idx="6120">
                  <c:v>80</c:v>
                </c:pt>
                <c:pt idx="6121">
                  <c:v>80</c:v>
                </c:pt>
                <c:pt idx="6122">
                  <c:v>80</c:v>
                </c:pt>
                <c:pt idx="6123">
                  <c:v>80</c:v>
                </c:pt>
                <c:pt idx="6124">
                  <c:v>80</c:v>
                </c:pt>
                <c:pt idx="6125">
                  <c:v>80</c:v>
                </c:pt>
                <c:pt idx="6126">
                  <c:v>80</c:v>
                </c:pt>
                <c:pt idx="6127">
                  <c:v>80</c:v>
                </c:pt>
                <c:pt idx="6128">
                  <c:v>80</c:v>
                </c:pt>
                <c:pt idx="6129">
                  <c:v>80</c:v>
                </c:pt>
                <c:pt idx="6130">
                  <c:v>80</c:v>
                </c:pt>
                <c:pt idx="6131">
                  <c:v>80</c:v>
                </c:pt>
                <c:pt idx="6132">
                  <c:v>80</c:v>
                </c:pt>
                <c:pt idx="6133">
                  <c:v>80</c:v>
                </c:pt>
                <c:pt idx="6134">
                  <c:v>80</c:v>
                </c:pt>
                <c:pt idx="6135">
                  <c:v>80</c:v>
                </c:pt>
                <c:pt idx="6136">
                  <c:v>80</c:v>
                </c:pt>
                <c:pt idx="6137">
                  <c:v>80</c:v>
                </c:pt>
                <c:pt idx="6138">
                  <c:v>80</c:v>
                </c:pt>
                <c:pt idx="6139">
                  <c:v>80</c:v>
                </c:pt>
                <c:pt idx="6140">
                  <c:v>80</c:v>
                </c:pt>
                <c:pt idx="6141">
                  <c:v>80</c:v>
                </c:pt>
                <c:pt idx="6142">
                  <c:v>80</c:v>
                </c:pt>
                <c:pt idx="6143">
                  <c:v>80</c:v>
                </c:pt>
                <c:pt idx="6144">
                  <c:v>80</c:v>
                </c:pt>
                <c:pt idx="6145">
                  <c:v>80</c:v>
                </c:pt>
                <c:pt idx="6146">
                  <c:v>80</c:v>
                </c:pt>
                <c:pt idx="6147">
                  <c:v>80</c:v>
                </c:pt>
                <c:pt idx="6148">
                  <c:v>80</c:v>
                </c:pt>
                <c:pt idx="6149">
                  <c:v>80</c:v>
                </c:pt>
                <c:pt idx="6150">
                  <c:v>80</c:v>
                </c:pt>
                <c:pt idx="6151">
                  <c:v>80</c:v>
                </c:pt>
                <c:pt idx="6152">
                  <c:v>80</c:v>
                </c:pt>
                <c:pt idx="6153">
                  <c:v>80</c:v>
                </c:pt>
                <c:pt idx="6154">
                  <c:v>80</c:v>
                </c:pt>
                <c:pt idx="6155">
                  <c:v>80</c:v>
                </c:pt>
                <c:pt idx="6156">
                  <c:v>80</c:v>
                </c:pt>
                <c:pt idx="6157">
                  <c:v>80</c:v>
                </c:pt>
                <c:pt idx="6158">
                  <c:v>80</c:v>
                </c:pt>
                <c:pt idx="6159">
                  <c:v>80</c:v>
                </c:pt>
                <c:pt idx="6160">
                  <c:v>80</c:v>
                </c:pt>
                <c:pt idx="6161">
                  <c:v>80</c:v>
                </c:pt>
                <c:pt idx="6162">
                  <c:v>80</c:v>
                </c:pt>
                <c:pt idx="6163">
                  <c:v>80</c:v>
                </c:pt>
                <c:pt idx="6164">
                  <c:v>80</c:v>
                </c:pt>
                <c:pt idx="6165">
                  <c:v>80</c:v>
                </c:pt>
                <c:pt idx="6166">
                  <c:v>80</c:v>
                </c:pt>
                <c:pt idx="6167">
                  <c:v>80</c:v>
                </c:pt>
                <c:pt idx="6168">
                  <c:v>80</c:v>
                </c:pt>
                <c:pt idx="6169">
                  <c:v>80</c:v>
                </c:pt>
                <c:pt idx="6170">
                  <c:v>80</c:v>
                </c:pt>
                <c:pt idx="6171">
                  <c:v>80</c:v>
                </c:pt>
                <c:pt idx="6172">
                  <c:v>80</c:v>
                </c:pt>
                <c:pt idx="6173">
                  <c:v>80</c:v>
                </c:pt>
                <c:pt idx="6174">
                  <c:v>80</c:v>
                </c:pt>
                <c:pt idx="6175">
                  <c:v>80</c:v>
                </c:pt>
                <c:pt idx="6176">
                  <c:v>80</c:v>
                </c:pt>
                <c:pt idx="6177">
                  <c:v>80</c:v>
                </c:pt>
                <c:pt idx="6178">
                  <c:v>80</c:v>
                </c:pt>
                <c:pt idx="6179">
                  <c:v>80</c:v>
                </c:pt>
                <c:pt idx="6180">
                  <c:v>80</c:v>
                </c:pt>
                <c:pt idx="6181">
                  <c:v>80</c:v>
                </c:pt>
                <c:pt idx="6182">
                  <c:v>80</c:v>
                </c:pt>
                <c:pt idx="6183">
                  <c:v>80</c:v>
                </c:pt>
                <c:pt idx="6184">
                  <c:v>80</c:v>
                </c:pt>
                <c:pt idx="6185">
                  <c:v>80</c:v>
                </c:pt>
                <c:pt idx="6186">
                  <c:v>80</c:v>
                </c:pt>
                <c:pt idx="6187">
                  <c:v>80</c:v>
                </c:pt>
                <c:pt idx="6188">
                  <c:v>80</c:v>
                </c:pt>
                <c:pt idx="6189">
                  <c:v>80</c:v>
                </c:pt>
                <c:pt idx="6190">
                  <c:v>80</c:v>
                </c:pt>
                <c:pt idx="6191">
                  <c:v>80</c:v>
                </c:pt>
                <c:pt idx="6192">
                  <c:v>82</c:v>
                </c:pt>
                <c:pt idx="6193">
                  <c:v>82</c:v>
                </c:pt>
                <c:pt idx="6194">
                  <c:v>82</c:v>
                </c:pt>
                <c:pt idx="6195">
                  <c:v>82</c:v>
                </c:pt>
                <c:pt idx="6196">
                  <c:v>82</c:v>
                </c:pt>
                <c:pt idx="6197">
                  <c:v>82</c:v>
                </c:pt>
                <c:pt idx="6198">
                  <c:v>82</c:v>
                </c:pt>
                <c:pt idx="6199">
                  <c:v>82</c:v>
                </c:pt>
                <c:pt idx="6200">
                  <c:v>82</c:v>
                </c:pt>
                <c:pt idx="6201">
                  <c:v>82</c:v>
                </c:pt>
                <c:pt idx="6202">
                  <c:v>82</c:v>
                </c:pt>
                <c:pt idx="6203">
                  <c:v>82</c:v>
                </c:pt>
                <c:pt idx="6204">
                  <c:v>82</c:v>
                </c:pt>
                <c:pt idx="6205">
                  <c:v>82</c:v>
                </c:pt>
                <c:pt idx="6206">
                  <c:v>82</c:v>
                </c:pt>
                <c:pt idx="6207">
                  <c:v>82</c:v>
                </c:pt>
                <c:pt idx="6208">
                  <c:v>82</c:v>
                </c:pt>
                <c:pt idx="6209">
                  <c:v>82</c:v>
                </c:pt>
                <c:pt idx="6210">
                  <c:v>82</c:v>
                </c:pt>
                <c:pt idx="6211">
                  <c:v>82</c:v>
                </c:pt>
                <c:pt idx="6212">
                  <c:v>82</c:v>
                </c:pt>
                <c:pt idx="6213">
                  <c:v>82</c:v>
                </c:pt>
                <c:pt idx="6214">
                  <c:v>82</c:v>
                </c:pt>
                <c:pt idx="6215">
                  <c:v>82</c:v>
                </c:pt>
                <c:pt idx="6216">
                  <c:v>82</c:v>
                </c:pt>
                <c:pt idx="6217">
                  <c:v>82</c:v>
                </c:pt>
                <c:pt idx="6218">
                  <c:v>82</c:v>
                </c:pt>
                <c:pt idx="6219">
                  <c:v>82</c:v>
                </c:pt>
                <c:pt idx="6220">
                  <c:v>82</c:v>
                </c:pt>
                <c:pt idx="6221">
                  <c:v>82</c:v>
                </c:pt>
                <c:pt idx="6222">
                  <c:v>82</c:v>
                </c:pt>
                <c:pt idx="6223">
                  <c:v>82</c:v>
                </c:pt>
                <c:pt idx="6224">
                  <c:v>82</c:v>
                </c:pt>
                <c:pt idx="6225">
                  <c:v>82</c:v>
                </c:pt>
                <c:pt idx="6226">
                  <c:v>82</c:v>
                </c:pt>
                <c:pt idx="6227">
                  <c:v>82</c:v>
                </c:pt>
                <c:pt idx="6228">
                  <c:v>82</c:v>
                </c:pt>
                <c:pt idx="6229">
                  <c:v>82</c:v>
                </c:pt>
                <c:pt idx="6230">
                  <c:v>82</c:v>
                </c:pt>
                <c:pt idx="6231">
                  <c:v>82</c:v>
                </c:pt>
                <c:pt idx="6232">
                  <c:v>82</c:v>
                </c:pt>
                <c:pt idx="6233">
                  <c:v>82</c:v>
                </c:pt>
                <c:pt idx="6234">
                  <c:v>82</c:v>
                </c:pt>
                <c:pt idx="6235">
                  <c:v>82</c:v>
                </c:pt>
                <c:pt idx="6236">
                  <c:v>82</c:v>
                </c:pt>
                <c:pt idx="6237">
                  <c:v>82</c:v>
                </c:pt>
                <c:pt idx="6238">
                  <c:v>82</c:v>
                </c:pt>
                <c:pt idx="6239">
                  <c:v>82</c:v>
                </c:pt>
                <c:pt idx="6240">
                  <c:v>82</c:v>
                </c:pt>
                <c:pt idx="6241">
                  <c:v>82</c:v>
                </c:pt>
                <c:pt idx="6242">
                  <c:v>82</c:v>
                </c:pt>
                <c:pt idx="6243">
                  <c:v>82</c:v>
                </c:pt>
                <c:pt idx="6244">
                  <c:v>82</c:v>
                </c:pt>
                <c:pt idx="6245">
                  <c:v>82</c:v>
                </c:pt>
                <c:pt idx="6246">
                  <c:v>82</c:v>
                </c:pt>
                <c:pt idx="6247">
                  <c:v>82</c:v>
                </c:pt>
                <c:pt idx="6248">
                  <c:v>82</c:v>
                </c:pt>
                <c:pt idx="6249">
                  <c:v>82</c:v>
                </c:pt>
                <c:pt idx="6250">
                  <c:v>82</c:v>
                </c:pt>
                <c:pt idx="6251">
                  <c:v>82</c:v>
                </c:pt>
                <c:pt idx="6252">
                  <c:v>82</c:v>
                </c:pt>
                <c:pt idx="6253">
                  <c:v>82</c:v>
                </c:pt>
                <c:pt idx="6254">
                  <c:v>82</c:v>
                </c:pt>
                <c:pt idx="6255">
                  <c:v>82</c:v>
                </c:pt>
                <c:pt idx="6256">
                  <c:v>82</c:v>
                </c:pt>
                <c:pt idx="6257">
                  <c:v>82</c:v>
                </c:pt>
                <c:pt idx="6258">
                  <c:v>82</c:v>
                </c:pt>
                <c:pt idx="6259">
                  <c:v>82</c:v>
                </c:pt>
                <c:pt idx="6260">
                  <c:v>82</c:v>
                </c:pt>
                <c:pt idx="6261">
                  <c:v>82</c:v>
                </c:pt>
                <c:pt idx="6262">
                  <c:v>82</c:v>
                </c:pt>
                <c:pt idx="6263">
                  <c:v>82</c:v>
                </c:pt>
                <c:pt idx="6264">
                  <c:v>82</c:v>
                </c:pt>
                <c:pt idx="6265">
                  <c:v>82</c:v>
                </c:pt>
                <c:pt idx="6266">
                  <c:v>82</c:v>
                </c:pt>
                <c:pt idx="6267">
                  <c:v>82</c:v>
                </c:pt>
                <c:pt idx="6268">
                  <c:v>82</c:v>
                </c:pt>
                <c:pt idx="6269">
                  <c:v>82</c:v>
                </c:pt>
                <c:pt idx="6270">
                  <c:v>82</c:v>
                </c:pt>
                <c:pt idx="6271">
                  <c:v>82</c:v>
                </c:pt>
                <c:pt idx="6272">
                  <c:v>82</c:v>
                </c:pt>
                <c:pt idx="6273">
                  <c:v>82</c:v>
                </c:pt>
                <c:pt idx="6274">
                  <c:v>82</c:v>
                </c:pt>
                <c:pt idx="6275">
                  <c:v>82</c:v>
                </c:pt>
                <c:pt idx="6276">
                  <c:v>82</c:v>
                </c:pt>
                <c:pt idx="6277">
                  <c:v>82</c:v>
                </c:pt>
                <c:pt idx="6278">
                  <c:v>82</c:v>
                </c:pt>
                <c:pt idx="6279">
                  <c:v>82</c:v>
                </c:pt>
                <c:pt idx="6280">
                  <c:v>82</c:v>
                </c:pt>
                <c:pt idx="6281">
                  <c:v>82</c:v>
                </c:pt>
                <c:pt idx="6282">
                  <c:v>82</c:v>
                </c:pt>
                <c:pt idx="6283">
                  <c:v>82</c:v>
                </c:pt>
                <c:pt idx="6284">
                  <c:v>82</c:v>
                </c:pt>
                <c:pt idx="6285">
                  <c:v>82</c:v>
                </c:pt>
                <c:pt idx="6286">
                  <c:v>82</c:v>
                </c:pt>
                <c:pt idx="6287">
                  <c:v>82</c:v>
                </c:pt>
                <c:pt idx="6288">
                  <c:v>82</c:v>
                </c:pt>
                <c:pt idx="6289">
                  <c:v>82</c:v>
                </c:pt>
                <c:pt idx="6290">
                  <c:v>82</c:v>
                </c:pt>
                <c:pt idx="6291">
                  <c:v>82</c:v>
                </c:pt>
                <c:pt idx="6292">
                  <c:v>82</c:v>
                </c:pt>
                <c:pt idx="6293">
                  <c:v>82</c:v>
                </c:pt>
                <c:pt idx="6294">
                  <c:v>82</c:v>
                </c:pt>
                <c:pt idx="6295">
                  <c:v>82</c:v>
                </c:pt>
                <c:pt idx="6296">
                  <c:v>82</c:v>
                </c:pt>
                <c:pt idx="6297">
                  <c:v>82</c:v>
                </c:pt>
                <c:pt idx="6298">
                  <c:v>82</c:v>
                </c:pt>
                <c:pt idx="6299">
                  <c:v>82</c:v>
                </c:pt>
                <c:pt idx="6300">
                  <c:v>82</c:v>
                </c:pt>
                <c:pt idx="6301">
                  <c:v>82</c:v>
                </c:pt>
                <c:pt idx="6302">
                  <c:v>82</c:v>
                </c:pt>
                <c:pt idx="6303">
                  <c:v>82</c:v>
                </c:pt>
                <c:pt idx="6304">
                  <c:v>82</c:v>
                </c:pt>
                <c:pt idx="6305">
                  <c:v>82</c:v>
                </c:pt>
                <c:pt idx="6306">
                  <c:v>82</c:v>
                </c:pt>
                <c:pt idx="6307">
                  <c:v>82</c:v>
                </c:pt>
                <c:pt idx="6308">
                  <c:v>82</c:v>
                </c:pt>
                <c:pt idx="6309">
                  <c:v>82</c:v>
                </c:pt>
                <c:pt idx="6310">
                  <c:v>82</c:v>
                </c:pt>
                <c:pt idx="6311">
                  <c:v>82</c:v>
                </c:pt>
                <c:pt idx="6312">
                  <c:v>82</c:v>
                </c:pt>
                <c:pt idx="6313">
                  <c:v>82</c:v>
                </c:pt>
                <c:pt idx="6314">
                  <c:v>82</c:v>
                </c:pt>
                <c:pt idx="6315">
                  <c:v>82</c:v>
                </c:pt>
                <c:pt idx="6316">
                  <c:v>82</c:v>
                </c:pt>
                <c:pt idx="6317">
                  <c:v>82</c:v>
                </c:pt>
                <c:pt idx="6318">
                  <c:v>82</c:v>
                </c:pt>
                <c:pt idx="6319">
                  <c:v>82</c:v>
                </c:pt>
                <c:pt idx="6320">
                  <c:v>82</c:v>
                </c:pt>
                <c:pt idx="6321">
                  <c:v>82</c:v>
                </c:pt>
                <c:pt idx="6322">
                  <c:v>82</c:v>
                </c:pt>
                <c:pt idx="6323">
                  <c:v>82</c:v>
                </c:pt>
                <c:pt idx="6324">
                  <c:v>82</c:v>
                </c:pt>
                <c:pt idx="6325">
                  <c:v>82</c:v>
                </c:pt>
                <c:pt idx="6326">
                  <c:v>82</c:v>
                </c:pt>
                <c:pt idx="6327">
                  <c:v>82</c:v>
                </c:pt>
                <c:pt idx="6328">
                  <c:v>82</c:v>
                </c:pt>
                <c:pt idx="6329">
                  <c:v>82</c:v>
                </c:pt>
                <c:pt idx="6330">
                  <c:v>82</c:v>
                </c:pt>
                <c:pt idx="6331">
                  <c:v>82</c:v>
                </c:pt>
                <c:pt idx="6332">
                  <c:v>82</c:v>
                </c:pt>
                <c:pt idx="6333">
                  <c:v>82</c:v>
                </c:pt>
                <c:pt idx="6334">
                  <c:v>82</c:v>
                </c:pt>
                <c:pt idx="6335">
                  <c:v>82</c:v>
                </c:pt>
                <c:pt idx="6336">
                  <c:v>82</c:v>
                </c:pt>
                <c:pt idx="6337">
                  <c:v>82</c:v>
                </c:pt>
                <c:pt idx="6338">
                  <c:v>82</c:v>
                </c:pt>
                <c:pt idx="6339">
                  <c:v>82</c:v>
                </c:pt>
                <c:pt idx="6340">
                  <c:v>82</c:v>
                </c:pt>
                <c:pt idx="6341">
                  <c:v>82</c:v>
                </c:pt>
                <c:pt idx="6342">
                  <c:v>82</c:v>
                </c:pt>
                <c:pt idx="6343">
                  <c:v>82</c:v>
                </c:pt>
                <c:pt idx="6344">
                  <c:v>82</c:v>
                </c:pt>
                <c:pt idx="6345">
                  <c:v>82</c:v>
                </c:pt>
                <c:pt idx="6346">
                  <c:v>82</c:v>
                </c:pt>
                <c:pt idx="6347">
                  <c:v>82</c:v>
                </c:pt>
                <c:pt idx="6348">
                  <c:v>82</c:v>
                </c:pt>
                <c:pt idx="6349">
                  <c:v>82</c:v>
                </c:pt>
                <c:pt idx="6350">
                  <c:v>82</c:v>
                </c:pt>
                <c:pt idx="6351">
                  <c:v>82</c:v>
                </c:pt>
                <c:pt idx="6352">
                  <c:v>82</c:v>
                </c:pt>
                <c:pt idx="6353">
                  <c:v>82</c:v>
                </c:pt>
                <c:pt idx="6354">
                  <c:v>82</c:v>
                </c:pt>
                <c:pt idx="6355">
                  <c:v>82</c:v>
                </c:pt>
                <c:pt idx="6356">
                  <c:v>82</c:v>
                </c:pt>
                <c:pt idx="6357">
                  <c:v>82</c:v>
                </c:pt>
                <c:pt idx="6358">
                  <c:v>82</c:v>
                </c:pt>
                <c:pt idx="6359">
                  <c:v>82</c:v>
                </c:pt>
                <c:pt idx="6360">
                  <c:v>87</c:v>
                </c:pt>
                <c:pt idx="6361">
                  <c:v>87</c:v>
                </c:pt>
                <c:pt idx="6362">
                  <c:v>87</c:v>
                </c:pt>
                <c:pt idx="6363">
                  <c:v>87</c:v>
                </c:pt>
                <c:pt idx="6364">
                  <c:v>87</c:v>
                </c:pt>
                <c:pt idx="6365">
                  <c:v>87</c:v>
                </c:pt>
                <c:pt idx="6366">
                  <c:v>87</c:v>
                </c:pt>
                <c:pt idx="6367">
                  <c:v>87</c:v>
                </c:pt>
                <c:pt idx="6368">
                  <c:v>87</c:v>
                </c:pt>
                <c:pt idx="6369">
                  <c:v>87</c:v>
                </c:pt>
                <c:pt idx="6370">
                  <c:v>87</c:v>
                </c:pt>
                <c:pt idx="6371">
                  <c:v>87</c:v>
                </c:pt>
                <c:pt idx="6372">
                  <c:v>87</c:v>
                </c:pt>
                <c:pt idx="6373">
                  <c:v>87</c:v>
                </c:pt>
                <c:pt idx="6374">
                  <c:v>87</c:v>
                </c:pt>
                <c:pt idx="6375">
                  <c:v>87</c:v>
                </c:pt>
                <c:pt idx="6376">
                  <c:v>87</c:v>
                </c:pt>
                <c:pt idx="6377">
                  <c:v>87</c:v>
                </c:pt>
                <c:pt idx="6378">
                  <c:v>87</c:v>
                </c:pt>
                <c:pt idx="6379">
                  <c:v>87</c:v>
                </c:pt>
                <c:pt idx="6380">
                  <c:v>87</c:v>
                </c:pt>
                <c:pt idx="6381">
                  <c:v>87</c:v>
                </c:pt>
                <c:pt idx="6382">
                  <c:v>87</c:v>
                </c:pt>
                <c:pt idx="6383">
                  <c:v>87</c:v>
                </c:pt>
                <c:pt idx="6384">
                  <c:v>87</c:v>
                </c:pt>
                <c:pt idx="6385">
                  <c:v>87</c:v>
                </c:pt>
                <c:pt idx="6386">
                  <c:v>87</c:v>
                </c:pt>
                <c:pt idx="6387">
                  <c:v>87</c:v>
                </c:pt>
                <c:pt idx="6388">
                  <c:v>87</c:v>
                </c:pt>
                <c:pt idx="6389">
                  <c:v>87</c:v>
                </c:pt>
                <c:pt idx="6390">
                  <c:v>87</c:v>
                </c:pt>
                <c:pt idx="6391">
                  <c:v>87</c:v>
                </c:pt>
                <c:pt idx="6392">
                  <c:v>87</c:v>
                </c:pt>
                <c:pt idx="6393">
                  <c:v>87</c:v>
                </c:pt>
                <c:pt idx="6394">
                  <c:v>87</c:v>
                </c:pt>
                <c:pt idx="6395">
                  <c:v>87</c:v>
                </c:pt>
                <c:pt idx="6396">
                  <c:v>87</c:v>
                </c:pt>
                <c:pt idx="6397">
                  <c:v>87</c:v>
                </c:pt>
                <c:pt idx="6398">
                  <c:v>87</c:v>
                </c:pt>
                <c:pt idx="6399">
                  <c:v>87</c:v>
                </c:pt>
                <c:pt idx="6400">
                  <c:v>87</c:v>
                </c:pt>
                <c:pt idx="6401">
                  <c:v>87</c:v>
                </c:pt>
                <c:pt idx="6402">
                  <c:v>87</c:v>
                </c:pt>
                <c:pt idx="6403">
                  <c:v>87</c:v>
                </c:pt>
                <c:pt idx="6404">
                  <c:v>87</c:v>
                </c:pt>
                <c:pt idx="6405">
                  <c:v>87</c:v>
                </c:pt>
                <c:pt idx="6406">
                  <c:v>87</c:v>
                </c:pt>
                <c:pt idx="6407">
                  <c:v>87</c:v>
                </c:pt>
                <c:pt idx="6408">
                  <c:v>87</c:v>
                </c:pt>
                <c:pt idx="6409">
                  <c:v>87</c:v>
                </c:pt>
                <c:pt idx="6410">
                  <c:v>87</c:v>
                </c:pt>
                <c:pt idx="6411">
                  <c:v>87</c:v>
                </c:pt>
                <c:pt idx="6412">
                  <c:v>87</c:v>
                </c:pt>
                <c:pt idx="6413">
                  <c:v>87</c:v>
                </c:pt>
                <c:pt idx="6414">
                  <c:v>87</c:v>
                </c:pt>
                <c:pt idx="6415">
                  <c:v>87</c:v>
                </c:pt>
                <c:pt idx="6416">
                  <c:v>87</c:v>
                </c:pt>
                <c:pt idx="6417">
                  <c:v>87</c:v>
                </c:pt>
                <c:pt idx="6418">
                  <c:v>87</c:v>
                </c:pt>
                <c:pt idx="6419">
                  <c:v>87</c:v>
                </c:pt>
                <c:pt idx="6420">
                  <c:v>87</c:v>
                </c:pt>
                <c:pt idx="6421">
                  <c:v>87</c:v>
                </c:pt>
                <c:pt idx="6422">
                  <c:v>87</c:v>
                </c:pt>
                <c:pt idx="6423">
                  <c:v>87</c:v>
                </c:pt>
                <c:pt idx="6424">
                  <c:v>87</c:v>
                </c:pt>
                <c:pt idx="6425">
                  <c:v>87</c:v>
                </c:pt>
                <c:pt idx="6426">
                  <c:v>87</c:v>
                </c:pt>
                <c:pt idx="6427">
                  <c:v>87</c:v>
                </c:pt>
                <c:pt idx="6428">
                  <c:v>87</c:v>
                </c:pt>
                <c:pt idx="6429">
                  <c:v>87</c:v>
                </c:pt>
                <c:pt idx="6430">
                  <c:v>87</c:v>
                </c:pt>
                <c:pt idx="6431">
                  <c:v>87</c:v>
                </c:pt>
                <c:pt idx="6432">
                  <c:v>87</c:v>
                </c:pt>
                <c:pt idx="6433">
                  <c:v>87</c:v>
                </c:pt>
                <c:pt idx="6434">
                  <c:v>87</c:v>
                </c:pt>
                <c:pt idx="6435">
                  <c:v>87</c:v>
                </c:pt>
                <c:pt idx="6436">
                  <c:v>87</c:v>
                </c:pt>
                <c:pt idx="6437">
                  <c:v>87</c:v>
                </c:pt>
                <c:pt idx="6438">
                  <c:v>87</c:v>
                </c:pt>
                <c:pt idx="6439">
                  <c:v>87</c:v>
                </c:pt>
                <c:pt idx="6440">
                  <c:v>87</c:v>
                </c:pt>
                <c:pt idx="6441">
                  <c:v>87</c:v>
                </c:pt>
                <c:pt idx="6442">
                  <c:v>87</c:v>
                </c:pt>
                <c:pt idx="6443">
                  <c:v>87</c:v>
                </c:pt>
                <c:pt idx="6444">
                  <c:v>87</c:v>
                </c:pt>
                <c:pt idx="6445">
                  <c:v>87</c:v>
                </c:pt>
                <c:pt idx="6446">
                  <c:v>87</c:v>
                </c:pt>
                <c:pt idx="6447">
                  <c:v>87</c:v>
                </c:pt>
                <c:pt idx="6448">
                  <c:v>87</c:v>
                </c:pt>
                <c:pt idx="6449">
                  <c:v>87</c:v>
                </c:pt>
                <c:pt idx="6450">
                  <c:v>87</c:v>
                </c:pt>
                <c:pt idx="6451">
                  <c:v>87</c:v>
                </c:pt>
                <c:pt idx="6452">
                  <c:v>87</c:v>
                </c:pt>
                <c:pt idx="6453">
                  <c:v>87</c:v>
                </c:pt>
                <c:pt idx="6454">
                  <c:v>87</c:v>
                </c:pt>
                <c:pt idx="6455">
                  <c:v>87</c:v>
                </c:pt>
                <c:pt idx="6456">
                  <c:v>87</c:v>
                </c:pt>
                <c:pt idx="6457">
                  <c:v>87</c:v>
                </c:pt>
                <c:pt idx="6458">
                  <c:v>87</c:v>
                </c:pt>
                <c:pt idx="6459">
                  <c:v>87</c:v>
                </c:pt>
                <c:pt idx="6460">
                  <c:v>87</c:v>
                </c:pt>
                <c:pt idx="6461">
                  <c:v>87</c:v>
                </c:pt>
                <c:pt idx="6462">
                  <c:v>87</c:v>
                </c:pt>
                <c:pt idx="6463">
                  <c:v>87</c:v>
                </c:pt>
                <c:pt idx="6464">
                  <c:v>87</c:v>
                </c:pt>
                <c:pt idx="6465">
                  <c:v>87</c:v>
                </c:pt>
                <c:pt idx="6466">
                  <c:v>87</c:v>
                </c:pt>
                <c:pt idx="6467">
                  <c:v>87</c:v>
                </c:pt>
                <c:pt idx="6468">
                  <c:v>87</c:v>
                </c:pt>
                <c:pt idx="6469">
                  <c:v>87</c:v>
                </c:pt>
                <c:pt idx="6470">
                  <c:v>87</c:v>
                </c:pt>
                <c:pt idx="6471">
                  <c:v>87</c:v>
                </c:pt>
                <c:pt idx="6472">
                  <c:v>87</c:v>
                </c:pt>
                <c:pt idx="6473">
                  <c:v>87</c:v>
                </c:pt>
                <c:pt idx="6474">
                  <c:v>87</c:v>
                </c:pt>
                <c:pt idx="6475">
                  <c:v>87</c:v>
                </c:pt>
                <c:pt idx="6476">
                  <c:v>87</c:v>
                </c:pt>
                <c:pt idx="6477">
                  <c:v>87</c:v>
                </c:pt>
                <c:pt idx="6478">
                  <c:v>87</c:v>
                </c:pt>
                <c:pt idx="6479">
                  <c:v>87</c:v>
                </c:pt>
                <c:pt idx="6480">
                  <c:v>87</c:v>
                </c:pt>
                <c:pt idx="6481">
                  <c:v>87</c:v>
                </c:pt>
                <c:pt idx="6482">
                  <c:v>87</c:v>
                </c:pt>
                <c:pt idx="6483">
                  <c:v>87</c:v>
                </c:pt>
                <c:pt idx="6484">
                  <c:v>87</c:v>
                </c:pt>
                <c:pt idx="6485">
                  <c:v>87</c:v>
                </c:pt>
                <c:pt idx="6486">
                  <c:v>87</c:v>
                </c:pt>
                <c:pt idx="6487">
                  <c:v>87</c:v>
                </c:pt>
                <c:pt idx="6488">
                  <c:v>87</c:v>
                </c:pt>
                <c:pt idx="6489">
                  <c:v>87</c:v>
                </c:pt>
                <c:pt idx="6490">
                  <c:v>87</c:v>
                </c:pt>
                <c:pt idx="6491">
                  <c:v>87</c:v>
                </c:pt>
                <c:pt idx="6492">
                  <c:v>87</c:v>
                </c:pt>
                <c:pt idx="6493">
                  <c:v>87</c:v>
                </c:pt>
                <c:pt idx="6494">
                  <c:v>87</c:v>
                </c:pt>
                <c:pt idx="6495">
                  <c:v>87</c:v>
                </c:pt>
                <c:pt idx="6496">
                  <c:v>87</c:v>
                </c:pt>
                <c:pt idx="6497">
                  <c:v>87</c:v>
                </c:pt>
                <c:pt idx="6498">
                  <c:v>87</c:v>
                </c:pt>
                <c:pt idx="6499">
                  <c:v>87</c:v>
                </c:pt>
                <c:pt idx="6500">
                  <c:v>87</c:v>
                </c:pt>
                <c:pt idx="6501">
                  <c:v>87</c:v>
                </c:pt>
                <c:pt idx="6502">
                  <c:v>87</c:v>
                </c:pt>
                <c:pt idx="6503">
                  <c:v>87</c:v>
                </c:pt>
                <c:pt idx="6504">
                  <c:v>87</c:v>
                </c:pt>
                <c:pt idx="6505">
                  <c:v>87</c:v>
                </c:pt>
                <c:pt idx="6506">
                  <c:v>87</c:v>
                </c:pt>
                <c:pt idx="6507">
                  <c:v>87</c:v>
                </c:pt>
                <c:pt idx="6508">
                  <c:v>87</c:v>
                </c:pt>
                <c:pt idx="6509">
                  <c:v>87</c:v>
                </c:pt>
                <c:pt idx="6510">
                  <c:v>87</c:v>
                </c:pt>
                <c:pt idx="6511">
                  <c:v>87</c:v>
                </c:pt>
                <c:pt idx="6512">
                  <c:v>87</c:v>
                </c:pt>
                <c:pt idx="6513">
                  <c:v>87</c:v>
                </c:pt>
                <c:pt idx="6514">
                  <c:v>87</c:v>
                </c:pt>
                <c:pt idx="6515">
                  <c:v>87</c:v>
                </c:pt>
                <c:pt idx="6516">
                  <c:v>87</c:v>
                </c:pt>
                <c:pt idx="6517">
                  <c:v>87</c:v>
                </c:pt>
                <c:pt idx="6518">
                  <c:v>87</c:v>
                </c:pt>
                <c:pt idx="6519">
                  <c:v>87</c:v>
                </c:pt>
                <c:pt idx="6520">
                  <c:v>87</c:v>
                </c:pt>
                <c:pt idx="6521">
                  <c:v>87</c:v>
                </c:pt>
                <c:pt idx="6522">
                  <c:v>87</c:v>
                </c:pt>
                <c:pt idx="6523">
                  <c:v>87</c:v>
                </c:pt>
                <c:pt idx="6524">
                  <c:v>87</c:v>
                </c:pt>
                <c:pt idx="6525">
                  <c:v>87</c:v>
                </c:pt>
                <c:pt idx="6526">
                  <c:v>87</c:v>
                </c:pt>
                <c:pt idx="6527">
                  <c:v>87</c:v>
                </c:pt>
                <c:pt idx="6528">
                  <c:v>87</c:v>
                </c:pt>
                <c:pt idx="6529">
                  <c:v>87</c:v>
                </c:pt>
                <c:pt idx="6530">
                  <c:v>87</c:v>
                </c:pt>
                <c:pt idx="6531">
                  <c:v>87</c:v>
                </c:pt>
                <c:pt idx="6532">
                  <c:v>87</c:v>
                </c:pt>
                <c:pt idx="6533">
                  <c:v>87</c:v>
                </c:pt>
                <c:pt idx="6534">
                  <c:v>87</c:v>
                </c:pt>
                <c:pt idx="6535">
                  <c:v>87</c:v>
                </c:pt>
                <c:pt idx="6536">
                  <c:v>87</c:v>
                </c:pt>
                <c:pt idx="6537">
                  <c:v>87</c:v>
                </c:pt>
                <c:pt idx="6538">
                  <c:v>87</c:v>
                </c:pt>
                <c:pt idx="6539">
                  <c:v>87</c:v>
                </c:pt>
                <c:pt idx="6540">
                  <c:v>87</c:v>
                </c:pt>
                <c:pt idx="6541">
                  <c:v>87</c:v>
                </c:pt>
                <c:pt idx="6542">
                  <c:v>87</c:v>
                </c:pt>
                <c:pt idx="6543">
                  <c:v>87</c:v>
                </c:pt>
                <c:pt idx="6544">
                  <c:v>87</c:v>
                </c:pt>
                <c:pt idx="6545">
                  <c:v>87</c:v>
                </c:pt>
                <c:pt idx="6546">
                  <c:v>87</c:v>
                </c:pt>
                <c:pt idx="6547">
                  <c:v>87</c:v>
                </c:pt>
                <c:pt idx="6548">
                  <c:v>87</c:v>
                </c:pt>
                <c:pt idx="6549">
                  <c:v>87</c:v>
                </c:pt>
                <c:pt idx="6550">
                  <c:v>87</c:v>
                </c:pt>
                <c:pt idx="6551">
                  <c:v>87</c:v>
                </c:pt>
                <c:pt idx="6552">
                  <c:v>87</c:v>
                </c:pt>
                <c:pt idx="6553">
                  <c:v>87</c:v>
                </c:pt>
                <c:pt idx="6554">
                  <c:v>87</c:v>
                </c:pt>
                <c:pt idx="6555">
                  <c:v>87</c:v>
                </c:pt>
                <c:pt idx="6556">
                  <c:v>87</c:v>
                </c:pt>
                <c:pt idx="6557">
                  <c:v>87</c:v>
                </c:pt>
                <c:pt idx="6558">
                  <c:v>87</c:v>
                </c:pt>
                <c:pt idx="6559">
                  <c:v>87</c:v>
                </c:pt>
                <c:pt idx="6560">
                  <c:v>87</c:v>
                </c:pt>
                <c:pt idx="6561">
                  <c:v>87</c:v>
                </c:pt>
                <c:pt idx="6562">
                  <c:v>87</c:v>
                </c:pt>
                <c:pt idx="6563">
                  <c:v>87</c:v>
                </c:pt>
                <c:pt idx="6564">
                  <c:v>87</c:v>
                </c:pt>
                <c:pt idx="6565">
                  <c:v>87</c:v>
                </c:pt>
                <c:pt idx="6566">
                  <c:v>87</c:v>
                </c:pt>
                <c:pt idx="6567">
                  <c:v>87</c:v>
                </c:pt>
                <c:pt idx="6568">
                  <c:v>87</c:v>
                </c:pt>
                <c:pt idx="6569">
                  <c:v>87</c:v>
                </c:pt>
                <c:pt idx="6570">
                  <c:v>87</c:v>
                </c:pt>
                <c:pt idx="6571">
                  <c:v>87</c:v>
                </c:pt>
                <c:pt idx="6572">
                  <c:v>87</c:v>
                </c:pt>
                <c:pt idx="6573">
                  <c:v>87</c:v>
                </c:pt>
                <c:pt idx="6574">
                  <c:v>87</c:v>
                </c:pt>
                <c:pt idx="6575">
                  <c:v>87</c:v>
                </c:pt>
                <c:pt idx="6576">
                  <c:v>87</c:v>
                </c:pt>
                <c:pt idx="6577">
                  <c:v>87</c:v>
                </c:pt>
                <c:pt idx="6578">
                  <c:v>87</c:v>
                </c:pt>
                <c:pt idx="6579">
                  <c:v>87</c:v>
                </c:pt>
                <c:pt idx="6580">
                  <c:v>87</c:v>
                </c:pt>
                <c:pt idx="6581">
                  <c:v>87</c:v>
                </c:pt>
                <c:pt idx="6582">
                  <c:v>87</c:v>
                </c:pt>
                <c:pt idx="6583">
                  <c:v>87</c:v>
                </c:pt>
                <c:pt idx="6584">
                  <c:v>87</c:v>
                </c:pt>
                <c:pt idx="6585">
                  <c:v>87</c:v>
                </c:pt>
                <c:pt idx="6586">
                  <c:v>87</c:v>
                </c:pt>
                <c:pt idx="6587">
                  <c:v>87</c:v>
                </c:pt>
                <c:pt idx="6588">
                  <c:v>87</c:v>
                </c:pt>
                <c:pt idx="6589">
                  <c:v>87</c:v>
                </c:pt>
                <c:pt idx="6590">
                  <c:v>87</c:v>
                </c:pt>
                <c:pt idx="6591">
                  <c:v>87</c:v>
                </c:pt>
                <c:pt idx="6592">
                  <c:v>87</c:v>
                </c:pt>
                <c:pt idx="6593">
                  <c:v>87</c:v>
                </c:pt>
                <c:pt idx="6594">
                  <c:v>87</c:v>
                </c:pt>
                <c:pt idx="6595">
                  <c:v>87</c:v>
                </c:pt>
                <c:pt idx="6596">
                  <c:v>87</c:v>
                </c:pt>
                <c:pt idx="6597">
                  <c:v>87</c:v>
                </c:pt>
                <c:pt idx="6598">
                  <c:v>87</c:v>
                </c:pt>
                <c:pt idx="6599">
                  <c:v>87</c:v>
                </c:pt>
                <c:pt idx="6600">
                  <c:v>87</c:v>
                </c:pt>
                <c:pt idx="6601">
                  <c:v>87</c:v>
                </c:pt>
                <c:pt idx="6602">
                  <c:v>87</c:v>
                </c:pt>
                <c:pt idx="6603">
                  <c:v>87</c:v>
                </c:pt>
                <c:pt idx="6604">
                  <c:v>87</c:v>
                </c:pt>
                <c:pt idx="6605">
                  <c:v>87</c:v>
                </c:pt>
                <c:pt idx="6606">
                  <c:v>87</c:v>
                </c:pt>
                <c:pt idx="6607">
                  <c:v>87</c:v>
                </c:pt>
                <c:pt idx="6608">
                  <c:v>87</c:v>
                </c:pt>
                <c:pt idx="6609">
                  <c:v>87</c:v>
                </c:pt>
                <c:pt idx="6610">
                  <c:v>87</c:v>
                </c:pt>
                <c:pt idx="6611">
                  <c:v>87</c:v>
                </c:pt>
                <c:pt idx="6612">
                  <c:v>87</c:v>
                </c:pt>
                <c:pt idx="6613">
                  <c:v>87</c:v>
                </c:pt>
                <c:pt idx="6614">
                  <c:v>87</c:v>
                </c:pt>
                <c:pt idx="6615">
                  <c:v>87</c:v>
                </c:pt>
                <c:pt idx="6616">
                  <c:v>87</c:v>
                </c:pt>
                <c:pt idx="6617">
                  <c:v>87</c:v>
                </c:pt>
                <c:pt idx="6618">
                  <c:v>87</c:v>
                </c:pt>
                <c:pt idx="6619">
                  <c:v>87</c:v>
                </c:pt>
                <c:pt idx="6620">
                  <c:v>87</c:v>
                </c:pt>
                <c:pt idx="6621">
                  <c:v>87</c:v>
                </c:pt>
                <c:pt idx="6622">
                  <c:v>87</c:v>
                </c:pt>
                <c:pt idx="6623">
                  <c:v>87</c:v>
                </c:pt>
                <c:pt idx="6624">
                  <c:v>87</c:v>
                </c:pt>
                <c:pt idx="6625">
                  <c:v>87</c:v>
                </c:pt>
                <c:pt idx="6626">
                  <c:v>87</c:v>
                </c:pt>
                <c:pt idx="6627">
                  <c:v>87</c:v>
                </c:pt>
                <c:pt idx="6628">
                  <c:v>87</c:v>
                </c:pt>
                <c:pt idx="6629">
                  <c:v>87</c:v>
                </c:pt>
                <c:pt idx="6630">
                  <c:v>87</c:v>
                </c:pt>
                <c:pt idx="6631">
                  <c:v>87</c:v>
                </c:pt>
                <c:pt idx="6632">
                  <c:v>87</c:v>
                </c:pt>
                <c:pt idx="6633">
                  <c:v>87</c:v>
                </c:pt>
                <c:pt idx="6634">
                  <c:v>87</c:v>
                </c:pt>
                <c:pt idx="6635">
                  <c:v>87</c:v>
                </c:pt>
                <c:pt idx="6636">
                  <c:v>87</c:v>
                </c:pt>
                <c:pt idx="6637">
                  <c:v>87</c:v>
                </c:pt>
                <c:pt idx="6638">
                  <c:v>87</c:v>
                </c:pt>
                <c:pt idx="6639">
                  <c:v>87</c:v>
                </c:pt>
                <c:pt idx="6640">
                  <c:v>87</c:v>
                </c:pt>
                <c:pt idx="6641">
                  <c:v>87</c:v>
                </c:pt>
                <c:pt idx="6642">
                  <c:v>87</c:v>
                </c:pt>
                <c:pt idx="6643">
                  <c:v>87</c:v>
                </c:pt>
                <c:pt idx="6644">
                  <c:v>87</c:v>
                </c:pt>
                <c:pt idx="6645">
                  <c:v>87</c:v>
                </c:pt>
                <c:pt idx="6646">
                  <c:v>87</c:v>
                </c:pt>
                <c:pt idx="6647">
                  <c:v>87</c:v>
                </c:pt>
                <c:pt idx="6648">
                  <c:v>87</c:v>
                </c:pt>
                <c:pt idx="6649">
                  <c:v>87</c:v>
                </c:pt>
                <c:pt idx="6650">
                  <c:v>87</c:v>
                </c:pt>
                <c:pt idx="6651">
                  <c:v>87</c:v>
                </c:pt>
                <c:pt idx="6652">
                  <c:v>87</c:v>
                </c:pt>
                <c:pt idx="6653">
                  <c:v>87</c:v>
                </c:pt>
                <c:pt idx="6654">
                  <c:v>87</c:v>
                </c:pt>
                <c:pt idx="6655">
                  <c:v>87</c:v>
                </c:pt>
                <c:pt idx="6656">
                  <c:v>87</c:v>
                </c:pt>
                <c:pt idx="6657">
                  <c:v>87</c:v>
                </c:pt>
                <c:pt idx="6658">
                  <c:v>87</c:v>
                </c:pt>
                <c:pt idx="6659">
                  <c:v>87</c:v>
                </c:pt>
                <c:pt idx="6660">
                  <c:v>87</c:v>
                </c:pt>
                <c:pt idx="6661">
                  <c:v>87</c:v>
                </c:pt>
                <c:pt idx="6662">
                  <c:v>87</c:v>
                </c:pt>
                <c:pt idx="6663">
                  <c:v>87</c:v>
                </c:pt>
                <c:pt idx="6664">
                  <c:v>87</c:v>
                </c:pt>
                <c:pt idx="6665">
                  <c:v>87</c:v>
                </c:pt>
                <c:pt idx="6666">
                  <c:v>87</c:v>
                </c:pt>
                <c:pt idx="6667">
                  <c:v>87</c:v>
                </c:pt>
                <c:pt idx="6668">
                  <c:v>87</c:v>
                </c:pt>
                <c:pt idx="6669">
                  <c:v>87</c:v>
                </c:pt>
                <c:pt idx="6670">
                  <c:v>87</c:v>
                </c:pt>
                <c:pt idx="6671">
                  <c:v>87</c:v>
                </c:pt>
                <c:pt idx="6672">
                  <c:v>87</c:v>
                </c:pt>
                <c:pt idx="6673">
                  <c:v>87</c:v>
                </c:pt>
                <c:pt idx="6674">
                  <c:v>87</c:v>
                </c:pt>
                <c:pt idx="6675">
                  <c:v>87</c:v>
                </c:pt>
                <c:pt idx="6676">
                  <c:v>87</c:v>
                </c:pt>
                <c:pt idx="6677">
                  <c:v>87</c:v>
                </c:pt>
                <c:pt idx="6678">
                  <c:v>87</c:v>
                </c:pt>
                <c:pt idx="6679">
                  <c:v>87</c:v>
                </c:pt>
                <c:pt idx="6680">
                  <c:v>87</c:v>
                </c:pt>
                <c:pt idx="6681">
                  <c:v>87</c:v>
                </c:pt>
                <c:pt idx="6682">
                  <c:v>87</c:v>
                </c:pt>
                <c:pt idx="6683">
                  <c:v>87</c:v>
                </c:pt>
                <c:pt idx="6684">
                  <c:v>87</c:v>
                </c:pt>
                <c:pt idx="6685">
                  <c:v>87</c:v>
                </c:pt>
                <c:pt idx="6686">
                  <c:v>87</c:v>
                </c:pt>
                <c:pt idx="6687">
                  <c:v>87</c:v>
                </c:pt>
                <c:pt idx="6688">
                  <c:v>87</c:v>
                </c:pt>
                <c:pt idx="6689">
                  <c:v>87</c:v>
                </c:pt>
                <c:pt idx="6690">
                  <c:v>87</c:v>
                </c:pt>
                <c:pt idx="6691">
                  <c:v>87</c:v>
                </c:pt>
                <c:pt idx="6692">
                  <c:v>87</c:v>
                </c:pt>
                <c:pt idx="6693">
                  <c:v>87</c:v>
                </c:pt>
                <c:pt idx="6694">
                  <c:v>87</c:v>
                </c:pt>
                <c:pt idx="6695">
                  <c:v>87</c:v>
                </c:pt>
                <c:pt idx="6696">
                  <c:v>87</c:v>
                </c:pt>
                <c:pt idx="6697">
                  <c:v>87</c:v>
                </c:pt>
                <c:pt idx="6698">
                  <c:v>87</c:v>
                </c:pt>
                <c:pt idx="6699">
                  <c:v>87</c:v>
                </c:pt>
                <c:pt idx="6700">
                  <c:v>87</c:v>
                </c:pt>
                <c:pt idx="6701">
                  <c:v>87</c:v>
                </c:pt>
                <c:pt idx="6702">
                  <c:v>87</c:v>
                </c:pt>
                <c:pt idx="6703">
                  <c:v>87</c:v>
                </c:pt>
                <c:pt idx="6704">
                  <c:v>87</c:v>
                </c:pt>
                <c:pt idx="6705">
                  <c:v>87</c:v>
                </c:pt>
                <c:pt idx="6706">
                  <c:v>87</c:v>
                </c:pt>
                <c:pt idx="6707">
                  <c:v>87</c:v>
                </c:pt>
                <c:pt idx="6708">
                  <c:v>87</c:v>
                </c:pt>
                <c:pt idx="6709">
                  <c:v>87</c:v>
                </c:pt>
                <c:pt idx="6710">
                  <c:v>87</c:v>
                </c:pt>
                <c:pt idx="6711">
                  <c:v>87</c:v>
                </c:pt>
                <c:pt idx="6712">
                  <c:v>87</c:v>
                </c:pt>
                <c:pt idx="6713">
                  <c:v>87</c:v>
                </c:pt>
                <c:pt idx="6714">
                  <c:v>87</c:v>
                </c:pt>
                <c:pt idx="6715">
                  <c:v>87</c:v>
                </c:pt>
                <c:pt idx="6716">
                  <c:v>87</c:v>
                </c:pt>
                <c:pt idx="6717">
                  <c:v>87</c:v>
                </c:pt>
                <c:pt idx="6718">
                  <c:v>87</c:v>
                </c:pt>
                <c:pt idx="6719">
                  <c:v>87</c:v>
                </c:pt>
                <c:pt idx="6720">
                  <c:v>87</c:v>
                </c:pt>
                <c:pt idx="6721">
                  <c:v>87</c:v>
                </c:pt>
                <c:pt idx="6722">
                  <c:v>87</c:v>
                </c:pt>
                <c:pt idx="6723">
                  <c:v>87</c:v>
                </c:pt>
                <c:pt idx="6724">
                  <c:v>87</c:v>
                </c:pt>
                <c:pt idx="6725">
                  <c:v>87</c:v>
                </c:pt>
                <c:pt idx="6726">
                  <c:v>87</c:v>
                </c:pt>
                <c:pt idx="6727">
                  <c:v>87</c:v>
                </c:pt>
                <c:pt idx="6728">
                  <c:v>87</c:v>
                </c:pt>
                <c:pt idx="6729">
                  <c:v>87</c:v>
                </c:pt>
                <c:pt idx="6730">
                  <c:v>87</c:v>
                </c:pt>
                <c:pt idx="6731">
                  <c:v>87</c:v>
                </c:pt>
                <c:pt idx="6732">
                  <c:v>87</c:v>
                </c:pt>
                <c:pt idx="6733">
                  <c:v>87</c:v>
                </c:pt>
                <c:pt idx="6734">
                  <c:v>87</c:v>
                </c:pt>
                <c:pt idx="6735">
                  <c:v>87</c:v>
                </c:pt>
                <c:pt idx="6736">
                  <c:v>87</c:v>
                </c:pt>
                <c:pt idx="6737">
                  <c:v>87</c:v>
                </c:pt>
                <c:pt idx="6738">
                  <c:v>87</c:v>
                </c:pt>
                <c:pt idx="6739">
                  <c:v>87</c:v>
                </c:pt>
                <c:pt idx="6740">
                  <c:v>87</c:v>
                </c:pt>
                <c:pt idx="6741">
                  <c:v>87</c:v>
                </c:pt>
                <c:pt idx="6742">
                  <c:v>87</c:v>
                </c:pt>
                <c:pt idx="6743">
                  <c:v>87</c:v>
                </c:pt>
                <c:pt idx="6744">
                  <c:v>87</c:v>
                </c:pt>
                <c:pt idx="6745">
                  <c:v>87</c:v>
                </c:pt>
                <c:pt idx="6746">
                  <c:v>87</c:v>
                </c:pt>
                <c:pt idx="6747">
                  <c:v>87</c:v>
                </c:pt>
                <c:pt idx="6748">
                  <c:v>87</c:v>
                </c:pt>
                <c:pt idx="6749">
                  <c:v>87</c:v>
                </c:pt>
                <c:pt idx="6750">
                  <c:v>87</c:v>
                </c:pt>
                <c:pt idx="6751">
                  <c:v>87</c:v>
                </c:pt>
                <c:pt idx="6752">
                  <c:v>87</c:v>
                </c:pt>
                <c:pt idx="6753">
                  <c:v>87</c:v>
                </c:pt>
                <c:pt idx="6754">
                  <c:v>87</c:v>
                </c:pt>
                <c:pt idx="6755">
                  <c:v>87</c:v>
                </c:pt>
                <c:pt idx="6756">
                  <c:v>87</c:v>
                </c:pt>
                <c:pt idx="6757">
                  <c:v>87</c:v>
                </c:pt>
                <c:pt idx="6758">
                  <c:v>87</c:v>
                </c:pt>
                <c:pt idx="6759">
                  <c:v>87</c:v>
                </c:pt>
                <c:pt idx="6760">
                  <c:v>87</c:v>
                </c:pt>
                <c:pt idx="6761">
                  <c:v>87</c:v>
                </c:pt>
                <c:pt idx="6762">
                  <c:v>87</c:v>
                </c:pt>
                <c:pt idx="6763">
                  <c:v>87</c:v>
                </c:pt>
                <c:pt idx="6764">
                  <c:v>87</c:v>
                </c:pt>
                <c:pt idx="6765">
                  <c:v>87</c:v>
                </c:pt>
                <c:pt idx="6766">
                  <c:v>87</c:v>
                </c:pt>
                <c:pt idx="6767">
                  <c:v>87</c:v>
                </c:pt>
                <c:pt idx="6768">
                  <c:v>87</c:v>
                </c:pt>
                <c:pt idx="6769">
                  <c:v>87</c:v>
                </c:pt>
                <c:pt idx="6770">
                  <c:v>87</c:v>
                </c:pt>
                <c:pt idx="6771">
                  <c:v>87</c:v>
                </c:pt>
                <c:pt idx="6772">
                  <c:v>87</c:v>
                </c:pt>
                <c:pt idx="6773">
                  <c:v>87</c:v>
                </c:pt>
                <c:pt idx="6774">
                  <c:v>87</c:v>
                </c:pt>
                <c:pt idx="6775">
                  <c:v>87</c:v>
                </c:pt>
                <c:pt idx="6776">
                  <c:v>87</c:v>
                </c:pt>
                <c:pt idx="6777">
                  <c:v>87</c:v>
                </c:pt>
                <c:pt idx="6778">
                  <c:v>87</c:v>
                </c:pt>
                <c:pt idx="6779">
                  <c:v>87</c:v>
                </c:pt>
                <c:pt idx="6780">
                  <c:v>87</c:v>
                </c:pt>
                <c:pt idx="6781">
                  <c:v>87</c:v>
                </c:pt>
                <c:pt idx="6782">
                  <c:v>87</c:v>
                </c:pt>
                <c:pt idx="6783">
                  <c:v>87</c:v>
                </c:pt>
                <c:pt idx="6784">
                  <c:v>87</c:v>
                </c:pt>
                <c:pt idx="6785">
                  <c:v>87</c:v>
                </c:pt>
                <c:pt idx="6786">
                  <c:v>87</c:v>
                </c:pt>
                <c:pt idx="6787">
                  <c:v>87</c:v>
                </c:pt>
                <c:pt idx="6788">
                  <c:v>87</c:v>
                </c:pt>
                <c:pt idx="6789">
                  <c:v>87</c:v>
                </c:pt>
                <c:pt idx="6790">
                  <c:v>87</c:v>
                </c:pt>
                <c:pt idx="6791">
                  <c:v>87</c:v>
                </c:pt>
                <c:pt idx="6792">
                  <c:v>87</c:v>
                </c:pt>
                <c:pt idx="6793">
                  <c:v>87</c:v>
                </c:pt>
                <c:pt idx="6794">
                  <c:v>87</c:v>
                </c:pt>
                <c:pt idx="6795">
                  <c:v>87</c:v>
                </c:pt>
                <c:pt idx="6796">
                  <c:v>87</c:v>
                </c:pt>
                <c:pt idx="6797">
                  <c:v>87</c:v>
                </c:pt>
                <c:pt idx="6798">
                  <c:v>87</c:v>
                </c:pt>
                <c:pt idx="6799">
                  <c:v>87</c:v>
                </c:pt>
                <c:pt idx="6800">
                  <c:v>87</c:v>
                </c:pt>
                <c:pt idx="6801">
                  <c:v>87</c:v>
                </c:pt>
                <c:pt idx="6802">
                  <c:v>87</c:v>
                </c:pt>
                <c:pt idx="6803">
                  <c:v>87</c:v>
                </c:pt>
                <c:pt idx="6804">
                  <c:v>87</c:v>
                </c:pt>
                <c:pt idx="6805">
                  <c:v>87</c:v>
                </c:pt>
                <c:pt idx="6806">
                  <c:v>87</c:v>
                </c:pt>
                <c:pt idx="6807">
                  <c:v>87</c:v>
                </c:pt>
                <c:pt idx="6808">
                  <c:v>87</c:v>
                </c:pt>
                <c:pt idx="6809">
                  <c:v>87</c:v>
                </c:pt>
                <c:pt idx="6810">
                  <c:v>87</c:v>
                </c:pt>
                <c:pt idx="6811">
                  <c:v>87</c:v>
                </c:pt>
                <c:pt idx="6812">
                  <c:v>87</c:v>
                </c:pt>
                <c:pt idx="6813">
                  <c:v>87</c:v>
                </c:pt>
                <c:pt idx="6814">
                  <c:v>87</c:v>
                </c:pt>
                <c:pt idx="6815">
                  <c:v>87</c:v>
                </c:pt>
                <c:pt idx="6816">
                  <c:v>87</c:v>
                </c:pt>
                <c:pt idx="6817">
                  <c:v>87</c:v>
                </c:pt>
                <c:pt idx="6818">
                  <c:v>87</c:v>
                </c:pt>
                <c:pt idx="6819">
                  <c:v>87</c:v>
                </c:pt>
                <c:pt idx="6820">
                  <c:v>87</c:v>
                </c:pt>
                <c:pt idx="6821">
                  <c:v>87</c:v>
                </c:pt>
                <c:pt idx="6822">
                  <c:v>87</c:v>
                </c:pt>
                <c:pt idx="6823">
                  <c:v>87</c:v>
                </c:pt>
                <c:pt idx="6824">
                  <c:v>87</c:v>
                </c:pt>
                <c:pt idx="6825">
                  <c:v>87</c:v>
                </c:pt>
                <c:pt idx="6826">
                  <c:v>87</c:v>
                </c:pt>
                <c:pt idx="6827">
                  <c:v>87</c:v>
                </c:pt>
                <c:pt idx="6828">
                  <c:v>87</c:v>
                </c:pt>
                <c:pt idx="6829">
                  <c:v>87</c:v>
                </c:pt>
                <c:pt idx="6830">
                  <c:v>87</c:v>
                </c:pt>
                <c:pt idx="6831">
                  <c:v>87</c:v>
                </c:pt>
                <c:pt idx="6832">
                  <c:v>87</c:v>
                </c:pt>
                <c:pt idx="6833">
                  <c:v>87</c:v>
                </c:pt>
                <c:pt idx="6834">
                  <c:v>87</c:v>
                </c:pt>
                <c:pt idx="6835">
                  <c:v>87</c:v>
                </c:pt>
                <c:pt idx="6836">
                  <c:v>87</c:v>
                </c:pt>
                <c:pt idx="6837">
                  <c:v>87</c:v>
                </c:pt>
                <c:pt idx="6838">
                  <c:v>87</c:v>
                </c:pt>
                <c:pt idx="6839">
                  <c:v>87</c:v>
                </c:pt>
                <c:pt idx="6840">
                  <c:v>87</c:v>
                </c:pt>
                <c:pt idx="6841">
                  <c:v>87</c:v>
                </c:pt>
                <c:pt idx="6842">
                  <c:v>87</c:v>
                </c:pt>
                <c:pt idx="6843">
                  <c:v>87</c:v>
                </c:pt>
                <c:pt idx="6844">
                  <c:v>87</c:v>
                </c:pt>
                <c:pt idx="6845">
                  <c:v>87</c:v>
                </c:pt>
                <c:pt idx="6846">
                  <c:v>87</c:v>
                </c:pt>
                <c:pt idx="6847">
                  <c:v>87</c:v>
                </c:pt>
                <c:pt idx="6848">
                  <c:v>87</c:v>
                </c:pt>
                <c:pt idx="6849">
                  <c:v>87</c:v>
                </c:pt>
                <c:pt idx="6850">
                  <c:v>87</c:v>
                </c:pt>
                <c:pt idx="6851">
                  <c:v>87</c:v>
                </c:pt>
                <c:pt idx="6852">
                  <c:v>87</c:v>
                </c:pt>
                <c:pt idx="6853">
                  <c:v>87</c:v>
                </c:pt>
                <c:pt idx="6854">
                  <c:v>87</c:v>
                </c:pt>
                <c:pt idx="6855">
                  <c:v>87</c:v>
                </c:pt>
                <c:pt idx="6856">
                  <c:v>87</c:v>
                </c:pt>
                <c:pt idx="6857">
                  <c:v>87</c:v>
                </c:pt>
                <c:pt idx="6858">
                  <c:v>87</c:v>
                </c:pt>
                <c:pt idx="6859">
                  <c:v>87</c:v>
                </c:pt>
                <c:pt idx="6860">
                  <c:v>87</c:v>
                </c:pt>
                <c:pt idx="6861">
                  <c:v>87</c:v>
                </c:pt>
                <c:pt idx="6862">
                  <c:v>87</c:v>
                </c:pt>
                <c:pt idx="6863">
                  <c:v>87</c:v>
                </c:pt>
                <c:pt idx="6864">
                  <c:v>87</c:v>
                </c:pt>
                <c:pt idx="6865">
                  <c:v>87</c:v>
                </c:pt>
                <c:pt idx="6866">
                  <c:v>87</c:v>
                </c:pt>
                <c:pt idx="6867">
                  <c:v>87</c:v>
                </c:pt>
                <c:pt idx="6868">
                  <c:v>87</c:v>
                </c:pt>
                <c:pt idx="6869">
                  <c:v>87</c:v>
                </c:pt>
                <c:pt idx="6870">
                  <c:v>87</c:v>
                </c:pt>
                <c:pt idx="6871">
                  <c:v>87</c:v>
                </c:pt>
                <c:pt idx="6872">
                  <c:v>87</c:v>
                </c:pt>
                <c:pt idx="6873">
                  <c:v>87</c:v>
                </c:pt>
                <c:pt idx="6874">
                  <c:v>87</c:v>
                </c:pt>
                <c:pt idx="6875">
                  <c:v>87</c:v>
                </c:pt>
                <c:pt idx="6876">
                  <c:v>87</c:v>
                </c:pt>
                <c:pt idx="6877">
                  <c:v>87</c:v>
                </c:pt>
                <c:pt idx="6878">
                  <c:v>87</c:v>
                </c:pt>
                <c:pt idx="6879">
                  <c:v>87</c:v>
                </c:pt>
                <c:pt idx="6880">
                  <c:v>87</c:v>
                </c:pt>
                <c:pt idx="6881">
                  <c:v>87</c:v>
                </c:pt>
                <c:pt idx="6882">
                  <c:v>87</c:v>
                </c:pt>
                <c:pt idx="6883">
                  <c:v>87</c:v>
                </c:pt>
                <c:pt idx="6884">
                  <c:v>87</c:v>
                </c:pt>
                <c:pt idx="6885">
                  <c:v>87</c:v>
                </c:pt>
                <c:pt idx="6886">
                  <c:v>87</c:v>
                </c:pt>
                <c:pt idx="6887">
                  <c:v>87</c:v>
                </c:pt>
                <c:pt idx="6888">
                  <c:v>87</c:v>
                </c:pt>
                <c:pt idx="6889">
                  <c:v>87</c:v>
                </c:pt>
                <c:pt idx="6890">
                  <c:v>87</c:v>
                </c:pt>
                <c:pt idx="6891">
                  <c:v>87</c:v>
                </c:pt>
                <c:pt idx="6892">
                  <c:v>87</c:v>
                </c:pt>
                <c:pt idx="6893">
                  <c:v>87</c:v>
                </c:pt>
                <c:pt idx="6894">
                  <c:v>87</c:v>
                </c:pt>
                <c:pt idx="6895">
                  <c:v>87</c:v>
                </c:pt>
                <c:pt idx="6896">
                  <c:v>87</c:v>
                </c:pt>
                <c:pt idx="6897">
                  <c:v>87</c:v>
                </c:pt>
                <c:pt idx="6898">
                  <c:v>87</c:v>
                </c:pt>
                <c:pt idx="6899">
                  <c:v>87</c:v>
                </c:pt>
                <c:pt idx="6900">
                  <c:v>87</c:v>
                </c:pt>
                <c:pt idx="6901">
                  <c:v>87</c:v>
                </c:pt>
                <c:pt idx="6902">
                  <c:v>87</c:v>
                </c:pt>
                <c:pt idx="6903">
                  <c:v>87</c:v>
                </c:pt>
                <c:pt idx="6904">
                  <c:v>87</c:v>
                </c:pt>
                <c:pt idx="6905">
                  <c:v>87</c:v>
                </c:pt>
                <c:pt idx="6906">
                  <c:v>87</c:v>
                </c:pt>
                <c:pt idx="6907">
                  <c:v>87</c:v>
                </c:pt>
                <c:pt idx="6908">
                  <c:v>87</c:v>
                </c:pt>
                <c:pt idx="6909">
                  <c:v>87</c:v>
                </c:pt>
                <c:pt idx="6910">
                  <c:v>87</c:v>
                </c:pt>
                <c:pt idx="6911">
                  <c:v>87</c:v>
                </c:pt>
                <c:pt idx="6912">
                  <c:v>87</c:v>
                </c:pt>
                <c:pt idx="6913">
                  <c:v>87</c:v>
                </c:pt>
                <c:pt idx="6914">
                  <c:v>87</c:v>
                </c:pt>
                <c:pt idx="6915">
                  <c:v>87</c:v>
                </c:pt>
                <c:pt idx="6916">
                  <c:v>87</c:v>
                </c:pt>
                <c:pt idx="6917">
                  <c:v>87</c:v>
                </c:pt>
                <c:pt idx="6918">
                  <c:v>87</c:v>
                </c:pt>
                <c:pt idx="6919">
                  <c:v>87</c:v>
                </c:pt>
                <c:pt idx="6920">
                  <c:v>87</c:v>
                </c:pt>
                <c:pt idx="6921">
                  <c:v>87</c:v>
                </c:pt>
                <c:pt idx="6922">
                  <c:v>87</c:v>
                </c:pt>
                <c:pt idx="6923">
                  <c:v>87</c:v>
                </c:pt>
                <c:pt idx="6924">
                  <c:v>87</c:v>
                </c:pt>
                <c:pt idx="6925">
                  <c:v>87</c:v>
                </c:pt>
                <c:pt idx="6926">
                  <c:v>87</c:v>
                </c:pt>
                <c:pt idx="6927">
                  <c:v>87</c:v>
                </c:pt>
                <c:pt idx="6928">
                  <c:v>87</c:v>
                </c:pt>
                <c:pt idx="6929">
                  <c:v>87</c:v>
                </c:pt>
                <c:pt idx="6930">
                  <c:v>87</c:v>
                </c:pt>
                <c:pt idx="6931">
                  <c:v>87</c:v>
                </c:pt>
                <c:pt idx="6932">
                  <c:v>87</c:v>
                </c:pt>
                <c:pt idx="6933">
                  <c:v>87</c:v>
                </c:pt>
                <c:pt idx="6934">
                  <c:v>87</c:v>
                </c:pt>
                <c:pt idx="6935">
                  <c:v>87</c:v>
                </c:pt>
                <c:pt idx="6936">
                  <c:v>87</c:v>
                </c:pt>
                <c:pt idx="6937">
                  <c:v>87</c:v>
                </c:pt>
                <c:pt idx="6938">
                  <c:v>87</c:v>
                </c:pt>
                <c:pt idx="6939">
                  <c:v>87</c:v>
                </c:pt>
                <c:pt idx="6940">
                  <c:v>87</c:v>
                </c:pt>
                <c:pt idx="6941">
                  <c:v>87</c:v>
                </c:pt>
                <c:pt idx="6942">
                  <c:v>87</c:v>
                </c:pt>
                <c:pt idx="6943">
                  <c:v>87</c:v>
                </c:pt>
                <c:pt idx="6944">
                  <c:v>87</c:v>
                </c:pt>
                <c:pt idx="6945">
                  <c:v>87</c:v>
                </c:pt>
                <c:pt idx="6946">
                  <c:v>87</c:v>
                </c:pt>
                <c:pt idx="6947">
                  <c:v>87</c:v>
                </c:pt>
                <c:pt idx="6948">
                  <c:v>87</c:v>
                </c:pt>
                <c:pt idx="6949">
                  <c:v>87</c:v>
                </c:pt>
                <c:pt idx="6950">
                  <c:v>87</c:v>
                </c:pt>
                <c:pt idx="6951">
                  <c:v>87</c:v>
                </c:pt>
                <c:pt idx="6952">
                  <c:v>87</c:v>
                </c:pt>
                <c:pt idx="6953">
                  <c:v>87</c:v>
                </c:pt>
                <c:pt idx="6954">
                  <c:v>87</c:v>
                </c:pt>
                <c:pt idx="6955">
                  <c:v>87</c:v>
                </c:pt>
                <c:pt idx="6956">
                  <c:v>87</c:v>
                </c:pt>
                <c:pt idx="6957">
                  <c:v>87</c:v>
                </c:pt>
                <c:pt idx="6958">
                  <c:v>87</c:v>
                </c:pt>
                <c:pt idx="6959">
                  <c:v>87</c:v>
                </c:pt>
                <c:pt idx="6960">
                  <c:v>87</c:v>
                </c:pt>
                <c:pt idx="6961">
                  <c:v>87</c:v>
                </c:pt>
                <c:pt idx="6962">
                  <c:v>87</c:v>
                </c:pt>
                <c:pt idx="6963">
                  <c:v>87</c:v>
                </c:pt>
                <c:pt idx="6964">
                  <c:v>87</c:v>
                </c:pt>
                <c:pt idx="6965">
                  <c:v>87</c:v>
                </c:pt>
                <c:pt idx="6966">
                  <c:v>87</c:v>
                </c:pt>
                <c:pt idx="6967">
                  <c:v>87</c:v>
                </c:pt>
                <c:pt idx="6968">
                  <c:v>87</c:v>
                </c:pt>
                <c:pt idx="6969">
                  <c:v>87</c:v>
                </c:pt>
                <c:pt idx="6970">
                  <c:v>87</c:v>
                </c:pt>
                <c:pt idx="6971">
                  <c:v>87</c:v>
                </c:pt>
                <c:pt idx="6972">
                  <c:v>87</c:v>
                </c:pt>
                <c:pt idx="6973">
                  <c:v>87</c:v>
                </c:pt>
                <c:pt idx="6974">
                  <c:v>87</c:v>
                </c:pt>
                <c:pt idx="6975">
                  <c:v>87</c:v>
                </c:pt>
                <c:pt idx="6976">
                  <c:v>87</c:v>
                </c:pt>
                <c:pt idx="6977">
                  <c:v>87</c:v>
                </c:pt>
                <c:pt idx="6978">
                  <c:v>87</c:v>
                </c:pt>
                <c:pt idx="6979">
                  <c:v>87</c:v>
                </c:pt>
                <c:pt idx="6980">
                  <c:v>87</c:v>
                </c:pt>
                <c:pt idx="6981">
                  <c:v>87</c:v>
                </c:pt>
                <c:pt idx="6982">
                  <c:v>87</c:v>
                </c:pt>
                <c:pt idx="6983">
                  <c:v>87</c:v>
                </c:pt>
                <c:pt idx="6984">
                  <c:v>87</c:v>
                </c:pt>
                <c:pt idx="6985">
                  <c:v>87</c:v>
                </c:pt>
                <c:pt idx="6986">
                  <c:v>87</c:v>
                </c:pt>
                <c:pt idx="6987">
                  <c:v>87</c:v>
                </c:pt>
                <c:pt idx="6988">
                  <c:v>87</c:v>
                </c:pt>
                <c:pt idx="6989">
                  <c:v>87</c:v>
                </c:pt>
                <c:pt idx="6990">
                  <c:v>87</c:v>
                </c:pt>
                <c:pt idx="6991">
                  <c:v>87</c:v>
                </c:pt>
                <c:pt idx="6992">
                  <c:v>87</c:v>
                </c:pt>
                <c:pt idx="6993">
                  <c:v>87</c:v>
                </c:pt>
                <c:pt idx="6994">
                  <c:v>87</c:v>
                </c:pt>
                <c:pt idx="6995">
                  <c:v>87</c:v>
                </c:pt>
                <c:pt idx="6996">
                  <c:v>87</c:v>
                </c:pt>
                <c:pt idx="6997">
                  <c:v>87</c:v>
                </c:pt>
                <c:pt idx="6998">
                  <c:v>87</c:v>
                </c:pt>
                <c:pt idx="6999">
                  <c:v>87</c:v>
                </c:pt>
                <c:pt idx="7000">
                  <c:v>87</c:v>
                </c:pt>
                <c:pt idx="7001">
                  <c:v>87</c:v>
                </c:pt>
                <c:pt idx="7002">
                  <c:v>87</c:v>
                </c:pt>
                <c:pt idx="7003">
                  <c:v>87</c:v>
                </c:pt>
                <c:pt idx="7004">
                  <c:v>87</c:v>
                </c:pt>
                <c:pt idx="7005">
                  <c:v>87</c:v>
                </c:pt>
                <c:pt idx="7006">
                  <c:v>87</c:v>
                </c:pt>
                <c:pt idx="7007">
                  <c:v>87</c:v>
                </c:pt>
                <c:pt idx="7008">
                  <c:v>87</c:v>
                </c:pt>
                <c:pt idx="7009">
                  <c:v>87</c:v>
                </c:pt>
                <c:pt idx="7010">
                  <c:v>87</c:v>
                </c:pt>
                <c:pt idx="7011">
                  <c:v>87</c:v>
                </c:pt>
                <c:pt idx="7012">
                  <c:v>87</c:v>
                </c:pt>
                <c:pt idx="7013">
                  <c:v>87</c:v>
                </c:pt>
                <c:pt idx="7014">
                  <c:v>87</c:v>
                </c:pt>
                <c:pt idx="7015">
                  <c:v>87</c:v>
                </c:pt>
                <c:pt idx="7016">
                  <c:v>87</c:v>
                </c:pt>
                <c:pt idx="7017">
                  <c:v>87</c:v>
                </c:pt>
                <c:pt idx="7018">
                  <c:v>87</c:v>
                </c:pt>
                <c:pt idx="7019">
                  <c:v>87</c:v>
                </c:pt>
                <c:pt idx="7020">
                  <c:v>87</c:v>
                </c:pt>
                <c:pt idx="7021">
                  <c:v>87</c:v>
                </c:pt>
                <c:pt idx="7022">
                  <c:v>87</c:v>
                </c:pt>
                <c:pt idx="7023">
                  <c:v>87</c:v>
                </c:pt>
                <c:pt idx="7024">
                  <c:v>87</c:v>
                </c:pt>
                <c:pt idx="7025">
                  <c:v>87</c:v>
                </c:pt>
                <c:pt idx="7026">
                  <c:v>87</c:v>
                </c:pt>
                <c:pt idx="7027">
                  <c:v>87</c:v>
                </c:pt>
                <c:pt idx="7028">
                  <c:v>87</c:v>
                </c:pt>
                <c:pt idx="7029">
                  <c:v>87</c:v>
                </c:pt>
                <c:pt idx="7030">
                  <c:v>87</c:v>
                </c:pt>
                <c:pt idx="7031">
                  <c:v>87</c:v>
                </c:pt>
                <c:pt idx="7032">
                  <c:v>87</c:v>
                </c:pt>
                <c:pt idx="7033">
                  <c:v>87</c:v>
                </c:pt>
                <c:pt idx="7034">
                  <c:v>87</c:v>
                </c:pt>
                <c:pt idx="7035">
                  <c:v>87</c:v>
                </c:pt>
                <c:pt idx="7036">
                  <c:v>87</c:v>
                </c:pt>
                <c:pt idx="7037">
                  <c:v>87</c:v>
                </c:pt>
                <c:pt idx="7038">
                  <c:v>87</c:v>
                </c:pt>
                <c:pt idx="7039">
                  <c:v>87</c:v>
                </c:pt>
                <c:pt idx="7040">
                  <c:v>87</c:v>
                </c:pt>
                <c:pt idx="7041">
                  <c:v>87</c:v>
                </c:pt>
                <c:pt idx="7042">
                  <c:v>87</c:v>
                </c:pt>
                <c:pt idx="7043">
                  <c:v>87</c:v>
                </c:pt>
                <c:pt idx="7044">
                  <c:v>87</c:v>
                </c:pt>
                <c:pt idx="7045">
                  <c:v>87</c:v>
                </c:pt>
                <c:pt idx="7046">
                  <c:v>87</c:v>
                </c:pt>
                <c:pt idx="7047">
                  <c:v>87</c:v>
                </c:pt>
                <c:pt idx="7048">
                  <c:v>87</c:v>
                </c:pt>
                <c:pt idx="7049">
                  <c:v>87</c:v>
                </c:pt>
                <c:pt idx="7050">
                  <c:v>87</c:v>
                </c:pt>
                <c:pt idx="7051">
                  <c:v>87</c:v>
                </c:pt>
                <c:pt idx="7052">
                  <c:v>87</c:v>
                </c:pt>
                <c:pt idx="7053">
                  <c:v>87</c:v>
                </c:pt>
                <c:pt idx="7054">
                  <c:v>87</c:v>
                </c:pt>
                <c:pt idx="7055">
                  <c:v>87</c:v>
                </c:pt>
                <c:pt idx="7056">
                  <c:v>64</c:v>
                </c:pt>
                <c:pt idx="7057">
                  <c:v>64</c:v>
                </c:pt>
                <c:pt idx="7058">
                  <c:v>64</c:v>
                </c:pt>
                <c:pt idx="7059">
                  <c:v>64</c:v>
                </c:pt>
                <c:pt idx="7060">
                  <c:v>64</c:v>
                </c:pt>
                <c:pt idx="7061">
                  <c:v>64</c:v>
                </c:pt>
                <c:pt idx="7062">
                  <c:v>64</c:v>
                </c:pt>
                <c:pt idx="7063">
                  <c:v>64</c:v>
                </c:pt>
                <c:pt idx="7064">
                  <c:v>64</c:v>
                </c:pt>
                <c:pt idx="7065">
                  <c:v>64</c:v>
                </c:pt>
                <c:pt idx="7066">
                  <c:v>64</c:v>
                </c:pt>
                <c:pt idx="7067">
                  <c:v>64</c:v>
                </c:pt>
                <c:pt idx="7068">
                  <c:v>64</c:v>
                </c:pt>
                <c:pt idx="7069">
                  <c:v>64</c:v>
                </c:pt>
                <c:pt idx="7070">
                  <c:v>64</c:v>
                </c:pt>
                <c:pt idx="7071">
                  <c:v>64</c:v>
                </c:pt>
                <c:pt idx="7072">
                  <c:v>64</c:v>
                </c:pt>
                <c:pt idx="7073">
                  <c:v>64</c:v>
                </c:pt>
                <c:pt idx="7074">
                  <c:v>64</c:v>
                </c:pt>
                <c:pt idx="7075">
                  <c:v>64</c:v>
                </c:pt>
                <c:pt idx="7076">
                  <c:v>64</c:v>
                </c:pt>
                <c:pt idx="7077">
                  <c:v>64</c:v>
                </c:pt>
                <c:pt idx="7078">
                  <c:v>64</c:v>
                </c:pt>
                <c:pt idx="7079">
                  <c:v>64</c:v>
                </c:pt>
                <c:pt idx="7080">
                  <c:v>64</c:v>
                </c:pt>
                <c:pt idx="7081">
                  <c:v>64</c:v>
                </c:pt>
                <c:pt idx="7082">
                  <c:v>64</c:v>
                </c:pt>
                <c:pt idx="7083">
                  <c:v>64</c:v>
                </c:pt>
                <c:pt idx="7084">
                  <c:v>64</c:v>
                </c:pt>
                <c:pt idx="7085">
                  <c:v>64</c:v>
                </c:pt>
                <c:pt idx="7086">
                  <c:v>64</c:v>
                </c:pt>
                <c:pt idx="7087">
                  <c:v>64</c:v>
                </c:pt>
                <c:pt idx="7088">
                  <c:v>64</c:v>
                </c:pt>
                <c:pt idx="7089">
                  <c:v>64</c:v>
                </c:pt>
                <c:pt idx="7090">
                  <c:v>64</c:v>
                </c:pt>
                <c:pt idx="7091">
                  <c:v>64</c:v>
                </c:pt>
                <c:pt idx="7092">
                  <c:v>64</c:v>
                </c:pt>
                <c:pt idx="7093">
                  <c:v>64</c:v>
                </c:pt>
                <c:pt idx="7094">
                  <c:v>64</c:v>
                </c:pt>
                <c:pt idx="7095">
                  <c:v>64</c:v>
                </c:pt>
                <c:pt idx="7096">
                  <c:v>64</c:v>
                </c:pt>
                <c:pt idx="7097">
                  <c:v>64</c:v>
                </c:pt>
                <c:pt idx="7098">
                  <c:v>64</c:v>
                </c:pt>
                <c:pt idx="7099">
                  <c:v>64</c:v>
                </c:pt>
                <c:pt idx="7100">
                  <c:v>64</c:v>
                </c:pt>
                <c:pt idx="7101">
                  <c:v>64</c:v>
                </c:pt>
                <c:pt idx="7102">
                  <c:v>64</c:v>
                </c:pt>
                <c:pt idx="7103">
                  <c:v>64</c:v>
                </c:pt>
                <c:pt idx="7104">
                  <c:v>64</c:v>
                </c:pt>
                <c:pt idx="7105">
                  <c:v>64</c:v>
                </c:pt>
                <c:pt idx="7106">
                  <c:v>64</c:v>
                </c:pt>
                <c:pt idx="7107">
                  <c:v>64</c:v>
                </c:pt>
                <c:pt idx="7108">
                  <c:v>64</c:v>
                </c:pt>
                <c:pt idx="7109">
                  <c:v>64</c:v>
                </c:pt>
                <c:pt idx="7110">
                  <c:v>64</c:v>
                </c:pt>
                <c:pt idx="7111">
                  <c:v>64</c:v>
                </c:pt>
                <c:pt idx="7112">
                  <c:v>64</c:v>
                </c:pt>
                <c:pt idx="7113">
                  <c:v>64</c:v>
                </c:pt>
                <c:pt idx="7114">
                  <c:v>64</c:v>
                </c:pt>
                <c:pt idx="7115">
                  <c:v>64</c:v>
                </c:pt>
                <c:pt idx="7116">
                  <c:v>64</c:v>
                </c:pt>
                <c:pt idx="7117">
                  <c:v>64</c:v>
                </c:pt>
                <c:pt idx="7118">
                  <c:v>64</c:v>
                </c:pt>
                <c:pt idx="7119">
                  <c:v>64</c:v>
                </c:pt>
                <c:pt idx="7120">
                  <c:v>64</c:v>
                </c:pt>
                <c:pt idx="7121">
                  <c:v>64</c:v>
                </c:pt>
                <c:pt idx="7122">
                  <c:v>64</c:v>
                </c:pt>
                <c:pt idx="7123">
                  <c:v>64</c:v>
                </c:pt>
                <c:pt idx="7124">
                  <c:v>64</c:v>
                </c:pt>
                <c:pt idx="7125">
                  <c:v>64</c:v>
                </c:pt>
                <c:pt idx="7126">
                  <c:v>64</c:v>
                </c:pt>
                <c:pt idx="7127">
                  <c:v>64</c:v>
                </c:pt>
                <c:pt idx="7128">
                  <c:v>64</c:v>
                </c:pt>
                <c:pt idx="7129">
                  <c:v>64</c:v>
                </c:pt>
                <c:pt idx="7130">
                  <c:v>64</c:v>
                </c:pt>
                <c:pt idx="7131">
                  <c:v>64</c:v>
                </c:pt>
                <c:pt idx="7132">
                  <c:v>64</c:v>
                </c:pt>
                <c:pt idx="7133">
                  <c:v>64</c:v>
                </c:pt>
                <c:pt idx="7134">
                  <c:v>64</c:v>
                </c:pt>
                <c:pt idx="7135">
                  <c:v>64</c:v>
                </c:pt>
                <c:pt idx="7136">
                  <c:v>64</c:v>
                </c:pt>
                <c:pt idx="7137">
                  <c:v>64</c:v>
                </c:pt>
                <c:pt idx="7138">
                  <c:v>64</c:v>
                </c:pt>
                <c:pt idx="7139">
                  <c:v>64</c:v>
                </c:pt>
                <c:pt idx="7140">
                  <c:v>64</c:v>
                </c:pt>
                <c:pt idx="7141">
                  <c:v>64</c:v>
                </c:pt>
                <c:pt idx="7142">
                  <c:v>64</c:v>
                </c:pt>
                <c:pt idx="7143">
                  <c:v>64</c:v>
                </c:pt>
                <c:pt idx="7144">
                  <c:v>64</c:v>
                </c:pt>
                <c:pt idx="7145">
                  <c:v>64</c:v>
                </c:pt>
                <c:pt idx="7146">
                  <c:v>64</c:v>
                </c:pt>
                <c:pt idx="7147">
                  <c:v>64</c:v>
                </c:pt>
                <c:pt idx="7148">
                  <c:v>64</c:v>
                </c:pt>
                <c:pt idx="7149">
                  <c:v>64</c:v>
                </c:pt>
                <c:pt idx="7150">
                  <c:v>64</c:v>
                </c:pt>
                <c:pt idx="7151">
                  <c:v>64</c:v>
                </c:pt>
                <c:pt idx="7152">
                  <c:v>64</c:v>
                </c:pt>
                <c:pt idx="7153">
                  <c:v>64</c:v>
                </c:pt>
                <c:pt idx="7154">
                  <c:v>64</c:v>
                </c:pt>
                <c:pt idx="7155">
                  <c:v>64</c:v>
                </c:pt>
                <c:pt idx="7156">
                  <c:v>64</c:v>
                </c:pt>
                <c:pt idx="7157">
                  <c:v>64</c:v>
                </c:pt>
                <c:pt idx="7158">
                  <c:v>64</c:v>
                </c:pt>
                <c:pt idx="7159">
                  <c:v>64</c:v>
                </c:pt>
                <c:pt idx="7160">
                  <c:v>64</c:v>
                </c:pt>
                <c:pt idx="7161">
                  <c:v>64</c:v>
                </c:pt>
                <c:pt idx="7162">
                  <c:v>64</c:v>
                </c:pt>
                <c:pt idx="7163">
                  <c:v>64</c:v>
                </c:pt>
                <c:pt idx="7164">
                  <c:v>64</c:v>
                </c:pt>
                <c:pt idx="7165">
                  <c:v>64</c:v>
                </c:pt>
                <c:pt idx="7166">
                  <c:v>64</c:v>
                </c:pt>
                <c:pt idx="7167">
                  <c:v>64</c:v>
                </c:pt>
                <c:pt idx="7168">
                  <c:v>64</c:v>
                </c:pt>
                <c:pt idx="7169">
                  <c:v>64</c:v>
                </c:pt>
                <c:pt idx="7170">
                  <c:v>64</c:v>
                </c:pt>
                <c:pt idx="7171">
                  <c:v>64</c:v>
                </c:pt>
                <c:pt idx="7172">
                  <c:v>64</c:v>
                </c:pt>
                <c:pt idx="7173">
                  <c:v>64</c:v>
                </c:pt>
                <c:pt idx="7174">
                  <c:v>64</c:v>
                </c:pt>
                <c:pt idx="7175">
                  <c:v>64</c:v>
                </c:pt>
                <c:pt idx="7176">
                  <c:v>64</c:v>
                </c:pt>
                <c:pt idx="7177">
                  <c:v>64</c:v>
                </c:pt>
                <c:pt idx="7178">
                  <c:v>64</c:v>
                </c:pt>
                <c:pt idx="7179">
                  <c:v>64</c:v>
                </c:pt>
                <c:pt idx="7180">
                  <c:v>64</c:v>
                </c:pt>
                <c:pt idx="7181">
                  <c:v>64</c:v>
                </c:pt>
                <c:pt idx="7182">
                  <c:v>64</c:v>
                </c:pt>
                <c:pt idx="7183">
                  <c:v>64</c:v>
                </c:pt>
                <c:pt idx="7184">
                  <c:v>64</c:v>
                </c:pt>
                <c:pt idx="7185">
                  <c:v>64</c:v>
                </c:pt>
                <c:pt idx="7186">
                  <c:v>64</c:v>
                </c:pt>
                <c:pt idx="7187">
                  <c:v>64</c:v>
                </c:pt>
                <c:pt idx="7188">
                  <c:v>64</c:v>
                </c:pt>
                <c:pt idx="7189">
                  <c:v>64</c:v>
                </c:pt>
                <c:pt idx="7190">
                  <c:v>64</c:v>
                </c:pt>
                <c:pt idx="7191">
                  <c:v>64</c:v>
                </c:pt>
                <c:pt idx="7192">
                  <c:v>64</c:v>
                </c:pt>
                <c:pt idx="7193">
                  <c:v>64</c:v>
                </c:pt>
                <c:pt idx="7194">
                  <c:v>64</c:v>
                </c:pt>
                <c:pt idx="7195">
                  <c:v>64</c:v>
                </c:pt>
                <c:pt idx="7196">
                  <c:v>64</c:v>
                </c:pt>
                <c:pt idx="7197">
                  <c:v>64</c:v>
                </c:pt>
                <c:pt idx="7198">
                  <c:v>64</c:v>
                </c:pt>
                <c:pt idx="7199">
                  <c:v>64</c:v>
                </c:pt>
                <c:pt idx="7200">
                  <c:v>59</c:v>
                </c:pt>
                <c:pt idx="7201">
                  <c:v>59</c:v>
                </c:pt>
                <c:pt idx="7202">
                  <c:v>59</c:v>
                </c:pt>
                <c:pt idx="7203">
                  <c:v>59</c:v>
                </c:pt>
                <c:pt idx="7204">
                  <c:v>59</c:v>
                </c:pt>
                <c:pt idx="7205">
                  <c:v>59</c:v>
                </c:pt>
                <c:pt idx="7206">
                  <c:v>59</c:v>
                </c:pt>
                <c:pt idx="7207">
                  <c:v>59</c:v>
                </c:pt>
                <c:pt idx="7208">
                  <c:v>59</c:v>
                </c:pt>
                <c:pt idx="7209">
                  <c:v>59</c:v>
                </c:pt>
                <c:pt idx="7210">
                  <c:v>59</c:v>
                </c:pt>
                <c:pt idx="7211">
                  <c:v>59</c:v>
                </c:pt>
                <c:pt idx="7212">
                  <c:v>59</c:v>
                </c:pt>
                <c:pt idx="7213">
                  <c:v>59</c:v>
                </c:pt>
                <c:pt idx="7214">
                  <c:v>59</c:v>
                </c:pt>
                <c:pt idx="7215">
                  <c:v>59</c:v>
                </c:pt>
                <c:pt idx="7216">
                  <c:v>59</c:v>
                </c:pt>
                <c:pt idx="7217">
                  <c:v>59</c:v>
                </c:pt>
                <c:pt idx="7218">
                  <c:v>59</c:v>
                </c:pt>
                <c:pt idx="7219">
                  <c:v>59</c:v>
                </c:pt>
                <c:pt idx="7220">
                  <c:v>59</c:v>
                </c:pt>
                <c:pt idx="7221">
                  <c:v>59</c:v>
                </c:pt>
                <c:pt idx="7222">
                  <c:v>59</c:v>
                </c:pt>
                <c:pt idx="7223">
                  <c:v>59</c:v>
                </c:pt>
                <c:pt idx="7224">
                  <c:v>59</c:v>
                </c:pt>
                <c:pt idx="7225">
                  <c:v>59</c:v>
                </c:pt>
                <c:pt idx="7226">
                  <c:v>59</c:v>
                </c:pt>
                <c:pt idx="7227">
                  <c:v>59</c:v>
                </c:pt>
                <c:pt idx="7228">
                  <c:v>59</c:v>
                </c:pt>
                <c:pt idx="7229">
                  <c:v>59</c:v>
                </c:pt>
                <c:pt idx="7230">
                  <c:v>59</c:v>
                </c:pt>
                <c:pt idx="7231">
                  <c:v>59</c:v>
                </c:pt>
                <c:pt idx="7232">
                  <c:v>59</c:v>
                </c:pt>
                <c:pt idx="7233">
                  <c:v>59</c:v>
                </c:pt>
                <c:pt idx="7234">
                  <c:v>59</c:v>
                </c:pt>
                <c:pt idx="7235">
                  <c:v>59</c:v>
                </c:pt>
                <c:pt idx="7236">
                  <c:v>59</c:v>
                </c:pt>
                <c:pt idx="7237">
                  <c:v>59</c:v>
                </c:pt>
                <c:pt idx="7238">
                  <c:v>59</c:v>
                </c:pt>
                <c:pt idx="7239">
                  <c:v>59</c:v>
                </c:pt>
                <c:pt idx="7240">
                  <c:v>59</c:v>
                </c:pt>
                <c:pt idx="7241">
                  <c:v>59</c:v>
                </c:pt>
                <c:pt idx="7242">
                  <c:v>59</c:v>
                </c:pt>
                <c:pt idx="7243">
                  <c:v>59</c:v>
                </c:pt>
                <c:pt idx="7244">
                  <c:v>59</c:v>
                </c:pt>
                <c:pt idx="7245">
                  <c:v>59</c:v>
                </c:pt>
                <c:pt idx="7246">
                  <c:v>59</c:v>
                </c:pt>
                <c:pt idx="7247">
                  <c:v>59</c:v>
                </c:pt>
                <c:pt idx="7248">
                  <c:v>59</c:v>
                </c:pt>
                <c:pt idx="7249">
                  <c:v>59</c:v>
                </c:pt>
                <c:pt idx="7250">
                  <c:v>59</c:v>
                </c:pt>
                <c:pt idx="7251">
                  <c:v>59</c:v>
                </c:pt>
                <c:pt idx="7252">
                  <c:v>59</c:v>
                </c:pt>
                <c:pt idx="7253">
                  <c:v>59</c:v>
                </c:pt>
                <c:pt idx="7254">
                  <c:v>59</c:v>
                </c:pt>
                <c:pt idx="7255">
                  <c:v>59</c:v>
                </c:pt>
                <c:pt idx="7256">
                  <c:v>59</c:v>
                </c:pt>
                <c:pt idx="7257">
                  <c:v>59</c:v>
                </c:pt>
                <c:pt idx="7258">
                  <c:v>59</c:v>
                </c:pt>
                <c:pt idx="7259">
                  <c:v>59</c:v>
                </c:pt>
                <c:pt idx="7260">
                  <c:v>59</c:v>
                </c:pt>
                <c:pt idx="7261">
                  <c:v>59</c:v>
                </c:pt>
                <c:pt idx="7262">
                  <c:v>59</c:v>
                </c:pt>
                <c:pt idx="7263">
                  <c:v>59</c:v>
                </c:pt>
                <c:pt idx="7264">
                  <c:v>59</c:v>
                </c:pt>
                <c:pt idx="7265">
                  <c:v>59</c:v>
                </c:pt>
                <c:pt idx="7266">
                  <c:v>59</c:v>
                </c:pt>
                <c:pt idx="7267">
                  <c:v>59</c:v>
                </c:pt>
                <c:pt idx="7268">
                  <c:v>59</c:v>
                </c:pt>
                <c:pt idx="7269">
                  <c:v>59</c:v>
                </c:pt>
                <c:pt idx="7270">
                  <c:v>59</c:v>
                </c:pt>
                <c:pt idx="7271">
                  <c:v>59</c:v>
                </c:pt>
                <c:pt idx="7272">
                  <c:v>59</c:v>
                </c:pt>
                <c:pt idx="7273">
                  <c:v>59</c:v>
                </c:pt>
                <c:pt idx="7274">
                  <c:v>59</c:v>
                </c:pt>
                <c:pt idx="7275">
                  <c:v>59</c:v>
                </c:pt>
                <c:pt idx="7276">
                  <c:v>59</c:v>
                </c:pt>
                <c:pt idx="7277">
                  <c:v>59</c:v>
                </c:pt>
                <c:pt idx="7278">
                  <c:v>59</c:v>
                </c:pt>
                <c:pt idx="7279">
                  <c:v>59</c:v>
                </c:pt>
                <c:pt idx="7280">
                  <c:v>59</c:v>
                </c:pt>
                <c:pt idx="7281">
                  <c:v>59</c:v>
                </c:pt>
                <c:pt idx="7282">
                  <c:v>59</c:v>
                </c:pt>
                <c:pt idx="7283">
                  <c:v>59</c:v>
                </c:pt>
                <c:pt idx="7284">
                  <c:v>59</c:v>
                </c:pt>
                <c:pt idx="7285">
                  <c:v>59</c:v>
                </c:pt>
                <c:pt idx="7286">
                  <c:v>59</c:v>
                </c:pt>
                <c:pt idx="7287">
                  <c:v>59</c:v>
                </c:pt>
                <c:pt idx="7288">
                  <c:v>59</c:v>
                </c:pt>
                <c:pt idx="7289">
                  <c:v>59</c:v>
                </c:pt>
                <c:pt idx="7290">
                  <c:v>59</c:v>
                </c:pt>
                <c:pt idx="7291">
                  <c:v>59</c:v>
                </c:pt>
                <c:pt idx="7292">
                  <c:v>59</c:v>
                </c:pt>
                <c:pt idx="7293">
                  <c:v>59</c:v>
                </c:pt>
                <c:pt idx="7294">
                  <c:v>59</c:v>
                </c:pt>
                <c:pt idx="7295">
                  <c:v>59</c:v>
                </c:pt>
                <c:pt idx="7296">
                  <c:v>59</c:v>
                </c:pt>
                <c:pt idx="7297">
                  <c:v>59</c:v>
                </c:pt>
                <c:pt idx="7298">
                  <c:v>59</c:v>
                </c:pt>
                <c:pt idx="7299">
                  <c:v>59</c:v>
                </c:pt>
                <c:pt idx="7300">
                  <c:v>59</c:v>
                </c:pt>
                <c:pt idx="7301">
                  <c:v>59</c:v>
                </c:pt>
                <c:pt idx="7302">
                  <c:v>59</c:v>
                </c:pt>
                <c:pt idx="7303">
                  <c:v>59</c:v>
                </c:pt>
                <c:pt idx="7304">
                  <c:v>59</c:v>
                </c:pt>
                <c:pt idx="7305">
                  <c:v>59</c:v>
                </c:pt>
                <c:pt idx="7306">
                  <c:v>59</c:v>
                </c:pt>
                <c:pt idx="7307">
                  <c:v>59</c:v>
                </c:pt>
                <c:pt idx="7308">
                  <c:v>59</c:v>
                </c:pt>
                <c:pt idx="7309">
                  <c:v>59</c:v>
                </c:pt>
                <c:pt idx="7310">
                  <c:v>59</c:v>
                </c:pt>
                <c:pt idx="7311">
                  <c:v>59</c:v>
                </c:pt>
                <c:pt idx="7312">
                  <c:v>59</c:v>
                </c:pt>
                <c:pt idx="7313">
                  <c:v>59</c:v>
                </c:pt>
                <c:pt idx="7314">
                  <c:v>59</c:v>
                </c:pt>
                <c:pt idx="7315">
                  <c:v>59</c:v>
                </c:pt>
                <c:pt idx="7316">
                  <c:v>59</c:v>
                </c:pt>
                <c:pt idx="7317">
                  <c:v>59</c:v>
                </c:pt>
                <c:pt idx="7318">
                  <c:v>59</c:v>
                </c:pt>
                <c:pt idx="7319">
                  <c:v>59</c:v>
                </c:pt>
                <c:pt idx="7320">
                  <c:v>59</c:v>
                </c:pt>
                <c:pt idx="7321">
                  <c:v>59</c:v>
                </c:pt>
                <c:pt idx="7322">
                  <c:v>59</c:v>
                </c:pt>
                <c:pt idx="7323">
                  <c:v>59</c:v>
                </c:pt>
                <c:pt idx="7324">
                  <c:v>59</c:v>
                </c:pt>
                <c:pt idx="7325">
                  <c:v>59</c:v>
                </c:pt>
                <c:pt idx="7326">
                  <c:v>59</c:v>
                </c:pt>
                <c:pt idx="7327">
                  <c:v>59</c:v>
                </c:pt>
                <c:pt idx="7328">
                  <c:v>59</c:v>
                </c:pt>
                <c:pt idx="7329">
                  <c:v>59</c:v>
                </c:pt>
                <c:pt idx="7330">
                  <c:v>59</c:v>
                </c:pt>
                <c:pt idx="7331">
                  <c:v>59</c:v>
                </c:pt>
                <c:pt idx="7332">
                  <c:v>59</c:v>
                </c:pt>
                <c:pt idx="7333">
                  <c:v>59</c:v>
                </c:pt>
                <c:pt idx="7334">
                  <c:v>59</c:v>
                </c:pt>
                <c:pt idx="7335">
                  <c:v>59</c:v>
                </c:pt>
                <c:pt idx="7336">
                  <c:v>59</c:v>
                </c:pt>
                <c:pt idx="7337">
                  <c:v>59</c:v>
                </c:pt>
                <c:pt idx="7338">
                  <c:v>59</c:v>
                </c:pt>
                <c:pt idx="7339">
                  <c:v>59</c:v>
                </c:pt>
                <c:pt idx="7340">
                  <c:v>59</c:v>
                </c:pt>
                <c:pt idx="7341">
                  <c:v>59</c:v>
                </c:pt>
                <c:pt idx="7342">
                  <c:v>59</c:v>
                </c:pt>
                <c:pt idx="7343">
                  <c:v>59</c:v>
                </c:pt>
                <c:pt idx="7344">
                  <c:v>59</c:v>
                </c:pt>
                <c:pt idx="7345">
                  <c:v>59</c:v>
                </c:pt>
                <c:pt idx="7346">
                  <c:v>59</c:v>
                </c:pt>
                <c:pt idx="7347">
                  <c:v>59</c:v>
                </c:pt>
                <c:pt idx="7348">
                  <c:v>59</c:v>
                </c:pt>
                <c:pt idx="7349">
                  <c:v>59</c:v>
                </c:pt>
                <c:pt idx="7350">
                  <c:v>59</c:v>
                </c:pt>
                <c:pt idx="7351">
                  <c:v>59</c:v>
                </c:pt>
                <c:pt idx="7352">
                  <c:v>59</c:v>
                </c:pt>
                <c:pt idx="7353">
                  <c:v>59</c:v>
                </c:pt>
                <c:pt idx="7354">
                  <c:v>59</c:v>
                </c:pt>
                <c:pt idx="7355">
                  <c:v>59</c:v>
                </c:pt>
                <c:pt idx="7356">
                  <c:v>59</c:v>
                </c:pt>
                <c:pt idx="7357">
                  <c:v>59</c:v>
                </c:pt>
                <c:pt idx="7358">
                  <c:v>59</c:v>
                </c:pt>
                <c:pt idx="7359">
                  <c:v>59</c:v>
                </c:pt>
                <c:pt idx="7360">
                  <c:v>59</c:v>
                </c:pt>
                <c:pt idx="7361">
                  <c:v>59</c:v>
                </c:pt>
                <c:pt idx="7362">
                  <c:v>59</c:v>
                </c:pt>
                <c:pt idx="7363">
                  <c:v>59</c:v>
                </c:pt>
                <c:pt idx="7364">
                  <c:v>59</c:v>
                </c:pt>
                <c:pt idx="7365">
                  <c:v>59</c:v>
                </c:pt>
                <c:pt idx="7366">
                  <c:v>59</c:v>
                </c:pt>
                <c:pt idx="7367">
                  <c:v>59</c:v>
                </c:pt>
                <c:pt idx="7368">
                  <c:v>59</c:v>
                </c:pt>
                <c:pt idx="7369">
                  <c:v>59</c:v>
                </c:pt>
                <c:pt idx="7370">
                  <c:v>59</c:v>
                </c:pt>
                <c:pt idx="7371">
                  <c:v>59</c:v>
                </c:pt>
                <c:pt idx="7372">
                  <c:v>59</c:v>
                </c:pt>
                <c:pt idx="7373">
                  <c:v>59</c:v>
                </c:pt>
                <c:pt idx="7374">
                  <c:v>59</c:v>
                </c:pt>
                <c:pt idx="7375">
                  <c:v>59</c:v>
                </c:pt>
                <c:pt idx="7376">
                  <c:v>59</c:v>
                </c:pt>
                <c:pt idx="7377">
                  <c:v>59</c:v>
                </c:pt>
                <c:pt idx="7378">
                  <c:v>59</c:v>
                </c:pt>
                <c:pt idx="7379">
                  <c:v>59</c:v>
                </c:pt>
                <c:pt idx="7380">
                  <c:v>59</c:v>
                </c:pt>
                <c:pt idx="7381">
                  <c:v>59</c:v>
                </c:pt>
                <c:pt idx="7382">
                  <c:v>59</c:v>
                </c:pt>
                <c:pt idx="7383">
                  <c:v>59</c:v>
                </c:pt>
                <c:pt idx="7384">
                  <c:v>59</c:v>
                </c:pt>
                <c:pt idx="7385">
                  <c:v>59</c:v>
                </c:pt>
                <c:pt idx="7386">
                  <c:v>59</c:v>
                </c:pt>
                <c:pt idx="7387">
                  <c:v>59</c:v>
                </c:pt>
                <c:pt idx="7388">
                  <c:v>59</c:v>
                </c:pt>
                <c:pt idx="7389">
                  <c:v>59</c:v>
                </c:pt>
                <c:pt idx="7390">
                  <c:v>59</c:v>
                </c:pt>
                <c:pt idx="7391">
                  <c:v>59</c:v>
                </c:pt>
                <c:pt idx="7392">
                  <c:v>59</c:v>
                </c:pt>
                <c:pt idx="7393">
                  <c:v>59</c:v>
                </c:pt>
                <c:pt idx="7394">
                  <c:v>59</c:v>
                </c:pt>
                <c:pt idx="7395">
                  <c:v>59</c:v>
                </c:pt>
                <c:pt idx="7396">
                  <c:v>59</c:v>
                </c:pt>
                <c:pt idx="7397">
                  <c:v>59</c:v>
                </c:pt>
                <c:pt idx="7398">
                  <c:v>59</c:v>
                </c:pt>
                <c:pt idx="7399">
                  <c:v>59</c:v>
                </c:pt>
                <c:pt idx="7400">
                  <c:v>59</c:v>
                </c:pt>
                <c:pt idx="7401">
                  <c:v>59</c:v>
                </c:pt>
                <c:pt idx="7402">
                  <c:v>59</c:v>
                </c:pt>
                <c:pt idx="7403">
                  <c:v>59</c:v>
                </c:pt>
                <c:pt idx="7404">
                  <c:v>59</c:v>
                </c:pt>
                <c:pt idx="7405">
                  <c:v>59</c:v>
                </c:pt>
                <c:pt idx="7406">
                  <c:v>59</c:v>
                </c:pt>
                <c:pt idx="7407">
                  <c:v>59</c:v>
                </c:pt>
                <c:pt idx="7408">
                  <c:v>59</c:v>
                </c:pt>
                <c:pt idx="7409">
                  <c:v>59</c:v>
                </c:pt>
                <c:pt idx="7410">
                  <c:v>59</c:v>
                </c:pt>
                <c:pt idx="7411">
                  <c:v>59</c:v>
                </c:pt>
                <c:pt idx="7412">
                  <c:v>59</c:v>
                </c:pt>
                <c:pt idx="7413">
                  <c:v>59</c:v>
                </c:pt>
                <c:pt idx="7414">
                  <c:v>59</c:v>
                </c:pt>
                <c:pt idx="7415">
                  <c:v>59</c:v>
                </c:pt>
                <c:pt idx="7416">
                  <c:v>59</c:v>
                </c:pt>
                <c:pt idx="7417">
                  <c:v>59</c:v>
                </c:pt>
                <c:pt idx="7418">
                  <c:v>59</c:v>
                </c:pt>
                <c:pt idx="7419">
                  <c:v>59</c:v>
                </c:pt>
                <c:pt idx="7420">
                  <c:v>59</c:v>
                </c:pt>
                <c:pt idx="7421">
                  <c:v>59</c:v>
                </c:pt>
                <c:pt idx="7422">
                  <c:v>59</c:v>
                </c:pt>
                <c:pt idx="7423">
                  <c:v>59</c:v>
                </c:pt>
                <c:pt idx="7424">
                  <c:v>59</c:v>
                </c:pt>
                <c:pt idx="7425">
                  <c:v>59</c:v>
                </c:pt>
                <c:pt idx="7426">
                  <c:v>59</c:v>
                </c:pt>
                <c:pt idx="7427">
                  <c:v>59</c:v>
                </c:pt>
                <c:pt idx="7428">
                  <c:v>59</c:v>
                </c:pt>
                <c:pt idx="7429">
                  <c:v>59</c:v>
                </c:pt>
                <c:pt idx="7430">
                  <c:v>59</c:v>
                </c:pt>
                <c:pt idx="7431">
                  <c:v>59</c:v>
                </c:pt>
                <c:pt idx="7432">
                  <c:v>59</c:v>
                </c:pt>
                <c:pt idx="7433">
                  <c:v>59</c:v>
                </c:pt>
                <c:pt idx="7434">
                  <c:v>59</c:v>
                </c:pt>
                <c:pt idx="7435">
                  <c:v>59</c:v>
                </c:pt>
                <c:pt idx="7436">
                  <c:v>59</c:v>
                </c:pt>
                <c:pt idx="7437">
                  <c:v>59</c:v>
                </c:pt>
                <c:pt idx="7438">
                  <c:v>59</c:v>
                </c:pt>
                <c:pt idx="7439">
                  <c:v>59</c:v>
                </c:pt>
                <c:pt idx="7440">
                  <c:v>59</c:v>
                </c:pt>
                <c:pt idx="7441">
                  <c:v>59</c:v>
                </c:pt>
                <c:pt idx="7442">
                  <c:v>59</c:v>
                </c:pt>
                <c:pt idx="7443">
                  <c:v>59</c:v>
                </c:pt>
                <c:pt idx="7444">
                  <c:v>59</c:v>
                </c:pt>
                <c:pt idx="7445">
                  <c:v>59</c:v>
                </c:pt>
                <c:pt idx="7446">
                  <c:v>59</c:v>
                </c:pt>
                <c:pt idx="7447">
                  <c:v>59</c:v>
                </c:pt>
                <c:pt idx="7448">
                  <c:v>59</c:v>
                </c:pt>
                <c:pt idx="7449">
                  <c:v>59</c:v>
                </c:pt>
                <c:pt idx="7450">
                  <c:v>59</c:v>
                </c:pt>
                <c:pt idx="7451">
                  <c:v>59</c:v>
                </c:pt>
                <c:pt idx="7452">
                  <c:v>59</c:v>
                </c:pt>
                <c:pt idx="7453">
                  <c:v>59</c:v>
                </c:pt>
                <c:pt idx="7454">
                  <c:v>59</c:v>
                </c:pt>
                <c:pt idx="7455">
                  <c:v>59</c:v>
                </c:pt>
                <c:pt idx="7456">
                  <c:v>59</c:v>
                </c:pt>
                <c:pt idx="7457">
                  <c:v>59</c:v>
                </c:pt>
                <c:pt idx="7458">
                  <c:v>59</c:v>
                </c:pt>
                <c:pt idx="7459">
                  <c:v>59</c:v>
                </c:pt>
                <c:pt idx="7460">
                  <c:v>59</c:v>
                </c:pt>
                <c:pt idx="7461">
                  <c:v>59</c:v>
                </c:pt>
                <c:pt idx="7462">
                  <c:v>59</c:v>
                </c:pt>
                <c:pt idx="7463">
                  <c:v>59</c:v>
                </c:pt>
                <c:pt idx="7464">
                  <c:v>59</c:v>
                </c:pt>
                <c:pt idx="7465">
                  <c:v>59</c:v>
                </c:pt>
                <c:pt idx="7466">
                  <c:v>59</c:v>
                </c:pt>
                <c:pt idx="7467">
                  <c:v>59</c:v>
                </c:pt>
                <c:pt idx="7468">
                  <c:v>59</c:v>
                </c:pt>
                <c:pt idx="7469">
                  <c:v>59</c:v>
                </c:pt>
                <c:pt idx="7470">
                  <c:v>59</c:v>
                </c:pt>
                <c:pt idx="7471">
                  <c:v>59</c:v>
                </c:pt>
                <c:pt idx="7472">
                  <c:v>59</c:v>
                </c:pt>
                <c:pt idx="7473">
                  <c:v>59</c:v>
                </c:pt>
                <c:pt idx="7474">
                  <c:v>59</c:v>
                </c:pt>
                <c:pt idx="7475">
                  <c:v>59</c:v>
                </c:pt>
                <c:pt idx="7476">
                  <c:v>59</c:v>
                </c:pt>
                <c:pt idx="7477">
                  <c:v>59</c:v>
                </c:pt>
                <c:pt idx="7478">
                  <c:v>59</c:v>
                </c:pt>
                <c:pt idx="7479">
                  <c:v>59</c:v>
                </c:pt>
                <c:pt idx="7480">
                  <c:v>59</c:v>
                </c:pt>
                <c:pt idx="7481">
                  <c:v>59</c:v>
                </c:pt>
                <c:pt idx="7482">
                  <c:v>59</c:v>
                </c:pt>
                <c:pt idx="7483">
                  <c:v>59</c:v>
                </c:pt>
                <c:pt idx="7484">
                  <c:v>59</c:v>
                </c:pt>
                <c:pt idx="7485">
                  <c:v>59</c:v>
                </c:pt>
                <c:pt idx="7486">
                  <c:v>59</c:v>
                </c:pt>
                <c:pt idx="7487">
                  <c:v>59</c:v>
                </c:pt>
                <c:pt idx="7488">
                  <c:v>59</c:v>
                </c:pt>
                <c:pt idx="7489">
                  <c:v>59</c:v>
                </c:pt>
                <c:pt idx="7490">
                  <c:v>59</c:v>
                </c:pt>
                <c:pt idx="7491">
                  <c:v>59</c:v>
                </c:pt>
                <c:pt idx="7492">
                  <c:v>59</c:v>
                </c:pt>
                <c:pt idx="7493">
                  <c:v>59</c:v>
                </c:pt>
                <c:pt idx="7494">
                  <c:v>59</c:v>
                </c:pt>
                <c:pt idx="7495">
                  <c:v>59</c:v>
                </c:pt>
                <c:pt idx="7496">
                  <c:v>59</c:v>
                </c:pt>
                <c:pt idx="7497">
                  <c:v>59</c:v>
                </c:pt>
                <c:pt idx="7498">
                  <c:v>59</c:v>
                </c:pt>
                <c:pt idx="7499">
                  <c:v>59</c:v>
                </c:pt>
                <c:pt idx="7500">
                  <c:v>59</c:v>
                </c:pt>
                <c:pt idx="7501">
                  <c:v>59</c:v>
                </c:pt>
                <c:pt idx="7502">
                  <c:v>59</c:v>
                </c:pt>
                <c:pt idx="7503">
                  <c:v>59</c:v>
                </c:pt>
                <c:pt idx="7504">
                  <c:v>59</c:v>
                </c:pt>
                <c:pt idx="7505">
                  <c:v>59</c:v>
                </c:pt>
                <c:pt idx="7506">
                  <c:v>59</c:v>
                </c:pt>
                <c:pt idx="7507">
                  <c:v>59</c:v>
                </c:pt>
                <c:pt idx="7508">
                  <c:v>59</c:v>
                </c:pt>
                <c:pt idx="7509">
                  <c:v>59</c:v>
                </c:pt>
                <c:pt idx="7510">
                  <c:v>59</c:v>
                </c:pt>
                <c:pt idx="7511">
                  <c:v>59</c:v>
                </c:pt>
                <c:pt idx="7512">
                  <c:v>59</c:v>
                </c:pt>
                <c:pt idx="7513">
                  <c:v>59</c:v>
                </c:pt>
                <c:pt idx="7514">
                  <c:v>59</c:v>
                </c:pt>
                <c:pt idx="7515">
                  <c:v>59</c:v>
                </c:pt>
                <c:pt idx="7516">
                  <c:v>59</c:v>
                </c:pt>
                <c:pt idx="7517">
                  <c:v>59</c:v>
                </c:pt>
                <c:pt idx="7518">
                  <c:v>59</c:v>
                </c:pt>
                <c:pt idx="7519">
                  <c:v>59</c:v>
                </c:pt>
                <c:pt idx="7520">
                  <c:v>59</c:v>
                </c:pt>
                <c:pt idx="7521">
                  <c:v>59</c:v>
                </c:pt>
                <c:pt idx="7522">
                  <c:v>59</c:v>
                </c:pt>
                <c:pt idx="7523">
                  <c:v>59</c:v>
                </c:pt>
                <c:pt idx="7524">
                  <c:v>59</c:v>
                </c:pt>
                <c:pt idx="7525">
                  <c:v>59</c:v>
                </c:pt>
                <c:pt idx="7526">
                  <c:v>59</c:v>
                </c:pt>
                <c:pt idx="7527">
                  <c:v>59</c:v>
                </c:pt>
                <c:pt idx="7528">
                  <c:v>59</c:v>
                </c:pt>
                <c:pt idx="7529">
                  <c:v>59</c:v>
                </c:pt>
                <c:pt idx="7530">
                  <c:v>59</c:v>
                </c:pt>
                <c:pt idx="7531">
                  <c:v>59</c:v>
                </c:pt>
                <c:pt idx="7532">
                  <c:v>59</c:v>
                </c:pt>
                <c:pt idx="7533">
                  <c:v>59</c:v>
                </c:pt>
                <c:pt idx="7534">
                  <c:v>59</c:v>
                </c:pt>
                <c:pt idx="7535">
                  <c:v>59</c:v>
                </c:pt>
                <c:pt idx="7536">
                  <c:v>59</c:v>
                </c:pt>
                <c:pt idx="7537">
                  <c:v>59</c:v>
                </c:pt>
                <c:pt idx="7538">
                  <c:v>59</c:v>
                </c:pt>
                <c:pt idx="7539">
                  <c:v>59</c:v>
                </c:pt>
                <c:pt idx="7540">
                  <c:v>59</c:v>
                </c:pt>
                <c:pt idx="7541">
                  <c:v>59</c:v>
                </c:pt>
                <c:pt idx="7542">
                  <c:v>59</c:v>
                </c:pt>
                <c:pt idx="7543">
                  <c:v>59</c:v>
                </c:pt>
                <c:pt idx="7544">
                  <c:v>59</c:v>
                </c:pt>
                <c:pt idx="7545">
                  <c:v>59</c:v>
                </c:pt>
                <c:pt idx="7546">
                  <c:v>59</c:v>
                </c:pt>
                <c:pt idx="7547">
                  <c:v>59</c:v>
                </c:pt>
                <c:pt idx="7548">
                  <c:v>59</c:v>
                </c:pt>
                <c:pt idx="7549">
                  <c:v>59</c:v>
                </c:pt>
                <c:pt idx="7550">
                  <c:v>59</c:v>
                </c:pt>
                <c:pt idx="7551">
                  <c:v>59</c:v>
                </c:pt>
                <c:pt idx="7552">
                  <c:v>59</c:v>
                </c:pt>
                <c:pt idx="7553">
                  <c:v>59</c:v>
                </c:pt>
                <c:pt idx="7554">
                  <c:v>59</c:v>
                </c:pt>
                <c:pt idx="7555">
                  <c:v>59</c:v>
                </c:pt>
                <c:pt idx="7556">
                  <c:v>59</c:v>
                </c:pt>
                <c:pt idx="7557">
                  <c:v>59</c:v>
                </c:pt>
                <c:pt idx="7558">
                  <c:v>59</c:v>
                </c:pt>
                <c:pt idx="7559">
                  <c:v>59</c:v>
                </c:pt>
                <c:pt idx="7560">
                  <c:v>59</c:v>
                </c:pt>
                <c:pt idx="7561">
                  <c:v>59</c:v>
                </c:pt>
                <c:pt idx="7562">
                  <c:v>59</c:v>
                </c:pt>
                <c:pt idx="7563">
                  <c:v>59</c:v>
                </c:pt>
                <c:pt idx="7564">
                  <c:v>59</c:v>
                </c:pt>
                <c:pt idx="7565">
                  <c:v>59</c:v>
                </c:pt>
                <c:pt idx="7566">
                  <c:v>59</c:v>
                </c:pt>
                <c:pt idx="7567">
                  <c:v>59</c:v>
                </c:pt>
                <c:pt idx="7568">
                  <c:v>59</c:v>
                </c:pt>
                <c:pt idx="7569">
                  <c:v>59</c:v>
                </c:pt>
                <c:pt idx="7570">
                  <c:v>59</c:v>
                </c:pt>
                <c:pt idx="7571">
                  <c:v>59</c:v>
                </c:pt>
                <c:pt idx="7572">
                  <c:v>59</c:v>
                </c:pt>
                <c:pt idx="7573">
                  <c:v>59</c:v>
                </c:pt>
                <c:pt idx="7574">
                  <c:v>59</c:v>
                </c:pt>
                <c:pt idx="7575">
                  <c:v>59</c:v>
                </c:pt>
                <c:pt idx="7576">
                  <c:v>59</c:v>
                </c:pt>
                <c:pt idx="7577">
                  <c:v>59</c:v>
                </c:pt>
                <c:pt idx="7578">
                  <c:v>59</c:v>
                </c:pt>
                <c:pt idx="7579">
                  <c:v>59</c:v>
                </c:pt>
                <c:pt idx="7580">
                  <c:v>59</c:v>
                </c:pt>
                <c:pt idx="7581">
                  <c:v>59</c:v>
                </c:pt>
                <c:pt idx="7582">
                  <c:v>59</c:v>
                </c:pt>
                <c:pt idx="7583">
                  <c:v>59</c:v>
                </c:pt>
                <c:pt idx="7584">
                  <c:v>59</c:v>
                </c:pt>
                <c:pt idx="7585">
                  <c:v>59</c:v>
                </c:pt>
                <c:pt idx="7586">
                  <c:v>59</c:v>
                </c:pt>
                <c:pt idx="7587">
                  <c:v>59</c:v>
                </c:pt>
                <c:pt idx="7588">
                  <c:v>59</c:v>
                </c:pt>
                <c:pt idx="7589">
                  <c:v>59</c:v>
                </c:pt>
                <c:pt idx="7590">
                  <c:v>59</c:v>
                </c:pt>
                <c:pt idx="7591">
                  <c:v>59</c:v>
                </c:pt>
                <c:pt idx="7592">
                  <c:v>59</c:v>
                </c:pt>
                <c:pt idx="7593">
                  <c:v>59</c:v>
                </c:pt>
                <c:pt idx="7594">
                  <c:v>59</c:v>
                </c:pt>
                <c:pt idx="7595">
                  <c:v>59</c:v>
                </c:pt>
                <c:pt idx="7596">
                  <c:v>59</c:v>
                </c:pt>
                <c:pt idx="7597">
                  <c:v>59</c:v>
                </c:pt>
                <c:pt idx="7598">
                  <c:v>59</c:v>
                </c:pt>
                <c:pt idx="7599">
                  <c:v>59</c:v>
                </c:pt>
                <c:pt idx="7600">
                  <c:v>59</c:v>
                </c:pt>
                <c:pt idx="7601">
                  <c:v>59</c:v>
                </c:pt>
                <c:pt idx="7602">
                  <c:v>59</c:v>
                </c:pt>
                <c:pt idx="7603">
                  <c:v>59</c:v>
                </c:pt>
                <c:pt idx="7604">
                  <c:v>59</c:v>
                </c:pt>
                <c:pt idx="7605">
                  <c:v>59</c:v>
                </c:pt>
                <c:pt idx="7606">
                  <c:v>59</c:v>
                </c:pt>
                <c:pt idx="7607">
                  <c:v>59</c:v>
                </c:pt>
                <c:pt idx="7608">
                  <c:v>59</c:v>
                </c:pt>
                <c:pt idx="7609">
                  <c:v>59</c:v>
                </c:pt>
                <c:pt idx="7610">
                  <c:v>59</c:v>
                </c:pt>
                <c:pt idx="7611">
                  <c:v>59</c:v>
                </c:pt>
                <c:pt idx="7612">
                  <c:v>59</c:v>
                </c:pt>
                <c:pt idx="7613">
                  <c:v>59</c:v>
                </c:pt>
                <c:pt idx="7614">
                  <c:v>59</c:v>
                </c:pt>
                <c:pt idx="7615">
                  <c:v>59</c:v>
                </c:pt>
                <c:pt idx="7616">
                  <c:v>59</c:v>
                </c:pt>
                <c:pt idx="7617">
                  <c:v>59</c:v>
                </c:pt>
                <c:pt idx="7618">
                  <c:v>59</c:v>
                </c:pt>
                <c:pt idx="7619">
                  <c:v>59</c:v>
                </c:pt>
                <c:pt idx="7620">
                  <c:v>59</c:v>
                </c:pt>
                <c:pt idx="7621">
                  <c:v>59</c:v>
                </c:pt>
                <c:pt idx="7622">
                  <c:v>59</c:v>
                </c:pt>
                <c:pt idx="7623">
                  <c:v>59</c:v>
                </c:pt>
                <c:pt idx="7624">
                  <c:v>59</c:v>
                </c:pt>
                <c:pt idx="7625">
                  <c:v>59</c:v>
                </c:pt>
                <c:pt idx="7626">
                  <c:v>59</c:v>
                </c:pt>
                <c:pt idx="7627">
                  <c:v>59</c:v>
                </c:pt>
                <c:pt idx="7628">
                  <c:v>59</c:v>
                </c:pt>
                <c:pt idx="7629">
                  <c:v>59</c:v>
                </c:pt>
                <c:pt idx="7630">
                  <c:v>59</c:v>
                </c:pt>
                <c:pt idx="7631">
                  <c:v>59</c:v>
                </c:pt>
                <c:pt idx="7632">
                  <c:v>59</c:v>
                </c:pt>
                <c:pt idx="7633">
                  <c:v>59</c:v>
                </c:pt>
                <c:pt idx="7634">
                  <c:v>59</c:v>
                </c:pt>
                <c:pt idx="7635">
                  <c:v>59</c:v>
                </c:pt>
                <c:pt idx="7636">
                  <c:v>59</c:v>
                </c:pt>
                <c:pt idx="7637">
                  <c:v>59</c:v>
                </c:pt>
                <c:pt idx="7638">
                  <c:v>59</c:v>
                </c:pt>
                <c:pt idx="7639">
                  <c:v>59</c:v>
                </c:pt>
                <c:pt idx="7640">
                  <c:v>59</c:v>
                </c:pt>
                <c:pt idx="7641">
                  <c:v>59</c:v>
                </c:pt>
                <c:pt idx="7642">
                  <c:v>59</c:v>
                </c:pt>
                <c:pt idx="7643">
                  <c:v>59</c:v>
                </c:pt>
                <c:pt idx="7644">
                  <c:v>59</c:v>
                </c:pt>
                <c:pt idx="7645">
                  <c:v>59</c:v>
                </c:pt>
                <c:pt idx="7646">
                  <c:v>59</c:v>
                </c:pt>
                <c:pt idx="7647">
                  <c:v>59</c:v>
                </c:pt>
                <c:pt idx="7648">
                  <c:v>59</c:v>
                </c:pt>
                <c:pt idx="7649">
                  <c:v>59</c:v>
                </c:pt>
                <c:pt idx="7650">
                  <c:v>59</c:v>
                </c:pt>
                <c:pt idx="7651">
                  <c:v>59</c:v>
                </c:pt>
                <c:pt idx="7652">
                  <c:v>59</c:v>
                </c:pt>
                <c:pt idx="7653">
                  <c:v>59</c:v>
                </c:pt>
                <c:pt idx="7654">
                  <c:v>59</c:v>
                </c:pt>
                <c:pt idx="7655">
                  <c:v>59</c:v>
                </c:pt>
                <c:pt idx="7656">
                  <c:v>59</c:v>
                </c:pt>
                <c:pt idx="7657">
                  <c:v>59</c:v>
                </c:pt>
                <c:pt idx="7658">
                  <c:v>59</c:v>
                </c:pt>
                <c:pt idx="7659">
                  <c:v>59</c:v>
                </c:pt>
                <c:pt idx="7660">
                  <c:v>59</c:v>
                </c:pt>
                <c:pt idx="7661">
                  <c:v>59</c:v>
                </c:pt>
                <c:pt idx="7662">
                  <c:v>59</c:v>
                </c:pt>
                <c:pt idx="7663">
                  <c:v>59</c:v>
                </c:pt>
                <c:pt idx="7664">
                  <c:v>59</c:v>
                </c:pt>
                <c:pt idx="7665">
                  <c:v>59</c:v>
                </c:pt>
                <c:pt idx="7666">
                  <c:v>59</c:v>
                </c:pt>
                <c:pt idx="7667">
                  <c:v>59</c:v>
                </c:pt>
                <c:pt idx="7668">
                  <c:v>59</c:v>
                </c:pt>
                <c:pt idx="7669">
                  <c:v>59</c:v>
                </c:pt>
                <c:pt idx="7670">
                  <c:v>59</c:v>
                </c:pt>
                <c:pt idx="7671">
                  <c:v>59</c:v>
                </c:pt>
                <c:pt idx="7672">
                  <c:v>59</c:v>
                </c:pt>
                <c:pt idx="7673">
                  <c:v>59</c:v>
                </c:pt>
                <c:pt idx="7674">
                  <c:v>59</c:v>
                </c:pt>
                <c:pt idx="7675">
                  <c:v>59</c:v>
                </c:pt>
                <c:pt idx="7676">
                  <c:v>59</c:v>
                </c:pt>
                <c:pt idx="7677">
                  <c:v>59</c:v>
                </c:pt>
                <c:pt idx="7678">
                  <c:v>59</c:v>
                </c:pt>
                <c:pt idx="7679">
                  <c:v>59</c:v>
                </c:pt>
                <c:pt idx="7680">
                  <c:v>59</c:v>
                </c:pt>
                <c:pt idx="7681">
                  <c:v>59</c:v>
                </c:pt>
                <c:pt idx="7682">
                  <c:v>59</c:v>
                </c:pt>
                <c:pt idx="7683">
                  <c:v>59</c:v>
                </c:pt>
                <c:pt idx="7684">
                  <c:v>59</c:v>
                </c:pt>
                <c:pt idx="7685">
                  <c:v>59</c:v>
                </c:pt>
                <c:pt idx="7686">
                  <c:v>59</c:v>
                </c:pt>
                <c:pt idx="7687">
                  <c:v>59</c:v>
                </c:pt>
                <c:pt idx="7688">
                  <c:v>59</c:v>
                </c:pt>
                <c:pt idx="7689">
                  <c:v>59</c:v>
                </c:pt>
                <c:pt idx="7690">
                  <c:v>59</c:v>
                </c:pt>
                <c:pt idx="7691">
                  <c:v>59</c:v>
                </c:pt>
                <c:pt idx="7692">
                  <c:v>59</c:v>
                </c:pt>
                <c:pt idx="7693">
                  <c:v>59</c:v>
                </c:pt>
                <c:pt idx="7694">
                  <c:v>59</c:v>
                </c:pt>
                <c:pt idx="7695">
                  <c:v>59</c:v>
                </c:pt>
                <c:pt idx="7696">
                  <c:v>59</c:v>
                </c:pt>
                <c:pt idx="7697">
                  <c:v>59</c:v>
                </c:pt>
                <c:pt idx="7698">
                  <c:v>59</c:v>
                </c:pt>
                <c:pt idx="7699">
                  <c:v>59</c:v>
                </c:pt>
                <c:pt idx="7700">
                  <c:v>59</c:v>
                </c:pt>
                <c:pt idx="7701">
                  <c:v>59</c:v>
                </c:pt>
                <c:pt idx="7702">
                  <c:v>59</c:v>
                </c:pt>
                <c:pt idx="7703">
                  <c:v>59</c:v>
                </c:pt>
                <c:pt idx="7704">
                  <c:v>59</c:v>
                </c:pt>
                <c:pt idx="7705">
                  <c:v>59</c:v>
                </c:pt>
                <c:pt idx="7706">
                  <c:v>59</c:v>
                </c:pt>
                <c:pt idx="7707">
                  <c:v>59</c:v>
                </c:pt>
                <c:pt idx="7708">
                  <c:v>59</c:v>
                </c:pt>
                <c:pt idx="7709">
                  <c:v>59</c:v>
                </c:pt>
                <c:pt idx="7710">
                  <c:v>59</c:v>
                </c:pt>
                <c:pt idx="7711">
                  <c:v>59</c:v>
                </c:pt>
                <c:pt idx="7712">
                  <c:v>59</c:v>
                </c:pt>
                <c:pt idx="7713">
                  <c:v>59</c:v>
                </c:pt>
                <c:pt idx="7714">
                  <c:v>59</c:v>
                </c:pt>
                <c:pt idx="7715">
                  <c:v>59</c:v>
                </c:pt>
                <c:pt idx="7716">
                  <c:v>59</c:v>
                </c:pt>
                <c:pt idx="7717">
                  <c:v>59</c:v>
                </c:pt>
                <c:pt idx="7718">
                  <c:v>59</c:v>
                </c:pt>
                <c:pt idx="7719">
                  <c:v>59</c:v>
                </c:pt>
                <c:pt idx="7720">
                  <c:v>59</c:v>
                </c:pt>
                <c:pt idx="7721">
                  <c:v>59</c:v>
                </c:pt>
                <c:pt idx="7722">
                  <c:v>59</c:v>
                </c:pt>
                <c:pt idx="7723">
                  <c:v>59</c:v>
                </c:pt>
                <c:pt idx="7724">
                  <c:v>59</c:v>
                </c:pt>
                <c:pt idx="7725">
                  <c:v>59</c:v>
                </c:pt>
                <c:pt idx="7726">
                  <c:v>59</c:v>
                </c:pt>
                <c:pt idx="7727">
                  <c:v>59</c:v>
                </c:pt>
                <c:pt idx="7728">
                  <c:v>59</c:v>
                </c:pt>
                <c:pt idx="7729">
                  <c:v>59</c:v>
                </c:pt>
                <c:pt idx="7730">
                  <c:v>59</c:v>
                </c:pt>
                <c:pt idx="7731">
                  <c:v>59</c:v>
                </c:pt>
                <c:pt idx="7732">
                  <c:v>59</c:v>
                </c:pt>
                <c:pt idx="7733">
                  <c:v>59</c:v>
                </c:pt>
                <c:pt idx="7734">
                  <c:v>59</c:v>
                </c:pt>
                <c:pt idx="7735">
                  <c:v>59</c:v>
                </c:pt>
                <c:pt idx="7736">
                  <c:v>59</c:v>
                </c:pt>
                <c:pt idx="7737">
                  <c:v>59</c:v>
                </c:pt>
                <c:pt idx="7738">
                  <c:v>59</c:v>
                </c:pt>
                <c:pt idx="7739">
                  <c:v>59</c:v>
                </c:pt>
                <c:pt idx="7740">
                  <c:v>59</c:v>
                </c:pt>
                <c:pt idx="7741">
                  <c:v>59</c:v>
                </c:pt>
                <c:pt idx="7742">
                  <c:v>59</c:v>
                </c:pt>
                <c:pt idx="7743">
                  <c:v>59</c:v>
                </c:pt>
                <c:pt idx="7744">
                  <c:v>59</c:v>
                </c:pt>
                <c:pt idx="7745">
                  <c:v>59</c:v>
                </c:pt>
                <c:pt idx="7746">
                  <c:v>59</c:v>
                </c:pt>
                <c:pt idx="7747">
                  <c:v>59</c:v>
                </c:pt>
                <c:pt idx="7748">
                  <c:v>59</c:v>
                </c:pt>
                <c:pt idx="7749">
                  <c:v>59</c:v>
                </c:pt>
                <c:pt idx="7750">
                  <c:v>59</c:v>
                </c:pt>
                <c:pt idx="7751">
                  <c:v>59</c:v>
                </c:pt>
                <c:pt idx="7752">
                  <c:v>59</c:v>
                </c:pt>
                <c:pt idx="7753">
                  <c:v>59</c:v>
                </c:pt>
                <c:pt idx="7754">
                  <c:v>59</c:v>
                </c:pt>
                <c:pt idx="7755">
                  <c:v>59</c:v>
                </c:pt>
                <c:pt idx="7756">
                  <c:v>59</c:v>
                </c:pt>
                <c:pt idx="7757">
                  <c:v>59</c:v>
                </c:pt>
                <c:pt idx="7758">
                  <c:v>59</c:v>
                </c:pt>
                <c:pt idx="7759">
                  <c:v>59</c:v>
                </c:pt>
                <c:pt idx="7760">
                  <c:v>59</c:v>
                </c:pt>
                <c:pt idx="7761">
                  <c:v>59</c:v>
                </c:pt>
                <c:pt idx="7762">
                  <c:v>59</c:v>
                </c:pt>
                <c:pt idx="7763">
                  <c:v>59</c:v>
                </c:pt>
                <c:pt idx="7764">
                  <c:v>59</c:v>
                </c:pt>
                <c:pt idx="7765">
                  <c:v>59</c:v>
                </c:pt>
                <c:pt idx="7766">
                  <c:v>59</c:v>
                </c:pt>
                <c:pt idx="7767">
                  <c:v>59</c:v>
                </c:pt>
                <c:pt idx="7768">
                  <c:v>59</c:v>
                </c:pt>
                <c:pt idx="7769">
                  <c:v>59</c:v>
                </c:pt>
                <c:pt idx="7770">
                  <c:v>59</c:v>
                </c:pt>
                <c:pt idx="7771">
                  <c:v>59</c:v>
                </c:pt>
                <c:pt idx="7772">
                  <c:v>59</c:v>
                </c:pt>
                <c:pt idx="7773">
                  <c:v>59</c:v>
                </c:pt>
                <c:pt idx="7774">
                  <c:v>59</c:v>
                </c:pt>
                <c:pt idx="7775">
                  <c:v>59</c:v>
                </c:pt>
                <c:pt idx="7776">
                  <c:v>59</c:v>
                </c:pt>
                <c:pt idx="7777">
                  <c:v>59</c:v>
                </c:pt>
                <c:pt idx="7778">
                  <c:v>59</c:v>
                </c:pt>
                <c:pt idx="7779">
                  <c:v>59</c:v>
                </c:pt>
                <c:pt idx="7780">
                  <c:v>59</c:v>
                </c:pt>
                <c:pt idx="7781">
                  <c:v>59</c:v>
                </c:pt>
                <c:pt idx="7782">
                  <c:v>59</c:v>
                </c:pt>
                <c:pt idx="7783">
                  <c:v>59</c:v>
                </c:pt>
                <c:pt idx="7784">
                  <c:v>59</c:v>
                </c:pt>
                <c:pt idx="7785">
                  <c:v>59</c:v>
                </c:pt>
                <c:pt idx="7786">
                  <c:v>59</c:v>
                </c:pt>
                <c:pt idx="7787">
                  <c:v>59</c:v>
                </c:pt>
                <c:pt idx="7788">
                  <c:v>59</c:v>
                </c:pt>
                <c:pt idx="7789">
                  <c:v>59</c:v>
                </c:pt>
                <c:pt idx="7790">
                  <c:v>59</c:v>
                </c:pt>
                <c:pt idx="7791">
                  <c:v>59</c:v>
                </c:pt>
                <c:pt idx="7792">
                  <c:v>59</c:v>
                </c:pt>
                <c:pt idx="7793">
                  <c:v>59</c:v>
                </c:pt>
                <c:pt idx="7794">
                  <c:v>59</c:v>
                </c:pt>
                <c:pt idx="7795">
                  <c:v>59</c:v>
                </c:pt>
                <c:pt idx="7796">
                  <c:v>59</c:v>
                </c:pt>
                <c:pt idx="7797">
                  <c:v>59</c:v>
                </c:pt>
                <c:pt idx="7798">
                  <c:v>59</c:v>
                </c:pt>
                <c:pt idx="7799">
                  <c:v>59</c:v>
                </c:pt>
                <c:pt idx="7800">
                  <c:v>59</c:v>
                </c:pt>
                <c:pt idx="7801">
                  <c:v>59</c:v>
                </c:pt>
                <c:pt idx="7802">
                  <c:v>59</c:v>
                </c:pt>
                <c:pt idx="7803">
                  <c:v>59</c:v>
                </c:pt>
                <c:pt idx="7804">
                  <c:v>59</c:v>
                </c:pt>
                <c:pt idx="7805">
                  <c:v>59</c:v>
                </c:pt>
                <c:pt idx="7806">
                  <c:v>59</c:v>
                </c:pt>
                <c:pt idx="7807">
                  <c:v>59</c:v>
                </c:pt>
                <c:pt idx="7808">
                  <c:v>59</c:v>
                </c:pt>
                <c:pt idx="7809">
                  <c:v>59</c:v>
                </c:pt>
                <c:pt idx="7810">
                  <c:v>59</c:v>
                </c:pt>
                <c:pt idx="7811">
                  <c:v>59</c:v>
                </c:pt>
                <c:pt idx="7812">
                  <c:v>59</c:v>
                </c:pt>
                <c:pt idx="7813">
                  <c:v>59</c:v>
                </c:pt>
                <c:pt idx="7814">
                  <c:v>59</c:v>
                </c:pt>
                <c:pt idx="7815">
                  <c:v>59</c:v>
                </c:pt>
                <c:pt idx="7816">
                  <c:v>59</c:v>
                </c:pt>
                <c:pt idx="7817">
                  <c:v>59</c:v>
                </c:pt>
                <c:pt idx="7818">
                  <c:v>59</c:v>
                </c:pt>
                <c:pt idx="7819">
                  <c:v>59</c:v>
                </c:pt>
                <c:pt idx="7820">
                  <c:v>59</c:v>
                </c:pt>
                <c:pt idx="7821">
                  <c:v>59</c:v>
                </c:pt>
                <c:pt idx="7822">
                  <c:v>59</c:v>
                </c:pt>
                <c:pt idx="7823">
                  <c:v>59</c:v>
                </c:pt>
                <c:pt idx="7824">
                  <c:v>59</c:v>
                </c:pt>
                <c:pt idx="7825">
                  <c:v>59</c:v>
                </c:pt>
                <c:pt idx="7826">
                  <c:v>59</c:v>
                </c:pt>
                <c:pt idx="7827">
                  <c:v>59</c:v>
                </c:pt>
                <c:pt idx="7828">
                  <c:v>59</c:v>
                </c:pt>
                <c:pt idx="7829">
                  <c:v>59</c:v>
                </c:pt>
                <c:pt idx="7830">
                  <c:v>59</c:v>
                </c:pt>
                <c:pt idx="7831">
                  <c:v>59</c:v>
                </c:pt>
                <c:pt idx="7832">
                  <c:v>59</c:v>
                </c:pt>
                <c:pt idx="7833">
                  <c:v>59</c:v>
                </c:pt>
                <c:pt idx="7834">
                  <c:v>59</c:v>
                </c:pt>
                <c:pt idx="7835">
                  <c:v>59</c:v>
                </c:pt>
                <c:pt idx="7836">
                  <c:v>59</c:v>
                </c:pt>
                <c:pt idx="7837">
                  <c:v>59</c:v>
                </c:pt>
                <c:pt idx="7838">
                  <c:v>59</c:v>
                </c:pt>
                <c:pt idx="7839">
                  <c:v>59</c:v>
                </c:pt>
                <c:pt idx="7840">
                  <c:v>59</c:v>
                </c:pt>
                <c:pt idx="7841">
                  <c:v>59</c:v>
                </c:pt>
                <c:pt idx="7842">
                  <c:v>59</c:v>
                </c:pt>
                <c:pt idx="7843">
                  <c:v>59</c:v>
                </c:pt>
                <c:pt idx="7844">
                  <c:v>59</c:v>
                </c:pt>
                <c:pt idx="7845">
                  <c:v>59</c:v>
                </c:pt>
                <c:pt idx="7846">
                  <c:v>59</c:v>
                </c:pt>
                <c:pt idx="7847">
                  <c:v>59</c:v>
                </c:pt>
                <c:pt idx="7848">
                  <c:v>59</c:v>
                </c:pt>
                <c:pt idx="7849">
                  <c:v>59</c:v>
                </c:pt>
                <c:pt idx="7850">
                  <c:v>59</c:v>
                </c:pt>
                <c:pt idx="7851">
                  <c:v>59</c:v>
                </c:pt>
                <c:pt idx="7852">
                  <c:v>59</c:v>
                </c:pt>
                <c:pt idx="7853">
                  <c:v>59</c:v>
                </c:pt>
                <c:pt idx="7854">
                  <c:v>59</c:v>
                </c:pt>
                <c:pt idx="7855">
                  <c:v>59</c:v>
                </c:pt>
                <c:pt idx="7856">
                  <c:v>59</c:v>
                </c:pt>
                <c:pt idx="7857">
                  <c:v>59</c:v>
                </c:pt>
                <c:pt idx="7858">
                  <c:v>59</c:v>
                </c:pt>
                <c:pt idx="7859">
                  <c:v>59</c:v>
                </c:pt>
                <c:pt idx="7860">
                  <c:v>59</c:v>
                </c:pt>
                <c:pt idx="7861">
                  <c:v>59</c:v>
                </c:pt>
                <c:pt idx="7862">
                  <c:v>59</c:v>
                </c:pt>
                <c:pt idx="7863">
                  <c:v>59</c:v>
                </c:pt>
                <c:pt idx="7864">
                  <c:v>59</c:v>
                </c:pt>
                <c:pt idx="7865">
                  <c:v>59</c:v>
                </c:pt>
                <c:pt idx="7866">
                  <c:v>59</c:v>
                </c:pt>
                <c:pt idx="7867">
                  <c:v>59</c:v>
                </c:pt>
                <c:pt idx="7868">
                  <c:v>59</c:v>
                </c:pt>
                <c:pt idx="7869">
                  <c:v>59</c:v>
                </c:pt>
                <c:pt idx="7870">
                  <c:v>59</c:v>
                </c:pt>
                <c:pt idx="7871">
                  <c:v>59</c:v>
                </c:pt>
                <c:pt idx="7872">
                  <c:v>59</c:v>
                </c:pt>
                <c:pt idx="7873">
                  <c:v>59</c:v>
                </c:pt>
                <c:pt idx="7874">
                  <c:v>59</c:v>
                </c:pt>
                <c:pt idx="7875">
                  <c:v>59</c:v>
                </c:pt>
                <c:pt idx="7876">
                  <c:v>59</c:v>
                </c:pt>
                <c:pt idx="7877">
                  <c:v>59</c:v>
                </c:pt>
                <c:pt idx="7878">
                  <c:v>59</c:v>
                </c:pt>
                <c:pt idx="7879">
                  <c:v>59</c:v>
                </c:pt>
                <c:pt idx="7880">
                  <c:v>59</c:v>
                </c:pt>
                <c:pt idx="7881">
                  <c:v>59</c:v>
                </c:pt>
                <c:pt idx="7882">
                  <c:v>59</c:v>
                </c:pt>
                <c:pt idx="7883">
                  <c:v>59</c:v>
                </c:pt>
                <c:pt idx="7884">
                  <c:v>59</c:v>
                </c:pt>
                <c:pt idx="7885">
                  <c:v>59</c:v>
                </c:pt>
                <c:pt idx="7886">
                  <c:v>59</c:v>
                </c:pt>
                <c:pt idx="7887">
                  <c:v>59</c:v>
                </c:pt>
                <c:pt idx="7888">
                  <c:v>59</c:v>
                </c:pt>
                <c:pt idx="7889">
                  <c:v>59</c:v>
                </c:pt>
                <c:pt idx="7890">
                  <c:v>59</c:v>
                </c:pt>
                <c:pt idx="7891">
                  <c:v>59</c:v>
                </c:pt>
                <c:pt idx="7892">
                  <c:v>59</c:v>
                </c:pt>
                <c:pt idx="7893">
                  <c:v>59</c:v>
                </c:pt>
                <c:pt idx="7894">
                  <c:v>59</c:v>
                </c:pt>
                <c:pt idx="7895">
                  <c:v>59</c:v>
                </c:pt>
                <c:pt idx="7896">
                  <c:v>59</c:v>
                </c:pt>
                <c:pt idx="7897">
                  <c:v>59</c:v>
                </c:pt>
                <c:pt idx="7898">
                  <c:v>59</c:v>
                </c:pt>
                <c:pt idx="7899">
                  <c:v>59</c:v>
                </c:pt>
                <c:pt idx="7900">
                  <c:v>59</c:v>
                </c:pt>
                <c:pt idx="7901">
                  <c:v>59</c:v>
                </c:pt>
                <c:pt idx="7902">
                  <c:v>59</c:v>
                </c:pt>
                <c:pt idx="7903">
                  <c:v>59</c:v>
                </c:pt>
                <c:pt idx="7904">
                  <c:v>59</c:v>
                </c:pt>
                <c:pt idx="7905">
                  <c:v>59</c:v>
                </c:pt>
                <c:pt idx="7906">
                  <c:v>59</c:v>
                </c:pt>
                <c:pt idx="7907">
                  <c:v>59</c:v>
                </c:pt>
                <c:pt idx="7908">
                  <c:v>59</c:v>
                </c:pt>
                <c:pt idx="7909">
                  <c:v>59</c:v>
                </c:pt>
                <c:pt idx="7910">
                  <c:v>59</c:v>
                </c:pt>
                <c:pt idx="7911">
                  <c:v>59</c:v>
                </c:pt>
                <c:pt idx="7912">
                  <c:v>59</c:v>
                </c:pt>
                <c:pt idx="7913">
                  <c:v>59</c:v>
                </c:pt>
                <c:pt idx="7914">
                  <c:v>59</c:v>
                </c:pt>
                <c:pt idx="7915">
                  <c:v>59</c:v>
                </c:pt>
                <c:pt idx="7916">
                  <c:v>59</c:v>
                </c:pt>
                <c:pt idx="7917">
                  <c:v>59</c:v>
                </c:pt>
                <c:pt idx="7918">
                  <c:v>59</c:v>
                </c:pt>
                <c:pt idx="7919">
                  <c:v>59</c:v>
                </c:pt>
                <c:pt idx="7920">
                  <c:v>59</c:v>
                </c:pt>
                <c:pt idx="7921">
                  <c:v>59</c:v>
                </c:pt>
                <c:pt idx="7922">
                  <c:v>59</c:v>
                </c:pt>
                <c:pt idx="7923">
                  <c:v>59</c:v>
                </c:pt>
                <c:pt idx="7924">
                  <c:v>59</c:v>
                </c:pt>
                <c:pt idx="7925">
                  <c:v>59</c:v>
                </c:pt>
                <c:pt idx="7926">
                  <c:v>59</c:v>
                </c:pt>
                <c:pt idx="7927">
                  <c:v>59</c:v>
                </c:pt>
                <c:pt idx="7928">
                  <c:v>59</c:v>
                </c:pt>
                <c:pt idx="7929">
                  <c:v>59</c:v>
                </c:pt>
                <c:pt idx="7930">
                  <c:v>59</c:v>
                </c:pt>
                <c:pt idx="7931">
                  <c:v>59</c:v>
                </c:pt>
                <c:pt idx="7932">
                  <c:v>59</c:v>
                </c:pt>
                <c:pt idx="7933">
                  <c:v>59</c:v>
                </c:pt>
                <c:pt idx="7934">
                  <c:v>59</c:v>
                </c:pt>
                <c:pt idx="7935">
                  <c:v>59</c:v>
                </c:pt>
                <c:pt idx="7936">
                  <c:v>59</c:v>
                </c:pt>
                <c:pt idx="7937">
                  <c:v>59</c:v>
                </c:pt>
                <c:pt idx="7938">
                  <c:v>59</c:v>
                </c:pt>
                <c:pt idx="7939">
                  <c:v>59</c:v>
                </c:pt>
                <c:pt idx="7940">
                  <c:v>59</c:v>
                </c:pt>
                <c:pt idx="7941">
                  <c:v>59</c:v>
                </c:pt>
                <c:pt idx="7942">
                  <c:v>59</c:v>
                </c:pt>
                <c:pt idx="7943">
                  <c:v>59</c:v>
                </c:pt>
                <c:pt idx="7944">
                  <c:v>59</c:v>
                </c:pt>
                <c:pt idx="7945">
                  <c:v>59</c:v>
                </c:pt>
                <c:pt idx="7946">
                  <c:v>59</c:v>
                </c:pt>
                <c:pt idx="7947">
                  <c:v>59</c:v>
                </c:pt>
                <c:pt idx="7948">
                  <c:v>59</c:v>
                </c:pt>
                <c:pt idx="7949">
                  <c:v>59</c:v>
                </c:pt>
                <c:pt idx="7950">
                  <c:v>59</c:v>
                </c:pt>
                <c:pt idx="7951">
                  <c:v>59</c:v>
                </c:pt>
                <c:pt idx="7952">
                  <c:v>59</c:v>
                </c:pt>
                <c:pt idx="7953">
                  <c:v>59</c:v>
                </c:pt>
                <c:pt idx="7954">
                  <c:v>59</c:v>
                </c:pt>
                <c:pt idx="7955">
                  <c:v>59</c:v>
                </c:pt>
                <c:pt idx="7956">
                  <c:v>59</c:v>
                </c:pt>
                <c:pt idx="7957">
                  <c:v>59</c:v>
                </c:pt>
                <c:pt idx="7958">
                  <c:v>59</c:v>
                </c:pt>
                <c:pt idx="7959">
                  <c:v>59</c:v>
                </c:pt>
                <c:pt idx="7960">
                  <c:v>59</c:v>
                </c:pt>
                <c:pt idx="7961">
                  <c:v>59</c:v>
                </c:pt>
                <c:pt idx="7962">
                  <c:v>59</c:v>
                </c:pt>
                <c:pt idx="7963">
                  <c:v>59</c:v>
                </c:pt>
                <c:pt idx="7964">
                  <c:v>59</c:v>
                </c:pt>
                <c:pt idx="7965">
                  <c:v>59</c:v>
                </c:pt>
                <c:pt idx="7966">
                  <c:v>59</c:v>
                </c:pt>
                <c:pt idx="7967">
                  <c:v>59</c:v>
                </c:pt>
                <c:pt idx="7968">
                  <c:v>59</c:v>
                </c:pt>
                <c:pt idx="7969">
                  <c:v>59</c:v>
                </c:pt>
                <c:pt idx="7970">
                  <c:v>59</c:v>
                </c:pt>
                <c:pt idx="7971">
                  <c:v>59</c:v>
                </c:pt>
                <c:pt idx="7972">
                  <c:v>59</c:v>
                </c:pt>
                <c:pt idx="7973">
                  <c:v>59</c:v>
                </c:pt>
                <c:pt idx="7974">
                  <c:v>59</c:v>
                </c:pt>
                <c:pt idx="7975">
                  <c:v>59</c:v>
                </c:pt>
                <c:pt idx="7976">
                  <c:v>59</c:v>
                </c:pt>
                <c:pt idx="7977">
                  <c:v>59</c:v>
                </c:pt>
                <c:pt idx="7978">
                  <c:v>59</c:v>
                </c:pt>
                <c:pt idx="7979">
                  <c:v>59</c:v>
                </c:pt>
                <c:pt idx="7980">
                  <c:v>59</c:v>
                </c:pt>
                <c:pt idx="7981">
                  <c:v>59</c:v>
                </c:pt>
                <c:pt idx="7982">
                  <c:v>59</c:v>
                </c:pt>
                <c:pt idx="7983">
                  <c:v>59</c:v>
                </c:pt>
                <c:pt idx="7984">
                  <c:v>59</c:v>
                </c:pt>
                <c:pt idx="7985">
                  <c:v>59</c:v>
                </c:pt>
                <c:pt idx="7986">
                  <c:v>59</c:v>
                </c:pt>
                <c:pt idx="7987">
                  <c:v>59</c:v>
                </c:pt>
                <c:pt idx="7988">
                  <c:v>59</c:v>
                </c:pt>
                <c:pt idx="7989">
                  <c:v>59</c:v>
                </c:pt>
                <c:pt idx="7990">
                  <c:v>59</c:v>
                </c:pt>
                <c:pt idx="7991">
                  <c:v>59</c:v>
                </c:pt>
                <c:pt idx="7992">
                  <c:v>59</c:v>
                </c:pt>
                <c:pt idx="7993">
                  <c:v>59</c:v>
                </c:pt>
                <c:pt idx="7994">
                  <c:v>59</c:v>
                </c:pt>
                <c:pt idx="7995">
                  <c:v>59</c:v>
                </c:pt>
                <c:pt idx="7996">
                  <c:v>59</c:v>
                </c:pt>
                <c:pt idx="7997">
                  <c:v>59</c:v>
                </c:pt>
                <c:pt idx="7998">
                  <c:v>59</c:v>
                </c:pt>
                <c:pt idx="7999">
                  <c:v>59</c:v>
                </c:pt>
                <c:pt idx="8000">
                  <c:v>59</c:v>
                </c:pt>
                <c:pt idx="8001">
                  <c:v>59</c:v>
                </c:pt>
                <c:pt idx="8002">
                  <c:v>59</c:v>
                </c:pt>
                <c:pt idx="8003">
                  <c:v>59</c:v>
                </c:pt>
                <c:pt idx="8004">
                  <c:v>59</c:v>
                </c:pt>
                <c:pt idx="8005">
                  <c:v>59</c:v>
                </c:pt>
                <c:pt idx="8006">
                  <c:v>59</c:v>
                </c:pt>
                <c:pt idx="8007">
                  <c:v>59</c:v>
                </c:pt>
                <c:pt idx="8008">
                  <c:v>59</c:v>
                </c:pt>
                <c:pt idx="8009">
                  <c:v>59</c:v>
                </c:pt>
                <c:pt idx="8010">
                  <c:v>59</c:v>
                </c:pt>
                <c:pt idx="8011">
                  <c:v>59</c:v>
                </c:pt>
                <c:pt idx="8012">
                  <c:v>59</c:v>
                </c:pt>
                <c:pt idx="8013">
                  <c:v>59</c:v>
                </c:pt>
                <c:pt idx="8014">
                  <c:v>59</c:v>
                </c:pt>
                <c:pt idx="8015">
                  <c:v>59</c:v>
                </c:pt>
                <c:pt idx="8016">
                  <c:v>59</c:v>
                </c:pt>
                <c:pt idx="8017">
                  <c:v>59</c:v>
                </c:pt>
                <c:pt idx="8018">
                  <c:v>59</c:v>
                </c:pt>
                <c:pt idx="8019">
                  <c:v>59</c:v>
                </c:pt>
                <c:pt idx="8020">
                  <c:v>59</c:v>
                </c:pt>
                <c:pt idx="8021">
                  <c:v>59</c:v>
                </c:pt>
                <c:pt idx="8022">
                  <c:v>59</c:v>
                </c:pt>
                <c:pt idx="8023">
                  <c:v>59</c:v>
                </c:pt>
                <c:pt idx="8024">
                  <c:v>59</c:v>
                </c:pt>
                <c:pt idx="8025">
                  <c:v>59</c:v>
                </c:pt>
                <c:pt idx="8026">
                  <c:v>59</c:v>
                </c:pt>
                <c:pt idx="8027">
                  <c:v>59</c:v>
                </c:pt>
                <c:pt idx="8028">
                  <c:v>59</c:v>
                </c:pt>
                <c:pt idx="8029">
                  <c:v>59</c:v>
                </c:pt>
                <c:pt idx="8030">
                  <c:v>59</c:v>
                </c:pt>
                <c:pt idx="8031">
                  <c:v>59</c:v>
                </c:pt>
                <c:pt idx="8032">
                  <c:v>59</c:v>
                </c:pt>
                <c:pt idx="8033">
                  <c:v>59</c:v>
                </c:pt>
                <c:pt idx="8034">
                  <c:v>59</c:v>
                </c:pt>
                <c:pt idx="8035">
                  <c:v>59</c:v>
                </c:pt>
                <c:pt idx="8036">
                  <c:v>59</c:v>
                </c:pt>
                <c:pt idx="8037">
                  <c:v>59</c:v>
                </c:pt>
                <c:pt idx="8038">
                  <c:v>59</c:v>
                </c:pt>
                <c:pt idx="8039">
                  <c:v>59</c:v>
                </c:pt>
                <c:pt idx="8040">
                  <c:v>59</c:v>
                </c:pt>
                <c:pt idx="8041">
                  <c:v>59</c:v>
                </c:pt>
                <c:pt idx="8042">
                  <c:v>59</c:v>
                </c:pt>
                <c:pt idx="8043">
                  <c:v>59</c:v>
                </c:pt>
                <c:pt idx="8044">
                  <c:v>59</c:v>
                </c:pt>
                <c:pt idx="8045">
                  <c:v>59</c:v>
                </c:pt>
                <c:pt idx="8046">
                  <c:v>59</c:v>
                </c:pt>
                <c:pt idx="8047">
                  <c:v>59</c:v>
                </c:pt>
                <c:pt idx="8048">
                  <c:v>59</c:v>
                </c:pt>
                <c:pt idx="8049">
                  <c:v>59</c:v>
                </c:pt>
                <c:pt idx="8050">
                  <c:v>59</c:v>
                </c:pt>
                <c:pt idx="8051">
                  <c:v>59</c:v>
                </c:pt>
                <c:pt idx="8052">
                  <c:v>59</c:v>
                </c:pt>
                <c:pt idx="8053">
                  <c:v>59</c:v>
                </c:pt>
                <c:pt idx="8054">
                  <c:v>59</c:v>
                </c:pt>
                <c:pt idx="8055">
                  <c:v>59</c:v>
                </c:pt>
                <c:pt idx="8056">
                  <c:v>59</c:v>
                </c:pt>
                <c:pt idx="8057">
                  <c:v>59</c:v>
                </c:pt>
                <c:pt idx="8058">
                  <c:v>59</c:v>
                </c:pt>
                <c:pt idx="8059">
                  <c:v>59</c:v>
                </c:pt>
                <c:pt idx="8060">
                  <c:v>59</c:v>
                </c:pt>
                <c:pt idx="8061">
                  <c:v>59</c:v>
                </c:pt>
                <c:pt idx="8062">
                  <c:v>59</c:v>
                </c:pt>
                <c:pt idx="8063">
                  <c:v>59</c:v>
                </c:pt>
                <c:pt idx="8064">
                  <c:v>59</c:v>
                </c:pt>
                <c:pt idx="8065">
                  <c:v>59</c:v>
                </c:pt>
                <c:pt idx="8066">
                  <c:v>59</c:v>
                </c:pt>
                <c:pt idx="8067">
                  <c:v>59</c:v>
                </c:pt>
                <c:pt idx="8068">
                  <c:v>59</c:v>
                </c:pt>
                <c:pt idx="8069">
                  <c:v>59</c:v>
                </c:pt>
                <c:pt idx="8070">
                  <c:v>59</c:v>
                </c:pt>
                <c:pt idx="8071">
                  <c:v>59</c:v>
                </c:pt>
                <c:pt idx="8072">
                  <c:v>59</c:v>
                </c:pt>
                <c:pt idx="8073">
                  <c:v>59</c:v>
                </c:pt>
                <c:pt idx="8074">
                  <c:v>59</c:v>
                </c:pt>
                <c:pt idx="8075">
                  <c:v>59</c:v>
                </c:pt>
                <c:pt idx="8076">
                  <c:v>59</c:v>
                </c:pt>
                <c:pt idx="8077">
                  <c:v>59</c:v>
                </c:pt>
                <c:pt idx="8078">
                  <c:v>59</c:v>
                </c:pt>
                <c:pt idx="8079">
                  <c:v>59</c:v>
                </c:pt>
                <c:pt idx="8080">
                  <c:v>59</c:v>
                </c:pt>
                <c:pt idx="8081">
                  <c:v>59</c:v>
                </c:pt>
                <c:pt idx="8082">
                  <c:v>59</c:v>
                </c:pt>
                <c:pt idx="8083">
                  <c:v>59</c:v>
                </c:pt>
                <c:pt idx="8084">
                  <c:v>59</c:v>
                </c:pt>
                <c:pt idx="8085">
                  <c:v>59</c:v>
                </c:pt>
                <c:pt idx="8086">
                  <c:v>59</c:v>
                </c:pt>
                <c:pt idx="8087">
                  <c:v>59</c:v>
                </c:pt>
                <c:pt idx="8088">
                  <c:v>59</c:v>
                </c:pt>
                <c:pt idx="8089">
                  <c:v>59</c:v>
                </c:pt>
                <c:pt idx="8090">
                  <c:v>59</c:v>
                </c:pt>
                <c:pt idx="8091">
                  <c:v>59</c:v>
                </c:pt>
                <c:pt idx="8092">
                  <c:v>59</c:v>
                </c:pt>
                <c:pt idx="8093">
                  <c:v>59</c:v>
                </c:pt>
                <c:pt idx="8094">
                  <c:v>59</c:v>
                </c:pt>
                <c:pt idx="8095">
                  <c:v>59</c:v>
                </c:pt>
                <c:pt idx="8096">
                  <c:v>59</c:v>
                </c:pt>
                <c:pt idx="8097">
                  <c:v>59</c:v>
                </c:pt>
                <c:pt idx="8098">
                  <c:v>59</c:v>
                </c:pt>
                <c:pt idx="8099">
                  <c:v>59</c:v>
                </c:pt>
                <c:pt idx="8100">
                  <c:v>59</c:v>
                </c:pt>
                <c:pt idx="8101">
                  <c:v>59</c:v>
                </c:pt>
                <c:pt idx="8102">
                  <c:v>59</c:v>
                </c:pt>
                <c:pt idx="8103">
                  <c:v>59</c:v>
                </c:pt>
                <c:pt idx="8104">
                  <c:v>59</c:v>
                </c:pt>
                <c:pt idx="8105">
                  <c:v>59</c:v>
                </c:pt>
                <c:pt idx="8106">
                  <c:v>59</c:v>
                </c:pt>
                <c:pt idx="8107">
                  <c:v>59</c:v>
                </c:pt>
                <c:pt idx="8108">
                  <c:v>59</c:v>
                </c:pt>
                <c:pt idx="8109">
                  <c:v>59</c:v>
                </c:pt>
                <c:pt idx="8110">
                  <c:v>59</c:v>
                </c:pt>
                <c:pt idx="8111">
                  <c:v>59</c:v>
                </c:pt>
                <c:pt idx="8112">
                  <c:v>59</c:v>
                </c:pt>
                <c:pt idx="8113">
                  <c:v>59</c:v>
                </c:pt>
                <c:pt idx="8114">
                  <c:v>59</c:v>
                </c:pt>
                <c:pt idx="8115">
                  <c:v>59</c:v>
                </c:pt>
                <c:pt idx="8116">
                  <c:v>59</c:v>
                </c:pt>
                <c:pt idx="8117">
                  <c:v>59</c:v>
                </c:pt>
                <c:pt idx="8118">
                  <c:v>59</c:v>
                </c:pt>
                <c:pt idx="8119">
                  <c:v>59</c:v>
                </c:pt>
                <c:pt idx="8120">
                  <c:v>59</c:v>
                </c:pt>
                <c:pt idx="8121">
                  <c:v>59</c:v>
                </c:pt>
                <c:pt idx="8122">
                  <c:v>59</c:v>
                </c:pt>
                <c:pt idx="8123">
                  <c:v>59</c:v>
                </c:pt>
                <c:pt idx="8124">
                  <c:v>59</c:v>
                </c:pt>
                <c:pt idx="8125">
                  <c:v>59</c:v>
                </c:pt>
                <c:pt idx="8126">
                  <c:v>59</c:v>
                </c:pt>
                <c:pt idx="8127">
                  <c:v>59</c:v>
                </c:pt>
                <c:pt idx="8128">
                  <c:v>59</c:v>
                </c:pt>
                <c:pt idx="8129">
                  <c:v>59</c:v>
                </c:pt>
                <c:pt idx="8130">
                  <c:v>59</c:v>
                </c:pt>
                <c:pt idx="8131">
                  <c:v>59</c:v>
                </c:pt>
                <c:pt idx="8132">
                  <c:v>59</c:v>
                </c:pt>
                <c:pt idx="8133">
                  <c:v>59</c:v>
                </c:pt>
                <c:pt idx="8134">
                  <c:v>59</c:v>
                </c:pt>
                <c:pt idx="8135">
                  <c:v>59</c:v>
                </c:pt>
                <c:pt idx="8136">
                  <c:v>59</c:v>
                </c:pt>
                <c:pt idx="8137">
                  <c:v>59</c:v>
                </c:pt>
                <c:pt idx="8138">
                  <c:v>59</c:v>
                </c:pt>
                <c:pt idx="8139">
                  <c:v>59</c:v>
                </c:pt>
                <c:pt idx="8140">
                  <c:v>59</c:v>
                </c:pt>
                <c:pt idx="8141">
                  <c:v>59</c:v>
                </c:pt>
                <c:pt idx="8142">
                  <c:v>59</c:v>
                </c:pt>
                <c:pt idx="8143">
                  <c:v>59</c:v>
                </c:pt>
                <c:pt idx="8144">
                  <c:v>59</c:v>
                </c:pt>
                <c:pt idx="8145">
                  <c:v>59</c:v>
                </c:pt>
                <c:pt idx="8146">
                  <c:v>59</c:v>
                </c:pt>
                <c:pt idx="8147">
                  <c:v>59</c:v>
                </c:pt>
                <c:pt idx="8148">
                  <c:v>59</c:v>
                </c:pt>
                <c:pt idx="8149">
                  <c:v>59</c:v>
                </c:pt>
                <c:pt idx="8150">
                  <c:v>59</c:v>
                </c:pt>
                <c:pt idx="8151">
                  <c:v>59</c:v>
                </c:pt>
                <c:pt idx="8152">
                  <c:v>59</c:v>
                </c:pt>
                <c:pt idx="8153">
                  <c:v>59</c:v>
                </c:pt>
                <c:pt idx="8154">
                  <c:v>59</c:v>
                </c:pt>
                <c:pt idx="8155">
                  <c:v>59</c:v>
                </c:pt>
                <c:pt idx="8156">
                  <c:v>59</c:v>
                </c:pt>
                <c:pt idx="8157">
                  <c:v>59</c:v>
                </c:pt>
                <c:pt idx="8158">
                  <c:v>59</c:v>
                </c:pt>
                <c:pt idx="8159">
                  <c:v>59</c:v>
                </c:pt>
                <c:pt idx="8160">
                  <c:v>59</c:v>
                </c:pt>
                <c:pt idx="8161">
                  <c:v>59</c:v>
                </c:pt>
                <c:pt idx="8162">
                  <c:v>59</c:v>
                </c:pt>
                <c:pt idx="8163">
                  <c:v>59</c:v>
                </c:pt>
                <c:pt idx="8164">
                  <c:v>59</c:v>
                </c:pt>
                <c:pt idx="8165">
                  <c:v>59</c:v>
                </c:pt>
                <c:pt idx="8166">
                  <c:v>59</c:v>
                </c:pt>
                <c:pt idx="8167">
                  <c:v>59</c:v>
                </c:pt>
                <c:pt idx="8168">
                  <c:v>59</c:v>
                </c:pt>
                <c:pt idx="8169">
                  <c:v>59</c:v>
                </c:pt>
                <c:pt idx="8170">
                  <c:v>59</c:v>
                </c:pt>
                <c:pt idx="8171">
                  <c:v>59</c:v>
                </c:pt>
                <c:pt idx="8172">
                  <c:v>59</c:v>
                </c:pt>
                <c:pt idx="8173">
                  <c:v>59</c:v>
                </c:pt>
                <c:pt idx="8174">
                  <c:v>59</c:v>
                </c:pt>
                <c:pt idx="8175">
                  <c:v>59</c:v>
                </c:pt>
                <c:pt idx="8176">
                  <c:v>59</c:v>
                </c:pt>
                <c:pt idx="8177">
                  <c:v>59</c:v>
                </c:pt>
                <c:pt idx="8178">
                  <c:v>59</c:v>
                </c:pt>
                <c:pt idx="8179">
                  <c:v>59</c:v>
                </c:pt>
                <c:pt idx="8180">
                  <c:v>59</c:v>
                </c:pt>
                <c:pt idx="8181">
                  <c:v>59</c:v>
                </c:pt>
                <c:pt idx="8182">
                  <c:v>59</c:v>
                </c:pt>
                <c:pt idx="8183">
                  <c:v>59</c:v>
                </c:pt>
                <c:pt idx="8184">
                  <c:v>59</c:v>
                </c:pt>
                <c:pt idx="8185">
                  <c:v>59</c:v>
                </c:pt>
                <c:pt idx="8186">
                  <c:v>59</c:v>
                </c:pt>
                <c:pt idx="8187">
                  <c:v>59</c:v>
                </c:pt>
                <c:pt idx="8188">
                  <c:v>59</c:v>
                </c:pt>
                <c:pt idx="8189">
                  <c:v>59</c:v>
                </c:pt>
                <c:pt idx="8190">
                  <c:v>59</c:v>
                </c:pt>
                <c:pt idx="8191">
                  <c:v>59</c:v>
                </c:pt>
                <c:pt idx="8192">
                  <c:v>59</c:v>
                </c:pt>
                <c:pt idx="8193">
                  <c:v>59</c:v>
                </c:pt>
                <c:pt idx="8194">
                  <c:v>59</c:v>
                </c:pt>
                <c:pt idx="8195">
                  <c:v>59</c:v>
                </c:pt>
                <c:pt idx="8196">
                  <c:v>59</c:v>
                </c:pt>
                <c:pt idx="8197">
                  <c:v>59</c:v>
                </c:pt>
                <c:pt idx="8198">
                  <c:v>59</c:v>
                </c:pt>
                <c:pt idx="8199">
                  <c:v>59</c:v>
                </c:pt>
                <c:pt idx="8200">
                  <c:v>59</c:v>
                </c:pt>
                <c:pt idx="8201">
                  <c:v>59</c:v>
                </c:pt>
                <c:pt idx="8202">
                  <c:v>59</c:v>
                </c:pt>
                <c:pt idx="8203">
                  <c:v>59</c:v>
                </c:pt>
                <c:pt idx="8204">
                  <c:v>59</c:v>
                </c:pt>
                <c:pt idx="8205">
                  <c:v>59</c:v>
                </c:pt>
                <c:pt idx="8206">
                  <c:v>59</c:v>
                </c:pt>
                <c:pt idx="8207">
                  <c:v>59</c:v>
                </c:pt>
                <c:pt idx="8208">
                  <c:v>59</c:v>
                </c:pt>
                <c:pt idx="8209">
                  <c:v>59</c:v>
                </c:pt>
                <c:pt idx="8210">
                  <c:v>59</c:v>
                </c:pt>
                <c:pt idx="8211">
                  <c:v>59</c:v>
                </c:pt>
                <c:pt idx="8212">
                  <c:v>59</c:v>
                </c:pt>
                <c:pt idx="8213">
                  <c:v>59</c:v>
                </c:pt>
                <c:pt idx="8214">
                  <c:v>59</c:v>
                </c:pt>
                <c:pt idx="8215">
                  <c:v>59</c:v>
                </c:pt>
                <c:pt idx="8216">
                  <c:v>59</c:v>
                </c:pt>
                <c:pt idx="8217">
                  <c:v>59</c:v>
                </c:pt>
                <c:pt idx="8218">
                  <c:v>59</c:v>
                </c:pt>
                <c:pt idx="8219">
                  <c:v>59</c:v>
                </c:pt>
                <c:pt idx="8220">
                  <c:v>59</c:v>
                </c:pt>
                <c:pt idx="8221">
                  <c:v>59</c:v>
                </c:pt>
                <c:pt idx="8222">
                  <c:v>59</c:v>
                </c:pt>
                <c:pt idx="8223">
                  <c:v>59</c:v>
                </c:pt>
                <c:pt idx="8224">
                  <c:v>59</c:v>
                </c:pt>
                <c:pt idx="8225">
                  <c:v>59</c:v>
                </c:pt>
                <c:pt idx="8226">
                  <c:v>59</c:v>
                </c:pt>
                <c:pt idx="8227">
                  <c:v>59</c:v>
                </c:pt>
                <c:pt idx="8228">
                  <c:v>59</c:v>
                </c:pt>
                <c:pt idx="8229">
                  <c:v>59</c:v>
                </c:pt>
                <c:pt idx="8230">
                  <c:v>59</c:v>
                </c:pt>
                <c:pt idx="8231">
                  <c:v>59</c:v>
                </c:pt>
                <c:pt idx="8232">
                  <c:v>59</c:v>
                </c:pt>
                <c:pt idx="8233">
                  <c:v>59</c:v>
                </c:pt>
                <c:pt idx="8234">
                  <c:v>59</c:v>
                </c:pt>
                <c:pt idx="8235">
                  <c:v>59</c:v>
                </c:pt>
                <c:pt idx="8236">
                  <c:v>59</c:v>
                </c:pt>
                <c:pt idx="8237">
                  <c:v>59</c:v>
                </c:pt>
                <c:pt idx="8238">
                  <c:v>59</c:v>
                </c:pt>
                <c:pt idx="8239">
                  <c:v>59</c:v>
                </c:pt>
                <c:pt idx="8240">
                  <c:v>59</c:v>
                </c:pt>
                <c:pt idx="8241">
                  <c:v>59</c:v>
                </c:pt>
                <c:pt idx="8242">
                  <c:v>59</c:v>
                </c:pt>
                <c:pt idx="8243">
                  <c:v>59</c:v>
                </c:pt>
                <c:pt idx="8244">
                  <c:v>59</c:v>
                </c:pt>
                <c:pt idx="8245">
                  <c:v>59</c:v>
                </c:pt>
                <c:pt idx="8246">
                  <c:v>59</c:v>
                </c:pt>
                <c:pt idx="8247">
                  <c:v>59</c:v>
                </c:pt>
                <c:pt idx="8248">
                  <c:v>59</c:v>
                </c:pt>
                <c:pt idx="8249">
                  <c:v>59</c:v>
                </c:pt>
                <c:pt idx="8250">
                  <c:v>59</c:v>
                </c:pt>
                <c:pt idx="8251">
                  <c:v>59</c:v>
                </c:pt>
                <c:pt idx="8252">
                  <c:v>59</c:v>
                </c:pt>
                <c:pt idx="8253">
                  <c:v>59</c:v>
                </c:pt>
                <c:pt idx="8254">
                  <c:v>59</c:v>
                </c:pt>
                <c:pt idx="8255">
                  <c:v>59</c:v>
                </c:pt>
                <c:pt idx="8256">
                  <c:v>59</c:v>
                </c:pt>
                <c:pt idx="8257">
                  <c:v>59</c:v>
                </c:pt>
                <c:pt idx="8258">
                  <c:v>59</c:v>
                </c:pt>
                <c:pt idx="8259">
                  <c:v>59</c:v>
                </c:pt>
                <c:pt idx="8260">
                  <c:v>59</c:v>
                </c:pt>
                <c:pt idx="8261">
                  <c:v>59</c:v>
                </c:pt>
                <c:pt idx="8262">
                  <c:v>59</c:v>
                </c:pt>
                <c:pt idx="8263">
                  <c:v>59</c:v>
                </c:pt>
                <c:pt idx="8264">
                  <c:v>59</c:v>
                </c:pt>
                <c:pt idx="8265">
                  <c:v>59</c:v>
                </c:pt>
                <c:pt idx="8266">
                  <c:v>59</c:v>
                </c:pt>
                <c:pt idx="8267">
                  <c:v>59</c:v>
                </c:pt>
                <c:pt idx="8268">
                  <c:v>59</c:v>
                </c:pt>
                <c:pt idx="8269">
                  <c:v>59</c:v>
                </c:pt>
                <c:pt idx="8270">
                  <c:v>59</c:v>
                </c:pt>
                <c:pt idx="8271">
                  <c:v>59</c:v>
                </c:pt>
                <c:pt idx="8272">
                  <c:v>59</c:v>
                </c:pt>
                <c:pt idx="8273">
                  <c:v>59</c:v>
                </c:pt>
                <c:pt idx="8274">
                  <c:v>59</c:v>
                </c:pt>
                <c:pt idx="8275">
                  <c:v>59</c:v>
                </c:pt>
                <c:pt idx="8276">
                  <c:v>59</c:v>
                </c:pt>
                <c:pt idx="8277">
                  <c:v>59</c:v>
                </c:pt>
                <c:pt idx="8278">
                  <c:v>59</c:v>
                </c:pt>
                <c:pt idx="8279">
                  <c:v>59</c:v>
                </c:pt>
                <c:pt idx="8280">
                  <c:v>59</c:v>
                </c:pt>
                <c:pt idx="8281">
                  <c:v>59</c:v>
                </c:pt>
                <c:pt idx="8282">
                  <c:v>59</c:v>
                </c:pt>
                <c:pt idx="8283">
                  <c:v>59</c:v>
                </c:pt>
                <c:pt idx="8284">
                  <c:v>59</c:v>
                </c:pt>
                <c:pt idx="8285">
                  <c:v>59</c:v>
                </c:pt>
                <c:pt idx="8286">
                  <c:v>59</c:v>
                </c:pt>
                <c:pt idx="8287">
                  <c:v>59</c:v>
                </c:pt>
                <c:pt idx="8288">
                  <c:v>59</c:v>
                </c:pt>
                <c:pt idx="8289">
                  <c:v>59</c:v>
                </c:pt>
                <c:pt idx="8290">
                  <c:v>59</c:v>
                </c:pt>
                <c:pt idx="8291">
                  <c:v>59</c:v>
                </c:pt>
                <c:pt idx="8292">
                  <c:v>59</c:v>
                </c:pt>
                <c:pt idx="8293">
                  <c:v>59</c:v>
                </c:pt>
                <c:pt idx="8294">
                  <c:v>59</c:v>
                </c:pt>
                <c:pt idx="8295">
                  <c:v>59</c:v>
                </c:pt>
                <c:pt idx="8296">
                  <c:v>59</c:v>
                </c:pt>
                <c:pt idx="8297">
                  <c:v>59</c:v>
                </c:pt>
                <c:pt idx="8298">
                  <c:v>59</c:v>
                </c:pt>
                <c:pt idx="8299">
                  <c:v>59</c:v>
                </c:pt>
                <c:pt idx="8300">
                  <c:v>59</c:v>
                </c:pt>
                <c:pt idx="8301">
                  <c:v>59</c:v>
                </c:pt>
                <c:pt idx="8302">
                  <c:v>59</c:v>
                </c:pt>
                <c:pt idx="8303">
                  <c:v>59</c:v>
                </c:pt>
                <c:pt idx="8304">
                  <c:v>59</c:v>
                </c:pt>
                <c:pt idx="8305">
                  <c:v>59</c:v>
                </c:pt>
                <c:pt idx="8306">
                  <c:v>59</c:v>
                </c:pt>
                <c:pt idx="8307">
                  <c:v>59</c:v>
                </c:pt>
                <c:pt idx="8308">
                  <c:v>59</c:v>
                </c:pt>
                <c:pt idx="8309">
                  <c:v>59</c:v>
                </c:pt>
                <c:pt idx="8310">
                  <c:v>59</c:v>
                </c:pt>
                <c:pt idx="8311">
                  <c:v>59</c:v>
                </c:pt>
                <c:pt idx="8312">
                  <c:v>59</c:v>
                </c:pt>
                <c:pt idx="8313">
                  <c:v>59</c:v>
                </c:pt>
                <c:pt idx="8314">
                  <c:v>59</c:v>
                </c:pt>
                <c:pt idx="8315">
                  <c:v>59</c:v>
                </c:pt>
                <c:pt idx="8316">
                  <c:v>59</c:v>
                </c:pt>
                <c:pt idx="8317">
                  <c:v>59</c:v>
                </c:pt>
                <c:pt idx="8318">
                  <c:v>59</c:v>
                </c:pt>
                <c:pt idx="8319">
                  <c:v>59</c:v>
                </c:pt>
                <c:pt idx="8320">
                  <c:v>59</c:v>
                </c:pt>
                <c:pt idx="8321">
                  <c:v>59</c:v>
                </c:pt>
                <c:pt idx="8322">
                  <c:v>59</c:v>
                </c:pt>
                <c:pt idx="8323">
                  <c:v>59</c:v>
                </c:pt>
                <c:pt idx="8324">
                  <c:v>59</c:v>
                </c:pt>
                <c:pt idx="8325">
                  <c:v>59</c:v>
                </c:pt>
                <c:pt idx="8326">
                  <c:v>59</c:v>
                </c:pt>
                <c:pt idx="8327">
                  <c:v>59</c:v>
                </c:pt>
                <c:pt idx="8328">
                  <c:v>59</c:v>
                </c:pt>
                <c:pt idx="8329">
                  <c:v>59</c:v>
                </c:pt>
                <c:pt idx="8330">
                  <c:v>59</c:v>
                </c:pt>
                <c:pt idx="8331">
                  <c:v>59</c:v>
                </c:pt>
                <c:pt idx="8332">
                  <c:v>59</c:v>
                </c:pt>
                <c:pt idx="8333">
                  <c:v>59</c:v>
                </c:pt>
                <c:pt idx="8334">
                  <c:v>59</c:v>
                </c:pt>
                <c:pt idx="8335">
                  <c:v>59</c:v>
                </c:pt>
                <c:pt idx="8336">
                  <c:v>59</c:v>
                </c:pt>
                <c:pt idx="8337">
                  <c:v>59</c:v>
                </c:pt>
                <c:pt idx="8338">
                  <c:v>59</c:v>
                </c:pt>
                <c:pt idx="8339">
                  <c:v>59</c:v>
                </c:pt>
                <c:pt idx="8340">
                  <c:v>59</c:v>
                </c:pt>
                <c:pt idx="8341">
                  <c:v>59</c:v>
                </c:pt>
                <c:pt idx="8342">
                  <c:v>59</c:v>
                </c:pt>
                <c:pt idx="8343">
                  <c:v>59</c:v>
                </c:pt>
                <c:pt idx="8344">
                  <c:v>59</c:v>
                </c:pt>
                <c:pt idx="8345">
                  <c:v>59</c:v>
                </c:pt>
                <c:pt idx="8346">
                  <c:v>59</c:v>
                </c:pt>
                <c:pt idx="8347">
                  <c:v>59</c:v>
                </c:pt>
                <c:pt idx="8348">
                  <c:v>59</c:v>
                </c:pt>
                <c:pt idx="8349">
                  <c:v>59</c:v>
                </c:pt>
                <c:pt idx="8350">
                  <c:v>59</c:v>
                </c:pt>
                <c:pt idx="8351">
                  <c:v>59</c:v>
                </c:pt>
                <c:pt idx="8352">
                  <c:v>59</c:v>
                </c:pt>
                <c:pt idx="8353">
                  <c:v>59</c:v>
                </c:pt>
                <c:pt idx="8354">
                  <c:v>59</c:v>
                </c:pt>
                <c:pt idx="8355">
                  <c:v>59</c:v>
                </c:pt>
                <c:pt idx="8356">
                  <c:v>59</c:v>
                </c:pt>
                <c:pt idx="8357">
                  <c:v>59</c:v>
                </c:pt>
                <c:pt idx="8358">
                  <c:v>59</c:v>
                </c:pt>
                <c:pt idx="8359">
                  <c:v>59</c:v>
                </c:pt>
                <c:pt idx="8360">
                  <c:v>59</c:v>
                </c:pt>
                <c:pt idx="8361">
                  <c:v>59</c:v>
                </c:pt>
                <c:pt idx="8362">
                  <c:v>59</c:v>
                </c:pt>
                <c:pt idx="8363">
                  <c:v>59</c:v>
                </c:pt>
                <c:pt idx="8364">
                  <c:v>59</c:v>
                </c:pt>
                <c:pt idx="8365">
                  <c:v>59</c:v>
                </c:pt>
                <c:pt idx="8366">
                  <c:v>59</c:v>
                </c:pt>
                <c:pt idx="8367">
                  <c:v>59</c:v>
                </c:pt>
                <c:pt idx="8368">
                  <c:v>59</c:v>
                </c:pt>
                <c:pt idx="8369">
                  <c:v>59</c:v>
                </c:pt>
                <c:pt idx="8370">
                  <c:v>59</c:v>
                </c:pt>
                <c:pt idx="8371">
                  <c:v>59</c:v>
                </c:pt>
                <c:pt idx="8372">
                  <c:v>59</c:v>
                </c:pt>
                <c:pt idx="8373">
                  <c:v>59</c:v>
                </c:pt>
                <c:pt idx="8374">
                  <c:v>59</c:v>
                </c:pt>
                <c:pt idx="8375">
                  <c:v>59</c:v>
                </c:pt>
                <c:pt idx="8376">
                  <c:v>58</c:v>
                </c:pt>
                <c:pt idx="8377">
                  <c:v>58</c:v>
                </c:pt>
                <c:pt idx="8378">
                  <c:v>58</c:v>
                </c:pt>
                <c:pt idx="8379">
                  <c:v>58</c:v>
                </c:pt>
                <c:pt idx="8380">
                  <c:v>58</c:v>
                </c:pt>
                <c:pt idx="8381">
                  <c:v>58</c:v>
                </c:pt>
                <c:pt idx="8382">
                  <c:v>58</c:v>
                </c:pt>
                <c:pt idx="8383">
                  <c:v>58</c:v>
                </c:pt>
                <c:pt idx="8384">
                  <c:v>58</c:v>
                </c:pt>
                <c:pt idx="8385">
                  <c:v>58</c:v>
                </c:pt>
                <c:pt idx="8386">
                  <c:v>58</c:v>
                </c:pt>
                <c:pt idx="8387">
                  <c:v>58</c:v>
                </c:pt>
                <c:pt idx="8388">
                  <c:v>58</c:v>
                </c:pt>
                <c:pt idx="8389">
                  <c:v>58</c:v>
                </c:pt>
                <c:pt idx="8390">
                  <c:v>58</c:v>
                </c:pt>
                <c:pt idx="8391">
                  <c:v>58</c:v>
                </c:pt>
                <c:pt idx="8392">
                  <c:v>58</c:v>
                </c:pt>
                <c:pt idx="8393">
                  <c:v>58</c:v>
                </c:pt>
                <c:pt idx="8394">
                  <c:v>58</c:v>
                </c:pt>
                <c:pt idx="8395">
                  <c:v>58</c:v>
                </c:pt>
                <c:pt idx="8396">
                  <c:v>58</c:v>
                </c:pt>
                <c:pt idx="8397">
                  <c:v>58</c:v>
                </c:pt>
                <c:pt idx="8398">
                  <c:v>58</c:v>
                </c:pt>
                <c:pt idx="8399">
                  <c:v>58</c:v>
                </c:pt>
                <c:pt idx="8400">
                  <c:v>58</c:v>
                </c:pt>
                <c:pt idx="8401">
                  <c:v>58</c:v>
                </c:pt>
                <c:pt idx="8402">
                  <c:v>58</c:v>
                </c:pt>
                <c:pt idx="8403">
                  <c:v>58</c:v>
                </c:pt>
                <c:pt idx="8404">
                  <c:v>58</c:v>
                </c:pt>
                <c:pt idx="8405">
                  <c:v>58</c:v>
                </c:pt>
                <c:pt idx="8406">
                  <c:v>58</c:v>
                </c:pt>
                <c:pt idx="8407">
                  <c:v>58</c:v>
                </c:pt>
                <c:pt idx="8408">
                  <c:v>58</c:v>
                </c:pt>
                <c:pt idx="8409">
                  <c:v>58</c:v>
                </c:pt>
                <c:pt idx="8410">
                  <c:v>58</c:v>
                </c:pt>
                <c:pt idx="8411">
                  <c:v>58</c:v>
                </c:pt>
                <c:pt idx="8412">
                  <c:v>58</c:v>
                </c:pt>
                <c:pt idx="8413">
                  <c:v>58</c:v>
                </c:pt>
                <c:pt idx="8414">
                  <c:v>58</c:v>
                </c:pt>
                <c:pt idx="8415">
                  <c:v>58</c:v>
                </c:pt>
                <c:pt idx="8416">
                  <c:v>58</c:v>
                </c:pt>
                <c:pt idx="8417">
                  <c:v>58</c:v>
                </c:pt>
                <c:pt idx="8418">
                  <c:v>58</c:v>
                </c:pt>
                <c:pt idx="8419">
                  <c:v>58</c:v>
                </c:pt>
                <c:pt idx="8420">
                  <c:v>58</c:v>
                </c:pt>
                <c:pt idx="8421">
                  <c:v>58</c:v>
                </c:pt>
                <c:pt idx="8422">
                  <c:v>58</c:v>
                </c:pt>
                <c:pt idx="8423">
                  <c:v>58</c:v>
                </c:pt>
                <c:pt idx="8424">
                  <c:v>58</c:v>
                </c:pt>
                <c:pt idx="8425">
                  <c:v>58</c:v>
                </c:pt>
                <c:pt idx="8426">
                  <c:v>58</c:v>
                </c:pt>
                <c:pt idx="8427">
                  <c:v>58</c:v>
                </c:pt>
                <c:pt idx="8428">
                  <c:v>58</c:v>
                </c:pt>
                <c:pt idx="8429">
                  <c:v>58</c:v>
                </c:pt>
                <c:pt idx="8430">
                  <c:v>58</c:v>
                </c:pt>
                <c:pt idx="8431">
                  <c:v>58</c:v>
                </c:pt>
                <c:pt idx="8432">
                  <c:v>58</c:v>
                </c:pt>
                <c:pt idx="8433">
                  <c:v>58</c:v>
                </c:pt>
                <c:pt idx="8434">
                  <c:v>58</c:v>
                </c:pt>
                <c:pt idx="8435">
                  <c:v>58</c:v>
                </c:pt>
                <c:pt idx="8436">
                  <c:v>58</c:v>
                </c:pt>
                <c:pt idx="8437">
                  <c:v>58</c:v>
                </c:pt>
                <c:pt idx="8438">
                  <c:v>58</c:v>
                </c:pt>
                <c:pt idx="8439">
                  <c:v>58</c:v>
                </c:pt>
                <c:pt idx="8440">
                  <c:v>58</c:v>
                </c:pt>
                <c:pt idx="8441">
                  <c:v>58</c:v>
                </c:pt>
                <c:pt idx="8442">
                  <c:v>58</c:v>
                </c:pt>
                <c:pt idx="8443">
                  <c:v>58</c:v>
                </c:pt>
                <c:pt idx="8444">
                  <c:v>58</c:v>
                </c:pt>
                <c:pt idx="8445">
                  <c:v>58</c:v>
                </c:pt>
                <c:pt idx="8446">
                  <c:v>58</c:v>
                </c:pt>
                <c:pt idx="8447">
                  <c:v>58</c:v>
                </c:pt>
                <c:pt idx="8448">
                  <c:v>58</c:v>
                </c:pt>
                <c:pt idx="8449">
                  <c:v>58</c:v>
                </c:pt>
                <c:pt idx="8450">
                  <c:v>58</c:v>
                </c:pt>
                <c:pt idx="8451">
                  <c:v>58</c:v>
                </c:pt>
                <c:pt idx="8452">
                  <c:v>58</c:v>
                </c:pt>
                <c:pt idx="8453">
                  <c:v>58</c:v>
                </c:pt>
                <c:pt idx="8454">
                  <c:v>58</c:v>
                </c:pt>
                <c:pt idx="8455">
                  <c:v>58</c:v>
                </c:pt>
                <c:pt idx="8456">
                  <c:v>58</c:v>
                </c:pt>
                <c:pt idx="8457">
                  <c:v>58</c:v>
                </c:pt>
                <c:pt idx="8458">
                  <c:v>58</c:v>
                </c:pt>
                <c:pt idx="8459">
                  <c:v>58</c:v>
                </c:pt>
                <c:pt idx="8460">
                  <c:v>58</c:v>
                </c:pt>
                <c:pt idx="8461">
                  <c:v>58</c:v>
                </c:pt>
                <c:pt idx="8462">
                  <c:v>58</c:v>
                </c:pt>
                <c:pt idx="8463">
                  <c:v>58</c:v>
                </c:pt>
                <c:pt idx="8464">
                  <c:v>58</c:v>
                </c:pt>
                <c:pt idx="8465">
                  <c:v>58</c:v>
                </c:pt>
                <c:pt idx="8466">
                  <c:v>58</c:v>
                </c:pt>
                <c:pt idx="8467">
                  <c:v>58</c:v>
                </c:pt>
                <c:pt idx="8468">
                  <c:v>58</c:v>
                </c:pt>
                <c:pt idx="8469">
                  <c:v>58</c:v>
                </c:pt>
                <c:pt idx="8470">
                  <c:v>58</c:v>
                </c:pt>
                <c:pt idx="8471">
                  <c:v>58</c:v>
                </c:pt>
                <c:pt idx="8472">
                  <c:v>58</c:v>
                </c:pt>
                <c:pt idx="8473">
                  <c:v>58</c:v>
                </c:pt>
                <c:pt idx="8474">
                  <c:v>58</c:v>
                </c:pt>
                <c:pt idx="8475">
                  <c:v>58</c:v>
                </c:pt>
                <c:pt idx="8476">
                  <c:v>58</c:v>
                </c:pt>
                <c:pt idx="8477">
                  <c:v>58</c:v>
                </c:pt>
                <c:pt idx="8478">
                  <c:v>58</c:v>
                </c:pt>
                <c:pt idx="8479">
                  <c:v>58</c:v>
                </c:pt>
                <c:pt idx="8480">
                  <c:v>58</c:v>
                </c:pt>
                <c:pt idx="8481">
                  <c:v>58</c:v>
                </c:pt>
                <c:pt idx="8482">
                  <c:v>58</c:v>
                </c:pt>
                <c:pt idx="8483">
                  <c:v>58</c:v>
                </c:pt>
                <c:pt idx="8484">
                  <c:v>58</c:v>
                </c:pt>
                <c:pt idx="8485">
                  <c:v>58</c:v>
                </c:pt>
                <c:pt idx="8486">
                  <c:v>58</c:v>
                </c:pt>
                <c:pt idx="8487">
                  <c:v>58</c:v>
                </c:pt>
                <c:pt idx="8488">
                  <c:v>58</c:v>
                </c:pt>
                <c:pt idx="8489">
                  <c:v>58</c:v>
                </c:pt>
                <c:pt idx="8490">
                  <c:v>58</c:v>
                </c:pt>
                <c:pt idx="8491">
                  <c:v>58</c:v>
                </c:pt>
                <c:pt idx="8492">
                  <c:v>58</c:v>
                </c:pt>
                <c:pt idx="8493">
                  <c:v>58</c:v>
                </c:pt>
                <c:pt idx="8494">
                  <c:v>58</c:v>
                </c:pt>
                <c:pt idx="8495">
                  <c:v>58</c:v>
                </c:pt>
                <c:pt idx="8496">
                  <c:v>58</c:v>
                </c:pt>
                <c:pt idx="8497">
                  <c:v>58</c:v>
                </c:pt>
                <c:pt idx="8498">
                  <c:v>58</c:v>
                </c:pt>
                <c:pt idx="8499">
                  <c:v>58</c:v>
                </c:pt>
                <c:pt idx="8500">
                  <c:v>58</c:v>
                </c:pt>
                <c:pt idx="8501">
                  <c:v>58</c:v>
                </c:pt>
                <c:pt idx="8502">
                  <c:v>58</c:v>
                </c:pt>
                <c:pt idx="8503">
                  <c:v>58</c:v>
                </c:pt>
                <c:pt idx="8504">
                  <c:v>58</c:v>
                </c:pt>
                <c:pt idx="8505">
                  <c:v>58</c:v>
                </c:pt>
                <c:pt idx="8506">
                  <c:v>58</c:v>
                </c:pt>
                <c:pt idx="8507">
                  <c:v>58</c:v>
                </c:pt>
                <c:pt idx="8508">
                  <c:v>58</c:v>
                </c:pt>
                <c:pt idx="8509">
                  <c:v>58</c:v>
                </c:pt>
                <c:pt idx="8510">
                  <c:v>58</c:v>
                </c:pt>
                <c:pt idx="8511">
                  <c:v>58</c:v>
                </c:pt>
                <c:pt idx="8512">
                  <c:v>58</c:v>
                </c:pt>
                <c:pt idx="8513">
                  <c:v>58</c:v>
                </c:pt>
                <c:pt idx="8514">
                  <c:v>58</c:v>
                </c:pt>
                <c:pt idx="8515">
                  <c:v>58</c:v>
                </c:pt>
                <c:pt idx="8516">
                  <c:v>58</c:v>
                </c:pt>
                <c:pt idx="8517">
                  <c:v>58</c:v>
                </c:pt>
                <c:pt idx="8518">
                  <c:v>58</c:v>
                </c:pt>
                <c:pt idx="8519">
                  <c:v>58</c:v>
                </c:pt>
                <c:pt idx="8520">
                  <c:v>58</c:v>
                </c:pt>
                <c:pt idx="8521">
                  <c:v>58</c:v>
                </c:pt>
                <c:pt idx="8522">
                  <c:v>58</c:v>
                </c:pt>
                <c:pt idx="8523">
                  <c:v>58</c:v>
                </c:pt>
                <c:pt idx="8524">
                  <c:v>58</c:v>
                </c:pt>
                <c:pt idx="8525">
                  <c:v>58</c:v>
                </c:pt>
                <c:pt idx="8526">
                  <c:v>58</c:v>
                </c:pt>
                <c:pt idx="8527">
                  <c:v>58</c:v>
                </c:pt>
                <c:pt idx="8528">
                  <c:v>58</c:v>
                </c:pt>
                <c:pt idx="8529">
                  <c:v>58</c:v>
                </c:pt>
                <c:pt idx="8530">
                  <c:v>58</c:v>
                </c:pt>
                <c:pt idx="8531">
                  <c:v>58</c:v>
                </c:pt>
                <c:pt idx="8532">
                  <c:v>58</c:v>
                </c:pt>
                <c:pt idx="8533">
                  <c:v>58</c:v>
                </c:pt>
                <c:pt idx="8534">
                  <c:v>58</c:v>
                </c:pt>
                <c:pt idx="8535">
                  <c:v>58</c:v>
                </c:pt>
                <c:pt idx="8536">
                  <c:v>58</c:v>
                </c:pt>
                <c:pt idx="8537">
                  <c:v>58</c:v>
                </c:pt>
                <c:pt idx="8538">
                  <c:v>58</c:v>
                </c:pt>
                <c:pt idx="8539">
                  <c:v>58</c:v>
                </c:pt>
                <c:pt idx="8540">
                  <c:v>58</c:v>
                </c:pt>
                <c:pt idx="8541">
                  <c:v>58</c:v>
                </c:pt>
                <c:pt idx="8542">
                  <c:v>58</c:v>
                </c:pt>
                <c:pt idx="8543">
                  <c:v>58</c:v>
                </c:pt>
                <c:pt idx="8544">
                  <c:v>57</c:v>
                </c:pt>
                <c:pt idx="8545">
                  <c:v>57</c:v>
                </c:pt>
                <c:pt idx="8546">
                  <c:v>57</c:v>
                </c:pt>
                <c:pt idx="8547">
                  <c:v>57</c:v>
                </c:pt>
                <c:pt idx="8548">
                  <c:v>57</c:v>
                </c:pt>
                <c:pt idx="8549">
                  <c:v>57</c:v>
                </c:pt>
                <c:pt idx="8550">
                  <c:v>57</c:v>
                </c:pt>
                <c:pt idx="8551">
                  <c:v>57</c:v>
                </c:pt>
                <c:pt idx="8552">
                  <c:v>57</c:v>
                </c:pt>
                <c:pt idx="8553">
                  <c:v>57</c:v>
                </c:pt>
                <c:pt idx="8554">
                  <c:v>57</c:v>
                </c:pt>
                <c:pt idx="8555">
                  <c:v>57</c:v>
                </c:pt>
                <c:pt idx="8556">
                  <c:v>57</c:v>
                </c:pt>
                <c:pt idx="8557">
                  <c:v>57</c:v>
                </c:pt>
                <c:pt idx="8558">
                  <c:v>57</c:v>
                </c:pt>
                <c:pt idx="8559">
                  <c:v>57</c:v>
                </c:pt>
                <c:pt idx="8560">
                  <c:v>57</c:v>
                </c:pt>
                <c:pt idx="8561">
                  <c:v>57</c:v>
                </c:pt>
                <c:pt idx="8562">
                  <c:v>57</c:v>
                </c:pt>
                <c:pt idx="8563">
                  <c:v>57</c:v>
                </c:pt>
                <c:pt idx="8564">
                  <c:v>57</c:v>
                </c:pt>
                <c:pt idx="8565">
                  <c:v>57</c:v>
                </c:pt>
                <c:pt idx="8566">
                  <c:v>57</c:v>
                </c:pt>
                <c:pt idx="8567">
                  <c:v>57</c:v>
                </c:pt>
                <c:pt idx="8568">
                  <c:v>57</c:v>
                </c:pt>
                <c:pt idx="8569">
                  <c:v>57</c:v>
                </c:pt>
                <c:pt idx="8570">
                  <c:v>57</c:v>
                </c:pt>
                <c:pt idx="8571">
                  <c:v>57</c:v>
                </c:pt>
                <c:pt idx="8572">
                  <c:v>57</c:v>
                </c:pt>
                <c:pt idx="8573">
                  <c:v>57</c:v>
                </c:pt>
                <c:pt idx="8574">
                  <c:v>57</c:v>
                </c:pt>
                <c:pt idx="8575">
                  <c:v>57</c:v>
                </c:pt>
                <c:pt idx="8576">
                  <c:v>57</c:v>
                </c:pt>
                <c:pt idx="8577">
                  <c:v>57</c:v>
                </c:pt>
                <c:pt idx="8578">
                  <c:v>57</c:v>
                </c:pt>
                <c:pt idx="8579">
                  <c:v>57</c:v>
                </c:pt>
                <c:pt idx="8580">
                  <c:v>57</c:v>
                </c:pt>
                <c:pt idx="8581">
                  <c:v>57</c:v>
                </c:pt>
                <c:pt idx="8582">
                  <c:v>57</c:v>
                </c:pt>
                <c:pt idx="8583">
                  <c:v>57</c:v>
                </c:pt>
                <c:pt idx="8584">
                  <c:v>57</c:v>
                </c:pt>
                <c:pt idx="8585">
                  <c:v>57</c:v>
                </c:pt>
                <c:pt idx="8586">
                  <c:v>57</c:v>
                </c:pt>
                <c:pt idx="8587">
                  <c:v>57</c:v>
                </c:pt>
                <c:pt idx="8588">
                  <c:v>57</c:v>
                </c:pt>
                <c:pt idx="8589">
                  <c:v>57</c:v>
                </c:pt>
                <c:pt idx="8590">
                  <c:v>57</c:v>
                </c:pt>
                <c:pt idx="8591">
                  <c:v>57</c:v>
                </c:pt>
                <c:pt idx="8592">
                  <c:v>57</c:v>
                </c:pt>
                <c:pt idx="8593">
                  <c:v>57</c:v>
                </c:pt>
                <c:pt idx="8594">
                  <c:v>57</c:v>
                </c:pt>
                <c:pt idx="8595">
                  <c:v>57</c:v>
                </c:pt>
                <c:pt idx="8596">
                  <c:v>57</c:v>
                </c:pt>
                <c:pt idx="8597">
                  <c:v>57</c:v>
                </c:pt>
                <c:pt idx="8598">
                  <c:v>57</c:v>
                </c:pt>
                <c:pt idx="8599">
                  <c:v>57</c:v>
                </c:pt>
                <c:pt idx="8600">
                  <c:v>57</c:v>
                </c:pt>
                <c:pt idx="8601">
                  <c:v>57</c:v>
                </c:pt>
                <c:pt idx="8602">
                  <c:v>57</c:v>
                </c:pt>
                <c:pt idx="8603">
                  <c:v>57</c:v>
                </c:pt>
                <c:pt idx="8604">
                  <c:v>57</c:v>
                </c:pt>
                <c:pt idx="8605">
                  <c:v>57</c:v>
                </c:pt>
                <c:pt idx="8606">
                  <c:v>57</c:v>
                </c:pt>
                <c:pt idx="8607">
                  <c:v>57</c:v>
                </c:pt>
                <c:pt idx="8608">
                  <c:v>57</c:v>
                </c:pt>
                <c:pt idx="8609">
                  <c:v>57</c:v>
                </c:pt>
                <c:pt idx="8610">
                  <c:v>57</c:v>
                </c:pt>
                <c:pt idx="8611">
                  <c:v>57</c:v>
                </c:pt>
                <c:pt idx="8612">
                  <c:v>57</c:v>
                </c:pt>
                <c:pt idx="8613">
                  <c:v>57</c:v>
                </c:pt>
                <c:pt idx="8614">
                  <c:v>57</c:v>
                </c:pt>
                <c:pt idx="8615">
                  <c:v>57</c:v>
                </c:pt>
                <c:pt idx="8616">
                  <c:v>57</c:v>
                </c:pt>
                <c:pt idx="8617">
                  <c:v>57</c:v>
                </c:pt>
                <c:pt idx="8618">
                  <c:v>57</c:v>
                </c:pt>
                <c:pt idx="8619">
                  <c:v>57</c:v>
                </c:pt>
                <c:pt idx="8620">
                  <c:v>57</c:v>
                </c:pt>
                <c:pt idx="8621">
                  <c:v>57</c:v>
                </c:pt>
                <c:pt idx="8622">
                  <c:v>57</c:v>
                </c:pt>
                <c:pt idx="8623">
                  <c:v>57</c:v>
                </c:pt>
                <c:pt idx="8624">
                  <c:v>57</c:v>
                </c:pt>
                <c:pt idx="8625">
                  <c:v>57</c:v>
                </c:pt>
                <c:pt idx="8626">
                  <c:v>57</c:v>
                </c:pt>
                <c:pt idx="8627">
                  <c:v>57</c:v>
                </c:pt>
                <c:pt idx="8628">
                  <c:v>57</c:v>
                </c:pt>
                <c:pt idx="8629">
                  <c:v>57</c:v>
                </c:pt>
                <c:pt idx="8630">
                  <c:v>57</c:v>
                </c:pt>
                <c:pt idx="8631">
                  <c:v>57</c:v>
                </c:pt>
                <c:pt idx="8632">
                  <c:v>57</c:v>
                </c:pt>
                <c:pt idx="8633">
                  <c:v>57</c:v>
                </c:pt>
                <c:pt idx="8634">
                  <c:v>57</c:v>
                </c:pt>
                <c:pt idx="8635">
                  <c:v>57</c:v>
                </c:pt>
                <c:pt idx="8636">
                  <c:v>57</c:v>
                </c:pt>
                <c:pt idx="8637">
                  <c:v>57</c:v>
                </c:pt>
                <c:pt idx="8638">
                  <c:v>57</c:v>
                </c:pt>
                <c:pt idx="8639">
                  <c:v>57</c:v>
                </c:pt>
                <c:pt idx="8640">
                  <c:v>57</c:v>
                </c:pt>
                <c:pt idx="8641">
                  <c:v>57</c:v>
                </c:pt>
                <c:pt idx="8642">
                  <c:v>57</c:v>
                </c:pt>
                <c:pt idx="8643">
                  <c:v>57</c:v>
                </c:pt>
                <c:pt idx="8644">
                  <c:v>57</c:v>
                </c:pt>
                <c:pt idx="8645">
                  <c:v>57</c:v>
                </c:pt>
                <c:pt idx="8646">
                  <c:v>57</c:v>
                </c:pt>
                <c:pt idx="8647">
                  <c:v>57</c:v>
                </c:pt>
                <c:pt idx="8648">
                  <c:v>57</c:v>
                </c:pt>
                <c:pt idx="8649">
                  <c:v>57</c:v>
                </c:pt>
                <c:pt idx="8650">
                  <c:v>57</c:v>
                </c:pt>
                <c:pt idx="8651">
                  <c:v>57</c:v>
                </c:pt>
                <c:pt idx="8652">
                  <c:v>57</c:v>
                </c:pt>
                <c:pt idx="8653">
                  <c:v>57</c:v>
                </c:pt>
                <c:pt idx="8654">
                  <c:v>57</c:v>
                </c:pt>
                <c:pt idx="8655">
                  <c:v>57</c:v>
                </c:pt>
                <c:pt idx="8656">
                  <c:v>57</c:v>
                </c:pt>
                <c:pt idx="8657">
                  <c:v>57</c:v>
                </c:pt>
                <c:pt idx="8658">
                  <c:v>57</c:v>
                </c:pt>
                <c:pt idx="8659">
                  <c:v>57</c:v>
                </c:pt>
                <c:pt idx="8660">
                  <c:v>57</c:v>
                </c:pt>
                <c:pt idx="8661">
                  <c:v>57</c:v>
                </c:pt>
                <c:pt idx="8662">
                  <c:v>57</c:v>
                </c:pt>
                <c:pt idx="8663">
                  <c:v>57</c:v>
                </c:pt>
                <c:pt idx="8664">
                  <c:v>57</c:v>
                </c:pt>
                <c:pt idx="8665">
                  <c:v>57</c:v>
                </c:pt>
                <c:pt idx="8666">
                  <c:v>57</c:v>
                </c:pt>
                <c:pt idx="8667">
                  <c:v>57</c:v>
                </c:pt>
                <c:pt idx="8668">
                  <c:v>57</c:v>
                </c:pt>
                <c:pt idx="8669">
                  <c:v>57</c:v>
                </c:pt>
                <c:pt idx="8670">
                  <c:v>57</c:v>
                </c:pt>
                <c:pt idx="8671">
                  <c:v>57</c:v>
                </c:pt>
                <c:pt idx="8672">
                  <c:v>57</c:v>
                </c:pt>
                <c:pt idx="8673">
                  <c:v>57</c:v>
                </c:pt>
                <c:pt idx="8674">
                  <c:v>57</c:v>
                </c:pt>
                <c:pt idx="8675">
                  <c:v>57</c:v>
                </c:pt>
                <c:pt idx="8676">
                  <c:v>57</c:v>
                </c:pt>
                <c:pt idx="8677">
                  <c:v>57</c:v>
                </c:pt>
                <c:pt idx="8678">
                  <c:v>57</c:v>
                </c:pt>
                <c:pt idx="8679">
                  <c:v>57</c:v>
                </c:pt>
                <c:pt idx="8680">
                  <c:v>57</c:v>
                </c:pt>
                <c:pt idx="8681">
                  <c:v>57</c:v>
                </c:pt>
                <c:pt idx="8682">
                  <c:v>57</c:v>
                </c:pt>
                <c:pt idx="8683">
                  <c:v>57</c:v>
                </c:pt>
                <c:pt idx="8684">
                  <c:v>57</c:v>
                </c:pt>
                <c:pt idx="8685">
                  <c:v>57</c:v>
                </c:pt>
                <c:pt idx="8686">
                  <c:v>57</c:v>
                </c:pt>
                <c:pt idx="8687">
                  <c:v>57</c:v>
                </c:pt>
                <c:pt idx="8688">
                  <c:v>57</c:v>
                </c:pt>
                <c:pt idx="8689">
                  <c:v>57</c:v>
                </c:pt>
                <c:pt idx="8690">
                  <c:v>57</c:v>
                </c:pt>
                <c:pt idx="8691">
                  <c:v>57</c:v>
                </c:pt>
                <c:pt idx="8692">
                  <c:v>57</c:v>
                </c:pt>
                <c:pt idx="8693">
                  <c:v>57</c:v>
                </c:pt>
                <c:pt idx="8694">
                  <c:v>57</c:v>
                </c:pt>
                <c:pt idx="8695">
                  <c:v>57</c:v>
                </c:pt>
                <c:pt idx="8696">
                  <c:v>57</c:v>
                </c:pt>
                <c:pt idx="8697">
                  <c:v>57</c:v>
                </c:pt>
                <c:pt idx="8698">
                  <c:v>57</c:v>
                </c:pt>
                <c:pt idx="8699">
                  <c:v>57</c:v>
                </c:pt>
                <c:pt idx="8700">
                  <c:v>57</c:v>
                </c:pt>
                <c:pt idx="8701">
                  <c:v>57</c:v>
                </c:pt>
                <c:pt idx="8702">
                  <c:v>57</c:v>
                </c:pt>
                <c:pt idx="8703">
                  <c:v>57</c:v>
                </c:pt>
                <c:pt idx="8704">
                  <c:v>57</c:v>
                </c:pt>
                <c:pt idx="8705">
                  <c:v>57</c:v>
                </c:pt>
                <c:pt idx="8706">
                  <c:v>57</c:v>
                </c:pt>
                <c:pt idx="8707">
                  <c:v>57</c:v>
                </c:pt>
                <c:pt idx="8708">
                  <c:v>57</c:v>
                </c:pt>
                <c:pt idx="8709">
                  <c:v>57</c:v>
                </c:pt>
                <c:pt idx="8710">
                  <c:v>57</c:v>
                </c:pt>
                <c:pt idx="8711">
                  <c:v>57</c:v>
                </c:pt>
                <c:pt idx="8712">
                  <c:v>57</c:v>
                </c:pt>
                <c:pt idx="8713">
                  <c:v>57</c:v>
                </c:pt>
                <c:pt idx="8714">
                  <c:v>57</c:v>
                </c:pt>
                <c:pt idx="8715">
                  <c:v>57</c:v>
                </c:pt>
                <c:pt idx="8716">
                  <c:v>57</c:v>
                </c:pt>
                <c:pt idx="8717">
                  <c:v>57</c:v>
                </c:pt>
                <c:pt idx="8718">
                  <c:v>57</c:v>
                </c:pt>
                <c:pt idx="8719">
                  <c:v>57</c:v>
                </c:pt>
                <c:pt idx="8720">
                  <c:v>57</c:v>
                </c:pt>
                <c:pt idx="8721">
                  <c:v>57</c:v>
                </c:pt>
                <c:pt idx="8722">
                  <c:v>57</c:v>
                </c:pt>
                <c:pt idx="8723">
                  <c:v>57</c:v>
                </c:pt>
                <c:pt idx="8724">
                  <c:v>57</c:v>
                </c:pt>
                <c:pt idx="8725">
                  <c:v>57</c:v>
                </c:pt>
                <c:pt idx="8726">
                  <c:v>57</c:v>
                </c:pt>
                <c:pt idx="8727">
                  <c:v>57</c:v>
                </c:pt>
                <c:pt idx="8728">
                  <c:v>57</c:v>
                </c:pt>
                <c:pt idx="8729">
                  <c:v>57</c:v>
                </c:pt>
                <c:pt idx="8730">
                  <c:v>57</c:v>
                </c:pt>
                <c:pt idx="8731">
                  <c:v>57</c:v>
                </c:pt>
                <c:pt idx="8732">
                  <c:v>57</c:v>
                </c:pt>
                <c:pt idx="8733">
                  <c:v>57</c:v>
                </c:pt>
                <c:pt idx="8734">
                  <c:v>57</c:v>
                </c:pt>
                <c:pt idx="8735">
                  <c:v>57</c:v>
                </c:pt>
                <c:pt idx="8736">
                  <c:v>57</c:v>
                </c:pt>
                <c:pt idx="8737">
                  <c:v>57</c:v>
                </c:pt>
                <c:pt idx="8738">
                  <c:v>57</c:v>
                </c:pt>
                <c:pt idx="8739">
                  <c:v>57</c:v>
                </c:pt>
                <c:pt idx="8740">
                  <c:v>57</c:v>
                </c:pt>
                <c:pt idx="8741">
                  <c:v>57</c:v>
                </c:pt>
                <c:pt idx="8742">
                  <c:v>57</c:v>
                </c:pt>
                <c:pt idx="8743">
                  <c:v>57</c:v>
                </c:pt>
                <c:pt idx="8744">
                  <c:v>57</c:v>
                </c:pt>
                <c:pt idx="8745">
                  <c:v>57</c:v>
                </c:pt>
                <c:pt idx="8746">
                  <c:v>57</c:v>
                </c:pt>
                <c:pt idx="8747">
                  <c:v>57</c:v>
                </c:pt>
                <c:pt idx="8748">
                  <c:v>57</c:v>
                </c:pt>
                <c:pt idx="8749">
                  <c:v>57</c:v>
                </c:pt>
                <c:pt idx="8750">
                  <c:v>57</c:v>
                </c:pt>
                <c:pt idx="8751">
                  <c:v>57</c:v>
                </c:pt>
                <c:pt idx="8752">
                  <c:v>57</c:v>
                </c:pt>
                <c:pt idx="8753">
                  <c:v>57</c:v>
                </c:pt>
                <c:pt idx="8754">
                  <c:v>57</c:v>
                </c:pt>
                <c:pt idx="8755">
                  <c:v>57</c:v>
                </c:pt>
                <c:pt idx="8756">
                  <c:v>57</c:v>
                </c:pt>
                <c:pt idx="8757">
                  <c:v>57</c:v>
                </c:pt>
                <c:pt idx="8758">
                  <c:v>57</c:v>
                </c:pt>
                <c:pt idx="8759">
                  <c:v>57</c:v>
                </c:pt>
                <c:pt idx="8760">
                  <c:v>57</c:v>
                </c:pt>
                <c:pt idx="8761">
                  <c:v>57</c:v>
                </c:pt>
                <c:pt idx="8762">
                  <c:v>57</c:v>
                </c:pt>
                <c:pt idx="8763">
                  <c:v>57</c:v>
                </c:pt>
                <c:pt idx="8764">
                  <c:v>57</c:v>
                </c:pt>
                <c:pt idx="8765">
                  <c:v>57</c:v>
                </c:pt>
                <c:pt idx="8766">
                  <c:v>57</c:v>
                </c:pt>
                <c:pt idx="8767">
                  <c:v>57</c:v>
                </c:pt>
                <c:pt idx="8768">
                  <c:v>57</c:v>
                </c:pt>
                <c:pt idx="8769">
                  <c:v>57</c:v>
                </c:pt>
                <c:pt idx="8770">
                  <c:v>57</c:v>
                </c:pt>
                <c:pt idx="8771">
                  <c:v>57</c:v>
                </c:pt>
                <c:pt idx="8772">
                  <c:v>57</c:v>
                </c:pt>
                <c:pt idx="8773">
                  <c:v>57</c:v>
                </c:pt>
                <c:pt idx="8774">
                  <c:v>57</c:v>
                </c:pt>
                <c:pt idx="8775">
                  <c:v>57</c:v>
                </c:pt>
                <c:pt idx="8776">
                  <c:v>57</c:v>
                </c:pt>
                <c:pt idx="8777">
                  <c:v>57</c:v>
                </c:pt>
                <c:pt idx="8778">
                  <c:v>57</c:v>
                </c:pt>
                <c:pt idx="8779">
                  <c:v>57</c:v>
                </c:pt>
                <c:pt idx="8780">
                  <c:v>57</c:v>
                </c:pt>
                <c:pt idx="8781">
                  <c:v>57</c:v>
                </c:pt>
                <c:pt idx="8782">
                  <c:v>57</c:v>
                </c:pt>
                <c:pt idx="8783">
                  <c:v>57</c:v>
                </c:pt>
                <c:pt idx="8784">
                  <c:v>57</c:v>
                </c:pt>
                <c:pt idx="8785">
                  <c:v>57</c:v>
                </c:pt>
                <c:pt idx="8786">
                  <c:v>57</c:v>
                </c:pt>
                <c:pt idx="8787">
                  <c:v>57</c:v>
                </c:pt>
                <c:pt idx="8788">
                  <c:v>57</c:v>
                </c:pt>
                <c:pt idx="8789">
                  <c:v>57</c:v>
                </c:pt>
                <c:pt idx="8790">
                  <c:v>57</c:v>
                </c:pt>
                <c:pt idx="8791">
                  <c:v>57</c:v>
                </c:pt>
                <c:pt idx="8792">
                  <c:v>57</c:v>
                </c:pt>
                <c:pt idx="8793">
                  <c:v>57</c:v>
                </c:pt>
                <c:pt idx="8794">
                  <c:v>57</c:v>
                </c:pt>
                <c:pt idx="8795">
                  <c:v>57</c:v>
                </c:pt>
                <c:pt idx="8796">
                  <c:v>57</c:v>
                </c:pt>
                <c:pt idx="8797">
                  <c:v>57</c:v>
                </c:pt>
                <c:pt idx="8798">
                  <c:v>57</c:v>
                </c:pt>
                <c:pt idx="8799">
                  <c:v>57</c:v>
                </c:pt>
                <c:pt idx="8800">
                  <c:v>57</c:v>
                </c:pt>
                <c:pt idx="8801">
                  <c:v>57</c:v>
                </c:pt>
                <c:pt idx="8802">
                  <c:v>57</c:v>
                </c:pt>
                <c:pt idx="8803">
                  <c:v>57</c:v>
                </c:pt>
                <c:pt idx="8804">
                  <c:v>57</c:v>
                </c:pt>
                <c:pt idx="8805">
                  <c:v>57</c:v>
                </c:pt>
                <c:pt idx="8806">
                  <c:v>57</c:v>
                </c:pt>
                <c:pt idx="8807">
                  <c:v>57</c:v>
                </c:pt>
                <c:pt idx="8808">
                  <c:v>57</c:v>
                </c:pt>
                <c:pt idx="8809">
                  <c:v>57</c:v>
                </c:pt>
                <c:pt idx="8810">
                  <c:v>57</c:v>
                </c:pt>
                <c:pt idx="8811">
                  <c:v>57</c:v>
                </c:pt>
                <c:pt idx="8812">
                  <c:v>57</c:v>
                </c:pt>
                <c:pt idx="8813">
                  <c:v>57</c:v>
                </c:pt>
                <c:pt idx="8814">
                  <c:v>57</c:v>
                </c:pt>
                <c:pt idx="8815">
                  <c:v>57</c:v>
                </c:pt>
                <c:pt idx="8816">
                  <c:v>57</c:v>
                </c:pt>
                <c:pt idx="8817">
                  <c:v>57</c:v>
                </c:pt>
                <c:pt idx="8818">
                  <c:v>57</c:v>
                </c:pt>
                <c:pt idx="8819">
                  <c:v>57</c:v>
                </c:pt>
                <c:pt idx="8820">
                  <c:v>57</c:v>
                </c:pt>
                <c:pt idx="8821">
                  <c:v>57</c:v>
                </c:pt>
                <c:pt idx="8822">
                  <c:v>57</c:v>
                </c:pt>
                <c:pt idx="8823">
                  <c:v>57</c:v>
                </c:pt>
                <c:pt idx="8824">
                  <c:v>57</c:v>
                </c:pt>
                <c:pt idx="8825">
                  <c:v>57</c:v>
                </c:pt>
                <c:pt idx="8826">
                  <c:v>57</c:v>
                </c:pt>
                <c:pt idx="8827">
                  <c:v>57</c:v>
                </c:pt>
                <c:pt idx="8828">
                  <c:v>57</c:v>
                </c:pt>
                <c:pt idx="8829">
                  <c:v>57</c:v>
                </c:pt>
                <c:pt idx="8830">
                  <c:v>57</c:v>
                </c:pt>
                <c:pt idx="8831">
                  <c:v>57</c:v>
                </c:pt>
                <c:pt idx="8832">
                  <c:v>57</c:v>
                </c:pt>
                <c:pt idx="8833">
                  <c:v>57</c:v>
                </c:pt>
                <c:pt idx="8834">
                  <c:v>57</c:v>
                </c:pt>
                <c:pt idx="8835">
                  <c:v>57</c:v>
                </c:pt>
                <c:pt idx="8836">
                  <c:v>57</c:v>
                </c:pt>
                <c:pt idx="8837">
                  <c:v>57</c:v>
                </c:pt>
                <c:pt idx="8838">
                  <c:v>57</c:v>
                </c:pt>
                <c:pt idx="8839">
                  <c:v>57</c:v>
                </c:pt>
                <c:pt idx="8840">
                  <c:v>57</c:v>
                </c:pt>
                <c:pt idx="8841">
                  <c:v>57</c:v>
                </c:pt>
                <c:pt idx="8842">
                  <c:v>57</c:v>
                </c:pt>
                <c:pt idx="8843">
                  <c:v>57</c:v>
                </c:pt>
                <c:pt idx="8844">
                  <c:v>57</c:v>
                </c:pt>
                <c:pt idx="8845">
                  <c:v>57</c:v>
                </c:pt>
                <c:pt idx="8846">
                  <c:v>57</c:v>
                </c:pt>
                <c:pt idx="8847">
                  <c:v>57</c:v>
                </c:pt>
                <c:pt idx="8848">
                  <c:v>57</c:v>
                </c:pt>
                <c:pt idx="8849">
                  <c:v>57</c:v>
                </c:pt>
                <c:pt idx="8850">
                  <c:v>57</c:v>
                </c:pt>
                <c:pt idx="8851">
                  <c:v>57</c:v>
                </c:pt>
                <c:pt idx="8852">
                  <c:v>57</c:v>
                </c:pt>
                <c:pt idx="8853">
                  <c:v>57</c:v>
                </c:pt>
                <c:pt idx="8854">
                  <c:v>57</c:v>
                </c:pt>
                <c:pt idx="8855">
                  <c:v>57</c:v>
                </c:pt>
                <c:pt idx="8856">
                  <c:v>57</c:v>
                </c:pt>
                <c:pt idx="8857">
                  <c:v>57</c:v>
                </c:pt>
                <c:pt idx="8858">
                  <c:v>57</c:v>
                </c:pt>
                <c:pt idx="8859">
                  <c:v>57</c:v>
                </c:pt>
                <c:pt idx="8860">
                  <c:v>57</c:v>
                </c:pt>
                <c:pt idx="8861">
                  <c:v>57</c:v>
                </c:pt>
                <c:pt idx="8862">
                  <c:v>57</c:v>
                </c:pt>
                <c:pt idx="8863">
                  <c:v>57</c:v>
                </c:pt>
                <c:pt idx="8864">
                  <c:v>57</c:v>
                </c:pt>
                <c:pt idx="8865">
                  <c:v>57</c:v>
                </c:pt>
                <c:pt idx="8866">
                  <c:v>57</c:v>
                </c:pt>
                <c:pt idx="8867">
                  <c:v>57</c:v>
                </c:pt>
                <c:pt idx="8868">
                  <c:v>57</c:v>
                </c:pt>
                <c:pt idx="8869">
                  <c:v>57</c:v>
                </c:pt>
                <c:pt idx="8870">
                  <c:v>57</c:v>
                </c:pt>
                <c:pt idx="8871">
                  <c:v>57</c:v>
                </c:pt>
                <c:pt idx="8872">
                  <c:v>57</c:v>
                </c:pt>
                <c:pt idx="8873">
                  <c:v>57</c:v>
                </c:pt>
                <c:pt idx="8874">
                  <c:v>57</c:v>
                </c:pt>
                <c:pt idx="8875">
                  <c:v>57</c:v>
                </c:pt>
                <c:pt idx="8876">
                  <c:v>57</c:v>
                </c:pt>
                <c:pt idx="8877">
                  <c:v>57</c:v>
                </c:pt>
                <c:pt idx="8878">
                  <c:v>57</c:v>
                </c:pt>
                <c:pt idx="8879">
                  <c:v>57</c:v>
                </c:pt>
                <c:pt idx="8880">
                  <c:v>57</c:v>
                </c:pt>
                <c:pt idx="8881">
                  <c:v>57</c:v>
                </c:pt>
                <c:pt idx="8882">
                  <c:v>57</c:v>
                </c:pt>
                <c:pt idx="8883">
                  <c:v>57</c:v>
                </c:pt>
                <c:pt idx="8884">
                  <c:v>57</c:v>
                </c:pt>
                <c:pt idx="8885">
                  <c:v>57</c:v>
                </c:pt>
                <c:pt idx="8886">
                  <c:v>57</c:v>
                </c:pt>
                <c:pt idx="8887">
                  <c:v>57</c:v>
                </c:pt>
                <c:pt idx="8888">
                  <c:v>57</c:v>
                </c:pt>
                <c:pt idx="8889">
                  <c:v>57</c:v>
                </c:pt>
                <c:pt idx="8890">
                  <c:v>57</c:v>
                </c:pt>
                <c:pt idx="8891">
                  <c:v>57</c:v>
                </c:pt>
                <c:pt idx="8892">
                  <c:v>57</c:v>
                </c:pt>
                <c:pt idx="8893">
                  <c:v>57</c:v>
                </c:pt>
                <c:pt idx="8894">
                  <c:v>57</c:v>
                </c:pt>
                <c:pt idx="8895">
                  <c:v>57</c:v>
                </c:pt>
                <c:pt idx="8896">
                  <c:v>57</c:v>
                </c:pt>
                <c:pt idx="8897">
                  <c:v>57</c:v>
                </c:pt>
                <c:pt idx="8898">
                  <c:v>57</c:v>
                </c:pt>
                <c:pt idx="8899">
                  <c:v>57</c:v>
                </c:pt>
                <c:pt idx="8900">
                  <c:v>57</c:v>
                </c:pt>
                <c:pt idx="8901">
                  <c:v>57</c:v>
                </c:pt>
                <c:pt idx="8902">
                  <c:v>57</c:v>
                </c:pt>
                <c:pt idx="8903">
                  <c:v>57</c:v>
                </c:pt>
                <c:pt idx="8904">
                  <c:v>57</c:v>
                </c:pt>
                <c:pt idx="8905">
                  <c:v>57</c:v>
                </c:pt>
                <c:pt idx="8906">
                  <c:v>57</c:v>
                </c:pt>
                <c:pt idx="8907">
                  <c:v>57</c:v>
                </c:pt>
                <c:pt idx="8908">
                  <c:v>57</c:v>
                </c:pt>
                <c:pt idx="8909">
                  <c:v>57</c:v>
                </c:pt>
                <c:pt idx="8910">
                  <c:v>57</c:v>
                </c:pt>
                <c:pt idx="8911">
                  <c:v>57</c:v>
                </c:pt>
                <c:pt idx="8912">
                  <c:v>57</c:v>
                </c:pt>
                <c:pt idx="8913">
                  <c:v>57</c:v>
                </c:pt>
                <c:pt idx="8914">
                  <c:v>57</c:v>
                </c:pt>
                <c:pt idx="8915">
                  <c:v>57</c:v>
                </c:pt>
                <c:pt idx="8916">
                  <c:v>57</c:v>
                </c:pt>
                <c:pt idx="8917">
                  <c:v>57</c:v>
                </c:pt>
                <c:pt idx="8918">
                  <c:v>57</c:v>
                </c:pt>
                <c:pt idx="8919">
                  <c:v>57</c:v>
                </c:pt>
                <c:pt idx="8920">
                  <c:v>57</c:v>
                </c:pt>
                <c:pt idx="8921">
                  <c:v>57</c:v>
                </c:pt>
                <c:pt idx="8922">
                  <c:v>57</c:v>
                </c:pt>
                <c:pt idx="8923">
                  <c:v>57</c:v>
                </c:pt>
                <c:pt idx="8924">
                  <c:v>57</c:v>
                </c:pt>
                <c:pt idx="8925">
                  <c:v>57</c:v>
                </c:pt>
                <c:pt idx="8926">
                  <c:v>57</c:v>
                </c:pt>
                <c:pt idx="8927">
                  <c:v>57</c:v>
                </c:pt>
                <c:pt idx="8928">
                  <c:v>57</c:v>
                </c:pt>
                <c:pt idx="8929">
                  <c:v>57</c:v>
                </c:pt>
                <c:pt idx="8930">
                  <c:v>57</c:v>
                </c:pt>
                <c:pt idx="8931">
                  <c:v>57</c:v>
                </c:pt>
                <c:pt idx="8932">
                  <c:v>57</c:v>
                </c:pt>
                <c:pt idx="8933">
                  <c:v>57</c:v>
                </c:pt>
                <c:pt idx="8934">
                  <c:v>57</c:v>
                </c:pt>
                <c:pt idx="8935">
                  <c:v>57</c:v>
                </c:pt>
                <c:pt idx="8936">
                  <c:v>57</c:v>
                </c:pt>
                <c:pt idx="8937">
                  <c:v>57</c:v>
                </c:pt>
                <c:pt idx="8938">
                  <c:v>57</c:v>
                </c:pt>
                <c:pt idx="8939">
                  <c:v>57</c:v>
                </c:pt>
                <c:pt idx="8940">
                  <c:v>57</c:v>
                </c:pt>
                <c:pt idx="8941">
                  <c:v>57</c:v>
                </c:pt>
                <c:pt idx="8942">
                  <c:v>57</c:v>
                </c:pt>
                <c:pt idx="8943">
                  <c:v>57</c:v>
                </c:pt>
                <c:pt idx="8944">
                  <c:v>57</c:v>
                </c:pt>
                <c:pt idx="8945">
                  <c:v>57</c:v>
                </c:pt>
                <c:pt idx="8946">
                  <c:v>57</c:v>
                </c:pt>
                <c:pt idx="8947">
                  <c:v>57</c:v>
                </c:pt>
                <c:pt idx="8948">
                  <c:v>57</c:v>
                </c:pt>
                <c:pt idx="8949">
                  <c:v>57</c:v>
                </c:pt>
                <c:pt idx="8950">
                  <c:v>57</c:v>
                </c:pt>
                <c:pt idx="8951">
                  <c:v>57</c:v>
                </c:pt>
                <c:pt idx="8952">
                  <c:v>57</c:v>
                </c:pt>
                <c:pt idx="8953">
                  <c:v>57</c:v>
                </c:pt>
                <c:pt idx="8954">
                  <c:v>57</c:v>
                </c:pt>
                <c:pt idx="8955">
                  <c:v>57</c:v>
                </c:pt>
                <c:pt idx="8956">
                  <c:v>57</c:v>
                </c:pt>
                <c:pt idx="8957">
                  <c:v>57</c:v>
                </c:pt>
                <c:pt idx="8958">
                  <c:v>57</c:v>
                </c:pt>
                <c:pt idx="8959">
                  <c:v>57</c:v>
                </c:pt>
                <c:pt idx="8960">
                  <c:v>57</c:v>
                </c:pt>
                <c:pt idx="8961">
                  <c:v>57</c:v>
                </c:pt>
                <c:pt idx="8962">
                  <c:v>57</c:v>
                </c:pt>
                <c:pt idx="8963">
                  <c:v>57</c:v>
                </c:pt>
                <c:pt idx="8964">
                  <c:v>57</c:v>
                </c:pt>
                <c:pt idx="8965">
                  <c:v>57</c:v>
                </c:pt>
                <c:pt idx="8966">
                  <c:v>57</c:v>
                </c:pt>
                <c:pt idx="8967">
                  <c:v>57</c:v>
                </c:pt>
                <c:pt idx="8968">
                  <c:v>57</c:v>
                </c:pt>
                <c:pt idx="8969">
                  <c:v>57</c:v>
                </c:pt>
                <c:pt idx="8970">
                  <c:v>57</c:v>
                </c:pt>
                <c:pt idx="8971">
                  <c:v>57</c:v>
                </c:pt>
                <c:pt idx="8972">
                  <c:v>57</c:v>
                </c:pt>
                <c:pt idx="8973">
                  <c:v>57</c:v>
                </c:pt>
                <c:pt idx="8974">
                  <c:v>57</c:v>
                </c:pt>
                <c:pt idx="8975">
                  <c:v>57</c:v>
                </c:pt>
                <c:pt idx="8976">
                  <c:v>57</c:v>
                </c:pt>
                <c:pt idx="8977">
                  <c:v>57</c:v>
                </c:pt>
                <c:pt idx="8978">
                  <c:v>57</c:v>
                </c:pt>
                <c:pt idx="8979">
                  <c:v>57</c:v>
                </c:pt>
                <c:pt idx="8980">
                  <c:v>57</c:v>
                </c:pt>
                <c:pt idx="8981">
                  <c:v>57</c:v>
                </c:pt>
                <c:pt idx="8982">
                  <c:v>57</c:v>
                </c:pt>
                <c:pt idx="8983">
                  <c:v>57</c:v>
                </c:pt>
                <c:pt idx="8984">
                  <c:v>57</c:v>
                </c:pt>
                <c:pt idx="8985">
                  <c:v>57</c:v>
                </c:pt>
                <c:pt idx="8986">
                  <c:v>57</c:v>
                </c:pt>
                <c:pt idx="8987">
                  <c:v>57</c:v>
                </c:pt>
                <c:pt idx="8988">
                  <c:v>57</c:v>
                </c:pt>
                <c:pt idx="8989">
                  <c:v>57</c:v>
                </c:pt>
                <c:pt idx="8990">
                  <c:v>57</c:v>
                </c:pt>
                <c:pt idx="8991">
                  <c:v>57</c:v>
                </c:pt>
                <c:pt idx="8992">
                  <c:v>57</c:v>
                </c:pt>
                <c:pt idx="8993">
                  <c:v>57</c:v>
                </c:pt>
                <c:pt idx="8994">
                  <c:v>57</c:v>
                </c:pt>
                <c:pt idx="8995">
                  <c:v>57</c:v>
                </c:pt>
                <c:pt idx="8996">
                  <c:v>57</c:v>
                </c:pt>
                <c:pt idx="8997">
                  <c:v>57</c:v>
                </c:pt>
                <c:pt idx="8998">
                  <c:v>57</c:v>
                </c:pt>
                <c:pt idx="8999">
                  <c:v>57</c:v>
                </c:pt>
                <c:pt idx="9000">
                  <c:v>57</c:v>
                </c:pt>
                <c:pt idx="9001">
                  <c:v>57</c:v>
                </c:pt>
                <c:pt idx="9002">
                  <c:v>57</c:v>
                </c:pt>
                <c:pt idx="9003">
                  <c:v>57</c:v>
                </c:pt>
                <c:pt idx="9004">
                  <c:v>57</c:v>
                </c:pt>
                <c:pt idx="9005">
                  <c:v>57</c:v>
                </c:pt>
                <c:pt idx="9006">
                  <c:v>57</c:v>
                </c:pt>
                <c:pt idx="9007">
                  <c:v>57</c:v>
                </c:pt>
                <c:pt idx="9008">
                  <c:v>57</c:v>
                </c:pt>
                <c:pt idx="9009">
                  <c:v>57</c:v>
                </c:pt>
                <c:pt idx="9010">
                  <c:v>57</c:v>
                </c:pt>
                <c:pt idx="9011">
                  <c:v>57</c:v>
                </c:pt>
                <c:pt idx="9012">
                  <c:v>57</c:v>
                </c:pt>
                <c:pt idx="9013">
                  <c:v>57</c:v>
                </c:pt>
                <c:pt idx="9014">
                  <c:v>57</c:v>
                </c:pt>
                <c:pt idx="9015">
                  <c:v>57</c:v>
                </c:pt>
                <c:pt idx="9016">
                  <c:v>57</c:v>
                </c:pt>
                <c:pt idx="9017">
                  <c:v>57</c:v>
                </c:pt>
                <c:pt idx="9018">
                  <c:v>57</c:v>
                </c:pt>
                <c:pt idx="9019">
                  <c:v>57</c:v>
                </c:pt>
                <c:pt idx="9020">
                  <c:v>57</c:v>
                </c:pt>
                <c:pt idx="9021">
                  <c:v>57</c:v>
                </c:pt>
                <c:pt idx="9022">
                  <c:v>57</c:v>
                </c:pt>
                <c:pt idx="9023">
                  <c:v>57</c:v>
                </c:pt>
                <c:pt idx="9024">
                  <c:v>57</c:v>
                </c:pt>
                <c:pt idx="9025">
                  <c:v>57</c:v>
                </c:pt>
                <c:pt idx="9026">
                  <c:v>57</c:v>
                </c:pt>
                <c:pt idx="9027">
                  <c:v>57</c:v>
                </c:pt>
                <c:pt idx="9028">
                  <c:v>57</c:v>
                </c:pt>
                <c:pt idx="9029">
                  <c:v>57</c:v>
                </c:pt>
                <c:pt idx="9030">
                  <c:v>57</c:v>
                </c:pt>
                <c:pt idx="9031">
                  <c:v>57</c:v>
                </c:pt>
                <c:pt idx="9032">
                  <c:v>57</c:v>
                </c:pt>
                <c:pt idx="9033">
                  <c:v>57</c:v>
                </c:pt>
                <c:pt idx="9034">
                  <c:v>57</c:v>
                </c:pt>
                <c:pt idx="9035">
                  <c:v>57</c:v>
                </c:pt>
                <c:pt idx="9036">
                  <c:v>57</c:v>
                </c:pt>
                <c:pt idx="9037">
                  <c:v>57</c:v>
                </c:pt>
                <c:pt idx="9038">
                  <c:v>57</c:v>
                </c:pt>
                <c:pt idx="9039">
                  <c:v>57</c:v>
                </c:pt>
                <c:pt idx="9040">
                  <c:v>57</c:v>
                </c:pt>
                <c:pt idx="9041">
                  <c:v>57</c:v>
                </c:pt>
                <c:pt idx="9042">
                  <c:v>57</c:v>
                </c:pt>
                <c:pt idx="9043">
                  <c:v>57</c:v>
                </c:pt>
                <c:pt idx="9044">
                  <c:v>57</c:v>
                </c:pt>
                <c:pt idx="9045">
                  <c:v>57</c:v>
                </c:pt>
                <c:pt idx="9046">
                  <c:v>57</c:v>
                </c:pt>
                <c:pt idx="9047">
                  <c:v>57</c:v>
                </c:pt>
                <c:pt idx="9048">
                  <c:v>56</c:v>
                </c:pt>
                <c:pt idx="9049">
                  <c:v>56</c:v>
                </c:pt>
                <c:pt idx="9050">
                  <c:v>56</c:v>
                </c:pt>
                <c:pt idx="9051">
                  <c:v>56</c:v>
                </c:pt>
                <c:pt idx="9052">
                  <c:v>56</c:v>
                </c:pt>
                <c:pt idx="9053">
                  <c:v>56</c:v>
                </c:pt>
                <c:pt idx="9054">
                  <c:v>56</c:v>
                </c:pt>
                <c:pt idx="9055">
                  <c:v>56</c:v>
                </c:pt>
                <c:pt idx="9056">
                  <c:v>56</c:v>
                </c:pt>
                <c:pt idx="9057">
                  <c:v>56</c:v>
                </c:pt>
                <c:pt idx="9058">
                  <c:v>56</c:v>
                </c:pt>
                <c:pt idx="9059">
                  <c:v>56</c:v>
                </c:pt>
                <c:pt idx="9060">
                  <c:v>56</c:v>
                </c:pt>
                <c:pt idx="9061">
                  <c:v>56</c:v>
                </c:pt>
                <c:pt idx="9062">
                  <c:v>56</c:v>
                </c:pt>
                <c:pt idx="9063">
                  <c:v>56</c:v>
                </c:pt>
                <c:pt idx="9064">
                  <c:v>56</c:v>
                </c:pt>
                <c:pt idx="9065">
                  <c:v>56</c:v>
                </c:pt>
                <c:pt idx="9066">
                  <c:v>56</c:v>
                </c:pt>
                <c:pt idx="9067">
                  <c:v>56</c:v>
                </c:pt>
                <c:pt idx="9068">
                  <c:v>56</c:v>
                </c:pt>
                <c:pt idx="9069">
                  <c:v>56</c:v>
                </c:pt>
                <c:pt idx="9070">
                  <c:v>56</c:v>
                </c:pt>
                <c:pt idx="9071">
                  <c:v>56</c:v>
                </c:pt>
                <c:pt idx="9072">
                  <c:v>56</c:v>
                </c:pt>
                <c:pt idx="9073">
                  <c:v>56</c:v>
                </c:pt>
                <c:pt idx="9074">
                  <c:v>56</c:v>
                </c:pt>
                <c:pt idx="9075">
                  <c:v>56</c:v>
                </c:pt>
                <c:pt idx="9076">
                  <c:v>56</c:v>
                </c:pt>
                <c:pt idx="9077">
                  <c:v>56</c:v>
                </c:pt>
                <c:pt idx="9078">
                  <c:v>56</c:v>
                </c:pt>
                <c:pt idx="9079">
                  <c:v>56</c:v>
                </c:pt>
                <c:pt idx="9080">
                  <c:v>56</c:v>
                </c:pt>
                <c:pt idx="9081">
                  <c:v>56</c:v>
                </c:pt>
                <c:pt idx="9082">
                  <c:v>56</c:v>
                </c:pt>
                <c:pt idx="9083">
                  <c:v>56</c:v>
                </c:pt>
                <c:pt idx="9084">
                  <c:v>56</c:v>
                </c:pt>
                <c:pt idx="9085">
                  <c:v>56</c:v>
                </c:pt>
                <c:pt idx="9086">
                  <c:v>56</c:v>
                </c:pt>
                <c:pt idx="9087">
                  <c:v>56</c:v>
                </c:pt>
                <c:pt idx="9088">
                  <c:v>56</c:v>
                </c:pt>
                <c:pt idx="9089">
                  <c:v>56</c:v>
                </c:pt>
                <c:pt idx="9090">
                  <c:v>56</c:v>
                </c:pt>
                <c:pt idx="9091">
                  <c:v>56</c:v>
                </c:pt>
                <c:pt idx="9092">
                  <c:v>56</c:v>
                </c:pt>
                <c:pt idx="9093">
                  <c:v>56</c:v>
                </c:pt>
                <c:pt idx="9094">
                  <c:v>56</c:v>
                </c:pt>
                <c:pt idx="9095">
                  <c:v>56</c:v>
                </c:pt>
                <c:pt idx="9096">
                  <c:v>56</c:v>
                </c:pt>
                <c:pt idx="9097">
                  <c:v>56</c:v>
                </c:pt>
                <c:pt idx="9098">
                  <c:v>56</c:v>
                </c:pt>
                <c:pt idx="9099">
                  <c:v>56</c:v>
                </c:pt>
                <c:pt idx="9100">
                  <c:v>56</c:v>
                </c:pt>
                <c:pt idx="9101">
                  <c:v>56</c:v>
                </c:pt>
                <c:pt idx="9102">
                  <c:v>56</c:v>
                </c:pt>
                <c:pt idx="9103">
                  <c:v>56</c:v>
                </c:pt>
                <c:pt idx="9104">
                  <c:v>56</c:v>
                </c:pt>
                <c:pt idx="9105">
                  <c:v>56</c:v>
                </c:pt>
                <c:pt idx="9106">
                  <c:v>56</c:v>
                </c:pt>
                <c:pt idx="9107">
                  <c:v>56</c:v>
                </c:pt>
                <c:pt idx="9108">
                  <c:v>56</c:v>
                </c:pt>
                <c:pt idx="9109">
                  <c:v>56</c:v>
                </c:pt>
                <c:pt idx="9110">
                  <c:v>56</c:v>
                </c:pt>
                <c:pt idx="9111">
                  <c:v>56</c:v>
                </c:pt>
                <c:pt idx="9112">
                  <c:v>56</c:v>
                </c:pt>
                <c:pt idx="9113">
                  <c:v>56</c:v>
                </c:pt>
                <c:pt idx="9114">
                  <c:v>56</c:v>
                </c:pt>
                <c:pt idx="9115">
                  <c:v>56</c:v>
                </c:pt>
                <c:pt idx="9116">
                  <c:v>56</c:v>
                </c:pt>
                <c:pt idx="9117">
                  <c:v>56</c:v>
                </c:pt>
                <c:pt idx="9118">
                  <c:v>56</c:v>
                </c:pt>
                <c:pt idx="9119">
                  <c:v>56</c:v>
                </c:pt>
                <c:pt idx="9120">
                  <c:v>56</c:v>
                </c:pt>
                <c:pt idx="9121">
                  <c:v>56</c:v>
                </c:pt>
                <c:pt idx="9122">
                  <c:v>56</c:v>
                </c:pt>
                <c:pt idx="9123">
                  <c:v>56</c:v>
                </c:pt>
                <c:pt idx="9124">
                  <c:v>56</c:v>
                </c:pt>
                <c:pt idx="9125">
                  <c:v>56</c:v>
                </c:pt>
                <c:pt idx="9126">
                  <c:v>56</c:v>
                </c:pt>
                <c:pt idx="9127">
                  <c:v>56</c:v>
                </c:pt>
                <c:pt idx="9128">
                  <c:v>56</c:v>
                </c:pt>
                <c:pt idx="9129">
                  <c:v>56</c:v>
                </c:pt>
                <c:pt idx="9130">
                  <c:v>56</c:v>
                </c:pt>
                <c:pt idx="9131">
                  <c:v>56</c:v>
                </c:pt>
                <c:pt idx="9132">
                  <c:v>56</c:v>
                </c:pt>
                <c:pt idx="9133">
                  <c:v>56</c:v>
                </c:pt>
                <c:pt idx="9134">
                  <c:v>56</c:v>
                </c:pt>
                <c:pt idx="9135">
                  <c:v>56</c:v>
                </c:pt>
                <c:pt idx="9136">
                  <c:v>56</c:v>
                </c:pt>
                <c:pt idx="9137">
                  <c:v>56</c:v>
                </c:pt>
                <c:pt idx="9138">
                  <c:v>56</c:v>
                </c:pt>
                <c:pt idx="9139">
                  <c:v>56</c:v>
                </c:pt>
                <c:pt idx="9140">
                  <c:v>56</c:v>
                </c:pt>
                <c:pt idx="9141">
                  <c:v>56</c:v>
                </c:pt>
                <c:pt idx="9142">
                  <c:v>56</c:v>
                </c:pt>
                <c:pt idx="9143">
                  <c:v>56</c:v>
                </c:pt>
                <c:pt idx="9144">
                  <c:v>56</c:v>
                </c:pt>
                <c:pt idx="9145">
                  <c:v>56</c:v>
                </c:pt>
                <c:pt idx="9146">
                  <c:v>56</c:v>
                </c:pt>
                <c:pt idx="9147">
                  <c:v>56</c:v>
                </c:pt>
                <c:pt idx="9148">
                  <c:v>56</c:v>
                </c:pt>
                <c:pt idx="9149">
                  <c:v>56</c:v>
                </c:pt>
                <c:pt idx="9150">
                  <c:v>56</c:v>
                </c:pt>
                <c:pt idx="9151">
                  <c:v>56</c:v>
                </c:pt>
                <c:pt idx="9152">
                  <c:v>56</c:v>
                </c:pt>
                <c:pt idx="9153">
                  <c:v>56</c:v>
                </c:pt>
                <c:pt idx="9154">
                  <c:v>56</c:v>
                </c:pt>
                <c:pt idx="9155">
                  <c:v>56</c:v>
                </c:pt>
                <c:pt idx="9156">
                  <c:v>56</c:v>
                </c:pt>
                <c:pt idx="9157">
                  <c:v>56</c:v>
                </c:pt>
                <c:pt idx="9158">
                  <c:v>56</c:v>
                </c:pt>
                <c:pt idx="9159">
                  <c:v>56</c:v>
                </c:pt>
                <c:pt idx="9160">
                  <c:v>56</c:v>
                </c:pt>
                <c:pt idx="9161">
                  <c:v>56</c:v>
                </c:pt>
                <c:pt idx="9162">
                  <c:v>56</c:v>
                </c:pt>
                <c:pt idx="9163">
                  <c:v>56</c:v>
                </c:pt>
                <c:pt idx="9164">
                  <c:v>56</c:v>
                </c:pt>
                <c:pt idx="9165">
                  <c:v>56</c:v>
                </c:pt>
                <c:pt idx="9166">
                  <c:v>56</c:v>
                </c:pt>
                <c:pt idx="9167">
                  <c:v>56</c:v>
                </c:pt>
                <c:pt idx="9168">
                  <c:v>56</c:v>
                </c:pt>
                <c:pt idx="9169">
                  <c:v>56</c:v>
                </c:pt>
                <c:pt idx="9170">
                  <c:v>56</c:v>
                </c:pt>
                <c:pt idx="9171">
                  <c:v>56</c:v>
                </c:pt>
                <c:pt idx="9172">
                  <c:v>56</c:v>
                </c:pt>
                <c:pt idx="9173">
                  <c:v>56</c:v>
                </c:pt>
                <c:pt idx="9174">
                  <c:v>56</c:v>
                </c:pt>
                <c:pt idx="9175">
                  <c:v>56</c:v>
                </c:pt>
                <c:pt idx="9176">
                  <c:v>56</c:v>
                </c:pt>
                <c:pt idx="9177">
                  <c:v>56</c:v>
                </c:pt>
                <c:pt idx="9178">
                  <c:v>56</c:v>
                </c:pt>
                <c:pt idx="9179">
                  <c:v>56</c:v>
                </c:pt>
                <c:pt idx="9180">
                  <c:v>56</c:v>
                </c:pt>
                <c:pt idx="9181">
                  <c:v>56</c:v>
                </c:pt>
                <c:pt idx="9182">
                  <c:v>56</c:v>
                </c:pt>
                <c:pt idx="9183">
                  <c:v>56</c:v>
                </c:pt>
                <c:pt idx="9184">
                  <c:v>56</c:v>
                </c:pt>
                <c:pt idx="9185">
                  <c:v>56</c:v>
                </c:pt>
                <c:pt idx="9186">
                  <c:v>56</c:v>
                </c:pt>
                <c:pt idx="9187">
                  <c:v>56</c:v>
                </c:pt>
                <c:pt idx="9188">
                  <c:v>56</c:v>
                </c:pt>
                <c:pt idx="9189">
                  <c:v>56</c:v>
                </c:pt>
                <c:pt idx="9190">
                  <c:v>56</c:v>
                </c:pt>
                <c:pt idx="9191">
                  <c:v>56</c:v>
                </c:pt>
                <c:pt idx="9192">
                  <c:v>56</c:v>
                </c:pt>
                <c:pt idx="9193">
                  <c:v>56</c:v>
                </c:pt>
                <c:pt idx="9194">
                  <c:v>56</c:v>
                </c:pt>
                <c:pt idx="9195">
                  <c:v>56</c:v>
                </c:pt>
                <c:pt idx="9196">
                  <c:v>56</c:v>
                </c:pt>
                <c:pt idx="9197">
                  <c:v>56</c:v>
                </c:pt>
                <c:pt idx="9198">
                  <c:v>56</c:v>
                </c:pt>
                <c:pt idx="9199">
                  <c:v>56</c:v>
                </c:pt>
                <c:pt idx="9200">
                  <c:v>56</c:v>
                </c:pt>
                <c:pt idx="9201">
                  <c:v>56</c:v>
                </c:pt>
                <c:pt idx="9202">
                  <c:v>56</c:v>
                </c:pt>
                <c:pt idx="9203">
                  <c:v>56</c:v>
                </c:pt>
                <c:pt idx="9204">
                  <c:v>56</c:v>
                </c:pt>
                <c:pt idx="9205">
                  <c:v>56</c:v>
                </c:pt>
                <c:pt idx="9206">
                  <c:v>56</c:v>
                </c:pt>
                <c:pt idx="9207">
                  <c:v>56</c:v>
                </c:pt>
                <c:pt idx="9208">
                  <c:v>56</c:v>
                </c:pt>
                <c:pt idx="9209">
                  <c:v>56</c:v>
                </c:pt>
                <c:pt idx="9210">
                  <c:v>56</c:v>
                </c:pt>
                <c:pt idx="9211">
                  <c:v>56</c:v>
                </c:pt>
                <c:pt idx="9212">
                  <c:v>56</c:v>
                </c:pt>
                <c:pt idx="9213">
                  <c:v>56</c:v>
                </c:pt>
                <c:pt idx="9214">
                  <c:v>56</c:v>
                </c:pt>
                <c:pt idx="9215">
                  <c:v>56</c:v>
                </c:pt>
                <c:pt idx="9216">
                  <c:v>55</c:v>
                </c:pt>
                <c:pt idx="9217">
                  <c:v>55</c:v>
                </c:pt>
                <c:pt idx="9218">
                  <c:v>55</c:v>
                </c:pt>
                <c:pt idx="9219">
                  <c:v>55</c:v>
                </c:pt>
                <c:pt idx="9220">
                  <c:v>55</c:v>
                </c:pt>
                <c:pt idx="9221">
                  <c:v>55</c:v>
                </c:pt>
                <c:pt idx="9222">
                  <c:v>55</c:v>
                </c:pt>
                <c:pt idx="9223">
                  <c:v>55</c:v>
                </c:pt>
                <c:pt idx="9224">
                  <c:v>55</c:v>
                </c:pt>
                <c:pt idx="9225">
                  <c:v>55</c:v>
                </c:pt>
                <c:pt idx="9226">
                  <c:v>55</c:v>
                </c:pt>
                <c:pt idx="9227">
                  <c:v>55</c:v>
                </c:pt>
                <c:pt idx="9228">
                  <c:v>55</c:v>
                </c:pt>
                <c:pt idx="9229">
                  <c:v>55</c:v>
                </c:pt>
                <c:pt idx="9230">
                  <c:v>55</c:v>
                </c:pt>
                <c:pt idx="9231">
                  <c:v>55</c:v>
                </c:pt>
                <c:pt idx="9232">
                  <c:v>55</c:v>
                </c:pt>
                <c:pt idx="9233">
                  <c:v>55</c:v>
                </c:pt>
                <c:pt idx="9234">
                  <c:v>55</c:v>
                </c:pt>
                <c:pt idx="9235">
                  <c:v>55</c:v>
                </c:pt>
                <c:pt idx="9236">
                  <c:v>55</c:v>
                </c:pt>
                <c:pt idx="9237">
                  <c:v>55</c:v>
                </c:pt>
                <c:pt idx="9238">
                  <c:v>55</c:v>
                </c:pt>
                <c:pt idx="9239">
                  <c:v>55</c:v>
                </c:pt>
                <c:pt idx="9240">
                  <c:v>55</c:v>
                </c:pt>
                <c:pt idx="9241">
                  <c:v>55</c:v>
                </c:pt>
                <c:pt idx="9242">
                  <c:v>55</c:v>
                </c:pt>
                <c:pt idx="9243">
                  <c:v>55</c:v>
                </c:pt>
                <c:pt idx="9244">
                  <c:v>55</c:v>
                </c:pt>
                <c:pt idx="9245">
                  <c:v>55</c:v>
                </c:pt>
                <c:pt idx="9246">
                  <c:v>55</c:v>
                </c:pt>
                <c:pt idx="9247">
                  <c:v>55</c:v>
                </c:pt>
                <c:pt idx="9248">
                  <c:v>55</c:v>
                </c:pt>
                <c:pt idx="9249">
                  <c:v>55</c:v>
                </c:pt>
                <c:pt idx="9250">
                  <c:v>55</c:v>
                </c:pt>
                <c:pt idx="9251">
                  <c:v>55</c:v>
                </c:pt>
                <c:pt idx="9252">
                  <c:v>55</c:v>
                </c:pt>
                <c:pt idx="9253">
                  <c:v>55</c:v>
                </c:pt>
                <c:pt idx="9254">
                  <c:v>55</c:v>
                </c:pt>
                <c:pt idx="9255">
                  <c:v>55</c:v>
                </c:pt>
                <c:pt idx="9256">
                  <c:v>55</c:v>
                </c:pt>
                <c:pt idx="9257">
                  <c:v>55</c:v>
                </c:pt>
                <c:pt idx="9258">
                  <c:v>55</c:v>
                </c:pt>
                <c:pt idx="9259">
                  <c:v>55</c:v>
                </c:pt>
                <c:pt idx="9260">
                  <c:v>55</c:v>
                </c:pt>
                <c:pt idx="9261">
                  <c:v>55</c:v>
                </c:pt>
                <c:pt idx="9262">
                  <c:v>55</c:v>
                </c:pt>
                <c:pt idx="9263">
                  <c:v>55</c:v>
                </c:pt>
                <c:pt idx="9264">
                  <c:v>55</c:v>
                </c:pt>
                <c:pt idx="9265">
                  <c:v>55</c:v>
                </c:pt>
                <c:pt idx="9266">
                  <c:v>55</c:v>
                </c:pt>
                <c:pt idx="9267">
                  <c:v>55</c:v>
                </c:pt>
                <c:pt idx="9268">
                  <c:v>55</c:v>
                </c:pt>
                <c:pt idx="9269">
                  <c:v>55</c:v>
                </c:pt>
                <c:pt idx="9270">
                  <c:v>55</c:v>
                </c:pt>
                <c:pt idx="9271">
                  <c:v>55</c:v>
                </c:pt>
                <c:pt idx="9272">
                  <c:v>55</c:v>
                </c:pt>
                <c:pt idx="9273">
                  <c:v>55</c:v>
                </c:pt>
                <c:pt idx="9274">
                  <c:v>55</c:v>
                </c:pt>
                <c:pt idx="9275">
                  <c:v>55</c:v>
                </c:pt>
                <c:pt idx="9276">
                  <c:v>55</c:v>
                </c:pt>
                <c:pt idx="9277">
                  <c:v>55</c:v>
                </c:pt>
                <c:pt idx="9278">
                  <c:v>55</c:v>
                </c:pt>
                <c:pt idx="9279">
                  <c:v>55</c:v>
                </c:pt>
                <c:pt idx="9280">
                  <c:v>55</c:v>
                </c:pt>
                <c:pt idx="9281">
                  <c:v>55</c:v>
                </c:pt>
                <c:pt idx="9282">
                  <c:v>55</c:v>
                </c:pt>
                <c:pt idx="9283">
                  <c:v>55</c:v>
                </c:pt>
                <c:pt idx="9284">
                  <c:v>55</c:v>
                </c:pt>
                <c:pt idx="9285">
                  <c:v>55</c:v>
                </c:pt>
                <c:pt idx="9286">
                  <c:v>55</c:v>
                </c:pt>
                <c:pt idx="9287">
                  <c:v>55</c:v>
                </c:pt>
                <c:pt idx="9288">
                  <c:v>55</c:v>
                </c:pt>
                <c:pt idx="9289">
                  <c:v>55</c:v>
                </c:pt>
                <c:pt idx="9290">
                  <c:v>55</c:v>
                </c:pt>
                <c:pt idx="9291">
                  <c:v>55</c:v>
                </c:pt>
                <c:pt idx="9292">
                  <c:v>55</c:v>
                </c:pt>
                <c:pt idx="9293">
                  <c:v>55</c:v>
                </c:pt>
                <c:pt idx="9294">
                  <c:v>55</c:v>
                </c:pt>
                <c:pt idx="9295">
                  <c:v>55</c:v>
                </c:pt>
                <c:pt idx="9296">
                  <c:v>55</c:v>
                </c:pt>
                <c:pt idx="9297">
                  <c:v>55</c:v>
                </c:pt>
                <c:pt idx="9298">
                  <c:v>55</c:v>
                </c:pt>
                <c:pt idx="9299">
                  <c:v>55</c:v>
                </c:pt>
                <c:pt idx="9300">
                  <c:v>55</c:v>
                </c:pt>
                <c:pt idx="9301">
                  <c:v>55</c:v>
                </c:pt>
                <c:pt idx="9302">
                  <c:v>55</c:v>
                </c:pt>
                <c:pt idx="9303">
                  <c:v>55</c:v>
                </c:pt>
                <c:pt idx="9304">
                  <c:v>55</c:v>
                </c:pt>
                <c:pt idx="9305">
                  <c:v>55</c:v>
                </c:pt>
                <c:pt idx="9306">
                  <c:v>55</c:v>
                </c:pt>
                <c:pt idx="9307">
                  <c:v>55</c:v>
                </c:pt>
                <c:pt idx="9308">
                  <c:v>55</c:v>
                </c:pt>
                <c:pt idx="9309">
                  <c:v>55</c:v>
                </c:pt>
                <c:pt idx="9310">
                  <c:v>55</c:v>
                </c:pt>
                <c:pt idx="9311">
                  <c:v>55</c:v>
                </c:pt>
                <c:pt idx="9312">
                  <c:v>55</c:v>
                </c:pt>
                <c:pt idx="9313">
                  <c:v>55</c:v>
                </c:pt>
                <c:pt idx="9314">
                  <c:v>55</c:v>
                </c:pt>
                <c:pt idx="9315">
                  <c:v>55</c:v>
                </c:pt>
                <c:pt idx="9316">
                  <c:v>55</c:v>
                </c:pt>
                <c:pt idx="9317">
                  <c:v>55</c:v>
                </c:pt>
                <c:pt idx="9318">
                  <c:v>55</c:v>
                </c:pt>
                <c:pt idx="9319">
                  <c:v>55</c:v>
                </c:pt>
                <c:pt idx="9320">
                  <c:v>55</c:v>
                </c:pt>
                <c:pt idx="9321">
                  <c:v>55</c:v>
                </c:pt>
                <c:pt idx="9322">
                  <c:v>55</c:v>
                </c:pt>
                <c:pt idx="9323">
                  <c:v>55</c:v>
                </c:pt>
                <c:pt idx="9324">
                  <c:v>55</c:v>
                </c:pt>
                <c:pt idx="9325">
                  <c:v>55</c:v>
                </c:pt>
                <c:pt idx="9326">
                  <c:v>55</c:v>
                </c:pt>
                <c:pt idx="9327">
                  <c:v>55</c:v>
                </c:pt>
                <c:pt idx="9328">
                  <c:v>55</c:v>
                </c:pt>
                <c:pt idx="9329">
                  <c:v>55</c:v>
                </c:pt>
                <c:pt idx="9330">
                  <c:v>55</c:v>
                </c:pt>
                <c:pt idx="9331">
                  <c:v>55</c:v>
                </c:pt>
                <c:pt idx="9332">
                  <c:v>55</c:v>
                </c:pt>
                <c:pt idx="9333">
                  <c:v>55</c:v>
                </c:pt>
                <c:pt idx="9334">
                  <c:v>55</c:v>
                </c:pt>
                <c:pt idx="9335">
                  <c:v>55</c:v>
                </c:pt>
                <c:pt idx="9336">
                  <c:v>55</c:v>
                </c:pt>
                <c:pt idx="9337">
                  <c:v>55</c:v>
                </c:pt>
                <c:pt idx="9338">
                  <c:v>55</c:v>
                </c:pt>
                <c:pt idx="9339">
                  <c:v>55</c:v>
                </c:pt>
                <c:pt idx="9340">
                  <c:v>55</c:v>
                </c:pt>
                <c:pt idx="9341">
                  <c:v>55</c:v>
                </c:pt>
                <c:pt idx="9342">
                  <c:v>55</c:v>
                </c:pt>
                <c:pt idx="9343">
                  <c:v>55</c:v>
                </c:pt>
                <c:pt idx="9344">
                  <c:v>55</c:v>
                </c:pt>
                <c:pt idx="9345">
                  <c:v>55</c:v>
                </c:pt>
                <c:pt idx="9346">
                  <c:v>55</c:v>
                </c:pt>
                <c:pt idx="9347">
                  <c:v>55</c:v>
                </c:pt>
                <c:pt idx="9348">
                  <c:v>55</c:v>
                </c:pt>
                <c:pt idx="9349">
                  <c:v>55</c:v>
                </c:pt>
                <c:pt idx="9350">
                  <c:v>55</c:v>
                </c:pt>
                <c:pt idx="9351">
                  <c:v>55</c:v>
                </c:pt>
                <c:pt idx="9352">
                  <c:v>55</c:v>
                </c:pt>
                <c:pt idx="9353">
                  <c:v>55</c:v>
                </c:pt>
                <c:pt idx="9354">
                  <c:v>55</c:v>
                </c:pt>
                <c:pt idx="9355">
                  <c:v>55</c:v>
                </c:pt>
                <c:pt idx="9356">
                  <c:v>55</c:v>
                </c:pt>
                <c:pt idx="9357">
                  <c:v>55</c:v>
                </c:pt>
                <c:pt idx="9358">
                  <c:v>55</c:v>
                </c:pt>
                <c:pt idx="9359">
                  <c:v>55</c:v>
                </c:pt>
                <c:pt idx="9360">
                  <c:v>55</c:v>
                </c:pt>
                <c:pt idx="9361">
                  <c:v>55</c:v>
                </c:pt>
                <c:pt idx="9362">
                  <c:v>55</c:v>
                </c:pt>
                <c:pt idx="9363">
                  <c:v>55</c:v>
                </c:pt>
                <c:pt idx="9364">
                  <c:v>55</c:v>
                </c:pt>
                <c:pt idx="9365">
                  <c:v>55</c:v>
                </c:pt>
                <c:pt idx="9366">
                  <c:v>55</c:v>
                </c:pt>
                <c:pt idx="9367">
                  <c:v>55</c:v>
                </c:pt>
                <c:pt idx="9368">
                  <c:v>55</c:v>
                </c:pt>
                <c:pt idx="9369">
                  <c:v>55</c:v>
                </c:pt>
                <c:pt idx="9370">
                  <c:v>55</c:v>
                </c:pt>
                <c:pt idx="9371">
                  <c:v>55</c:v>
                </c:pt>
                <c:pt idx="9372">
                  <c:v>55</c:v>
                </c:pt>
                <c:pt idx="9373">
                  <c:v>55</c:v>
                </c:pt>
                <c:pt idx="9374">
                  <c:v>55</c:v>
                </c:pt>
                <c:pt idx="9375">
                  <c:v>55</c:v>
                </c:pt>
                <c:pt idx="9376">
                  <c:v>55</c:v>
                </c:pt>
                <c:pt idx="9377">
                  <c:v>55</c:v>
                </c:pt>
                <c:pt idx="9378">
                  <c:v>55</c:v>
                </c:pt>
                <c:pt idx="9379">
                  <c:v>55</c:v>
                </c:pt>
                <c:pt idx="9380">
                  <c:v>55</c:v>
                </c:pt>
                <c:pt idx="9381">
                  <c:v>55</c:v>
                </c:pt>
                <c:pt idx="9382">
                  <c:v>55</c:v>
                </c:pt>
                <c:pt idx="9383">
                  <c:v>55</c:v>
                </c:pt>
                <c:pt idx="9384">
                  <c:v>55</c:v>
                </c:pt>
                <c:pt idx="9385">
                  <c:v>55</c:v>
                </c:pt>
                <c:pt idx="9386">
                  <c:v>55</c:v>
                </c:pt>
                <c:pt idx="9387">
                  <c:v>55</c:v>
                </c:pt>
                <c:pt idx="9388">
                  <c:v>55</c:v>
                </c:pt>
                <c:pt idx="9389">
                  <c:v>55</c:v>
                </c:pt>
                <c:pt idx="9390">
                  <c:v>55</c:v>
                </c:pt>
                <c:pt idx="9391">
                  <c:v>55</c:v>
                </c:pt>
                <c:pt idx="9392">
                  <c:v>55</c:v>
                </c:pt>
                <c:pt idx="9393">
                  <c:v>55</c:v>
                </c:pt>
                <c:pt idx="9394">
                  <c:v>55</c:v>
                </c:pt>
                <c:pt idx="9395">
                  <c:v>55</c:v>
                </c:pt>
                <c:pt idx="9396">
                  <c:v>55</c:v>
                </c:pt>
                <c:pt idx="9397">
                  <c:v>55</c:v>
                </c:pt>
                <c:pt idx="9398">
                  <c:v>55</c:v>
                </c:pt>
                <c:pt idx="9399">
                  <c:v>55</c:v>
                </c:pt>
                <c:pt idx="9400">
                  <c:v>55</c:v>
                </c:pt>
                <c:pt idx="9401">
                  <c:v>55</c:v>
                </c:pt>
                <c:pt idx="9402">
                  <c:v>55</c:v>
                </c:pt>
                <c:pt idx="9403">
                  <c:v>55</c:v>
                </c:pt>
                <c:pt idx="9404">
                  <c:v>55</c:v>
                </c:pt>
                <c:pt idx="9405">
                  <c:v>55</c:v>
                </c:pt>
                <c:pt idx="9406">
                  <c:v>55</c:v>
                </c:pt>
                <c:pt idx="9407">
                  <c:v>55</c:v>
                </c:pt>
                <c:pt idx="9408">
                  <c:v>55</c:v>
                </c:pt>
                <c:pt idx="9409">
                  <c:v>55</c:v>
                </c:pt>
                <c:pt idx="9410">
                  <c:v>55</c:v>
                </c:pt>
                <c:pt idx="9411">
                  <c:v>55</c:v>
                </c:pt>
                <c:pt idx="9412">
                  <c:v>55</c:v>
                </c:pt>
                <c:pt idx="9413">
                  <c:v>55</c:v>
                </c:pt>
                <c:pt idx="9414">
                  <c:v>55</c:v>
                </c:pt>
                <c:pt idx="9415">
                  <c:v>55</c:v>
                </c:pt>
                <c:pt idx="9416">
                  <c:v>55</c:v>
                </c:pt>
                <c:pt idx="9417">
                  <c:v>55</c:v>
                </c:pt>
                <c:pt idx="9418">
                  <c:v>55</c:v>
                </c:pt>
                <c:pt idx="9419">
                  <c:v>55</c:v>
                </c:pt>
                <c:pt idx="9420">
                  <c:v>55</c:v>
                </c:pt>
                <c:pt idx="9421">
                  <c:v>55</c:v>
                </c:pt>
                <c:pt idx="9422">
                  <c:v>55</c:v>
                </c:pt>
                <c:pt idx="9423">
                  <c:v>55</c:v>
                </c:pt>
                <c:pt idx="9424">
                  <c:v>55</c:v>
                </c:pt>
                <c:pt idx="9425">
                  <c:v>55</c:v>
                </c:pt>
                <c:pt idx="9426">
                  <c:v>55</c:v>
                </c:pt>
                <c:pt idx="9427">
                  <c:v>55</c:v>
                </c:pt>
                <c:pt idx="9428">
                  <c:v>55</c:v>
                </c:pt>
                <c:pt idx="9429">
                  <c:v>55</c:v>
                </c:pt>
                <c:pt idx="9430">
                  <c:v>55</c:v>
                </c:pt>
                <c:pt idx="9431">
                  <c:v>55</c:v>
                </c:pt>
                <c:pt idx="9432">
                  <c:v>55</c:v>
                </c:pt>
                <c:pt idx="9433">
                  <c:v>55</c:v>
                </c:pt>
                <c:pt idx="9434">
                  <c:v>55</c:v>
                </c:pt>
                <c:pt idx="9435">
                  <c:v>55</c:v>
                </c:pt>
                <c:pt idx="9436">
                  <c:v>55</c:v>
                </c:pt>
                <c:pt idx="9437">
                  <c:v>55</c:v>
                </c:pt>
                <c:pt idx="9438">
                  <c:v>55</c:v>
                </c:pt>
                <c:pt idx="9439">
                  <c:v>55</c:v>
                </c:pt>
                <c:pt idx="9440">
                  <c:v>55</c:v>
                </c:pt>
                <c:pt idx="9441">
                  <c:v>55</c:v>
                </c:pt>
                <c:pt idx="9442">
                  <c:v>55</c:v>
                </c:pt>
                <c:pt idx="9443">
                  <c:v>55</c:v>
                </c:pt>
                <c:pt idx="9444">
                  <c:v>55</c:v>
                </c:pt>
                <c:pt idx="9445">
                  <c:v>55</c:v>
                </c:pt>
                <c:pt idx="9446">
                  <c:v>55</c:v>
                </c:pt>
                <c:pt idx="9447">
                  <c:v>55</c:v>
                </c:pt>
                <c:pt idx="9448">
                  <c:v>55</c:v>
                </c:pt>
                <c:pt idx="9449">
                  <c:v>55</c:v>
                </c:pt>
                <c:pt idx="9450">
                  <c:v>55</c:v>
                </c:pt>
                <c:pt idx="9451">
                  <c:v>55</c:v>
                </c:pt>
                <c:pt idx="9452">
                  <c:v>55</c:v>
                </c:pt>
                <c:pt idx="9453">
                  <c:v>55</c:v>
                </c:pt>
                <c:pt idx="9454">
                  <c:v>55</c:v>
                </c:pt>
                <c:pt idx="9455">
                  <c:v>55</c:v>
                </c:pt>
                <c:pt idx="9456">
                  <c:v>55</c:v>
                </c:pt>
                <c:pt idx="9457">
                  <c:v>55</c:v>
                </c:pt>
                <c:pt idx="9458">
                  <c:v>55</c:v>
                </c:pt>
                <c:pt idx="9459">
                  <c:v>55</c:v>
                </c:pt>
                <c:pt idx="9460">
                  <c:v>55</c:v>
                </c:pt>
                <c:pt idx="9461">
                  <c:v>55</c:v>
                </c:pt>
                <c:pt idx="9462">
                  <c:v>55</c:v>
                </c:pt>
                <c:pt idx="9463">
                  <c:v>55</c:v>
                </c:pt>
                <c:pt idx="9464">
                  <c:v>55</c:v>
                </c:pt>
                <c:pt idx="9465">
                  <c:v>55</c:v>
                </c:pt>
                <c:pt idx="9466">
                  <c:v>55</c:v>
                </c:pt>
                <c:pt idx="9467">
                  <c:v>55</c:v>
                </c:pt>
                <c:pt idx="9468">
                  <c:v>55</c:v>
                </c:pt>
                <c:pt idx="9469">
                  <c:v>55</c:v>
                </c:pt>
                <c:pt idx="9470">
                  <c:v>55</c:v>
                </c:pt>
                <c:pt idx="9471">
                  <c:v>55</c:v>
                </c:pt>
                <c:pt idx="9472">
                  <c:v>55</c:v>
                </c:pt>
                <c:pt idx="9473">
                  <c:v>55</c:v>
                </c:pt>
                <c:pt idx="9474">
                  <c:v>55</c:v>
                </c:pt>
                <c:pt idx="9475">
                  <c:v>55</c:v>
                </c:pt>
                <c:pt idx="9476">
                  <c:v>55</c:v>
                </c:pt>
                <c:pt idx="9477">
                  <c:v>55</c:v>
                </c:pt>
                <c:pt idx="9478">
                  <c:v>55</c:v>
                </c:pt>
                <c:pt idx="9479">
                  <c:v>55</c:v>
                </c:pt>
                <c:pt idx="9480">
                  <c:v>55</c:v>
                </c:pt>
                <c:pt idx="9481">
                  <c:v>55</c:v>
                </c:pt>
                <c:pt idx="9482">
                  <c:v>55</c:v>
                </c:pt>
                <c:pt idx="9483">
                  <c:v>55</c:v>
                </c:pt>
                <c:pt idx="9484">
                  <c:v>55</c:v>
                </c:pt>
                <c:pt idx="9485">
                  <c:v>55</c:v>
                </c:pt>
                <c:pt idx="9486">
                  <c:v>55</c:v>
                </c:pt>
                <c:pt idx="9487">
                  <c:v>55</c:v>
                </c:pt>
                <c:pt idx="9488">
                  <c:v>55</c:v>
                </c:pt>
                <c:pt idx="9489">
                  <c:v>55</c:v>
                </c:pt>
                <c:pt idx="9490">
                  <c:v>55</c:v>
                </c:pt>
                <c:pt idx="9491">
                  <c:v>55</c:v>
                </c:pt>
                <c:pt idx="9492">
                  <c:v>55</c:v>
                </c:pt>
                <c:pt idx="9493">
                  <c:v>55</c:v>
                </c:pt>
                <c:pt idx="9494">
                  <c:v>55</c:v>
                </c:pt>
                <c:pt idx="9495">
                  <c:v>55</c:v>
                </c:pt>
                <c:pt idx="9496">
                  <c:v>55</c:v>
                </c:pt>
                <c:pt idx="9497">
                  <c:v>55</c:v>
                </c:pt>
                <c:pt idx="9498">
                  <c:v>55</c:v>
                </c:pt>
                <c:pt idx="9499">
                  <c:v>55</c:v>
                </c:pt>
                <c:pt idx="9500">
                  <c:v>55</c:v>
                </c:pt>
                <c:pt idx="9501">
                  <c:v>55</c:v>
                </c:pt>
                <c:pt idx="9502">
                  <c:v>55</c:v>
                </c:pt>
                <c:pt idx="9503">
                  <c:v>55</c:v>
                </c:pt>
                <c:pt idx="9504">
                  <c:v>55</c:v>
                </c:pt>
                <c:pt idx="9505">
                  <c:v>55</c:v>
                </c:pt>
                <c:pt idx="9506">
                  <c:v>55</c:v>
                </c:pt>
                <c:pt idx="9507">
                  <c:v>55</c:v>
                </c:pt>
                <c:pt idx="9508">
                  <c:v>55</c:v>
                </c:pt>
                <c:pt idx="9509">
                  <c:v>55</c:v>
                </c:pt>
                <c:pt idx="9510">
                  <c:v>55</c:v>
                </c:pt>
                <c:pt idx="9511">
                  <c:v>55</c:v>
                </c:pt>
                <c:pt idx="9512">
                  <c:v>55</c:v>
                </c:pt>
                <c:pt idx="9513">
                  <c:v>55</c:v>
                </c:pt>
                <c:pt idx="9514">
                  <c:v>55</c:v>
                </c:pt>
                <c:pt idx="9515">
                  <c:v>55</c:v>
                </c:pt>
                <c:pt idx="9516">
                  <c:v>55</c:v>
                </c:pt>
                <c:pt idx="9517">
                  <c:v>55</c:v>
                </c:pt>
                <c:pt idx="9518">
                  <c:v>55</c:v>
                </c:pt>
                <c:pt idx="9519">
                  <c:v>55</c:v>
                </c:pt>
                <c:pt idx="9520">
                  <c:v>55</c:v>
                </c:pt>
                <c:pt idx="9521">
                  <c:v>55</c:v>
                </c:pt>
                <c:pt idx="9522">
                  <c:v>55</c:v>
                </c:pt>
                <c:pt idx="9523">
                  <c:v>55</c:v>
                </c:pt>
                <c:pt idx="9524">
                  <c:v>55</c:v>
                </c:pt>
                <c:pt idx="9525">
                  <c:v>55</c:v>
                </c:pt>
                <c:pt idx="9526">
                  <c:v>55</c:v>
                </c:pt>
                <c:pt idx="9527">
                  <c:v>55</c:v>
                </c:pt>
                <c:pt idx="9528">
                  <c:v>55</c:v>
                </c:pt>
                <c:pt idx="9529">
                  <c:v>55</c:v>
                </c:pt>
                <c:pt idx="9530">
                  <c:v>55</c:v>
                </c:pt>
                <c:pt idx="9531">
                  <c:v>55</c:v>
                </c:pt>
                <c:pt idx="9532">
                  <c:v>55</c:v>
                </c:pt>
                <c:pt idx="9533">
                  <c:v>55</c:v>
                </c:pt>
                <c:pt idx="9534">
                  <c:v>55</c:v>
                </c:pt>
                <c:pt idx="9535">
                  <c:v>55</c:v>
                </c:pt>
                <c:pt idx="9536">
                  <c:v>55</c:v>
                </c:pt>
                <c:pt idx="9537">
                  <c:v>55</c:v>
                </c:pt>
                <c:pt idx="9538">
                  <c:v>55</c:v>
                </c:pt>
                <c:pt idx="9539">
                  <c:v>55</c:v>
                </c:pt>
                <c:pt idx="9540">
                  <c:v>55</c:v>
                </c:pt>
                <c:pt idx="9541">
                  <c:v>55</c:v>
                </c:pt>
                <c:pt idx="9542">
                  <c:v>55</c:v>
                </c:pt>
                <c:pt idx="9543">
                  <c:v>55</c:v>
                </c:pt>
                <c:pt idx="9544">
                  <c:v>55</c:v>
                </c:pt>
                <c:pt idx="9545">
                  <c:v>55</c:v>
                </c:pt>
                <c:pt idx="9546">
                  <c:v>55</c:v>
                </c:pt>
                <c:pt idx="9547">
                  <c:v>55</c:v>
                </c:pt>
                <c:pt idx="9548">
                  <c:v>55</c:v>
                </c:pt>
                <c:pt idx="9549">
                  <c:v>55</c:v>
                </c:pt>
                <c:pt idx="9550">
                  <c:v>55</c:v>
                </c:pt>
                <c:pt idx="9551">
                  <c:v>55</c:v>
                </c:pt>
                <c:pt idx="9552">
                  <c:v>55</c:v>
                </c:pt>
                <c:pt idx="9553">
                  <c:v>55</c:v>
                </c:pt>
                <c:pt idx="9554">
                  <c:v>55</c:v>
                </c:pt>
                <c:pt idx="9555">
                  <c:v>55</c:v>
                </c:pt>
                <c:pt idx="9556">
                  <c:v>55</c:v>
                </c:pt>
                <c:pt idx="9557">
                  <c:v>55</c:v>
                </c:pt>
                <c:pt idx="9558">
                  <c:v>55</c:v>
                </c:pt>
                <c:pt idx="9559">
                  <c:v>55</c:v>
                </c:pt>
                <c:pt idx="9560">
                  <c:v>55</c:v>
                </c:pt>
                <c:pt idx="9561">
                  <c:v>55</c:v>
                </c:pt>
                <c:pt idx="9562">
                  <c:v>55</c:v>
                </c:pt>
                <c:pt idx="9563">
                  <c:v>55</c:v>
                </c:pt>
                <c:pt idx="9564">
                  <c:v>55</c:v>
                </c:pt>
                <c:pt idx="9565">
                  <c:v>55</c:v>
                </c:pt>
                <c:pt idx="9566">
                  <c:v>55</c:v>
                </c:pt>
                <c:pt idx="9567">
                  <c:v>55</c:v>
                </c:pt>
                <c:pt idx="9568">
                  <c:v>55</c:v>
                </c:pt>
                <c:pt idx="9569">
                  <c:v>55</c:v>
                </c:pt>
                <c:pt idx="9570">
                  <c:v>55</c:v>
                </c:pt>
                <c:pt idx="9571">
                  <c:v>55</c:v>
                </c:pt>
                <c:pt idx="9572">
                  <c:v>55</c:v>
                </c:pt>
                <c:pt idx="9573">
                  <c:v>55</c:v>
                </c:pt>
                <c:pt idx="9574">
                  <c:v>55</c:v>
                </c:pt>
                <c:pt idx="9575">
                  <c:v>55</c:v>
                </c:pt>
                <c:pt idx="9576">
                  <c:v>55</c:v>
                </c:pt>
                <c:pt idx="9577">
                  <c:v>55</c:v>
                </c:pt>
                <c:pt idx="9578">
                  <c:v>55</c:v>
                </c:pt>
                <c:pt idx="9579">
                  <c:v>55</c:v>
                </c:pt>
                <c:pt idx="9580">
                  <c:v>55</c:v>
                </c:pt>
                <c:pt idx="9581">
                  <c:v>55</c:v>
                </c:pt>
                <c:pt idx="9582">
                  <c:v>55</c:v>
                </c:pt>
                <c:pt idx="9583">
                  <c:v>55</c:v>
                </c:pt>
                <c:pt idx="9584">
                  <c:v>55</c:v>
                </c:pt>
                <c:pt idx="9585">
                  <c:v>55</c:v>
                </c:pt>
                <c:pt idx="9586">
                  <c:v>55</c:v>
                </c:pt>
                <c:pt idx="9587">
                  <c:v>55</c:v>
                </c:pt>
                <c:pt idx="9588">
                  <c:v>55</c:v>
                </c:pt>
                <c:pt idx="9589">
                  <c:v>55</c:v>
                </c:pt>
                <c:pt idx="9590">
                  <c:v>55</c:v>
                </c:pt>
                <c:pt idx="9591">
                  <c:v>55</c:v>
                </c:pt>
                <c:pt idx="9592">
                  <c:v>55</c:v>
                </c:pt>
                <c:pt idx="9593">
                  <c:v>55</c:v>
                </c:pt>
                <c:pt idx="9594">
                  <c:v>55</c:v>
                </c:pt>
                <c:pt idx="9595">
                  <c:v>55</c:v>
                </c:pt>
                <c:pt idx="9596">
                  <c:v>55</c:v>
                </c:pt>
                <c:pt idx="9597">
                  <c:v>55</c:v>
                </c:pt>
                <c:pt idx="9598">
                  <c:v>55</c:v>
                </c:pt>
                <c:pt idx="9599">
                  <c:v>55</c:v>
                </c:pt>
                <c:pt idx="9600">
                  <c:v>55</c:v>
                </c:pt>
                <c:pt idx="9601">
                  <c:v>55</c:v>
                </c:pt>
                <c:pt idx="9602">
                  <c:v>55</c:v>
                </c:pt>
                <c:pt idx="9603">
                  <c:v>55</c:v>
                </c:pt>
                <c:pt idx="9604">
                  <c:v>55</c:v>
                </c:pt>
                <c:pt idx="9605">
                  <c:v>55</c:v>
                </c:pt>
                <c:pt idx="9606">
                  <c:v>55</c:v>
                </c:pt>
                <c:pt idx="9607">
                  <c:v>55</c:v>
                </c:pt>
                <c:pt idx="9608">
                  <c:v>55</c:v>
                </c:pt>
                <c:pt idx="9609">
                  <c:v>55</c:v>
                </c:pt>
                <c:pt idx="9610">
                  <c:v>55</c:v>
                </c:pt>
                <c:pt idx="9611">
                  <c:v>55</c:v>
                </c:pt>
                <c:pt idx="9612">
                  <c:v>55</c:v>
                </c:pt>
                <c:pt idx="9613">
                  <c:v>55</c:v>
                </c:pt>
                <c:pt idx="9614">
                  <c:v>55</c:v>
                </c:pt>
                <c:pt idx="9615">
                  <c:v>55</c:v>
                </c:pt>
                <c:pt idx="9616">
                  <c:v>55</c:v>
                </c:pt>
                <c:pt idx="9617">
                  <c:v>55</c:v>
                </c:pt>
                <c:pt idx="9618">
                  <c:v>55</c:v>
                </c:pt>
                <c:pt idx="9619">
                  <c:v>55</c:v>
                </c:pt>
                <c:pt idx="9620">
                  <c:v>55</c:v>
                </c:pt>
                <c:pt idx="9621">
                  <c:v>55</c:v>
                </c:pt>
                <c:pt idx="9622">
                  <c:v>55</c:v>
                </c:pt>
                <c:pt idx="9623">
                  <c:v>55</c:v>
                </c:pt>
                <c:pt idx="9624">
                  <c:v>55</c:v>
                </c:pt>
                <c:pt idx="9625">
                  <c:v>55</c:v>
                </c:pt>
                <c:pt idx="9626">
                  <c:v>55</c:v>
                </c:pt>
                <c:pt idx="9627">
                  <c:v>55</c:v>
                </c:pt>
                <c:pt idx="9628">
                  <c:v>55</c:v>
                </c:pt>
                <c:pt idx="9629">
                  <c:v>55</c:v>
                </c:pt>
                <c:pt idx="9630">
                  <c:v>55</c:v>
                </c:pt>
                <c:pt idx="9631">
                  <c:v>55</c:v>
                </c:pt>
                <c:pt idx="9632">
                  <c:v>55</c:v>
                </c:pt>
                <c:pt idx="9633">
                  <c:v>55</c:v>
                </c:pt>
                <c:pt idx="9634">
                  <c:v>55</c:v>
                </c:pt>
                <c:pt idx="9635">
                  <c:v>55</c:v>
                </c:pt>
                <c:pt idx="9636">
                  <c:v>55</c:v>
                </c:pt>
                <c:pt idx="9637">
                  <c:v>55</c:v>
                </c:pt>
                <c:pt idx="9638">
                  <c:v>55</c:v>
                </c:pt>
                <c:pt idx="9639">
                  <c:v>55</c:v>
                </c:pt>
                <c:pt idx="9640">
                  <c:v>55</c:v>
                </c:pt>
                <c:pt idx="9641">
                  <c:v>55</c:v>
                </c:pt>
                <c:pt idx="9642">
                  <c:v>55</c:v>
                </c:pt>
                <c:pt idx="9643">
                  <c:v>55</c:v>
                </c:pt>
                <c:pt idx="9644">
                  <c:v>55</c:v>
                </c:pt>
                <c:pt idx="9645">
                  <c:v>55</c:v>
                </c:pt>
                <c:pt idx="9646">
                  <c:v>55</c:v>
                </c:pt>
                <c:pt idx="9647">
                  <c:v>55</c:v>
                </c:pt>
                <c:pt idx="9648">
                  <c:v>55</c:v>
                </c:pt>
                <c:pt idx="9649">
                  <c:v>55</c:v>
                </c:pt>
                <c:pt idx="9650">
                  <c:v>55</c:v>
                </c:pt>
                <c:pt idx="9651">
                  <c:v>55</c:v>
                </c:pt>
                <c:pt idx="9652">
                  <c:v>55</c:v>
                </c:pt>
                <c:pt idx="9653">
                  <c:v>55</c:v>
                </c:pt>
                <c:pt idx="9654">
                  <c:v>55</c:v>
                </c:pt>
                <c:pt idx="9655">
                  <c:v>55</c:v>
                </c:pt>
                <c:pt idx="9656">
                  <c:v>55</c:v>
                </c:pt>
                <c:pt idx="9657">
                  <c:v>55</c:v>
                </c:pt>
                <c:pt idx="9658">
                  <c:v>55</c:v>
                </c:pt>
                <c:pt idx="9659">
                  <c:v>55</c:v>
                </c:pt>
                <c:pt idx="9660">
                  <c:v>55</c:v>
                </c:pt>
                <c:pt idx="9661">
                  <c:v>55</c:v>
                </c:pt>
                <c:pt idx="9662">
                  <c:v>55</c:v>
                </c:pt>
                <c:pt idx="9663">
                  <c:v>55</c:v>
                </c:pt>
                <c:pt idx="9664">
                  <c:v>55</c:v>
                </c:pt>
                <c:pt idx="9665">
                  <c:v>55</c:v>
                </c:pt>
                <c:pt idx="9666">
                  <c:v>55</c:v>
                </c:pt>
                <c:pt idx="9667">
                  <c:v>55</c:v>
                </c:pt>
                <c:pt idx="9668">
                  <c:v>55</c:v>
                </c:pt>
                <c:pt idx="9669">
                  <c:v>55</c:v>
                </c:pt>
                <c:pt idx="9670">
                  <c:v>55</c:v>
                </c:pt>
                <c:pt idx="9671">
                  <c:v>55</c:v>
                </c:pt>
                <c:pt idx="9672">
                  <c:v>55</c:v>
                </c:pt>
                <c:pt idx="9673">
                  <c:v>55</c:v>
                </c:pt>
                <c:pt idx="9674">
                  <c:v>55</c:v>
                </c:pt>
                <c:pt idx="9675">
                  <c:v>55</c:v>
                </c:pt>
                <c:pt idx="9676">
                  <c:v>55</c:v>
                </c:pt>
                <c:pt idx="9677">
                  <c:v>55</c:v>
                </c:pt>
                <c:pt idx="9678">
                  <c:v>55</c:v>
                </c:pt>
                <c:pt idx="9679">
                  <c:v>55</c:v>
                </c:pt>
                <c:pt idx="9680">
                  <c:v>55</c:v>
                </c:pt>
                <c:pt idx="9681">
                  <c:v>55</c:v>
                </c:pt>
                <c:pt idx="9682">
                  <c:v>55</c:v>
                </c:pt>
                <c:pt idx="9683">
                  <c:v>55</c:v>
                </c:pt>
                <c:pt idx="9684">
                  <c:v>55</c:v>
                </c:pt>
                <c:pt idx="9685">
                  <c:v>55</c:v>
                </c:pt>
                <c:pt idx="9686">
                  <c:v>55</c:v>
                </c:pt>
                <c:pt idx="9687">
                  <c:v>55</c:v>
                </c:pt>
                <c:pt idx="9688">
                  <c:v>55</c:v>
                </c:pt>
                <c:pt idx="9689">
                  <c:v>55</c:v>
                </c:pt>
                <c:pt idx="9690">
                  <c:v>55</c:v>
                </c:pt>
                <c:pt idx="9691">
                  <c:v>55</c:v>
                </c:pt>
                <c:pt idx="9692">
                  <c:v>55</c:v>
                </c:pt>
                <c:pt idx="9693">
                  <c:v>55</c:v>
                </c:pt>
                <c:pt idx="9694">
                  <c:v>55</c:v>
                </c:pt>
                <c:pt idx="9695">
                  <c:v>55</c:v>
                </c:pt>
                <c:pt idx="9696">
                  <c:v>55</c:v>
                </c:pt>
                <c:pt idx="9697">
                  <c:v>55</c:v>
                </c:pt>
                <c:pt idx="9698">
                  <c:v>55</c:v>
                </c:pt>
                <c:pt idx="9699">
                  <c:v>55</c:v>
                </c:pt>
                <c:pt idx="9700">
                  <c:v>55</c:v>
                </c:pt>
                <c:pt idx="9701">
                  <c:v>55</c:v>
                </c:pt>
                <c:pt idx="9702">
                  <c:v>55</c:v>
                </c:pt>
                <c:pt idx="9703">
                  <c:v>55</c:v>
                </c:pt>
                <c:pt idx="9704">
                  <c:v>55</c:v>
                </c:pt>
                <c:pt idx="9705">
                  <c:v>55</c:v>
                </c:pt>
                <c:pt idx="9706">
                  <c:v>55</c:v>
                </c:pt>
                <c:pt idx="9707">
                  <c:v>55</c:v>
                </c:pt>
                <c:pt idx="9708">
                  <c:v>55</c:v>
                </c:pt>
                <c:pt idx="9709">
                  <c:v>55</c:v>
                </c:pt>
                <c:pt idx="9710">
                  <c:v>55</c:v>
                </c:pt>
                <c:pt idx="9711">
                  <c:v>55</c:v>
                </c:pt>
                <c:pt idx="9712">
                  <c:v>55</c:v>
                </c:pt>
                <c:pt idx="9713">
                  <c:v>55</c:v>
                </c:pt>
                <c:pt idx="9714">
                  <c:v>55</c:v>
                </c:pt>
                <c:pt idx="9715">
                  <c:v>55</c:v>
                </c:pt>
                <c:pt idx="9716">
                  <c:v>55</c:v>
                </c:pt>
                <c:pt idx="9717">
                  <c:v>55</c:v>
                </c:pt>
                <c:pt idx="9718">
                  <c:v>55</c:v>
                </c:pt>
                <c:pt idx="9719">
                  <c:v>55</c:v>
                </c:pt>
                <c:pt idx="9720">
                  <c:v>55</c:v>
                </c:pt>
                <c:pt idx="9721">
                  <c:v>55</c:v>
                </c:pt>
                <c:pt idx="9722">
                  <c:v>55</c:v>
                </c:pt>
                <c:pt idx="9723">
                  <c:v>55</c:v>
                </c:pt>
                <c:pt idx="9724">
                  <c:v>55</c:v>
                </c:pt>
                <c:pt idx="9725">
                  <c:v>55</c:v>
                </c:pt>
                <c:pt idx="9726">
                  <c:v>55</c:v>
                </c:pt>
                <c:pt idx="9727">
                  <c:v>55</c:v>
                </c:pt>
                <c:pt idx="9728">
                  <c:v>55</c:v>
                </c:pt>
                <c:pt idx="9729">
                  <c:v>55</c:v>
                </c:pt>
                <c:pt idx="9730">
                  <c:v>55</c:v>
                </c:pt>
                <c:pt idx="9731">
                  <c:v>55</c:v>
                </c:pt>
                <c:pt idx="9732">
                  <c:v>55</c:v>
                </c:pt>
                <c:pt idx="9733">
                  <c:v>55</c:v>
                </c:pt>
                <c:pt idx="9734">
                  <c:v>55</c:v>
                </c:pt>
                <c:pt idx="9735">
                  <c:v>55</c:v>
                </c:pt>
                <c:pt idx="9736">
                  <c:v>55</c:v>
                </c:pt>
                <c:pt idx="9737">
                  <c:v>55</c:v>
                </c:pt>
                <c:pt idx="9738">
                  <c:v>55</c:v>
                </c:pt>
                <c:pt idx="9739">
                  <c:v>55</c:v>
                </c:pt>
                <c:pt idx="9740">
                  <c:v>55</c:v>
                </c:pt>
                <c:pt idx="9741">
                  <c:v>55</c:v>
                </c:pt>
                <c:pt idx="9742">
                  <c:v>55</c:v>
                </c:pt>
                <c:pt idx="9743">
                  <c:v>55</c:v>
                </c:pt>
                <c:pt idx="9744">
                  <c:v>55</c:v>
                </c:pt>
                <c:pt idx="9745">
                  <c:v>55</c:v>
                </c:pt>
                <c:pt idx="9746">
                  <c:v>55</c:v>
                </c:pt>
                <c:pt idx="9747">
                  <c:v>55</c:v>
                </c:pt>
                <c:pt idx="9748">
                  <c:v>55</c:v>
                </c:pt>
                <c:pt idx="9749">
                  <c:v>55</c:v>
                </c:pt>
                <c:pt idx="9750">
                  <c:v>55</c:v>
                </c:pt>
                <c:pt idx="9751">
                  <c:v>55</c:v>
                </c:pt>
                <c:pt idx="9752">
                  <c:v>55</c:v>
                </c:pt>
                <c:pt idx="9753">
                  <c:v>55</c:v>
                </c:pt>
                <c:pt idx="9754">
                  <c:v>55</c:v>
                </c:pt>
                <c:pt idx="9755">
                  <c:v>55</c:v>
                </c:pt>
                <c:pt idx="9756">
                  <c:v>55</c:v>
                </c:pt>
                <c:pt idx="9757">
                  <c:v>55</c:v>
                </c:pt>
                <c:pt idx="9758">
                  <c:v>55</c:v>
                </c:pt>
                <c:pt idx="9759">
                  <c:v>55</c:v>
                </c:pt>
                <c:pt idx="9760">
                  <c:v>55</c:v>
                </c:pt>
                <c:pt idx="9761">
                  <c:v>55</c:v>
                </c:pt>
                <c:pt idx="9762">
                  <c:v>55</c:v>
                </c:pt>
                <c:pt idx="9763">
                  <c:v>55</c:v>
                </c:pt>
                <c:pt idx="9764">
                  <c:v>55</c:v>
                </c:pt>
                <c:pt idx="9765">
                  <c:v>55</c:v>
                </c:pt>
                <c:pt idx="9766">
                  <c:v>55</c:v>
                </c:pt>
                <c:pt idx="9767">
                  <c:v>55</c:v>
                </c:pt>
                <c:pt idx="9768">
                  <c:v>55</c:v>
                </c:pt>
                <c:pt idx="9769">
                  <c:v>55</c:v>
                </c:pt>
                <c:pt idx="9770">
                  <c:v>55</c:v>
                </c:pt>
                <c:pt idx="9771">
                  <c:v>55</c:v>
                </c:pt>
                <c:pt idx="9772">
                  <c:v>55</c:v>
                </c:pt>
                <c:pt idx="9773">
                  <c:v>55</c:v>
                </c:pt>
                <c:pt idx="9774">
                  <c:v>55</c:v>
                </c:pt>
                <c:pt idx="9775">
                  <c:v>55</c:v>
                </c:pt>
                <c:pt idx="9776">
                  <c:v>55</c:v>
                </c:pt>
                <c:pt idx="9777">
                  <c:v>55</c:v>
                </c:pt>
                <c:pt idx="9778">
                  <c:v>55</c:v>
                </c:pt>
                <c:pt idx="9779">
                  <c:v>55</c:v>
                </c:pt>
                <c:pt idx="9780">
                  <c:v>55</c:v>
                </c:pt>
                <c:pt idx="9781">
                  <c:v>55</c:v>
                </c:pt>
                <c:pt idx="9782">
                  <c:v>55</c:v>
                </c:pt>
                <c:pt idx="9783">
                  <c:v>55</c:v>
                </c:pt>
                <c:pt idx="9784">
                  <c:v>55</c:v>
                </c:pt>
                <c:pt idx="9785">
                  <c:v>55</c:v>
                </c:pt>
                <c:pt idx="9786">
                  <c:v>55</c:v>
                </c:pt>
                <c:pt idx="9787">
                  <c:v>55</c:v>
                </c:pt>
                <c:pt idx="9788">
                  <c:v>55</c:v>
                </c:pt>
                <c:pt idx="9789">
                  <c:v>55</c:v>
                </c:pt>
                <c:pt idx="9790">
                  <c:v>55</c:v>
                </c:pt>
                <c:pt idx="9791">
                  <c:v>55</c:v>
                </c:pt>
                <c:pt idx="9792">
                  <c:v>55</c:v>
                </c:pt>
                <c:pt idx="9793">
                  <c:v>55</c:v>
                </c:pt>
                <c:pt idx="9794">
                  <c:v>55</c:v>
                </c:pt>
                <c:pt idx="9795">
                  <c:v>55</c:v>
                </c:pt>
                <c:pt idx="9796">
                  <c:v>55</c:v>
                </c:pt>
                <c:pt idx="9797">
                  <c:v>55</c:v>
                </c:pt>
                <c:pt idx="9798">
                  <c:v>55</c:v>
                </c:pt>
                <c:pt idx="9799">
                  <c:v>55</c:v>
                </c:pt>
                <c:pt idx="9800">
                  <c:v>55</c:v>
                </c:pt>
                <c:pt idx="9801">
                  <c:v>55</c:v>
                </c:pt>
                <c:pt idx="9802">
                  <c:v>55</c:v>
                </c:pt>
                <c:pt idx="9803">
                  <c:v>55</c:v>
                </c:pt>
                <c:pt idx="9804">
                  <c:v>55</c:v>
                </c:pt>
                <c:pt idx="9805">
                  <c:v>55</c:v>
                </c:pt>
                <c:pt idx="9806">
                  <c:v>55</c:v>
                </c:pt>
                <c:pt idx="9807">
                  <c:v>55</c:v>
                </c:pt>
                <c:pt idx="9808">
                  <c:v>55</c:v>
                </c:pt>
                <c:pt idx="9809">
                  <c:v>55</c:v>
                </c:pt>
                <c:pt idx="9810">
                  <c:v>55</c:v>
                </c:pt>
                <c:pt idx="9811">
                  <c:v>55</c:v>
                </c:pt>
                <c:pt idx="9812">
                  <c:v>55</c:v>
                </c:pt>
                <c:pt idx="9813">
                  <c:v>55</c:v>
                </c:pt>
                <c:pt idx="9814">
                  <c:v>55</c:v>
                </c:pt>
                <c:pt idx="9815">
                  <c:v>55</c:v>
                </c:pt>
                <c:pt idx="9816">
                  <c:v>55</c:v>
                </c:pt>
                <c:pt idx="9817">
                  <c:v>55</c:v>
                </c:pt>
                <c:pt idx="9818">
                  <c:v>55</c:v>
                </c:pt>
                <c:pt idx="9819">
                  <c:v>55</c:v>
                </c:pt>
                <c:pt idx="9820">
                  <c:v>55</c:v>
                </c:pt>
                <c:pt idx="9821">
                  <c:v>55</c:v>
                </c:pt>
                <c:pt idx="9822">
                  <c:v>55</c:v>
                </c:pt>
                <c:pt idx="9823">
                  <c:v>55</c:v>
                </c:pt>
                <c:pt idx="9824">
                  <c:v>55</c:v>
                </c:pt>
                <c:pt idx="9825">
                  <c:v>55</c:v>
                </c:pt>
                <c:pt idx="9826">
                  <c:v>55</c:v>
                </c:pt>
                <c:pt idx="9827">
                  <c:v>55</c:v>
                </c:pt>
                <c:pt idx="9828">
                  <c:v>55</c:v>
                </c:pt>
                <c:pt idx="9829">
                  <c:v>55</c:v>
                </c:pt>
                <c:pt idx="9830">
                  <c:v>55</c:v>
                </c:pt>
                <c:pt idx="9831">
                  <c:v>55</c:v>
                </c:pt>
                <c:pt idx="9832">
                  <c:v>55</c:v>
                </c:pt>
                <c:pt idx="9833">
                  <c:v>55</c:v>
                </c:pt>
                <c:pt idx="9834">
                  <c:v>55</c:v>
                </c:pt>
                <c:pt idx="9835">
                  <c:v>55</c:v>
                </c:pt>
                <c:pt idx="9836">
                  <c:v>55</c:v>
                </c:pt>
                <c:pt idx="9837">
                  <c:v>55</c:v>
                </c:pt>
                <c:pt idx="9838">
                  <c:v>55</c:v>
                </c:pt>
                <c:pt idx="9839">
                  <c:v>55</c:v>
                </c:pt>
                <c:pt idx="9840">
                  <c:v>55</c:v>
                </c:pt>
                <c:pt idx="9841">
                  <c:v>55</c:v>
                </c:pt>
                <c:pt idx="9842">
                  <c:v>55</c:v>
                </c:pt>
                <c:pt idx="9843">
                  <c:v>55</c:v>
                </c:pt>
                <c:pt idx="9844">
                  <c:v>55</c:v>
                </c:pt>
                <c:pt idx="9845">
                  <c:v>55</c:v>
                </c:pt>
                <c:pt idx="9846">
                  <c:v>55</c:v>
                </c:pt>
                <c:pt idx="9847">
                  <c:v>55</c:v>
                </c:pt>
                <c:pt idx="9848">
                  <c:v>55</c:v>
                </c:pt>
                <c:pt idx="9849">
                  <c:v>55</c:v>
                </c:pt>
                <c:pt idx="9850">
                  <c:v>55</c:v>
                </c:pt>
                <c:pt idx="9851">
                  <c:v>55</c:v>
                </c:pt>
                <c:pt idx="9852">
                  <c:v>55</c:v>
                </c:pt>
                <c:pt idx="9853">
                  <c:v>55</c:v>
                </c:pt>
                <c:pt idx="9854">
                  <c:v>55</c:v>
                </c:pt>
                <c:pt idx="9855">
                  <c:v>55</c:v>
                </c:pt>
                <c:pt idx="9856">
                  <c:v>55</c:v>
                </c:pt>
                <c:pt idx="9857">
                  <c:v>55</c:v>
                </c:pt>
                <c:pt idx="9858">
                  <c:v>55</c:v>
                </c:pt>
                <c:pt idx="9859">
                  <c:v>55</c:v>
                </c:pt>
                <c:pt idx="9860">
                  <c:v>55</c:v>
                </c:pt>
                <c:pt idx="9861">
                  <c:v>55</c:v>
                </c:pt>
                <c:pt idx="9862">
                  <c:v>55</c:v>
                </c:pt>
                <c:pt idx="9863">
                  <c:v>55</c:v>
                </c:pt>
                <c:pt idx="9864">
                  <c:v>55</c:v>
                </c:pt>
                <c:pt idx="9865">
                  <c:v>55</c:v>
                </c:pt>
                <c:pt idx="9866">
                  <c:v>55</c:v>
                </c:pt>
                <c:pt idx="9867">
                  <c:v>55</c:v>
                </c:pt>
                <c:pt idx="9868">
                  <c:v>55</c:v>
                </c:pt>
                <c:pt idx="9869">
                  <c:v>55</c:v>
                </c:pt>
                <c:pt idx="9870">
                  <c:v>55</c:v>
                </c:pt>
                <c:pt idx="9871">
                  <c:v>55</c:v>
                </c:pt>
                <c:pt idx="9872">
                  <c:v>55</c:v>
                </c:pt>
                <c:pt idx="9873">
                  <c:v>55</c:v>
                </c:pt>
                <c:pt idx="9874">
                  <c:v>55</c:v>
                </c:pt>
                <c:pt idx="9875">
                  <c:v>55</c:v>
                </c:pt>
                <c:pt idx="9876">
                  <c:v>55</c:v>
                </c:pt>
                <c:pt idx="9877">
                  <c:v>55</c:v>
                </c:pt>
                <c:pt idx="9878">
                  <c:v>55</c:v>
                </c:pt>
                <c:pt idx="9879">
                  <c:v>55</c:v>
                </c:pt>
                <c:pt idx="9880">
                  <c:v>55</c:v>
                </c:pt>
                <c:pt idx="9881">
                  <c:v>55</c:v>
                </c:pt>
                <c:pt idx="9882">
                  <c:v>55</c:v>
                </c:pt>
                <c:pt idx="9883">
                  <c:v>55</c:v>
                </c:pt>
                <c:pt idx="9884">
                  <c:v>55</c:v>
                </c:pt>
                <c:pt idx="9885">
                  <c:v>55</c:v>
                </c:pt>
                <c:pt idx="9886">
                  <c:v>55</c:v>
                </c:pt>
                <c:pt idx="9887">
                  <c:v>55</c:v>
                </c:pt>
                <c:pt idx="9888">
                  <c:v>57</c:v>
                </c:pt>
                <c:pt idx="9889">
                  <c:v>57</c:v>
                </c:pt>
                <c:pt idx="9890">
                  <c:v>57</c:v>
                </c:pt>
                <c:pt idx="9891">
                  <c:v>57</c:v>
                </c:pt>
                <c:pt idx="9892">
                  <c:v>57</c:v>
                </c:pt>
                <c:pt idx="9893">
                  <c:v>57</c:v>
                </c:pt>
                <c:pt idx="9894">
                  <c:v>57</c:v>
                </c:pt>
                <c:pt idx="9895">
                  <c:v>57</c:v>
                </c:pt>
                <c:pt idx="9896">
                  <c:v>57</c:v>
                </c:pt>
                <c:pt idx="9897">
                  <c:v>57</c:v>
                </c:pt>
                <c:pt idx="9898">
                  <c:v>57</c:v>
                </c:pt>
                <c:pt idx="9899">
                  <c:v>57</c:v>
                </c:pt>
                <c:pt idx="9900">
                  <c:v>57</c:v>
                </c:pt>
                <c:pt idx="9901">
                  <c:v>57</c:v>
                </c:pt>
                <c:pt idx="9902">
                  <c:v>57</c:v>
                </c:pt>
                <c:pt idx="9903">
                  <c:v>57</c:v>
                </c:pt>
                <c:pt idx="9904">
                  <c:v>57</c:v>
                </c:pt>
                <c:pt idx="9905">
                  <c:v>57</c:v>
                </c:pt>
                <c:pt idx="9906">
                  <c:v>57</c:v>
                </c:pt>
                <c:pt idx="9907">
                  <c:v>57</c:v>
                </c:pt>
                <c:pt idx="9908">
                  <c:v>57</c:v>
                </c:pt>
                <c:pt idx="9909">
                  <c:v>57</c:v>
                </c:pt>
                <c:pt idx="9910">
                  <c:v>57</c:v>
                </c:pt>
                <c:pt idx="9911">
                  <c:v>57</c:v>
                </c:pt>
                <c:pt idx="9912">
                  <c:v>57</c:v>
                </c:pt>
                <c:pt idx="9913">
                  <c:v>57</c:v>
                </c:pt>
                <c:pt idx="9914">
                  <c:v>57</c:v>
                </c:pt>
                <c:pt idx="9915">
                  <c:v>57</c:v>
                </c:pt>
                <c:pt idx="9916">
                  <c:v>57</c:v>
                </c:pt>
                <c:pt idx="9917">
                  <c:v>57</c:v>
                </c:pt>
                <c:pt idx="9918">
                  <c:v>57</c:v>
                </c:pt>
                <c:pt idx="9919">
                  <c:v>57</c:v>
                </c:pt>
                <c:pt idx="9920">
                  <c:v>57</c:v>
                </c:pt>
                <c:pt idx="9921">
                  <c:v>57</c:v>
                </c:pt>
                <c:pt idx="9922">
                  <c:v>57</c:v>
                </c:pt>
                <c:pt idx="9923">
                  <c:v>57</c:v>
                </c:pt>
                <c:pt idx="9924">
                  <c:v>57</c:v>
                </c:pt>
                <c:pt idx="9925">
                  <c:v>57</c:v>
                </c:pt>
                <c:pt idx="9926">
                  <c:v>57</c:v>
                </c:pt>
                <c:pt idx="9927">
                  <c:v>57</c:v>
                </c:pt>
                <c:pt idx="9928">
                  <c:v>57</c:v>
                </c:pt>
                <c:pt idx="9929">
                  <c:v>57</c:v>
                </c:pt>
                <c:pt idx="9930">
                  <c:v>57</c:v>
                </c:pt>
                <c:pt idx="9931">
                  <c:v>57</c:v>
                </c:pt>
                <c:pt idx="9932">
                  <c:v>57</c:v>
                </c:pt>
                <c:pt idx="9933">
                  <c:v>57</c:v>
                </c:pt>
                <c:pt idx="9934">
                  <c:v>57</c:v>
                </c:pt>
                <c:pt idx="9935">
                  <c:v>57</c:v>
                </c:pt>
                <c:pt idx="9936">
                  <c:v>57</c:v>
                </c:pt>
                <c:pt idx="9937">
                  <c:v>57</c:v>
                </c:pt>
                <c:pt idx="9938">
                  <c:v>57</c:v>
                </c:pt>
                <c:pt idx="9939">
                  <c:v>57</c:v>
                </c:pt>
                <c:pt idx="9940">
                  <c:v>57</c:v>
                </c:pt>
                <c:pt idx="9941">
                  <c:v>57</c:v>
                </c:pt>
                <c:pt idx="9942">
                  <c:v>57</c:v>
                </c:pt>
                <c:pt idx="9943">
                  <c:v>57</c:v>
                </c:pt>
                <c:pt idx="9944">
                  <c:v>57</c:v>
                </c:pt>
                <c:pt idx="9945">
                  <c:v>57</c:v>
                </c:pt>
                <c:pt idx="9946">
                  <c:v>57</c:v>
                </c:pt>
                <c:pt idx="9947">
                  <c:v>57</c:v>
                </c:pt>
                <c:pt idx="9948">
                  <c:v>57</c:v>
                </c:pt>
                <c:pt idx="9949">
                  <c:v>57</c:v>
                </c:pt>
                <c:pt idx="9950">
                  <c:v>57</c:v>
                </c:pt>
                <c:pt idx="9951">
                  <c:v>57</c:v>
                </c:pt>
                <c:pt idx="9952">
                  <c:v>57</c:v>
                </c:pt>
                <c:pt idx="9953">
                  <c:v>57</c:v>
                </c:pt>
                <c:pt idx="9954">
                  <c:v>57</c:v>
                </c:pt>
                <c:pt idx="9955">
                  <c:v>57</c:v>
                </c:pt>
                <c:pt idx="9956">
                  <c:v>57</c:v>
                </c:pt>
                <c:pt idx="9957">
                  <c:v>57</c:v>
                </c:pt>
                <c:pt idx="9958">
                  <c:v>57</c:v>
                </c:pt>
                <c:pt idx="9959">
                  <c:v>57</c:v>
                </c:pt>
                <c:pt idx="9960">
                  <c:v>57</c:v>
                </c:pt>
                <c:pt idx="9961">
                  <c:v>57</c:v>
                </c:pt>
                <c:pt idx="9962">
                  <c:v>57</c:v>
                </c:pt>
                <c:pt idx="9963">
                  <c:v>57</c:v>
                </c:pt>
                <c:pt idx="9964">
                  <c:v>57</c:v>
                </c:pt>
                <c:pt idx="9965">
                  <c:v>57</c:v>
                </c:pt>
                <c:pt idx="9966">
                  <c:v>57</c:v>
                </c:pt>
                <c:pt idx="9967">
                  <c:v>57</c:v>
                </c:pt>
                <c:pt idx="9968">
                  <c:v>57</c:v>
                </c:pt>
                <c:pt idx="9969">
                  <c:v>57</c:v>
                </c:pt>
                <c:pt idx="9970">
                  <c:v>57</c:v>
                </c:pt>
                <c:pt idx="9971">
                  <c:v>57</c:v>
                </c:pt>
                <c:pt idx="9972">
                  <c:v>57</c:v>
                </c:pt>
                <c:pt idx="9973">
                  <c:v>57</c:v>
                </c:pt>
                <c:pt idx="9974">
                  <c:v>57</c:v>
                </c:pt>
                <c:pt idx="9975">
                  <c:v>57</c:v>
                </c:pt>
                <c:pt idx="9976">
                  <c:v>57</c:v>
                </c:pt>
                <c:pt idx="9977">
                  <c:v>57</c:v>
                </c:pt>
                <c:pt idx="9978">
                  <c:v>57</c:v>
                </c:pt>
                <c:pt idx="9979">
                  <c:v>57</c:v>
                </c:pt>
                <c:pt idx="9980">
                  <c:v>57</c:v>
                </c:pt>
                <c:pt idx="9981">
                  <c:v>57</c:v>
                </c:pt>
                <c:pt idx="9982">
                  <c:v>57</c:v>
                </c:pt>
                <c:pt idx="9983">
                  <c:v>57</c:v>
                </c:pt>
                <c:pt idx="9984">
                  <c:v>57</c:v>
                </c:pt>
                <c:pt idx="9985">
                  <c:v>57</c:v>
                </c:pt>
                <c:pt idx="9986">
                  <c:v>57</c:v>
                </c:pt>
                <c:pt idx="9987">
                  <c:v>57</c:v>
                </c:pt>
                <c:pt idx="9988">
                  <c:v>57</c:v>
                </c:pt>
                <c:pt idx="9989">
                  <c:v>57</c:v>
                </c:pt>
                <c:pt idx="9990">
                  <c:v>57</c:v>
                </c:pt>
                <c:pt idx="9991">
                  <c:v>57</c:v>
                </c:pt>
                <c:pt idx="9992">
                  <c:v>57</c:v>
                </c:pt>
                <c:pt idx="9993">
                  <c:v>57</c:v>
                </c:pt>
                <c:pt idx="9994">
                  <c:v>57</c:v>
                </c:pt>
                <c:pt idx="9995">
                  <c:v>57</c:v>
                </c:pt>
                <c:pt idx="9996">
                  <c:v>57</c:v>
                </c:pt>
                <c:pt idx="9997">
                  <c:v>57</c:v>
                </c:pt>
                <c:pt idx="9998">
                  <c:v>57</c:v>
                </c:pt>
                <c:pt idx="9999">
                  <c:v>57</c:v>
                </c:pt>
                <c:pt idx="10000">
                  <c:v>57</c:v>
                </c:pt>
                <c:pt idx="10001">
                  <c:v>57</c:v>
                </c:pt>
                <c:pt idx="10002">
                  <c:v>57</c:v>
                </c:pt>
                <c:pt idx="10003">
                  <c:v>57</c:v>
                </c:pt>
                <c:pt idx="10004">
                  <c:v>57</c:v>
                </c:pt>
                <c:pt idx="10005">
                  <c:v>57</c:v>
                </c:pt>
                <c:pt idx="10006">
                  <c:v>57</c:v>
                </c:pt>
                <c:pt idx="10007">
                  <c:v>57</c:v>
                </c:pt>
                <c:pt idx="10008">
                  <c:v>57</c:v>
                </c:pt>
                <c:pt idx="10009">
                  <c:v>57</c:v>
                </c:pt>
                <c:pt idx="10010">
                  <c:v>57</c:v>
                </c:pt>
                <c:pt idx="10011">
                  <c:v>57</c:v>
                </c:pt>
                <c:pt idx="10012">
                  <c:v>57</c:v>
                </c:pt>
                <c:pt idx="10013">
                  <c:v>57</c:v>
                </c:pt>
                <c:pt idx="10014">
                  <c:v>57</c:v>
                </c:pt>
                <c:pt idx="10015">
                  <c:v>57</c:v>
                </c:pt>
                <c:pt idx="10016">
                  <c:v>57</c:v>
                </c:pt>
                <c:pt idx="10017">
                  <c:v>57</c:v>
                </c:pt>
                <c:pt idx="10018">
                  <c:v>57</c:v>
                </c:pt>
                <c:pt idx="10019">
                  <c:v>57</c:v>
                </c:pt>
                <c:pt idx="10020">
                  <c:v>57</c:v>
                </c:pt>
                <c:pt idx="10021">
                  <c:v>57</c:v>
                </c:pt>
                <c:pt idx="10022">
                  <c:v>57</c:v>
                </c:pt>
                <c:pt idx="10023">
                  <c:v>57</c:v>
                </c:pt>
                <c:pt idx="10024">
                  <c:v>57</c:v>
                </c:pt>
                <c:pt idx="10025">
                  <c:v>57</c:v>
                </c:pt>
                <c:pt idx="10026">
                  <c:v>57</c:v>
                </c:pt>
                <c:pt idx="10027">
                  <c:v>57</c:v>
                </c:pt>
                <c:pt idx="10028">
                  <c:v>57</c:v>
                </c:pt>
                <c:pt idx="10029">
                  <c:v>57</c:v>
                </c:pt>
                <c:pt idx="10030">
                  <c:v>57</c:v>
                </c:pt>
                <c:pt idx="10031">
                  <c:v>57</c:v>
                </c:pt>
                <c:pt idx="10032">
                  <c:v>57</c:v>
                </c:pt>
                <c:pt idx="10033">
                  <c:v>57</c:v>
                </c:pt>
                <c:pt idx="10034">
                  <c:v>57</c:v>
                </c:pt>
                <c:pt idx="10035">
                  <c:v>57</c:v>
                </c:pt>
                <c:pt idx="10036">
                  <c:v>57</c:v>
                </c:pt>
                <c:pt idx="10037">
                  <c:v>57</c:v>
                </c:pt>
                <c:pt idx="10038">
                  <c:v>57</c:v>
                </c:pt>
                <c:pt idx="10039">
                  <c:v>57</c:v>
                </c:pt>
                <c:pt idx="10040">
                  <c:v>57</c:v>
                </c:pt>
                <c:pt idx="10041">
                  <c:v>57</c:v>
                </c:pt>
                <c:pt idx="10042">
                  <c:v>57</c:v>
                </c:pt>
                <c:pt idx="10043">
                  <c:v>57</c:v>
                </c:pt>
                <c:pt idx="10044">
                  <c:v>57</c:v>
                </c:pt>
                <c:pt idx="10045">
                  <c:v>57</c:v>
                </c:pt>
                <c:pt idx="10046">
                  <c:v>57</c:v>
                </c:pt>
                <c:pt idx="10047">
                  <c:v>57</c:v>
                </c:pt>
                <c:pt idx="10048">
                  <c:v>57</c:v>
                </c:pt>
                <c:pt idx="10049">
                  <c:v>57</c:v>
                </c:pt>
                <c:pt idx="10050">
                  <c:v>57</c:v>
                </c:pt>
                <c:pt idx="10051">
                  <c:v>57</c:v>
                </c:pt>
                <c:pt idx="10052">
                  <c:v>57</c:v>
                </c:pt>
                <c:pt idx="10053">
                  <c:v>57</c:v>
                </c:pt>
                <c:pt idx="10054">
                  <c:v>57</c:v>
                </c:pt>
                <c:pt idx="10055">
                  <c:v>57</c:v>
                </c:pt>
                <c:pt idx="10056">
                  <c:v>59</c:v>
                </c:pt>
                <c:pt idx="10057">
                  <c:v>59</c:v>
                </c:pt>
                <c:pt idx="10058">
                  <c:v>59</c:v>
                </c:pt>
                <c:pt idx="10059">
                  <c:v>59</c:v>
                </c:pt>
                <c:pt idx="10060">
                  <c:v>59</c:v>
                </c:pt>
                <c:pt idx="10061">
                  <c:v>59</c:v>
                </c:pt>
                <c:pt idx="10062">
                  <c:v>59</c:v>
                </c:pt>
                <c:pt idx="10063">
                  <c:v>59</c:v>
                </c:pt>
                <c:pt idx="10064">
                  <c:v>59</c:v>
                </c:pt>
                <c:pt idx="10065">
                  <c:v>59</c:v>
                </c:pt>
                <c:pt idx="10066">
                  <c:v>59</c:v>
                </c:pt>
                <c:pt idx="10067">
                  <c:v>59</c:v>
                </c:pt>
                <c:pt idx="10068">
                  <c:v>59</c:v>
                </c:pt>
                <c:pt idx="10069">
                  <c:v>59</c:v>
                </c:pt>
                <c:pt idx="10070">
                  <c:v>59</c:v>
                </c:pt>
                <c:pt idx="10071">
                  <c:v>59</c:v>
                </c:pt>
                <c:pt idx="10072">
                  <c:v>59</c:v>
                </c:pt>
                <c:pt idx="10073">
                  <c:v>59</c:v>
                </c:pt>
                <c:pt idx="10074">
                  <c:v>59</c:v>
                </c:pt>
                <c:pt idx="10075">
                  <c:v>59</c:v>
                </c:pt>
                <c:pt idx="10076">
                  <c:v>59</c:v>
                </c:pt>
                <c:pt idx="10077">
                  <c:v>59</c:v>
                </c:pt>
                <c:pt idx="10078">
                  <c:v>59</c:v>
                </c:pt>
                <c:pt idx="10079">
                  <c:v>59</c:v>
                </c:pt>
                <c:pt idx="10080">
                  <c:v>59</c:v>
                </c:pt>
                <c:pt idx="10081">
                  <c:v>59</c:v>
                </c:pt>
                <c:pt idx="10082">
                  <c:v>59</c:v>
                </c:pt>
                <c:pt idx="10083">
                  <c:v>59</c:v>
                </c:pt>
                <c:pt idx="10084">
                  <c:v>59</c:v>
                </c:pt>
                <c:pt idx="10085">
                  <c:v>59</c:v>
                </c:pt>
                <c:pt idx="10086">
                  <c:v>59</c:v>
                </c:pt>
                <c:pt idx="10087">
                  <c:v>59</c:v>
                </c:pt>
                <c:pt idx="10088">
                  <c:v>59</c:v>
                </c:pt>
                <c:pt idx="10089">
                  <c:v>59</c:v>
                </c:pt>
                <c:pt idx="10090">
                  <c:v>59</c:v>
                </c:pt>
                <c:pt idx="10091">
                  <c:v>59</c:v>
                </c:pt>
                <c:pt idx="10092">
                  <c:v>59</c:v>
                </c:pt>
                <c:pt idx="10093">
                  <c:v>59</c:v>
                </c:pt>
                <c:pt idx="10094">
                  <c:v>59</c:v>
                </c:pt>
                <c:pt idx="10095">
                  <c:v>59</c:v>
                </c:pt>
                <c:pt idx="10096">
                  <c:v>59</c:v>
                </c:pt>
                <c:pt idx="10097">
                  <c:v>59</c:v>
                </c:pt>
                <c:pt idx="10098">
                  <c:v>59</c:v>
                </c:pt>
                <c:pt idx="10099">
                  <c:v>59</c:v>
                </c:pt>
                <c:pt idx="10100">
                  <c:v>59</c:v>
                </c:pt>
                <c:pt idx="10101">
                  <c:v>59</c:v>
                </c:pt>
                <c:pt idx="10102">
                  <c:v>59</c:v>
                </c:pt>
                <c:pt idx="10103">
                  <c:v>59</c:v>
                </c:pt>
                <c:pt idx="10104">
                  <c:v>59</c:v>
                </c:pt>
                <c:pt idx="10105">
                  <c:v>59</c:v>
                </c:pt>
                <c:pt idx="10106">
                  <c:v>59</c:v>
                </c:pt>
                <c:pt idx="10107">
                  <c:v>59</c:v>
                </c:pt>
                <c:pt idx="10108">
                  <c:v>59</c:v>
                </c:pt>
                <c:pt idx="10109">
                  <c:v>59</c:v>
                </c:pt>
                <c:pt idx="10110">
                  <c:v>59</c:v>
                </c:pt>
                <c:pt idx="10111">
                  <c:v>59</c:v>
                </c:pt>
                <c:pt idx="10112">
                  <c:v>59</c:v>
                </c:pt>
                <c:pt idx="10113">
                  <c:v>59</c:v>
                </c:pt>
                <c:pt idx="10114">
                  <c:v>59</c:v>
                </c:pt>
                <c:pt idx="10115">
                  <c:v>59</c:v>
                </c:pt>
                <c:pt idx="10116">
                  <c:v>59</c:v>
                </c:pt>
                <c:pt idx="10117">
                  <c:v>59</c:v>
                </c:pt>
                <c:pt idx="10118">
                  <c:v>59</c:v>
                </c:pt>
                <c:pt idx="10119">
                  <c:v>59</c:v>
                </c:pt>
                <c:pt idx="10120">
                  <c:v>59</c:v>
                </c:pt>
                <c:pt idx="10121">
                  <c:v>59</c:v>
                </c:pt>
                <c:pt idx="10122">
                  <c:v>59</c:v>
                </c:pt>
                <c:pt idx="10123">
                  <c:v>59</c:v>
                </c:pt>
                <c:pt idx="10124">
                  <c:v>59</c:v>
                </c:pt>
                <c:pt idx="10125">
                  <c:v>59</c:v>
                </c:pt>
                <c:pt idx="10126">
                  <c:v>59</c:v>
                </c:pt>
                <c:pt idx="10127">
                  <c:v>59</c:v>
                </c:pt>
                <c:pt idx="10128">
                  <c:v>59</c:v>
                </c:pt>
                <c:pt idx="10129">
                  <c:v>59</c:v>
                </c:pt>
                <c:pt idx="10130">
                  <c:v>59</c:v>
                </c:pt>
                <c:pt idx="10131">
                  <c:v>59</c:v>
                </c:pt>
                <c:pt idx="10132">
                  <c:v>59</c:v>
                </c:pt>
                <c:pt idx="10133">
                  <c:v>59</c:v>
                </c:pt>
                <c:pt idx="10134">
                  <c:v>59</c:v>
                </c:pt>
                <c:pt idx="10135">
                  <c:v>59</c:v>
                </c:pt>
                <c:pt idx="10136">
                  <c:v>59</c:v>
                </c:pt>
                <c:pt idx="10137">
                  <c:v>59</c:v>
                </c:pt>
                <c:pt idx="10138">
                  <c:v>59</c:v>
                </c:pt>
                <c:pt idx="10139">
                  <c:v>59</c:v>
                </c:pt>
                <c:pt idx="10140">
                  <c:v>59</c:v>
                </c:pt>
                <c:pt idx="10141">
                  <c:v>59</c:v>
                </c:pt>
                <c:pt idx="10142">
                  <c:v>59</c:v>
                </c:pt>
                <c:pt idx="10143">
                  <c:v>59</c:v>
                </c:pt>
                <c:pt idx="10144">
                  <c:v>59</c:v>
                </c:pt>
                <c:pt idx="10145">
                  <c:v>59</c:v>
                </c:pt>
                <c:pt idx="10146">
                  <c:v>59</c:v>
                </c:pt>
                <c:pt idx="10147">
                  <c:v>59</c:v>
                </c:pt>
                <c:pt idx="10148">
                  <c:v>59</c:v>
                </c:pt>
                <c:pt idx="10149">
                  <c:v>59</c:v>
                </c:pt>
                <c:pt idx="10150">
                  <c:v>59</c:v>
                </c:pt>
                <c:pt idx="10151">
                  <c:v>59</c:v>
                </c:pt>
                <c:pt idx="10152">
                  <c:v>59</c:v>
                </c:pt>
                <c:pt idx="10153">
                  <c:v>59</c:v>
                </c:pt>
                <c:pt idx="10154">
                  <c:v>59</c:v>
                </c:pt>
                <c:pt idx="10155">
                  <c:v>59</c:v>
                </c:pt>
                <c:pt idx="10156">
                  <c:v>59</c:v>
                </c:pt>
                <c:pt idx="10157">
                  <c:v>59</c:v>
                </c:pt>
                <c:pt idx="10158">
                  <c:v>59</c:v>
                </c:pt>
                <c:pt idx="10159">
                  <c:v>59</c:v>
                </c:pt>
                <c:pt idx="10160">
                  <c:v>59</c:v>
                </c:pt>
                <c:pt idx="10161">
                  <c:v>59</c:v>
                </c:pt>
                <c:pt idx="10162">
                  <c:v>59</c:v>
                </c:pt>
                <c:pt idx="10163">
                  <c:v>59</c:v>
                </c:pt>
                <c:pt idx="10164">
                  <c:v>59</c:v>
                </c:pt>
                <c:pt idx="10165">
                  <c:v>59</c:v>
                </c:pt>
                <c:pt idx="10166">
                  <c:v>59</c:v>
                </c:pt>
                <c:pt idx="10167">
                  <c:v>59</c:v>
                </c:pt>
                <c:pt idx="10168">
                  <c:v>59</c:v>
                </c:pt>
                <c:pt idx="10169">
                  <c:v>59</c:v>
                </c:pt>
                <c:pt idx="10170">
                  <c:v>59</c:v>
                </c:pt>
                <c:pt idx="10171">
                  <c:v>59</c:v>
                </c:pt>
                <c:pt idx="10172">
                  <c:v>59</c:v>
                </c:pt>
                <c:pt idx="10173">
                  <c:v>59</c:v>
                </c:pt>
                <c:pt idx="10174">
                  <c:v>59</c:v>
                </c:pt>
                <c:pt idx="10175">
                  <c:v>59</c:v>
                </c:pt>
                <c:pt idx="10176">
                  <c:v>59</c:v>
                </c:pt>
                <c:pt idx="10177">
                  <c:v>59</c:v>
                </c:pt>
                <c:pt idx="10178">
                  <c:v>59</c:v>
                </c:pt>
                <c:pt idx="10179">
                  <c:v>59</c:v>
                </c:pt>
                <c:pt idx="10180">
                  <c:v>59</c:v>
                </c:pt>
                <c:pt idx="10181">
                  <c:v>59</c:v>
                </c:pt>
                <c:pt idx="10182">
                  <c:v>59</c:v>
                </c:pt>
                <c:pt idx="10183">
                  <c:v>59</c:v>
                </c:pt>
                <c:pt idx="10184">
                  <c:v>59</c:v>
                </c:pt>
                <c:pt idx="10185">
                  <c:v>59</c:v>
                </c:pt>
                <c:pt idx="10186">
                  <c:v>59</c:v>
                </c:pt>
                <c:pt idx="10187">
                  <c:v>59</c:v>
                </c:pt>
                <c:pt idx="10188">
                  <c:v>59</c:v>
                </c:pt>
                <c:pt idx="10189">
                  <c:v>59</c:v>
                </c:pt>
                <c:pt idx="10190">
                  <c:v>59</c:v>
                </c:pt>
                <c:pt idx="10191">
                  <c:v>59</c:v>
                </c:pt>
                <c:pt idx="10192">
                  <c:v>59</c:v>
                </c:pt>
                <c:pt idx="10193">
                  <c:v>59</c:v>
                </c:pt>
                <c:pt idx="10194">
                  <c:v>59</c:v>
                </c:pt>
                <c:pt idx="10195">
                  <c:v>59</c:v>
                </c:pt>
                <c:pt idx="10196">
                  <c:v>59</c:v>
                </c:pt>
                <c:pt idx="10197">
                  <c:v>59</c:v>
                </c:pt>
                <c:pt idx="10198">
                  <c:v>59</c:v>
                </c:pt>
                <c:pt idx="10199">
                  <c:v>59</c:v>
                </c:pt>
                <c:pt idx="10200">
                  <c:v>59</c:v>
                </c:pt>
                <c:pt idx="10201">
                  <c:v>59</c:v>
                </c:pt>
                <c:pt idx="10202">
                  <c:v>59</c:v>
                </c:pt>
                <c:pt idx="10203">
                  <c:v>59</c:v>
                </c:pt>
                <c:pt idx="10204">
                  <c:v>59</c:v>
                </c:pt>
                <c:pt idx="10205">
                  <c:v>59</c:v>
                </c:pt>
                <c:pt idx="10206">
                  <c:v>59</c:v>
                </c:pt>
                <c:pt idx="10207">
                  <c:v>59</c:v>
                </c:pt>
                <c:pt idx="10208">
                  <c:v>59</c:v>
                </c:pt>
                <c:pt idx="10209">
                  <c:v>59</c:v>
                </c:pt>
                <c:pt idx="10210">
                  <c:v>59</c:v>
                </c:pt>
                <c:pt idx="10211">
                  <c:v>59</c:v>
                </c:pt>
                <c:pt idx="10212">
                  <c:v>59</c:v>
                </c:pt>
                <c:pt idx="10213">
                  <c:v>59</c:v>
                </c:pt>
                <c:pt idx="10214">
                  <c:v>59</c:v>
                </c:pt>
                <c:pt idx="10215">
                  <c:v>59</c:v>
                </c:pt>
                <c:pt idx="10216">
                  <c:v>59</c:v>
                </c:pt>
                <c:pt idx="10217">
                  <c:v>59</c:v>
                </c:pt>
                <c:pt idx="10218">
                  <c:v>59</c:v>
                </c:pt>
                <c:pt idx="10219">
                  <c:v>59</c:v>
                </c:pt>
                <c:pt idx="10220">
                  <c:v>59</c:v>
                </c:pt>
                <c:pt idx="10221">
                  <c:v>59</c:v>
                </c:pt>
                <c:pt idx="10222">
                  <c:v>59</c:v>
                </c:pt>
                <c:pt idx="10223">
                  <c:v>59</c:v>
                </c:pt>
                <c:pt idx="10224">
                  <c:v>59</c:v>
                </c:pt>
                <c:pt idx="10225">
                  <c:v>59</c:v>
                </c:pt>
                <c:pt idx="10226">
                  <c:v>59</c:v>
                </c:pt>
                <c:pt idx="10227">
                  <c:v>59</c:v>
                </c:pt>
                <c:pt idx="10228">
                  <c:v>59</c:v>
                </c:pt>
                <c:pt idx="10229">
                  <c:v>59</c:v>
                </c:pt>
                <c:pt idx="10230">
                  <c:v>59</c:v>
                </c:pt>
                <c:pt idx="10231">
                  <c:v>59</c:v>
                </c:pt>
                <c:pt idx="10232">
                  <c:v>59</c:v>
                </c:pt>
                <c:pt idx="10233">
                  <c:v>59</c:v>
                </c:pt>
                <c:pt idx="10234">
                  <c:v>59</c:v>
                </c:pt>
                <c:pt idx="10235">
                  <c:v>59</c:v>
                </c:pt>
                <c:pt idx="10236">
                  <c:v>59</c:v>
                </c:pt>
                <c:pt idx="10237">
                  <c:v>59</c:v>
                </c:pt>
                <c:pt idx="10238">
                  <c:v>59</c:v>
                </c:pt>
                <c:pt idx="10239">
                  <c:v>59</c:v>
                </c:pt>
                <c:pt idx="10240">
                  <c:v>59</c:v>
                </c:pt>
                <c:pt idx="10241">
                  <c:v>59</c:v>
                </c:pt>
                <c:pt idx="10242">
                  <c:v>59</c:v>
                </c:pt>
                <c:pt idx="10243">
                  <c:v>59</c:v>
                </c:pt>
                <c:pt idx="10244">
                  <c:v>59</c:v>
                </c:pt>
                <c:pt idx="10245">
                  <c:v>59</c:v>
                </c:pt>
                <c:pt idx="10246">
                  <c:v>59</c:v>
                </c:pt>
                <c:pt idx="10247">
                  <c:v>59</c:v>
                </c:pt>
                <c:pt idx="10248">
                  <c:v>56</c:v>
                </c:pt>
                <c:pt idx="10249">
                  <c:v>56</c:v>
                </c:pt>
                <c:pt idx="10250">
                  <c:v>56</c:v>
                </c:pt>
                <c:pt idx="10251">
                  <c:v>56</c:v>
                </c:pt>
                <c:pt idx="10252">
                  <c:v>56</c:v>
                </c:pt>
                <c:pt idx="10253">
                  <c:v>56</c:v>
                </c:pt>
                <c:pt idx="10254">
                  <c:v>56</c:v>
                </c:pt>
                <c:pt idx="10255">
                  <c:v>56</c:v>
                </c:pt>
                <c:pt idx="10256">
                  <c:v>56</c:v>
                </c:pt>
                <c:pt idx="10257">
                  <c:v>56</c:v>
                </c:pt>
                <c:pt idx="10258">
                  <c:v>56</c:v>
                </c:pt>
                <c:pt idx="10259">
                  <c:v>56</c:v>
                </c:pt>
                <c:pt idx="10260">
                  <c:v>56</c:v>
                </c:pt>
                <c:pt idx="10261">
                  <c:v>56</c:v>
                </c:pt>
                <c:pt idx="10262">
                  <c:v>56</c:v>
                </c:pt>
                <c:pt idx="10263">
                  <c:v>56</c:v>
                </c:pt>
                <c:pt idx="10264">
                  <c:v>56</c:v>
                </c:pt>
                <c:pt idx="10265">
                  <c:v>56</c:v>
                </c:pt>
                <c:pt idx="10266">
                  <c:v>56</c:v>
                </c:pt>
                <c:pt idx="10267">
                  <c:v>56</c:v>
                </c:pt>
                <c:pt idx="10268">
                  <c:v>56</c:v>
                </c:pt>
                <c:pt idx="10269">
                  <c:v>56</c:v>
                </c:pt>
                <c:pt idx="10270">
                  <c:v>56</c:v>
                </c:pt>
                <c:pt idx="10271">
                  <c:v>56</c:v>
                </c:pt>
                <c:pt idx="10272">
                  <c:v>56</c:v>
                </c:pt>
                <c:pt idx="10273">
                  <c:v>56</c:v>
                </c:pt>
                <c:pt idx="10274">
                  <c:v>56</c:v>
                </c:pt>
                <c:pt idx="10275">
                  <c:v>56</c:v>
                </c:pt>
                <c:pt idx="10276">
                  <c:v>56</c:v>
                </c:pt>
                <c:pt idx="10277">
                  <c:v>56</c:v>
                </c:pt>
                <c:pt idx="10278">
                  <c:v>56</c:v>
                </c:pt>
                <c:pt idx="10279">
                  <c:v>56</c:v>
                </c:pt>
                <c:pt idx="10280">
                  <c:v>56</c:v>
                </c:pt>
                <c:pt idx="10281">
                  <c:v>56</c:v>
                </c:pt>
                <c:pt idx="10282">
                  <c:v>56</c:v>
                </c:pt>
                <c:pt idx="10283">
                  <c:v>56</c:v>
                </c:pt>
                <c:pt idx="10284">
                  <c:v>56</c:v>
                </c:pt>
                <c:pt idx="10285">
                  <c:v>56</c:v>
                </c:pt>
                <c:pt idx="10286">
                  <c:v>56</c:v>
                </c:pt>
                <c:pt idx="10287">
                  <c:v>56</c:v>
                </c:pt>
                <c:pt idx="10288">
                  <c:v>56</c:v>
                </c:pt>
                <c:pt idx="10289">
                  <c:v>56</c:v>
                </c:pt>
                <c:pt idx="10290">
                  <c:v>56</c:v>
                </c:pt>
                <c:pt idx="10291">
                  <c:v>56</c:v>
                </c:pt>
                <c:pt idx="10292">
                  <c:v>56</c:v>
                </c:pt>
                <c:pt idx="10293">
                  <c:v>56</c:v>
                </c:pt>
                <c:pt idx="10294">
                  <c:v>56</c:v>
                </c:pt>
                <c:pt idx="10295">
                  <c:v>56</c:v>
                </c:pt>
                <c:pt idx="10296">
                  <c:v>56</c:v>
                </c:pt>
                <c:pt idx="10297">
                  <c:v>56</c:v>
                </c:pt>
                <c:pt idx="10298">
                  <c:v>56</c:v>
                </c:pt>
                <c:pt idx="10299">
                  <c:v>56</c:v>
                </c:pt>
                <c:pt idx="10300">
                  <c:v>56</c:v>
                </c:pt>
                <c:pt idx="10301">
                  <c:v>56</c:v>
                </c:pt>
                <c:pt idx="10302">
                  <c:v>56</c:v>
                </c:pt>
                <c:pt idx="10303">
                  <c:v>56</c:v>
                </c:pt>
                <c:pt idx="10304">
                  <c:v>56</c:v>
                </c:pt>
                <c:pt idx="10305">
                  <c:v>56</c:v>
                </c:pt>
                <c:pt idx="10306">
                  <c:v>56</c:v>
                </c:pt>
                <c:pt idx="10307">
                  <c:v>56</c:v>
                </c:pt>
                <c:pt idx="10308">
                  <c:v>56</c:v>
                </c:pt>
                <c:pt idx="10309">
                  <c:v>56</c:v>
                </c:pt>
                <c:pt idx="10310">
                  <c:v>56</c:v>
                </c:pt>
                <c:pt idx="10311">
                  <c:v>56</c:v>
                </c:pt>
                <c:pt idx="10312">
                  <c:v>56</c:v>
                </c:pt>
                <c:pt idx="10313">
                  <c:v>56</c:v>
                </c:pt>
                <c:pt idx="10314">
                  <c:v>56</c:v>
                </c:pt>
                <c:pt idx="10315">
                  <c:v>56</c:v>
                </c:pt>
                <c:pt idx="10316">
                  <c:v>56</c:v>
                </c:pt>
                <c:pt idx="10317">
                  <c:v>56</c:v>
                </c:pt>
                <c:pt idx="10318">
                  <c:v>56</c:v>
                </c:pt>
                <c:pt idx="10319">
                  <c:v>56</c:v>
                </c:pt>
                <c:pt idx="10320">
                  <c:v>56</c:v>
                </c:pt>
                <c:pt idx="10321">
                  <c:v>56</c:v>
                </c:pt>
                <c:pt idx="10322">
                  <c:v>56</c:v>
                </c:pt>
                <c:pt idx="10323">
                  <c:v>56</c:v>
                </c:pt>
                <c:pt idx="10324">
                  <c:v>56</c:v>
                </c:pt>
                <c:pt idx="10325">
                  <c:v>56</c:v>
                </c:pt>
                <c:pt idx="10326">
                  <c:v>56</c:v>
                </c:pt>
                <c:pt idx="10327">
                  <c:v>56</c:v>
                </c:pt>
                <c:pt idx="10328">
                  <c:v>56</c:v>
                </c:pt>
                <c:pt idx="10329">
                  <c:v>56</c:v>
                </c:pt>
                <c:pt idx="10330">
                  <c:v>56</c:v>
                </c:pt>
                <c:pt idx="10331">
                  <c:v>56</c:v>
                </c:pt>
                <c:pt idx="10332">
                  <c:v>56</c:v>
                </c:pt>
                <c:pt idx="10333">
                  <c:v>56</c:v>
                </c:pt>
                <c:pt idx="10334">
                  <c:v>56</c:v>
                </c:pt>
                <c:pt idx="10335">
                  <c:v>56</c:v>
                </c:pt>
                <c:pt idx="10336">
                  <c:v>56</c:v>
                </c:pt>
                <c:pt idx="10337">
                  <c:v>56</c:v>
                </c:pt>
                <c:pt idx="10338">
                  <c:v>56</c:v>
                </c:pt>
                <c:pt idx="10339">
                  <c:v>56</c:v>
                </c:pt>
                <c:pt idx="10340">
                  <c:v>56</c:v>
                </c:pt>
                <c:pt idx="10341">
                  <c:v>56</c:v>
                </c:pt>
                <c:pt idx="10342">
                  <c:v>56</c:v>
                </c:pt>
                <c:pt idx="10343">
                  <c:v>56</c:v>
                </c:pt>
                <c:pt idx="10344">
                  <c:v>56</c:v>
                </c:pt>
                <c:pt idx="10345">
                  <c:v>56</c:v>
                </c:pt>
                <c:pt idx="10346">
                  <c:v>56</c:v>
                </c:pt>
                <c:pt idx="10347">
                  <c:v>56</c:v>
                </c:pt>
                <c:pt idx="10348">
                  <c:v>56</c:v>
                </c:pt>
                <c:pt idx="10349">
                  <c:v>56</c:v>
                </c:pt>
                <c:pt idx="10350">
                  <c:v>56</c:v>
                </c:pt>
                <c:pt idx="10351">
                  <c:v>56</c:v>
                </c:pt>
                <c:pt idx="10352">
                  <c:v>56</c:v>
                </c:pt>
                <c:pt idx="10353">
                  <c:v>56</c:v>
                </c:pt>
                <c:pt idx="10354">
                  <c:v>56</c:v>
                </c:pt>
                <c:pt idx="10355">
                  <c:v>56</c:v>
                </c:pt>
                <c:pt idx="10356">
                  <c:v>56</c:v>
                </c:pt>
                <c:pt idx="10357">
                  <c:v>56</c:v>
                </c:pt>
                <c:pt idx="10358">
                  <c:v>56</c:v>
                </c:pt>
                <c:pt idx="10359">
                  <c:v>56</c:v>
                </c:pt>
                <c:pt idx="10360">
                  <c:v>56</c:v>
                </c:pt>
                <c:pt idx="10361">
                  <c:v>56</c:v>
                </c:pt>
                <c:pt idx="10362">
                  <c:v>56</c:v>
                </c:pt>
                <c:pt idx="10363">
                  <c:v>56</c:v>
                </c:pt>
                <c:pt idx="10364">
                  <c:v>56</c:v>
                </c:pt>
                <c:pt idx="10365">
                  <c:v>56</c:v>
                </c:pt>
                <c:pt idx="10366">
                  <c:v>56</c:v>
                </c:pt>
                <c:pt idx="10367">
                  <c:v>56</c:v>
                </c:pt>
                <c:pt idx="10368">
                  <c:v>56</c:v>
                </c:pt>
                <c:pt idx="10369">
                  <c:v>56</c:v>
                </c:pt>
                <c:pt idx="10370">
                  <c:v>56</c:v>
                </c:pt>
                <c:pt idx="10371">
                  <c:v>56</c:v>
                </c:pt>
                <c:pt idx="10372">
                  <c:v>56</c:v>
                </c:pt>
                <c:pt idx="10373">
                  <c:v>56</c:v>
                </c:pt>
                <c:pt idx="10374">
                  <c:v>56</c:v>
                </c:pt>
                <c:pt idx="10375">
                  <c:v>56</c:v>
                </c:pt>
                <c:pt idx="10376">
                  <c:v>56</c:v>
                </c:pt>
                <c:pt idx="10377">
                  <c:v>56</c:v>
                </c:pt>
                <c:pt idx="10378">
                  <c:v>56</c:v>
                </c:pt>
                <c:pt idx="10379">
                  <c:v>56</c:v>
                </c:pt>
                <c:pt idx="10380">
                  <c:v>56</c:v>
                </c:pt>
                <c:pt idx="10381">
                  <c:v>56</c:v>
                </c:pt>
                <c:pt idx="10382">
                  <c:v>56</c:v>
                </c:pt>
                <c:pt idx="10383">
                  <c:v>56</c:v>
                </c:pt>
                <c:pt idx="10384">
                  <c:v>56</c:v>
                </c:pt>
                <c:pt idx="10385">
                  <c:v>56</c:v>
                </c:pt>
                <c:pt idx="10386">
                  <c:v>56</c:v>
                </c:pt>
                <c:pt idx="10387">
                  <c:v>56</c:v>
                </c:pt>
                <c:pt idx="10388">
                  <c:v>56</c:v>
                </c:pt>
                <c:pt idx="10389">
                  <c:v>56</c:v>
                </c:pt>
                <c:pt idx="10390">
                  <c:v>56</c:v>
                </c:pt>
                <c:pt idx="10391">
                  <c:v>56</c:v>
                </c:pt>
                <c:pt idx="10392">
                  <c:v>56</c:v>
                </c:pt>
                <c:pt idx="10393">
                  <c:v>56</c:v>
                </c:pt>
                <c:pt idx="10394">
                  <c:v>56</c:v>
                </c:pt>
                <c:pt idx="10395">
                  <c:v>56</c:v>
                </c:pt>
                <c:pt idx="10396">
                  <c:v>56</c:v>
                </c:pt>
                <c:pt idx="10397">
                  <c:v>56</c:v>
                </c:pt>
                <c:pt idx="10398">
                  <c:v>56</c:v>
                </c:pt>
                <c:pt idx="10399">
                  <c:v>56</c:v>
                </c:pt>
                <c:pt idx="10400">
                  <c:v>56</c:v>
                </c:pt>
                <c:pt idx="10401">
                  <c:v>56</c:v>
                </c:pt>
                <c:pt idx="10402">
                  <c:v>56</c:v>
                </c:pt>
                <c:pt idx="10403">
                  <c:v>56</c:v>
                </c:pt>
                <c:pt idx="10404">
                  <c:v>56</c:v>
                </c:pt>
                <c:pt idx="10405">
                  <c:v>56</c:v>
                </c:pt>
                <c:pt idx="10406">
                  <c:v>56</c:v>
                </c:pt>
                <c:pt idx="10407">
                  <c:v>56</c:v>
                </c:pt>
                <c:pt idx="10408">
                  <c:v>56</c:v>
                </c:pt>
                <c:pt idx="10409">
                  <c:v>56</c:v>
                </c:pt>
                <c:pt idx="10410">
                  <c:v>56</c:v>
                </c:pt>
                <c:pt idx="10411">
                  <c:v>56</c:v>
                </c:pt>
                <c:pt idx="10412">
                  <c:v>56</c:v>
                </c:pt>
                <c:pt idx="10413">
                  <c:v>56</c:v>
                </c:pt>
                <c:pt idx="10414">
                  <c:v>56</c:v>
                </c:pt>
                <c:pt idx="10415">
                  <c:v>56</c:v>
                </c:pt>
                <c:pt idx="10416">
                  <c:v>56</c:v>
                </c:pt>
                <c:pt idx="10417">
                  <c:v>56</c:v>
                </c:pt>
                <c:pt idx="10418">
                  <c:v>56</c:v>
                </c:pt>
                <c:pt idx="10419">
                  <c:v>56</c:v>
                </c:pt>
                <c:pt idx="10420">
                  <c:v>56</c:v>
                </c:pt>
                <c:pt idx="10421">
                  <c:v>56</c:v>
                </c:pt>
                <c:pt idx="10422">
                  <c:v>56</c:v>
                </c:pt>
                <c:pt idx="10423">
                  <c:v>56</c:v>
                </c:pt>
                <c:pt idx="10424">
                  <c:v>56</c:v>
                </c:pt>
                <c:pt idx="10425">
                  <c:v>56</c:v>
                </c:pt>
                <c:pt idx="10426">
                  <c:v>56</c:v>
                </c:pt>
                <c:pt idx="10427">
                  <c:v>56</c:v>
                </c:pt>
                <c:pt idx="10428">
                  <c:v>56</c:v>
                </c:pt>
                <c:pt idx="10429">
                  <c:v>56</c:v>
                </c:pt>
                <c:pt idx="10430">
                  <c:v>56</c:v>
                </c:pt>
                <c:pt idx="10431">
                  <c:v>56</c:v>
                </c:pt>
                <c:pt idx="10432">
                  <c:v>56</c:v>
                </c:pt>
                <c:pt idx="10433">
                  <c:v>56</c:v>
                </c:pt>
                <c:pt idx="10434">
                  <c:v>56</c:v>
                </c:pt>
                <c:pt idx="10435">
                  <c:v>56</c:v>
                </c:pt>
                <c:pt idx="10436">
                  <c:v>56</c:v>
                </c:pt>
                <c:pt idx="10437">
                  <c:v>56</c:v>
                </c:pt>
                <c:pt idx="10438">
                  <c:v>56</c:v>
                </c:pt>
                <c:pt idx="10439">
                  <c:v>56</c:v>
                </c:pt>
                <c:pt idx="10440">
                  <c:v>56</c:v>
                </c:pt>
                <c:pt idx="10441">
                  <c:v>56</c:v>
                </c:pt>
                <c:pt idx="10442">
                  <c:v>56</c:v>
                </c:pt>
                <c:pt idx="10443">
                  <c:v>56</c:v>
                </c:pt>
                <c:pt idx="10444">
                  <c:v>56</c:v>
                </c:pt>
                <c:pt idx="10445">
                  <c:v>56</c:v>
                </c:pt>
                <c:pt idx="10446">
                  <c:v>56</c:v>
                </c:pt>
                <c:pt idx="10447">
                  <c:v>56</c:v>
                </c:pt>
                <c:pt idx="10448">
                  <c:v>56</c:v>
                </c:pt>
                <c:pt idx="10449">
                  <c:v>56</c:v>
                </c:pt>
                <c:pt idx="10450">
                  <c:v>56</c:v>
                </c:pt>
                <c:pt idx="10451">
                  <c:v>56</c:v>
                </c:pt>
                <c:pt idx="10452">
                  <c:v>56</c:v>
                </c:pt>
                <c:pt idx="10453">
                  <c:v>56</c:v>
                </c:pt>
                <c:pt idx="10454">
                  <c:v>56</c:v>
                </c:pt>
                <c:pt idx="10455">
                  <c:v>56</c:v>
                </c:pt>
                <c:pt idx="10456">
                  <c:v>56</c:v>
                </c:pt>
                <c:pt idx="10457">
                  <c:v>56</c:v>
                </c:pt>
                <c:pt idx="10458">
                  <c:v>56</c:v>
                </c:pt>
                <c:pt idx="10459">
                  <c:v>56</c:v>
                </c:pt>
                <c:pt idx="10460">
                  <c:v>56</c:v>
                </c:pt>
                <c:pt idx="10461">
                  <c:v>56</c:v>
                </c:pt>
                <c:pt idx="10462">
                  <c:v>56</c:v>
                </c:pt>
                <c:pt idx="10463">
                  <c:v>56</c:v>
                </c:pt>
                <c:pt idx="10464">
                  <c:v>56</c:v>
                </c:pt>
                <c:pt idx="10465">
                  <c:v>56</c:v>
                </c:pt>
                <c:pt idx="10466">
                  <c:v>56</c:v>
                </c:pt>
                <c:pt idx="10467">
                  <c:v>56</c:v>
                </c:pt>
                <c:pt idx="10468">
                  <c:v>56</c:v>
                </c:pt>
                <c:pt idx="10469">
                  <c:v>56</c:v>
                </c:pt>
                <c:pt idx="10470">
                  <c:v>56</c:v>
                </c:pt>
                <c:pt idx="10471">
                  <c:v>56</c:v>
                </c:pt>
                <c:pt idx="10472">
                  <c:v>56</c:v>
                </c:pt>
                <c:pt idx="10473">
                  <c:v>56</c:v>
                </c:pt>
                <c:pt idx="10474">
                  <c:v>56</c:v>
                </c:pt>
                <c:pt idx="10475">
                  <c:v>56</c:v>
                </c:pt>
                <c:pt idx="10476">
                  <c:v>56</c:v>
                </c:pt>
                <c:pt idx="10477">
                  <c:v>56</c:v>
                </c:pt>
                <c:pt idx="10478">
                  <c:v>56</c:v>
                </c:pt>
                <c:pt idx="10479">
                  <c:v>56</c:v>
                </c:pt>
                <c:pt idx="10480">
                  <c:v>56</c:v>
                </c:pt>
                <c:pt idx="10481">
                  <c:v>56</c:v>
                </c:pt>
                <c:pt idx="10482">
                  <c:v>56</c:v>
                </c:pt>
                <c:pt idx="10483">
                  <c:v>56</c:v>
                </c:pt>
                <c:pt idx="10484">
                  <c:v>56</c:v>
                </c:pt>
                <c:pt idx="10485">
                  <c:v>56</c:v>
                </c:pt>
                <c:pt idx="10486">
                  <c:v>56</c:v>
                </c:pt>
                <c:pt idx="10487">
                  <c:v>56</c:v>
                </c:pt>
                <c:pt idx="10488">
                  <c:v>56</c:v>
                </c:pt>
                <c:pt idx="10489">
                  <c:v>56</c:v>
                </c:pt>
                <c:pt idx="10490">
                  <c:v>56</c:v>
                </c:pt>
                <c:pt idx="10491">
                  <c:v>56</c:v>
                </c:pt>
                <c:pt idx="10492">
                  <c:v>56</c:v>
                </c:pt>
                <c:pt idx="10493">
                  <c:v>56</c:v>
                </c:pt>
                <c:pt idx="10494">
                  <c:v>56</c:v>
                </c:pt>
                <c:pt idx="10495">
                  <c:v>56</c:v>
                </c:pt>
                <c:pt idx="10496">
                  <c:v>56</c:v>
                </c:pt>
                <c:pt idx="10497">
                  <c:v>56</c:v>
                </c:pt>
                <c:pt idx="10498">
                  <c:v>56</c:v>
                </c:pt>
                <c:pt idx="10499">
                  <c:v>56</c:v>
                </c:pt>
                <c:pt idx="10500">
                  <c:v>56</c:v>
                </c:pt>
                <c:pt idx="10501">
                  <c:v>56</c:v>
                </c:pt>
                <c:pt idx="10502">
                  <c:v>56</c:v>
                </c:pt>
                <c:pt idx="10503">
                  <c:v>56</c:v>
                </c:pt>
                <c:pt idx="10504">
                  <c:v>56</c:v>
                </c:pt>
                <c:pt idx="10505">
                  <c:v>56</c:v>
                </c:pt>
                <c:pt idx="10506">
                  <c:v>56</c:v>
                </c:pt>
                <c:pt idx="10507">
                  <c:v>56</c:v>
                </c:pt>
                <c:pt idx="10508">
                  <c:v>56</c:v>
                </c:pt>
                <c:pt idx="10509">
                  <c:v>56</c:v>
                </c:pt>
                <c:pt idx="10510">
                  <c:v>56</c:v>
                </c:pt>
                <c:pt idx="10511">
                  <c:v>56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1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1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1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1</c:v>
                </c:pt>
                <c:pt idx="10692">
                  <c:v>0</c:v>
                </c:pt>
                <c:pt idx="10693">
                  <c:v>0</c:v>
                </c:pt>
                <c:pt idx="10694">
                  <c:v>1</c:v>
                </c:pt>
                <c:pt idx="10695">
                  <c:v>0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1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1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1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1</c:v>
                </c:pt>
                <c:pt idx="10811">
                  <c:v>1</c:v>
                </c:pt>
                <c:pt idx="10812">
                  <c:v>0</c:v>
                </c:pt>
                <c:pt idx="10813">
                  <c:v>0</c:v>
                </c:pt>
                <c:pt idx="10814">
                  <c:v>#N/A</c:v>
                </c:pt>
                <c:pt idx="10815">
                  <c:v>#N/A</c:v>
                </c:pt>
                <c:pt idx="10816">
                  <c:v>0</c:v>
                </c:pt>
                <c:pt idx="10817">
                  <c:v>1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1</c:v>
                </c:pt>
                <c:pt idx="10910">
                  <c:v>1</c:v>
                </c:pt>
                <c:pt idx="10911">
                  <c:v>0</c:v>
                </c:pt>
                <c:pt idx="10912">
                  <c:v>1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1</c:v>
                </c:pt>
                <c:pt idx="10932">
                  <c:v>1</c:v>
                </c:pt>
                <c:pt idx="10933">
                  <c:v>0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1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65</c:v>
                </c:pt>
                <c:pt idx="11569">
                  <c:v>65</c:v>
                </c:pt>
                <c:pt idx="11570">
                  <c:v>65</c:v>
                </c:pt>
                <c:pt idx="11571">
                  <c:v>65</c:v>
                </c:pt>
                <c:pt idx="11572">
                  <c:v>65</c:v>
                </c:pt>
                <c:pt idx="11573">
                  <c:v>65</c:v>
                </c:pt>
                <c:pt idx="11574">
                  <c:v>65</c:v>
                </c:pt>
                <c:pt idx="11575">
                  <c:v>65</c:v>
                </c:pt>
                <c:pt idx="11576">
                  <c:v>65</c:v>
                </c:pt>
                <c:pt idx="11577">
                  <c:v>65</c:v>
                </c:pt>
                <c:pt idx="11578">
                  <c:v>65</c:v>
                </c:pt>
                <c:pt idx="11579">
                  <c:v>65</c:v>
                </c:pt>
                <c:pt idx="11580">
                  <c:v>65</c:v>
                </c:pt>
                <c:pt idx="11581">
                  <c:v>65</c:v>
                </c:pt>
                <c:pt idx="11582">
                  <c:v>65</c:v>
                </c:pt>
                <c:pt idx="11583">
                  <c:v>65</c:v>
                </c:pt>
                <c:pt idx="11584">
                  <c:v>65</c:v>
                </c:pt>
                <c:pt idx="11585">
                  <c:v>65</c:v>
                </c:pt>
                <c:pt idx="11586">
                  <c:v>65</c:v>
                </c:pt>
                <c:pt idx="11587">
                  <c:v>65</c:v>
                </c:pt>
                <c:pt idx="11588">
                  <c:v>65</c:v>
                </c:pt>
                <c:pt idx="11589">
                  <c:v>65</c:v>
                </c:pt>
                <c:pt idx="11590">
                  <c:v>65</c:v>
                </c:pt>
                <c:pt idx="11591">
                  <c:v>65</c:v>
                </c:pt>
                <c:pt idx="11592">
                  <c:v>65</c:v>
                </c:pt>
                <c:pt idx="11593">
                  <c:v>65</c:v>
                </c:pt>
                <c:pt idx="11594">
                  <c:v>65</c:v>
                </c:pt>
                <c:pt idx="11595">
                  <c:v>65</c:v>
                </c:pt>
                <c:pt idx="11596">
                  <c:v>65</c:v>
                </c:pt>
                <c:pt idx="11597">
                  <c:v>65</c:v>
                </c:pt>
                <c:pt idx="11598">
                  <c:v>65</c:v>
                </c:pt>
                <c:pt idx="11599">
                  <c:v>65</c:v>
                </c:pt>
                <c:pt idx="11600">
                  <c:v>65</c:v>
                </c:pt>
                <c:pt idx="11601">
                  <c:v>65</c:v>
                </c:pt>
                <c:pt idx="11602">
                  <c:v>65</c:v>
                </c:pt>
                <c:pt idx="11603">
                  <c:v>65</c:v>
                </c:pt>
                <c:pt idx="11604">
                  <c:v>65</c:v>
                </c:pt>
                <c:pt idx="11605">
                  <c:v>65</c:v>
                </c:pt>
                <c:pt idx="11606">
                  <c:v>65</c:v>
                </c:pt>
                <c:pt idx="11607">
                  <c:v>65</c:v>
                </c:pt>
                <c:pt idx="11608">
                  <c:v>65</c:v>
                </c:pt>
                <c:pt idx="11609">
                  <c:v>65</c:v>
                </c:pt>
                <c:pt idx="11610">
                  <c:v>65</c:v>
                </c:pt>
                <c:pt idx="11611">
                  <c:v>65</c:v>
                </c:pt>
                <c:pt idx="11612">
                  <c:v>65</c:v>
                </c:pt>
                <c:pt idx="11613">
                  <c:v>65</c:v>
                </c:pt>
                <c:pt idx="11614">
                  <c:v>65</c:v>
                </c:pt>
                <c:pt idx="11615">
                  <c:v>65</c:v>
                </c:pt>
                <c:pt idx="11616">
                  <c:v>65</c:v>
                </c:pt>
                <c:pt idx="11617">
                  <c:v>65</c:v>
                </c:pt>
                <c:pt idx="11618">
                  <c:v>65</c:v>
                </c:pt>
                <c:pt idx="11619">
                  <c:v>65</c:v>
                </c:pt>
                <c:pt idx="11620">
                  <c:v>65</c:v>
                </c:pt>
                <c:pt idx="11621">
                  <c:v>65</c:v>
                </c:pt>
                <c:pt idx="11622">
                  <c:v>65</c:v>
                </c:pt>
                <c:pt idx="11623">
                  <c:v>65</c:v>
                </c:pt>
                <c:pt idx="11624">
                  <c:v>65</c:v>
                </c:pt>
                <c:pt idx="11625">
                  <c:v>65</c:v>
                </c:pt>
                <c:pt idx="11626">
                  <c:v>65</c:v>
                </c:pt>
                <c:pt idx="11627">
                  <c:v>65</c:v>
                </c:pt>
                <c:pt idx="11628">
                  <c:v>65</c:v>
                </c:pt>
                <c:pt idx="11629">
                  <c:v>65</c:v>
                </c:pt>
                <c:pt idx="11630">
                  <c:v>65</c:v>
                </c:pt>
                <c:pt idx="11631">
                  <c:v>65</c:v>
                </c:pt>
                <c:pt idx="11632">
                  <c:v>65</c:v>
                </c:pt>
                <c:pt idx="11633">
                  <c:v>65</c:v>
                </c:pt>
                <c:pt idx="11634">
                  <c:v>65</c:v>
                </c:pt>
                <c:pt idx="11635">
                  <c:v>65</c:v>
                </c:pt>
                <c:pt idx="11636">
                  <c:v>65</c:v>
                </c:pt>
                <c:pt idx="11637">
                  <c:v>65</c:v>
                </c:pt>
                <c:pt idx="11638">
                  <c:v>65</c:v>
                </c:pt>
                <c:pt idx="11639">
                  <c:v>65</c:v>
                </c:pt>
                <c:pt idx="11640">
                  <c:v>65</c:v>
                </c:pt>
                <c:pt idx="11641">
                  <c:v>65</c:v>
                </c:pt>
                <c:pt idx="11642">
                  <c:v>65</c:v>
                </c:pt>
                <c:pt idx="11643">
                  <c:v>65</c:v>
                </c:pt>
                <c:pt idx="11644">
                  <c:v>65</c:v>
                </c:pt>
                <c:pt idx="11645">
                  <c:v>65</c:v>
                </c:pt>
                <c:pt idx="11646">
                  <c:v>65</c:v>
                </c:pt>
                <c:pt idx="11647">
                  <c:v>65</c:v>
                </c:pt>
                <c:pt idx="11648">
                  <c:v>65</c:v>
                </c:pt>
                <c:pt idx="11649">
                  <c:v>65</c:v>
                </c:pt>
                <c:pt idx="11650">
                  <c:v>65</c:v>
                </c:pt>
                <c:pt idx="11651">
                  <c:v>65</c:v>
                </c:pt>
                <c:pt idx="11652">
                  <c:v>65</c:v>
                </c:pt>
                <c:pt idx="11653">
                  <c:v>65</c:v>
                </c:pt>
                <c:pt idx="11654">
                  <c:v>65</c:v>
                </c:pt>
                <c:pt idx="11655">
                  <c:v>65</c:v>
                </c:pt>
                <c:pt idx="11656">
                  <c:v>65</c:v>
                </c:pt>
                <c:pt idx="11657">
                  <c:v>65</c:v>
                </c:pt>
                <c:pt idx="11658">
                  <c:v>65</c:v>
                </c:pt>
                <c:pt idx="11659">
                  <c:v>65</c:v>
                </c:pt>
                <c:pt idx="11660">
                  <c:v>65</c:v>
                </c:pt>
                <c:pt idx="11661">
                  <c:v>65</c:v>
                </c:pt>
                <c:pt idx="11662">
                  <c:v>65</c:v>
                </c:pt>
                <c:pt idx="11663">
                  <c:v>65</c:v>
                </c:pt>
                <c:pt idx="11664">
                  <c:v>65</c:v>
                </c:pt>
                <c:pt idx="11665">
                  <c:v>65</c:v>
                </c:pt>
                <c:pt idx="11666">
                  <c:v>65</c:v>
                </c:pt>
                <c:pt idx="11667">
                  <c:v>65</c:v>
                </c:pt>
                <c:pt idx="11668">
                  <c:v>65</c:v>
                </c:pt>
                <c:pt idx="11669">
                  <c:v>65</c:v>
                </c:pt>
                <c:pt idx="11670">
                  <c:v>65</c:v>
                </c:pt>
                <c:pt idx="11671">
                  <c:v>65</c:v>
                </c:pt>
                <c:pt idx="11672">
                  <c:v>65</c:v>
                </c:pt>
                <c:pt idx="11673">
                  <c:v>65</c:v>
                </c:pt>
                <c:pt idx="11674">
                  <c:v>65</c:v>
                </c:pt>
                <c:pt idx="11675">
                  <c:v>65</c:v>
                </c:pt>
                <c:pt idx="11676">
                  <c:v>65</c:v>
                </c:pt>
                <c:pt idx="11677">
                  <c:v>65</c:v>
                </c:pt>
                <c:pt idx="11678">
                  <c:v>65</c:v>
                </c:pt>
                <c:pt idx="11679">
                  <c:v>65</c:v>
                </c:pt>
                <c:pt idx="11680">
                  <c:v>65</c:v>
                </c:pt>
                <c:pt idx="11681">
                  <c:v>65</c:v>
                </c:pt>
                <c:pt idx="11682">
                  <c:v>65</c:v>
                </c:pt>
                <c:pt idx="11683">
                  <c:v>65</c:v>
                </c:pt>
                <c:pt idx="11684">
                  <c:v>65</c:v>
                </c:pt>
                <c:pt idx="11685">
                  <c:v>65</c:v>
                </c:pt>
                <c:pt idx="11686">
                  <c:v>65</c:v>
                </c:pt>
                <c:pt idx="11687">
                  <c:v>65</c:v>
                </c:pt>
                <c:pt idx="11688">
                  <c:v>65</c:v>
                </c:pt>
                <c:pt idx="11689">
                  <c:v>65</c:v>
                </c:pt>
                <c:pt idx="11690">
                  <c:v>65</c:v>
                </c:pt>
                <c:pt idx="11691">
                  <c:v>65</c:v>
                </c:pt>
                <c:pt idx="11692">
                  <c:v>65</c:v>
                </c:pt>
                <c:pt idx="11693">
                  <c:v>65</c:v>
                </c:pt>
                <c:pt idx="11694">
                  <c:v>65</c:v>
                </c:pt>
                <c:pt idx="11695">
                  <c:v>65</c:v>
                </c:pt>
                <c:pt idx="11696">
                  <c:v>65</c:v>
                </c:pt>
                <c:pt idx="11697">
                  <c:v>65</c:v>
                </c:pt>
                <c:pt idx="11698">
                  <c:v>65</c:v>
                </c:pt>
                <c:pt idx="11699">
                  <c:v>65</c:v>
                </c:pt>
                <c:pt idx="11700">
                  <c:v>65</c:v>
                </c:pt>
                <c:pt idx="11701">
                  <c:v>65</c:v>
                </c:pt>
                <c:pt idx="11702">
                  <c:v>65</c:v>
                </c:pt>
                <c:pt idx="11703">
                  <c:v>65</c:v>
                </c:pt>
                <c:pt idx="11704">
                  <c:v>65</c:v>
                </c:pt>
                <c:pt idx="11705">
                  <c:v>65</c:v>
                </c:pt>
                <c:pt idx="11706">
                  <c:v>65</c:v>
                </c:pt>
                <c:pt idx="11707">
                  <c:v>65</c:v>
                </c:pt>
                <c:pt idx="11708">
                  <c:v>65</c:v>
                </c:pt>
                <c:pt idx="11709">
                  <c:v>65</c:v>
                </c:pt>
                <c:pt idx="11710">
                  <c:v>65</c:v>
                </c:pt>
                <c:pt idx="11711">
                  <c:v>65</c:v>
                </c:pt>
                <c:pt idx="11712">
                  <c:v>65</c:v>
                </c:pt>
                <c:pt idx="11713">
                  <c:v>65</c:v>
                </c:pt>
                <c:pt idx="11714">
                  <c:v>65</c:v>
                </c:pt>
                <c:pt idx="11715">
                  <c:v>65</c:v>
                </c:pt>
                <c:pt idx="11716">
                  <c:v>65</c:v>
                </c:pt>
                <c:pt idx="11717">
                  <c:v>65</c:v>
                </c:pt>
                <c:pt idx="11718">
                  <c:v>65</c:v>
                </c:pt>
                <c:pt idx="11719">
                  <c:v>65</c:v>
                </c:pt>
                <c:pt idx="11720">
                  <c:v>65</c:v>
                </c:pt>
                <c:pt idx="11721">
                  <c:v>65</c:v>
                </c:pt>
                <c:pt idx="11722">
                  <c:v>65</c:v>
                </c:pt>
                <c:pt idx="11723">
                  <c:v>65</c:v>
                </c:pt>
                <c:pt idx="11724">
                  <c:v>65</c:v>
                </c:pt>
                <c:pt idx="11725">
                  <c:v>65</c:v>
                </c:pt>
                <c:pt idx="11726">
                  <c:v>65</c:v>
                </c:pt>
                <c:pt idx="11727">
                  <c:v>65</c:v>
                </c:pt>
                <c:pt idx="11728">
                  <c:v>65</c:v>
                </c:pt>
                <c:pt idx="11729">
                  <c:v>65</c:v>
                </c:pt>
                <c:pt idx="11730">
                  <c:v>65</c:v>
                </c:pt>
                <c:pt idx="11731">
                  <c:v>65</c:v>
                </c:pt>
                <c:pt idx="11732">
                  <c:v>65</c:v>
                </c:pt>
                <c:pt idx="11733">
                  <c:v>65</c:v>
                </c:pt>
                <c:pt idx="11734">
                  <c:v>65</c:v>
                </c:pt>
                <c:pt idx="11735">
                  <c:v>65</c:v>
                </c:pt>
                <c:pt idx="11736">
                  <c:v>64</c:v>
                </c:pt>
                <c:pt idx="11737">
                  <c:v>64</c:v>
                </c:pt>
                <c:pt idx="11738">
                  <c:v>64</c:v>
                </c:pt>
                <c:pt idx="11739">
                  <c:v>64</c:v>
                </c:pt>
                <c:pt idx="11740">
                  <c:v>64</c:v>
                </c:pt>
                <c:pt idx="11741">
                  <c:v>64</c:v>
                </c:pt>
                <c:pt idx="11742">
                  <c:v>64</c:v>
                </c:pt>
                <c:pt idx="11743">
                  <c:v>64</c:v>
                </c:pt>
                <c:pt idx="11744">
                  <c:v>64</c:v>
                </c:pt>
                <c:pt idx="11745">
                  <c:v>64</c:v>
                </c:pt>
                <c:pt idx="11746">
                  <c:v>64</c:v>
                </c:pt>
                <c:pt idx="11747">
                  <c:v>64</c:v>
                </c:pt>
                <c:pt idx="11748">
                  <c:v>64</c:v>
                </c:pt>
                <c:pt idx="11749">
                  <c:v>64</c:v>
                </c:pt>
                <c:pt idx="11750">
                  <c:v>64</c:v>
                </c:pt>
                <c:pt idx="11751">
                  <c:v>64</c:v>
                </c:pt>
                <c:pt idx="11752">
                  <c:v>64</c:v>
                </c:pt>
                <c:pt idx="11753">
                  <c:v>64</c:v>
                </c:pt>
                <c:pt idx="11754">
                  <c:v>64</c:v>
                </c:pt>
                <c:pt idx="11755">
                  <c:v>64</c:v>
                </c:pt>
                <c:pt idx="11756">
                  <c:v>64</c:v>
                </c:pt>
                <c:pt idx="11757">
                  <c:v>64</c:v>
                </c:pt>
                <c:pt idx="11758">
                  <c:v>64</c:v>
                </c:pt>
                <c:pt idx="11759">
                  <c:v>64</c:v>
                </c:pt>
                <c:pt idx="11760">
                  <c:v>64</c:v>
                </c:pt>
                <c:pt idx="11761">
                  <c:v>64</c:v>
                </c:pt>
                <c:pt idx="11762">
                  <c:v>64</c:v>
                </c:pt>
                <c:pt idx="11763">
                  <c:v>64</c:v>
                </c:pt>
                <c:pt idx="11764">
                  <c:v>64</c:v>
                </c:pt>
                <c:pt idx="11765">
                  <c:v>64</c:v>
                </c:pt>
                <c:pt idx="11766">
                  <c:v>64</c:v>
                </c:pt>
                <c:pt idx="11767">
                  <c:v>64</c:v>
                </c:pt>
                <c:pt idx="11768">
                  <c:v>64</c:v>
                </c:pt>
                <c:pt idx="11769">
                  <c:v>64</c:v>
                </c:pt>
                <c:pt idx="11770">
                  <c:v>64</c:v>
                </c:pt>
                <c:pt idx="11771">
                  <c:v>64</c:v>
                </c:pt>
                <c:pt idx="11772">
                  <c:v>64</c:v>
                </c:pt>
                <c:pt idx="11773">
                  <c:v>64</c:v>
                </c:pt>
                <c:pt idx="11774">
                  <c:v>64</c:v>
                </c:pt>
                <c:pt idx="11775">
                  <c:v>64</c:v>
                </c:pt>
                <c:pt idx="11776">
                  <c:v>64</c:v>
                </c:pt>
                <c:pt idx="11777">
                  <c:v>64</c:v>
                </c:pt>
                <c:pt idx="11778">
                  <c:v>64</c:v>
                </c:pt>
                <c:pt idx="11779">
                  <c:v>64</c:v>
                </c:pt>
                <c:pt idx="11780">
                  <c:v>64</c:v>
                </c:pt>
                <c:pt idx="11781">
                  <c:v>64</c:v>
                </c:pt>
                <c:pt idx="11782">
                  <c:v>64</c:v>
                </c:pt>
                <c:pt idx="11783">
                  <c:v>64</c:v>
                </c:pt>
                <c:pt idx="11784">
                  <c:v>64</c:v>
                </c:pt>
                <c:pt idx="11785">
                  <c:v>64</c:v>
                </c:pt>
                <c:pt idx="11786">
                  <c:v>64</c:v>
                </c:pt>
                <c:pt idx="11787">
                  <c:v>64</c:v>
                </c:pt>
                <c:pt idx="11788">
                  <c:v>64</c:v>
                </c:pt>
                <c:pt idx="11789">
                  <c:v>64</c:v>
                </c:pt>
                <c:pt idx="11790">
                  <c:v>64</c:v>
                </c:pt>
                <c:pt idx="11791">
                  <c:v>64</c:v>
                </c:pt>
                <c:pt idx="11792">
                  <c:v>64</c:v>
                </c:pt>
                <c:pt idx="11793">
                  <c:v>64</c:v>
                </c:pt>
                <c:pt idx="11794">
                  <c:v>64</c:v>
                </c:pt>
                <c:pt idx="11795">
                  <c:v>64</c:v>
                </c:pt>
                <c:pt idx="11796">
                  <c:v>64</c:v>
                </c:pt>
                <c:pt idx="11797">
                  <c:v>64</c:v>
                </c:pt>
                <c:pt idx="11798">
                  <c:v>64</c:v>
                </c:pt>
                <c:pt idx="11799">
                  <c:v>64</c:v>
                </c:pt>
                <c:pt idx="11800">
                  <c:v>64</c:v>
                </c:pt>
                <c:pt idx="11801">
                  <c:v>64</c:v>
                </c:pt>
                <c:pt idx="11802">
                  <c:v>64</c:v>
                </c:pt>
                <c:pt idx="11803">
                  <c:v>64</c:v>
                </c:pt>
                <c:pt idx="11804">
                  <c:v>64</c:v>
                </c:pt>
                <c:pt idx="11805">
                  <c:v>64</c:v>
                </c:pt>
                <c:pt idx="11806">
                  <c:v>64</c:v>
                </c:pt>
                <c:pt idx="11807">
                  <c:v>64</c:v>
                </c:pt>
                <c:pt idx="11808">
                  <c:v>64</c:v>
                </c:pt>
                <c:pt idx="11809">
                  <c:v>64</c:v>
                </c:pt>
                <c:pt idx="11810">
                  <c:v>64</c:v>
                </c:pt>
                <c:pt idx="11811">
                  <c:v>64</c:v>
                </c:pt>
                <c:pt idx="11812">
                  <c:v>64</c:v>
                </c:pt>
                <c:pt idx="11813">
                  <c:v>64</c:v>
                </c:pt>
                <c:pt idx="11814">
                  <c:v>64</c:v>
                </c:pt>
                <c:pt idx="11815">
                  <c:v>64</c:v>
                </c:pt>
                <c:pt idx="11816">
                  <c:v>64</c:v>
                </c:pt>
                <c:pt idx="11817">
                  <c:v>64</c:v>
                </c:pt>
                <c:pt idx="11818">
                  <c:v>64</c:v>
                </c:pt>
                <c:pt idx="11819">
                  <c:v>64</c:v>
                </c:pt>
                <c:pt idx="11820">
                  <c:v>64</c:v>
                </c:pt>
                <c:pt idx="11821">
                  <c:v>64</c:v>
                </c:pt>
                <c:pt idx="11822">
                  <c:v>64</c:v>
                </c:pt>
                <c:pt idx="11823">
                  <c:v>64</c:v>
                </c:pt>
                <c:pt idx="11824">
                  <c:v>64</c:v>
                </c:pt>
                <c:pt idx="11825">
                  <c:v>64</c:v>
                </c:pt>
                <c:pt idx="11826">
                  <c:v>64</c:v>
                </c:pt>
                <c:pt idx="11827">
                  <c:v>64</c:v>
                </c:pt>
                <c:pt idx="11828">
                  <c:v>64</c:v>
                </c:pt>
                <c:pt idx="11829">
                  <c:v>64</c:v>
                </c:pt>
                <c:pt idx="11830">
                  <c:v>64</c:v>
                </c:pt>
                <c:pt idx="11831">
                  <c:v>64</c:v>
                </c:pt>
                <c:pt idx="11832">
                  <c:v>64</c:v>
                </c:pt>
                <c:pt idx="11833">
                  <c:v>64</c:v>
                </c:pt>
                <c:pt idx="11834">
                  <c:v>64</c:v>
                </c:pt>
                <c:pt idx="11835">
                  <c:v>64</c:v>
                </c:pt>
                <c:pt idx="11836">
                  <c:v>64</c:v>
                </c:pt>
                <c:pt idx="11837">
                  <c:v>64</c:v>
                </c:pt>
                <c:pt idx="11838">
                  <c:v>64</c:v>
                </c:pt>
                <c:pt idx="11839">
                  <c:v>64</c:v>
                </c:pt>
                <c:pt idx="11840">
                  <c:v>64</c:v>
                </c:pt>
                <c:pt idx="11841">
                  <c:v>64</c:v>
                </c:pt>
                <c:pt idx="11842">
                  <c:v>64</c:v>
                </c:pt>
                <c:pt idx="11843">
                  <c:v>64</c:v>
                </c:pt>
                <c:pt idx="11844">
                  <c:v>64</c:v>
                </c:pt>
                <c:pt idx="11845">
                  <c:v>64</c:v>
                </c:pt>
                <c:pt idx="11846">
                  <c:v>64</c:v>
                </c:pt>
                <c:pt idx="11847">
                  <c:v>64</c:v>
                </c:pt>
                <c:pt idx="11848">
                  <c:v>64</c:v>
                </c:pt>
                <c:pt idx="11849">
                  <c:v>64</c:v>
                </c:pt>
                <c:pt idx="11850">
                  <c:v>64</c:v>
                </c:pt>
                <c:pt idx="11851">
                  <c:v>64</c:v>
                </c:pt>
                <c:pt idx="11852">
                  <c:v>64</c:v>
                </c:pt>
                <c:pt idx="11853">
                  <c:v>64</c:v>
                </c:pt>
                <c:pt idx="11854">
                  <c:v>64</c:v>
                </c:pt>
                <c:pt idx="11855">
                  <c:v>64</c:v>
                </c:pt>
                <c:pt idx="11856">
                  <c:v>64</c:v>
                </c:pt>
                <c:pt idx="11857">
                  <c:v>64</c:v>
                </c:pt>
                <c:pt idx="11858">
                  <c:v>64</c:v>
                </c:pt>
                <c:pt idx="11859">
                  <c:v>64</c:v>
                </c:pt>
                <c:pt idx="11860">
                  <c:v>64</c:v>
                </c:pt>
                <c:pt idx="11861">
                  <c:v>64</c:v>
                </c:pt>
                <c:pt idx="11862">
                  <c:v>64</c:v>
                </c:pt>
                <c:pt idx="11863">
                  <c:v>64</c:v>
                </c:pt>
                <c:pt idx="11864">
                  <c:v>64</c:v>
                </c:pt>
                <c:pt idx="11865">
                  <c:v>64</c:v>
                </c:pt>
                <c:pt idx="11866">
                  <c:v>64</c:v>
                </c:pt>
                <c:pt idx="11867">
                  <c:v>64</c:v>
                </c:pt>
                <c:pt idx="11868">
                  <c:v>64</c:v>
                </c:pt>
                <c:pt idx="11869">
                  <c:v>64</c:v>
                </c:pt>
                <c:pt idx="11870">
                  <c:v>64</c:v>
                </c:pt>
                <c:pt idx="11871">
                  <c:v>64</c:v>
                </c:pt>
                <c:pt idx="11872">
                  <c:v>64</c:v>
                </c:pt>
                <c:pt idx="11873">
                  <c:v>64</c:v>
                </c:pt>
                <c:pt idx="11874">
                  <c:v>64</c:v>
                </c:pt>
                <c:pt idx="11875">
                  <c:v>64</c:v>
                </c:pt>
                <c:pt idx="11876">
                  <c:v>64</c:v>
                </c:pt>
                <c:pt idx="11877">
                  <c:v>64</c:v>
                </c:pt>
                <c:pt idx="11878">
                  <c:v>64</c:v>
                </c:pt>
                <c:pt idx="11879">
                  <c:v>64</c:v>
                </c:pt>
                <c:pt idx="11880">
                  <c:v>64</c:v>
                </c:pt>
                <c:pt idx="11881">
                  <c:v>64</c:v>
                </c:pt>
                <c:pt idx="11882">
                  <c:v>64</c:v>
                </c:pt>
                <c:pt idx="11883">
                  <c:v>64</c:v>
                </c:pt>
                <c:pt idx="11884">
                  <c:v>64</c:v>
                </c:pt>
                <c:pt idx="11885">
                  <c:v>64</c:v>
                </c:pt>
                <c:pt idx="11886">
                  <c:v>64</c:v>
                </c:pt>
                <c:pt idx="11887">
                  <c:v>64</c:v>
                </c:pt>
                <c:pt idx="11888">
                  <c:v>64</c:v>
                </c:pt>
                <c:pt idx="11889">
                  <c:v>64</c:v>
                </c:pt>
                <c:pt idx="11890">
                  <c:v>64</c:v>
                </c:pt>
                <c:pt idx="11891">
                  <c:v>64</c:v>
                </c:pt>
                <c:pt idx="11892">
                  <c:v>64</c:v>
                </c:pt>
                <c:pt idx="11893">
                  <c:v>64</c:v>
                </c:pt>
                <c:pt idx="11894">
                  <c:v>64</c:v>
                </c:pt>
                <c:pt idx="11895">
                  <c:v>64</c:v>
                </c:pt>
                <c:pt idx="11896">
                  <c:v>64</c:v>
                </c:pt>
                <c:pt idx="11897">
                  <c:v>64</c:v>
                </c:pt>
                <c:pt idx="11898">
                  <c:v>64</c:v>
                </c:pt>
                <c:pt idx="11899">
                  <c:v>64</c:v>
                </c:pt>
                <c:pt idx="11900">
                  <c:v>64</c:v>
                </c:pt>
                <c:pt idx="11901">
                  <c:v>64</c:v>
                </c:pt>
                <c:pt idx="11902">
                  <c:v>64</c:v>
                </c:pt>
                <c:pt idx="11903">
                  <c:v>64</c:v>
                </c:pt>
                <c:pt idx="11904">
                  <c:v>64</c:v>
                </c:pt>
                <c:pt idx="11905">
                  <c:v>64</c:v>
                </c:pt>
                <c:pt idx="11906">
                  <c:v>64</c:v>
                </c:pt>
                <c:pt idx="11907">
                  <c:v>64</c:v>
                </c:pt>
                <c:pt idx="11908">
                  <c:v>64</c:v>
                </c:pt>
                <c:pt idx="11909">
                  <c:v>64</c:v>
                </c:pt>
                <c:pt idx="11910">
                  <c:v>64</c:v>
                </c:pt>
                <c:pt idx="11911">
                  <c:v>64</c:v>
                </c:pt>
                <c:pt idx="11912">
                  <c:v>64</c:v>
                </c:pt>
                <c:pt idx="11913">
                  <c:v>64</c:v>
                </c:pt>
                <c:pt idx="11914">
                  <c:v>64</c:v>
                </c:pt>
                <c:pt idx="11915">
                  <c:v>64</c:v>
                </c:pt>
                <c:pt idx="11916">
                  <c:v>64</c:v>
                </c:pt>
                <c:pt idx="11917">
                  <c:v>64</c:v>
                </c:pt>
                <c:pt idx="11918">
                  <c:v>64</c:v>
                </c:pt>
                <c:pt idx="11919">
                  <c:v>64</c:v>
                </c:pt>
                <c:pt idx="11920">
                  <c:v>64</c:v>
                </c:pt>
                <c:pt idx="11921">
                  <c:v>64</c:v>
                </c:pt>
                <c:pt idx="11922">
                  <c:v>64</c:v>
                </c:pt>
                <c:pt idx="11923">
                  <c:v>64</c:v>
                </c:pt>
                <c:pt idx="11924">
                  <c:v>64</c:v>
                </c:pt>
                <c:pt idx="11925">
                  <c:v>64</c:v>
                </c:pt>
                <c:pt idx="11926">
                  <c:v>64</c:v>
                </c:pt>
                <c:pt idx="11927">
                  <c:v>64</c:v>
                </c:pt>
                <c:pt idx="11928">
                  <c:v>64</c:v>
                </c:pt>
                <c:pt idx="11929">
                  <c:v>64</c:v>
                </c:pt>
                <c:pt idx="11930">
                  <c:v>64</c:v>
                </c:pt>
                <c:pt idx="11931">
                  <c:v>64</c:v>
                </c:pt>
                <c:pt idx="11932">
                  <c:v>64</c:v>
                </c:pt>
                <c:pt idx="11933">
                  <c:v>64</c:v>
                </c:pt>
                <c:pt idx="11934">
                  <c:v>64</c:v>
                </c:pt>
                <c:pt idx="11935">
                  <c:v>64</c:v>
                </c:pt>
                <c:pt idx="11936">
                  <c:v>64</c:v>
                </c:pt>
                <c:pt idx="11937">
                  <c:v>64</c:v>
                </c:pt>
                <c:pt idx="11938">
                  <c:v>64</c:v>
                </c:pt>
                <c:pt idx="11939">
                  <c:v>64</c:v>
                </c:pt>
                <c:pt idx="11940">
                  <c:v>64</c:v>
                </c:pt>
                <c:pt idx="11941">
                  <c:v>64</c:v>
                </c:pt>
                <c:pt idx="11942">
                  <c:v>64</c:v>
                </c:pt>
                <c:pt idx="11943">
                  <c:v>64</c:v>
                </c:pt>
                <c:pt idx="11944">
                  <c:v>64</c:v>
                </c:pt>
                <c:pt idx="11945">
                  <c:v>64</c:v>
                </c:pt>
                <c:pt idx="11946">
                  <c:v>64</c:v>
                </c:pt>
                <c:pt idx="11947">
                  <c:v>64</c:v>
                </c:pt>
                <c:pt idx="11948">
                  <c:v>64</c:v>
                </c:pt>
                <c:pt idx="11949">
                  <c:v>64</c:v>
                </c:pt>
                <c:pt idx="11950">
                  <c:v>64</c:v>
                </c:pt>
                <c:pt idx="11951">
                  <c:v>64</c:v>
                </c:pt>
                <c:pt idx="11952">
                  <c:v>64</c:v>
                </c:pt>
                <c:pt idx="11953">
                  <c:v>64</c:v>
                </c:pt>
                <c:pt idx="11954">
                  <c:v>64</c:v>
                </c:pt>
                <c:pt idx="11955">
                  <c:v>64</c:v>
                </c:pt>
                <c:pt idx="11956">
                  <c:v>64</c:v>
                </c:pt>
                <c:pt idx="11957">
                  <c:v>64</c:v>
                </c:pt>
                <c:pt idx="11958">
                  <c:v>64</c:v>
                </c:pt>
                <c:pt idx="11959">
                  <c:v>64</c:v>
                </c:pt>
                <c:pt idx="11960">
                  <c:v>64</c:v>
                </c:pt>
                <c:pt idx="11961">
                  <c:v>64</c:v>
                </c:pt>
                <c:pt idx="11962">
                  <c:v>64</c:v>
                </c:pt>
                <c:pt idx="11963">
                  <c:v>64</c:v>
                </c:pt>
                <c:pt idx="11964">
                  <c:v>64</c:v>
                </c:pt>
                <c:pt idx="11965">
                  <c:v>64</c:v>
                </c:pt>
                <c:pt idx="11966">
                  <c:v>64</c:v>
                </c:pt>
                <c:pt idx="11967">
                  <c:v>64</c:v>
                </c:pt>
                <c:pt idx="11968">
                  <c:v>64</c:v>
                </c:pt>
                <c:pt idx="11969">
                  <c:v>64</c:v>
                </c:pt>
                <c:pt idx="11970">
                  <c:v>64</c:v>
                </c:pt>
                <c:pt idx="11971">
                  <c:v>64</c:v>
                </c:pt>
                <c:pt idx="11972">
                  <c:v>64</c:v>
                </c:pt>
                <c:pt idx="11973">
                  <c:v>64</c:v>
                </c:pt>
                <c:pt idx="11974">
                  <c:v>64</c:v>
                </c:pt>
                <c:pt idx="11975">
                  <c:v>64</c:v>
                </c:pt>
                <c:pt idx="11976">
                  <c:v>64</c:v>
                </c:pt>
                <c:pt idx="11977">
                  <c:v>64</c:v>
                </c:pt>
                <c:pt idx="11978">
                  <c:v>64</c:v>
                </c:pt>
                <c:pt idx="11979">
                  <c:v>64</c:v>
                </c:pt>
                <c:pt idx="11980">
                  <c:v>64</c:v>
                </c:pt>
                <c:pt idx="11981">
                  <c:v>64</c:v>
                </c:pt>
                <c:pt idx="11982">
                  <c:v>64</c:v>
                </c:pt>
                <c:pt idx="11983">
                  <c:v>64</c:v>
                </c:pt>
                <c:pt idx="11984">
                  <c:v>64</c:v>
                </c:pt>
                <c:pt idx="11985">
                  <c:v>64</c:v>
                </c:pt>
                <c:pt idx="11986">
                  <c:v>64</c:v>
                </c:pt>
                <c:pt idx="11987">
                  <c:v>64</c:v>
                </c:pt>
                <c:pt idx="11988">
                  <c:v>64</c:v>
                </c:pt>
                <c:pt idx="11989">
                  <c:v>64</c:v>
                </c:pt>
                <c:pt idx="11990">
                  <c:v>64</c:v>
                </c:pt>
                <c:pt idx="11991">
                  <c:v>64</c:v>
                </c:pt>
                <c:pt idx="11992">
                  <c:v>64</c:v>
                </c:pt>
                <c:pt idx="11993">
                  <c:v>64</c:v>
                </c:pt>
                <c:pt idx="11994">
                  <c:v>64</c:v>
                </c:pt>
                <c:pt idx="11995">
                  <c:v>64</c:v>
                </c:pt>
                <c:pt idx="11996">
                  <c:v>64</c:v>
                </c:pt>
                <c:pt idx="11997">
                  <c:v>64</c:v>
                </c:pt>
                <c:pt idx="11998">
                  <c:v>64</c:v>
                </c:pt>
                <c:pt idx="11999">
                  <c:v>64</c:v>
                </c:pt>
                <c:pt idx="12000">
                  <c:v>64</c:v>
                </c:pt>
                <c:pt idx="12001">
                  <c:v>64</c:v>
                </c:pt>
                <c:pt idx="12002">
                  <c:v>64</c:v>
                </c:pt>
                <c:pt idx="12003">
                  <c:v>64</c:v>
                </c:pt>
                <c:pt idx="12004">
                  <c:v>64</c:v>
                </c:pt>
                <c:pt idx="12005">
                  <c:v>64</c:v>
                </c:pt>
                <c:pt idx="12006">
                  <c:v>64</c:v>
                </c:pt>
                <c:pt idx="12007">
                  <c:v>64</c:v>
                </c:pt>
                <c:pt idx="12008">
                  <c:v>64</c:v>
                </c:pt>
                <c:pt idx="12009">
                  <c:v>64</c:v>
                </c:pt>
                <c:pt idx="12010">
                  <c:v>64</c:v>
                </c:pt>
                <c:pt idx="12011">
                  <c:v>64</c:v>
                </c:pt>
                <c:pt idx="12012">
                  <c:v>64</c:v>
                </c:pt>
                <c:pt idx="12013">
                  <c:v>64</c:v>
                </c:pt>
                <c:pt idx="12014">
                  <c:v>64</c:v>
                </c:pt>
                <c:pt idx="12015">
                  <c:v>64</c:v>
                </c:pt>
                <c:pt idx="12016">
                  <c:v>64</c:v>
                </c:pt>
                <c:pt idx="12017">
                  <c:v>64</c:v>
                </c:pt>
                <c:pt idx="12018">
                  <c:v>64</c:v>
                </c:pt>
                <c:pt idx="12019">
                  <c:v>64</c:v>
                </c:pt>
                <c:pt idx="12020">
                  <c:v>64</c:v>
                </c:pt>
                <c:pt idx="12021">
                  <c:v>64</c:v>
                </c:pt>
                <c:pt idx="12022">
                  <c:v>64</c:v>
                </c:pt>
                <c:pt idx="12023">
                  <c:v>64</c:v>
                </c:pt>
                <c:pt idx="12024">
                  <c:v>64</c:v>
                </c:pt>
                <c:pt idx="12025">
                  <c:v>64</c:v>
                </c:pt>
                <c:pt idx="12026">
                  <c:v>64</c:v>
                </c:pt>
                <c:pt idx="12027">
                  <c:v>64</c:v>
                </c:pt>
                <c:pt idx="12028">
                  <c:v>64</c:v>
                </c:pt>
                <c:pt idx="12029">
                  <c:v>64</c:v>
                </c:pt>
                <c:pt idx="12030">
                  <c:v>64</c:v>
                </c:pt>
                <c:pt idx="12031">
                  <c:v>64</c:v>
                </c:pt>
                <c:pt idx="12032">
                  <c:v>64</c:v>
                </c:pt>
                <c:pt idx="12033">
                  <c:v>64</c:v>
                </c:pt>
                <c:pt idx="12034">
                  <c:v>64</c:v>
                </c:pt>
                <c:pt idx="12035">
                  <c:v>64</c:v>
                </c:pt>
                <c:pt idx="12036">
                  <c:v>64</c:v>
                </c:pt>
                <c:pt idx="12037">
                  <c:v>64</c:v>
                </c:pt>
                <c:pt idx="12038">
                  <c:v>64</c:v>
                </c:pt>
                <c:pt idx="12039">
                  <c:v>64</c:v>
                </c:pt>
                <c:pt idx="12040">
                  <c:v>64</c:v>
                </c:pt>
                <c:pt idx="12041">
                  <c:v>64</c:v>
                </c:pt>
                <c:pt idx="12042">
                  <c:v>64</c:v>
                </c:pt>
                <c:pt idx="12043">
                  <c:v>64</c:v>
                </c:pt>
                <c:pt idx="12044">
                  <c:v>64</c:v>
                </c:pt>
                <c:pt idx="12045">
                  <c:v>64</c:v>
                </c:pt>
                <c:pt idx="12046">
                  <c:v>64</c:v>
                </c:pt>
                <c:pt idx="12047">
                  <c:v>64</c:v>
                </c:pt>
                <c:pt idx="12048">
                  <c:v>64</c:v>
                </c:pt>
                <c:pt idx="12049">
                  <c:v>64</c:v>
                </c:pt>
                <c:pt idx="12050">
                  <c:v>64</c:v>
                </c:pt>
                <c:pt idx="12051">
                  <c:v>64</c:v>
                </c:pt>
                <c:pt idx="12052">
                  <c:v>64</c:v>
                </c:pt>
                <c:pt idx="12053">
                  <c:v>64</c:v>
                </c:pt>
                <c:pt idx="12054">
                  <c:v>64</c:v>
                </c:pt>
                <c:pt idx="12055">
                  <c:v>64</c:v>
                </c:pt>
                <c:pt idx="12056">
                  <c:v>64</c:v>
                </c:pt>
                <c:pt idx="12057">
                  <c:v>64</c:v>
                </c:pt>
                <c:pt idx="12058">
                  <c:v>64</c:v>
                </c:pt>
                <c:pt idx="12059">
                  <c:v>64</c:v>
                </c:pt>
                <c:pt idx="12060">
                  <c:v>64</c:v>
                </c:pt>
                <c:pt idx="12061">
                  <c:v>64</c:v>
                </c:pt>
                <c:pt idx="12062">
                  <c:v>64</c:v>
                </c:pt>
                <c:pt idx="12063">
                  <c:v>64</c:v>
                </c:pt>
                <c:pt idx="12064">
                  <c:v>64</c:v>
                </c:pt>
                <c:pt idx="12065">
                  <c:v>64</c:v>
                </c:pt>
                <c:pt idx="12066">
                  <c:v>64</c:v>
                </c:pt>
                <c:pt idx="12067">
                  <c:v>64</c:v>
                </c:pt>
                <c:pt idx="12068">
                  <c:v>64</c:v>
                </c:pt>
                <c:pt idx="12069">
                  <c:v>64</c:v>
                </c:pt>
                <c:pt idx="12070">
                  <c:v>64</c:v>
                </c:pt>
                <c:pt idx="12071">
                  <c:v>64</c:v>
                </c:pt>
                <c:pt idx="12072">
                  <c:v>87</c:v>
                </c:pt>
                <c:pt idx="12073">
                  <c:v>87</c:v>
                </c:pt>
                <c:pt idx="12074">
                  <c:v>87</c:v>
                </c:pt>
                <c:pt idx="12075">
                  <c:v>87</c:v>
                </c:pt>
                <c:pt idx="12076">
                  <c:v>87</c:v>
                </c:pt>
                <c:pt idx="12077">
                  <c:v>87</c:v>
                </c:pt>
                <c:pt idx="12078">
                  <c:v>87</c:v>
                </c:pt>
                <c:pt idx="12079">
                  <c:v>87</c:v>
                </c:pt>
                <c:pt idx="12080">
                  <c:v>87</c:v>
                </c:pt>
                <c:pt idx="12081">
                  <c:v>87</c:v>
                </c:pt>
                <c:pt idx="12082">
                  <c:v>87</c:v>
                </c:pt>
                <c:pt idx="12083">
                  <c:v>87</c:v>
                </c:pt>
                <c:pt idx="12084">
                  <c:v>87</c:v>
                </c:pt>
                <c:pt idx="12085">
                  <c:v>87</c:v>
                </c:pt>
                <c:pt idx="12086">
                  <c:v>87</c:v>
                </c:pt>
                <c:pt idx="12087">
                  <c:v>87</c:v>
                </c:pt>
                <c:pt idx="12088">
                  <c:v>87</c:v>
                </c:pt>
                <c:pt idx="12089">
                  <c:v>87</c:v>
                </c:pt>
                <c:pt idx="12090">
                  <c:v>87</c:v>
                </c:pt>
                <c:pt idx="12091">
                  <c:v>87</c:v>
                </c:pt>
                <c:pt idx="12092">
                  <c:v>87</c:v>
                </c:pt>
                <c:pt idx="12093">
                  <c:v>87</c:v>
                </c:pt>
                <c:pt idx="12094">
                  <c:v>87</c:v>
                </c:pt>
                <c:pt idx="12095">
                  <c:v>87</c:v>
                </c:pt>
                <c:pt idx="12096">
                  <c:v>87</c:v>
                </c:pt>
                <c:pt idx="12097">
                  <c:v>87</c:v>
                </c:pt>
                <c:pt idx="12098">
                  <c:v>87</c:v>
                </c:pt>
                <c:pt idx="12099">
                  <c:v>87</c:v>
                </c:pt>
                <c:pt idx="12100">
                  <c:v>87</c:v>
                </c:pt>
                <c:pt idx="12101">
                  <c:v>87</c:v>
                </c:pt>
                <c:pt idx="12102">
                  <c:v>87</c:v>
                </c:pt>
                <c:pt idx="12103">
                  <c:v>87</c:v>
                </c:pt>
                <c:pt idx="12104">
                  <c:v>87</c:v>
                </c:pt>
                <c:pt idx="12105">
                  <c:v>87</c:v>
                </c:pt>
                <c:pt idx="12106">
                  <c:v>87</c:v>
                </c:pt>
                <c:pt idx="12107">
                  <c:v>87</c:v>
                </c:pt>
                <c:pt idx="12108">
                  <c:v>87</c:v>
                </c:pt>
                <c:pt idx="12109">
                  <c:v>87</c:v>
                </c:pt>
                <c:pt idx="12110">
                  <c:v>87</c:v>
                </c:pt>
                <c:pt idx="12111">
                  <c:v>87</c:v>
                </c:pt>
                <c:pt idx="12112">
                  <c:v>87</c:v>
                </c:pt>
                <c:pt idx="12113">
                  <c:v>87</c:v>
                </c:pt>
                <c:pt idx="12114">
                  <c:v>87</c:v>
                </c:pt>
                <c:pt idx="12115">
                  <c:v>87</c:v>
                </c:pt>
                <c:pt idx="12116">
                  <c:v>87</c:v>
                </c:pt>
                <c:pt idx="12117">
                  <c:v>87</c:v>
                </c:pt>
                <c:pt idx="12118">
                  <c:v>87</c:v>
                </c:pt>
                <c:pt idx="12119">
                  <c:v>87</c:v>
                </c:pt>
                <c:pt idx="12120">
                  <c:v>87</c:v>
                </c:pt>
                <c:pt idx="12121">
                  <c:v>87</c:v>
                </c:pt>
                <c:pt idx="12122">
                  <c:v>87</c:v>
                </c:pt>
                <c:pt idx="12123">
                  <c:v>87</c:v>
                </c:pt>
                <c:pt idx="12124">
                  <c:v>87</c:v>
                </c:pt>
                <c:pt idx="12125">
                  <c:v>87</c:v>
                </c:pt>
                <c:pt idx="12126">
                  <c:v>87</c:v>
                </c:pt>
                <c:pt idx="12127">
                  <c:v>87</c:v>
                </c:pt>
                <c:pt idx="12128">
                  <c:v>87</c:v>
                </c:pt>
                <c:pt idx="12129">
                  <c:v>87</c:v>
                </c:pt>
                <c:pt idx="12130">
                  <c:v>87</c:v>
                </c:pt>
                <c:pt idx="12131">
                  <c:v>87</c:v>
                </c:pt>
                <c:pt idx="12132">
                  <c:v>87</c:v>
                </c:pt>
                <c:pt idx="12133">
                  <c:v>87</c:v>
                </c:pt>
                <c:pt idx="12134">
                  <c:v>87</c:v>
                </c:pt>
                <c:pt idx="12135">
                  <c:v>87</c:v>
                </c:pt>
                <c:pt idx="12136">
                  <c:v>87</c:v>
                </c:pt>
                <c:pt idx="12137">
                  <c:v>87</c:v>
                </c:pt>
                <c:pt idx="12138">
                  <c:v>87</c:v>
                </c:pt>
                <c:pt idx="12139">
                  <c:v>87</c:v>
                </c:pt>
                <c:pt idx="12140">
                  <c:v>87</c:v>
                </c:pt>
                <c:pt idx="12141">
                  <c:v>87</c:v>
                </c:pt>
                <c:pt idx="12142">
                  <c:v>87</c:v>
                </c:pt>
                <c:pt idx="12143">
                  <c:v>87</c:v>
                </c:pt>
                <c:pt idx="12144">
                  <c:v>87</c:v>
                </c:pt>
                <c:pt idx="12145">
                  <c:v>87</c:v>
                </c:pt>
                <c:pt idx="12146">
                  <c:v>87</c:v>
                </c:pt>
                <c:pt idx="12147">
                  <c:v>87</c:v>
                </c:pt>
                <c:pt idx="12148">
                  <c:v>87</c:v>
                </c:pt>
                <c:pt idx="12149">
                  <c:v>87</c:v>
                </c:pt>
                <c:pt idx="12150">
                  <c:v>87</c:v>
                </c:pt>
                <c:pt idx="12151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49-43A5-919E-B5DC6A79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461567"/>
        <c:axId val="413456287"/>
      </c:lineChart>
      <c:dateAx>
        <c:axId val="1134275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8811264"/>
        <c:crosses val="autoZero"/>
        <c:auto val="1"/>
        <c:lblOffset val="100"/>
        <c:baseTimeUnit val="days"/>
      </c:dateAx>
      <c:valAx>
        <c:axId val="808811264"/>
        <c:scaling>
          <c:orientation val="minMax"/>
          <c:max val="1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34275024"/>
        <c:crosses val="autoZero"/>
        <c:crossBetween val="between"/>
      </c:valAx>
      <c:valAx>
        <c:axId val="41345628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U$S/MWh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3461567"/>
        <c:crosses val="max"/>
        <c:crossBetween val="between"/>
      </c:valAx>
      <c:dateAx>
        <c:axId val="4134615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13456287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Salida_para_gráficos!$V$3</c:f>
              <c:strCache>
                <c:ptCount val="1"/>
                <c:pt idx="0">
                  <c:v>Balance Final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Salida_para_gráficos!$B$4:$B$21003</c:f>
              <c:numCache>
                <c:formatCode>0.00%</c:formatCode>
                <c:ptCount val="21000"/>
                <c:pt idx="0">
                  <c:v>0</c:v>
                </c:pt>
                <c:pt idx="1">
                  <c:v>1.0001000100010001E-4</c:v>
                </c:pt>
                <c:pt idx="2">
                  <c:v>2.0002000200020003E-4</c:v>
                </c:pt>
                <c:pt idx="3">
                  <c:v>3.0003000300030005E-4</c:v>
                </c:pt>
                <c:pt idx="4">
                  <c:v>4.0004000400040005E-4</c:v>
                </c:pt>
                <c:pt idx="5">
                  <c:v>5.0005000500050005E-4</c:v>
                </c:pt>
                <c:pt idx="6">
                  <c:v>6.0006000600060011E-4</c:v>
                </c:pt>
                <c:pt idx="7">
                  <c:v>7.0007000700070005E-4</c:v>
                </c:pt>
                <c:pt idx="8">
                  <c:v>8.0008000800080011E-4</c:v>
                </c:pt>
                <c:pt idx="9">
                  <c:v>9.0009000900090016E-4</c:v>
                </c:pt>
                <c:pt idx="10">
                  <c:v>1.0001000100010001E-3</c:v>
                </c:pt>
                <c:pt idx="11">
                  <c:v>1.1001100110011001E-3</c:v>
                </c:pt>
                <c:pt idx="12">
                  <c:v>1.2001200120012002E-3</c:v>
                </c:pt>
                <c:pt idx="13">
                  <c:v>1.3001300130013002E-3</c:v>
                </c:pt>
                <c:pt idx="14">
                  <c:v>1.4001400140014001E-3</c:v>
                </c:pt>
                <c:pt idx="15">
                  <c:v>1.5001500150015003E-3</c:v>
                </c:pt>
                <c:pt idx="16">
                  <c:v>1.6001600160016002E-3</c:v>
                </c:pt>
                <c:pt idx="17">
                  <c:v>1.7001700170017002E-3</c:v>
                </c:pt>
                <c:pt idx="18">
                  <c:v>1.8001800180018003E-3</c:v>
                </c:pt>
                <c:pt idx="19">
                  <c:v>1.9001900190019003E-3</c:v>
                </c:pt>
                <c:pt idx="20">
                  <c:v>2.0002000200020002E-3</c:v>
                </c:pt>
                <c:pt idx="21">
                  <c:v>2.1002100210021002E-3</c:v>
                </c:pt>
                <c:pt idx="22">
                  <c:v>2.2002200220022001E-3</c:v>
                </c:pt>
                <c:pt idx="23">
                  <c:v>2.3002300230023005E-3</c:v>
                </c:pt>
                <c:pt idx="24">
                  <c:v>2.4002400240024004E-3</c:v>
                </c:pt>
                <c:pt idx="25">
                  <c:v>2.5002500250025004E-3</c:v>
                </c:pt>
                <c:pt idx="26">
                  <c:v>2.6002600260026003E-3</c:v>
                </c:pt>
                <c:pt idx="27">
                  <c:v>2.7002700270027003E-3</c:v>
                </c:pt>
                <c:pt idx="28">
                  <c:v>2.8002800280028002E-3</c:v>
                </c:pt>
                <c:pt idx="29">
                  <c:v>2.9002900290029006E-3</c:v>
                </c:pt>
                <c:pt idx="30">
                  <c:v>3.0003000300030005E-3</c:v>
                </c:pt>
                <c:pt idx="31">
                  <c:v>3.1003100310031005E-3</c:v>
                </c:pt>
                <c:pt idx="32">
                  <c:v>3.2003200320032004E-3</c:v>
                </c:pt>
                <c:pt idx="33">
                  <c:v>3.3003300330033004E-3</c:v>
                </c:pt>
                <c:pt idx="34">
                  <c:v>3.4003400340034003E-3</c:v>
                </c:pt>
                <c:pt idx="35">
                  <c:v>3.5003500350035003E-3</c:v>
                </c:pt>
                <c:pt idx="36">
                  <c:v>3.6003600360036006E-3</c:v>
                </c:pt>
                <c:pt idx="37">
                  <c:v>3.7003700370037006E-3</c:v>
                </c:pt>
                <c:pt idx="38">
                  <c:v>3.8003800380038005E-3</c:v>
                </c:pt>
                <c:pt idx="39">
                  <c:v>3.9003900390039005E-3</c:v>
                </c:pt>
                <c:pt idx="40">
                  <c:v>4.0004000400040004E-3</c:v>
                </c:pt>
                <c:pt idx="41">
                  <c:v>4.1004100410041008E-3</c:v>
                </c:pt>
                <c:pt idx="42">
                  <c:v>4.2004200420042003E-3</c:v>
                </c:pt>
                <c:pt idx="43">
                  <c:v>4.3004300430043007E-3</c:v>
                </c:pt>
                <c:pt idx="44">
                  <c:v>4.4004400440044002E-3</c:v>
                </c:pt>
                <c:pt idx="45">
                  <c:v>4.5004500450045006E-3</c:v>
                </c:pt>
                <c:pt idx="46">
                  <c:v>4.600460046004601E-3</c:v>
                </c:pt>
                <c:pt idx="47">
                  <c:v>4.7004700470047005E-3</c:v>
                </c:pt>
                <c:pt idx="48">
                  <c:v>4.8004800480048009E-3</c:v>
                </c:pt>
                <c:pt idx="49">
                  <c:v>4.9004900490049004E-3</c:v>
                </c:pt>
                <c:pt idx="50">
                  <c:v>5.0005000500050007E-3</c:v>
                </c:pt>
                <c:pt idx="51">
                  <c:v>5.1005100510051003E-3</c:v>
                </c:pt>
                <c:pt idx="52">
                  <c:v>5.2005200520052006E-3</c:v>
                </c:pt>
                <c:pt idx="53">
                  <c:v>5.300530053005301E-3</c:v>
                </c:pt>
                <c:pt idx="54">
                  <c:v>5.4005400540054005E-3</c:v>
                </c:pt>
                <c:pt idx="55">
                  <c:v>5.5005500550055009E-3</c:v>
                </c:pt>
                <c:pt idx="56">
                  <c:v>5.6005600560056004E-3</c:v>
                </c:pt>
                <c:pt idx="57">
                  <c:v>5.7005700570057008E-3</c:v>
                </c:pt>
                <c:pt idx="58">
                  <c:v>5.8005800580058012E-3</c:v>
                </c:pt>
                <c:pt idx="59">
                  <c:v>5.9005900590059007E-3</c:v>
                </c:pt>
                <c:pt idx="60">
                  <c:v>6.0006000600060011E-3</c:v>
                </c:pt>
                <c:pt idx="61">
                  <c:v>6.1006100610061006E-3</c:v>
                </c:pt>
                <c:pt idx="62">
                  <c:v>6.200620062006201E-3</c:v>
                </c:pt>
                <c:pt idx="63">
                  <c:v>6.3006300630063005E-3</c:v>
                </c:pt>
                <c:pt idx="64">
                  <c:v>6.4006400640064008E-3</c:v>
                </c:pt>
                <c:pt idx="65">
                  <c:v>6.5006500650065012E-3</c:v>
                </c:pt>
                <c:pt idx="66">
                  <c:v>6.6006600660066007E-3</c:v>
                </c:pt>
                <c:pt idx="67">
                  <c:v>6.7006700670067011E-3</c:v>
                </c:pt>
                <c:pt idx="68">
                  <c:v>6.8006800680068006E-3</c:v>
                </c:pt>
                <c:pt idx="69">
                  <c:v>6.900690069006901E-3</c:v>
                </c:pt>
                <c:pt idx="70">
                  <c:v>7.0007000700070005E-3</c:v>
                </c:pt>
                <c:pt idx="71">
                  <c:v>7.1007100710071009E-3</c:v>
                </c:pt>
                <c:pt idx="72">
                  <c:v>7.2007200720072013E-3</c:v>
                </c:pt>
                <c:pt idx="73">
                  <c:v>7.3007300730073008E-3</c:v>
                </c:pt>
                <c:pt idx="74">
                  <c:v>7.4007400740074012E-3</c:v>
                </c:pt>
                <c:pt idx="75">
                  <c:v>7.5007500750075007E-3</c:v>
                </c:pt>
                <c:pt idx="76">
                  <c:v>7.6007600760076011E-3</c:v>
                </c:pt>
                <c:pt idx="77">
                  <c:v>7.7007700770077014E-3</c:v>
                </c:pt>
                <c:pt idx="78">
                  <c:v>7.800780078007801E-3</c:v>
                </c:pt>
                <c:pt idx="79">
                  <c:v>7.9007900790079005E-3</c:v>
                </c:pt>
                <c:pt idx="80">
                  <c:v>8.0008000800080008E-3</c:v>
                </c:pt>
                <c:pt idx="81">
                  <c:v>8.1008100810081012E-3</c:v>
                </c:pt>
                <c:pt idx="82">
                  <c:v>8.2008200820082016E-3</c:v>
                </c:pt>
                <c:pt idx="83">
                  <c:v>8.3008300830083002E-3</c:v>
                </c:pt>
                <c:pt idx="84">
                  <c:v>8.4008400840084006E-3</c:v>
                </c:pt>
                <c:pt idx="85">
                  <c:v>8.500850085008501E-3</c:v>
                </c:pt>
                <c:pt idx="86">
                  <c:v>8.6008600860086014E-3</c:v>
                </c:pt>
                <c:pt idx="87">
                  <c:v>8.7008700870087018E-3</c:v>
                </c:pt>
                <c:pt idx="88">
                  <c:v>8.8008800880088004E-3</c:v>
                </c:pt>
                <c:pt idx="89">
                  <c:v>8.9008900890089008E-3</c:v>
                </c:pt>
                <c:pt idx="90">
                  <c:v>9.0009000900090012E-3</c:v>
                </c:pt>
                <c:pt idx="91">
                  <c:v>9.1009100910091015E-3</c:v>
                </c:pt>
                <c:pt idx="92">
                  <c:v>9.2009200920092019E-3</c:v>
                </c:pt>
                <c:pt idx="93">
                  <c:v>9.3009300930093006E-3</c:v>
                </c:pt>
                <c:pt idx="94">
                  <c:v>9.4009400940094009E-3</c:v>
                </c:pt>
                <c:pt idx="95">
                  <c:v>9.5009500950095013E-3</c:v>
                </c:pt>
                <c:pt idx="96">
                  <c:v>9.6009600960096017E-3</c:v>
                </c:pt>
                <c:pt idx="97">
                  <c:v>9.7009700970097021E-3</c:v>
                </c:pt>
                <c:pt idx="98">
                  <c:v>9.8009800980098007E-3</c:v>
                </c:pt>
                <c:pt idx="99">
                  <c:v>9.9009900990099011E-3</c:v>
                </c:pt>
                <c:pt idx="100">
                  <c:v>1.0001000100010001E-2</c:v>
                </c:pt>
                <c:pt idx="101">
                  <c:v>1.0101010101010102E-2</c:v>
                </c:pt>
                <c:pt idx="102">
                  <c:v>1.0201020102010201E-2</c:v>
                </c:pt>
                <c:pt idx="103">
                  <c:v>1.0301030103010301E-2</c:v>
                </c:pt>
                <c:pt idx="104">
                  <c:v>1.0401040104010401E-2</c:v>
                </c:pt>
                <c:pt idx="105">
                  <c:v>1.0501050105010502E-2</c:v>
                </c:pt>
                <c:pt idx="106">
                  <c:v>1.0601060106010602E-2</c:v>
                </c:pt>
                <c:pt idx="107">
                  <c:v>1.0701070107010701E-2</c:v>
                </c:pt>
                <c:pt idx="108">
                  <c:v>1.0801080108010801E-2</c:v>
                </c:pt>
                <c:pt idx="109">
                  <c:v>1.0901090109010901E-2</c:v>
                </c:pt>
                <c:pt idx="110">
                  <c:v>1.1001100110011002E-2</c:v>
                </c:pt>
                <c:pt idx="111">
                  <c:v>1.1101110111011102E-2</c:v>
                </c:pt>
                <c:pt idx="112">
                  <c:v>1.1201120112011201E-2</c:v>
                </c:pt>
                <c:pt idx="113">
                  <c:v>1.1301130113011301E-2</c:v>
                </c:pt>
                <c:pt idx="114">
                  <c:v>1.1401140114011402E-2</c:v>
                </c:pt>
                <c:pt idx="115">
                  <c:v>1.1501150115011502E-2</c:v>
                </c:pt>
                <c:pt idx="116">
                  <c:v>1.1601160116011602E-2</c:v>
                </c:pt>
                <c:pt idx="117">
                  <c:v>1.1701170117011701E-2</c:v>
                </c:pt>
                <c:pt idx="118">
                  <c:v>1.1801180118011801E-2</c:v>
                </c:pt>
                <c:pt idx="119">
                  <c:v>1.1901190119011902E-2</c:v>
                </c:pt>
                <c:pt idx="120">
                  <c:v>1.2001200120012002E-2</c:v>
                </c:pt>
                <c:pt idx="121">
                  <c:v>1.2101210121012101E-2</c:v>
                </c:pt>
                <c:pt idx="122">
                  <c:v>1.2201220122012201E-2</c:v>
                </c:pt>
                <c:pt idx="123">
                  <c:v>1.2301230123012302E-2</c:v>
                </c:pt>
                <c:pt idx="124">
                  <c:v>1.2401240124012402E-2</c:v>
                </c:pt>
                <c:pt idx="125">
                  <c:v>1.2501250125012502E-2</c:v>
                </c:pt>
                <c:pt idx="126">
                  <c:v>1.2601260126012601E-2</c:v>
                </c:pt>
                <c:pt idx="127">
                  <c:v>1.2701270127012701E-2</c:v>
                </c:pt>
                <c:pt idx="128">
                  <c:v>1.2801280128012802E-2</c:v>
                </c:pt>
                <c:pt idx="129">
                  <c:v>1.2901290129012902E-2</c:v>
                </c:pt>
                <c:pt idx="130">
                  <c:v>1.3001300130013002E-2</c:v>
                </c:pt>
                <c:pt idx="131">
                  <c:v>1.3101310131013101E-2</c:v>
                </c:pt>
                <c:pt idx="132">
                  <c:v>1.3201320132013201E-2</c:v>
                </c:pt>
                <c:pt idx="133">
                  <c:v>1.3301330133013302E-2</c:v>
                </c:pt>
                <c:pt idx="134">
                  <c:v>1.3401340134013402E-2</c:v>
                </c:pt>
                <c:pt idx="135">
                  <c:v>1.3501350135013503E-2</c:v>
                </c:pt>
                <c:pt idx="136">
                  <c:v>1.3601360136013601E-2</c:v>
                </c:pt>
                <c:pt idx="137">
                  <c:v>1.3701370137013702E-2</c:v>
                </c:pt>
                <c:pt idx="138">
                  <c:v>1.3801380138013802E-2</c:v>
                </c:pt>
                <c:pt idx="139">
                  <c:v>1.3901390139013902E-2</c:v>
                </c:pt>
                <c:pt idx="140">
                  <c:v>1.4001400140014001E-2</c:v>
                </c:pt>
                <c:pt idx="141">
                  <c:v>1.4101410141014101E-2</c:v>
                </c:pt>
                <c:pt idx="142">
                  <c:v>1.4201420142014202E-2</c:v>
                </c:pt>
                <c:pt idx="143">
                  <c:v>1.4301430143014302E-2</c:v>
                </c:pt>
                <c:pt idx="144">
                  <c:v>1.4401440144014403E-2</c:v>
                </c:pt>
                <c:pt idx="145">
                  <c:v>1.4501450145014501E-2</c:v>
                </c:pt>
                <c:pt idx="146">
                  <c:v>1.4601460146014602E-2</c:v>
                </c:pt>
                <c:pt idx="147">
                  <c:v>1.4701470147014702E-2</c:v>
                </c:pt>
                <c:pt idx="148">
                  <c:v>1.4801480148014802E-2</c:v>
                </c:pt>
                <c:pt idx="149">
                  <c:v>1.4901490149014903E-2</c:v>
                </c:pt>
                <c:pt idx="150">
                  <c:v>1.5001500150015001E-2</c:v>
                </c:pt>
                <c:pt idx="151">
                  <c:v>1.5101510151015102E-2</c:v>
                </c:pt>
                <c:pt idx="152">
                  <c:v>1.5201520152015202E-2</c:v>
                </c:pt>
                <c:pt idx="153">
                  <c:v>1.5301530153015303E-2</c:v>
                </c:pt>
                <c:pt idx="154">
                  <c:v>1.5401540154015403E-2</c:v>
                </c:pt>
                <c:pt idx="155">
                  <c:v>1.5501550155015502E-2</c:v>
                </c:pt>
                <c:pt idx="156">
                  <c:v>1.5601560156015602E-2</c:v>
                </c:pt>
                <c:pt idx="157">
                  <c:v>1.5701570157015701E-2</c:v>
                </c:pt>
                <c:pt idx="158">
                  <c:v>1.5801580158015801E-2</c:v>
                </c:pt>
                <c:pt idx="159">
                  <c:v>1.5901590159015901E-2</c:v>
                </c:pt>
                <c:pt idx="160">
                  <c:v>1.6001600160016002E-2</c:v>
                </c:pt>
                <c:pt idx="161">
                  <c:v>1.6101610161016102E-2</c:v>
                </c:pt>
                <c:pt idx="162">
                  <c:v>1.6201620162016202E-2</c:v>
                </c:pt>
                <c:pt idx="163">
                  <c:v>1.6301630163016303E-2</c:v>
                </c:pt>
                <c:pt idx="164">
                  <c:v>1.6401640164016403E-2</c:v>
                </c:pt>
                <c:pt idx="165">
                  <c:v>1.6501650165016504E-2</c:v>
                </c:pt>
                <c:pt idx="166">
                  <c:v>1.66016601660166E-2</c:v>
                </c:pt>
                <c:pt idx="167">
                  <c:v>1.6701670167016701E-2</c:v>
                </c:pt>
                <c:pt idx="168">
                  <c:v>1.6801680168016801E-2</c:v>
                </c:pt>
                <c:pt idx="169">
                  <c:v>1.6901690169016902E-2</c:v>
                </c:pt>
                <c:pt idx="170">
                  <c:v>1.7001700170017002E-2</c:v>
                </c:pt>
                <c:pt idx="171">
                  <c:v>1.7101710171017102E-2</c:v>
                </c:pt>
                <c:pt idx="172">
                  <c:v>1.7201720172017203E-2</c:v>
                </c:pt>
                <c:pt idx="173">
                  <c:v>1.7301730173017303E-2</c:v>
                </c:pt>
                <c:pt idx="174">
                  <c:v>1.7401740174017404E-2</c:v>
                </c:pt>
                <c:pt idx="175">
                  <c:v>1.7501750175017504E-2</c:v>
                </c:pt>
                <c:pt idx="176">
                  <c:v>1.7601760176017601E-2</c:v>
                </c:pt>
                <c:pt idx="177">
                  <c:v>1.7701770177017701E-2</c:v>
                </c:pt>
                <c:pt idx="178">
                  <c:v>1.7801780178017802E-2</c:v>
                </c:pt>
                <c:pt idx="179">
                  <c:v>1.7901790179017902E-2</c:v>
                </c:pt>
                <c:pt idx="180">
                  <c:v>1.8001800180018002E-2</c:v>
                </c:pt>
                <c:pt idx="181">
                  <c:v>1.8101810181018103E-2</c:v>
                </c:pt>
                <c:pt idx="182">
                  <c:v>1.8201820182018203E-2</c:v>
                </c:pt>
                <c:pt idx="183">
                  <c:v>1.8301830183018303E-2</c:v>
                </c:pt>
                <c:pt idx="184">
                  <c:v>1.8401840184018404E-2</c:v>
                </c:pt>
                <c:pt idx="185">
                  <c:v>1.8501850185018501E-2</c:v>
                </c:pt>
                <c:pt idx="186">
                  <c:v>1.8601860186018601E-2</c:v>
                </c:pt>
                <c:pt idx="187">
                  <c:v>1.8701870187018702E-2</c:v>
                </c:pt>
                <c:pt idx="188">
                  <c:v>1.8801880188018802E-2</c:v>
                </c:pt>
                <c:pt idx="189">
                  <c:v>1.8901890189018902E-2</c:v>
                </c:pt>
                <c:pt idx="190">
                  <c:v>1.9001900190019003E-2</c:v>
                </c:pt>
                <c:pt idx="191">
                  <c:v>1.9101910191019103E-2</c:v>
                </c:pt>
                <c:pt idx="192">
                  <c:v>1.9201920192019203E-2</c:v>
                </c:pt>
                <c:pt idx="193">
                  <c:v>1.9301930193019304E-2</c:v>
                </c:pt>
                <c:pt idx="194">
                  <c:v>1.9401940194019404E-2</c:v>
                </c:pt>
                <c:pt idx="195">
                  <c:v>1.9501950195019501E-2</c:v>
                </c:pt>
                <c:pt idx="196">
                  <c:v>1.9601960196019601E-2</c:v>
                </c:pt>
                <c:pt idx="197">
                  <c:v>1.9701970197019702E-2</c:v>
                </c:pt>
                <c:pt idx="198">
                  <c:v>1.9801980198019802E-2</c:v>
                </c:pt>
                <c:pt idx="199">
                  <c:v>1.9901990199019903E-2</c:v>
                </c:pt>
                <c:pt idx="200">
                  <c:v>2.0002000200020003E-2</c:v>
                </c:pt>
                <c:pt idx="201">
                  <c:v>2.0102010201020103E-2</c:v>
                </c:pt>
                <c:pt idx="202">
                  <c:v>2.0202020202020204E-2</c:v>
                </c:pt>
                <c:pt idx="203">
                  <c:v>2.0302030203020304E-2</c:v>
                </c:pt>
                <c:pt idx="204">
                  <c:v>2.0402040204020401E-2</c:v>
                </c:pt>
                <c:pt idx="205">
                  <c:v>2.0502050205020501E-2</c:v>
                </c:pt>
                <c:pt idx="206">
                  <c:v>2.0602060206020602E-2</c:v>
                </c:pt>
                <c:pt idx="207">
                  <c:v>2.0702070207020702E-2</c:v>
                </c:pt>
                <c:pt idx="208">
                  <c:v>2.0802080208020803E-2</c:v>
                </c:pt>
                <c:pt idx="209">
                  <c:v>2.0902090209020903E-2</c:v>
                </c:pt>
                <c:pt idx="210">
                  <c:v>2.1002100210021003E-2</c:v>
                </c:pt>
                <c:pt idx="211">
                  <c:v>2.1102110211021104E-2</c:v>
                </c:pt>
                <c:pt idx="212">
                  <c:v>2.1202120212021204E-2</c:v>
                </c:pt>
                <c:pt idx="213">
                  <c:v>2.1302130213021304E-2</c:v>
                </c:pt>
                <c:pt idx="214">
                  <c:v>2.1402140214021401E-2</c:v>
                </c:pt>
                <c:pt idx="215">
                  <c:v>2.1502150215021502E-2</c:v>
                </c:pt>
                <c:pt idx="216">
                  <c:v>2.1602160216021602E-2</c:v>
                </c:pt>
                <c:pt idx="217">
                  <c:v>2.1702170217021702E-2</c:v>
                </c:pt>
                <c:pt idx="218">
                  <c:v>2.1802180218021803E-2</c:v>
                </c:pt>
                <c:pt idx="219">
                  <c:v>2.1902190219021903E-2</c:v>
                </c:pt>
                <c:pt idx="220">
                  <c:v>2.2002200220022004E-2</c:v>
                </c:pt>
                <c:pt idx="221">
                  <c:v>2.2102210221022104E-2</c:v>
                </c:pt>
                <c:pt idx="222">
                  <c:v>2.2202220222022204E-2</c:v>
                </c:pt>
                <c:pt idx="223">
                  <c:v>2.2302230223022301E-2</c:v>
                </c:pt>
                <c:pt idx="224">
                  <c:v>2.2402240224022402E-2</c:v>
                </c:pt>
                <c:pt idx="225">
                  <c:v>2.2502250225022502E-2</c:v>
                </c:pt>
                <c:pt idx="226">
                  <c:v>2.2602260226022602E-2</c:v>
                </c:pt>
                <c:pt idx="227">
                  <c:v>2.2702270227022703E-2</c:v>
                </c:pt>
                <c:pt idx="228">
                  <c:v>2.2802280228022803E-2</c:v>
                </c:pt>
                <c:pt idx="229">
                  <c:v>2.2902290229022904E-2</c:v>
                </c:pt>
                <c:pt idx="230">
                  <c:v>2.3002300230023004E-2</c:v>
                </c:pt>
                <c:pt idx="231">
                  <c:v>2.3102310231023104E-2</c:v>
                </c:pt>
                <c:pt idx="232">
                  <c:v>2.3202320232023205E-2</c:v>
                </c:pt>
                <c:pt idx="233">
                  <c:v>2.3302330233023302E-2</c:v>
                </c:pt>
                <c:pt idx="234">
                  <c:v>2.3402340234023402E-2</c:v>
                </c:pt>
                <c:pt idx="235">
                  <c:v>2.3502350235023502E-2</c:v>
                </c:pt>
                <c:pt idx="236">
                  <c:v>2.3602360236023603E-2</c:v>
                </c:pt>
                <c:pt idx="237">
                  <c:v>2.3702370237023703E-2</c:v>
                </c:pt>
                <c:pt idx="238">
                  <c:v>2.3802380238023804E-2</c:v>
                </c:pt>
                <c:pt idx="239">
                  <c:v>2.3902390239023904E-2</c:v>
                </c:pt>
                <c:pt idx="240">
                  <c:v>2.4002400240024004E-2</c:v>
                </c:pt>
                <c:pt idx="241">
                  <c:v>2.4102410241024105E-2</c:v>
                </c:pt>
                <c:pt idx="242">
                  <c:v>2.4202420242024202E-2</c:v>
                </c:pt>
                <c:pt idx="243">
                  <c:v>2.4302430243024302E-2</c:v>
                </c:pt>
                <c:pt idx="244">
                  <c:v>2.4402440244024402E-2</c:v>
                </c:pt>
                <c:pt idx="245">
                  <c:v>2.4502450245024503E-2</c:v>
                </c:pt>
                <c:pt idx="246">
                  <c:v>2.4602460246024603E-2</c:v>
                </c:pt>
                <c:pt idx="247">
                  <c:v>2.4702470247024703E-2</c:v>
                </c:pt>
                <c:pt idx="248">
                  <c:v>2.4802480248024804E-2</c:v>
                </c:pt>
                <c:pt idx="249">
                  <c:v>2.4902490249024904E-2</c:v>
                </c:pt>
                <c:pt idx="250">
                  <c:v>2.5002500250025005E-2</c:v>
                </c:pt>
                <c:pt idx="251">
                  <c:v>2.5102510251025105E-2</c:v>
                </c:pt>
                <c:pt idx="252">
                  <c:v>2.5202520252025202E-2</c:v>
                </c:pt>
                <c:pt idx="253">
                  <c:v>2.5302530253025302E-2</c:v>
                </c:pt>
                <c:pt idx="254">
                  <c:v>2.5402540254025403E-2</c:v>
                </c:pt>
                <c:pt idx="255">
                  <c:v>2.5502550255025503E-2</c:v>
                </c:pt>
                <c:pt idx="256">
                  <c:v>2.5602560256025603E-2</c:v>
                </c:pt>
                <c:pt idx="257">
                  <c:v>2.5702570257025704E-2</c:v>
                </c:pt>
                <c:pt idx="258">
                  <c:v>2.5802580258025804E-2</c:v>
                </c:pt>
                <c:pt idx="259">
                  <c:v>2.5902590259025905E-2</c:v>
                </c:pt>
                <c:pt idx="260">
                  <c:v>2.6002600260026005E-2</c:v>
                </c:pt>
                <c:pt idx="261">
                  <c:v>2.6102610261026102E-2</c:v>
                </c:pt>
                <c:pt idx="262">
                  <c:v>2.6202620262026202E-2</c:v>
                </c:pt>
                <c:pt idx="263">
                  <c:v>2.6302630263026303E-2</c:v>
                </c:pt>
                <c:pt idx="264">
                  <c:v>2.6402640264026403E-2</c:v>
                </c:pt>
                <c:pt idx="265">
                  <c:v>2.6502650265026503E-2</c:v>
                </c:pt>
                <c:pt idx="266">
                  <c:v>2.6602660266026604E-2</c:v>
                </c:pt>
                <c:pt idx="267">
                  <c:v>2.6702670267026704E-2</c:v>
                </c:pt>
                <c:pt idx="268">
                  <c:v>2.6802680268026804E-2</c:v>
                </c:pt>
                <c:pt idx="269">
                  <c:v>2.6902690269026905E-2</c:v>
                </c:pt>
                <c:pt idx="270">
                  <c:v>2.7002700270027005E-2</c:v>
                </c:pt>
                <c:pt idx="271">
                  <c:v>2.7102710271027102E-2</c:v>
                </c:pt>
                <c:pt idx="272">
                  <c:v>2.7202720272027203E-2</c:v>
                </c:pt>
                <c:pt idx="273">
                  <c:v>2.7302730273027303E-2</c:v>
                </c:pt>
                <c:pt idx="274">
                  <c:v>2.7402740274027403E-2</c:v>
                </c:pt>
                <c:pt idx="275">
                  <c:v>2.7502750275027504E-2</c:v>
                </c:pt>
                <c:pt idx="276">
                  <c:v>2.7602760276027604E-2</c:v>
                </c:pt>
                <c:pt idx="277">
                  <c:v>2.7702770277027704E-2</c:v>
                </c:pt>
                <c:pt idx="278">
                  <c:v>2.7802780278027805E-2</c:v>
                </c:pt>
                <c:pt idx="279">
                  <c:v>2.7902790279027905E-2</c:v>
                </c:pt>
                <c:pt idx="280">
                  <c:v>2.8002800280028002E-2</c:v>
                </c:pt>
                <c:pt idx="281">
                  <c:v>2.8102810281028102E-2</c:v>
                </c:pt>
                <c:pt idx="282">
                  <c:v>2.8202820282028203E-2</c:v>
                </c:pt>
                <c:pt idx="283">
                  <c:v>2.8302830283028303E-2</c:v>
                </c:pt>
                <c:pt idx="284">
                  <c:v>2.8402840284028404E-2</c:v>
                </c:pt>
                <c:pt idx="285">
                  <c:v>2.8502850285028504E-2</c:v>
                </c:pt>
                <c:pt idx="286">
                  <c:v>2.8602860286028604E-2</c:v>
                </c:pt>
                <c:pt idx="287">
                  <c:v>2.8702870287028705E-2</c:v>
                </c:pt>
                <c:pt idx="288">
                  <c:v>2.8802880288028805E-2</c:v>
                </c:pt>
                <c:pt idx="289">
                  <c:v>2.8902890289028906E-2</c:v>
                </c:pt>
                <c:pt idx="290">
                  <c:v>2.9002900290029002E-2</c:v>
                </c:pt>
                <c:pt idx="291">
                  <c:v>2.9102910291029103E-2</c:v>
                </c:pt>
                <c:pt idx="292">
                  <c:v>2.9202920292029203E-2</c:v>
                </c:pt>
                <c:pt idx="293">
                  <c:v>2.9302930293029304E-2</c:v>
                </c:pt>
                <c:pt idx="294">
                  <c:v>2.9402940294029404E-2</c:v>
                </c:pt>
                <c:pt idx="295">
                  <c:v>2.9502950295029504E-2</c:v>
                </c:pt>
                <c:pt idx="296">
                  <c:v>2.9602960296029605E-2</c:v>
                </c:pt>
                <c:pt idx="297">
                  <c:v>2.9702970297029705E-2</c:v>
                </c:pt>
                <c:pt idx="298">
                  <c:v>2.9802980298029805E-2</c:v>
                </c:pt>
                <c:pt idx="299">
                  <c:v>2.9902990299029902E-2</c:v>
                </c:pt>
                <c:pt idx="300">
                  <c:v>3.0003000300030003E-2</c:v>
                </c:pt>
                <c:pt idx="301">
                  <c:v>3.0103010301030103E-2</c:v>
                </c:pt>
                <c:pt idx="302">
                  <c:v>3.0203020302030203E-2</c:v>
                </c:pt>
                <c:pt idx="303">
                  <c:v>3.0303030303030304E-2</c:v>
                </c:pt>
                <c:pt idx="304">
                  <c:v>3.0403040304030404E-2</c:v>
                </c:pt>
                <c:pt idx="305">
                  <c:v>3.0503050305030505E-2</c:v>
                </c:pt>
                <c:pt idx="306">
                  <c:v>3.0603060306030605E-2</c:v>
                </c:pt>
                <c:pt idx="307">
                  <c:v>3.0703070307030705E-2</c:v>
                </c:pt>
                <c:pt idx="308">
                  <c:v>3.0803080308030806E-2</c:v>
                </c:pt>
                <c:pt idx="309">
                  <c:v>3.0903090309030903E-2</c:v>
                </c:pt>
                <c:pt idx="310">
                  <c:v>3.1003100310031003E-2</c:v>
                </c:pt>
                <c:pt idx="311">
                  <c:v>3.1103110311031103E-2</c:v>
                </c:pt>
                <c:pt idx="312">
                  <c:v>3.1203120312031204E-2</c:v>
                </c:pt>
                <c:pt idx="313">
                  <c:v>3.1303130313031301E-2</c:v>
                </c:pt>
                <c:pt idx="314">
                  <c:v>3.1403140314031401E-2</c:v>
                </c:pt>
                <c:pt idx="315">
                  <c:v>3.1503150315031501E-2</c:v>
                </c:pt>
                <c:pt idx="316">
                  <c:v>3.1603160316031602E-2</c:v>
                </c:pt>
                <c:pt idx="317">
                  <c:v>3.1703170317031702E-2</c:v>
                </c:pt>
                <c:pt idx="318">
                  <c:v>3.1803180318031803E-2</c:v>
                </c:pt>
                <c:pt idx="319">
                  <c:v>3.1903190319031903E-2</c:v>
                </c:pt>
                <c:pt idx="320">
                  <c:v>3.2003200320032003E-2</c:v>
                </c:pt>
                <c:pt idx="321">
                  <c:v>3.2103210321032104E-2</c:v>
                </c:pt>
                <c:pt idx="322">
                  <c:v>3.2203220322032204E-2</c:v>
                </c:pt>
                <c:pt idx="323">
                  <c:v>3.2303230323032305E-2</c:v>
                </c:pt>
                <c:pt idx="324">
                  <c:v>3.2403240324032405E-2</c:v>
                </c:pt>
                <c:pt idx="325">
                  <c:v>3.2503250325032505E-2</c:v>
                </c:pt>
                <c:pt idx="326">
                  <c:v>3.2603260326032606E-2</c:v>
                </c:pt>
                <c:pt idx="327">
                  <c:v>3.2703270327032706E-2</c:v>
                </c:pt>
                <c:pt idx="328">
                  <c:v>3.2803280328032806E-2</c:v>
                </c:pt>
                <c:pt idx="329">
                  <c:v>3.2903290329032907E-2</c:v>
                </c:pt>
                <c:pt idx="330">
                  <c:v>3.3003300330033007E-2</c:v>
                </c:pt>
                <c:pt idx="331">
                  <c:v>3.3103310331033108E-2</c:v>
                </c:pt>
                <c:pt idx="332">
                  <c:v>3.3203320332033201E-2</c:v>
                </c:pt>
                <c:pt idx="333">
                  <c:v>3.3303330333033301E-2</c:v>
                </c:pt>
                <c:pt idx="334">
                  <c:v>3.3403340334033402E-2</c:v>
                </c:pt>
                <c:pt idx="335">
                  <c:v>3.3503350335033502E-2</c:v>
                </c:pt>
                <c:pt idx="336">
                  <c:v>3.3603360336033603E-2</c:v>
                </c:pt>
                <c:pt idx="337">
                  <c:v>3.3703370337033703E-2</c:v>
                </c:pt>
                <c:pt idx="338">
                  <c:v>3.3803380338033803E-2</c:v>
                </c:pt>
                <c:pt idx="339">
                  <c:v>3.3903390339033904E-2</c:v>
                </c:pt>
                <c:pt idx="340">
                  <c:v>3.4003400340034004E-2</c:v>
                </c:pt>
                <c:pt idx="341">
                  <c:v>3.4103410341034104E-2</c:v>
                </c:pt>
                <c:pt idx="342">
                  <c:v>3.4203420342034205E-2</c:v>
                </c:pt>
                <c:pt idx="343">
                  <c:v>3.4303430343034305E-2</c:v>
                </c:pt>
                <c:pt idx="344">
                  <c:v>3.4403440344034406E-2</c:v>
                </c:pt>
                <c:pt idx="345">
                  <c:v>3.4503450345034506E-2</c:v>
                </c:pt>
                <c:pt idx="346">
                  <c:v>3.4603460346034606E-2</c:v>
                </c:pt>
                <c:pt idx="347">
                  <c:v>3.4703470347034707E-2</c:v>
                </c:pt>
                <c:pt idx="348">
                  <c:v>3.4803480348034807E-2</c:v>
                </c:pt>
                <c:pt idx="349">
                  <c:v>3.4903490349034907E-2</c:v>
                </c:pt>
                <c:pt idx="350">
                  <c:v>3.5003500350035008E-2</c:v>
                </c:pt>
                <c:pt idx="351">
                  <c:v>3.5103510351035101E-2</c:v>
                </c:pt>
                <c:pt idx="352">
                  <c:v>3.5203520352035202E-2</c:v>
                </c:pt>
                <c:pt idx="353">
                  <c:v>3.5303530353035302E-2</c:v>
                </c:pt>
                <c:pt idx="354">
                  <c:v>3.5403540354035402E-2</c:v>
                </c:pt>
                <c:pt idx="355">
                  <c:v>3.5503550355035503E-2</c:v>
                </c:pt>
                <c:pt idx="356">
                  <c:v>3.5603560356035603E-2</c:v>
                </c:pt>
                <c:pt idx="357">
                  <c:v>3.5703570357035704E-2</c:v>
                </c:pt>
                <c:pt idx="358">
                  <c:v>3.5803580358035804E-2</c:v>
                </c:pt>
                <c:pt idx="359">
                  <c:v>3.5903590359035904E-2</c:v>
                </c:pt>
                <c:pt idx="360">
                  <c:v>3.6003600360036005E-2</c:v>
                </c:pt>
                <c:pt idx="361">
                  <c:v>3.6103610361036105E-2</c:v>
                </c:pt>
                <c:pt idx="362">
                  <c:v>3.6203620362036205E-2</c:v>
                </c:pt>
                <c:pt idx="363">
                  <c:v>3.6303630363036306E-2</c:v>
                </c:pt>
                <c:pt idx="364">
                  <c:v>3.6403640364036406E-2</c:v>
                </c:pt>
                <c:pt idx="365">
                  <c:v>3.6503650365036507E-2</c:v>
                </c:pt>
                <c:pt idx="366">
                  <c:v>3.6603660366036607E-2</c:v>
                </c:pt>
                <c:pt idx="367">
                  <c:v>3.6703670367036707E-2</c:v>
                </c:pt>
                <c:pt idx="368">
                  <c:v>3.6803680368036808E-2</c:v>
                </c:pt>
                <c:pt idx="369">
                  <c:v>3.6903690369036908E-2</c:v>
                </c:pt>
                <c:pt idx="370">
                  <c:v>3.7003700370037002E-2</c:v>
                </c:pt>
                <c:pt idx="371">
                  <c:v>3.7103710371037102E-2</c:v>
                </c:pt>
                <c:pt idx="372">
                  <c:v>3.7203720372037202E-2</c:v>
                </c:pt>
                <c:pt idx="373">
                  <c:v>3.7303730373037303E-2</c:v>
                </c:pt>
                <c:pt idx="374">
                  <c:v>3.7403740374037403E-2</c:v>
                </c:pt>
                <c:pt idx="375">
                  <c:v>3.7503750375037503E-2</c:v>
                </c:pt>
                <c:pt idx="376">
                  <c:v>3.7603760376037604E-2</c:v>
                </c:pt>
                <c:pt idx="377">
                  <c:v>3.7703770377037704E-2</c:v>
                </c:pt>
                <c:pt idx="378">
                  <c:v>3.7803780378037805E-2</c:v>
                </c:pt>
                <c:pt idx="379">
                  <c:v>3.7903790379037905E-2</c:v>
                </c:pt>
                <c:pt idx="380">
                  <c:v>3.8003800380038005E-2</c:v>
                </c:pt>
                <c:pt idx="381">
                  <c:v>3.8103810381038106E-2</c:v>
                </c:pt>
                <c:pt idx="382">
                  <c:v>3.8203820382038206E-2</c:v>
                </c:pt>
                <c:pt idx="383">
                  <c:v>3.8303830383038306E-2</c:v>
                </c:pt>
                <c:pt idx="384">
                  <c:v>3.8403840384038407E-2</c:v>
                </c:pt>
                <c:pt idx="385">
                  <c:v>3.8503850385038507E-2</c:v>
                </c:pt>
                <c:pt idx="386">
                  <c:v>3.8603860386038608E-2</c:v>
                </c:pt>
                <c:pt idx="387">
                  <c:v>3.8703870387038708E-2</c:v>
                </c:pt>
                <c:pt idx="388">
                  <c:v>3.8803880388038808E-2</c:v>
                </c:pt>
                <c:pt idx="389">
                  <c:v>3.8903890389038902E-2</c:v>
                </c:pt>
                <c:pt idx="390">
                  <c:v>3.9003900390039002E-2</c:v>
                </c:pt>
                <c:pt idx="391">
                  <c:v>3.9103910391039103E-2</c:v>
                </c:pt>
                <c:pt idx="392">
                  <c:v>3.9203920392039203E-2</c:v>
                </c:pt>
                <c:pt idx="393">
                  <c:v>3.9303930393039303E-2</c:v>
                </c:pt>
                <c:pt idx="394">
                  <c:v>3.9403940394039404E-2</c:v>
                </c:pt>
                <c:pt idx="395">
                  <c:v>3.9503950395039504E-2</c:v>
                </c:pt>
                <c:pt idx="396">
                  <c:v>3.9603960396039604E-2</c:v>
                </c:pt>
                <c:pt idx="397">
                  <c:v>3.9703970397039705E-2</c:v>
                </c:pt>
                <c:pt idx="398">
                  <c:v>3.9803980398039805E-2</c:v>
                </c:pt>
                <c:pt idx="399">
                  <c:v>3.9903990399039906E-2</c:v>
                </c:pt>
                <c:pt idx="400">
                  <c:v>4.0004000400040006E-2</c:v>
                </c:pt>
                <c:pt idx="401">
                  <c:v>4.0104010401040106E-2</c:v>
                </c:pt>
                <c:pt idx="402">
                  <c:v>4.0204020402040207E-2</c:v>
                </c:pt>
                <c:pt idx="403">
                  <c:v>4.0304030403040307E-2</c:v>
                </c:pt>
                <c:pt idx="404">
                  <c:v>4.0404040404040407E-2</c:v>
                </c:pt>
                <c:pt idx="405">
                  <c:v>4.0504050405040508E-2</c:v>
                </c:pt>
                <c:pt idx="406">
                  <c:v>4.0604060406040608E-2</c:v>
                </c:pt>
                <c:pt idx="407">
                  <c:v>4.0704070407040709E-2</c:v>
                </c:pt>
                <c:pt idx="408">
                  <c:v>4.0804080408040802E-2</c:v>
                </c:pt>
                <c:pt idx="409">
                  <c:v>4.0904090409040902E-2</c:v>
                </c:pt>
                <c:pt idx="410">
                  <c:v>4.1004100410041003E-2</c:v>
                </c:pt>
                <c:pt idx="411">
                  <c:v>4.1104110411041103E-2</c:v>
                </c:pt>
                <c:pt idx="412">
                  <c:v>4.1204120412041204E-2</c:v>
                </c:pt>
                <c:pt idx="413">
                  <c:v>4.1304130413041304E-2</c:v>
                </c:pt>
                <c:pt idx="414">
                  <c:v>4.1404140414041404E-2</c:v>
                </c:pt>
                <c:pt idx="415">
                  <c:v>4.1504150415041505E-2</c:v>
                </c:pt>
                <c:pt idx="416">
                  <c:v>4.1604160416041605E-2</c:v>
                </c:pt>
                <c:pt idx="417">
                  <c:v>4.1704170417041705E-2</c:v>
                </c:pt>
                <c:pt idx="418">
                  <c:v>4.1804180418041806E-2</c:v>
                </c:pt>
                <c:pt idx="419">
                  <c:v>4.1904190419041906E-2</c:v>
                </c:pt>
                <c:pt idx="420">
                  <c:v>4.2004200420042007E-2</c:v>
                </c:pt>
                <c:pt idx="421">
                  <c:v>4.2104210421042107E-2</c:v>
                </c:pt>
                <c:pt idx="422">
                  <c:v>4.2204220422042207E-2</c:v>
                </c:pt>
                <c:pt idx="423">
                  <c:v>4.2304230423042308E-2</c:v>
                </c:pt>
                <c:pt idx="424">
                  <c:v>4.2404240424042408E-2</c:v>
                </c:pt>
                <c:pt idx="425">
                  <c:v>4.2504250425042508E-2</c:v>
                </c:pt>
                <c:pt idx="426">
                  <c:v>4.2604260426042609E-2</c:v>
                </c:pt>
                <c:pt idx="427">
                  <c:v>4.2704270427042702E-2</c:v>
                </c:pt>
                <c:pt idx="428">
                  <c:v>4.2804280428042803E-2</c:v>
                </c:pt>
                <c:pt idx="429">
                  <c:v>4.2904290429042903E-2</c:v>
                </c:pt>
                <c:pt idx="430">
                  <c:v>4.3004300430043003E-2</c:v>
                </c:pt>
                <c:pt idx="431">
                  <c:v>4.3104310431043104E-2</c:v>
                </c:pt>
                <c:pt idx="432">
                  <c:v>4.3204320432043204E-2</c:v>
                </c:pt>
                <c:pt idx="433">
                  <c:v>4.3304330433043305E-2</c:v>
                </c:pt>
                <c:pt idx="434">
                  <c:v>4.3404340434043405E-2</c:v>
                </c:pt>
                <c:pt idx="435">
                  <c:v>4.3504350435043505E-2</c:v>
                </c:pt>
                <c:pt idx="436">
                  <c:v>4.3604360436043606E-2</c:v>
                </c:pt>
                <c:pt idx="437">
                  <c:v>4.3704370437043706E-2</c:v>
                </c:pt>
                <c:pt idx="438">
                  <c:v>4.3804380438043806E-2</c:v>
                </c:pt>
                <c:pt idx="439">
                  <c:v>4.3904390439043907E-2</c:v>
                </c:pt>
                <c:pt idx="440">
                  <c:v>4.4004400440044007E-2</c:v>
                </c:pt>
                <c:pt idx="441">
                  <c:v>4.4104410441044108E-2</c:v>
                </c:pt>
                <c:pt idx="442">
                  <c:v>4.4204420442044208E-2</c:v>
                </c:pt>
                <c:pt idx="443">
                  <c:v>4.4304430443044308E-2</c:v>
                </c:pt>
                <c:pt idx="444">
                  <c:v>4.4404440444044409E-2</c:v>
                </c:pt>
                <c:pt idx="445">
                  <c:v>4.4504450445044509E-2</c:v>
                </c:pt>
                <c:pt idx="446">
                  <c:v>4.4604460446044603E-2</c:v>
                </c:pt>
                <c:pt idx="447">
                  <c:v>4.4704470447044703E-2</c:v>
                </c:pt>
                <c:pt idx="448">
                  <c:v>4.4804480448044803E-2</c:v>
                </c:pt>
                <c:pt idx="449">
                  <c:v>4.4904490449044904E-2</c:v>
                </c:pt>
                <c:pt idx="450">
                  <c:v>4.5004500450045004E-2</c:v>
                </c:pt>
                <c:pt idx="451">
                  <c:v>4.5104510451045104E-2</c:v>
                </c:pt>
                <c:pt idx="452">
                  <c:v>4.5204520452045205E-2</c:v>
                </c:pt>
                <c:pt idx="453">
                  <c:v>4.5304530453045305E-2</c:v>
                </c:pt>
                <c:pt idx="454">
                  <c:v>4.5404540454045406E-2</c:v>
                </c:pt>
                <c:pt idx="455">
                  <c:v>4.5504550455045506E-2</c:v>
                </c:pt>
                <c:pt idx="456">
                  <c:v>4.5604560456045606E-2</c:v>
                </c:pt>
                <c:pt idx="457">
                  <c:v>4.5704570457045707E-2</c:v>
                </c:pt>
                <c:pt idx="458">
                  <c:v>4.5804580458045807E-2</c:v>
                </c:pt>
                <c:pt idx="459">
                  <c:v>4.5904590459045908E-2</c:v>
                </c:pt>
                <c:pt idx="460">
                  <c:v>4.6004600460046008E-2</c:v>
                </c:pt>
                <c:pt idx="461">
                  <c:v>4.6104610461046108E-2</c:v>
                </c:pt>
                <c:pt idx="462">
                  <c:v>4.6204620462046209E-2</c:v>
                </c:pt>
                <c:pt idx="463">
                  <c:v>4.6304630463046309E-2</c:v>
                </c:pt>
                <c:pt idx="464">
                  <c:v>4.6404640464046409E-2</c:v>
                </c:pt>
                <c:pt idx="465">
                  <c:v>4.6504650465046503E-2</c:v>
                </c:pt>
                <c:pt idx="466">
                  <c:v>4.6604660466046603E-2</c:v>
                </c:pt>
                <c:pt idx="467">
                  <c:v>4.6704670467046704E-2</c:v>
                </c:pt>
                <c:pt idx="468">
                  <c:v>4.6804680468046804E-2</c:v>
                </c:pt>
                <c:pt idx="469">
                  <c:v>4.6904690469046904E-2</c:v>
                </c:pt>
                <c:pt idx="470">
                  <c:v>4.7004700470047005E-2</c:v>
                </c:pt>
                <c:pt idx="471">
                  <c:v>4.7104710471047105E-2</c:v>
                </c:pt>
                <c:pt idx="472">
                  <c:v>4.7204720472047206E-2</c:v>
                </c:pt>
                <c:pt idx="473">
                  <c:v>4.7304730473047306E-2</c:v>
                </c:pt>
                <c:pt idx="474">
                  <c:v>4.7404740474047406E-2</c:v>
                </c:pt>
                <c:pt idx="475">
                  <c:v>4.7504750475047507E-2</c:v>
                </c:pt>
                <c:pt idx="476">
                  <c:v>4.7604760476047607E-2</c:v>
                </c:pt>
                <c:pt idx="477">
                  <c:v>4.7704770477047707E-2</c:v>
                </c:pt>
                <c:pt idx="478">
                  <c:v>4.7804780478047808E-2</c:v>
                </c:pt>
                <c:pt idx="479">
                  <c:v>4.7904790479047908E-2</c:v>
                </c:pt>
                <c:pt idx="480">
                  <c:v>4.8004800480048009E-2</c:v>
                </c:pt>
                <c:pt idx="481">
                  <c:v>4.8104810481048109E-2</c:v>
                </c:pt>
                <c:pt idx="482">
                  <c:v>4.8204820482048209E-2</c:v>
                </c:pt>
                <c:pt idx="483">
                  <c:v>4.830483048304831E-2</c:v>
                </c:pt>
                <c:pt idx="484">
                  <c:v>4.8404840484048403E-2</c:v>
                </c:pt>
                <c:pt idx="485">
                  <c:v>4.8504850485048503E-2</c:v>
                </c:pt>
                <c:pt idx="486">
                  <c:v>4.8604860486048604E-2</c:v>
                </c:pt>
                <c:pt idx="487">
                  <c:v>4.8704870487048704E-2</c:v>
                </c:pt>
                <c:pt idx="488">
                  <c:v>4.8804880488048805E-2</c:v>
                </c:pt>
                <c:pt idx="489">
                  <c:v>4.8904890489048905E-2</c:v>
                </c:pt>
                <c:pt idx="490">
                  <c:v>4.9004900490049005E-2</c:v>
                </c:pt>
                <c:pt idx="491">
                  <c:v>4.9104910491049106E-2</c:v>
                </c:pt>
                <c:pt idx="492">
                  <c:v>4.9204920492049206E-2</c:v>
                </c:pt>
                <c:pt idx="493">
                  <c:v>4.9304930493049307E-2</c:v>
                </c:pt>
                <c:pt idx="494">
                  <c:v>4.9404940494049407E-2</c:v>
                </c:pt>
                <c:pt idx="495">
                  <c:v>4.9504950495049507E-2</c:v>
                </c:pt>
                <c:pt idx="496">
                  <c:v>4.9604960496049608E-2</c:v>
                </c:pt>
                <c:pt idx="497">
                  <c:v>4.9704970497049708E-2</c:v>
                </c:pt>
                <c:pt idx="498">
                  <c:v>4.9804980498049808E-2</c:v>
                </c:pt>
                <c:pt idx="499">
                  <c:v>4.9904990499049909E-2</c:v>
                </c:pt>
                <c:pt idx="500">
                  <c:v>5.0005000500050009E-2</c:v>
                </c:pt>
                <c:pt idx="501">
                  <c:v>5.010501050105011E-2</c:v>
                </c:pt>
                <c:pt idx="502">
                  <c:v>5.020502050205021E-2</c:v>
                </c:pt>
                <c:pt idx="503">
                  <c:v>5.0305030503050303E-2</c:v>
                </c:pt>
                <c:pt idx="504">
                  <c:v>5.0405040504050404E-2</c:v>
                </c:pt>
                <c:pt idx="505">
                  <c:v>5.0505050505050504E-2</c:v>
                </c:pt>
                <c:pt idx="506">
                  <c:v>5.0605060506050605E-2</c:v>
                </c:pt>
                <c:pt idx="507">
                  <c:v>5.0705070507050705E-2</c:v>
                </c:pt>
                <c:pt idx="508">
                  <c:v>5.0805080508050805E-2</c:v>
                </c:pt>
                <c:pt idx="509">
                  <c:v>5.0905090509050906E-2</c:v>
                </c:pt>
                <c:pt idx="510">
                  <c:v>5.1005100510051006E-2</c:v>
                </c:pt>
                <c:pt idx="511">
                  <c:v>5.1105110511051106E-2</c:v>
                </c:pt>
                <c:pt idx="512">
                  <c:v>5.1205120512051207E-2</c:v>
                </c:pt>
                <c:pt idx="513">
                  <c:v>5.1305130513051307E-2</c:v>
                </c:pt>
                <c:pt idx="514">
                  <c:v>5.1405140514051408E-2</c:v>
                </c:pt>
                <c:pt idx="515">
                  <c:v>5.1505150515051508E-2</c:v>
                </c:pt>
                <c:pt idx="516">
                  <c:v>5.1605160516051608E-2</c:v>
                </c:pt>
                <c:pt idx="517">
                  <c:v>5.1705170517051709E-2</c:v>
                </c:pt>
                <c:pt idx="518">
                  <c:v>5.1805180518051809E-2</c:v>
                </c:pt>
                <c:pt idx="519">
                  <c:v>5.1905190519051909E-2</c:v>
                </c:pt>
                <c:pt idx="520">
                  <c:v>5.200520052005201E-2</c:v>
                </c:pt>
                <c:pt idx="521">
                  <c:v>5.210521052105211E-2</c:v>
                </c:pt>
                <c:pt idx="522">
                  <c:v>5.2205220522052204E-2</c:v>
                </c:pt>
                <c:pt idx="523">
                  <c:v>5.2305230523052304E-2</c:v>
                </c:pt>
                <c:pt idx="524">
                  <c:v>5.2405240524052404E-2</c:v>
                </c:pt>
                <c:pt idx="525">
                  <c:v>5.2505250525052505E-2</c:v>
                </c:pt>
                <c:pt idx="526">
                  <c:v>5.2605260526052605E-2</c:v>
                </c:pt>
                <c:pt idx="527">
                  <c:v>5.2705270527052706E-2</c:v>
                </c:pt>
                <c:pt idx="528">
                  <c:v>5.2805280528052806E-2</c:v>
                </c:pt>
                <c:pt idx="529">
                  <c:v>5.2905290529052906E-2</c:v>
                </c:pt>
                <c:pt idx="530">
                  <c:v>5.3005300530053007E-2</c:v>
                </c:pt>
                <c:pt idx="531">
                  <c:v>5.3105310531053107E-2</c:v>
                </c:pt>
                <c:pt idx="532">
                  <c:v>5.3205320532053207E-2</c:v>
                </c:pt>
                <c:pt idx="533">
                  <c:v>5.3305330533053308E-2</c:v>
                </c:pt>
                <c:pt idx="534">
                  <c:v>5.3405340534053408E-2</c:v>
                </c:pt>
                <c:pt idx="535">
                  <c:v>5.3505350535053509E-2</c:v>
                </c:pt>
                <c:pt idx="536">
                  <c:v>5.3605360536053609E-2</c:v>
                </c:pt>
                <c:pt idx="537">
                  <c:v>5.3705370537053709E-2</c:v>
                </c:pt>
                <c:pt idx="538">
                  <c:v>5.380538053805381E-2</c:v>
                </c:pt>
                <c:pt idx="539">
                  <c:v>5.390539053905391E-2</c:v>
                </c:pt>
                <c:pt idx="540">
                  <c:v>5.400540054005401E-2</c:v>
                </c:pt>
                <c:pt idx="541">
                  <c:v>5.4105410541054104E-2</c:v>
                </c:pt>
                <c:pt idx="542">
                  <c:v>5.4205420542054204E-2</c:v>
                </c:pt>
                <c:pt idx="543">
                  <c:v>5.4305430543054305E-2</c:v>
                </c:pt>
                <c:pt idx="544">
                  <c:v>5.4405440544054405E-2</c:v>
                </c:pt>
                <c:pt idx="545">
                  <c:v>5.4505450545054505E-2</c:v>
                </c:pt>
                <c:pt idx="546">
                  <c:v>5.4605460546054606E-2</c:v>
                </c:pt>
                <c:pt idx="547">
                  <c:v>5.4705470547054706E-2</c:v>
                </c:pt>
                <c:pt idx="548">
                  <c:v>5.4805480548054807E-2</c:v>
                </c:pt>
                <c:pt idx="549">
                  <c:v>5.4905490549054907E-2</c:v>
                </c:pt>
                <c:pt idx="550">
                  <c:v>5.5005500550055007E-2</c:v>
                </c:pt>
                <c:pt idx="551">
                  <c:v>5.5105510551055108E-2</c:v>
                </c:pt>
                <c:pt idx="552">
                  <c:v>5.5205520552055208E-2</c:v>
                </c:pt>
                <c:pt idx="553">
                  <c:v>5.5305530553055308E-2</c:v>
                </c:pt>
                <c:pt idx="554">
                  <c:v>5.5405540554055409E-2</c:v>
                </c:pt>
                <c:pt idx="555">
                  <c:v>5.5505550555055509E-2</c:v>
                </c:pt>
                <c:pt idx="556">
                  <c:v>5.560556055605561E-2</c:v>
                </c:pt>
                <c:pt idx="557">
                  <c:v>5.570557055705571E-2</c:v>
                </c:pt>
                <c:pt idx="558">
                  <c:v>5.580558055805581E-2</c:v>
                </c:pt>
                <c:pt idx="559">
                  <c:v>5.5905590559055911E-2</c:v>
                </c:pt>
                <c:pt idx="560">
                  <c:v>5.6005600560056004E-2</c:v>
                </c:pt>
                <c:pt idx="561">
                  <c:v>5.6105610561056105E-2</c:v>
                </c:pt>
                <c:pt idx="562">
                  <c:v>5.6205620562056205E-2</c:v>
                </c:pt>
                <c:pt idx="563">
                  <c:v>5.6305630563056305E-2</c:v>
                </c:pt>
                <c:pt idx="564">
                  <c:v>5.6405640564056406E-2</c:v>
                </c:pt>
                <c:pt idx="565">
                  <c:v>5.6505650565056506E-2</c:v>
                </c:pt>
                <c:pt idx="566">
                  <c:v>5.6605660566056606E-2</c:v>
                </c:pt>
                <c:pt idx="567">
                  <c:v>5.6705670567056707E-2</c:v>
                </c:pt>
                <c:pt idx="568">
                  <c:v>5.6805680568056807E-2</c:v>
                </c:pt>
                <c:pt idx="569">
                  <c:v>5.6905690569056908E-2</c:v>
                </c:pt>
                <c:pt idx="570">
                  <c:v>5.7005700570057008E-2</c:v>
                </c:pt>
                <c:pt idx="571">
                  <c:v>5.7105710571057108E-2</c:v>
                </c:pt>
                <c:pt idx="572">
                  <c:v>5.7205720572057209E-2</c:v>
                </c:pt>
                <c:pt idx="573">
                  <c:v>5.7305730573057309E-2</c:v>
                </c:pt>
                <c:pt idx="574">
                  <c:v>5.7405740574057409E-2</c:v>
                </c:pt>
                <c:pt idx="575">
                  <c:v>5.750575057505751E-2</c:v>
                </c:pt>
                <c:pt idx="576">
                  <c:v>5.760576057605761E-2</c:v>
                </c:pt>
                <c:pt idx="577">
                  <c:v>5.7705770577057711E-2</c:v>
                </c:pt>
                <c:pt idx="578">
                  <c:v>5.7805780578057811E-2</c:v>
                </c:pt>
                <c:pt idx="579">
                  <c:v>5.7905790579057904E-2</c:v>
                </c:pt>
                <c:pt idx="580">
                  <c:v>5.8005800580058005E-2</c:v>
                </c:pt>
                <c:pt idx="581">
                  <c:v>5.8105810581058105E-2</c:v>
                </c:pt>
                <c:pt idx="582">
                  <c:v>5.8205820582058206E-2</c:v>
                </c:pt>
                <c:pt idx="583">
                  <c:v>5.8305830583058306E-2</c:v>
                </c:pt>
                <c:pt idx="584">
                  <c:v>5.8405840584058406E-2</c:v>
                </c:pt>
                <c:pt idx="585">
                  <c:v>5.8505850585058507E-2</c:v>
                </c:pt>
                <c:pt idx="586">
                  <c:v>5.8605860586058607E-2</c:v>
                </c:pt>
                <c:pt idx="587">
                  <c:v>5.8705870587058707E-2</c:v>
                </c:pt>
                <c:pt idx="588">
                  <c:v>5.8805880588058808E-2</c:v>
                </c:pt>
                <c:pt idx="589">
                  <c:v>5.8905890589058908E-2</c:v>
                </c:pt>
                <c:pt idx="590">
                  <c:v>5.9005900590059009E-2</c:v>
                </c:pt>
                <c:pt idx="591">
                  <c:v>5.9105910591059109E-2</c:v>
                </c:pt>
                <c:pt idx="592">
                  <c:v>5.9205920592059209E-2</c:v>
                </c:pt>
                <c:pt idx="593">
                  <c:v>5.930593059305931E-2</c:v>
                </c:pt>
                <c:pt idx="594">
                  <c:v>5.940594059405941E-2</c:v>
                </c:pt>
                <c:pt idx="595">
                  <c:v>5.9505950595059511E-2</c:v>
                </c:pt>
                <c:pt idx="596">
                  <c:v>5.9605960596059611E-2</c:v>
                </c:pt>
                <c:pt idx="597">
                  <c:v>5.9705970597059711E-2</c:v>
                </c:pt>
                <c:pt idx="598">
                  <c:v>5.9805980598059805E-2</c:v>
                </c:pt>
                <c:pt idx="599">
                  <c:v>5.9905990599059905E-2</c:v>
                </c:pt>
                <c:pt idx="600">
                  <c:v>6.0006000600060005E-2</c:v>
                </c:pt>
                <c:pt idx="601">
                  <c:v>6.0106010601060106E-2</c:v>
                </c:pt>
                <c:pt idx="602">
                  <c:v>6.0206020602060206E-2</c:v>
                </c:pt>
                <c:pt idx="603">
                  <c:v>6.0306030603060307E-2</c:v>
                </c:pt>
                <c:pt idx="604">
                  <c:v>6.0406040604060407E-2</c:v>
                </c:pt>
                <c:pt idx="605">
                  <c:v>6.0506050605060507E-2</c:v>
                </c:pt>
                <c:pt idx="606">
                  <c:v>6.0606060606060608E-2</c:v>
                </c:pt>
                <c:pt idx="607">
                  <c:v>6.0706070607060708E-2</c:v>
                </c:pt>
                <c:pt idx="608">
                  <c:v>6.0806080608060809E-2</c:v>
                </c:pt>
                <c:pt idx="609">
                  <c:v>6.0906090609060909E-2</c:v>
                </c:pt>
                <c:pt idx="610">
                  <c:v>6.1006100610061009E-2</c:v>
                </c:pt>
                <c:pt idx="611">
                  <c:v>6.110611061106111E-2</c:v>
                </c:pt>
                <c:pt idx="612">
                  <c:v>6.120612061206121E-2</c:v>
                </c:pt>
                <c:pt idx="613">
                  <c:v>6.130613061306131E-2</c:v>
                </c:pt>
                <c:pt idx="614">
                  <c:v>6.1406140614061411E-2</c:v>
                </c:pt>
                <c:pt idx="615">
                  <c:v>6.1506150615061511E-2</c:v>
                </c:pt>
                <c:pt idx="616">
                  <c:v>6.1606160616061612E-2</c:v>
                </c:pt>
                <c:pt idx="617">
                  <c:v>6.1706170617061705E-2</c:v>
                </c:pt>
                <c:pt idx="618">
                  <c:v>6.1806180618061805E-2</c:v>
                </c:pt>
                <c:pt idx="619">
                  <c:v>6.1906190619061906E-2</c:v>
                </c:pt>
                <c:pt idx="620">
                  <c:v>6.2006200620062006E-2</c:v>
                </c:pt>
                <c:pt idx="621">
                  <c:v>6.2106210621062106E-2</c:v>
                </c:pt>
                <c:pt idx="622">
                  <c:v>6.2206220622062207E-2</c:v>
                </c:pt>
                <c:pt idx="623">
                  <c:v>6.2306230623062307E-2</c:v>
                </c:pt>
                <c:pt idx="624">
                  <c:v>6.2406240624062408E-2</c:v>
                </c:pt>
                <c:pt idx="625">
                  <c:v>6.2506250625062515E-2</c:v>
                </c:pt>
                <c:pt idx="626">
                  <c:v>6.2606260626062601E-2</c:v>
                </c:pt>
                <c:pt idx="627">
                  <c:v>6.2706270627062702E-2</c:v>
                </c:pt>
                <c:pt idx="628">
                  <c:v>6.2806280628062802E-2</c:v>
                </c:pt>
                <c:pt idx="629">
                  <c:v>6.2906290629062903E-2</c:v>
                </c:pt>
                <c:pt idx="630">
                  <c:v>6.3006300630063003E-2</c:v>
                </c:pt>
                <c:pt idx="631">
                  <c:v>6.3106310631063103E-2</c:v>
                </c:pt>
                <c:pt idx="632">
                  <c:v>6.3206320632063204E-2</c:v>
                </c:pt>
                <c:pt idx="633">
                  <c:v>6.3306330633063304E-2</c:v>
                </c:pt>
                <c:pt idx="634">
                  <c:v>6.3406340634063404E-2</c:v>
                </c:pt>
                <c:pt idx="635">
                  <c:v>6.3506350635063505E-2</c:v>
                </c:pt>
                <c:pt idx="636">
                  <c:v>6.3606360636063605E-2</c:v>
                </c:pt>
                <c:pt idx="637">
                  <c:v>6.3706370637063706E-2</c:v>
                </c:pt>
                <c:pt idx="638">
                  <c:v>6.3806380638063806E-2</c:v>
                </c:pt>
                <c:pt idx="639">
                  <c:v>6.3906390639063906E-2</c:v>
                </c:pt>
                <c:pt idx="640">
                  <c:v>6.4006400640064007E-2</c:v>
                </c:pt>
                <c:pt idx="641">
                  <c:v>6.4106410641064107E-2</c:v>
                </c:pt>
                <c:pt idx="642">
                  <c:v>6.4206420642064208E-2</c:v>
                </c:pt>
                <c:pt idx="643">
                  <c:v>6.4306430643064308E-2</c:v>
                </c:pt>
                <c:pt idx="644">
                  <c:v>6.4406440644064408E-2</c:v>
                </c:pt>
                <c:pt idx="645">
                  <c:v>6.4506450645064509E-2</c:v>
                </c:pt>
                <c:pt idx="646">
                  <c:v>6.4606460646064609E-2</c:v>
                </c:pt>
                <c:pt idx="647">
                  <c:v>6.4706470647064709E-2</c:v>
                </c:pt>
                <c:pt idx="648">
                  <c:v>6.480648064806481E-2</c:v>
                </c:pt>
                <c:pt idx="649">
                  <c:v>6.490649064906491E-2</c:v>
                </c:pt>
                <c:pt idx="650">
                  <c:v>6.5006500650065011E-2</c:v>
                </c:pt>
                <c:pt idx="651">
                  <c:v>6.5106510651065111E-2</c:v>
                </c:pt>
                <c:pt idx="652">
                  <c:v>6.5206520652065211E-2</c:v>
                </c:pt>
                <c:pt idx="653">
                  <c:v>6.5306530653065312E-2</c:v>
                </c:pt>
                <c:pt idx="654">
                  <c:v>6.5406540654065412E-2</c:v>
                </c:pt>
                <c:pt idx="655">
                  <c:v>6.5506550655065512E-2</c:v>
                </c:pt>
                <c:pt idx="656">
                  <c:v>6.5606560656065613E-2</c:v>
                </c:pt>
                <c:pt idx="657">
                  <c:v>6.5706570657065713E-2</c:v>
                </c:pt>
                <c:pt idx="658">
                  <c:v>6.5806580658065814E-2</c:v>
                </c:pt>
                <c:pt idx="659">
                  <c:v>6.5906590659065914E-2</c:v>
                </c:pt>
                <c:pt idx="660">
                  <c:v>6.6006600660066014E-2</c:v>
                </c:pt>
                <c:pt idx="661">
                  <c:v>6.6106610661066115E-2</c:v>
                </c:pt>
                <c:pt idx="662">
                  <c:v>6.6206620662066215E-2</c:v>
                </c:pt>
                <c:pt idx="663">
                  <c:v>6.6306630663066315E-2</c:v>
                </c:pt>
                <c:pt idx="664">
                  <c:v>6.6406640664066402E-2</c:v>
                </c:pt>
                <c:pt idx="665">
                  <c:v>6.6506650665066502E-2</c:v>
                </c:pt>
                <c:pt idx="666">
                  <c:v>6.6606660666066603E-2</c:v>
                </c:pt>
                <c:pt idx="667">
                  <c:v>6.6706670667066703E-2</c:v>
                </c:pt>
                <c:pt idx="668">
                  <c:v>6.6806680668066803E-2</c:v>
                </c:pt>
                <c:pt idx="669">
                  <c:v>6.6906690669066904E-2</c:v>
                </c:pt>
                <c:pt idx="670">
                  <c:v>6.7006700670067004E-2</c:v>
                </c:pt>
                <c:pt idx="671">
                  <c:v>6.7106710671067105E-2</c:v>
                </c:pt>
                <c:pt idx="672">
                  <c:v>6.7206720672067205E-2</c:v>
                </c:pt>
                <c:pt idx="673">
                  <c:v>6.7306730673067305E-2</c:v>
                </c:pt>
                <c:pt idx="674">
                  <c:v>6.7406740674067406E-2</c:v>
                </c:pt>
                <c:pt idx="675">
                  <c:v>6.7506750675067506E-2</c:v>
                </c:pt>
                <c:pt idx="676">
                  <c:v>6.7606760676067607E-2</c:v>
                </c:pt>
                <c:pt idx="677">
                  <c:v>6.7706770677067707E-2</c:v>
                </c:pt>
                <c:pt idx="678">
                  <c:v>6.7806780678067807E-2</c:v>
                </c:pt>
                <c:pt idx="679">
                  <c:v>6.7906790679067908E-2</c:v>
                </c:pt>
                <c:pt idx="680">
                  <c:v>6.8006800680068008E-2</c:v>
                </c:pt>
                <c:pt idx="681">
                  <c:v>6.8106810681068108E-2</c:v>
                </c:pt>
                <c:pt idx="682">
                  <c:v>6.8206820682068209E-2</c:v>
                </c:pt>
                <c:pt idx="683">
                  <c:v>6.8306830683068309E-2</c:v>
                </c:pt>
                <c:pt idx="684">
                  <c:v>6.840684068406841E-2</c:v>
                </c:pt>
                <c:pt idx="685">
                  <c:v>6.850685068506851E-2</c:v>
                </c:pt>
                <c:pt idx="686">
                  <c:v>6.860686068606861E-2</c:v>
                </c:pt>
                <c:pt idx="687">
                  <c:v>6.8706870687068711E-2</c:v>
                </c:pt>
                <c:pt idx="688">
                  <c:v>6.8806880688068811E-2</c:v>
                </c:pt>
                <c:pt idx="689">
                  <c:v>6.8906890689068911E-2</c:v>
                </c:pt>
                <c:pt idx="690">
                  <c:v>6.9006900690069012E-2</c:v>
                </c:pt>
                <c:pt idx="691">
                  <c:v>6.9106910691069112E-2</c:v>
                </c:pt>
                <c:pt idx="692">
                  <c:v>6.9206920692069213E-2</c:v>
                </c:pt>
                <c:pt idx="693">
                  <c:v>6.9306930693069313E-2</c:v>
                </c:pt>
                <c:pt idx="694">
                  <c:v>6.9406940694069413E-2</c:v>
                </c:pt>
                <c:pt idx="695">
                  <c:v>6.9506950695069514E-2</c:v>
                </c:pt>
                <c:pt idx="696">
                  <c:v>6.9606960696069614E-2</c:v>
                </c:pt>
                <c:pt idx="697">
                  <c:v>6.9706970697069714E-2</c:v>
                </c:pt>
                <c:pt idx="698">
                  <c:v>6.9806980698069815E-2</c:v>
                </c:pt>
                <c:pt idx="699">
                  <c:v>6.9906990699069915E-2</c:v>
                </c:pt>
                <c:pt idx="700">
                  <c:v>7.0007000700070016E-2</c:v>
                </c:pt>
                <c:pt idx="701">
                  <c:v>7.0107010701070116E-2</c:v>
                </c:pt>
                <c:pt idx="702">
                  <c:v>7.0207020702070203E-2</c:v>
                </c:pt>
                <c:pt idx="703">
                  <c:v>7.0307030703070303E-2</c:v>
                </c:pt>
                <c:pt idx="704">
                  <c:v>7.0407040704070403E-2</c:v>
                </c:pt>
                <c:pt idx="705">
                  <c:v>7.0507050705070504E-2</c:v>
                </c:pt>
                <c:pt idx="706">
                  <c:v>7.0607060706070604E-2</c:v>
                </c:pt>
                <c:pt idx="707">
                  <c:v>7.0707070707070704E-2</c:v>
                </c:pt>
                <c:pt idx="708">
                  <c:v>7.0807080708070805E-2</c:v>
                </c:pt>
                <c:pt idx="709">
                  <c:v>7.0907090709070905E-2</c:v>
                </c:pt>
                <c:pt idx="710">
                  <c:v>7.1007100710071006E-2</c:v>
                </c:pt>
                <c:pt idx="711">
                  <c:v>7.1107110711071106E-2</c:v>
                </c:pt>
                <c:pt idx="712">
                  <c:v>7.1207120712071206E-2</c:v>
                </c:pt>
                <c:pt idx="713">
                  <c:v>7.1307130713071307E-2</c:v>
                </c:pt>
                <c:pt idx="714">
                  <c:v>7.1407140714071407E-2</c:v>
                </c:pt>
                <c:pt idx="715">
                  <c:v>7.1507150715071507E-2</c:v>
                </c:pt>
                <c:pt idx="716">
                  <c:v>7.1607160716071608E-2</c:v>
                </c:pt>
                <c:pt idx="717">
                  <c:v>7.1707170717071708E-2</c:v>
                </c:pt>
                <c:pt idx="718">
                  <c:v>7.1807180718071809E-2</c:v>
                </c:pt>
                <c:pt idx="719">
                  <c:v>7.1907190719071909E-2</c:v>
                </c:pt>
                <c:pt idx="720">
                  <c:v>7.2007200720072009E-2</c:v>
                </c:pt>
                <c:pt idx="721">
                  <c:v>7.210721072107211E-2</c:v>
                </c:pt>
                <c:pt idx="722">
                  <c:v>7.220722072207221E-2</c:v>
                </c:pt>
                <c:pt idx="723">
                  <c:v>7.230723072307231E-2</c:v>
                </c:pt>
                <c:pt idx="724">
                  <c:v>7.2407240724072411E-2</c:v>
                </c:pt>
                <c:pt idx="725">
                  <c:v>7.2507250725072511E-2</c:v>
                </c:pt>
                <c:pt idx="726">
                  <c:v>7.2607260726072612E-2</c:v>
                </c:pt>
                <c:pt idx="727">
                  <c:v>7.2707270727072712E-2</c:v>
                </c:pt>
                <c:pt idx="728">
                  <c:v>7.2807280728072812E-2</c:v>
                </c:pt>
                <c:pt idx="729">
                  <c:v>7.2907290729072913E-2</c:v>
                </c:pt>
                <c:pt idx="730">
                  <c:v>7.3007300730073013E-2</c:v>
                </c:pt>
                <c:pt idx="731">
                  <c:v>7.3107310731073114E-2</c:v>
                </c:pt>
                <c:pt idx="732">
                  <c:v>7.3207320732073214E-2</c:v>
                </c:pt>
                <c:pt idx="733">
                  <c:v>7.3307330733073314E-2</c:v>
                </c:pt>
                <c:pt idx="734">
                  <c:v>7.3407340734073415E-2</c:v>
                </c:pt>
                <c:pt idx="735">
                  <c:v>7.3507350735073515E-2</c:v>
                </c:pt>
                <c:pt idx="736">
                  <c:v>7.3607360736073615E-2</c:v>
                </c:pt>
                <c:pt idx="737">
                  <c:v>7.3707370737073716E-2</c:v>
                </c:pt>
                <c:pt idx="738">
                  <c:v>7.3807380738073816E-2</c:v>
                </c:pt>
                <c:pt idx="739">
                  <c:v>7.3907390739073917E-2</c:v>
                </c:pt>
                <c:pt idx="740">
                  <c:v>7.4007400740074003E-2</c:v>
                </c:pt>
                <c:pt idx="741">
                  <c:v>7.4107410741074103E-2</c:v>
                </c:pt>
                <c:pt idx="742">
                  <c:v>7.4207420742074204E-2</c:v>
                </c:pt>
                <c:pt idx="743">
                  <c:v>7.4307430743074304E-2</c:v>
                </c:pt>
                <c:pt idx="744">
                  <c:v>7.4407440744074405E-2</c:v>
                </c:pt>
                <c:pt idx="745">
                  <c:v>7.4507450745074505E-2</c:v>
                </c:pt>
                <c:pt idx="746">
                  <c:v>7.4607460746074605E-2</c:v>
                </c:pt>
                <c:pt idx="747">
                  <c:v>7.4707470747074706E-2</c:v>
                </c:pt>
                <c:pt idx="748">
                  <c:v>7.4807480748074806E-2</c:v>
                </c:pt>
                <c:pt idx="749">
                  <c:v>7.4907490749074906E-2</c:v>
                </c:pt>
                <c:pt idx="750">
                  <c:v>7.5007500750075007E-2</c:v>
                </c:pt>
                <c:pt idx="751">
                  <c:v>7.5107510751075107E-2</c:v>
                </c:pt>
                <c:pt idx="752">
                  <c:v>7.5207520752075208E-2</c:v>
                </c:pt>
                <c:pt idx="753">
                  <c:v>7.5307530753075308E-2</c:v>
                </c:pt>
                <c:pt idx="754">
                  <c:v>7.5407540754075408E-2</c:v>
                </c:pt>
                <c:pt idx="755">
                  <c:v>7.5507550755075509E-2</c:v>
                </c:pt>
                <c:pt idx="756">
                  <c:v>7.5607560756075609E-2</c:v>
                </c:pt>
                <c:pt idx="757">
                  <c:v>7.5707570757075709E-2</c:v>
                </c:pt>
                <c:pt idx="758">
                  <c:v>7.580758075807581E-2</c:v>
                </c:pt>
                <c:pt idx="759">
                  <c:v>7.590759075907591E-2</c:v>
                </c:pt>
                <c:pt idx="760">
                  <c:v>7.6007600760076011E-2</c:v>
                </c:pt>
                <c:pt idx="761">
                  <c:v>7.6107610761076111E-2</c:v>
                </c:pt>
                <c:pt idx="762">
                  <c:v>7.6207620762076211E-2</c:v>
                </c:pt>
                <c:pt idx="763">
                  <c:v>7.6307630763076312E-2</c:v>
                </c:pt>
                <c:pt idx="764">
                  <c:v>7.6407640764076412E-2</c:v>
                </c:pt>
                <c:pt idx="765">
                  <c:v>7.6507650765076513E-2</c:v>
                </c:pt>
                <c:pt idx="766">
                  <c:v>7.6607660766076613E-2</c:v>
                </c:pt>
                <c:pt idx="767">
                  <c:v>7.6707670767076713E-2</c:v>
                </c:pt>
                <c:pt idx="768">
                  <c:v>7.6807680768076814E-2</c:v>
                </c:pt>
                <c:pt idx="769">
                  <c:v>7.6907690769076914E-2</c:v>
                </c:pt>
                <c:pt idx="770">
                  <c:v>7.7007700770077014E-2</c:v>
                </c:pt>
                <c:pt idx="771">
                  <c:v>7.7107710771077115E-2</c:v>
                </c:pt>
                <c:pt idx="772">
                  <c:v>7.7207720772077215E-2</c:v>
                </c:pt>
                <c:pt idx="773">
                  <c:v>7.7307730773077316E-2</c:v>
                </c:pt>
                <c:pt idx="774">
                  <c:v>7.7407740774077416E-2</c:v>
                </c:pt>
                <c:pt idx="775">
                  <c:v>7.7507750775077516E-2</c:v>
                </c:pt>
                <c:pt idx="776">
                  <c:v>7.7607760776077617E-2</c:v>
                </c:pt>
                <c:pt idx="777">
                  <c:v>7.7707770777077717E-2</c:v>
                </c:pt>
                <c:pt idx="778">
                  <c:v>7.7807780778077804E-2</c:v>
                </c:pt>
                <c:pt idx="779">
                  <c:v>7.7907790779077904E-2</c:v>
                </c:pt>
                <c:pt idx="780">
                  <c:v>7.8007800780078004E-2</c:v>
                </c:pt>
                <c:pt idx="781">
                  <c:v>7.8107810781078105E-2</c:v>
                </c:pt>
                <c:pt idx="782">
                  <c:v>7.8207820782078205E-2</c:v>
                </c:pt>
                <c:pt idx="783">
                  <c:v>7.8307830783078305E-2</c:v>
                </c:pt>
                <c:pt idx="784">
                  <c:v>7.8407840784078406E-2</c:v>
                </c:pt>
                <c:pt idx="785">
                  <c:v>7.8507850785078506E-2</c:v>
                </c:pt>
                <c:pt idx="786">
                  <c:v>7.8607860786078607E-2</c:v>
                </c:pt>
                <c:pt idx="787">
                  <c:v>7.8707870787078707E-2</c:v>
                </c:pt>
                <c:pt idx="788">
                  <c:v>7.8807880788078807E-2</c:v>
                </c:pt>
                <c:pt idx="789">
                  <c:v>7.8907890789078908E-2</c:v>
                </c:pt>
                <c:pt idx="790">
                  <c:v>7.9007900790079008E-2</c:v>
                </c:pt>
                <c:pt idx="791">
                  <c:v>7.9107910791079109E-2</c:v>
                </c:pt>
                <c:pt idx="792">
                  <c:v>7.9207920792079209E-2</c:v>
                </c:pt>
                <c:pt idx="793">
                  <c:v>7.9307930793079309E-2</c:v>
                </c:pt>
                <c:pt idx="794">
                  <c:v>7.940794079407941E-2</c:v>
                </c:pt>
                <c:pt idx="795">
                  <c:v>7.950795079507951E-2</c:v>
                </c:pt>
                <c:pt idx="796">
                  <c:v>7.960796079607961E-2</c:v>
                </c:pt>
                <c:pt idx="797">
                  <c:v>7.9707970797079711E-2</c:v>
                </c:pt>
                <c:pt idx="798">
                  <c:v>7.9807980798079811E-2</c:v>
                </c:pt>
                <c:pt idx="799">
                  <c:v>7.9907990799079912E-2</c:v>
                </c:pt>
                <c:pt idx="800">
                  <c:v>8.0008000800080012E-2</c:v>
                </c:pt>
                <c:pt idx="801">
                  <c:v>8.0108010801080112E-2</c:v>
                </c:pt>
                <c:pt idx="802">
                  <c:v>8.0208020802080213E-2</c:v>
                </c:pt>
                <c:pt idx="803">
                  <c:v>8.0308030803080313E-2</c:v>
                </c:pt>
                <c:pt idx="804">
                  <c:v>8.0408040804080413E-2</c:v>
                </c:pt>
                <c:pt idx="805">
                  <c:v>8.0508050805080514E-2</c:v>
                </c:pt>
                <c:pt idx="806">
                  <c:v>8.0608060806080614E-2</c:v>
                </c:pt>
                <c:pt idx="807">
                  <c:v>8.0708070807080715E-2</c:v>
                </c:pt>
                <c:pt idx="808">
                  <c:v>8.0808080808080815E-2</c:v>
                </c:pt>
                <c:pt idx="809">
                  <c:v>8.0908090809080915E-2</c:v>
                </c:pt>
                <c:pt idx="810">
                  <c:v>8.1008100810081016E-2</c:v>
                </c:pt>
                <c:pt idx="811">
                  <c:v>8.1108110811081116E-2</c:v>
                </c:pt>
                <c:pt idx="812">
                  <c:v>8.1208120812081216E-2</c:v>
                </c:pt>
                <c:pt idx="813">
                  <c:v>8.1308130813081317E-2</c:v>
                </c:pt>
                <c:pt idx="814">
                  <c:v>8.1408140814081417E-2</c:v>
                </c:pt>
                <c:pt idx="815">
                  <c:v>8.1508150815081518E-2</c:v>
                </c:pt>
                <c:pt idx="816">
                  <c:v>8.1608160816081604E-2</c:v>
                </c:pt>
                <c:pt idx="817">
                  <c:v>8.1708170817081704E-2</c:v>
                </c:pt>
                <c:pt idx="818">
                  <c:v>8.1808180818081805E-2</c:v>
                </c:pt>
                <c:pt idx="819">
                  <c:v>8.1908190819081905E-2</c:v>
                </c:pt>
                <c:pt idx="820">
                  <c:v>8.2008200820082006E-2</c:v>
                </c:pt>
                <c:pt idx="821">
                  <c:v>8.2108210821082106E-2</c:v>
                </c:pt>
                <c:pt idx="822">
                  <c:v>8.2208220822082206E-2</c:v>
                </c:pt>
                <c:pt idx="823">
                  <c:v>8.2308230823082307E-2</c:v>
                </c:pt>
                <c:pt idx="824">
                  <c:v>8.2408240824082407E-2</c:v>
                </c:pt>
                <c:pt idx="825">
                  <c:v>8.2508250825082508E-2</c:v>
                </c:pt>
                <c:pt idx="826">
                  <c:v>8.2608260826082608E-2</c:v>
                </c:pt>
                <c:pt idx="827">
                  <c:v>8.2708270827082708E-2</c:v>
                </c:pt>
                <c:pt idx="828">
                  <c:v>8.2808280828082809E-2</c:v>
                </c:pt>
                <c:pt idx="829">
                  <c:v>8.2908290829082909E-2</c:v>
                </c:pt>
                <c:pt idx="830">
                  <c:v>8.3008300830083009E-2</c:v>
                </c:pt>
                <c:pt idx="831">
                  <c:v>8.310831083108311E-2</c:v>
                </c:pt>
                <c:pt idx="832">
                  <c:v>8.320832083208321E-2</c:v>
                </c:pt>
                <c:pt idx="833">
                  <c:v>8.3308330833083311E-2</c:v>
                </c:pt>
                <c:pt idx="834">
                  <c:v>8.3408340834083411E-2</c:v>
                </c:pt>
                <c:pt idx="835">
                  <c:v>8.3508350835083511E-2</c:v>
                </c:pt>
                <c:pt idx="836">
                  <c:v>8.3608360836083612E-2</c:v>
                </c:pt>
                <c:pt idx="837">
                  <c:v>8.3708370837083712E-2</c:v>
                </c:pt>
                <c:pt idx="838">
                  <c:v>8.3808380838083812E-2</c:v>
                </c:pt>
                <c:pt idx="839">
                  <c:v>8.3908390839083913E-2</c:v>
                </c:pt>
                <c:pt idx="840">
                  <c:v>8.4008400840084013E-2</c:v>
                </c:pt>
                <c:pt idx="841">
                  <c:v>8.4108410841084114E-2</c:v>
                </c:pt>
                <c:pt idx="842">
                  <c:v>8.4208420842084214E-2</c:v>
                </c:pt>
                <c:pt idx="843">
                  <c:v>8.4308430843084314E-2</c:v>
                </c:pt>
                <c:pt idx="844">
                  <c:v>8.4408440844084415E-2</c:v>
                </c:pt>
                <c:pt idx="845">
                  <c:v>8.4508450845084515E-2</c:v>
                </c:pt>
                <c:pt idx="846">
                  <c:v>8.4608460846084615E-2</c:v>
                </c:pt>
                <c:pt idx="847">
                  <c:v>8.4708470847084716E-2</c:v>
                </c:pt>
                <c:pt idx="848">
                  <c:v>8.4808480848084816E-2</c:v>
                </c:pt>
                <c:pt idx="849">
                  <c:v>8.4908490849084917E-2</c:v>
                </c:pt>
                <c:pt idx="850">
                  <c:v>8.5008500850085017E-2</c:v>
                </c:pt>
                <c:pt idx="851">
                  <c:v>8.5108510851085117E-2</c:v>
                </c:pt>
                <c:pt idx="852">
                  <c:v>8.5208520852085218E-2</c:v>
                </c:pt>
                <c:pt idx="853">
                  <c:v>8.5308530853085318E-2</c:v>
                </c:pt>
                <c:pt idx="854">
                  <c:v>8.5408540854085405E-2</c:v>
                </c:pt>
                <c:pt idx="855">
                  <c:v>8.5508550855085505E-2</c:v>
                </c:pt>
                <c:pt idx="856">
                  <c:v>8.5608560856085605E-2</c:v>
                </c:pt>
                <c:pt idx="857">
                  <c:v>8.5708570857085706E-2</c:v>
                </c:pt>
                <c:pt idx="858">
                  <c:v>8.5808580858085806E-2</c:v>
                </c:pt>
                <c:pt idx="859">
                  <c:v>8.5908590859085907E-2</c:v>
                </c:pt>
                <c:pt idx="860">
                  <c:v>8.6008600860086007E-2</c:v>
                </c:pt>
                <c:pt idx="861">
                  <c:v>8.6108610861086107E-2</c:v>
                </c:pt>
                <c:pt idx="862">
                  <c:v>8.6208620862086208E-2</c:v>
                </c:pt>
                <c:pt idx="863">
                  <c:v>8.6308630863086308E-2</c:v>
                </c:pt>
                <c:pt idx="864">
                  <c:v>8.6408640864086408E-2</c:v>
                </c:pt>
                <c:pt idx="865">
                  <c:v>8.6508650865086509E-2</c:v>
                </c:pt>
                <c:pt idx="866">
                  <c:v>8.6608660866086609E-2</c:v>
                </c:pt>
                <c:pt idx="867">
                  <c:v>8.670867086708671E-2</c:v>
                </c:pt>
                <c:pt idx="868">
                  <c:v>8.680868086808681E-2</c:v>
                </c:pt>
                <c:pt idx="869">
                  <c:v>8.690869086908691E-2</c:v>
                </c:pt>
                <c:pt idx="870">
                  <c:v>8.7008700870087011E-2</c:v>
                </c:pt>
                <c:pt idx="871">
                  <c:v>8.7108710871087111E-2</c:v>
                </c:pt>
                <c:pt idx="872">
                  <c:v>8.7208720872087211E-2</c:v>
                </c:pt>
                <c:pt idx="873">
                  <c:v>8.7308730873087312E-2</c:v>
                </c:pt>
                <c:pt idx="874">
                  <c:v>8.7408740874087412E-2</c:v>
                </c:pt>
                <c:pt idx="875">
                  <c:v>8.7508750875087513E-2</c:v>
                </c:pt>
                <c:pt idx="876">
                  <c:v>8.7608760876087613E-2</c:v>
                </c:pt>
                <c:pt idx="877">
                  <c:v>8.7708770877087713E-2</c:v>
                </c:pt>
                <c:pt idx="878">
                  <c:v>8.7808780878087814E-2</c:v>
                </c:pt>
                <c:pt idx="879">
                  <c:v>8.7908790879087914E-2</c:v>
                </c:pt>
                <c:pt idx="880">
                  <c:v>8.8008800880088014E-2</c:v>
                </c:pt>
                <c:pt idx="881">
                  <c:v>8.8108810881088115E-2</c:v>
                </c:pt>
                <c:pt idx="882">
                  <c:v>8.8208820882088215E-2</c:v>
                </c:pt>
                <c:pt idx="883">
                  <c:v>8.8308830883088316E-2</c:v>
                </c:pt>
                <c:pt idx="884">
                  <c:v>8.8408840884088416E-2</c:v>
                </c:pt>
                <c:pt idx="885">
                  <c:v>8.8508850885088516E-2</c:v>
                </c:pt>
                <c:pt idx="886">
                  <c:v>8.8608860886088617E-2</c:v>
                </c:pt>
                <c:pt idx="887">
                  <c:v>8.8708870887088717E-2</c:v>
                </c:pt>
                <c:pt idx="888">
                  <c:v>8.8808880888088818E-2</c:v>
                </c:pt>
                <c:pt idx="889">
                  <c:v>8.8908890889088918E-2</c:v>
                </c:pt>
                <c:pt idx="890">
                  <c:v>8.9008900890089018E-2</c:v>
                </c:pt>
                <c:pt idx="891">
                  <c:v>8.9108910891089119E-2</c:v>
                </c:pt>
                <c:pt idx="892">
                  <c:v>8.9208920892089205E-2</c:v>
                </c:pt>
                <c:pt idx="893">
                  <c:v>8.9308930893089306E-2</c:v>
                </c:pt>
                <c:pt idx="894">
                  <c:v>8.9408940894089406E-2</c:v>
                </c:pt>
                <c:pt idx="895">
                  <c:v>8.9508950895089506E-2</c:v>
                </c:pt>
                <c:pt idx="896">
                  <c:v>8.9608960896089607E-2</c:v>
                </c:pt>
                <c:pt idx="897">
                  <c:v>8.9708970897089707E-2</c:v>
                </c:pt>
                <c:pt idx="898">
                  <c:v>8.9808980898089807E-2</c:v>
                </c:pt>
                <c:pt idx="899">
                  <c:v>8.9908990899089908E-2</c:v>
                </c:pt>
                <c:pt idx="900">
                  <c:v>9.0009000900090008E-2</c:v>
                </c:pt>
                <c:pt idx="901">
                  <c:v>9.0109010901090109E-2</c:v>
                </c:pt>
                <c:pt idx="902">
                  <c:v>9.0209020902090209E-2</c:v>
                </c:pt>
                <c:pt idx="903">
                  <c:v>9.0309030903090309E-2</c:v>
                </c:pt>
                <c:pt idx="904">
                  <c:v>9.040904090409041E-2</c:v>
                </c:pt>
                <c:pt idx="905">
                  <c:v>9.050905090509051E-2</c:v>
                </c:pt>
                <c:pt idx="906">
                  <c:v>9.060906090609061E-2</c:v>
                </c:pt>
                <c:pt idx="907">
                  <c:v>9.0709070907090711E-2</c:v>
                </c:pt>
                <c:pt idx="908">
                  <c:v>9.0809080908090811E-2</c:v>
                </c:pt>
                <c:pt idx="909">
                  <c:v>9.0909090909090912E-2</c:v>
                </c:pt>
                <c:pt idx="910">
                  <c:v>9.1009100910091012E-2</c:v>
                </c:pt>
                <c:pt idx="911">
                  <c:v>9.1109110911091112E-2</c:v>
                </c:pt>
                <c:pt idx="912">
                  <c:v>9.1209120912091213E-2</c:v>
                </c:pt>
                <c:pt idx="913">
                  <c:v>9.1309130913091313E-2</c:v>
                </c:pt>
                <c:pt idx="914">
                  <c:v>9.1409140914091414E-2</c:v>
                </c:pt>
                <c:pt idx="915">
                  <c:v>9.1509150915091514E-2</c:v>
                </c:pt>
                <c:pt idx="916">
                  <c:v>9.1609160916091614E-2</c:v>
                </c:pt>
                <c:pt idx="917">
                  <c:v>9.1709170917091715E-2</c:v>
                </c:pt>
                <c:pt idx="918">
                  <c:v>9.1809180918091815E-2</c:v>
                </c:pt>
                <c:pt idx="919">
                  <c:v>9.1909190919091915E-2</c:v>
                </c:pt>
                <c:pt idx="920">
                  <c:v>9.2009200920092016E-2</c:v>
                </c:pt>
                <c:pt idx="921">
                  <c:v>9.2109210921092116E-2</c:v>
                </c:pt>
                <c:pt idx="922">
                  <c:v>9.2209220922092217E-2</c:v>
                </c:pt>
                <c:pt idx="923">
                  <c:v>9.2309230923092317E-2</c:v>
                </c:pt>
                <c:pt idx="924">
                  <c:v>9.2409240924092417E-2</c:v>
                </c:pt>
                <c:pt idx="925">
                  <c:v>9.2509250925092518E-2</c:v>
                </c:pt>
                <c:pt idx="926">
                  <c:v>9.2609260926092618E-2</c:v>
                </c:pt>
                <c:pt idx="927">
                  <c:v>9.2709270927092718E-2</c:v>
                </c:pt>
                <c:pt idx="928">
                  <c:v>9.2809280928092819E-2</c:v>
                </c:pt>
                <c:pt idx="929">
                  <c:v>9.2909290929092919E-2</c:v>
                </c:pt>
                <c:pt idx="930">
                  <c:v>9.3009300930093006E-2</c:v>
                </c:pt>
                <c:pt idx="931">
                  <c:v>9.3109310931093106E-2</c:v>
                </c:pt>
                <c:pt idx="932">
                  <c:v>9.3209320932093206E-2</c:v>
                </c:pt>
                <c:pt idx="933">
                  <c:v>9.3309330933093307E-2</c:v>
                </c:pt>
                <c:pt idx="934">
                  <c:v>9.3409340934093407E-2</c:v>
                </c:pt>
                <c:pt idx="935">
                  <c:v>9.3509350935093508E-2</c:v>
                </c:pt>
                <c:pt idx="936">
                  <c:v>9.3609360936093608E-2</c:v>
                </c:pt>
                <c:pt idx="937">
                  <c:v>9.3709370937093708E-2</c:v>
                </c:pt>
                <c:pt idx="938">
                  <c:v>9.3809380938093809E-2</c:v>
                </c:pt>
                <c:pt idx="939">
                  <c:v>9.3909390939093909E-2</c:v>
                </c:pt>
                <c:pt idx="940">
                  <c:v>9.4009400940094009E-2</c:v>
                </c:pt>
                <c:pt idx="941">
                  <c:v>9.410941094109411E-2</c:v>
                </c:pt>
                <c:pt idx="942">
                  <c:v>9.420942094209421E-2</c:v>
                </c:pt>
                <c:pt idx="943">
                  <c:v>9.4309430943094311E-2</c:v>
                </c:pt>
                <c:pt idx="944">
                  <c:v>9.4409440944094411E-2</c:v>
                </c:pt>
                <c:pt idx="945">
                  <c:v>9.4509450945094511E-2</c:v>
                </c:pt>
                <c:pt idx="946">
                  <c:v>9.4609460946094612E-2</c:v>
                </c:pt>
                <c:pt idx="947">
                  <c:v>9.4709470947094712E-2</c:v>
                </c:pt>
                <c:pt idx="948">
                  <c:v>9.4809480948094813E-2</c:v>
                </c:pt>
                <c:pt idx="949">
                  <c:v>9.4909490949094913E-2</c:v>
                </c:pt>
                <c:pt idx="950">
                  <c:v>9.5009500950095013E-2</c:v>
                </c:pt>
                <c:pt idx="951">
                  <c:v>9.5109510951095114E-2</c:v>
                </c:pt>
                <c:pt idx="952">
                  <c:v>9.5209520952095214E-2</c:v>
                </c:pt>
                <c:pt idx="953">
                  <c:v>9.5309530953095314E-2</c:v>
                </c:pt>
                <c:pt idx="954">
                  <c:v>9.5409540954095415E-2</c:v>
                </c:pt>
                <c:pt idx="955">
                  <c:v>9.5509550955095515E-2</c:v>
                </c:pt>
                <c:pt idx="956">
                  <c:v>9.5609560956095616E-2</c:v>
                </c:pt>
                <c:pt idx="957">
                  <c:v>9.5709570957095716E-2</c:v>
                </c:pt>
                <c:pt idx="958">
                  <c:v>9.5809580958095816E-2</c:v>
                </c:pt>
                <c:pt idx="959">
                  <c:v>9.5909590959095917E-2</c:v>
                </c:pt>
                <c:pt idx="960">
                  <c:v>9.6009600960096017E-2</c:v>
                </c:pt>
                <c:pt idx="961">
                  <c:v>9.6109610961096117E-2</c:v>
                </c:pt>
                <c:pt idx="962">
                  <c:v>9.6209620962096218E-2</c:v>
                </c:pt>
                <c:pt idx="963">
                  <c:v>9.6309630963096318E-2</c:v>
                </c:pt>
                <c:pt idx="964">
                  <c:v>9.6409640964096419E-2</c:v>
                </c:pt>
                <c:pt idx="965">
                  <c:v>9.6509650965096519E-2</c:v>
                </c:pt>
                <c:pt idx="966">
                  <c:v>9.6609660966096619E-2</c:v>
                </c:pt>
                <c:pt idx="967">
                  <c:v>9.670967096709672E-2</c:v>
                </c:pt>
                <c:pt idx="968">
                  <c:v>9.6809680968096806E-2</c:v>
                </c:pt>
                <c:pt idx="969">
                  <c:v>9.6909690969096907E-2</c:v>
                </c:pt>
                <c:pt idx="970">
                  <c:v>9.7009700970097007E-2</c:v>
                </c:pt>
                <c:pt idx="971">
                  <c:v>9.7109710971097107E-2</c:v>
                </c:pt>
                <c:pt idx="972">
                  <c:v>9.7209720972097208E-2</c:v>
                </c:pt>
                <c:pt idx="973">
                  <c:v>9.7309730973097308E-2</c:v>
                </c:pt>
                <c:pt idx="974">
                  <c:v>9.7409740974097409E-2</c:v>
                </c:pt>
                <c:pt idx="975">
                  <c:v>9.7509750975097509E-2</c:v>
                </c:pt>
                <c:pt idx="976">
                  <c:v>9.7609760976097609E-2</c:v>
                </c:pt>
                <c:pt idx="977">
                  <c:v>9.770977097709771E-2</c:v>
                </c:pt>
                <c:pt idx="978">
                  <c:v>9.780978097809781E-2</c:v>
                </c:pt>
                <c:pt idx="979">
                  <c:v>9.790979097909791E-2</c:v>
                </c:pt>
                <c:pt idx="980">
                  <c:v>9.8009800980098011E-2</c:v>
                </c:pt>
                <c:pt idx="981">
                  <c:v>9.8109810981098111E-2</c:v>
                </c:pt>
                <c:pt idx="982">
                  <c:v>9.8209820982098212E-2</c:v>
                </c:pt>
                <c:pt idx="983">
                  <c:v>9.8309830983098312E-2</c:v>
                </c:pt>
                <c:pt idx="984">
                  <c:v>9.8409840984098412E-2</c:v>
                </c:pt>
                <c:pt idx="985">
                  <c:v>9.8509850985098513E-2</c:v>
                </c:pt>
                <c:pt idx="986">
                  <c:v>9.8609860986098613E-2</c:v>
                </c:pt>
                <c:pt idx="987">
                  <c:v>9.8709870987098713E-2</c:v>
                </c:pt>
                <c:pt idx="988">
                  <c:v>9.8809880988098814E-2</c:v>
                </c:pt>
                <c:pt idx="989">
                  <c:v>9.8909890989098914E-2</c:v>
                </c:pt>
                <c:pt idx="990">
                  <c:v>9.9009900990099015E-2</c:v>
                </c:pt>
                <c:pt idx="991">
                  <c:v>9.9109910991099115E-2</c:v>
                </c:pt>
                <c:pt idx="992">
                  <c:v>9.9209920992099215E-2</c:v>
                </c:pt>
                <c:pt idx="993">
                  <c:v>9.9309930993099316E-2</c:v>
                </c:pt>
                <c:pt idx="994">
                  <c:v>9.9409940994099416E-2</c:v>
                </c:pt>
                <c:pt idx="995">
                  <c:v>9.9509950995099516E-2</c:v>
                </c:pt>
                <c:pt idx="996">
                  <c:v>9.9609960996099617E-2</c:v>
                </c:pt>
                <c:pt idx="997">
                  <c:v>9.9709970997099717E-2</c:v>
                </c:pt>
                <c:pt idx="998">
                  <c:v>9.9809980998099818E-2</c:v>
                </c:pt>
                <c:pt idx="999">
                  <c:v>9.9909990999099918E-2</c:v>
                </c:pt>
                <c:pt idx="1000">
                  <c:v>0.10001000100010002</c:v>
                </c:pt>
                <c:pt idx="1001">
                  <c:v>0.10011001100110012</c:v>
                </c:pt>
                <c:pt idx="1002">
                  <c:v>0.10021002100210022</c:v>
                </c:pt>
                <c:pt idx="1003">
                  <c:v>0.10031003100310032</c:v>
                </c:pt>
                <c:pt idx="1004">
                  <c:v>0.10041004100410042</c:v>
                </c:pt>
                <c:pt idx="1005">
                  <c:v>0.10051005100510052</c:v>
                </c:pt>
                <c:pt idx="1006">
                  <c:v>0.10061006100610061</c:v>
                </c:pt>
                <c:pt idx="1007">
                  <c:v>0.10071007100710071</c:v>
                </c:pt>
                <c:pt idx="1008">
                  <c:v>0.10081008100810081</c:v>
                </c:pt>
                <c:pt idx="1009">
                  <c:v>0.10091009100910091</c:v>
                </c:pt>
                <c:pt idx="1010">
                  <c:v>0.10101010101010101</c:v>
                </c:pt>
                <c:pt idx="1011">
                  <c:v>0.10111011101110111</c:v>
                </c:pt>
                <c:pt idx="1012">
                  <c:v>0.10121012101210121</c:v>
                </c:pt>
                <c:pt idx="1013">
                  <c:v>0.10131013101310131</c:v>
                </c:pt>
                <c:pt idx="1014">
                  <c:v>0.10141014101410141</c:v>
                </c:pt>
                <c:pt idx="1015">
                  <c:v>0.10151015101510151</c:v>
                </c:pt>
                <c:pt idx="1016">
                  <c:v>0.10161016101610161</c:v>
                </c:pt>
                <c:pt idx="1017">
                  <c:v>0.10171017101710171</c:v>
                </c:pt>
                <c:pt idx="1018">
                  <c:v>0.10181018101810181</c:v>
                </c:pt>
                <c:pt idx="1019">
                  <c:v>0.10191019101910191</c:v>
                </c:pt>
                <c:pt idx="1020">
                  <c:v>0.10201020102010201</c:v>
                </c:pt>
                <c:pt idx="1021">
                  <c:v>0.10211021102110211</c:v>
                </c:pt>
                <c:pt idx="1022">
                  <c:v>0.10221022102210221</c:v>
                </c:pt>
                <c:pt idx="1023">
                  <c:v>0.10231023102310231</c:v>
                </c:pt>
                <c:pt idx="1024">
                  <c:v>0.10241024102410241</c:v>
                </c:pt>
                <c:pt idx="1025">
                  <c:v>0.10251025102510251</c:v>
                </c:pt>
                <c:pt idx="1026">
                  <c:v>0.10261026102610261</c:v>
                </c:pt>
                <c:pt idx="1027">
                  <c:v>0.10271027102710271</c:v>
                </c:pt>
                <c:pt idx="1028">
                  <c:v>0.10281028102810282</c:v>
                </c:pt>
                <c:pt idx="1029">
                  <c:v>0.10291029102910292</c:v>
                </c:pt>
                <c:pt idx="1030">
                  <c:v>0.10301030103010302</c:v>
                </c:pt>
                <c:pt idx="1031">
                  <c:v>0.10311031103110312</c:v>
                </c:pt>
                <c:pt idx="1032">
                  <c:v>0.10321032103210322</c:v>
                </c:pt>
                <c:pt idx="1033">
                  <c:v>0.10331033103310332</c:v>
                </c:pt>
                <c:pt idx="1034">
                  <c:v>0.10341034103410342</c:v>
                </c:pt>
                <c:pt idx="1035">
                  <c:v>0.10351035103510352</c:v>
                </c:pt>
                <c:pt idx="1036">
                  <c:v>0.10361036103610362</c:v>
                </c:pt>
                <c:pt idx="1037">
                  <c:v>0.10371037103710372</c:v>
                </c:pt>
                <c:pt idx="1038">
                  <c:v>0.10381038103810382</c:v>
                </c:pt>
                <c:pt idx="1039">
                  <c:v>0.10391039103910392</c:v>
                </c:pt>
                <c:pt idx="1040">
                  <c:v>0.10401040104010402</c:v>
                </c:pt>
                <c:pt idx="1041">
                  <c:v>0.10411041104110412</c:v>
                </c:pt>
                <c:pt idx="1042">
                  <c:v>0.10421042104210422</c:v>
                </c:pt>
                <c:pt idx="1043">
                  <c:v>0.10431043104310431</c:v>
                </c:pt>
                <c:pt idx="1044">
                  <c:v>0.10441044104410441</c:v>
                </c:pt>
                <c:pt idx="1045">
                  <c:v>0.10451045104510451</c:v>
                </c:pt>
                <c:pt idx="1046">
                  <c:v>0.10461046104610461</c:v>
                </c:pt>
                <c:pt idx="1047">
                  <c:v>0.10471047104710471</c:v>
                </c:pt>
                <c:pt idx="1048">
                  <c:v>0.10481048104810481</c:v>
                </c:pt>
                <c:pt idx="1049">
                  <c:v>0.10491049104910491</c:v>
                </c:pt>
                <c:pt idx="1050">
                  <c:v>0.10501050105010501</c:v>
                </c:pt>
                <c:pt idx="1051">
                  <c:v>0.10511051105110511</c:v>
                </c:pt>
                <c:pt idx="1052">
                  <c:v>0.10521052105210521</c:v>
                </c:pt>
                <c:pt idx="1053">
                  <c:v>0.10531053105310531</c:v>
                </c:pt>
                <c:pt idx="1054">
                  <c:v>0.10541054105410541</c:v>
                </c:pt>
                <c:pt idx="1055">
                  <c:v>0.10551055105510551</c:v>
                </c:pt>
                <c:pt idx="1056">
                  <c:v>0.10561056105610561</c:v>
                </c:pt>
                <c:pt idx="1057">
                  <c:v>0.10571057105710571</c:v>
                </c:pt>
                <c:pt idx="1058">
                  <c:v>0.10581058105810581</c:v>
                </c:pt>
                <c:pt idx="1059">
                  <c:v>0.10591059105910591</c:v>
                </c:pt>
                <c:pt idx="1060">
                  <c:v>0.10601060106010601</c:v>
                </c:pt>
                <c:pt idx="1061">
                  <c:v>0.10611061106110611</c:v>
                </c:pt>
                <c:pt idx="1062">
                  <c:v>0.10621062106210621</c:v>
                </c:pt>
                <c:pt idx="1063">
                  <c:v>0.10631063106310631</c:v>
                </c:pt>
                <c:pt idx="1064">
                  <c:v>0.10641064106410641</c:v>
                </c:pt>
                <c:pt idx="1065">
                  <c:v>0.10651065106510652</c:v>
                </c:pt>
                <c:pt idx="1066">
                  <c:v>0.10661066106610662</c:v>
                </c:pt>
                <c:pt idx="1067">
                  <c:v>0.10671067106710672</c:v>
                </c:pt>
                <c:pt idx="1068">
                  <c:v>0.10681068106810682</c:v>
                </c:pt>
                <c:pt idx="1069">
                  <c:v>0.10691069106910692</c:v>
                </c:pt>
                <c:pt idx="1070">
                  <c:v>0.10701070107010702</c:v>
                </c:pt>
                <c:pt idx="1071">
                  <c:v>0.10711071107110712</c:v>
                </c:pt>
                <c:pt idx="1072">
                  <c:v>0.10721072107210722</c:v>
                </c:pt>
                <c:pt idx="1073">
                  <c:v>0.10731073107310732</c:v>
                </c:pt>
                <c:pt idx="1074">
                  <c:v>0.10741074107410742</c:v>
                </c:pt>
                <c:pt idx="1075">
                  <c:v>0.10751075107510752</c:v>
                </c:pt>
                <c:pt idx="1076">
                  <c:v>0.10761076107610762</c:v>
                </c:pt>
                <c:pt idx="1077">
                  <c:v>0.10771077107710772</c:v>
                </c:pt>
                <c:pt idx="1078">
                  <c:v>0.10781078107810782</c:v>
                </c:pt>
                <c:pt idx="1079">
                  <c:v>0.10791079107910792</c:v>
                </c:pt>
                <c:pt idx="1080">
                  <c:v>0.10801080108010802</c:v>
                </c:pt>
                <c:pt idx="1081">
                  <c:v>0.10811081108110811</c:v>
                </c:pt>
                <c:pt idx="1082">
                  <c:v>0.10821082108210821</c:v>
                </c:pt>
                <c:pt idx="1083">
                  <c:v>0.10831083108310831</c:v>
                </c:pt>
                <c:pt idx="1084">
                  <c:v>0.10841084108410841</c:v>
                </c:pt>
                <c:pt idx="1085">
                  <c:v>0.10851085108510851</c:v>
                </c:pt>
                <c:pt idx="1086">
                  <c:v>0.10861086108610861</c:v>
                </c:pt>
                <c:pt idx="1087">
                  <c:v>0.10871087108710871</c:v>
                </c:pt>
                <c:pt idx="1088">
                  <c:v>0.10881088108810881</c:v>
                </c:pt>
                <c:pt idx="1089">
                  <c:v>0.10891089108910891</c:v>
                </c:pt>
                <c:pt idx="1090">
                  <c:v>0.10901090109010901</c:v>
                </c:pt>
                <c:pt idx="1091">
                  <c:v>0.10911091109110911</c:v>
                </c:pt>
                <c:pt idx="1092">
                  <c:v>0.10921092109210921</c:v>
                </c:pt>
                <c:pt idx="1093">
                  <c:v>0.10931093109310931</c:v>
                </c:pt>
                <c:pt idx="1094">
                  <c:v>0.10941094109410941</c:v>
                </c:pt>
                <c:pt idx="1095">
                  <c:v>0.10951095109510951</c:v>
                </c:pt>
                <c:pt idx="1096">
                  <c:v>0.10961096109610961</c:v>
                </c:pt>
                <c:pt idx="1097">
                  <c:v>0.10971097109710971</c:v>
                </c:pt>
                <c:pt idx="1098">
                  <c:v>0.10981098109810981</c:v>
                </c:pt>
                <c:pt idx="1099">
                  <c:v>0.10991099109910991</c:v>
                </c:pt>
                <c:pt idx="1100">
                  <c:v>0.11001100110011001</c:v>
                </c:pt>
                <c:pt idx="1101">
                  <c:v>0.11011101110111012</c:v>
                </c:pt>
                <c:pt idx="1102">
                  <c:v>0.11021102110211022</c:v>
                </c:pt>
                <c:pt idx="1103">
                  <c:v>0.11031103110311032</c:v>
                </c:pt>
                <c:pt idx="1104">
                  <c:v>0.11041104110411042</c:v>
                </c:pt>
                <c:pt idx="1105">
                  <c:v>0.11051105110511052</c:v>
                </c:pt>
                <c:pt idx="1106">
                  <c:v>0.11061106110611062</c:v>
                </c:pt>
                <c:pt idx="1107">
                  <c:v>0.11071107110711072</c:v>
                </c:pt>
                <c:pt idx="1108">
                  <c:v>0.11081108110811082</c:v>
                </c:pt>
                <c:pt idx="1109">
                  <c:v>0.11091109110911092</c:v>
                </c:pt>
                <c:pt idx="1110">
                  <c:v>0.11101110111011102</c:v>
                </c:pt>
                <c:pt idx="1111">
                  <c:v>0.11111111111111112</c:v>
                </c:pt>
                <c:pt idx="1112">
                  <c:v>0.11121112111211122</c:v>
                </c:pt>
                <c:pt idx="1113">
                  <c:v>0.11131113111311132</c:v>
                </c:pt>
                <c:pt idx="1114">
                  <c:v>0.11141114111411142</c:v>
                </c:pt>
                <c:pt idx="1115">
                  <c:v>0.11151115111511152</c:v>
                </c:pt>
                <c:pt idx="1116">
                  <c:v>0.11161116111611162</c:v>
                </c:pt>
                <c:pt idx="1117">
                  <c:v>0.11171117111711172</c:v>
                </c:pt>
                <c:pt idx="1118">
                  <c:v>0.11181118111811182</c:v>
                </c:pt>
                <c:pt idx="1119">
                  <c:v>0.11191119111911191</c:v>
                </c:pt>
                <c:pt idx="1120">
                  <c:v>0.11201120112011201</c:v>
                </c:pt>
                <c:pt idx="1121">
                  <c:v>0.11211121112111211</c:v>
                </c:pt>
                <c:pt idx="1122">
                  <c:v>0.11221122112211221</c:v>
                </c:pt>
                <c:pt idx="1123">
                  <c:v>0.11231123112311231</c:v>
                </c:pt>
                <c:pt idx="1124">
                  <c:v>0.11241124112411241</c:v>
                </c:pt>
                <c:pt idx="1125">
                  <c:v>0.11251125112511251</c:v>
                </c:pt>
                <c:pt idx="1126">
                  <c:v>0.11261126112611261</c:v>
                </c:pt>
                <c:pt idx="1127">
                  <c:v>0.11271127112711271</c:v>
                </c:pt>
                <c:pt idx="1128">
                  <c:v>0.11281128112811281</c:v>
                </c:pt>
                <c:pt idx="1129">
                  <c:v>0.11291129112911291</c:v>
                </c:pt>
                <c:pt idx="1130">
                  <c:v>0.11301130113011301</c:v>
                </c:pt>
                <c:pt idx="1131">
                  <c:v>0.11311131113111311</c:v>
                </c:pt>
                <c:pt idx="1132">
                  <c:v>0.11321132113211321</c:v>
                </c:pt>
                <c:pt idx="1133">
                  <c:v>0.11331133113311331</c:v>
                </c:pt>
                <c:pt idx="1134">
                  <c:v>0.11341134113411341</c:v>
                </c:pt>
                <c:pt idx="1135">
                  <c:v>0.11351135113511351</c:v>
                </c:pt>
                <c:pt idx="1136">
                  <c:v>0.11361136113611361</c:v>
                </c:pt>
                <c:pt idx="1137">
                  <c:v>0.11371137113711371</c:v>
                </c:pt>
                <c:pt idx="1138">
                  <c:v>0.11381138113811382</c:v>
                </c:pt>
                <c:pt idx="1139">
                  <c:v>0.11391139113911392</c:v>
                </c:pt>
                <c:pt idx="1140">
                  <c:v>0.11401140114011402</c:v>
                </c:pt>
                <c:pt idx="1141">
                  <c:v>0.11411141114111412</c:v>
                </c:pt>
                <c:pt idx="1142">
                  <c:v>0.11421142114211422</c:v>
                </c:pt>
                <c:pt idx="1143">
                  <c:v>0.11431143114311432</c:v>
                </c:pt>
                <c:pt idx="1144">
                  <c:v>0.11441144114411442</c:v>
                </c:pt>
                <c:pt idx="1145">
                  <c:v>0.11451145114511452</c:v>
                </c:pt>
                <c:pt idx="1146">
                  <c:v>0.11461146114611462</c:v>
                </c:pt>
                <c:pt idx="1147">
                  <c:v>0.11471147114711472</c:v>
                </c:pt>
                <c:pt idx="1148">
                  <c:v>0.11481148114811482</c:v>
                </c:pt>
                <c:pt idx="1149">
                  <c:v>0.11491149114911492</c:v>
                </c:pt>
                <c:pt idx="1150">
                  <c:v>0.11501150115011502</c:v>
                </c:pt>
                <c:pt idx="1151">
                  <c:v>0.11511151115111512</c:v>
                </c:pt>
                <c:pt idx="1152">
                  <c:v>0.11521152115211522</c:v>
                </c:pt>
                <c:pt idx="1153">
                  <c:v>0.11531153115311532</c:v>
                </c:pt>
                <c:pt idx="1154">
                  <c:v>0.11541154115411542</c:v>
                </c:pt>
                <c:pt idx="1155">
                  <c:v>0.11551155115511552</c:v>
                </c:pt>
                <c:pt idx="1156">
                  <c:v>0.11561156115611562</c:v>
                </c:pt>
                <c:pt idx="1157">
                  <c:v>0.11571157115711571</c:v>
                </c:pt>
                <c:pt idx="1158">
                  <c:v>0.11581158115811581</c:v>
                </c:pt>
                <c:pt idx="1159">
                  <c:v>0.11591159115911591</c:v>
                </c:pt>
                <c:pt idx="1160">
                  <c:v>0.11601160116011601</c:v>
                </c:pt>
                <c:pt idx="1161">
                  <c:v>0.11611161116111611</c:v>
                </c:pt>
                <c:pt idx="1162">
                  <c:v>0.11621162116211621</c:v>
                </c:pt>
                <c:pt idx="1163">
                  <c:v>0.11631163116311631</c:v>
                </c:pt>
                <c:pt idx="1164">
                  <c:v>0.11641164116411641</c:v>
                </c:pt>
                <c:pt idx="1165">
                  <c:v>0.11651165116511651</c:v>
                </c:pt>
                <c:pt idx="1166">
                  <c:v>0.11661166116611661</c:v>
                </c:pt>
                <c:pt idx="1167">
                  <c:v>0.11671167116711671</c:v>
                </c:pt>
                <c:pt idx="1168">
                  <c:v>0.11681168116811681</c:v>
                </c:pt>
                <c:pt idx="1169">
                  <c:v>0.11691169116911691</c:v>
                </c:pt>
                <c:pt idx="1170">
                  <c:v>0.11701170117011701</c:v>
                </c:pt>
                <c:pt idx="1171">
                  <c:v>0.11711171117111711</c:v>
                </c:pt>
                <c:pt idx="1172">
                  <c:v>0.11721172117211721</c:v>
                </c:pt>
                <c:pt idx="1173">
                  <c:v>0.11731173117311731</c:v>
                </c:pt>
                <c:pt idx="1174">
                  <c:v>0.11741174117411741</c:v>
                </c:pt>
                <c:pt idx="1175">
                  <c:v>0.11751175117511752</c:v>
                </c:pt>
                <c:pt idx="1176">
                  <c:v>0.11761176117611762</c:v>
                </c:pt>
                <c:pt idx="1177">
                  <c:v>0.11771177117711772</c:v>
                </c:pt>
                <c:pt idx="1178">
                  <c:v>0.11781178117811782</c:v>
                </c:pt>
                <c:pt idx="1179">
                  <c:v>0.11791179117911792</c:v>
                </c:pt>
                <c:pt idx="1180">
                  <c:v>0.11801180118011802</c:v>
                </c:pt>
                <c:pt idx="1181">
                  <c:v>0.11811181118111812</c:v>
                </c:pt>
                <c:pt idx="1182">
                  <c:v>0.11821182118211822</c:v>
                </c:pt>
                <c:pt idx="1183">
                  <c:v>0.11831183118311832</c:v>
                </c:pt>
                <c:pt idx="1184">
                  <c:v>0.11841184118411842</c:v>
                </c:pt>
                <c:pt idx="1185">
                  <c:v>0.11851185118511852</c:v>
                </c:pt>
                <c:pt idx="1186">
                  <c:v>0.11861186118611862</c:v>
                </c:pt>
                <c:pt idx="1187">
                  <c:v>0.11871187118711872</c:v>
                </c:pt>
                <c:pt idx="1188">
                  <c:v>0.11881188118811882</c:v>
                </c:pt>
                <c:pt idx="1189">
                  <c:v>0.11891189118911892</c:v>
                </c:pt>
                <c:pt idx="1190">
                  <c:v>0.11901190119011902</c:v>
                </c:pt>
                <c:pt idx="1191">
                  <c:v>0.11911191119111912</c:v>
                </c:pt>
                <c:pt idx="1192">
                  <c:v>0.11921192119211922</c:v>
                </c:pt>
                <c:pt idx="1193">
                  <c:v>0.11931193119311932</c:v>
                </c:pt>
                <c:pt idx="1194">
                  <c:v>0.11941194119411942</c:v>
                </c:pt>
                <c:pt idx="1195">
                  <c:v>0.11951195119511951</c:v>
                </c:pt>
                <c:pt idx="1196">
                  <c:v>0.11961196119611961</c:v>
                </c:pt>
                <c:pt idx="1197">
                  <c:v>0.11971197119711971</c:v>
                </c:pt>
                <c:pt idx="1198">
                  <c:v>0.11981198119811981</c:v>
                </c:pt>
                <c:pt idx="1199">
                  <c:v>0.11991199119911991</c:v>
                </c:pt>
                <c:pt idx="1200">
                  <c:v>0.12001200120012001</c:v>
                </c:pt>
                <c:pt idx="1201">
                  <c:v>0.12011201120112011</c:v>
                </c:pt>
                <c:pt idx="1202">
                  <c:v>0.12021202120212021</c:v>
                </c:pt>
                <c:pt idx="1203">
                  <c:v>0.12031203120312031</c:v>
                </c:pt>
                <c:pt idx="1204">
                  <c:v>0.12041204120412041</c:v>
                </c:pt>
                <c:pt idx="1205">
                  <c:v>0.12051205120512051</c:v>
                </c:pt>
                <c:pt idx="1206">
                  <c:v>0.12061206120612061</c:v>
                </c:pt>
                <c:pt idx="1207">
                  <c:v>0.12071207120712071</c:v>
                </c:pt>
                <c:pt idx="1208">
                  <c:v>0.12081208120812081</c:v>
                </c:pt>
                <c:pt idx="1209">
                  <c:v>0.12091209120912091</c:v>
                </c:pt>
                <c:pt idx="1210">
                  <c:v>0.12101210121012101</c:v>
                </c:pt>
                <c:pt idx="1211">
                  <c:v>0.12111211121112112</c:v>
                </c:pt>
                <c:pt idx="1212">
                  <c:v>0.12121212121212122</c:v>
                </c:pt>
                <c:pt idx="1213">
                  <c:v>0.12131213121312132</c:v>
                </c:pt>
                <c:pt idx="1214">
                  <c:v>0.12141214121412142</c:v>
                </c:pt>
                <c:pt idx="1215">
                  <c:v>0.12151215121512152</c:v>
                </c:pt>
                <c:pt idx="1216">
                  <c:v>0.12161216121612162</c:v>
                </c:pt>
                <c:pt idx="1217">
                  <c:v>0.12171217121712172</c:v>
                </c:pt>
                <c:pt idx="1218">
                  <c:v>0.12181218121812182</c:v>
                </c:pt>
                <c:pt idx="1219">
                  <c:v>0.12191219121912192</c:v>
                </c:pt>
                <c:pt idx="1220">
                  <c:v>0.12201220122012202</c:v>
                </c:pt>
                <c:pt idx="1221">
                  <c:v>0.12211221122112212</c:v>
                </c:pt>
                <c:pt idx="1222">
                  <c:v>0.12221222122212222</c:v>
                </c:pt>
                <c:pt idx="1223">
                  <c:v>0.12231223122312232</c:v>
                </c:pt>
                <c:pt idx="1224">
                  <c:v>0.12241224122412242</c:v>
                </c:pt>
                <c:pt idx="1225">
                  <c:v>0.12251225122512252</c:v>
                </c:pt>
                <c:pt idx="1226">
                  <c:v>0.12261226122612262</c:v>
                </c:pt>
                <c:pt idx="1227">
                  <c:v>0.12271227122712272</c:v>
                </c:pt>
                <c:pt idx="1228">
                  <c:v>0.12281228122812282</c:v>
                </c:pt>
                <c:pt idx="1229">
                  <c:v>0.12291229122912292</c:v>
                </c:pt>
                <c:pt idx="1230">
                  <c:v>0.12301230123012302</c:v>
                </c:pt>
                <c:pt idx="1231">
                  <c:v>0.12311231123112312</c:v>
                </c:pt>
                <c:pt idx="1232">
                  <c:v>0.12321232123212322</c:v>
                </c:pt>
                <c:pt idx="1233">
                  <c:v>0.12331233123312331</c:v>
                </c:pt>
                <c:pt idx="1234">
                  <c:v>0.12341234123412341</c:v>
                </c:pt>
                <c:pt idx="1235">
                  <c:v>0.12351235123512351</c:v>
                </c:pt>
                <c:pt idx="1236">
                  <c:v>0.12361236123612361</c:v>
                </c:pt>
                <c:pt idx="1237">
                  <c:v>0.12371237123712371</c:v>
                </c:pt>
                <c:pt idx="1238">
                  <c:v>0.12381238123812381</c:v>
                </c:pt>
                <c:pt idx="1239">
                  <c:v>0.12391239123912391</c:v>
                </c:pt>
                <c:pt idx="1240">
                  <c:v>0.12401240124012401</c:v>
                </c:pt>
                <c:pt idx="1241">
                  <c:v>0.12411241124112411</c:v>
                </c:pt>
                <c:pt idx="1242">
                  <c:v>0.12421242124212421</c:v>
                </c:pt>
                <c:pt idx="1243">
                  <c:v>0.12431243124312431</c:v>
                </c:pt>
                <c:pt idx="1244">
                  <c:v>0.12441244124412441</c:v>
                </c:pt>
                <c:pt idx="1245">
                  <c:v>0.12451245124512451</c:v>
                </c:pt>
                <c:pt idx="1246">
                  <c:v>0.12461246124612461</c:v>
                </c:pt>
                <c:pt idx="1247">
                  <c:v>0.12471247124712471</c:v>
                </c:pt>
                <c:pt idx="1248">
                  <c:v>0.12481248124812482</c:v>
                </c:pt>
                <c:pt idx="1249">
                  <c:v>0.12491249124912492</c:v>
                </c:pt>
                <c:pt idx="1250">
                  <c:v>0.12501250125012503</c:v>
                </c:pt>
                <c:pt idx="1251">
                  <c:v>0.12511251125112513</c:v>
                </c:pt>
                <c:pt idx="1252">
                  <c:v>0.1252125212521252</c:v>
                </c:pt>
                <c:pt idx="1253">
                  <c:v>0.1253125312531253</c:v>
                </c:pt>
                <c:pt idx="1254">
                  <c:v>0.1254125412541254</c:v>
                </c:pt>
                <c:pt idx="1255">
                  <c:v>0.1255125512551255</c:v>
                </c:pt>
                <c:pt idx="1256">
                  <c:v>0.1256125612561256</c:v>
                </c:pt>
                <c:pt idx="1257">
                  <c:v>0.1257125712571257</c:v>
                </c:pt>
                <c:pt idx="1258">
                  <c:v>0.12581258125812581</c:v>
                </c:pt>
                <c:pt idx="1259">
                  <c:v>0.12591259125912591</c:v>
                </c:pt>
                <c:pt idx="1260">
                  <c:v>0.12601260126012601</c:v>
                </c:pt>
                <c:pt idx="1261">
                  <c:v>0.12611261126112611</c:v>
                </c:pt>
                <c:pt idx="1262">
                  <c:v>0.12621262126212621</c:v>
                </c:pt>
                <c:pt idx="1263">
                  <c:v>0.12631263126312631</c:v>
                </c:pt>
                <c:pt idx="1264">
                  <c:v>0.12641264126412641</c:v>
                </c:pt>
                <c:pt idx="1265">
                  <c:v>0.12651265126512651</c:v>
                </c:pt>
                <c:pt idx="1266">
                  <c:v>0.12661266126612661</c:v>
                </c:pt>
                <c:pt idx="1267">
                  <c:v>0.12671267126712671</c:v>
                </c:pt>
                <c:pt idx="1268">
                  <c:v>0.12681268126812681</c:v>
                </c:pt>
                <c:pt idx="1269">
                  <c:v>0.12691269126912691</c:v>
                </c:pt>
                <c:pt idx="1270">
                  <c:v>0.12701270127012701</c:v>
                </c:pt>
                <c:pt idx="1271">
                  <c:v>0.12711271127112711</c:v>
                </c:pt>
                <c:pt idx="1272">
                  <c:v>0.12721272127212721</c:v>
                </c:pt>
                <c:pt idx="1273">
                  <c:v>0.12731273127312731</c:v>
                </c:pt>
                <c:pt idx="1274">
                  <c:v>0.12741274127412741</c:v>
                </c:pt>
                <c:pt idx="1275">
                  <c:v>0.12751275127512751</c:v>
                </c:pt>
                <c:pt idx="1276">
                  <c:v>0.12761276127612761</c:v>
                </c:pt>
                <c:pt idx="1277">
                  <c:v>0.12771277127712771</c:v>
                </c:pt>
                <c:pt idx="1278">
                  <c:v>0.12781278127812781</c:v>
                </c:pt>
                <c:pt idx="1279">
                  <c:v>0.12791279127912791</c:v>
                </c:pt>
                <c:pt idx="1280">
                  <c:v>0.12801280128012801</c:v>
                </c:pt>
                <c:pt idx="1281">
                  <c:v>0.12811281128112811</c:v>
                </c:pt>
                <c:pt idx="1282">
                  <c:v>0.12821282128212821</c:v>
                </c:pt>
                <c:pt idx="1283">
                  <c:v>0.12831283128312831</c:v>
                </c:pt>
                <c:pt idx="1284">
                  <c:v>0.12841284128412842</c:v>
                </c:pt>
                <c:pt idx="1285">
                  <c:v>0.12851285128512852</c:v>
                </c:pt>
                <c:pt idx="1286">
                  <c:v>0.12861286128612862</c:v>
                </c:pt>
                <c:pt idx="1287">
                  <c:v>0.12871287128712872</c:v>
                </c:pt>
                <c:pt idx="1288">
                  <c:v>0.12881288128812882</c:v>
                </c:pt>
                <c:pt idx="1289">
                  <c:v>0.12891289128912892</c:v>
                </c:pt>
                <c:pt idx="1290">
                  <c:v>0.12901290129012902</c:v>
                </c:pt>
                <c:pt idx="1291">
                  <c:v>0.12911291129112912</c:v>
                </c:pt>
                <c:pt idx="1292">
                  <c:v>0.12921292129212922</c:v>
                </c:pt>
                <c:pt idx="1293">
                  <c:v>0.12931293129312932</c:v>
                </c:pt>
                <c:pt idx="1294">
                  <c:v>0.12941294129412942</c:v>
                </c:pt>
                <c:pt idx="1295">
                  <c:v>0.12951295129512952</c:v>
                </c:pt>
                <c:pt idx="1296">
                  <c:v>0.12961296129612962</c:v>
                </c:pt>
                <c:pt idx="1297">
                  <c:v>0.12971297129712972</c:v>
                </c:pt>
                <c:pt idx="1298">
                  <c:v>0.12981298129812982</c:v>
                </c:pt>
                <c:pt idx="1299">
                  <c:v>0.12991299129912992</c:v>
                </c:pt>
                <c:pt idx="1300">
                  <c:v>0.13001300130013002</c:v>
                </c:pt>
                <c:pt idx="1301">
                  <c:v>0.13011301130113012</c:v>
                </c:pt>
                <c:pt idx="1302">
                  <c:v>0.13021302130213022</c:v>
                </c:pt>
                <c:pt idx="1303">
                  <c:v>0.13031303130313032</c:v>
                </c:pt>
                <c:pt idx="1304">
                  <c:v>0.13041304130413042</c:v>
                </c:pt>
                <c:pt idx="1305">
                  <c:v>0.13051305130513052</c:v>
                </c:pt>
                <c:pt idx="1306">
                  <c:v>0.13061306130613062</c:v>
                </c:pt>
                <c:pt idx="1307">
                  <c:v>0.13071307130713072</c:v>
                </c:pt>
                <c:pt idx="1308">
                  <c:v>0.13081308130813082</c:v>
                </c:pt>
                <c:pt idx="1309">
                  <c:v>0.13091309130913092</c:v>
                </c:pt>
                <c:pt idx="1310">
                  <c:v>0.13101310131013102</c:v>
                </c:pt>
                <c:pt idx="1311">
                  <c:v>0.13111311131113113</c:v>
                </c:pt>
                <c:pt idx="1312">
                  <c:v>0.13121312131213123</c:v>
                </c:pt>
                <c:pt idx="1313">
                  <c:v>0.13131313131313133</c:v>
                </c:pt>
                <c:pt idx="1314">
                  <c:v>0.13141314131413143</c:v>
                </c:pt>
                <c:pt idx="1315">
                  <c:v>0.13151315131513153</c:v>
                </c:pt>
                <c:pt idx="1316">
                  <c:v>0.13161316131613163</c:v>
                </c:pt>
                <c:pt idx="1317">
                  <c:v>0.13171317131713173</c:v>
                </c:pt>
                <c:pt idx="1318">
                  <c:v>0.13181318131813183</c:v>
                </c:pt>
                <c:pt idx="1319">
                  <c:v>0.13191319131913193</c:v>
                </c:pt>
                <c:pt idx="1320">
                  <c:v>0.13201320132013203</c:v>
                </c:pt>
                <c:pt idx="1321">
                  <c:v>0.13211321132113213</c:v>
                </c:pt>
                <c:pt idx="1322">
                  <c:v>0.13221322132213223</c:v>
                </c:pt>
                <c:pt idx="1323">
                  <c:v>0.13231323132313233</c:v>
                </c:pt>
                <c:pt idx="1324">
                  <c:v>0.13241324132413243</c:v>
                </c:pt>
                <c:pt idx="1325">
                  <c:v>0.13251325132513253</c:v>
                </c:pt>
                <c:pt idx="1326">
                  <c:v>0.13261326132613263</c:v>
                </c:pt>
                <c:pt idx="1327">
                  <c:v>0.13271327132713273</c:v>
                </c:pt>
                <c:pt idx="1328">
                  <c:v>0.1328132813281328</c:v>
                </c:pt>
                <c:pt idx="1329">
                  <c:v>0.1329132913291329</c:v>
                </c:pt>
                <c:pt idx="1330">
                  <c:v>0.133013301330133</c:v>
                </c:pt>
                <c:pt idx="1331">
                  <c:v>0.13311331133113311</c:v>
                </c:pt>
                <c:pt idx="1332">
                  <c:v>0.13321332133213321</c:v>
                </c:pt>
                <c:pt idx="1333">
                  <c:v>0.13331333133313331</c:v>
                </c:pt>
                <c:pt idx="1334">
                  <c:v>0.13341334133413341</c:v>
                </c:pt>
                <c:pt idx="1335">
                  <c:v>0.13351335133513351</c:v>
                </c:pt>
                <c:pt idx="1336">
                  <c:v>0.13361336133613361</c:v>
                </c:pt>
                <c:pt idx="1337">
                  <c:v>0.13371337133713371</c:v>
                </c:pt>
                <c:pt idx="1338">
                  <c:v>0.13381338133813381</c:v>
                </c:pt>
                <c:pt idx="1339">
                  <c:v>0.13391339133913391</c:v>
                </c:pt>
                <c:pt idx="1340">
                  <c:v>0.13401340134013401</c:v>
                </c:pt>
                <c:pt idx="1341">
                  <c:v>0.13411341134113411</c:v>
                </c:pt>
                <c:pt idx="1342">
                  <c:v>0.13421342134213421</c:v>
                </c:pt>
                <c:pt idx="1343">
                  <c:v>0.13431343134313431</c:v>
                </c:pt>
                <c:pt idx="1344">
                  <c:v>0.13441344134413441</c:v>
                </c:pt>
                <c:pt idx="1345">
                  <c:v>0.13451345134513451</c:v>
                </c:pt>
                <c:pt idx="1346">
                  <c:v>0.13461346134613461</c:v>
                </c:pt>
                <c:pt idx="1347">
                  <c:v>0.13471347134713471</c:v>
                </c:pt>
                <c:pt idx="1348">
                  <c:v>0.13481348134813481</c:v>
                </c:pt>
                <c:pt idx="1349">
                  <c:v>0.13491349134913491</c:v>
                </c:pt>
                <c:pt idx="1350">
                  <c:v>0.13501350135013501</c:v>
                </c:pt>
                <c:pt idx="1351">
                  <c:v>0.13511351135113511</c:v>
                </c:pt>
                <c:pt idx="1352">
                  <c:v>0.13521352135213521</c:v>
                </c:pt>
                <c:pt idx="1353">
                  <c:v>0.13531353135313531</c:v>
                </c:pt>
                <c:pt idx="1354">
                  <c:v>0.13541354135413541</c:v>
                </c:pt>
                <c:pt idx="1355">
                  <c:v>0.13551355135513551</c:v>
                </c:pt>
                <c:pt idx="1356">
                  <c:v>0.13561356135613561</c:v>
                </c:pt>
                <c:pt idx="1357">
                  <c:v>0.13571357135713571</c:v>
                </c:pt>
                <c:pt idx="1358">
                  <c:v>0.13581358135813582</c:v>
                </c:pt>
                <c:pt idx="1359">
                  <c:v>0.13591359135913592</c:v>
                </c:pt>
                <c:pt idx="1360">
                  <c:v>0.13601360136013602</c:v>
                </c:pt>
                <c:pt idx="1361">
                  <c:v>0.13611361136113612</c:v>
                </c:pt>
                <c:pt idx="1362">
                  <c:v>0.13621362136213622</c:v>
                </c:pt>
                <c:pt idx="1363">
                  <c:v>0.13631363136313632</c:v>
                </c:pt>
                <c:pt idx="1364">
                  <c:v>0.13641364136413642</c:v>
                </c:pt>
                <c:pt idx="1365">
                  <c:v>0.13651365136513652</c:v>
                </c:pt>
                <c:pt idx="1366">
                  <c:v>0.13661366136613662</c:v>
                </c:pt>
                <c:pt idx="1367">
                  <c:v>0.13671367136713672</c:v>
                </c:pt>
                <c:pt idx="1368">
                  <c:v>0.13681368136813682</c:v>
                </c:pt>
                <c:pt idx="1369">
                  <c:v>0.13691369136913692</c:v>
                </c:pt>
                <c:pt idx="1370">
                  <c:v>0.13701370137013702</c:v>
                </c:pt>
                <c:pt idx="1371">
                  <c:v>0.13711371137113712</c:v>
                </c:pt>
                <c:pt idx="1372">
                  <c:v>0.13721372137213722</c:v>
                </c:pt>
                <c:pt idx="1373">
                  <c:v>0.13731373137313732</c:v>
                </c:pt>
                <c:pt idx="1374">
                  <c:v>0.13741374137413742</c:v>
                </c:pt>
                <c:pt idx="1375">
                  <c:v>0.13751375137513752</c:v>
                </c:pt>
                <c:pt idx="1376">
                  <c:v>0.13761376137613762</c:v>
                </c:pt>
                <c:pt idx="1377">
                  <c:v>0.13771377137713772</c:v>
                </c:pt>
                <c:pt idx="1378">
                  <c:v>0.13781378137813782</c:v>
                </c:pt>
                <c:pt idx="1379">
                  <c:v>0.13791379137913792</c:v>
                </c:pt>
                <c:pt idx="1380">
                  <c:v>0.13801380138013802</c:v>
                </c:pt>
                <c:pt idx="1381">
                  <c:v>0.13811381138113812</c:v>
                </c:pt>
                <c:pt idx="1382">
                  <c:v>0.13821382138213822</c:v>
                </c:pt>
                <c:pt idx="1383">
                  <c:v>0.13831383138313832</c:v>
                </c:pt>
                <c:pt idx="1384">
                  <c:v>0.13841384138413843</c:v>
                </c:pt>
                <c:pt idx="1385">
                  <c:v>0.13851385138513853</c:v>
                </c:pt>
                <c:pt idx="1386">
                  <c:v>0.13861386138613863</c:v>
                </c:pt>
                <c:pt idx="1387">
                  <c:v>0.13871387138713873</c:v>
                </c:pt>
                <c:pt idx="1388">
                  <c:v>0.13881388138813883</c:v>
                </c:pt>
                <c:pt idx="1389">
                  <c:v>0.13891389138913893</c:v>
                </c:pt>
                <c:pt idx="1390">
                  <c:v>0.13901390139013903</c:v>
                </c:pt>
                <c:pt idx="1391">
                  <c:v>0.13911391139113913</c:v>
                </c:pt>
                <c:pt idx="1392">
                  <c:v>0.13921392139213923</c:v>
                </c:pt>
                <c:pt idx="1393">
                  <c:v>0.13931393139313933</c:v>
                </c:pt>
                <c:pt idx="1394">
                  <c:v>0.13941394139413943</c:v>
                </c:pt>
                <c:pt idx="1395">
                  <c:v>0.13951395139513953</c:v>
                </c:pt>
                <c:pt idx="1396">
                  <c:v>0.13961396139613963</c:v>
                </c:pt>
                <c:pt idx="1397">
                  <c:v>0.13971397139713973</c:v>
                </c:pt>
                <c:pt idx="1398">
                  <c:v>0.13981398139813983</c:v>
                </c:pt>
                <c:pt idx="1399">
                  <c:v>0.13991399139913993</c:v>
                </c:pt>
                <c:pt idx="1400">
                  <c:v>0.14001400140014003</c:v>
                </c:pt>
                <c:pt idx="1401">
                  <c:v>0.14011401140114013</c:v>
                </c:pt>
                <c:pt idx="1402">
                  <c:v>0.14021402140214023</c:v>
                </c:pt>
                <c:pt idx="1403">
                  <c:v>0.14031403140314033</c:v>
                </c:pt>
                <c:pt idx="1404">
                  <c:v>0.14041404140414041</c:v>
                </c:pt>
                <c:pt idx="1405">
                  <c:v>0.14051405140514051</c:v>
                </c:pt>
                <c:pt idx="1406">
                  <c:v>0.14061406140614061</c:v>
                </c:pt>
                <c:pt idx="1407">
                  <c:v>0.14071407140714071</c:v>
                </c:pt>
                <c:pt idx="1408">
                  <c:v>0.14081408140814081</c:v>
                </c:pt>
                <c:pt idx="1409">
                  <c:v>0.14091409140914091</c:v>
                </c:pt>
                <c:pt idx="1410">
                  <c:v>0.14101410141014101</c:v>
                </c:pt>
                <c:pt idx="1411">
                  <c:v>0.14111411141114111</c:v>
                </c:pt>
                <c:pt idx="1412">
                  <c:v>0.14121412141214121</c:v>
                </c:pt>
                <c:pt idx="1413">
                  <c:v>0.14131413141314131</c:v>
                </c:pt>
                <c:pt idx="1414">
                  <c:v>0.14141414141414141</c:v>
                </c:pt>
                <c:pt idx="1415">
                  <c:v>0.14151415141514151</c:v>
                </c:pt>
                <c:pt idx="1416">
                  <c:v>0.14161416141614161</c:v>
                </c:pt>
                <c:pt idx="1417">
                  <c:v>0.14171417141714171</c:v>
                </c:pt>
                <c:pt idx="1418">
                  <c:v>0.14181418141814181</c:v>
                </c:pt>
                <c:pt idx="1419">
                  <c:v>0.14191419141914191</c:v>
                </c:pt>
                <c:pt idx="1420">
                  <c:v>0.14201420142014201</c:v>
                </c:pt>
                <c:pt idx="1421">
                  <c:v>0.14211421142114211</c:v>
                </c:pt>
                <c:pt idx="1422">
                  <c:v>0.14221422142214221</c:v>
                </c:pt>
                <c:pt idx="1423">
                  <c:v>0.14231423142314231</c:v>
                </c:pt>
                <c:pt idx="1424">
                  <c:v>0.14241424142414241</c:v>
                </c:pt>
                <c:pt idx="1425">
                  <c:v>0.14251425142514251</c:v>
                </c:pt>
                <c:pt idx="1426">
                  <c:v>0.14261426142614261</c:v>
                </c:pt>
                <c:pt idx="1427">
                  <c:v>0.14271427142714271</c:v>
                </c:pt>
                <c:pt idx="1428">
                  <c:v>0.14281428142814281</c:v>
                </c:pt>
                <c:pt idx="1429">
                  <c:v>0.14291429142914291</c:v>
                </c:pt>
                <c:pt idx="1430">
                  <c:v>0.14301430143014301</c:v>
                </c:pt>
                <c:pt idx="1431">
                  <c:v>0.14311431143114312</c:v>
                </c:pt>
                <c:pt idx="1432">
                  <c:v>0.14321432143214322</c:v>
                </c:pt>
                <c:pt idx="1433">
                  <c:v>0.14331433143314332</c:v>
                </c:pt>
                <c:pt idx="1434">
                  <c:v>0.14341434143414342</c:v>
                </c:pt>
                <c:pt idx="1435">
                  <c:v>0.14351435143514352</c:v>
                </c:pt>
                <c:pt idx="1436">
                  <c:v>0.14361436143614362</c:v>
                </c:pt>
                <c:pt idx="1437">
                  <c:v>0.14371437143714372</c:v>
                </c:pt>
                <c:pt idx="1438">
                  <c:v>0.14381438143814382</c:v>
                </c:pt>
                <c:pt idx="1439">
                  <c:v>0.14391439143914392</c:v>
                </c:pt>
                <c:pt idx="1440">
                  <c:v>0.14401440144014402</c:v>
                </c:pt>
                <c:pt idx="1441">
                  <c:v>0.14411441144114412</c:v>
                </c:pt>
                <c:pt idx="1442">
                  <c:v>0.14421442144214422</c:v>
                </c:pt>
                <c:pt idx="1443">
                  <c:v>0.14431443144314432</c:v>
                </c:pt>
                <c:pt idx="1444">
                  <c:v>0.14441444144414442</c:v>
                </c:pt>
                <c:pt idx="1445">
                  <c:v>0.14451445144514452</c:v>
                </c:pt>
                <c:pt idx="1446">
                  <c:v>0.14461446144614462</c:v>
                </c:pt>
                <c:pt idx="1447">
                  <c:v>0.14471447144714472</c:v>
                </c:pt>
                <c:pt idx="1448">
                  <c:v>0.14481448144814482</c:v>
                </c:pt>
                <c:pt idx="1449">
                  <c:v>0.14491449144914492</c:v>
                </c:pt>
                <c:pt idx="1450">
                  <c:v>0.14501450145014502</c:v>
                </c:pt>
                <c:pt idx="1451">
                  <c:v>0.14511451145114512</c:v>
                </c:pt>
                <c:pt idx="1452">
                  <c:v>0.14521452145214522</c:v>
                </c:pt>
                <c:pt idx="1453">
                  <c:v>0.14531453145314532</c:v>
                </c:pt>
                <c:pt idx="1454">
                  <c:v>0.14541454145414542</c:v>
                </c:pt>
                <c:pt idx="1455">
                  <c:v>0.14551455145514552</c:v>
                </c:pt>
                <c:pt idx="1456">
                  <c:v>0.14561456145614562</c:v>
                </c:pt>
                <c:pt idx="1457">
                  <c:v>0.14571457145714573</c:v>
                </c:pt>
                <c:pt idx="1458">
                  <c:v>0.14581458145814583</c:v>
                </c:pt>
                <c:pt idx="1459">
                  <c:v>0.14591459145914593</c:v>
                </c:pt>
                <c:pt idx="1460">
                  <c:v>0.14601460146014603</c:v>
                </c:pt>
                <c:pt idx="1461">
                  <c:v>0.14611461146114613</c:v>
                </c:pt>
                <c:pt idx="1462">
                  <c:v>0.14621462146214623</c:v>
                </c:pt>
                <c:pt idx="1463">
                  <c:v>0.14631463146314633</c:v>
                </c:pt>
                <c:pt idx="1464">
                  <c:v>0.14641464146414643</c:v>
                </c:pt>
                <c:pt idx="1465">
                  <c:v>0.14651465146514653</c:v>
                </c:pt>
                <c:pt idx="1466">
                  <c:v>0.14661466146614663</c:v>
                </c:pt>
                <c:pt idx="1467">
                  <c:v>0.14671467146714673</c:v>
                </c:pt>
                <c:pt idx="1468">
                  <c:v>0.14681468146814683</c:v>
                </c:pt>
                <c:pt idx="1469">
                  <c:v>0.14691469146914693</c:v>
                </c:pt>
                <c:pt idx="1470">
                  <c:v>0.14701470147014703</c:v>
                </c:pt>
                <c:pt idx="1471">
                  <c:v>0.14711471147114713</c:v>
                </c:pt>
                <c:pt idx="1472">
                  <c:v>0.14721472147214723</c:v>
                </c:pt>
                <c:pt idx="1473">
                  <c:v>0.14731473147314733</c:v>
                </c:pt>
                <c:pt idx="1474">
                  <c:v>0.14741474147414743</c:v>
                </c:pt>
                <c:pt idx="1475">
                  <c:v>0.14751475147514753</c:v>
                </c:pt>
                <c:pt idx="1476">
                  <c:v>0.14761476147614763</c:v>
                </c:pt>
                <c:pt idx="1477">
                  <c:v>0.14771477147714773</c:v>
                </c:pt>
                <c:pt idx="1478">
                  <c:v>0.14781478147814783</c:v>
                </c:pt>
                <c:pt idx="1479">
                  <c:v>0.14791479147914793</c:v>
                </c:pt>
                <c:pt idx="1480">
                  <c:v>0.14801480148014801</c:v>
                </c:pt>
                <c:pt idx="1481">
                  <c:v>0.14811481148114811</c:v>
                </c:pt>
                <c:pt idx="1482">
                  <c:v>0.14821482148214821</c:v>
                </c:pt>
                <c:pt idx="1483">
                  <c:v>0.14831483148314831</c:v>
                </c:pt>
                <c:pt idx="1484">
                  <c:v>0.14841484148414841</c:v>
                </c:pt>
                <c:pt idx="1485">
                  <c:v>0.14851485148514851</c:v>
                </c:pt>
                <c:pt idx="1486">
                  <c:v>0.14861486148614861</c:v>
                </c:pt>
                <c:pt idx="1487">
                  <c:v>0.14871487148714871</c:v>
                </c:pt>
                <c:pt idx="1488">
                  <c:v>0.14881488148814881</c:v>
                </c:pt>
                <c:pt idx="1489">
                  <c:v>0.14891489148914891</c:v>
                </c:pt>
                <c:pt idx="1490">
                  <c:v>0.14901490149014901</c:v>
                </c:pt>
                <c:pt idx="1491">
                  <c:v>0.14911491149114911</c:v>
                </c:pt>
                <c:pt idx="1492">
                  <c:v>0.14921492149214921</c:v>
                </c:pt>
                <c:pt idx="1493">
                  <c:v>0.14931493149314931</c:v>
                </c:pt>
                <c:pt idx="1494">
                  <c:v>0.14941494149414941</c:v>
                </c:pt>
                <c:pt idx="1495">
                  <c:v>0.14951495149514951</c:v>
                </c:pt>
                <c:pt idx="1496">
                  <c:v>0.14961496149614961</c:v>
                </c:pt>
                <c:pt idx="1497">
                  <c:v>0.14971497149714971</c:v>
                </c:pt>
                <c:pt idx="1498">
                  <c:v>0.14981498149814981</c:v>
                </c:pt>
                <c:pt idx="1499">
                  <c:v>0.14991499149914991</c:v>
                </c:pt>
                <c:pt idx="1500">
                  <c:v>0.15001500150015001</c:v>
                </c:pt>
                <c:pt idx="1501">
                  <c:v>0.15011501150115011</c:v>
                </c:pt>
                <c:pt idx="1502">
                  <c:v>0.15021502150215021</c:v>
                </c:pt>
                <c:pt idx="1503">
                  <c:v>0.15031503150315031</c:v>
                </c:pt>
                <c:pt idx="1504">
                  <c:v>0.15041504150415042</c:v>
                </c:pt>
                <c:pt idx="1505">
                  <c:v>0.15051505150515052</c:v>
                </c:pt>
                <c:pt idx="1506">
                  <c:v>0.15061506150615062</c:v>
                </c:pt>
                <c:pt idx="1507">
                  <c:v>0.15071507150715072</c:v>
                </c:pt>
                <c:pt idx="1508">
                  <c:v>0.15081508150815082</c:v>
                </c:pt>
                <c:pt idx="1509">
                  <c:v>0.15091509150915092</c:v>
                </c:pt>
                <c:pt idx="1510">
                  <c:v>0.15101510151015102</c:v>
                </c:pt>
                <c:pt idx="1511">
                  <c:v>0.15111511151115112</c:v>
                </c:pt>
                <c:pt idx="1512">
                  <c:v>0.15121512151215122</c:v>
                </c:pt>
                <c:pt idx="1513">
                  <c:v>0.15131513151315132</c:v>
                </c:pt>
                <c:pt idx="1514">
                  <c:v>0.15141514151415142</c:v>
                </c:pt>
                <c:pt idx="1515">
                  <c:v>0.15151515151515152</c:v>
                </c:pt>
                <c:pt idx="1516">
                  <c:v>0.15161516151615162</c:v>
                </c:pt>
                <c:pt idx="1517">
                  <c:v>0.15171517151715172</c:v>
                </c:pt>
                <c:pt idx="1518">
                  <c:v>0.15181518151815182</c:v>
                </c:pt>
                <c:pt idx="1519">
                  <c:v>0.15191519151915192</c:v>
                </c:pt>
                <c:pt idx="1520">
                  <c:v>0.15201520152015202</c:v>
                </c:pt>
                <c:pt idx="1521">
                  <c:v>0.15211521152115212</c:v>
                </c:pt>
                <c:pt idx="1522">
                  <c:v>0.15221522152215222</c:v>
                </c:pt>
                <c:pt idx="1523">
                  <c:v>0.15231523152315232</c:v>
                </c:pt>
                <c:pt idx="1524">
                  <c:v>0.15241524152415242</c:v>
                </c:pt>
                <c:pt idx="1525">
                  <c:v>0.15251525152515252</c:v>
                </c:pt>
                <c:pt idx="1526">
                  <c:v>0.15261526152615262</c:v>
                </c:pt>
                <c:pt idx="1527">
                  <c:v>0.15271527152715272</c:v>
                </c:pt>
                <c:pt idx="1528">
                  <c:v>0.15281528152815282</c:v>
                </c:pt>
                <c:pt idx="1529">
                  <c:v>0.15291529152915292</c:v>
                </c:pt>
                <c:pt idx="1530">
                  <c:v>0.15301530153015303</c:v>
                </c:pt>
                <c:pt idx="1531">
                  <c:v>0.15311531153115313</c:v>
                </c:pt>
                <c:pt idx="1532">
                  <c:v>0.15321532153215323</c:v>
                </c:pt>
                <c:pt idx="1533">
                  <c:v>0.15331533153315333</c:v>
                </c:pt>
                <c:pt idx="1534">
                  <c:v>0.15341534153415343</c:v>
                </c:pt>
                <c:pt idx="1535">
                  <c:v>0.15351535153515353</c:v>
                </c:pt>
                <c:pt idx="1536">
                  <c:v>0.15361536153615363</c:v>
                </c:pt>
                <c:pt idx="1537">
                  <c:v>0.15371537153715373</c:v>
                </c:pt>
                <c:pt idx="1538">
                  <c:v>0.15381538153815383</c:v>
                </c:pt>
                <c:pt idx="1539">
                  <c:v>0.15391539153915393</c:v>
                </c:pt>
                <c:pt idx="1540">
                  <c:v>0.15401540154015403</c:v>
                </c:pt>
                <c:pt idx="1541">
                  <c:v>0.15411541154115413</c:v>
                </c:pt>
                <c:pt idx="1542">
                  <c:v>0.15421542154215423</c:v>
                </c:pt>
                <c:pt idx="1543">
                  <c:v>0.15431543154315433</c:v>
                </c:pt>
                <c:pt idx="1544">
                  <c:v>0.15441544154415443</c:v>
                </c:pt>
                <c:pt idx="1545">
                  <c:v>0.15451545154515453</c:v>
                </c:pt>
                <c:pt idx="1546">
                  <c:v>0.15461546154615463</c:v>
                </c:pt>
                <c:pt idx="1547">
                  <c:v>0.15471547154715473</c:v>
                </c:pt>
                <c:pt idx="1548">
                  <c:v>0.15481548154815483</c:v>
                </c:pt>
                <c:pt idx="1549">
                  <c:v>0.15491549154915493</c:v>
                </c:pt>
                <c:pt idx="1550">
                  <c:v>0.15501550155015503</c:v>
                </c:pt>
                <c:pt idx="1551">
                  <c:v>0.15511551155115513</c:v>
                </c:pt>
                <c:pt idx="1552">
                  <c:v>0.15521552155215523</c:v>
                </c:pt>
                <c:pt idx="1553">
                  <c:v>0.15531553155315533</c:v>
                </c:pt>
                <c:pt idx="1554">
                  <c:v>0.15541554155415543</c:v>
                </c:pt>
                <c:pt idx="1555">
                  <c:v>0.15551555155515551</c:v>
                </c:pt>
                <c:pt idx="1556">
                  <c:v>0.15561556155615561</c:v>
                </c:pt>
                <c:pt idx="1557">
                  <c:v>0.15571557155715571</c:v>
                </c:pt>
                <c:pt idx="1558">
                  <c:v>0.15581558155815581</c:v>
                </c:pt>
                <c:pt idx="1559">
                  <c:v>0.15591559155915591</c:v>
                </c:pt>
                <c:pt idx="1560">
                  <c:v>0.15601560156015601</c:v>
                </c:pt>
                <c:pt idx="1561">
                  <c:v>0.15611561156115611</c:v>
                </c:pt>
                <c:pt idx="1562">
                  <c:v>0.15621562156215621</c:v>
                </c:pt>
                <c:pt idx="1563">
                  <c:v>0.15631563156315631</c:v>
                </c:pt>
                <c:pt idx="1564">
                  <c:v>0.15641564156415641</c:v>
                </c:pt>
                <c:pt idx="1565">
                  <c:v>0.15651565156515651</c:v>
                </c:pt>
                <c:pt idx="1566">
                  <c:v>0.15661566156615661</c:v>
                </c:pt>
                <c:pt idx="1567">
                  <c:v>0.15671567156715671</c:v>
                </c:pt>
                <c:pt idx="1568">
                  <c:v>0.15681568156815681</c:v>
                </c:pt>
                <c:pt idx="1569">
                  <c:v>0.15691569156915691</c:v>
                </c:pt>
                <c:pt idx="1570">
                  <c:v>0.15701570157015701</c:v>
                </c:pt>
                <c:pt idx="1571">
                  <c:v>0.15711571157115711</c:v>
                </c:pt>
                <c:pt idx="1572">
                  <c:v>0.15721572157215721</c:v>
                </c:pt>
                <c:pt idx="1573">
                  <c:v>0.15731573157315731</c:v>
                </c:pt>
                <c:pt idx="1574">
                  <c:v>0.15741574157415741</c:v>
                </c:pt>
                <c:pt idx="1575">
                  <c:v>0.15751575157515751</c:v>
                </c:pt>
                <c:pt idx="1576">
                  <c:v>0.15761576157615761</c:v>
                </c:pt>
                <c:pt idx="1577">
                  <c:v>0.15771577157715772</c:v>
                </c:pt>
                <c:pt idx="1578">
                  <c:v>0.15781578157815782</c:v>
                </c:pt>
                <c:pt idx="1579">
                  <c:v>0.15791579157915792</c:v>
                </c:pt>
                <c:pt idx="1580">
                  <c:v>0.15801580158015802</c:v>
                </c:pt>
                <c:pt idx="1581">
                  <c:v>0.15811581158115812</c:v>
                </c:pt>
                <c:pt idx="1582">
                  <c:v>0.15821582158215822</c:v>
                </c:pt>
                <c:pt idx="1583">
                  <c:v>0.15831583158315832</c:v>
                </c:pt>
                <c:pt idx="1584">
                  <c:v>0.15841584158415842</c:v>
                </c:pt>
                <c:pt idx="1585">
                  <c:v>0.15851585158515852</c:v>
                </c:pt>
                <c:pt idx="1586">
                  <c:v>0.15861586158615862</c:v>
                </c:pt>
                <c:pt idx="1587">
                  <c:v>0.15871587158715872</c:v>
                </c:pt>
                <c:pt idx="1588">
                  <c:v>0.15881588158815882</c:v>
                </c:pt>
                <c:pt idx="1589">
                  <c:v>0.15891589158915892</c:v>
                </c:pt>
                <c:pt idx="1590">
                  <c:v>0.15901590159015902</c:v>
                </c:pt>
                <c:pt idx="1591">
                  <c:v>0.15911591159115912</c:v>
                </c:pt>
                <c:pt idx="1592">
                  <c:v>0.15921592159215922</c:v>
                </c:pt>
                <c:pt idx="1593">
                  <c:v>0.15931593159315932</c:v>
                </c:pt>
                <c:pt idx="1594">
                  <c:v>0.15941594159415942</c:v>
                </c:pt>
                <c:pt idx="1595">
                  <c:v>0.15951595159515952</c:v>
                </c:pt>
                <c:pt idx="1596">
                  <c:v>0.15961596159615962</c:v>
                </c:pt>
                <c:pt idx="1597">
                  <c:v>0.15971597159715972</c:v>
                </c:pt>
                <c:pt idx="1598">
                  <c:v>0.15981598159815982</c:v>
                </c:pt>
                <c:pt idx="1599">
                  <c:v>0.15991599159915992</c:v>
                </c:pt>
                <c:pt idx="1600">
                  <c:v>0.16001600160016002</c:v>
                </c:pt>
                <c:pt idx="1601">
                  <c:v>0.16011601160116012</c:v>
                </c:pt>
                <c:pt idx="1602">
                  <c:v>0.16021602160216022</c:v>
                </c:pt>
                <c:pt idx="1603">
                  <c:v>0.16031603160316032</c:v>
                </c:pt>
                <c:pt idx="1604">
                  <c:v>0.16041604160416043</c:v>
                </c:pt>
                <c:pt idx="1605">
                  <c:v>0.16051605160516053</c:v>
                </c:pt>
                <c:pt idx="1606">
                  <c:v>0.16061606160616063</c:v>
                </c:pt>
                <c:pt idx="1607">
                  <c:v>0.16071607160716073</c:v>
                </c:pt>
                <c:pt idx="1608">
                  <c:v>0.16081608160816083</c:v>
                </c:pt>
                <c:pt idx="1609">
                  <c:v>0.16091609160916093</c:v>
                </c:pt>
                <c:pt idx="1610">
                  <c:v>0.16101610161016103</c:v>
                </c:pt>
                <c:pt idx="1611">
                  <c:v>0.16111611161116113</c:v>
                </c:pt>
                <c:pt idx="1612">
                  <c:v>0.16121612161216123</c:v>
                </c:pt>
                <c:pt idx="1613">
                  <c:v>0.16131613161316133</c:v>
                </c:pt>
                <c:pt idx="1614">
                  <c:v>0.16141614161416143</c:v>
                </c:pt>
                <c:pt idx="1615">
                  <c:v>0.16151615161516153</c:v>
                </c:pt>
                <c:pt idx="1616">
                  <c:v>0.16161616161616163</c:v>
                </c:pt>
                <c:pt idx="1617">
                  <c:v>0.16171617161716173</c:v>
                </c:pt>
                <c:pt idx="1618">
                  <c:v>0.16181618161816183</c:v>
                </c:pt>
                <c:pt idx="1619">
                  <c:v>0.16191619161916193</c:v>
                </c:pt>
                <c:pt idx="1620">
                  <c:v>0.16201620162016203</c:v>
                </c:pt>
                <c:pt idx="1621">
                  <c:v>0.16211621162116213</c:v>
                </c:pt>
                <c:pt idx="1622">
                  <c:v>0.16221622162216223</c:v>
                </c:pt>
                <c:pt idx="1623">
                  <c:v>0.16231623162316233</c:v>
                </c:pt>
                <c:pt idx="1624">
                  <c:v>0.16241624162416243</c:v>
                </c:pt>
                <c:pt idx="1625">
                  <c:v>0.16251625162516253</c:v>
                </c:pt>
                <c:pt idx="1626">
                  <c:v>0.16261626162616263</c:v>
                </c:pt>
                <c:pt idx="1627">
                  <c:v>0.16271627162716273</c:v>
                </c:pt>
                <c:pt idx="1628">
                  <c:v>0.16281628162816283</c:v>
                </c:pt>
                <c:pt idx="1629">
                  <c:v>0.16291629162916293</c:v>
                </c:pt>
                <c:pt idx="1630">
                  <c:v>0.16301630163016304</c:v>
                </c:pt>
                <c:pt idx="1631">
                  <c:v>0.16311631163116311</c:v>
                </c:pt>
                <c:pt idx="1632">
                  <c:v>0.16321632163216321</c:v>
                </c:pt>
                <c:pt idx="1633">
                  <c:v>0.16331633163316331</c:v>
                </c:pt>
                <c:pt idx="1634">
                  <c:v>0.16341634163416341</c:v>
                </c:pt>
                <c:pt idx="1635">
                  <c:v>0.16351635163516351</c:v>
                </c:pt>
                <c:pt idx="1636">
                  <c:v>0.16361636163616361</c:v>
                </c:pt>
                <c:pt idx="1637">
                  <c:v>0.16371637163716371</c:v>
                </c:pt>
                <c:pt idx="1638">
                  <c:v>0.16381638163816381</c:v>
                </c:pt>
                <c:pt idx="1639">
                  <c:v>0.16391639163916391</c:v>
                </c:pt>
                <c:pt idx="1640">
                  <c:v>0.16401640164016401</c:v>
                </c:pt>
                <c:pt idx="1641">
                  <c:v>0.16411641164116411</c:v>
                </c:pt>
                <c:pt idx="1642">
                  <c:v>0.16421642164216421</c:v>
                </c:pt>
                <c:pt idx="1643">
                  <c:v>0.16431643164316431</c:v>
                </c:pt>
                <c:pt idx="1644">
                  <c:v>0.16441644164416441</c:v>
                </c:pt>
                <c:pt idx="1645">
                  <c:v>0.16451645164516451</c:v>
                </c:pt>
                <c:pt idx="1646">
                  <c:v>0.16461646164616461</c:v>
                </c:pt>
                <c:pt idx="1647">
                  <c:v>0.16471647164716471</c:v>
                </c:pt>
                <c:pt idx="1648">
                  <c:v>0.16481648164816481</c:v>
                </c:pt>
                <c:pt idx="1649">
                  <c:v>0.16491649164916491</c:v>
                </c:pt>
                <c:pt idx="1650">
                  <c:v>0.16501650165016502</c:v>
                </c:pt>
                <c:pt idx="1651">
                  <c:v>0.16511651165116512</c:v>
                </c:pt>
                <c:pt idx="1652">
                  <c:v>0.16521652165216522</c:v>
                </c:pt>
                <c:pt idx="1653">
                  <c:v>0.16531653165316532</c:v>
                </c:pt>
                <c:pt idx="1654">
                  <c:v>0.16541654165416542</c:v>
                </c:pt>
                <c:pt idx="1655">
                  <c:v>0.16551655165516552</c:v>
                </c:pt>
                <c:pt idx="1656">
                  <c:v>0.16561656165616562</c:v>
                </c:pt>
                <c:pt idx="1657">
                  <c:v>0.16571657165716572</c:v>
                </c:pt>
                <c:pt idx="1658">
                  <c:v>0.16581658165816582</c:v>
                </c:pt>
                <c:pt idx="1659">
                  <c:v>0.16591659165916592</c:v>
                </c:pt>
                <c:pt idx="1660">
                  <c:v>0.16601660166016602</c:v>
                </c:pt>
                <c:pt idx="1661">
                  <c:v>0.16611661166116612</c:v>
                </c:pt>
                <c:pt idx="1662">
                  <c:v>0.16621662166216622</c:v>
                </c:pt>
                <c:pt idx="1663">
                  <c:v>0.16631663166316632</c:v>
                </c:pt>
                <c:pt idx="1664">
                  <c:v>0.16641664166416642</c:v>
                </c:pt>
                <c:pt idx="1665">
                  <c:v>0.16651665166516652</c:v>
                </c:pt>
                <c:pt idx="1666">
                  <c:v>0.16661666166616662</c:v>
                </c:pt>
                <c:pt idx="1667">
                  <c:v>0.16671667166716672</c:v>
                </c:pt>
                <c:pt idx="1668">
                  <c:v>0.16681668166816682</c:v>
                </c:pt>
                <c:pt idx="1669">
                  <c:v>0.16691669166916692</c:v>
                </c:pt>
                <c:pt idx="1670">
                  <c:v>0.16701670167016702</c:v>
                </c:pt>
                <c:pt idx="1671">
                  <c:v>0.16711671167116712</c:v>
                </c:pt>
                <c:pt idx="1672">
                  <c:v>0.16721672167216722</c:v>
                </c:pt>
                <c:pt idx="1673">
                  <c:v>0.16731673167316732</c:v>
                </c:pt>
                <c:pt idx="1674">
                  <c:v>0.16741674167416742</c:v>
                </c:pt>
                <c:pt idx="1675">
                  <c:v>0.16751675167516752</c:v>
                </c:pt>
                <c:pt idx="1676">
                  <c:v>0.16761676167616762</c:v>
                </c:pt>
                <c:pt idx="1677">
                  <c:v>0.16771677167716773</c:v>
                </c:pt>
                <c:pt idx="1678">
                  <c:v>0.16781678167816783</c:v>
                </c:pt>
                <c:pt idx="1679">
                  <c:v>0.16791679167916793</c:v>
                </c:pt>
                <c:pt idx="1680">
                  <c:v>0.16801680168016803</c:v>
                </c:pt>
                <c:pt idx="1681">
                  <c:v>0.16811681168116813</c:v>
                </c:pt>
                <c:pt idx="1682">
                  <c:v>0.16821682168216823</c:v>
                </c:pt>
                <c:pt idx="1683">
                  <c:v>0.16831683168316833</c:v>
                </c:pt>
                <c:pt idx="1684">
                  <c:v>0.16841684168416843</c:v>
                </c:pt>
                <c:pt idx="1685">
                  <c:v>0.16851685168516853</c:v>
                </c:pt>
                <c:pt idx="1686">
                  <c:v>0.16861686168616863</c:v>
                </c:pt>
                <c:pt idx="1687">
                  <c:v>0.16871687168716873</c:v>
                </c:pt>
                <c:pt idx="1688">
                  <c:v>0.16881688168816883</c:v>
                </c:pt>
                <c:pt idx="1689">
                  <c:v>0.16891689168916893</c:v>
                </c:pt>
                <c:pt idx="1690">
                  <c:v>0.16901690169016903</c:v>
                </c:pt>
                <c:pt idx="1691">
                  <c:v>0.16911691169116913</c:v>
                </c:pt>
                <c:pt idx="1692">
                  <c:v>0.16921692169216923</c:v>
                </c:pt>
                <c:pt idx="1693">
                  <c:v>0.16931693169316933</c:v>
                </c:pt>
                <c:pt idx="1694">
                  <c:v>0.16941694169416943</c:v>
                </c:pt>
                <c:pt idx="1695">
                  <c:v>0.16951695169516953</c:v>
                </c:pt>
                <c:pt idx="1696">
                  <c:v>0.16961696169616963</c:v>
                </c:pt>
                <c:pt idx="1697">
                  <c:v>0.16971697169716973</c:v>
                </c:pt>
                <c:pt idx="1698">
                  <c:v>0.16981698169816983</c:v>
                </c:pt>
                <c:pt idx="1699">
                  <c:v>0.16991699169916993</c:v>
                </c:pt>
                <c:pt idx="1700">
                  <c:v>0.17001700170017003</c:v>
                </c:pt>
                <c:pt idx="1701">
                  <c:v>0.17011701170117013</c:v>
                </c:pt>
                <c:pt idx="1702">
                  <c:v>0.17021702170217023</c:v>
                </c:pt>
                <c:pt idx="1703">
                  <c:v>0.17031703170317034</c:v>
                </c:pt>
                <c:pt idx="1704">
                  <c:v>0.17041704170417044</c:v>
                </c:pt>
                <c:pt idx="1705">
                  <c:v>0.17051705170517054</c:v>
                </c:pt>
                <c:pt idx="1706">
                  <c:v>0.17061706170617064</c:v>
                </c:pt>
                <c:pt idx="1707">
                  <c:v>0.17071707170717071</c:v>
                </c:pt>
                <c:pt idx="1708">
                  <c:v>0.17081708170817081</c:v>
                </c:pt>
                <c:pt idx="1709">
                  <c:v>0.17091709170917091</c:v>
                </c:pt>
                <c:pt idx="1710">
                  <c:v>0.17101710171017101</c:v>
                </c:pt>
                <c:pt idx="1711">
                  <c:v>0.17111711171117111</c:v>
                </c:pt>
                <c:pt idx="1712">
                  <c:v>0.17121712171217121</c:v>
                </c:pt>
                <c:pt idx="1713">
                  <c:v>0.17131713171317131</c:v>
                </c:pt>
                <c:pt idx="1714">
                  <c:v>0.17141714171417141</c:v>
                </c:pt>
                <c:pt idx="1715">
                  <c:v>0.17151715171517151</c:v>
                </c:pt>
                <c:pt idx="1716">
                  <c:v>0.17161716171617161</c:v>
                </c:pt>
                <c:pt idx="1717">
                  <c:v>0.17171717171717171</c:v>
                </c:pt>
                <c:pt idx="1718">
                  <c:v>0.17181718171817181</c:v>
                </c:pt>
                <c:pt idx="1719">
                  <c:v>0.17191719171917191</c:v>
                </c:pt>
                <c:pt idx="1720">
                  <c:v>0.17201720172017201</c:v>
                </c:pt>
                <c:pt idx="1721">
                  <c:v>0.17211721172117211</c:v>
                </c:pt>
                <c:pt idx="1722">
                  <c:v>0.17221722172217221</c:v>
                </c:pt>
                <c:pt idx="1723">
                  <c:v>0.17231723172317231</c:v>
                </c:pt>
                <c:pt idx="1724">
                  <c:v>0.17241724172417242</c:v>
                </c:pt>
                <c:pt idx="1725">
                  <c:v>0.17251725172517252</c:v>
                </c:pt>
                <c:pt idx="1726">
                  <c:v>0.17261726172617262</c:v>
                </c:pt>
                <c:pt idx="1727">
                  <c:v>0.17271727172717272</c:v>
                </c:pt>
                <c:pt idx="1728">
                  <c:v>0.17281728172817282</c:v>
                </c:pt>
                <c:pt idx="1729">
                  <c:v>0.17291729172917292</c:v>
                </c:pt>
                <c:pt idx="1730">
                  <c:v>0.17301730173017302</c:v>
                </c:pt>
                <c:pt idx="1731">
                  <c:v>0.17311731173117312</c:v>
                </c:pt>
                <c:pt idx="1732">
                  <c:v>0.17321732173217322</c:v>
                </c:pt>
                <c:pt idx="1733">
                  <c:v>0.17331733173317332</c:v>
                </c:pt>
                <c:pt idx="1734">
                  <c:v>0.17341734173417342</c:v>
                </c:pt>
                <c:pt idx="1735">
                  <c:v>0.17351735173517352</c:v>
                </c:pt>
                <c:pt idx="1736">
                  <c:v>0.17361736173617362</c:v>
                </c:pt>
                <c:pt idx="1737">
                  <c:v>0.17371737173717372</c:v>
                </c:pt>
                <c:pt idx="1738">
                  <c:v>0.17381738173817382</c:v>
                </c:pt>
                <c:pt idx="1739">
                  <c:v>0.17391739173917392</c:v>
                </c:pt>
                <c:pt idx="1740">
                  <c:v>0.17401740174017402</c:v>
                </c:pt>
                <c:pt idx="1741">
                  <c:v>0.17411741174117412</c:v>
                </c:pt>
                <c:pt idx="1742">
                  <c:v>0.17421742174217422</c:v>
                </c:pt>
                <c:pt idx="1743">
                  <c:v>0.17431743174317432</c:v>
                </c:pt>
                <c:pt idx="1744">
                  <c:v>0.17441744174417442</c:v>
                </c:pt>
                <c:pt idx="1745">
                  <c:v>0.17451745174517452</c:v>
                </c:pt>
                <c:pt idx="1746">
                  <c:v>0.17461746174617462</c:v>
                </c:pt>
                <c:pt idx="1747">
                  <c:v>0.17471747174717472</c:v>
                </c:pt>
                <c:pt idx="1748">
                  <c:v>0.17481748174817482</c:v>
                </c:pt>
                <c:pt idx="1749">
                  <c:v>0.17491749174917492</c:v>
                </c:pt>
                <c:pt idx="1750">
                  <c:v>0.17501750175017503</c:v>
                </c:pt>
                <c:pt idx="1751">
                  <c:v>0.17511751175117513</c:v>
                </c:pt>
                <c:pt idx="1752">
                  <c:v>0.17521752175217523</c:v>
                </c:pt>
                <c:pt idx="1753">
                  <c:v>0.17531753175317533</c:v>
                </c:pt>
                <c:pt idx="1754">
                  <c:v>0.17541754175417543</c:v>
                </c:pt>
                <c:pt idx="1755">
                  <c:v>0.17551755175517553</c:v>
                </c:pt>
                <c:pt idx="1756">
                  <c:v>0.17561756175617563</c:v>
                </c:pt>
                <c:pt idx="1757">
                  <c:v>0.17571757175717573</c:v>
                </c:pt>
                <c:pt idx="1758">
                  <c:v>0.17581758175817583</c:v>
                </c:pt>
                <c:pt idx="1759">
                  <c:v>0.17591759175917593</c:v>
                </c:pt>
                <c:pt idx="1760">
                  <c:v>0.17601760176017603</c:v>
                </c:pt>
                <c:pt idx="1761">
                  <c:v>0.17611761176117613</c:v>
                </c:pt>
                <c:pt idx="1762">
                  <c:v>0.17621762176217623</c:v>
                </c:pt>
                <c:pt idx="1763">
                  <c:v>0.17631763176317633</c:v>
                </c:pt>
                <c:pt idx="1764">
                  <c:v>0.17641764176417643</c:v>
                </c:pt>
                <c:pt idx="1765">
                  <c:v>0.17651765176517653</c:v>
                </c:pt>
                <c:pt idx="1766">
                  <c:v>0.17661766176617663</c:v>
                </c:pt>
                <c:pt idx="1767">
                  <c:v>0.17671767176717673</c:v>
                </c:pt>
                <c:pt idx="1768">
                  <c:v>0.17681768176817683</c:v>
                </c:pt>
                <c:pt idx="1769">
                  <c:v>0.17691769176917693</c:v>
                </c:pt>
                <c:pt idx="1770">
                  <c:v>0.17701770177017703</c:v>
                </c:pt>
                <c:pt idx="1771">
                  <c:v>0.17711771177117713</c:v>
                </c:pt>
                <c:pt idx="1772">
                  <c:v>0.17721772177217723</c:v>
                </c:pt>
                <c:pt idx="1773">
                  <c:v>0.17731773177317733</c:v>
                </c:pt>
                <c:pt idx="1774">
                  <c:v>0.17741774177417743</c:v>
                </c:pt>
                <c:pt idx="1775">
                  <c:v>0.17751775177517753</c:v>
                </c:pt>
                <c:pt idx="1776">
                  <c:v>0.17761776177617764</c:v>
                </c:pt>
                <c:pt idx="1777">
                  <c:v>0.17771777177717774</c:v>
                </c:pt>
                <c:pt idx="1778">
                  <c:v>0.17781778177817784</c:v>
                </c:pt>
                <c:pt idx="1779">
                  <c:v>0.17791779177917794</c:v>
                </c:pt>
                <c:pt idx="1780">
                  <c:v>0.17801780178017804</c:v>
                </c:pt>
                <c:pt idx="1781">
                  <c:v>0.17811781178117814</c:v>
                </c:pt>
                <c:pt idx="1782">
                  <c:v>0.17821782178217824</c:v>
                </c:pt>
                <c:pt idx="1783">
                  <c:v>0.17831783178317831</c:v>
                </c:pt>
                <c:pt idx="1784">
                  <c:v>0.17841784178417841</c:v>
                </c:pt>
                <c:pt idx="1785">
                  <c:v>0.17851785178517851</c:v>
                </c:pt>
                <c:pt idx="1786">
                  <c:v>0.17861786178617861</c:v>
                </c:pt>
                <c:pt idx="1787">
                  <c:v>0.17871787178717871</c:v>
                </c:pt>
                <c:pt idx="1788">
                  <c:v>0.17881788178817881</c:v>
                </c:pt>
                <c:pt idx="1789">
                  <c:v>0.17891789178917891</c:v>
                </c:pt>
                <c:pt idx="1790">
                  <c:v>0.17901790179017901</c:v>
                </c:pt>
                <c:pt idx="1791">
                  <c:v>0.17911791179117911</c:v>
                </c:pt>
                <c:pt idx="1792">
                  <c:v>0.17921792179217921</c:v>
                </c:pt>
                <c:pt idx="1793">
                  <c:v>0.17931793179317931</c:v>
                </c:pt>
                <c:pt idx="1794">
                  <c:v>0.17941794179417941</c:v>
                </c:pt>
                <c:pt idx="1795">
                  <c:v>0.17951795179517951</c:v>
                </c:pt>
                <c:pt idx="1796">
                  <c:v>0.17961796179617961</c:v>
                </c:pt>
                <c:pt idx="1797">
                  <c:v>0.17971797179717972</c:v>
                </c:pt>
                <c:pt idx="1798">
                  <c:v>0.17981798179817982</c:v>
                </c:pt>
                <c:pt idx="1799">
                  <c:v>0.17991799179917992</c:v>
                </c:pt>
                <c:pt idx="1800">
                  <c:v>0.18001800180018002</c:v>
                </c:pt>
                <c:pt idx="1801">
                  <c:v>0.18011801180118012</c:v>
                </c:pt>
                <c:pt idx="1802">
                  <c:v>0.18021802180218022</c:v>
                </c:pt>
                <c:pt idx="1803">
                  <c:v>0.18031803180318032</c:v>
                </c:pt>
                <c:pt idx="1804">
                  <c:v>0.18041804180418042</c:v>
                </c:pt>
                <c:pt idx="1805">
                  <c:v>0.18051805180518052</c:v>
                </c:pt>
                <c:pt idx="1806">
                  <c:v>0.18061806180618062</c:v>
                </c:pt>
                <c:pt idx="1807">
                  <c:v>0.18071807180718072</c:v>
                </c:pt>
                <c:pt idx="1808">
                  <c:v>0.18081808180818082</c:v>
                </c:pt>
                <c:pt idx="1809">
                  <c:v>0.18091809180918092</c:v>
                </c:pt>
                <c:pt idx="1810">
                  <c:v>0.18101810181018102</c:v>
                </c:pt>
                <c:pt idx="1811">
                  <c:v>0.18111811181118112</c:v>
                </c:pt>
                <c:pt idx="1812">
                  <c:v>0.18121812181218122</c:v>
                </c:pt>
                <c:pt idx="1813">
                  <c:v>0.18131813181318132</c:v>
                </c:pt>
                <c:pt idx="1814">
                  <c:v>0.18141814181418142</c:v>
                </c:pt>
                <c:pt idx="1815">
                  <c:v>0.18151815181518152</c:v>
                </c:pt>
                <c:pt idx="1816">
                  <c:v>0.18161816181618162</c:v>
                </c:pt>
                <c:pt idx="1817">
                  <c:v>0.18171817181718172</c:v>
                </c:pt>
                <c:pt idx="1818">
                  <c:v>0.18181818181818182</c:v>
                </c:pt>
                <c:pt idx="1819">
                  <c:v>0.18191819181918192</c:v>
                </c:pt>
                <c:pt idx="1820">
                  <c:v>0.18201820182018202</c:v>
                </c:pt>
                <c:pt idx="1821">
                  <c:v>0.18211821182118212</c:v>
                </c:pt>
                <c:pt idx="1822">
                  <c:v>0.18221822182218222</c:v>
                </c:pt>
                <c:pt idx="1823">
                  <c:v>0.18231823182318233</c:v>
                </c:pt>
                <c:pt idx="1824">
                  <c:v>0.18241824182418243</c:v>
                </c:pt>
                <c:pt idx="1825">
                  <c:v>0.18251825182518253</c:v>
                </c:pt>
                <c:pt idx="1826">
                  <c:v>0.18261826182618263</c:v>
                </c:pt>
                <c:pt idx="1827">
                  <c:v>0.18271827182718273</c:v>
                </c:pt>
                <c:pt idx="1828">
                  <c:v>0.18281828182818283</c:v>
                </c:pt>
                <c:pt idx="1829">
                  <c:v>0.18291829182918293</c:v>
                </c:pt>
                <c:pt idx="1830">
                  <c:v>0.18301830183018303</c:v>
                </c:pt>
                <c:pt idx="1831">
                  <c:v>0.18311831183118313</c:v>
                </c:pt>
                <c:pt idx="1832">
                  <c:v>0.18321832183218323</c:v>
                </c:pt>
                <c:pt idx="1833">
                  <c:v>0.18331833183318333</c:v>
                </c:pt>
                <c:pt idx="1834">
                  <c:v>0.18341834183418343</c:v>
                </c:pt>
                <c:pt idx="1835">
                  <c:v>0.18351835183518353</c:v>
                </c:pt>
                <c:pt idx="1836">
                  <c:v>0.18361836183618363</c:v>
                </c:pt>
                <c:pt idx="1837">
                  <c:v>0.18371837183718373</c:v>
                </c:pt>
                <c:pt idx="1838">
                  <c:v>0.18381838183818383</c:v>
                </c:pt>
                <c:pt idx="1839">
                  <c:v>0.18391839183918393</c:v>
                </c:pt>
                <c:pt idx="1840">
                  <c:v>0.18401840184018403</c:v>
                </c:pt>
                <c:pt idx="1841">
                  <c:v>0.18411841184118413</c:v>
                </c:pt>
                <c:pt idx="1842">
                  <c:v>0.18421842184218423</c:v>
                </c:pt>
                <c:pt idx="1843">
                  <c:v>0.18431843184318433</c:v>
                </c:pt>
                <c:pt idx="1844">
                  <c:v>0.18441844184418443</c:v>
                </c:pt>
                <c:pt idx="1845">
                  <c:v>0.18451845184518453</c:v>
                </c:pt>
                <c:pt idx="1846">
                  <c:v>0.18461846184618463</c:v>
                </c:pt>
                <c:pt idx="1847">
                  <c:v>0.18471847184718473</c:v>
                </c:pt>
                <c:pt idx="1848">
                  <c:v>0.18481848184818483</c:v>
                </c:pt>
                <c:pt idx="1849">
                  <c:v>0.18491849184918493</c:v>
                </c:pt>
                <c:pt idx="1850">
                  <c:v>0.18501850185018504</c:v>
                </c:pt>
                <c:pt idx="1851">
                  <c:v>0.18511851185118514</c:v>
                </c:pt>
                <c:pt idx="1852">
                  <c:v>0.18521852185218524</c:v>
                </c:pt>
                <c:pt idx="1853">
                  <c:v>0.18531853185318534</c:v>
                </c:pt>
                <c:pt idx="1854">
                  <c:v>0.18541854185418544</c:v>
                </c:pt>
                <c:pt idx="1855">
                  <c:v>0.18551855185518554</c:v>
                </c:pt>
                <c:pt idx="1856">
                  <c:v>0.18561856185618564</c:v>
                </c:pt>
                <c:pt idx="1857">
                  <c:v>0.18571857185718574</c:v>
                </c:pt>
                <c:pt idx="1858">
                  <c:v>0.18581858185818584</c:v>
                </c:pt>
                <c:pt idx="1859">
                  <c:v>0.18591859185918591</c:v>
                </c:pt>
                <c:pt idx="1860">
                  <c:v>0.18601860186018601</c:v>
                </c:pt>
                <c:pt idx="1861">
                  <c:v>0.18611861186118611</c:v>
                </c:pt>
                <c:pt idx="1862">
                  <c:v>0.18621862186218621</c:v>
                </c:pt>
                <c:pt idx="1863">
                  <c:v>0.18631863186318631</c:v>
                </c:pt>
                <c:pt idx="1864">
                  <c:v>0.18641864186418641</c:v>
                </c:pt>
                <c:pt idx="1865">
                  <c:v>0.18651865186518651</c:v>
                </c:pt>
                <c:pt idx="1866">
                  <c:v>0.18661866186618661</c:v>
                </c:pt>
                <c:pt idx="1867">
                  <c:v>0.18671867186718671</c:v>
                </c:pt>
                <c:pt idx="1868">
                  <c:v>0.18681868186818681</c:v>
                </c:pt>
                <c:pt idx="1869">
                  <c:v>0.18691869186918691</c:v>
                </c:pt>
                <c:pt idx="1870">
                  <c:v>0.18701870187018702</c:v>
                </c:pt>
                <c:pt idx="1871">
                  <c:v>0.18711871187118712</c:v>
                </c:pt>
                <c:pt idx="1872">
                  <c:v>0.18721872187218722</c:v>
                </c:pt>
                <c:pt idx="1873">
                  <c:v>0.18731873187318732</c:v>
                </c:pt>
                <c:pt idx="1874">
                  <c:v>0.18741874187418742</c:v>
                </c:pt>
                <c:pt idx="1875">
                  <c:v>0.18751875187518752</c:v>
                </c:pt>
                <c:pt idx="1876">
                  <c:v>0.18761876187618762</c:v>
                </c:pt>
                <c:pt idx="1877">
                  <c:v>0.18771877187718772</c:v>
                </c:pt>
                <c:pt idx="1878">
                  <c:v>0.18781878187818782</c:v>
                </c:pt>
                <c:pt idx="1879">
                  <c:v>0.18791879187918792</c:v>
                </c:pt>
                <c:pt idx="1880">
                  <c:v>0.18801880188018802</c:v>
                </c:pt>
                <c:pt idx="1881">
                  <c:v>0.18811881188118812</c:v>
                </c:pt>
                <c:pt idx="1882">
                  <c:v>0.18821882188218822</c:v>
                </c:pt>
                <c:pt idx="1883">
                  <c:v>0.18831883188318832</c:v>
                </c:pt>
                <c:pt idx="1884">
                  <c:v>0.18841884188418842</c:v>
                </c:pt>
                <c:pt idx="1885">
                  <c:v>0.18851885188518852</c:v>
                </c:pt>
                <c:pt idx="1886">
                  <c:v>0.18861886188618862</c:v>
                </c:pt>
                <c:pt idx="1887">
                  <c:v>0.18871887188718872</c:v>
                </c:pt>
                <c:pt idx="1888">
                  <c:v>0.18881888188818882</c:v>
                </c:pt>
                <c:pt idx="1889">
                  <c:v>0.18891889188918892</c:v>
                </c:pt>
                <c:pt idx="1890">
                  <c:v>0.18901890189018902</c:v>
                </c:pt>
                <c:pt idx="1891">
                  <c:v>0.18911891189118912</c:v>
                </c:pt>
                <c:pt idx="1892">
                  <c:v>0.18921892189218922</c:v>
                </c:pt>
                <c:pt idx="1893">
                  <c:v>0.18931893189318932</c:v>
                </c:pt>
                <c:pt idx="1894">
                  <c:v>0.18941894189418942</c:v>
                </c:pt>
                <c:pt idx="1895">
                  <c:v>0.18951895189518952</c:v>
                </c:pt>
                <c:pt idx="1896">
                  <c:v>0.18961896189618963</c:v>
                </c:pt>
                <c:pt idx="1897">
                  <c:v>0.18971897189718973</c:v>
                </c:pt>
                <c:pt idx="1898">
                  <c:v>0.18981898189818983</c:v>
                </c:pt>
                <c:pt idx="1899">
                  <c:v>0.18991899189918993</c:v>
                </c:pt>
                <c:pt idx="1900">
                  <c:v>0.19001900190019003</c:v>
                </c:pt>
                <c:pt idx="1901">
                  <c:v>0.19011901190119013</c:v>
                </c:pt>
                <c:pt idx="1902">
                  <c:v>0.19021902190219023</c:v>
                </c:pt>
                <c:pt idx="1903">
                  <c:v>0.19031903190319033</c:v>
                </c:pt>
                <c:pt idx="1904">
                  <c:v>0.19041904190419043</c:v>
                </c:pt>
                <c:pt idx="1905">
                  <c:v>0.19051905190519053</c:v>
                </c:pt>
                <c:pt idx="1906">
                  <c:v>0.19061906190619063</c:v>
                </c:pt>
                <c:pt idx="1907">
                  <c:v>0.19071907190719073</c:v>
                </c:pt>
                <c:pt idx="1908">
                  <c:v>0.19081908190819083</c:v>
                </c:pt>
                <c:pt idx="1909">
                  <c:v>0.19091909190919093</c:v>
                </c:pt>
                <c:pt idx="1910">
                  <c:v>0.19101910191019103</c:v>
                </c:pt>
                <c:pt idx="1911">
                  <c:v>0.19111911191119113</c:v>
                </c:pt>
                <c:pt idx="1912">
                  <c:v>0.19121912191219123</c:v>
                </c:pt>
                <c:pt idx="1913">
                  <c:v>0.19131913191319133</c:v>
                </c:pt>
                <c:pt idx="1914">
                  <c:v>0.19141914191419143</c:v>
                </c:pt>
                <c:pt idx="1915">
                  <c:v>0.19151915191519153</c:v>
                </c:pt>
                <c:pt idx="1916">
                  <c:v>0.19161916191619163</c:v>
                </c:pt>
                <c:pt idx="1917">
                  <c:v>0.19171917191719173</c:v>
                </c:pt>
                <c:pt idx="1918">
                  <c:v>0.19181918191819183</c:v>
                </c:pt>
                <c:pt idx="1919">
                  <c:v>0.19191919191919193</c:v>
                </c:pt>
                <c:pt idx="1920">
                  <c:v>0.19201920192019203</c:v>
                </c:pt>
                <c:pt idx="1921">
                  <c:v>0.19211921192119213</c:v>
                </c:pt>
                <c:pt idx="1922">
                  <c:v>0.19221922192219223</c:v>
                </c:pt>
                <c:pt idx="1923">
                  <c:v>0.19231923192319234</c:v>
                </c:pt>
                <c:pt idx="1924">
                  <c:v>0.19241924192419244</c:v>
                </c:pt>
                <c:pt idx="1925">
                  <c:v>0.19251925192519254</c:v>
                </c:pt>
                <c:pt idx="1926">
                  <c:v>0.19261926192619264</c:v>
                </c:pt>
                <c:pt idx="1927">
                  <c:v>0.19271927192719274</c:v>
                </c:pt>
                <c:pt idx="1928">
                  <c:v>0.19281928192819284</c:v>
                </c:pt>
                <c:pt idx="1929">
                  <c:v>0.19291929192919294</c:v>
                </c:pt>
                <c:pt idx="1930">
                  <c:v>0.19301930193019304</c:v>
                </c:pt>
                <c:pt idx="1931">
                  <c:v>0.19311931193119314</c:v>
                </c:pt>
                <c:pt idx="1932">
                  <c:v>0.19321932193219324</c:v>
                </c:pt>
                <c:pt idx="1933">
                  <c:v>0.19331933193319334</c:v>
                </c:pt>
                <c:pt idx="1934">
                  <c:v>0.19341934193419344</c:v>
                </c:pt>
                <c:pt idx="1935">
                  <c:v>0.19351935193519351</c:v>
                </c:pt>
                <c:pt idx="1936">
                  <c:v>0.19361936193619361</c:v>
                </c:pt>
                <c:pt idx="1937">
                  <c:v>0.19371937193719371</c:v>
                </c:pt>
                <c:pt idx="1938">
                  <c:v>0.19381938193819381</c:v>
                </c:pt>
                <c:pt idx="1939">
                  <c:v>0.19391939193919391</c:v>
                </c:pt>
                <c:pt idx="1940">
                  <c:v>0.19401940194019401</c:v>
                </c:pt>
                <c:pt idx="1941">
                  <c:v>0.19411941194119411</c:v>
                </c:pt>
                <c:pt idx="1942">
                  <c:v>0.19421942194219421</c:v>
                </c:pt>
                <c:pt idx="1943">
                  <c:v>0.19431943194319432</c:v>
                </c:pt>
                <c:pt idx="1944">
                  <c:v>0.19441944194419442</c:v>
                </c:pt>
                <c:pt idx="1945">
                  <c:v>0.19451945194519452</c:v>
                </c:pt>
                <c:pt idx="1946">
                  <c:v>0.19461946194619462</c:v>
                </c:pt>
                <c:pt idx="1947">
                  <c:v>0.19471947194719472</c:v>
                </c:pt>
                <c:pt idx="1948">
                  <c:v>0.19481948194819482</c:v>
                </c:pt>
                <c:pt idx="1949">
                  <c:v>0.19491949194919492</c:v>
                </c:pt>
                <c:pt idx="1950">
                  <c:v>0.19501950195019502</c:v>
                </c:pt>
                <c:pt idx="1951">
                  <c:v>0.19511951195119512</c:v>
                </c:pt>
                <c:pt idx="1952">
                  <c:v>0.19521952195219522</c:v>
                </c:pt>
                <c:pt idx="1953">
                  <c:v>0.19531953195319532</c:v>
                </c:pt>
                <c:pt idx="1954">
                  <c:v>0.19541954195419542</c:v>
                </c:pt>
                <c:pt idx="1955">
                  <c:v>0.19551955195519552</c:v>
                </c:pt>
                <c:pt idx="1956">
                  <c:v>0.19561956195619562</c:v>
                </c:pt>
                <c:pt idx="1957">
                  <c:v>0.19571957195719572</c:v>
                </c:pt>
                <c:pt idx="1958">
                  <c:v>0.19581958195819582</c:v>
                </c:pt>
                <c:pt idx="1959">
                  <c:v>0.19591959195919592</c:v>
                </c:pt>
                <c:pt idx="1960">
                  <c:v>0.19601960196019602</c:v>
                </c:pt>
                <c:pt idx="1961">
                  <c:v>0.19611961196119612</c:v>
                </c:pt>
                <c:pt idx="1962">
                  <c:v>0.19621962196219622</c:v>
                </c:pt>
                <c:pt idx="1963">
                  <c:v>0.19631963196319632</c:v>
                </c:pt>
                <c:pt idx="1964">
                  <c:v>0.19641964196419642</c:v>
                </c:pt>
                <c:pt idx="1965">
                  <c:v>0.19651965196519652</c:v>
                </c:pt>
                <c:pt idx="1966">
                  <c:v>0.19661966196619662</c:v>
                </c:pt>
                <c:pt idx="1967">
                  <c:v>0.19671967196719672</c:v>
                </c:pt>
                <c:pt idx="1968">
                  <c:v>0.19681968196819682</c:v>
                </c:pt>
                <c:pt idx="1969">
                  <c:v>0.19691969196919692</c:v>
                </c:pt>
                <c:pt idx="1970">
                  <c:v>0.19701970197019703</c:v>
                </c:pt>
                <c:pt idx="1971">
                  <c:v>0.19711971197119713</c:v>
                </c:pt>
                <c:pt idx="1972">
                  <c:v>0.19721972197219723</c:v>
                </c:pt>
                <c:pt idx="1973">
                  <c:v>0.19731973197319733</c:v>
                </c:pt>
                <c:pt idx="1974">
                  <c:v>0.19741974197419743</c:v>
                </c:pt>
                <c:pt idx="1975">
                  <c:v>0.19751975197519753</c:v>
                </c:pt>
                <c:pt idx="1976">
                  <c:v>0.19761976197619763</c:v>
                </c:pt>
                <c:pt idx="1977">
                  <c:v>0.19771977197719773</c:v>
                </c:pt>
                <c:pt idx="1978">
                  <c:v>0.19781978197819783</c:v>
                </c:pt>
                <c:pt idx="1979">
                  <c:v>0.19791979197919793</c:v>
                </c:pt>
                <c:pt idx="1980">
                  <c:v>0.19801980198019803</c:v>
                </c:pt>
                <c:pt idx="1981">
                  <c:v>0.19811981198119813</c:v>
                </c:pt>
                <c:pt idx="1982">
                  <c:v>0.19821982198219823</c:v>
                </c:pt>
                <c:pt idx="1983">
                  <c:v>0.19831983198319833</c:v>
                </c:pt>
                <c:pt idx="1984">
                  <c:v>0.19841984198419843</c:v>
                </c:pt>
                <c:pt idx="1985">
                  <c:v>0.19851985198519853</c:v>
                </c:pt>
                <c:pt idx="1986">
                  <c:v>0.19861986198619863</c:v>
                </c:pt>
                <c:pt idx="1987">
                  <c:v>0.19871987198719873</c:v>
                </c:pt>
                <c:pt idx="1988">
                  <c:v>0.19881988198819883</c:v>
                </c:pt>
                <c:pt idx="1989">
                  <c:v>0.19891989198919893</c:v>
                </c:pt>
                <c:pt idx="1990">
                  <c:v>0.19901990199019903</c:v>
                </c:pt>
                <c:pt idx="1991">
                  <c:v>0.19911991199119913</c:v>
                </c:pt>
                <c:pt idx="1992">
                  <c:v>0.19921992199219923</c:v>
                </c:pt>
                <c:pt idx="1993">
                  <c:v>0.19931993199319933</c:v>
                </c:pt>
                <c:pt idx="1994">
                  <c:v>0.19941994199419943</c:v>
                </c:pt>
                <c:pt idx="1995">
                  <c:v>0.19951995199519953</c:v>
                </c:pt>
                <c:pt idx="1996">
                  <c:v>0.19961996199619964</c:v>
                </c:pt>
                <c:pt idx="1997">
                  <c:v>0.19971997199719974</c:v>
                </c:pt>
                <c:pt idx="1998">
                  <c:v>0.19981998199819984</c:v>
                </c:pt>
                <c:pt idx="1999">
                  <c:v>0.19991999199919994</c:v>
                </c:pt>
                <c:pt idx="2000">
                  <c:v>0.20002000200020004</c:v>
                </c:pt>
                <c:pt idx="2001">
                  <c:v>0.20012001200120014</c:v>
                </c:pt>
                <c:pt idx="2002">
                  <c:v>0.20022002200220024</c:v>
                </c:pt>
                <c:pt idx="2003">
                  <c:v>0.20032003200320034</c:v>
                </c:pt>
                <c:pt idx="2004">
                  <c:v>0.20042004200420044</c:v>
                </c:pt>
                <c:pt idx="2005">
                  <c:v>0.20052005200520054</c:v>
                </c:pt>
                <c:pt idx="2006">
                  <c:v>0.20062006200620064</c:v>
                </c:pt>
                <c:pt idx="2007">
                  <c:v>0.20072007200720074</c:v>
                </c:pt>
                <c:pt idx="2008">
                  <c:v>0.20082008200820084</c:v>
                </c:pt>
                <c:pt idx="2009">
                  <c:v>0.20092009200920094</c:v>
                </c:pt>
                <c:pt idx="2010">
                  <c:v>0.20102010201020104</c:v>
                </c:pt>
                <c:pt idx="2011">
                  <c:v>0.20112011201120111</c:v>
                </c:pt>
                <c:pt idx="2012">
                  <c:v>0.20122012201220121</c:v>
                </c:pt>
                <c:pt idx="2013">
                  <c:v>0.20132013201320131</c:v>
                </c:pt>
                <c:pt idx="2014">
                  <c:v>0.20142014201420141</c:v>
                </c:pt>
                <c:pt idx="2015">
                  <c:v>0.20152015201520151</c:v>
                </c:pt>
                <c:pt idx="2016">
                  <c:v>0.20162016201620162</c:v>
                </c:pt>
                <c:pt idx="2017">
                  <c:v>0.20172017201720172</c:v>
                </c:pt>
                <c:pt idx="2018">
                  <c:v>0.20182018201820182</c:v>
                </c:pt>
                <c:pt idx="2019">
                  <c:v>0.20192019201920192</c:v>
                </c:pt>
                <c:pt idx="2020">
                  <c:v>0.20202020202020202</c:v>
                </c:pt>
                <c:pt idx="2021">
                  <c:v>0.20212021202120212</c:v>
                </c:pt>
                <c:pt idx="2022">
                  <c:v>0.20222022202220222</c:v>
                </c:pt>
                <c:pt idx="2023">
                  <c:v>0.20232023202320232</c:v>
                </c:pt>
                <c:pt idx="2024">
                  <c:v>0.20242024202420242</c:v>
                </c:pt>
                <c:pt idx="2025">
                  <c:v>0.20252025202520252</c:v>
                </c:pt>
                <c:pt idx="2026">
                  <c:v>0.20262026202620262</c:v>
                </c:pt>
                <c:pt idx="2027">
                  <c:v>0.20272027202720272</c:v>
                </c:pt>
                <c:pt idx="2028">
                  <c:v>0.20282028202820282</c:v>
                </c:pt>
                <c:pt idx="2029">
                  <c:v>0.20292029202920292</c:v>
                </c:pt>
                <c:pt idx="2030">
                  <c:v>0.20302030203020302</c:v>
                </c:pt>
                <c:pt idx="2031">
                  <c:v>0.20312031203120312</c:v>
                </c:pt>
                <c:pt idx="2032">
                  <c:v>0.20322032203220322</c:v>
                </c:pt>
                <c:pt idx="2033">
                  <c:v>0.20332033203320332</c:v>
                </c:pt>
                <c:pt idx="2034">
                  <c:v>0.20342034203420342</c:v>
                </c:pt>
                <c:pt idx="2035">
                  <c:v>0.20352035203520352</c:v>
                </c:pt>
                <c:pt idx="2036">
                  <c:v>0.20362036203620362</c:v>
                </c:pt>
                <c:pt idx="2037">
                  <c:v>0.20372037203720372</c:v>
                </c:pt>
                <c:pt idx="2038">
                  <c:v>0.20382038203820382</c:v>
                </c:pt>
                <c:pt idx="2039">
                  <c:v>0.20392039203920392</c:v>
                </c:pt>
                <c:pt idx="2040">
                  <c:v>0.20402040204020402</c:v>
                </c:pt>
                <c:pt idx="2041">
                  <c:v>0.20412041204120412</c:v>
                </c:pt>
                <c:pt idx="2042">
                  <c:v>0.20422042204220422</c:v>
                </c:pt>
                <c:pt idx="2043">
                  <c:v>0.20432043204320433</c:v>
                </c:pt>
                <c:pt idx="2044">
                  <c:v>0.20442044204420443</c:v>
                </c:pt>
                <c:pt idx="2045">
                  <c:v>0.20452045204520453</c:v>
                </c:pt>
                <c:pt idx="2046">
                  <c:v>0.20462046204620463</c:v>
                </c:pt>
                <c:pt idx="2047">
                  <c:v>0.20472047204720473</c:v>
                </c:pt>
                <c:pt idx="2048">
                  <c:v>0.20482048204820483</c:v>
                </c:pt>
                <c:pt idx="2049">
                  <c:v>0.20492049204920493</c:v>
                </c:pt>
                <c:pt idx="2050">
                  <c:v>0.20502050205020503</c:v>
                </c:pt>
                <c:pt idx="2051">
                  <c:v>0.20512051205120513</c:v>
                </c:pt>
                <c:pt idx="2052">
                  <c:v>0.20522052205220523</c:v>
                </c:pt>
                <c:pt idx="2053">
                  <c:v>0.20532053205320533</c:v>
                </c:pt>
                <c:pt idx="2054">
                  <c:v>0.20542054205420543</c:v>
                </c:pt>
                <c:pt idx="2055">
                  <c:v>0.20552055205520553</c:v>
                </c:pt>
                <c:pt idx="2056">
                  <c:v>0.20562056205620563</c:v>
                </c:pt>
                <c:pt idx="2057">
                  <c:v>0.20572057205720573</c:v>
                </c:pt>
                <c:pt idx="2058">
                  <c:v>0.20582058205820583</c:v>
                </c:pt>
                <c:pt idx="2059">
                  <c:v>0.20592059205920593</c:v>
                </c:pt>
                <c:pt idx="2060">
                  <c:v>0.20602060206020603</c:v>
                </c:pt>
                <c:pt idx="2061">
                  <c:v>0.20612061206120613</c:v>
                </c:pt>
                <c:pt idx="2062">
                  <c:v>0.20622062206220623</c:v>
                </c:pt>
                <c:pt idx="2063">
                  <c:v>0.20632063206320633</c:v>
                </c:pt>
                <c:pt idx="2064">
                  <c:v>0.20642064206420643</c:v>
                </c:pt>
                <c:pt idx="2065">
                  <c:v>0.20652065206520653</c:v>
                </c:pt>
                <c:pt idx="2066">
                  <c:v>0.20662066206620663</c:v>
                </c:pt>
                <c:pt idx="2067">
                  <c:v>0.20672067206720673</c:v>
                </c:pt>
                <c:pt idx="2068">
                  <c:v>0.20682068206820683</c:v>
                </c:pt>
                <c:pt idx="2069">
                  <c:v>0.20692069206920694</c:v>
                </c:pt>
                <c:pt idx="2070">
                  <c:v>0.20702070207020704</c:v>
                </c:pt>
                <c:pt idx="2071">
                  <c:v>0.20712071207120714</c:v>
                </c:pt>
                <c:pt idx="2072">
                  <c:v>0.20722072207220724</c:v>
                </c:pt>
                <c:pt idx="2073">
                  <c:v>0.20732073207320734</c:v>
                </c:pt>
                <c:pt idx="2074">
                  <c:v>0.20742074207420744</c:v>
                </c:pt>
                <c:pt idx="2075">
                  <c:v>0.20752075207520754</c:v>
                </c:pt>
                <c:pt idx="2076">
                  <c:v>0.20762076207620764</c:v>
                </c:pt>
                <c:pt idx="2077">
                  <c:v>0.20772077207720774</c:v>
                </c:pt>
                <c:pt idx="2078">
                  <c:v>0.20782078207820784</c:v>
                </c:pt>
                <c:pt idx="2079">
                  <c:v>0.20792079207920794</c:v>
                </c:pt>
                <c:pt idx="2080">
                  <c:v>0.20802080208020804</c:v>
                </c:pt>
                <c:pt idx="2081">
                  <c:v>0.20812081208120814</c:v>
                </c:pt>
                <c:pt idx="2082">
                  <c:v>0.20822082208220824</c:v>
                </c:pt>
                <c:pt idx="2083">
                  <c:v>0.20832083208320834</c:v>
                </c:pt>
                <c:pt idx="2084">
                  <c:v>0.20842084208420844</c:v>
                </c:pt>
                <c:pt idx="2085">
                  <c:v>0.20852085208520854</c:v>
                </c:pt>
                <c:pt idx="2086">
                  <c:v>0.20862086208620861</c:v>
                </c:pt>
                <c:pt idx="2087">
                  <c:v>0.20872087208720871</c:v>
                </c:pt>
                <c:pt idx="2088">
                  <c:v>0.20882088208820881</c:v>
                </c:pt>
                <c:pt idx="2089">
                  <c:v>0.20892089208920891</c:v>
                </c:pt>
                <c:pt idx="2090">
                  <c:v>0.20902090209020902</c:v>
                </c:pt>
                <c:pt idx="2091">
                  <c:v>0.20912091209120912</c:v>
                </c:pt>
                <c:pt idx="2092">
                  <c:v>0.20922092209220922</c:v>
                </c:pt>
                <c:pt idx="2093">
                  <c:v>0.20932093209320932</c:v>
                </c:pt>
                <c:pt idx="2094">
                  <c:v>0.20942094209420942</c:v>
                </c:pt>
                <c:pt idx="2095">
                  <c:v>0.20952095209520952</c:v>
                </c:pt>
                <c:pt idx="2096">
                  <c:v>0.20962096209620962</c:v>
                </c:pt>
                <c:pt idx="2097">
                  <c:v>0.20972097209720972</c:v>
                </c:pt>
                <c:pt idx="2098">
                  <c:v>0.20982098209820982</c:v>
                </c:pt>
                <c:pt idx="2099">
                  <c:v>0.20992099209920992</c:v>
                </c:pt>
                <c:pt idx="2100">
                  <c:v>0.21002100210021002</c:v>
                </c:pt>
                <c:pt idx="2101">
                  <c:v>0.21012101210121012</c:v>
                </c:pt>
                <c:pt idx="2102">
                  <c:v>0.21022102210221022</c:v>
                </c:pt>
                <c:pt idx="2103">
                  <c:v>0.21032103210321032</c:v>
                </c:pt>
                <c:pt idx="2104">
                  <c:v>0.21042104210421042</c:v>
                </c:pt>
                <c:pt idx="2105">
                  <c:v>0.21052105210521052</c:v>
                </c:pt>
                <c:pt idx="2106">
                  <c:v>0.21062106210621062</c:v>
                </c:pt>
                <c:pt idx="2107">
                  <c:v>0.21072107210721072</c:v>
                </c:pt>
                <c:pt idx="2108">
                  <c:v>0.21082108210821082</c:v>
                </c:pt>
                <c:pt idx="2109">
                  <c:v>0.21092109210921092</c:v>
                </c:pt>
                <c:pt idx="2110">
                  <c:v>0.21102110211021102</c:v>
                </c:pt>
                <c:pt idx="2111">
                  <c:v>0.21112111211121112</c:v>
                </c:pt>
                <c:pt idx="2112">
                  <c:v>0.21122112211221122</c:v>
                </c:pt>
                <c:pt idx="2113">
                  <c:v>0.21132113211321132</c:v>
                </c:pt>
                <c:pt idx="2114">
                  <c:v>0.21142114211421142</c:v>
                </c:pt>
                <c:pt idx="2115">
                  <c:v>0.21152115211521152</c:v>
                </c:pt>
                <c:pt idx="2116">
                  <c:v>0.21162116211621163</c:v>
                </c:pt>
                <c:pt idx="2117">
                  <c:v>0.21172117211721173</c:v>
                </c:pt>
                <c:pt idx="2118">
                  <c:v>0.21182118211821183</c:v>
                </c:pt>
                <c:pt idx="2119">
                  <c:v>0.21192119211921193</c:v>
                </c:pt>
                <c:pt idx="2120">
                  <c:v>0.21202120212021203</c:v>
                </c:pt>
                <c:pt idx="2121">
                  <c:v>0.21212121212121213</c:v>
                </c:pt>
                <c:pt idx="2122">
                  <c:v>0.21222122212221223</c:v>
                </c:pt>
                <c:pt idx="2123">
                  <c:v>0.21232123212321233</c:v>
                </c:pt>
                <c:pt idx="2124">
                  <c:v>0.21242124212421243</c:v>
                </c:pt>
                <c:pt idx="2125">
                  <c:v>0.21252125212521253</c:v>
                </c:pt>
                <c:pt idx="2126">
                  <c:v>0.21262126212621263</c:v>
                </c:pt>
                <c:pt idx="2127">
                  <c:v>0.21272127212721273</c:v>
                </c:pt>
                <c:pt idx="2128">
                  <c:v>0.21282128212821283</c:v>
                </c:pt>
                <c:pt idx="2129">
                  <c:v>0.21292129212921293</c:v>
                </c:pt>
                <c:pt idx="2130">
                  <c:v>0.21302130213021303</c:v>
                </c:pt>
                <c:pt idx="2131">
                  <c:v>0.21312131213121313</c:v>
                </c:pt>
                <c:pt idx="2132">
                  <c:v>0.21322132213221323</c:v>
                </c:pt>
                <c:pt idx="2133">
                  <c:v>0.21332133213321333</c:v>
                </c:pt>
                <c:pt idx="2134">
                  <c:v>0.21342134213421343</c:v>
                </c:pt>
                <c:pt idx="2135">
                  <c:v>0.21352135213521353</c:v>
                </c:pt>
                <c:pt idx="2136">
                  <c:v>0.21362136213621363</c:v>
                </c:pt>
                <c:pt idx="2137">
                  <c:v>0.21372137213721373</c:v>
                </c:pt>
                <c:pt idx="2138">
                  <c:v>0.21382138213821383</c:v>
                </c:pt>
                <c:pt idx="2139">
                  <c:v>0.21392139213921393</c:v>
                </c:pt>
                <c:pt idx="2140">
                  <c:v>0.21402140214021403</c:v>
                </c:pt>
                <c:pt idx="2141">
                  <c:v>0.21412141214121413</c:v>
                </c:pt>
                <c:pt idx="2142">
                  <c:v>0.21422142214221424</c:v>
                </c:pt>
                <c:pt idx="2143">
                  <c:v>0.21432143214321434</c:v>
                </c:pt>
                <c:pt idx="2144">
                  <c:v>0.21442144214421444</c:v>
                </c:pt>
                <c:pt idx="2145">
                  <c:v>0.21452145214521454</c:v>
                </c:pt>
                <c:pt idx="2146">
                  <c:v>0.21462146214621464</c:v>
                </c:pt>
                <c:pt idx="2147">
                  <c:v>0.21472147214721474</c:v>
                </c:pt>
                <c:pt idx="2148">
                  <c:v>0.21482148214821484</c:v>
                </c:pt>
                <c:pt idx="2149">
                  <c:v>0.21492149214921494</c:v>
                </c:pt>
                <c:pt idx="2150">
                  <c:v>0.21502150215021504</c:v>
                </c:pt>
                <c:pt idx="2151">
                  <c:v>0.21512151215121514</c:v>
                </c:pt>
                <c:pt idx="2152">
                  <c:v>0.21522152215221524</c:v>
                </c:pt>
                <c:pt idx="2153">
                  <c:v>0.21532153215321534</c:v>
                </c:pt>
                <c:pt idx="2154">
                  <c:v>0.21542154215421544</c:v>
                </c:pt>
                <c:pt idx="2155">
                  <c:v>0.21552155215521554</c:v>
                </c:pt>
                <c:pt idx="2156">
                  <c:v>0.21562156215621564</c:v>
                </c:pt>
                <c:pt idx="2157">
                  <c:v>0.21572157215721574</c:v>
                </c:pt>
                <c:pt idx="2158">
                  <c:v>0.21582158215821584</c:v>
                </c:pt>
                <c:pt idx="2159">
                  <c:v>0.21592159215921594</c:v>
                </c:pt>
                <c:pt idx="2160">
                  <c:v>0.21602160216021604</c:v>
                </c:pt>
                <c:pt idx="2161">
                  <c:v>0.21612161216121614</c:v>
                </c:pt>
                <c:pt idx="2162">
                  <c:v>0.21622162216221621</c:v>
                </c:pt>
                <c:pt idx="2163">
                  <c:v>0.21632163216321632</c:v>
                </c:pt>
                <c:pt idx="2164">
                  <c:v>0.21642164216421642</c:v>
                </c:pt>
                <c:pt idx="2165">
                  <c:v>0.21652165216521652</c:v>
                </c:pt>
                <c:pt idx="2166">
                  <c:v>0.21662166216621662</c:v>
                </c:pt>
                <c:pt idx="2167">
                  <c:v>0.21672167216721672</c:v>
                </c:pt>
                <c:pt idx="2168">
                  <c:v>0.21682168216821682</c:v>
                </c:pt>
                <c:pt idx="2169">
                  <c:v>0.21692169216921692</c:v>
                </c:pt>
                <c:pt idx="2170">
                  <c:v>0.21702170217021702</c:v>
                </c:pt>
                <c:pt idx="2171">
                  <c:v>0.21712171217121712</c:v>
                </c:pt>
                <c:pt idx="2172">
                  <c:v>0.21722172217221722</c:v>
                </c:pt>
                <c:pt idx="2173">
                  <c:v>0.21732173217321732</c:v>
                </c:pt>
                <c:pt idx="2174">
                  <c:v>0.21742174217421742</c:v>
                </c:pt>
                <c:pt idx="2175">
                  <c:v>0.21752175217521752</c:v>
                </c:pt>
                <c:pt idx="2176">
                  <c:v>0.21762176217621762</c:v>
                </c:pt>
                <c:pt idx="2177">
                  <c:v>0.21772177217721772</c:v>
                </c:pt>
                <c:pt idx="2178">
                  <c:v>0.21782178217821782</c:v>
                </c:pt>
                <c:pt idx="2179">
                  <c:v>0.21792179217921792</c:v>
                </c:pt>
                <c:pt idx="2180">
                  <c:v>0.21802180218021802</c:v>
                </c:pt>
                <c:pt idx="2181">
                  <c:v>0.21812181218121812</c:v>
                </c:pt>
                <c:pt idx="2182">
                  <c:v>0.21822182218221822</c:v>
                </c:pt>
                <c:pt idx="2183">
                  <c:v>0.21832183218321832</c:v>
                </c:pt>
                <c:pt idx="2184">
                  <c:v>0.21842184218421842</c:v>
                </c:pt>
                <c:pt idx="2185">
                  <c:v>0.21852185218521852</c:v>
                </c:pt>
                <c:pt idx="2186">
                  <c:v>0.21862186218621862</c:v>
                </c:pt>
                <c:pt idx="2187">
                  <c:v>0.21872187218721872</c:v>
                </c:pt>
                <c:pt idx="2188">
                  <c:v>0.21882188218821882</c:v>
                </c:pt>
                <c:pt idx="2189">
                  <c:v>0.21892189218921893</c:v>
                </c:pt>
                <c:pt idx="2190">
                  <c:v>0.21902190219021903</c:v>
                </c:pt>
                <c:pt idx="2191">
                  <c:v>0.21912191219121913</c:v>
                </c:pt>
                <c:pt idx="2192">
                  <c:v>0.21922192219221923</c:v>
                </c:pt>
                <c:pt idx="2193">
                  <c:v>0.21932193219321933</c:v>
                </c:pt>
                <c:pt idx="2194">
                  <c:v>0.21942194219421943</c:v>
                </c:pt>
                <c:pt idx="2195">
                  <c:v>0.21952195219521953</c:v>
                </c:pt>
                <c:pt idx="2196">
                  <c:v>0.21962196219621963</c:v>
                </c:pt>
                <c:pt idx="2197">
                  <c:v>0.21972197219721973</c:v>
                </c:pt>
                <c:pt idx="2198">
                  <c:v>0.21982198219821983</c:v>
                </c:pt>
                <c:pt idx="2199">
                  <c:v>0.21992199219921993</c:v>
                </c:pt>
                <c:pt idx="2200">
                  <c:v>0.22002200220022003</c:v>
                </c:pt>
                <c:pt idx="2201">
                  <c:v>0.22012201220122013</c:v>
                </c:pt>
                <c:pt idx="2202">
                  <c:v>0.22022202220222023</c:v>
                </c:pt>
                <c:pt idx="2203">
                  <c:v>0.22032203220322033</c:v>
                </c:pt>
                <c:pt idx="2204">
                  <c:v>0.22042204220422043</c:v>
                </c:pt>
                <c:pt idx="2205">
                  <c:v>0.22052205220522053</c:v>
                </c:pt>
                <c:pt idx="2206">
                  <c:v>0.22062206220622063</c:v>
                </c:pt>
                <c:pt idx="2207">
                  <c:v>0.22072207220722073</c:v>
                </c:pt>
                <c:pt idx="2208">
                  <c:v>0.22082208220822083</c:v>
                </c:pt>
                <c:pt idx="2209">
                  <c:v>0.22092209220922093</c:v>
                </c:pt>
                <c:pt idx="2210">
                  <c:v>0.22102210221022103</c:v>
                </c:pt>
                <c:pt idx="2211">
                  <c:v>0.22112211221122113</c:v>
                </c:pt>
                <c:pt idx="2212">
                  <c:v>0.22122212221222123</c:v>
                </c:pt>
                <c:pt idx="2213">
                  <c:v>0.22132213221322133</c:v>
                </c:pt>
                <c:pt idx="2214">
                  <c:v>0.22142214221422143</c:v>
                </c:pt>
                <c:pt idx="2215">
                  <c:v>0.22152215221522153</c:v>
                </c:pt>
                <c:pt idx="2216">
                  <c:v>0.22162216221622164</c:v>
                </c:pt>
                <c:pt idx="2217">
                  <c:v>0.22172217221722174</c:v>
                </c:pt>
                <c:pt idx="2218">
                  <c:v>0.22182218221822184</c:v>
                </c:pt>
                <c:pt idx="2219">
                  <c:v>0.22192219221922194</c:v>
                </c:pt>
                <c:pt idx="2220">
                  <c:v>0.22202220222022204</c:v>
                </c:pt>
                <c:pt idx="2221">
                  <c:v>0.22212221222122214</c:v>
                </c:pt>
                <c:pt idx="2222">
                  <c:v>0.22222222222222224</c:v>
                </c:pt>
                <c:pt idx="2223">
                  <c:v>0.22232223222322234</c:v>
                </c:pt>
                <c:pt idx="2224">
                  <c:v>0.22242224222422244</c:v>
                </c:pt>
                <c:pt idx="2225">
                  <c:v>0.22252225222522254</c:v>
                </c:pt>
                <c:pt idx="2226">
                  <c:v>0.22262226222622264</c:v>
                </c:pt>
                <c:pt idx="2227">
                  <c:v>0.22272227222722274</c:v>
                </c:pt>
                <c:pt idx="2228">
                  <c:v>0.22282228222822284</c:v>
                </c:pt>
                <c:pt idx="2229">
                  <c:v>0.22292229222922294</c:v>
                </c:pt>
                <c:pt idx="2230">
                  <c:v>0.22302230223022304</c:v>
                </c:pt>
                <c:pt idx="2231">
                  <c:v>0.22312231223122314</c:v>
                </c:pt>
                <c:pt idx="2232">
                  <c:v>0.22322232223222324</c:v>
                </c:pt>
                <c:pt idx="2233">
                  <c:v>0.22332233223322334</c:v>
                </c:pt>
                <c:pt idx="2234">
                  <c:v>0.22342234223422344</c:v>
                </c:pt>
                <c:pt idx="2235">
                  <c:v>0.22352235223522354</c:v>
                </c:pt>
                <c:pt idx="2236">
                  <c:v>0.22362236223622364</c:v>
                </c:pt>
                <c:pt idx="2237">
                  <c:v>0.22372237223722374</c:v>
                </c:pt>
                <c:pt idx="2238">
                  <c:v>0.22382238223822382</c:v>
                </c:pt>
                <c:pt idx="2239">
                  <c:v>0.22392239223922392</c:v>
                </c:pt>
                <c:pt idx="2240">
                  <c:v>0.22402240224022402</c:v>
                </c:pt>
                <c:pt idx="2241">
                  <c:v>0.22412241224122412</c:v>
                </c:pt>
                <c:pt idx="2242">
                  <c:v>0.22422242224222422</c:v>
                </c:pt>
                <c:pt idx="2243">
                  <c:v>0.22432243224322432</c:v>
                </c:pt>
                <c:pt idx="2244">
                  <c:v>0.22442244224422442</c:v>
                </c:pt>
                <c:pt idx="2245">
                  <c:v>0.22452245224522452</c:v>
                </c:pt>
                <c:pt idx="2246">
                  <c:v>0.22462246224622462</c:v>
                </c:pt>
                <c:pt idx="2247">
                  <c:v>0.22472247224722472</c:v>
                </c:pt>
                <c:pt idx="2248">
                  <c:v>0.22482248224822482</c:v>
                </c:pt>
                <c:pt idx="2249">
                  <c:v>0.22492249224922492</c:v>
                </c:pt>
                <c:pt idx="2250">
                  <c:v>0.22502250225022502</c:v>
                </c:pt>
                <c:pt idx="2251">
                  <c:v>0.22512251225122512</c:v>
                </c:pt>
                <c:pt idx="2252">
                  <c:v>0.22522252225222522</c:v>
                </c:pt>
                <c:pt idx="2253">
                  <c:v>0.22532253225322532</c:v>
                </c:pt>
                <c:pt idx="2254">
                  <c:v>0.22542254225422542</c:v>
                </c:pt>
                <c:pt idx="2255">
                  <c:v>0.22552255225522552</c:v>
                </c:pt>
                <c:pt idx="2256">
                  <c:v>0.22562256225622562</c:v>
                </c:pt>
                <c:pt idx="2257">
                  <c:v>0.22572257225722572</c:v>
                </c:pt>
                <c:pt idx="2258">
                  <c:v>0.22582258225822582</c:v>
                </c:pt>
                <c:pt idx="2259">
                  <c:v>0.22592259225922592</c:v>
                </c:pt>
                <c:pt idx="2260">
                  <c:v>0.22602260226022602</c:v>
                </c:pt>
                <c:pt idx="2261">
                  <c:v>0.22612261226122612</c:v>
                </c:pt>
                <c:pt idx="2262">
                  <c:v>0.22622262226222623</c:v>
                </c:pt>
                <c:pt idx="2263">
                  <c:v>0.22632263226322633</c:v>
                </c:pt>
                <c:pt idx="2264">
                  <c:v>0.22642264226422643</c:v>
                </c:pt>
                <c:pt idx="2265">
                  <c:v>0.22652265226522653</c:v>
                </c:pt>
                <c:pt idx="2266">
                  <c:v>0.22662266226622663</c:v>
                </c:pt>
                <c:pt idx="2267">
                  <c:v>0.22672267226722673</c:v>
                </c:pt>
                <c:pt idx="2268">
                  <c:v>0.22682268226822683</c:v>
                </c:pt>
                <c:pt idx="2269">
                  <c:v>0.22692269226922693</c:v>
                </c:pt>
                <c:pt idx="2270">
                  <c:v>0.22702270227022703</c:v>
                </c:pt>
                <c:pt idx="2271">
                  <c:v>0.22712271227122713</c:v>
                </c:pt>
                <c:pt idx="2272">
                  <c:v>0.22722272227222723</c:v>
                </c:pt>
                <c:pt idx="2273">
                  <c:v>0.22732273227322733</c:v>
                </c:pt>
                <c:pt idx="2274">
                  <c:v>0.22742274227422743</c:v>
                </c:pt>
                <c:pt idx="2275">
                  <c:v>0.22752275227522753</c:v>
                </c:pt>
                <c:pt idx="2276">
                  <c:v>0.22762276227622763</c:v>
                </c:pt>
                <c:pt idx="2277">
                  <c:v>0.22772277227722773</c:v>
                </c:pt>
                <c:pt idx="2278">
                  <c:v>0.22782278227822783</c:v>
                </c:pt>
                <c:pt idx="2279">
                  <c:v>0.22792279227922793</c:v>
                </c:pt>
                <c:pt idx="2280">
                  <c:v>0.22802280228022803</c:v>
                </c:pt>
                <c:pt idx="2281">
                  <c:v>0.22812281228122813</c:v>
                </c:pt>
                <c:pt idx="2282">
                  <c:v>0.22822282228222823</c:v>
                </c:pt>
                <c:pt idx="2283">
                  <c:v>0.22832283228322833</c:v>
                </c:pt>
                <c:pt idx="2284">
                  <c:v>0.22842284228422843</c:v>
                </c:pt>
                <c:pt idx="2285">
                  <c:v>0.22852285228522853</c:v>
                </c:pt>
                <c:pt idx="2286">
                  <c:v>0.22862286228622863</c:v>
                </c:pt>
                <c:pt idx="2287">
                  <c:v>0.22872287228722873</c:v>
                </c:pt>
                <c:pt idx="2288">
                  <c:v>0.22882288228822883</c:v>
                </c:pt>
                <c:pt idx="2289">
                  <c:v>0.22892289228922894</c:v>
                </c:pt>
                <c:pt idx="2290">
                  <c:v>0.22902290229022904</c:v>
                </c:pt>
                <c:pt idx="2291">
                  <c:v>0.22912291229122914</c:v>
                </c:pt>
                <c:pt idx="2292">
                  <c:v>0.22922292229222924</c:v>
                </c:pt>
                <c:pt idx="2293">
                  <c:v>0.22932293229322934</c:v>
                </c:pt>
                <c:pt idx="2294">
                  <c:v>0.22942294229422944</c:v>
                </c:pt>
                <c:pt idx="2295">
                  <c:v>0.22952295229522954</c:v>
                </c:pt>
                <c:pt idx="2296">
                  <c:v>0.22962296229622964</c:v>
                </c:pt>
                <c:pt idx="2297">
                  <c:v>0.22972297229722974</c:v>
                </c:pt>
                <c:pt idx="2298">
                  <c:v>0.22982298229822984</c:v>
                </c:pt>
                <c:pt idx="2299">
                  <c:v>0.22992299229922994</c:v>
                </c:pt>
                <c:pt idx="2300">
                  <c:v>0.23002300230023004</c:v>
                </c:pt>
                <c:pt idx="2301">
                  <c:v>0.23012301230123014</c:v>
                </c:pt>
                <c:pt idx="2302">
                  <c:v>0.23022302230223024</c:v>
                </c:pt>
                <c:pt idx="2303">
                  <c:v>0.23032303230323034</c:v>
                </c:pt>
                <c:pt idx="2304">
                  <c:v>0.23042304230423044</c:v>
                </c:pt>
                <c:pt idx="2305">
                  <c:v>0.23052305230523054</c:v>
                </c:pt>
                <c:pt idx="2306">
                  <c:v>0.23062306230623064</c:v>
                </c:pt>
                <c:pt idx="2307">
                  <c:v>0.23072307230723074</c:v>
                </c:pt>
                <c:pt idx="2308">
                  <c:v>0.23082308230823084</c:v>
                </c:pt>
                <c:pt idx="2309">
                  <c:v>0.23092309230923094</c:v>
                </c:pt>
                <c:pt idx="2310">
                  <c:v>0.23102310231023104</c:v>
                </c:pt>
                <c:pt idx="2311">
                  <c:v>0.23112311231123114</c:v>
                </c:pt>
                <c:pt idx="2312">
                  <c:v>0.23122312231223124</c:v>
                </c:pt>
                <c:pt idx="2313">
                  <c:v>0.23132313231323134</c:v>
                </c:pt>
                <c:pt idx="2314">
                  <c:v>0.23142314231423142</c:v>
                </c:pt>
                <c:pt idx="2315">
                  <c:v>0.23152315231523152</c:v>
                </c:pt>
                <c:pt idx="2316">
                  <c:v>0.23162316231623162</c:v>
                </c:pt>
                <c:pt idx="2317">
                  <c:v>0.23172317231723172</c:v>
                </c:pt>
                <c:pt idx="2318">
                  <c:v>0.23182318231823182</c:v>
                </c:pt>
                <c:pt idx="2319">
                  <c:v>0.23192319231923192</c:v>
                </c:pt>
                <c:pt idx="2320">
                  <c:v>0.23202320232023202</c:v>
                </c:pt>
                <c:pt idx="2321">
                  <c:v>0.23212321232123212</c:v>
                </c:pt>
                <c:pt idx="2322">
                  <c:v>0.23222322232223222</c:v>
                </c:pt>
                <c:pt idx="2323">
                  <c:v>0.23232323232323232</c:v>
                </c:pt>
                <c:pt idx="2324">
                  <c:v>0.23242324232423242</c:v>
                </c:pt>
                <c:pt idx="2325">
                  <c:v>0.23252325232523252</c:v>
                </c:pt>
                <c:pt idx="2326">
                  <c:v>0.23262326232623262</c:v>
                </c:pt>
                <c:pt idx="2327">
                  <c:v>0.23272327232723272</c:v>
                </c:pt>
                <c:pt idx="2328">
                  <c:v>0.23282328232823282</c:v>
                </c:pt>
                <c:pt idx="2329">
                  <c:v>0.23292329232923292</c:v>
                </c:pt>
                <c:pt idx="2330">
                  <c:v>0.23302330233023302</c:v>
                </c:pt>
                <c:pt idx="2331">
                  <c:v>0.23312331233123312</c:v>
                </c:pt>
                <c:pt idx="2332">
                  <c:v>0.23322332233223322</c:v>
                </c:pt>
                <c:pt idx="2333">
                  <c:v>0.23332333233323332</c:v>
                </c:pt>
                <c:pt idx="2334">
                  <c:v>0.23342334233423342</c:v>
                </c:pt>
                <c:pt idx="2335">
                  <c:v>0.23352335233523352</c:v>
                </c:pt>
                <c:pt idx="2336">
                  <c:v>0.23362336233623363</c:v>
                </c:pt>
                <c:pt idx="2337">
                  <c:v>0.23372337233723373</c:v>
                </c:pt>
                <c:pt idx="2338">
                  <c:v>0.23382338233823383</c:v>
                </c:pt>
                <c:pt idx="2339">
                  <c:v>0.23392339233923393</c:v>
                </c:pt>
                <c:pt idx="2340">
                  <c:v>0.23402340234023403</c:v>
                </c:pt>
                <c:pt idx="2341">
                  <c:v>0.23412341234123413</c:v>
                </c:pt>
                <c:pt idx="2342">
                  <c:v>0.23422342234223423</c:v>
                </c:pt>
                <c:pt idx="2343">
                  <c:v>0.23432343234323433</c:v>
                </c:pt>
                <c:pt idx="2344">
                  <c:v>0.23442344234423443</c:v>
                </c:pt>
                <c:pt idx="2345">
                  <c:v>0.23452345234523453</c:v>
                </c:pt>
                <c:pt idx="2346">
                  <c:v>0.23462346234623463</c:v>
                </c:pt>
                <c:pt idx="2347">
                  <c:v>0.23472347234723473</c:v>
                </c:pt>
                <c:pt idx="2348">
                  <c:v>0.23482348234823483</c:v>
                </c:pt>
                <c:pt idx="2349">
                  <c:v>0.23492349234923493</c:v>
                </c:pt>
                <c:pt idx="2350">
                  <c:v>0.23502350235023503</c:v>
                </c:pt>
                <c:pt idx="2351">
                  <c:v>0.23512351235123513</c:v>
                </c:pt>
                <c:pt idx="2352">
                  <c:v>0.23522352235223523</c:v>
                </c:pt>
                <c:pt idx="2353">
                  <c:v>0.23532353235323533</c:v>
                </c:pt>
                <c:pt idx="2354">
                  <c:v>0.23542354235423543</c:v>
                </c:pt>
                <c:pt idx="2355">
                  <c:v>0.23552355235523553</c:v>
                </c:pt>
                <c:pt idx="2356">
                  <c:v>0.23562356235623563</c:v>
                </c:pt>
                <c:pt idx="2357">
                  <c:v>0.23572357235723573</c:v>
                </c:pt>
                <c:pt idx="2358">
                  <c:v>0.23582358235823583</c:v>
                </c:pt>
                <c:pt idx="2359">
                  <c:v>0.23592359235923593</c:v>
                </c:pt>
                <c:pt idx="2360">
                  <c:v>0.23602360236023603</c:v>
                </c:pt>
                <c:pt idx="2361">
                  <c:v>0.23612361236123613</c:v>
                </c:pt>
                <c:pt idx="2362">
                  <c:v>0.23622362236223624</c:v>
                </c:pt>
                <c:pt idx="2363">
                  <c:v>0.23632363236323634</c:v>
                </c:pt>
                <c:pt idx="2364">
                  <c:v>0.23642364236423644</c:v>
                </c:pt>
                <c:pt idx="2365">
                  <c:v>0.23652365236523654</c:v>
                </c:pt>
                <c:pt idx="2366">
                  <c:v>0.23662366236623664</c:v>
                </c:pt>
                <c:pt idx="2367">
                  <c:v>0.23672367236723674</c:v>
                </c:pt>
                <c:pt idx="2368">
                  <c:v>0.23682368236823684</c:v>
                </c:pt>
                <c:pt idx="2369">
                  <c:v>0.23692369236923694</c:v>
                </c:pt>
                <c:pt idx="2370">
                  <c:v>0.23702370237023704</c:v>
                </c:pt>
                <c:pt idx="2371">
                  <c:v>0.23712371237123714</c:v>
                </c:pt>
                <c:pt idx="2372">
                  <c:v>0.23722372237223724</c:v>
                </c:pt>
                <c:pt idx="2373">
                  <c:v>0.23732373237323734</c:v>
                </c:pt>
                <c:pt idx="2374">
                  <c:v>0.23742374237423744</c:v>
                </c:pt>
                <c:pt idx="2375">
                  <c:v>0.23752375237523754</c:v>
                </c:pt>
                <c:pt idx="2376">
                  <c:v>0.23762376237623764</c:v>
                </c:pt>
                <c:pt idx="2377">
                  <c:v>0.23772377237723774</c:v>
                </c:pt>
                <c:pt idx="2378">
                  <c:v>0.23782378237823784</c:v>
                </c:pt>
                <c:pt idx="2379">
                  <c:v>0.23792379237923794</c:v>
                </c:pt>
                <c:pt idx="2380">
                  <c:v>0.23802380238023804</c:v>
                </c:pt>
                <c:pt idx="2381">
                  <c:v>0.23812381238123814</c:v>
                </c:pt>
                <c:pt idx="2382">
                  <c:v>0.23822382238223824</c:v>
                </c:pt>
                <c:pt idx="2383">
                  <c:v>0.23832383238323834</c:v>
                </c:pt>
                <c:pt idx="2384">
                  <c:v>0.23842384238423844</c:v>
                </c:pt>
                <c:pt idx="2385">
                  <c:v>0.23852385238523854</c:v>
                </c:pt>
                <c:pt idx="2386">
                  <c:v>0.23862386238623864</c:v>
                </c:pt>
                <c:pt idx="2387">
                  <c:v>0.23872387238723874</c:v>
                </c:pt>
                <c:pt idx="2388">
                  <c:v>0.23882388238823885</c:v>
                </c:pt>
                <c:pt idx="2389">
                  <c:v>0.23892389238923895</c:v>
                </c:pt>
                <c:pt idx="2390">
                  <c:v>0.23902390239023902</c:v>
                </c:pt>
                <c:pt idx="2391">
                  <c:v>0.23912391239123912</c:v>
                </c:pt>
                <c:pt idx="2392">
                  <c:v>0.23922392239223922</c:v>
                </c:pt>
                <c:pt idx="2393">
                  <c:v>0.23932393239323932</c:v>
                </c:pt>
                <c:pt idx="2394">
                  <c:v>0.23942394239423942</c:v>
                </c:pt>
                <c:pt idx="2395">
                  <c:v>0.23952395239523952</c:v>
                </c:pt>
                <c:pt idx="2396">
                  <c:v>0.23962396239623962</c:v>
                </c:pt>
                <c:pt idx="2397">
                  <c:v>0.23972397239723972</c:v>
                </c:pt>
                <c:pt idx="2398">
                  <c:v>0.23982398239823982</c:v>
                </c:pt>
                <c:pt idx="2399">
                  <c:v>0.23992399239923992</c:v>
                </c:pt>
                <c:pt idx="2400">
                  <c:v>0.24002400240024002</c:v>
                </c:pt>
                <c:pt idx="2401">
                  <c:v>0.24012401240124012</c:v>
                </c:pt>
                <c:pt idx="2402">
                  <c:v>0.24022402240224022</c:v>
                </c:pt>
                <c:pt idx="2403">
                  <c:v>0.24032403240324032</c:v>
                </c:pt>
                <c:pt idx="2404">
                  <c:v>0.24042404240424042</c:v>
                </c:pt>
                <c:pt idx="2405">
                  <c:v>0.24052405240524052</c:v>
                </c:pt>
                <c:pt idx="2406">
                  <c:v>0.24062406240624062</c:v>
                </c:pt>
                <c:pt idx="2407">
                  <c:v>0.24072407240724072</c:v>
                </c:pt>
                <c:pt idx="2408">
                  <c:v>0.24082408240824082</c:v>
                </c:pt>
                <c:pt idx="2409">
                  <c:v>0.24092409240924093</c:v>
                </c:pt>
                <c:pt idx="2410">
                  <c:v>0.24102410241024103</c:v>
                </c:pt>
                <c:pt idx="2411">
                  <c:v>0.24112411241124113</c:v>
                </c:pt>
                <c:pt idx="2412">
                  <c:v>0.24122412241224123</c:v>
                </c:pt>
                <c:pt idx="2413">
                  <c:v>0.24132413241324133</c:v>
                </c:pt>
                <c:pt idx="2414">
                  <c:v>0.24142414241424143</c:v>
                </c:pt>
                <c:pt idx="2415">
                  <c:v>0.24152415241524153</c:v>
                </c:pt>
                <c:pt idx="2416">
                  <c:v>0.24162416241624163</c:v>
                </c:pt>
                <c:pt idx="2417">
                  <c:v>0.24172417241724173</c:v>
                </c:pt>
                <c:pt idx="2418">
                  <c:v>0.24182418241824183</c:v>
                </c:pt>
                <c:pt idx="2419">
                  <c:v>0.24192419241924193</c:v>
                </c:pt>
                <c:pt idx="2420">
                  <c:v>0.24202420242024203</c:v>
                </c:pt>
                <c:pt idx="2421">
                  <c:v>0.24212421242124213</c:v>
                </c:pt>
                <c:pt idx="2422">
                  <c:v>0.24222422242224223</c:v>
                </c:pt>
                <c:pt idx="2423">
                  <c:v>0.24232423242324233</c:v>
                </c:pt>
                <c:pt idx="2424">
                  <c:v>0.24242424242424243</c:v>
                </c:pt>
                <c:pt idx="2425">
                  <c:v>0.24252425242524253</c:v>
                </c:pt>
                <c:pt idx="2426">
                  <c:v>0.24262426242624263</c:v>
                </c:pt>
                <c:pt idx="2427">
                  <c:v>0.24272427242724273</c:v>
                </c:pt>
                <c:pt idx="2428">
                  <c:v>0.24282428242824283</c:v>
                </c:pt>
                <c:pt idx="2429">
                  <c:v>0.24292429242924293</c:v>
                </c:pt>
                <c:pt idx="2430">
                  <c:v>0.24302430243024303</c:v>
                </c:pt>
                <c:pt idx="2431">
                  <c:v>0.24312431243124313</c:v>
                </c:pt>
                <c:pt idx="2432">
                  <c:v>0.24322432243224323</c:v>
                </c:pt>
                <c:pt idx="2433">
                  <c:v>0.24332433243324333</c:v>
                </c:pt>
                <c:pt idx="2434">
                  <c:v>0.24342434243424343</c:v>
                </c:pt>
                <c:pt idx="2435">
                  <c:v>0.24352435243524354</c:v>
                </c:pt>
                <c:pt idx="2436">
                  <c:v>0.24362436243624364</c:v>
                </c:pt>
                <c:pt idx="2437">
                  <c:v>0.24372437243724374</c:v>
                </c:pt>
                <c:pt idx="2438">
                  <c:v>0.24382438243824384</c:v>
                </c:pt>
                <c:pt idx="2439">
                  <c:v>0.24392439243924394</c:v>
                </c:pt>
                <c:pt idx="2440">
                  <c:v>0.24402440244024404</c:v>
                </c:pt>
                <c:pt idx="2441">
                  <c:v>0.24412441244124414</c:v>
                </c:pt>
                <c:pt idx="2442">
                  <c:v>0.24422442244224424</c:v>
                </c:pt>
                <c:pt idx="2443">
                  <c:v>0.24432443244324434</c:v>
                </c:pt>
                <c:pt idx="2444">
                  <c:v>0.24442444244424444</c:v>
                </c:pt>
                <c:pt idx="2445">
                  <c:v>0.24452445244524454</c:v>
                </c:pt>
                <c:pt idx="2446">
                  <c:v>0.24462446244624464</c:v>
                </c:pt>
                <c:pt idx="2447">
                  <c:v>0.24472447244724474</c:v>
                </c:pt>
                <c:pt idx="2448">
                  <c:v>0.24482448244824484</c:v>
                </c:pt>
                <c:pt idx="2449">
                  <c:v>0.24492449244924494</c:v>
                </c:pt>
                <c:pt idx="2450">
                  <c:v>0.24502450245024504</c:v>
                </c:pt>
                <c:pt idx="2451">
                  <c:v>0.24512451245124514</c:v>
                </c:pt>
                <c:pt idx="2452">
                  <c:v>0.24522452245224524</c:v>
                </c:pt>
                <c:pt idx="2453">
                  <c:v>0.24532453245324534</c:v>
                </c:pt>
                <c:pt idx="2454">
                  <c:v>0.24542454245424544</c:v>
                </c:pt>
                <c:pt idx="2455">
                  <c:v>0.24552455245524554</c:v>
                </c:pt>
                <c:pt idx="2456">
                  <c:v>0.24562456245624564</c:v>
                </c:pt>
                <c:pt idx="2457">
                  <c:v>0.24572457245724574</c:v>
                </c:pt>
                <c:pt idx="2458">
                  <c:v>0.24582458245824584</c:v>
                </c:pt>
                <c:pt idx="2459">
                  <c:v>0.24592459245924594</c:v>
                </c:pt>
                <c:pt idx="2460">
                  <c:v>0.24602460246024604</c:v>
                </c:pt>
                <c:pt idx="2461">
                  <c:v>0.24612461246124615</c:v>
                </c:pt>
                <c:pt idx="2462">
                  <c:v>0.24622462246224625</c:v>
                </c:pt>
                <c:pt idx="2463">
                  <c:v>0.24632463246324635</c:v>
                </c:pt>
                <c:pt idx="2464">
                  <c:v>0.24642464246424645</c:v>
                </c:pt>
                <c:pt idx="2465">
                  <c:v>0.24652465246524655</c:v>
                </c:pt>
                <c:pt idx="2466">
                  <c:v>0.24662466246624662</c:v>
                </c:pt>
                <c:pt idx="2467">
                  <c:v>0.24672467246724672</c:v>
                </c:pt>
                <c:pt idx="2468">
                  <c:v>0.24682468246824682</c:v>
                </c:pt>
                <c:pt idx="2469">
                  <c:v>0.24692469246924692</c:v>
                </c:pt>
                <c:pt idx="2470">
                  <c:v>0.24702470247024702</c:v>
                </c:pt>
                <c:pt idx="2471">
                  <c:v>0.24712471247124712</c:v>
                </c:pt>
                <c:pt idx="2472">
                  <c:v>0.24722472247224722</c:v>
                </c:pt>
                <c:pt idx="2473">
                  <c:v>0.24732473247324732</c:v>
                </c:pt>
                <c:pt idx="2474">
                  <c:v>0.24742474247424742</c:v>
                </c:pt>
                <c:pt idx="2475">
                  <c:v>0.24752475247524752</c:v>
                </c:pt>
                <c:pt idx="2476">
                  <c:v>0.24762476247624762</c:v>
                </c:pt>
                <c:pt idx="2477">
                  <c:v>0.24772477247724772</c:v>
                </c:pt>
                <c:pt idx="2478">
                  <c:v>0.24782478247824782</c:v>
                </c:pt>
                <c:pt idx="2479">
                  <c:v>0.24792479247924792</c:v>
                </c:pt>
                <c:pt idx="2480">
                  <c:v>0.24802480248024802</c:v>
                </c:pt>
                <c:pt idx="2481">
                  <c:v>0.24812481248124812</c:v>
                </c:pt>
                <c:pt idx="2482">
                  <c:v>0.24822482248224823</c:v>
                </c:pt>
                <c:pt idx="2483">
                  <c:v>0.24832483248324833</c:v>
                </c:pt>
                <c:pt idx="2484">
                  <c:v>0.24842484248424843</c:v>
                </c:pt>
                <c:pt idx="2485">
                  <c:v>0.24852485248524853</c:v>
                </c:pt>
                <c:pt idx="2486">
                  <c:v>0.24862486248624863</c:v>
                </c:pt>
                <c:pt idx="2487">
                  <c:v>0.24872487248724873</c:v>
                </c:pt>
                <c:pt idx="2488">
                  <c:v>0.24882488248824883</c:v>
                </c:pt>
                <c:pt idx="2489">
                  <c:v>0.24892489248924893</c:v>
                </c:pt>
                <c:pt idx="2490">
                  <c:v>0.24902490249024903</c:v>
                </c:pt>
                <c:pt idx="2491">
                  <c:v>0.24912491249124913</c:v>
                </c:pt>
                <c:pt idx="2492">
                  <c:v>0.24922492249224923</c:v>
                </c:pt>
                <c:pt idx="2493">
                  <c:v>0.24932493249324933</c:v>
                </c:pt>
                <c:pt idx="2494">
                  <c:v>0.24942494249424943</c:v>
                </c:pt>
                <c:pt idx="2495">
                  <c:v>0.24952495249524953</c:v>
                </c:pt>
                <c:pt idx="2496">
                  <c:v>0.24962496249624963</c:v>
                </c:pt>
                <c:pt idx="2497">
                  <c:v>0.24972497249724973</c:v>
                </c:pt>
                <c:pt idx="2498">
                  <c:v>0.24982498249824983</c:v>
                </c:pt>
                <c:pt idx="2499">
                  <c:v>0.24992499249924993</c:v>
                </c:pt>
                <c:pt idx="2500">
                  <c:v>0.25002500250025006</c:v>
                </c:pt>
                <c:pt idx="2501">
                  <c:v>0.25012501250125013</c:v>
                </c:pt>
                <c:pt idx="2502">
                  <c:v>0.25022502250225026</c:v>
                </c:pt>
                <c:pt idx="2503">
                  <c:v>0.25032503250325033</c:v>
                </c:pt>
                <c:pt idx="2504">
                  <c:v>0.25042504250425041</c:v>
                </c:pt>
                <c:pt idx="2505">
                  <c:v>0.25052505250525053</c:v>
                </c:pt>
                <c:pt idx="2506">
                  <c:v>0.25062506250625061</c:v>
                </c:pt>
                <c:pt idx="2507">
                  <c:v>0.25072507250725073</c:v>
                </c:pt>
                <c:pt idx="2508">
                  <c:v>0.25082508250825081</c:v>
                </c:pt>
                <c:pt idx="2509">
                  <c:v>0.25092509250925094</c:v>
                </c:pt>
                <c:pt idx="2510">
                  <c:v>0.25102510251025101</c:v>
                </c:pt>
                <c:pt idx="2511">
                  <c:v>0.25112511251125114</c:v>
                </c:pt>
                <c:pt idx="2512">
                  <c:v>0.25122512251225121</c:v>
                </c:pt>
                <c:pt idx="2513">
                  <c:v>0.25132513251325134</c:v>
                </c:pt>
                <c:pt idx="2514">
                  <c:v>0.25142514251425141</c:v>
                </c:pt>
                <c:pt idx="2515">
                  <c:v>0.25152515251525154</c:v>
                </c:pt>
                <c:pt idx="2516">
                  <c:v>0.25162516251625161</c:v>
                </c:pt>
                <c:pt idx="2517">
                  <c:v>0.25172517251725174</c:v>
                </c:pt>
                <c:pt idx="2518">
                  <c:v>0.25182518251825181</c:v>
                </c:pt>
                <c:pt idx="2519">
                  <c:v>0.25192519251925194</c:v>
                </c:pt>
                <c:pt idx="2520">
                  <c:v>0.25202520252025201</c:v>
                </c:pt>
                <c:pt idx="2521">
                  <c:v>0.25212521252125214</c:v>
                </c:pt>
                <c:pt idx="2522">
                  <c:v>0.25222522252225221</c:v>
                </c:pt>
                <c:pt idx="2523">
                  <c:v>0.25232523252325234</c:v>
                </c:pt>
                <c:pt idx="2524">
                  <c:v>0.25242524252425241</c:v>
                </c:pt>
                <c:pt idx="2525">
                  <c:v>0.25252525252525254</c:v>
                </c:pt>
                <c:pt idx="2526">
                  <c:v>0.25262526252625261</c:v>
                </c:pt>
                <c:pt idx="2527">
                  <c:v>0.25272527252725274</c:v>
                </c:pt>
                <c:pt idx="2528">
                  <c:v>0.25282528252825281</c:v>
                </c:pt>
                <c:pt idx="2529">
                  <c:v>0.25292529252925294</c:v>
                </c:pt>
                <c:pt idx="2530">
                  <c:v>0.25302530253025302</c:v>
                </c:pt>
                <c:pt idx="2531">
                  <c:v>0.25312531253125314</c:v>
                </c:pt>
                <c:pt idx="2532">
                  <c:v>0.25322532253225322</c:v>
                </c:pt>
                <c:pt idx="2533">
                  <c:v>0.25332533253325334</c:v>
                </c:pt>
                <c:pt idx="2534">
                  <c:v>0.25342534253425342</c:v>
                </c:pt>
                <c:pt idx="2535">
                  <c:v>0.25352535253525355</c:v>
                </c:pt>
                <c:pt idx="2536">
                  <c:v>0.25362536253625362</c:v>
                </c:pt>
                <c:pt idx="2537">
                  <c:v>0.25372537253725375</c:v>
                </c:pt>
                <c:pt idx="2538">
                  <c:v>0.25382538253825382</c:v>
                </c:pt>
                <c:pt idx="2539">
                  <c:v>0.25392539253925395</c:v>
                </c:pt>
                <c:pt idx="2540">
                  <c:v>0.25402540254025402</c:v>
                </c:pt>
                <c:pt idx="2541">
                  <c:v>0.25412541254125415</c:v>
                </c:pt>
                <c:pt idx="2542">
                  <c:v>0.25422542254225422</c:v>
                </c:pt>
                <c:pt idx="2543">
                  <c:v>0.25432543254325435</c:v>
                </c:pt>
                <c:pt idx="2544">
                  <c:v>0.25442544254425442</c:v>
                </c:pt>
                <c:pt idx="2545">
                  <c:v>0.25452545254525455</c:v>
                </c:pt>
                <c:pt idx="2546">
                  <c:v>0.25462546254625462</c:v>
                </c:pt>
                <c:pt idx="2547">
                  <c:v>0.25472547254725475</c:v>
                </c:pt>
                <c:pt idx="2548">
                  <c:v>0.25482548254825482</c:v>
                </c:pt>
                <c:pt idx="2549">
                  <c:v>0.25492549254925495</c:v>
                </c:pt>
                <c:pt idx="2550">
                  <c:v>0.25502550255025502</c:v>
                </c:pt>
                <c:pt idx="2551">
                  <c:v>0.25512551255125515</c:v>
                </c:pt>
                <c:pt idx="2552">
                  <c:v>0.25522552255225522</c:v>
                </c:pt>
                <c:pt idx="2553">
                  <c:v>0.25532553255325535</c:v>
                </c:pt>
                <c:pt idx="2554">
                  <c:v>0.25542554255425542</c:v>
                </c:pt>
                <c:pt idx="2555">
                  <c:v>0.25552555255525555</c:v>
                </c:pt>
                <c:pt idx="2556">
                  <c:v>0.25562556255625563</c:v>
                </c:pt>
                <c:pt idx="2557">
                  <c:v>0.25572557255725575</c:v>
                </c:pt>
                <c:pt idx="2558">
                  <c:v>0.25582558255825583</c:v>
                </c:pt>
                <c:pt idx="2559">
                  <c:v>0.25592559255925595</c:v>
                </c:pt>
                <c:pt idx="2560">
                  <c:v>0.25602560256025603</c:v>
                </c:pt>
                <c:pt idx="2561">
                  <c:v>0.25612561256125616</c:v>
                </c:pt>
                <c:pt idx="2562">
                  <c:v>0.25622562256225623</c:v>
                </c:pt>
                <c:pt idx="2563">
                  <c:v>0.25632563256325636</c:v>
                </c:pt>
                <c:pt idx="2564">
                  <c:v>0.25642564256425643</c:v>
                </c:pt>
                <c:pt idx="2565">
                  <c:v>0.25652565256525656</c:v>
                </c:pt>
                <c:pt idx="2566">
                  <c:v>0.25662566256625663</c:v>
                </c:pt>
                <c:pt idx="2567">
                  <c:v>0.25672567256725676</c:v>
                </c:pt>
                <c:pt idx="2568">
                  <c:v>0.25682568256825683</c:v>
                </c:pt>
                <c:pt idx="2569">
                  <c:v>0.25692569256925696</c:v>
                </c:pt>
                <c:pt idx="2570">
                  <c:v>0.25702570257025703</c:v>
                </c:pt>
                <c:pt idx="2571">
                  <c:v>0.25712571257125716</c:v>
                </c:pt>
                <c:pt idx="2572">
                  <c:v>0.25722572257225723</c:v>
                </c:pt>
                <c:pt idx="2573">
                  <c:v>0.25732573257325736</c:v>
                </c:pt>
                <c:pt idx="2574">
                  <c:v>0.25742574257425743</c:v>
                </c:pt>
                <c:pt idx="2575">
                  <c:v>0.25752575257525756</c:v>
                </c:pt>
                <c:pt idx="2576">
                  <c:v>0.25762576257625763</c:v>
                </c:pt>
                <c:pt idx="2577">
                  <c:v>0.25772577257725776</c:v>
                </c:pt>
                <c:pt idx="2578">
                  <c:v>0.25782578257825783</c:v>
                </c:pt>
                <c:pt idx="2579">
                  <c:v>0.25792579257925796</c:v>
                </c:pt>
                <c:pt idx="2580">
                  <c:v>0.25802580258025803</c:v>
                </c:pt>
                <c:pt idx="2581">
                  <c:v>0.25812581258125811</c:v>
                </c:pt>
                <c:pt idx="2582">
                  <c:v>0.25822582258225824</c:v>
                </c:pt>
                <c:pt idx="2583">
                  <c:v>0.25832583258325831</c:v>
                </c:pt>
                <c:pt idx="2584">
                  <c:v>0.25842584258425844</c:v>
                </c:pt>
                <c:pt idx="2585">
                  <c:v>0.25852585258525851</c:v>
                </c:pt>
                <c:pt idx="2586">
                  <c:v>0.25862586258625864</c:v>
                </c:pt>
                <c:pt idx="2587">
                  <c:v>0.25872587258725871</c:v>
                </c:pt>
                <c:pt idx="2588">
                  <c:v>0.25882588258825884</c:v>
                </c:pt>
                <c:pt idx="2589">
                  <c:v>0.25892589258925891</c:v>
                </c:pt>
                <c:pt idx="2590">
                  <c:v>0.25902590259025904</c:v>
                </c:pt>
                <c:pt idx="2591">
                  <c:v>0.25912591259125911</c:v>
                </c:pt>
                <c:pt idx="2592">
                  <c:v>0.25922592259225924</c:v>
                </c:pt>
                <c:pt idx="2593">
                  <c:v>0.25932593259325931</c:v>
                </c:pt>
                <c:pt idx="2594">
                  <c:v>0.25942594259425944</c:v>
                </c:pt>
                <c:pt idx="2595">
                  <c:v>0.25952595259525951</c:v>
                </c:pt>
                <c:pt idx="2596">
                  <c:v>0.25962596259625964</c:v>
                </c:pt>
                <c:pt idx="2597">
                  <c:v>0.25972597259725971</c:v>
                </c:pt>
                <c:pt idx="2598">
                  <c:v>0.25982598259825984</c:v>
                </c:pt>
                <c:pt idx="2599">
                  <c:v>0.25992599259925991</c:v>
                </c:pt>
                <c:pt idx="2600">
                  <c:v>0.26002600260026004</c:v>
                </c:pt>
                <c:pt idx="2601">
                  <c:v>0.26012601260126011</c:v>
                </c:pt>
                <c:pt idx="2602">
                  <c:v>0.26022602260226024</c:v>
                </c:pt>
                <c:pt idx="2603">
                  <c:v>0.26032603260326032</c:v>
                </c:pt>
                <c:pt idx="2604">
                  <c:v>0.26042604260426044</c:v>
                </c:pt>
                <c:pt idx="2605">
                  <c:v>0.26052605260526052</c:v>
                </c:pt>
                <c:pt idx="2606">
                  <c:v>0.26062606260626064</c:v>
                </c:pt>
                <c:pt idx="2607">
                  <c:v>0.26072607260726072</c:v>
                </c:pt>
                <c:pt idx="2608">
                  <c:v>0.26082608260826085</c:v>
                </c:pt>
                <c:pt idx="2609">
                  <c:v>0.26092609260926092</c:v>
                </c:pt>
                <c:pt idx="2610">
                  <c:v>0.26102610261026105</c:v>
                </c:pt>
                <c:pt idx="2611">
                  <c:v>0.26112611261126112</c:v>
                </c:pt>
                <c:pt idx="2612">
                  <c:v>0.26122612261226125</c:v>
                </c:pt>
                <c:pt idx="2613">
                  <c:v>0.26132613261326132</c:v>
                </c:pt>
                <c:pt idx="2614">
                  <c:v>0.26142614261426145</c:v>
                </c:pt>
                <c:pt idx="2615">
                  <c:v>0.26152615261526152</c:v>
                </c:pt>
                <c:pt idx="2616">
                  <c:v>0.26162616261626165</c:v>
                </c:pt>
                <c:pt idx="2617">
                  <c:v>0.26172617261726172</c:v>
                </c:pt>
                <c:pt idx="2618">
                  <c:v>0.26182618261826185</c:v>
                </c:pt>
                <c:pt idx="2619">
                  <c:v>0.26192619261926192</c:v>
                </c:pt>
                <c:pt idx="2620">
                  <c:v>0.26202620262026205</c:v>
                </c:pt>
                <c:pt idx="2621">
                  <c:v>0.26212621262126212</c:v>
                </c:pt>
                <c:pt idx="2622">
                  <c:v>0.26222622262226225</c:v>
                </c:pt>
                <c:pt idx="2623">
                  <c:v>0.26232623262326232</c:v>
                </c:pt>
                <c:pt idx="2624">
                  <c:v>0.26242624262426245</c:v>
                </c:pt>
                <c:pt idx="2625">
                  <c:v>0.26252625262526252</c:v>
                </c:pt>
                <c:pt idx="2626">
                  <c:v>0.26262626262626265</c:v>
                </c:pt>
                <c:pt idx="2627">
                  <c:v>0.26272627262726272</c:v>
                </c:pt>
                <c:pt idx="2628">
                  <c:v>0.26282628262826285</c:v>
                </c:pt>
                <c:pt idx="2629">
                  <c:v>0.26292629262926293</c:v>
                </c:pt>
                <c:pt idx="2630">
                  <c:v>0.26302630263026305</c:v>
                </c:pt>
                <c:pt idx="2631">
                  <c:v>0.26312631263126313</c:v>
                </c:pt>
                <c:pt idx="2632">
                  <c:v>0.26322632263226325</c:v>
                </c:pt>
                <c:pt idx="2633">
                  <c:v>0.26332633263326333</c:v>
                </c:pt>
                <c:pt idx="2634">
                  <c:v>0.26342634263426346</c:v>
                </c:pt>
                <c:pt idx="2635">
                  <c:v>0.26352635263526353</c:v>
                </c:pt>
                <c:pt idx="2636">
                  <c:v>0.26362636263626366</c:v>
                </c:pt>
                <c:pt idx="2637">
                  <c:v>0.26372637263726373</c:v>
                </c:pt>
                <c:pt idx="2638">
                  <c:v>0.26382638263826386</c:v>
                </c:pt>
                <c:pt idx="2639">
                  <c:v>0.26392639263926393</c:v>
                </c:pt>
                <c:pt idx="2640">
                  <c:v>0.26402640264026406</c:v>
                </c:pt>
                <c:pt idx="2641">
                  <c:v>0.26412641264126413</c:v>
                </c:pt>
                <c:pt idx="2642">
                  <c:v>0.26422642264226426</c:v>
                </c:pt>
                <c:pt idx="2643">
                  <c:v>0.26432643264326433</c:v>
                </c:pt>
                <c:pt idx="2644">
                  <c:v>0.26442644264426446</c:v>
                </c:pt>
                <c:pt idx="2645">
                  <c:v>0.26452645264526453</c:v>
                </c:pt>
                <c:pt idx="2646">
                  <c:v>0.26462646264626466</c:v>
                </c:pt>
                <c:pt idx="2647">
                  <c:v>0.26472647264726473</c:v>
                </c:pt>
                <c:pt idx="2648">
                  <c:v>0.26482648264826486</c:v>
                </c:pt>
                <c:pt idx="2649">
                  <c:v>0.26492649264926493</c:v>
                </c:pt>
                <c:pt idx="2650">
                  <c:v>0.26502650265026506</c:v>
                </c:pt>
                <c:pt idx="2651">
                  <c:v>0.26512651265126513</c:v>
                </c:pt>
                <c:pt idx="2652">
                  <c:v>0.26522652265226526</c:v>
                </c:pt>
                <c:pt idx="2653">
                  <c:v>0.26532653265326533</c:v>
                </c:pt>
                <c:pt idx="2654">
                  <c:v>0.26542654265426546</c:v>
                </c:pt>
                <c:pt idx="2655">
                  <c:v>0.26552655265526554</c:v>
                </c:pt>
                <c:pt idx="2656">
                  <c:v>0.26562656265626561</c:v>
                </c:pt>
                <c:pt idx="2657">
                  <c:v>0.26572657265726574</c:v>
                </c:pt>
                <c:pt idx="2658">
                  <c:v>0.26582658265826581</c:v>
                </c:pt>
                <c:pt idx="2659">
                  <c:v>0.26592659265926594</c:v>
                </c:pt>
                <c:pt idx="2660">
                  <c:v>0.26602660266026601</c:v>
                </c:pt>
                <c:pt idx="2661">
                  <c:v>0.26612661266126614</c:v>
                </c:pt>
                <c:pt idx="2662">
                  <c:v>0.26622662266226621</c:v>
                </c:pt>
                <c:pt idx="2663">
                  <c:v>0.26632663266326634</c:v>
                </c:pt>
                <c:pt idx="2664">
                  <c:v>0.26642664266426641</c:v>
                </c:pt>
                <c:pt idx="2665">
                  <c:v>0.26652665266526654</c:v>
                </c:pt>
                <c:pt idx="2666">
                  <c:v>0.26662666266626661</c:v>
                </c:pt>
                <c:pt idx="2667">
                  <c:v>0.26672667266726674</c:v>
                </c:pt>
                <c:pt idx="2668">
                  <c:v>0.26682668266826681</c:v>
                </c:pt>
                <c:pt idx="2669">
                  <c:v>0.26692669266926694</c:v>
                </c:pt>
                <c:pt idx="2670">
                  <c:v>0.26702670267026701</c:v>
                </c:pt>
                <c:pt idx="2671">
                  <c:v>0.26712671267126714</c:v>
                </c:pt>
                <c:pt idx="2672">
                  <c:v>0.26722672267226721</c:v>
                </c:pt>
                <c:pt idx="2673">
                  <c:v>0.26732673267326734</c:v>
                </c:pt>
                <c:pt idx="2674">
                  <c:v>0.26742674267426741</c:v>
                </c:pt>
                <c:pt idx="2675">
                  <c:v>0.26752675267526754</c:v>
                </c:pt>
                <c:pt idx="2676">
                  <c:v>0.26762676267626762</c:v>
                </c:pt>
                <c:pt idx="2677">
                  <c:v>0.26772677267726774</c:v>
                </c:pt>
                <c:pt idx="2678">
                  <c:v>0.26782678267826782</c:v>
                </c:pt>
                <c:pt idx="2679">
                  <c:v>0.26792679267926794</c:v>
                </c:pt>
                <c:pt idx="2680">
                  <c:v>0.26802680268026802</c:v>
                </c:pt>
                <c:pt idx="2681">
                  <c:v>0.26812681268126815</c:v>
                </c:pt>
                <c:pt idx="2682">
                  <c:v>0.26822682268226822</c:v>
                </c:pt>
                <c:pt idx="2683">
                  <c:v>0.26832683268326835</c:v>
                </c:pt>
                <c:pt idx="2684">
                  <c:v>0.26842684268426842</c:v>
                </c:pt>
                <c:pt idx="2685">
                  <c:v>0.26852685268526855</c:v>
                </c:pt>
                <c:pt idx="2686">
                  <c:v>0.26862686268626862</c:v>
                </c:pt>
                <c:pt idx="2687">
                  <c:v>0.26872687268726875</c:v>
                </c:pt>
                <c:pt idx="2688">
                  <c:v>0.26882688268826882</c:v>
                </c:pt>
                <c:pt idx="2689">
                  <c:v>0.26892689268926895</c:v>
                </c:pt>
                <c:pt idx="2690">
                  <c:v>0.26902690269026902</c:v>
                </c:pt>
                <c:pt idx="2691">
                  <c:v>0.26912691269126915</c:v>
                </c:pt>
                <c:pt idx="2692">
                  <c:v>0.26922692269226922</c:v>
                </c:pt>
                <c:pt idx="2693">
                  <c:v>0.26932693269326935</c:v>
                </c:pt>
                <c:pt idx="2694">
                  <c:v>0.26942694269426942</c:v>
                </c:pt>
                <c:pt idx="2695">
                  <c:v>0.26952695269526955</c:v>
                </c:pt>
                <c:pt idx="2696">
                  <c:v>0.26962696269626962</c:v>
                </c:pt>
                <c:pt idx="2697">
                  <c:v>0.26972697269726975</c:v>
                </c:pt>
                <c:pt idx="2698">
                  <c:v>0.26982698269826982</c:v>
                </c:pt>
                <c:pt idx="2699">
                  <c:v>0.26992699269926995</c:v>
                </c:pt>
                <c:pt idx="2700">
                  <c:v>0.27002700270027002</c:v>
                </c:pt>
                <c:pt idx="2701">
                  <c:v>0.27012701270127015</c:v>
                </c:pt>
                <c:pt idx="2702">
                  <c:v>0.27022702270227023</c:v>
                </c:pt>
                <c:pt idx="2703">
                  <c:v>0.27032703270327035</c:v>
                </c:pt>
                <c:pt idx="2704">
                  <c:v>0.27042704270427043</c:v>
                </c:pt>
                <c:pt idx="2705">
                  <c:v>0.27052705270527055</c:v>
                </c:pt>
                <c:pt idx="2706">
                  <c:v>0.27062706270627063</c:v>
                </c:pt>
                <c:pt idx="2707">
                  <c:v>0.27072707270727076</c:v>
                </c:pt>
                <c:pt idx="2708">
                  <c:v>0.27082708270827083</c:v>
                </c:pt>
                <c:pt idx="2709">
                  <c:v>0.27092709270927096</c:v>
                </c:pt>
                <c:pt idx="2710">
                  <c:v>0.27102710271027103</c:v>
                </c:pt>
                <c:pt idx="2711">
                  <c:v>0.27112711271127116</c:v>
                </c:pt>
                <c:pt idx="2712">
                  <c:v>0.27122712271227123</c:v>
                </c:pt>
                <c:pt idx="2713">
                  <c:v>0.27132713271327136</c:v>
                </c:pt>
                <c:pt idx="2714">
                  <c:v>0.27142714271427143</c:v>
                </c:pt>
                <c:pt idx="2715">
                  <c:v>0.27152715271527156</c:v>
                </c:pt>
                <c:pt idx="2716">
                  <c:v>0.27162716271627163</c:v>
                </c:pt>
                <c:pt idx="2717">
                  <c:v>0.27172717271727176</c:v>
                </c:pt>
                <c:pt idx="2718">
                  <c:v>0.27182718271827183</c:v>
                </c:pt>
                <c:pt idx="2719">
                  <c:v>0.27192719271927196</c:v>
                </c:pt>
                <c:pt idx="2720">
                  <c:v>0.27202720272027203</c:v>
                </c:pt>
                <c:pt idx="2721">
                  <c:v>0.27212721272127216</c:v>
                </c:pt>
                <c:pt idx="2722">
                  <c:v>0.27222722272227223</c:v>
                </c:pt>
                <c:pt idx="2723">
                  <c:v>0.27232723272327236</c:v>
                </c:pt>
                <c:pt idx="2724">
                  <c:v>0.27242724272427243</c:v>
                </c:pt>
                <c:pt idx="2725">
                  <c:v>0.27252725272527256</c:v>
                </c:pt>
                <c:pt idx="2726">
                  <c:v>0.27262726272627263</c:v>
                </c:pt>
                <c:pt idx="2727">
                  <c:v>0.27272727272727276</c:v>
                </c:pt>
                <c:pt idx="2728">
                  <c:v>0.27282728272827284</c:v>
                </c:pt>
                <c:pt idx="2729">
                  <c:v>0.27292729272927296</c:v>
                </c:pt>
                <c:pt idx="2730">
                  <c:v>0.27302730273027304</c:v>
                </c:pt>
                <c:pt idx="2731">
                  <c:v>0.27312731273127311</c:v>
                </c:pt>
                <c:pt idx="2732">
                  <c:v>0.27322732273227324</c:v>
                </c:pt>
                <c:pt idx="2733">
                  <c:v>0.27332733273327331</c:v>
                </c:pt>
                <c:pt idx="2734">
                  <c:v>0.27342734273427344</c:v>
                </c:pt>
                <c:pt idx="2735">
                  <c:v>0.27352735273527351</c:v>
                </c:pt>
                <c:pt idx="2736">
                  <c:v>0.27362736273627364</c:v>
                </c:pt>
                <c:pt idx="2737">
                  <c:v>0.27372737273727371</c:v>
                </c:pt>
                <c:pt idx="2738">
                  <c:v>0.27382738273827384</c:v>
                </c:pt>
                <c:pt idx="2739">
                  <c:v>0.27392739273927391</c:v>
                </c:pt>
                <c:pt idx="2740">
                  <c:v>0.27402740274027404</c:v>
                </c:pt>
                <c:pt idx="2741">
                  <c:v>0.27412741274127411</c:v>
                </c:pt>
                <c:pt idx="2742">
                  <c:v>0.27422742274227424</c:v>
                </c:pt>
                <c:pt idx="2743">
                  <c:v>0.27432743274327431</c:v>
                </c:pt>
                <c:pt idx="2744">
                  <c:v>0.27442744274427444</c:v>
                </c:pt>
                <c:pt idx="2745">
                  <c:v>0.27452745274527451</c:v>
                </c:pt>
                <c:pt idx="2746">
                  <c:v>0.27462746274627464</c:v>
                </c:pt>
                <c:pt idx="2747">
                  <c:v>0.27472747274727471</c:v>
                </c:pt>
                <c:pt idx="2748">
                  <c:v>0.27482748274827484</c:v>
                </c:pt>
                <c:pt idx="2749">
                  <c:v>0.27492749274927492</c:v>
                </c:pt>
                <c:pt idx="2750">
                  <c:v>0.27502750275027504</c:v>
                </c:pt>
                <c:pt idx="2751">
                  <c:v>0.27512751275127512</c:v>
                </c:pt>
                <c:pt idx="2752">
                  <c:v>0.27522752275227524</c:v>
                </c:pt>
                <c:pt idx="2753">
                  <c:v>0.27532753275327532</c:v>
                </c:pt>
                <c:pt idx="2754">
                  <c:v>0.27542754275427545</c:v>
                </c:pt>
                <c:pt idx="2755">
                  <c:v>0.27552755275527552</c:v>
                </c:pt>
                <c:pt idx="2756">
                  <c:v>0.27562756275627565</c:v>
                </c:pt>
                <c:pt idx="2757">
                  <c:v>0.27572757275727572</c:v>
                </c:pt>
                <c:pt idx="2758">
                  <c:v>0.27582758275827585</c:v>
                </c:pt>
                <c:pt idx="2759">
                  <c:v>0.27592759275927592</c:v>
                </c:pt>
                <c:pt idx="2760">
                  <c:v>0.27602760276027605</c:v>
                </c:pt>
                <c:pt idx="2761">
                  <c:v>0.27612761276127612</c:v>
                </c:pt>
                <c:pt idx="2762">
                  <c:v>0.27622762276227625</c:v>
                </c:pt>
                <c:pt idx="2763">
                  <c:v>0.27632763276327632</c:v>
                </c:pt>
                <c:pt idx="2764">
                  <c:v>0.27642764276427645</c:v>
                </c:pt>
                <c:pt idx="2765">
                  <c:v>0.27652765276527652</c:v>
                </c:pt>
                <c:pt idx="2766">
                  <c:v>0.27662766276627665</c:v>
                </c:pt>
                <c:pt idx="2767">
                  <c:v>0.27672767276727672</c:v>
                </c:pt>
                <c:pt idx="2768">
                  <c:v>0.27682768276827685</c:v>
                </c:pt>
                <c:pt idx="2769">
                  <c:v>0.27692769276927692</c:v>
                </c:pt>
                <c:pt idx="2770">
                  <c:v>0.27702770277027705</c:v>
                </c:pt>
                <c:pt idx="2771">
                  <c:v>0.27712771277127712</c:v>
                </c:pt>
                <c:pt idx="2772">
                  <c:v>0.27722772277227725</c:v>
                </c:pt>
                <c:pt idx="2773">
                  <c:v>0.27732773277327732</c:v>
                </c:pt>
                <c:pt idx="2774">
                  <c:v>0.27742774277427745</c:v>
                </c:pt>
                <c:pt idx="2775">
                  <c:v>0.27752775277527753</c:v>
                </c:pt>
                <c:pt idx="2776">
                  <c:v>0.27762776277627765</c:v>
                </c:pt>
                <c:pt idx="2777">
                  <c:v>0.27772777277727773</c:v>
                </c:pt>
                <c:pt idx="2778">
                  <c:v>0.27782778277827785</c:v>
                </c:pt>
                <c:pt idx="2779">
                  <c:v>0.27792779277927793</c:v>
                </c:pt>
                <c:pt idx="2780">
                  <c:v>0.27802780278027805</c:v>
                </c:pt>
                <c:pt idx="2781">
                  <c:v>0.27812781278127813</c:v>
                </c:pt>
                <c:pt idx="2782">
                  <c:v>0.27822782278227826</c:v>
                </c:pt>
                <c:pt idx="2783">
                  <c:v>0.27832783278327833</c:v>
                </c:pt>
                <c:pt idx="2784">
                  <c:v>0.27842784278427846</c:v>
                </c:pt>
                <c:pt idx="2785">
                  <c:v>0.27852785278527853</c:v>
                </c:pt>
                <c:pt idx="2786">
                  <c:v>0.27862786278627866</c:v>
                </c:pt>
                <c:pt idx="2787">
                  <c:v>0.27872787278727873</c:v>
                </c:pt>
                <c:pt idx="2788">
                  <c:v>0.27882788278827886</c:v>
                </c:pt>
                <c:pt idx="2789">
                  <c:v>0.27892789278927893</c:v>
                </c:pt>
                <c:pt idx="2790">
                  <c:v>0.27902790279027906</c:v>
                </c:pt>
                <c:pt idx="2791">
                  <c:v>0.27912791279127913</c:v>
                </c:pt>
                <c:pt idx="2792">
                  <c:v>0.27922792279227926</c:v>
                </c:pt>
                <c:pt idx="2793">
                  <c:v>0.27932793279327933</c:v>
                </c:pt>
                <c:pt idx="2794">
                  <c:v>0.27942794279427946</c:v>
                </c:pt>
                <c:pt idx="2795">
                  <c:v>0.27952795279527953</c:v>
                </c:pt>
                <c:pt idx="2796">
                  <c:v>0.27962796279627966</c:v>
                </c:pt>
                <c:pt idx="2797">
                  <c:v>0.27972797279727973</c:v>
                </c:pt>
                <c:pt idx="2798">
                  <c:v>0.27982798279827986</c:v>
                </c:pt>
                <c:pt idx="2799">
                  <c:v>0.27992799279927993</c:v>
                </c:pt>
                <c:pt idx="2800">
                  <c:v>0.28002800280028006</c:v>
                </c:pt>
                <c:pt idx="2801">
                  <c:v>0.28012801280128014</c:v>
                </c:pt>
                <c:pt idx="2802">
                  <c:v>0.28022802280228026</c:v>
                </c:pt>
                <c:pt idx="2803">
                  <c:v>0.28032803280328034</c:v>
                </c:pt>
                <c:pt idx="2804">
                  <c:v>0.28042804280428046</c:v>
                </c:pt>
                <c:pt idx="2805">
                  <c:v>0.28052805280528054</c:v>
                </c:pt>
                <c:pt idx="2806">
                  <c:v>0.28062806280628066</c:v>
                </c:pt>
                <c:pt idx="2807">
                  <c:v>0.28072807280728074</c:v>
                </c:pt>
                <c:pt idx="2808">
                  <c:v>0.28082808280828081</c:v>
                </c:pt>
                <c:pt idx="2809">
                  <c:v>0.28092809280928094</c:v>
                </c:pt>
                <c:pt idx="2810">
                  <c:v>0.28102810281028101</c:v>
                </c:pt>
                <c:pt idx="2811">
                  <c:v>0.28112811281128114</c:v>
                </c:pt>
                <c:pt idx="2812">
                  <c:v>0.28122812281228121</c:v>
                </c:pt>
                <c:pt idx="2813">
                  <c:v>0.28132813281328134</c:v>
                </c:pt>
                <c:pt idx="2814">
                  <c:v>0.28142814281428141</c:v>
                </c:pt>
                <c:pt idx="2815">
                  <c:v>0.28152815281528154</c:v>
                </c:pt>
                <c:pt idx="2816">
                  <c:v>0.28162816281628161</c:v>
                </c:pt>
                <c:pt idx="2817">
                  <c:v>0.28172817281728174</c:v>
                </c:pt>
                <c:pt idx="2818">
                  <c:v>0.28182818281828181</c:v>
                </c:pt>
                <c:pt idx="2819">
                  <c:v>0.28192819281928194</c:v>
                </c:pt>
                <c:pt idx="2820">
                  <c:v>0.28202820282028201</c:v>
                </c:pt>
                <c:pt idx="2821">
                  <c:v>0.28212821282128214</c:v>
                </c:pt>
                <c:pt idx="2822">
                  <c:v>0.28222822282228222</c:v>
                </c:pt>
                <c:pt idx="2823">
                  <c:v>0.28232823282328234</c:v>
                </c:pt>
                <c:pt idx="2824">
                  <c:v>0.28242824282428242</c:v>
                </c:pt>
                <c:pt idx="2825">
                  <c:v>0.28252825282528254</c:v>
                </c:pt>
                <c:pt idx="2826">
                  <c:v>0.28262826282628262</c:v>
                </c:pt>
                <c:pt idx="2827">
                  <c:v>0.28272827282728275</c:v>
                </c:pt>
                <c:pt idx="2828">
                  <c:v>0.28282828282828282</c:v>
                </c:pt>
                <c:pt idx="2829">
                  <c:v>0.28292829282928295</c:v>
                </c:pt>
                <c:pt idx="2830">
                  <c:v>0.28302830283028302</c:v>
                </c:pt>
                <c:pt idx="2831">
                  <c:v>0.28312831283128315</c:v>
                </c:pt>
                <c:pt idx="2832">
                  <c:v>0.28322832283228322</c:v>
                </c:pt>
                <c:pt idx="2833">
                  <c:v>0.28332833283328335</c:v>
                </c:pt>
                <c:pt idx="2834">
                  <c:v>0.28342834283428342</c:v>
                </c:pt>
                <c:pt idx="2835">
                  <c:v>0.28352835283528355</c:v>
                </c:pt>
                <c:pt idx="2836">
                  <c:v>0.28362836283628362</c:v>
                </c:pt>
                <c:pt idx="2837">
                  <c:v>0.28372837283728375</c:v>
                </c:pt>
                <c:pt idx="2838">
                  <c:v>0.28382838283828382</c:v>
                </c:pt>
                <c:pt idx="2839">
                  <c:v>0.28392839283928395</c:v>
                </c:pt>
                <c:pt idx="2840">
                  <c:v>0.28402840284028402</c:v>
                </c:pt>
                <c:pt idx="2841">
                  <c:v>0.28412841284128415</c:v>
                </c:pt>
                <c:pt idx="2842">
                  <c:v>0.28422842284228422</c:v>
                </c:pt>
                <c:pt idx="2843">
                  <c:v>0.28432843284328435</c:v>
                </c:pt>
                <c:pt idx="2844">
                  <c:v>0.28442844284428442</c:v>
                </c:pt>
                <c:pt idx="2845">
                  <c:v>0.28452845284528455</c:v>
                </c:pt>
                <c:pt idx="2846">
                  <c:v>0.28462846284628462</c:v>
                </c:pt>
                <c:pt idx="2847">
                  <c:v>0.28472847284728475</c:v>
                </c:pt>
                <c:pt idx="2848">
                  <c:v>0.28482848284828483</c:v>
                </c:pt>
                <c:pt idx="2849">
                  <c:v>0.28492849284928495</c:v>
                </c:pt>
                <c:pt idx="2850">
                  <c:v>0.28502850285028503</c:v>
                </c:pt>
                <c:pt idx="2851">
                  <c:v>0.28512851285128515</c:v>
                </c:pt>
                <c:pt idx="2852">
                  <c:v>0.28522852285228523</c:v>
                </c:pt>
                <c:pt idx="2853">
                  <c:v>0.28532853285328535</c:v>
                </c:pt>
                <c:pt idx="2854">
                  <c:v>0.28542854285428543</c:v>
                </c:pt>
                <c:pt idx="2855">
                  <c:v>0.28552855285528556</c:v>
                </c:pt>
                <c:pt idx="2856">
                  <c:v>0.28562856285628563</c:v>
                </c:pt>
                <c:pt idx="2857">
                  <c:v>0.28572857285728576</c:v>
                </c:pt>
                <c:pt idx="2858">
                  <c:v>0.28582858285828583</c:v>
                </c:pt>
                <c:pt idx="2859">
                  <c:v>0.28592859285928596</c:v>
                </c:pt>
                <c:pt idx="2860">
                  <c:v>0.28602860286028603</c:v>
                </c:pt>
                <c:pt idx="2861">
                  <c:v>0.28612861286128616</c:v>
                </c:pt>
                <c:pt idx="2862">
                  <c:v>0.28622862286228623</c:v>
                </c:pt>
                <c:pt idx="2863">
                  <c:v>0.28632863286328636</c:v>
                </c:pt>
                <c:pt idx="2864">
                  <c:v>0.28642864286428643</c:v>
                </c:pt>
                <c:pt idx="2865">
                  <c:v>0.28652865286528656</c:v>
                </c:pt>
                <c:pt idx="2866">
                  <c:v>0.28662866286628663</c:v>
                </c:pt>
                <c:pt idx="2867">
                  <c:v>0.28672867286728676</c:v>
                </c:pt>
                <c:pt idx="2868">
                  <c:v>0.28682868286828683</c:v>
                </c:pt>
                <c:pt idx="2869">
                  <c:v>0.28692869286928696</c:v>
                </c:pt>
                <c:pt idx="2870">
                  <c:v>0.28702870287028703</c:v>
                </c:pt>
                <c:pt idx="2871">
                  <c:v>0.28712871287128716</c:v>
                </c:pt>
                <c:pt idx="2872">
                  <c:v>0.28722872287228723</c:v>
                </c:pt>
                <c:pt idx="2873">
                  <c:v>0.28732873287328736</c:v>
                </c:pt>
                <c:pt idx="2874">
                  <c:v>0.28742874287428744</c:v>
                </c:pt>
                <c:pt idx="2875">
                  <c:v>0.28752875287528756</c:v>
                </c:pt>
                <c:pt idx="2876">
                  <c:v>0.28762876287628764</c:v>
                </c:pt>
                <c:pt idx="2877">
                  <c:v>0.28772877287728776</c:v>
                </c:pt>
                <c:pt idx="2878">
                  <c:v>0.28782878287828784</c:v>
                </c:pt>
                <c:pt idx="2879">
                  <c:v>0.28792879287928796</c:v>
                </c:pt>
                <c:pt idx="2880">
                  <c:v>0.28802880288028804</c:v>
                </c:pt>
                <c:pt idx="2881">
                  <c:v>0.28812881288128817</c:v>
                </c:pt>
                <c:pt idx="2882">
                  <c:v>0.28822882288228824</c:v>
                </c:pt>
                <c:pt idx="2883">
                  <c:v>0.28832883288328831</c:v>
                </c:pt>
                <c:pt idx="2884">
                  <c:v>0.28842884288428844</c:v>
                </c:pt>
                <c:pt idx="2885">
                  <c:v>0.28852885288528851</c:v>
                </c:pt>
                <c:pt idx="2886">
                  <c:v>0.28862886288628864</c:v>
                </c:pt>
                <c:pt idx="2887">
                  <c:v>0.28872887288728871</c:v>
                </c:pt>
                <c:pt idx="2888">
                  <c:v>0.28882888288828884</c:v>
                </c:pt>
                <c:pt idx="2889">
                  <c:v>0.28892889288928891</c:v>
                </c:pt>
                <c:pt idx="2890">
                  <c:v>0.28902890289028904</c:v>
                </c:pt>
                <c:pt idx="2891">
                  <c:v>0.28912891289128911</c:v>
                </c:pt>
                <c:pt idx="2892">
                  <c:v>0.28922892289228924</c:v>
                </c:pt>
                <c:pt idx="2893">
                  <c:v>0.28932893289328931</c:v>
                </c:pt>
                <c:pt idx="2894">
                  <c:v>0.28942894289428944</c:v>
                </c:pt>
                <c:pt idx="2895">
                  <c:v>0.28952895289528952</c:v>
                </c:pt>
                <c:pt idx="2896">
                  <c:v>0.28962896289628964</c:v>
                </c:pt>
                <c:pt idx="2897">
                  <c:v>0.28972897289728972</c:v>
                </c:pt>
                <c:pt idx="2898">
                  <c:v>0.28982898289828984</c:v>
                </c:pt>
                <c:pt idx="2899">
                  <c:v>0.28992899289928992</c:v>
                </c:pt>
                <c:pt idx="2900">
                  <c:v>0.29002900290029004</c:v>
                </c:pt>
                <c:pt idx="2901">
                  <c:v>0.29012901290129012</c:v>
                </c:pt>
                <c:pt idx="2902">
                  <c:v>0.29022902290229025</c:v>
                </c:pt>
                <c:pt idx="2903">
                  <c:v>0.29032903290329032</c:v>
                </c:pt>
                <c:pt idx="2904">
                  <c:v>0.29042904290429045</c:v>
                </c:pt>
                <c:pt idx="2905">
                  <c:v>0.29052905290529052</c:v>
                </c:pt>
                <c:pt idx="2906">
                  <c:v>0.29062906290629065</c:v>
                </c:pt>
                <c:pt idx="2907">
                  <c:v>0.29072907290729072</c:v>
                </c:pt>
                <c:pt idx="2908">
                  <c:v>0.29082908290829085</c:v>
                </c:pt>
                <c:pt idx="2909">
                  <c:v>0.29092909290929092</c:v>
                </c:pt>
                <c:pt idx="2910">
                  <c:v>0.29102910291029105</c:v>
                </c:pt>
                <c:pt idx="2911">
                  <c:v>0.29112911291129112</c:v>
                </c:pt>
                <c:pt idx="2912">
                  <c:v>0.29122912291229125</c:v>
                </c:pt>
                <c:pt idx="2913">
                  <c:v>0.29132913291329132</c:v>
                </c:pt>
                <c:pt idx="2914">
                  <c:v>0.29142914291429145</c:v>
                </c:pt>
                <c:pt idx="2915">
                  <c:v>0.29152915291529152</c:v>
                </c:pt>
                <c:pt idx="2916">
                  <c:v>0.29162916291629165</c:v>
                </c:pt>
                <c:pt idx="2917">
                  <c:v>0.29172917291729172</c:v>
                </c:pt>
                <c:pt idx="2918">
                  <c:v>0.29182918291829185</c:v>
                </c:pt>
                <c:pt idx="2919">
                  <c:v>0.29192919291929192</c:v>
                </c:pt>
                <c:pt idx="2920">
                  <c:v>0.29202920292029205</c:v>
                </c:pt>
                <c:pt idx="2921">
                  <c:v>0.29212921292129213</c:v>
                </c:pt>
                <c:pt idx="2922">
                  <c:v>0.29222922292229225</c:v>
                </c:pt>
                <c:pt idx="2923">
                  <c:v>0.29232923292329233</c:v>
                </c:pt>
                <c:pt idx="2924">
                  <c:v>0.29242924292429245</c:v>
                </c:pt>
                <c:pt idx="2925">
                  <c:v>0.29252925292529253</c:v>
                </c:pt>
                <c:pt idx="2926">
                  <c:v>0.29262926292629265</c:v>
                </c:pt>
                <c:pt idx="2927">
                  <c:v>0.29272927292729273</c:v>
                </c:pt>
                <c:pt idx="2928">
                  <c:v>0.29282928292829286</c:v>
                </c:pt>
                <c:pt idx="2929">
                  <c:v>0.29292929292929293</c:v>
                </c:pt>
                <c:pt idx="2930">
                  <c:v>0.29302930293029306</c:v>
                </c:pt>
                <c:pt idx="2931">
                  <c:v>0.29312931293129313</c:v>
                </c:pt>
                <c:pt idx="2932">
                  <c:v>0.29322932293229326</c:v>
                </c:pt>
                <c:pt idx="2933">
                  <c:v>0.29332933293329333</c:v>
                </c:pt>
                <c:pt idx="2934">
                  <c:v>0.29342934293429346</c:v>
                </c:pt>
                <c:pt idx="2935">
                  <c:v>0.29352935293529353</c:v>
                </c:pt>
                <c:pt idx="2936">
                  <c:v>0.29362936293629366</c:v>
                </c:pt>
                <c:pt idx="2937">
                  <c:v>0.29372937293729373</c:v>
                </c:pt>
                <c:pt idx="2938">
                  <c:v>0.29382938293829386</c:v>
                </c:pt>
                <c:pt idx="2939">
                  <c:v>0.29392939293929393</c:v>
                </c:pt>
                <c:pt idx="2940">
                  <c:v>0.29402940294029406</c:v>
                </c:pt>
                <c:pt idx="2941">
                  <c:v>0.29412941294129413</c:v>
                </c:pt>
                <c:pt idx="2942">
                  <c:v>0.29422942294229426</c:v>
                </c:pt>
                <c:pt idx="2943">
                  <c:v>0.29432943294329433</c:v>
                </c:pt>
                <c:pt idx="2944">
                  <c:v>0.29442944294429446</c:v>
                </c:pt>
                <c:pt idx="2945">
                  <c:v>0.29452945294529453</c:v>
                </c:pt>
                <c:pt idx="2946">
                  <c:v>0.29462946294629466</c:v>
                </c:pt>
                <c:pt idx="2947">
                  <c:v>0.29472947294729473</c:v>
                </c:pt>
                <c:pt idx="2948">
                  <c:v>0.29482948294829486</c:v>
                </c:pt>
                <c:pt idx="2949">
                  <c:v>0.29492949294929494</c:v>
                </c:pt>
                <c:pt idx="2950">
                  <c:v>0.29502950295029506</c:v>
                </c:pt>
                <c:pt idx="2951">
                  <c:v>0.29512951295129514</c:v>
                </c:pt>
                <c:pt idx="2952">
                  <c:v>0.29522952295229526</c:v>
                </c:pt>
                <c:pt idx="2953">
                  <c:v>0.29532953295329534</c:v>
                </c:pt>
                <c:pt idx="2954">
                  <c:v>0.29542954295429547</c:v>
                </c:pt>
                <c:pt idx="2955">
                  <c:v>0.29552955295529554</c:v>
                </c:pt>
                <c:pt idx="2956">
                  <c:v>0.29562956295629567</c:v>
                </c:pt>
                <c:pt idx="2957">
                  <c:v>0.29572957295729574</c:v>
                </c:pt>
                <c:pt idx="2958">
                  <c:v>0.29582958295829587</c:v>
                </c:pt>
                <c:pt idx="2959">
                  <c:v>0.29592959295929594</c:v>
                </c:pt>
                <c:pt idx="2960">
                  <c:v>0.29602960296029601</c:v>
                </c:pt>
                <c:pt idx="2961">
                  <c:v>0.29612961296129614</c:v>
                </c:pt>
                <c:pt idx="2962">
                  <c:v>0.29622962296229621</c:v>
                </c:pt>
                <c:pt idx="2963">
                  <c:v>0.29632963296329634</c:v>
                </c:pt>
                <c:pt idx="2964">
                  <c:v>0.29642964296429641</c:v>
                </c:pt>
                <c:pt idx="2965">
                  <c:v>0.29652965296529654</c:v>
                </c:pt>
                <c:pt idx="2966">
                  <c:v>0.29662966296629661</c:v>
                </c:pt>
                <c:pt idx="2967">
                  <c:v>0.29672967296729674</c:v>
                </c:pt>
                <c:pt idx="2968">
                  <c:v>0.29682968296829682</c:v>
                </c:pt>
                <c:pt idx="2969">
                  <c:v>0.29692969296929694</c:v>
                </c:pt>
                <c:pt idx="2970">
                  <c:v>0.29702970297029702</c:v>
                </c:pt>
                <c:pt idx="2971">
                  <c:v>0.29712971297129714</c:v>
                </c:pt>
                <c:pt idx="2972">
                  <c:v>0.29722972297229722</c:v>
                </c:pt>
                <c:pt idx="2973">
                  <c:v>0.29732973297329734</c:v>
                </c:pt>
                <c:pt idx="2974">
                  <c:v>0.29742974297429742</c:v>
                </c:pt>
                <c:pt idx="2975">
                  <c:v>0.29752975297529755</c:v>
                </c:pt>
                <c:pt idx="2976">
                  <c:v>0.29762976297629762</c:v>
                </c:pt>
                <c:pt idx="2977">
                  <c:v>0.29772977297729775</c:v>
                </c:pt>
                <c:pt idx="2978">
                  <c:v>0.29782978297829782</c:v>
                </c:pt>
                <c:pt idx="2979">
                  <c:v>0.29792979297929795</c:v>
                </c:pt>
                <c:pt idx="2980">
                  <c:v>0.29802980298029802</c:v>
                </c:pt>
                <c:pt idx="2981">
                  <c:v>0.29812981298129815</c:v>
                </c:pt>
                <c:pt idx="2982">
                  <c:v>0.29822982298229822</c:v>
                </c:pt>
                <c:pt idx="2983">
                  <c:v>0.29832983298329835</c:v>
                </c:pt>
                <c:pt idx="2984">
                  <c:v>0.29842984298429842</c:v>
                </c:pt>
                <c:pt idx="2985">
                  <c:v>0.29852985298529855</c:v>
                </c:pt>
                <c:pt idx="2986">
                  <c:v>0.29862986298629862</c:v>
                </c:pt>
                <c:pt idx="2987">
                  <c:v>0.29872987298729875</c:v>
                </c:pt>
                <c:pt idx="2988">
                  <c:v>0.29882988298829882</c:v>
                </c:pt>
                <c:pt idx="2989">
                  <c:v>0.29892989298929895</c:v>
                </c:pt>
                <c:pt idx="2990">
                  <c:v>0.29902990299029902</c:v>
                </c:pt>
                <c:pt idx="2991">
                  <c:v>0.29912991299129915</c:v>
                </c:pt>
                <c:pt idx="2992">
                  <c:v>0.29922992299229922</c:v>
                </c:pt>
                <c:pt idx="2993">
                  <c:v>0.29932993299329935</c:v>
                </c:pt>
                <c:pt idx="2994">
                  <c:v>0.29942994299429943</c:v>
                </c:pt>
                <c:pt idx="2995">
                  <c:v>0.29952995299529955</c:v>
                </c:pt>
                <c:pt idx="2996">
                  <c:v>0.29962996299629963</c:v>
                </c:pt>
                <c:pt idx="2997">
                  <c:v>0.29972997299729975</c:v>
                </c:pt>
                <c:pt idx="2998">
                  <c:v>0.29982998299829983</c:v>
                </c:pt>
                <c:pt idx="2999">
                  <c:v>0.29992999299929995</c:v>
                </c:pt>
                <c:pt idx="3000">
                  <c:v>0.30003000300030003</c:v>
                </c:pt>
                <c:pt idx="3001">
                  <c:v>0.30013001300130016</c:v>
                </c:pt>
                <c:pt idx="3002">
                  <c:v>0.30023002300230023</c:v>
                </c:pt>
                <c:pt idx="3003">
                  <c:v>0.30033003300330036</c:v>
                </c:pt>
                <c:pt idx="3004">
                  <c:v>0.30043004300430043</c:v>
                </c:pt>
                <c:pt idx="3005">
                  <c:v>0.30053005300530056</c:v>
                </c:pt>
                <c:pt idx="3006">
                  <c:v>0.30063006300630063</c:v>
                </c:pt>
                <c:pt idx="3007">
                  <c:v>0.30073007300730076</c:v>
                </c:pt>
                <c:pt idx="3008">
                  <c:v>0.30083008300830083</c:v>
                </c:pt>
                <c:pt idx="3009">
                  <c:v>0.30093009300930096</c:v>
                </c:pt>
                <c:pt idx="3010">
                  <c:v>0.30103010301030103</c:v>
                </c:pt>
                <c:pt idx="3011">
                  <c:v>0.30113011301130116</c:v>
                </c:pt>
                <c:pt idx="3012">
                  <c:v>0.30123012301230123</c:v>
                </c:pt>
                <c:pt idx="3013">
                  <c:v>0.30133013301330136</c:v>
                </c:pt>
                <c:pt idx="3014">
                  <c:v>0.30143014301430143</c:v>
                </c:pt>
                <c:pt idx="3015">
                  <c:v>0.30153015301530156</c:v>
                </c:pt>
                <c:pt idx="3016">
                  <c:v>0.30163016301630163</c:v>
                </c:pt>
                <c:pt idx="3017">
                  <c:v>0.30173017301730176</c:v>
                </c:pt>
                <c:pt idx="3018">
                  <c:v>0.30183018301830183</c:v>
                </c:pt>
                <c:pt idx="3019">
                  <c:v>0.30193019301930196</c:v>
                </c:pt>
                <c:pt idx="3020">
                  <c:v>0.30203020302030203</c:v>
                </c:pt>
                <c:pt idx="3021">
                  <c:v>0.30213021302130216</c:v>
                </c:pt>
                <c:pt idx="3022">
                  <c:v>0.30223022302230224</c:v>
                </c:pt>
                <c:pt idx="3023">
                  <c:v>0.30233023302330236</c:v>
                </c:pt>
                <c:pt idx="3024">
                  <c:v>0.30243024302430244</c:v>
                </c:pt>
                <c:pt idx="3025">
                  <c:v>0.30253025302530256</c:v>
                </c:pt>
                <c:pt idx="3026">
                  <c:v>0.30263026302630264</c:v>
                </c:pt>
                <c:pt idx="3027">
                  <c:v>0.30273027302730277</c:v>
                </c:pt>
                <c:pt idx="3028">
                  <c:v>0.30283028302830284</c:v>
                </c:pt>
                <c:pt idx="3029">
                  <c:v>0.30293029302930297</c:v>
                </c:pt>
                <c:pt idx="3030">
                  <c:v>0.30303030303030304</c:v>
                </c:pt>
                <c:pt idx="3031">
                  <c:v>0.30313031303130317</c:v>
                </c:pt>
                <c:pt idx="3032">
                  <c:v>0.30323032303230324</c:v>
                </c:pt>
                <c:pt idx="3033">
                  <c:v>0.30333033303330337</c:v>
                </c:pt>
                <c:pt idx="3034">
                  <c:v>0.30343034303430344</c:v>
                </c:pt>
                <c:pt idx="3035">
                  <c:v>0.30353035303530351</c:v>
                </c:pt>
                <c:pt idx="3036">
                  <c:v>0.30363036303630364</c:v>
                </c:pt>
                <c:pt idx="3037">
                  <c:v>0.30373037303730371</c:v>
                </c:pt>
                <c:pt idx="3038">
                  <c:v>0.30383038303830384</c:v>
                </c:pt>
                <c:pt idx="3039">
                  <c:v>0.30393039303930391</c:v>
                </c:pt>
                <c:pt idx="3040">
                  <c:v>0.30403040304030404</c:v>
                </c:pt>
                <c:pt idx="3041">
                  <c:v>0.30413041304130412</c:v>
                </c:pt>
                <c:pt idx="3042">
                  <c:v>0.30423042304230424</c:v>
                </c:pt>
                <c:pt idx="3043">
                  <c:v>0.30433043304330432</c:v>
                </c:pt>
                <c:pt idx="3044">
                  <c:v>0.30443044304430444</c:v>
                </c:pt>
                <c:pt idx="3045">
                  <c:v>0.30453045304530452</c:v>
                </c:pt>
                <c:pt idx="3046">
                  <c:v>0.30463046304630464</c:v>
                </c:pt>
                <c:pt idx="3047">
                  <c:v>0.30473047304730472</c:v>
                </c:pt>
                <c:pt idx="3048">
                  <c:v>0.30483048304830485</c:v>
                </c:pt>
                <c:pt idx="3049">
                  <c:v>0.30493049304930492</c:v>
                </c:pt>
                <c:pt idx="3050">
                  <c:v>0.30503050305030505</c:v>
                </c:pt>
                <c:pt idx="3051">
                  <c:v>0.30513051305130512</c:v>
                </c:pt>
                <c:pt idx="3052">
                  <c:v>0.30523052305230525</c:v>
                </c:pt>
                <c:pt idx="3053">
                  <c:v>0.30533053305330532</c:v>
                </c:pt>
                <c:pt idx="3054">
                  <c:v>0.30543054305430545</c:v>
                </c:pt>
                <c:pt idx="3055">
                  <c:v>0.30553055305530552</c:v>
                </c:pt>
                <c:pt idx="3056">
                  <c:v>0.30563056305630565</c:v>
                </c:pt>
                <c:pt idx="3057">
                  <c:v>0.30573057305730572</c:v>
                </c:pt>
                <c:pt idx="3058">
                  <c:v>0.30583058305830585</c:v>
                </c:pt>
                <c:pt idx="3059">
                  <c:v>0.30593059305930592</c:v>
                </c:pt>
                <c:pt idx="3060">
                  <c:v>0.30603060306030605</c:v>
                </c:pt>
                <c:pt idx="3061">
                  <c:v>0.30613061306130612</c:v>
                </c:pt>
                <c:pt idx="3062">
                  <c:v>0.30623062306230625</c:v>
                </c:pt>
                <c:pt idx="3063">
                  <c:v>0.30633063306330632</c:v>
                </c:pt>
                <c:pt idx="3064">
                  <c:v>0.30643064306430645</c:v>
                </c:pt>
                <c:pt idx="3065">
                  <c:v>0.30653065306530652</c:v>
                </c:pt>
                <c:pt idx="3066">
                  <c:v>0.30663066306630665</c:v>
                </c:pt>
                <c:pt idx="3067">
                  <c:v>0.30673067306730672</c:v>
                </c:pt>
                <c:pt idx="3068">
                  <c:v>0.30683068306830685</c:v>
                </c:pt>
                <c:pt idx="3069">
                  <c:v>0.30693069306930693</c:v>
                </c:pt>
                <c:pt idx="3070">
                  <c:v>0.30703070307030705</c:v>
                </c:pt>
                <c:pt idx="3071">
                  <c:v>0.30713071307130713</c:v>
                </c:pt>
                <c:pt idx="3072">
                  <c:v>0.30723072307230725</c:v>
                </c:pt>
                <c:pt idx="3073">
                  <c:v>0.30733073307330733</c:v>
                </c:pt>
                <c:pt idx="3074">
                  <c:v>0.30743074307430746</c:v>
                </c:pt>
                <c:pt idx="3075">
                  <c:v>0.30753075307530753</c:v>
                </c:pt>
                <c:pt idx="3076">
                  <c:v>0.30763076307630766</c:v>
                </c:pt>
                <c:pt idx="3077">
                  <c:v>0.30773077307730773</c:v>
                </c:pt>
                <c:pt idx="3078">
                  <c:v>0.30783078307830786</c:v>
                </c:pt>
                <c:pt idx="3079">
                  <c:v>0.30793079307930793</c:v>
                </c:pt>
                <c:pt idx="3080">
                  <c:v>0.30803080308030806</c:v>
                </c:pt>
                <c:pt idx="3081">
                  <c:v>0.30813081308130813</c:v>
                </c:pt>
                <c:pt idx="3082">
                  <c:v>0.30823082308230826</c:v>
                </c:pt>
                <c:pt idx="3083">
                  <c:v>0.30833083308330833</c:v>
                </c:pt>
                <c:pt idx="3084">
                  <c:v>0.30843084308430846</c:v>
                </c:pt>
                <c:pt idx="3085">
                  <c:v>0.30853085308530853</c:v>
                </c:pt>
                <c:pt idx="3086">
                  <c:v>0.30863086308630866</c:v>
                </c:pt>
                <c:pt idx="3087">
                  <c:v>0.30873087308730873</c:v>
                </c:pt>
                <c:pt idx="3088">
                  <c:v>0.30883088308830886</c:v>
                </c:pt>
                <c:pt idx="3089">
                  <c:v>0.30893089308930893</c:v>
                </c:pt>
                <c:pt idx="3090">
                  <c:v>0.30903090309030906</c:v>
                </c:pt>
                <c:pt idx="3091">
                  <c:v>0.30913091309130913</c:v>
                </c:pt>
                <c:pt idx="3092">
                  <c:v>0.30923092309230926</c:v>
                </c:pt>
                <c:pt idx="3093">
                  <c:v>0.30933093309330933</c:v>
                </c:pt>
                <c:pt idx="3094">
                  <c:v>0.30943094309430946</c:v>
                </c:pt>
                <c:pt idx="3095">
                  <c:v>0.30953095309530954</c:v>
                </c:pt>
                <c:pt idx="3096">
                  <c:v>0.30963096309630966</c:v>
                </c:pt>
                <c:pt idx="3097">
                  <c:v>0.30973097309730974</c:v>
                </c:pt>
                <c:pt idx="3098">
                  <c:v>0.30983098309830986</c:v>
                </c:pt>
                <c:pt idx="3099">
                  <c:v>0.30993099309930994</c:v>
                </c:pt>
                <c:pt idx="3100">
                  <c:v>0.31003100310031007</c:v>
                </c:pt>
                <c:pt idx="3101">
                  <c:v>0.31013101310131014</c:v>
                </c:pt>
                <c:pt idx="3102">
                  <c:v>0.31023102310231027</c:v>
                </c:pt>
                <c:pt idx="3103">
                  <c:v>0.31033103310331034</c:v>
                </c:pt>
                <c:pt idx="3104">
                  <c:v>0.31043104310431047</c:v>
                </c:pt>
                <c:pt idx="3105">
                  <c:v>0.31053105310531054</c:v>
                </c:pt>
                <c:pt idx="3106">
                  <c:v>0.31063106310631067</c:v>
                </c:pt>
                <c:pt idx="3107">
                  <c:v>0.31073107310731074</c:v>
                </c:pt>
                <c:pt idx="3108">
                  <c:v>0.31083108310831087</c:v>
                </c:pt>
                <c:pt idx="3109">
                  <c:v>0.31093109310931094</c:v>
                </c:pt>
                <c:pt idx="3110">
                  <c:v>0.31103110311031101</c:v>
                </c:pt>
                <c:pt idx="3111">
                  <c:v>0.31113111311131114</c:v>
                </c:pt>
                <c:pt idx="3112">
                  <c:v>0.31123112311231121</c:v>
                </c:pt>
                <c:pt idx="3113">
                  <c:v>0.31133113311331134</c:v>
                </c:pt>
                <c:pt idx="3114">
                  <c:v>0.31143114311431142</c:v>
                </c:pt>
                <c:pt idx="3115">
                  <c:v>0.31153115311531154</c:v>
                </c:pt>
                <c:pt idx="3116">
                  <c:v>0.31163116311631162</c:v>
                </c:pt>
                <c:pt idx="3117">
                  <c:v>0.31173117311731174</c:v>
                </c:pt>
                <c:pt idx="3118">
                  <c:v>0.31183118311831182</c:v>
                </c:pt>
                <c:pt idx="3119">
                  <c:v>0.31193119311931194</c:v>
                </c:pt>
                <c:pt idx="3120">
                  <c:v>0.31203120312031202</c:v>
                </c:pt>
                <c:pt idx="3121">
                  <c:v>0.31213121312131215</c:v>
                </c:pt>
                <c:pt idx="3122">
                  <c:v>0.31223122312231222</c:v>
                </c:pt>
                <c:pt idx="3123">
                  <c:v>0.31233123312331235</c:v>
                </c:pt>
                <c:pt idx="3124">
                  <c:v>0.31243124312431242</c:v>
                </c:pt>
                <c:pt idx="3125">
                  <c:v>0.31253125312531255</c:v>
                </c:pt>
                <c:pt idx="3126">
                  <c:v>0.31263126312631262</c:v>
                </c:pt>
                <c:pt idx="3127">
                  <c:v>0.31273127312731275</c:v>
                </c:pt>
                <c:pt idx="3128">
                  <c:v>0.31283128312831282</c:v>
                </c:pt>
                <c:pt idx="3129">
                  <c:v>0.31293129312931295</c:v>
                </c:pt>
                <c:pt idx="3130">
                  <c:v>0.31303130313031302</c:v>
                </c:pt>
                <c:pt idx="3131">
                  <c:v>0.31313131313131315</c:v>
                </c:pt>
                <c:pt idx="3132">
                  <c:v>0.31323132313231322</c:v>
                </c:pt>
                <c:pt idx="3133">
                  <c:v>0.31333133313331335</c:v>
                </c:pt>
                <c:pt idx="3134">
                  <c:v>0.31343134313431342</c:v>
                </c:pt>
                <c:pt idx="3135">
                  <c:v>0.31353135313531355</c:v>
                </c:pt>
                <c:pt idx="3136">
                  <c:v>0.31363136313631362</c:v>
                </c:pt>
                <c:pt idx="3137">
                  <c:v>0.31373137313731375</c:v>
                </c:pt>
                <c:pt idx="3138">
                  <c:v>0.31383138313831382</c:v>
                </c:pt>
                <c:pt idx="3139">
                  <c:v>0.31393139313931395</c:v>
                </c:pt>
                <c:pt idx="3140">
                  <c:v>0.31403140314031402</c:v>
                </c:pt>
                <c:pt idx="3141">
                  <c:v>0.31413141314131415</c:v>
                </c:pt>
                <c:pt idx="3142">
                  <c:v>0.31423142314231423</c:v>
                </c:pt>
                <c:pt idx="3143">
                  <c:v>0.31433143314331435</c:v>
                </c:pt>
                <c:pt idx="3144">
                  <c:v>0.31443144314431443</c:v>
                </c:pt>
                <c:pt idx="3145">
                  <c:v>0.31453145314531455</c:v>
                </c:pt>
                <c:pt idx="3146">
                  <c:v>0.31463146314631463</c:v>
                </c:pt>
                <c:pt idx="3147">
                  <c:v>0.31473147314731476</c:v>
                </c:pt>
                <c:pt idx="3148">
                  <c:v>0.31483148314831483</c:v>
                </c:pt>
                <c:pt idx="3149">
                  <c:v>0.31493149314931496</c:v>
                </c:pt>
                <c:pt idx="3150">
                  <c:v>0.31503150315031503</c:v>
                </c:pt>
                <c:pt idx="3151">
                  <c:v>0.31513151315131516</c:v>
                </c:pt>
                <c:pt idx="3152">
                  <c:v>0.31523152315231523</c:v>
                </c:pt>
                <c:pt idx="3153">
                  <c:v>0.31533153315331536</c:v>
                </c:pt>
                <c:pt idx="3154">
                  <c:v>0.31543154315431543</c:v>
                </c:pt>
                <c:pt idx="3155">
                  <c:v>0.31553155315531556</c:v>
                </c:pt>
                <c:pt idx="3156">
                  <c:v>0.31563156315631563</c:v>
                </c:pt>
                <c:pt idx="3157">
                  <c:v>0.31573157315731576</c:v>
                </c:pt>
                <c:pt idx="3158">
                  <c:v>0.31583158315831583</c:v>
                </c:pt>
                <c:pt idx="3159">
                  <c:v>0.31593159315931596</c:v>
                </c:pt>
                <c:pt idx="3160">
                  <c:v>0.31603160316031603</c:v>
                </c:pt>
                <c:pt idx="3161">
                  <c:v>0.31613161316131616</c:v>
                </c:pt>
                <c:pt idx="3162">
                  <c:v>0.31623162316231623</c:v>
                </c:pt>
                <c:pt idx="3163">
                  <c:v>0.31633163316331636</c:v>
                </c:pt>
                <c:pt idx="3164">
                  <c:v>0.31643164316431643</c:v>
                </c:pt>
                <c:pt idx="3165">
                  <c:v>0.31653165316531656</c:v>
                </c:pt>
                <c:pt idx="3166">
                  <c:v>0.31663166316631663</c:v>
                </c:pt>
                <c:pt idx="3167">
                  <c:v>0.31673167316731676</c:v>
                </c:pt>
                <c:pt idx="3168">
                  <c:v>0.31683168316831684</c:v>
                </c:pt>
                <c:pt idx="3169">
                  <c:v>0.31693169316931696</c:v>
                </c:pt>
                <c:pt idx="3170">
                  <c:v>0.31703170317031704</c:v>
                </c:pt>
                <c:pt idx="3171">
                  <c:v>0.31713171317131716</c:v>
                </c:pt>
                <c:pt idx="3172">
                  <c:v>0.31723172317231724</c:v>
                </c:pt>
                <c:pt idx="3173">
                  <c:v>0.31733173317331737</c:v>
                </c:pt>
                <c:pt idx="3174">
                  <c:v>0.31743174317431744</c:v>
                </c:pt>
                <c:pt idx="3175">
                  <c:v>0.31753175317531757</c:v>
                </c:pt>
                <c:pt idx="3176">
                  <c:v>0.31763176317631764</c:v>
                </c:pt>
                <c:pt idx="3177">
                  <c:v>0.31773177317731777</c:v>
                </c:pt>
                <c:pt idx="3178">
                  <c:v>0.31783178317831784</c:v>
                </c:pt>
                <c:pt idx="3179">
                  <c:v>0.31793179317931797</c:v>
                </c:pt>
                <c:pt idx="3180">
                  <c:v>0.31803180318031804</c:v>
                </c:pt>
                <c:pt idx="3181">
                  <c:v>0.31813181318131817</c:v>
                </c:pt>
                <c:pt idx="3182">
                  <c:v>0.31823182318231824</c:v>
                </c:pt>
                <c:pt idx="3183">
                  <c:v>0.31833183318331837</c:v>
                </c:pt>
                <c:pt idx="3184">
                  <c:v>0.31843184318431844</c:v>
                </c:pt>
                <c:pt idx="3185">
                  <c:v>0.31853185318531857</c:v>
                </c:pt>
                <c:pt idx="3186">
                  <c:v>0.31863186318631864</c:v>
                </c:pt>
                <c:pt idx="3187">
                  <c:v>0.31873187318731871</c:v>
                </c:pt>
                <c:pt idx="3188">
                  <c:v>0.31883188318831884</c:v>
                </c:pt>
                <c:pt idx="3189">
                  <c:v>0.31893189318931892</c:v>
                </c:pt>
                <c:pt idx="3190">
                  <c:v>0.31903190319031904</c:v>
                </c:pt>
                <c:pt idx="3191">
                  <c:v>0.31913191319131912</c:v>
                </c:pt>
                <c:pt idx="3192">
                  <c:v>0.31923192319231924</c:v>
                </c:pt>
                <c:pt idx="3193">
                  <c:v>0.31933193319331932</c:v>
                </c:pt>
                <c:pt idx="3194">
                  <c:v>0.31943194319431945</c:v>
                </c:pt>
                <c:pt idx="3195">
                  <c:v>0.31953195319531952</c:v>
                </c:pt>
                <c:pt idx="3196">
                  <c:v>0.31963196319631965</c:v>
                </c:pt>
                <c:pt idx="3197">
                  <c:v>0.31973197319731972</c:v>
                </c:pt>
                <c:pt idx="3198">
                  <c:v>0.31983198319831985</c:v>
                </c:pt>
                <c:pt idx="3199">
                  <c:v>0.31993199319931992</c:v>
                </c:pt>
                <c:pt idx="3200">
                  <c:v>0.32003200320032005</c:v>
                </c:pt>
                <c:pt idx="3201">
                  <c:v>0.32013201320132012</c:v>
                </c:pt>
                <c:pt idx="3202">
                  <c:v>0.32023202320232025</c:v>
                </c:pt>
                <c:pt idx="3203">
                  <c:v>0.32033203320332032</c:v>
                </c:pt>
                <c:pt idx="3204">
                  <c:v>0.32043204320432045</c:v>
                </c:pt>
                <c:pt idx="3205">
                  <c:v>0.32053205320532052</c:v>
                </c:pt>
                <c:pt idx="3206">
                  <c:v>0.32063206320632065</c:v>
                </c:pt>
                <c:pt idx="3207">
                  <c:v>0.32073207320732072</c:v>
                </c:pt>
                <c:pt idx="3208">
                  <c:v>0.32083208320832085</c:v>
                </c:pt>
                <c:pt idx="3209">
                  <c:v>0.32093209320932092</c:v>
                </c:pt>
                <c:pt idx="3210">
                  <c:v>0.32103210321032105</c:v>
                </c:pt>
                <c:pt idx="3211">
                  <c:v>0.32113211321132112</c:v>
                </c:pt>
                <c:pt idx="3212">
                  <c:v>0.32123212321232125</c:v>
                </c:pt>
                <c:pt idx="3213">
                  <c:v>0.32133213321332132</c:v>
                </c:pt>
                <c:pt idx="3214">
                  <c:v>0.32143214321432145</c:v>
                </c:pt>
                <c:pt idx="3215">
                  <c:v>0.32153215321532153</c:v>
                </c:pt>
                <c:pt idx="3216">
                  <c:v>0.32163216321632165</c:v>
                </c:pt>
                <c:pt idx="3217">
                  <c:v>0.32173217321732173</c:v>
                </c:pt>
                <c:pt idx="3218">
                  <c:v>0.32183218321832185</c:v>
                </c:pt>
                <c:pt idx="3219">
                  <c:v>0.32193219321932193</c:v>
                </c:pt>
                <c:pt idx="3220">
                  <c:v>0.32203220322032206</c:v>
                </c:pt>
                <c:pt idx="3221">
                  <c:v>0.32213221322132213</c:v>
                </c:pt>
                <c:pt idx="3222">
                  <c:v>0.32223222322232226</c:v>
                </c:pt>
                <c:pt idx="3223">
                  <c:v>0.32233223322332233</c:v>
                </c:pt>
                <c:pt idx="3224">
                  <c:v>0.32243224322432246</c:v>
                </c:pt>
                <c:pt idx="3225">
                  <c:v>0.32253225322532253</c:v>
                </c:pt>
                <c:pt idx="3226">
                  <c:v>0.32263226322632266</c:v>
                </c:pt>
                <c:pt idx="3227">
                  <c:v>0.32273227322732273</c:v>
                </c:pt>
                <c:pt idx="3228">
                  <c:v>0.32283228322832286</c:v>
                </c:pt>
                <c:pt idx="3229">
                  <c:v>0.32293229322932293</c:v>
                </c:pt>
                <c:pt idx="3230">
                  <c:v>0.32303230323032306</c:v>
                </c:pt>
                <c:pt idx="3231">
                  <c:v>0.32313231323132313</c:v>
                </c:pt>
                <c:pt idx="3232">
                  <c:v>0.32323232323232326</c:v>
                </c:pt>
                <c:pt idx="3233">
                  <c:v>0.32333233323332333</c:v>
                </c:pt>
                <c:pt idx="3234">
                  <c:v>0.32343234323432346</c:v>
                </c:pt>
                <c:pt idx="3235">
                  <c:v>0.32353235323532353</c:v>
                </c:pt>
                <c:pt idx="3236">
                  <c:v>0.32363236323632366</c:v>
                </c:pt>
                <c:pt idx="3237">
                  <c:v>0.32373237323732373</c:v>
                </c:pt>
                <c:pt idx="3238">
                  <c:v>0.32383238323832386</c:v>
                </c:pt>
                <c:pt idx="3239">
                  <c:v>0.32393239323932393</c:v>
                </c:pt>
                <c:pt idx="3240">
                  <c:v>0.32403240324032406</c:v>
                </c:pt>
                <c:pt idx="3241">
                  <c:v>0.32413241324132414</c:v>
                </c:pt>
                <c:pt idx="3242">
                  <c:v>0.32423242324232426</c:v>
                </c:pt>
                <c:pt idx="3243">
                  <c:v>0.32433243324332434</c:v>
                </c:pt>
                <c:pt idx="3244">
                  <c:v>0.32443244324432446</c:v>
                </c:pt>
                <c:pt idx="3245">
                  <c:v>0.32453245324532454</c:v>
                </c:pt>
                <c:pt idx="3246">
                  <c:v>0.32463246324632467</c:v>
                </c:pt>
                <c:pt idx="3247">
                  <c:v>0.32473247324732474</c:v>
                </c:pt>
                <c:pt idx="3248">
                  <c:v>0.32483248324832487</c:v>
                </c:pt>
                <c:pt idx="3249">
                  <c:v>0.32493249324932494</c:v>
                </c:pt>
                <c:pt idx="3250">
                  <c:v>0.32503250325032507</c:v>
                </c:pt>
                <c:pt idx="3251">
                  <c:v>0.32513251325132514</c:v>
                </c:pt>
                <c:pt idx="3252">
                  <c:v>0.32523252325232527</c:v>
                </c:pt>
                <c:pt idx="3253">
                  <c:v>0.32533253325332534</c:v>
                </c:pt>
                <c:pt idx="3254">
                  <c:v>0.32543254325432547</c:v>
                </c:pt>
                <c:pt idx="3255">
                  <c:v>0.32553255325532554</c:v>
                </c:pt>
                <c:pt idx="3256">
                  <c:v>0.32563256325632567</c:v>
                </c:pt>
                <c:pt idx="3257">
                  <c:v>0.32573257325732574</c:v>
                </c:pt>
                <c:pt idx="3258">
                  <c:v>0.32583258325832587</c:v>
                </c:pt>
                <c:pt idx="3259">
                  <c:v>0.32593259325932594</c:v>
                </c:pt>
                <c:pt idx="3260">
                  <c:v>0.32603260326032607</c:v>
                </c:pt>
                <c:pt idx="3261">
                  <c:v>0.32613261326132614</c:v>
                </c:pt>
                <c:pt idx="3262">
                  <c:v>0.32623262326232622</c:v>
                </c:pt>
                <c:pt idx="3263">
                  <c:v>0.32633263326332634</c:v>
                </c:pt>
                <c:pt idx="3264">
                  <c:v>0.32643264326432642</c:v>
                </c:pt>
                <c:pt idx="3265">
                  <c:v>0.32653265326532654</c:v>
                </c:pt>
                <c:pt idx="3266">
                  <c:v>0.32663266326632662</c:v>
                </c:pt>
                <c:pt idx="3267">
                  <c:v>0.32673267326732675</c:v>
                </c:pt>
                <c:pt idx="3268">
                  <c:v>0.32683268326832682</c:v>
                </c:pt>
                <c:pt idx="3269">
                  <c:v>0.32693269326932695</c:v>
                </c:pt>
                <c:pt idx="3270">
                  <c:v>0.32703270327032702</c:v>
                </c:pt>
                <c:pt idx="3271">
                  <c:v>0.32713271327132715</c:v>
                </c:pt>
                <c:pt idx="3272">
                  <c:v>0.32723272327232722</c:v>
                </c:pt>
                <c:pt idx="3273">
                  <c:v>0.32733273327332735</c:v>
                </c:pt>
                <c:pt idx="3274">
                  <c:v>0.32743274327432742</c:v>
                </c:pt>
                <c:pt idx="3275">
                  <c:v>0.32753275327532755</c:v>
                </c:pt>
                <c:pt idx="3276">
                  <c:v>0.32763276327632762</c:v>
                </c:pt>
                <c:pt idx="3277">
                  <c:v>0.32773277327732775</c:v>
                </c:pt>
                <c:pt idx="3278">
                  <c:v>0.32783278327832782</c:v>
                </c:pt>
                <c:pt idx="3279">
                  <c:v>0.32793279327932795</c:v>
                </c:pt>
                <c:pt idx="3280">
                  <c:v>0.32803280328032802</c:v>
                </c:pt>
                <c:pt idx="3281">
                  <c:v>0.32813281328132815</c:v>
                </c:pt>
                <c:pt idx="3282">
                  <c:v>0.32823282328232822</c:v>
                </c:pt>
                <c:pt idx="3283">
                  <c:v>0.32833283328332835</c:v>
                </c:pt>
                <c:pt idx="3284">
                  <c:v>0.32843284328432842</c:v>
                </c:pt>
                <c:pt idx="3285">
                  <c:v>0.32853285328532855</c:v>
                </c:pt>
                <c:pt idx="3286">
                  <c:v>0.32863286328632862</c:v>
                </c:pt>
                <c:pt idx="3287">
                  <c:v>0.32873287328732875</c:v>
                </c:pt>
                <c:pt idx="3288">
                  <c:v>0.32883288328832883</c:v>
                </c:pt>
                <c:pt idx="3289">
                  <c:v>0.32893289328932895</c:v>
                </c:pt>
                <c:pt idx="3290">
                  <c:v>0.32903290329032903</c:v>
                </c:pt>
                <c:pt idx="3291">
                  <c:v>0.32913291329132915</c:v>
                </c:pt>
                <c:pt idx="3292">
                  <c:v>0.32923292329232923</c:v>
                </c:pt>
                <c:pt idx="3293">
                  <c:v>0.32933293329332936</c:v>
                </c:pt>
                <c:pt idx="3294">
                  <c:v>0.32943294329432943</c:v>
                </c:pt>
                <c:pt idx="3295">
                  <c:v>0.32953295329532956</c:v>
                </c:pt>
                <c:pt idx="3296">
                  <c:v>0.32963296329632963</c:v>
                </c:pt>
                <c:pt idx="3297">
                  <c:v>0.32973297329732976</c:v>
                </c:pt>
                <c:pt idx="3298">
                  <c:v>0.32983298329832983</c:v>
                </c:pt>
                <c:pt idx="3299">
                  <c:v>0.32993299329932996</c:v>
                </c:pt>
                <c:pt idx="3300">
                  <c:v>0.33003300330033003</c:v>
                </c:pt>
                <c:pt idx="3301">
                  <c:v>0.33013301330133016</c:v>
                </c:pt>
                <c:pt idx="3302">
                  <c:v>0.33023302330233023</c:v>
                </c:pt>
                <c:pt idx="3303">
                  <c:v>0.33033303330333036</c:v>
                </c:pt>
                <c:pt idx="3304">
                  <c:v>0.33043304330433043</c:v>
                </c:pt>
                <c:pt idx="3305">
                  <c:v>0.33053305330533056</c:v>
                </c:pt>
                <c:pt idx="3306">
                  <c:v>0.33063306330633063</c:v>
                </c:pt>
                <c:pt idx="3307">
                  <c:v>0.33073307330733076</c:v>
                </c:pt>
                <c:pt idx="3308">
                  <c:v>0.33083308330833083</c:v>
                </c:pt>
                <c:pt idx="3309">
                  <c:v>0.33093309330933096</c:v>
                </c:pt>
                <c:pt idx="3310">
                  <c:v>0.33103310331033103</c:v>
                </c:pt>
                <c:pt idx="3311">
                  <c:v>0.33113311331133116</c:v>
                </c:pt>
                <c:pt idx="3312">
                  <c:v>0.33123312331233123</c:v>
                </c:pt>
                <c:pt idx="3313">
                  <c:v>0.33133313331333136</c:v>
                </c:pt>
                <c:pt idx="3314">
                  <c:v>0.33143314331433144</c:v>
                </c:pt>
                <c:pt idx="3315">
                  <c:v>0.33153315331533156</c:v>
                </c:pt>
                <c:pt idx="3316">
                  <c:v>0.33163316331633164</c:v>
                </c:pt>
                <c:pt idx="3317">
                  <c:v>0.33173317331733176</c:v>
                </c:pt>
                <c:pt idx="3318">
                  <c:v>0.33183318331833184</c:v>
                </c:pt>
                <c:pt idx="3319">
                  <c:v>0.33193319331933197</c:v>
                </c:pt>
                <c:pt idx="3320">
                  <c:v>0.33203320332033204</c:v>
                </c:pt>
                <c:pt idx="3321">
                  <c:v>0.33213321332133217</c:v>
                </c:pt>
                <c:pt idx="3322">
                  <c:v>0.33223322332233224</c:v>
                </c:pt>
                <c:pt idx="3323">
                  <c:v>0.33233323332333237</c:v>
                </c:pt>
                <c:pt idx="3324">
                  <c:v>0.33243324332433244</c:v>
                </c:pt>
                <c:pt idx="3325">
                  <c:v>0.33253325332533257</c:v>
                </c:pt>
                <c:pt idx="3326">
                  <c:v>0.33263326332633264</c:v>
                </c:pt>
                <c:pt idx="3327">
                  <c:v>0.33273327332733277</c:v>
                </c:pt>
                <c:pt idx="3328">
                  <c:v>0.33283328332833284</c:v>
                </c:pt>
                <c:pt idx="3329">
                  <c:v>0.33293329332933297</c:v>
                </c:pt>
                <c:pt idx="3330">
                  <c:v>0.33303330333033304</c:v>
                </c:pt>
                <c:pt idx="3331">
                  <c:v>0.33313331333133317</c:v>
                </c:pt>
                <c:pt idx="3332">
                  <c:v>0.33323332333233324</c:v>
                </c:pt>
                <c:pt idx="3333">
                  <c:v>0.33333333333333337</c:v>
                </c:pt>
                <c:pt idx="3334">
                  <c:v>0.33343334333433344</c:v>
                </c:pt>
                <c:pt idx="3335">
                  <c:v>0.33353335333533357</c:v>
                </c:pt>
                <c:pt idx="3336">
                  <c:v>0.33363336333633364</c:v>
                </c:pt>
                <c:pt idx="3337">
                  <c:v>0.33373337333733377</c:v>
                </c:pt>
                <c:pt idx="3338">
                  <c:v>0.33383338333833384</c:v>
                </c:pt>
                <c:pt idx="3339">
                  <c:v>0.33393339333933392</c:v>
                </c:pt>
                <c:pt idx="3340">
                  <c:v>0.33403340334033405</c:v>
                </c:pt>
                <c:pt idx="3341">
                  <c:v>0.33413341334133412</c:v>
                </c:pt>
                <c:pt idx="3342">
                  <c:v>0.33423342334233425</c:v>
                </c:pt>
                <c:pt idx="3343">
                  <c:v>0.33433343334333432</c:v>
                </c:pt>
                <c:pt idx="3344">
                  <c:v>0.33443344334433445</c:v>
                </c:pt>
                <c:pt idx="3345">
                  <c:v>0.33453345334533452</c:v>
                </c:pt>
                <c:pt idx="3346">
                  <c:v>0.33463346334633465</c:v>
                </c:pt>
                <c:pt idx="3347">
                  <c:v>0.33473347334733472</c:v>
                </c:pt>
                <c:pt idx="3348">
                  <c:v>0.33483348334833485</c:v>
                </c:pt>
                <c:pt idx="3349">
                  <c:v>0.33493349334933492</c:v>
                </c:pt>
                <c:pt idx="3350">
                  <c:v>0.33503350335033505</c:v>
                </c:pt>
                <c:pt idx="3351">
                  <c:v>0.33513351335133512</c:v>
                </c:pt>
                <c:pt idx="3352">
                  <c:v>0.33523352335233525</c:v>
                </c:pt>
                <c:pt idx="3353">
                  <c:v>0.33533353335333532</c:v>
                </c:pt>
                <c:pt idx="3354">
                  <c:v>0.33543354335433545</c:v>
                </c:pt>
                <c:pt idx="3355">
                  <c:v>0.33553355335533552</c:v>
                </c:pt>
                <c:pt idx="3356">
                  <c:v>0.33563356335633565</c:v>
                </c:pt>
                <c:pt idx="3357">
                  <c:v>0.33573357335733572</c:v>
                </c:pt>
                <c:pt idx="3358">
                  <c:v>0.33583358335833585</c:v>
                </c:pt>
                <c:pt idx="3359">
                  <c:v>0.33593359335933592</c:v>
                </c:pt>
                <c:pt idx="3360">
                  <c:v>0.33603360336033605</c:v>
                </c:pt>
                <c:pt idx="3361">
                  <c:v>0.33613361336133613</c:v>
                </c:pt>
                <c:pt idx="3362">
                  <c:v>0.33623362336233625</c:v>
                </c:pt>
                <c:pt idx="3363">
                  <c:v>0.33633363336333633</c:v>
                </c:pt>
                <c:pt idx="3364">
                  <c:v>0.33643364336433645</c:v>
                </c:pt>
                <c:pt idx="3365">
                  <c:v>0.33653365336533653</c:v>
                </c:pt>
                <c:pt idx="3366">
                  <c:v>0.33663366336633666</c:v>
                </c:pt>
                <c:pt idx="3367">
                  <c:v>0.33673367336733673</c:v>
                </c:pt>
                <c:pt idx="3368">
                  <c:v>0.33683368336833686</c:v>
                </c:pt>
                <c:pt idx="3369">
                  <c:v>0.33693369336933693</c:v>
                </c:pt>
                <c:pt idx="3370">
                  <c:v>0.33703370337033706</c:v>
                </c:pt>
                <c:pt idx="3371">
                  <c:v>0.33713371337133713</c:v>
                </c:pt>
                <c:pt idx="3372">
                  <c:v>0.33723372337233726</c:v>
                </c:pt>
                <c:pt idx="3373">
                  <c:v>0.33733373337333733</c:v>
                </c:pt>
                <c:pt idx="3374">
                  <c:v>0.33743374337433746</c:v>
                </c:pt>
                <c:pt idx="3375">
                  <c:v>0.33753375337533753</c:v>
                </c:pt>
                <c:pt idx="3376">
                  <c:v>0.33763376337633766</c:v>
                </c:pt>
                <c:pt idx="3377">
                  <c:v>0.33773377337733773</c:v>
                </c:pt>
                <c:pt idx="3378">
                  <c:v>0.33783378337833786</c:v>
                </c:pt>
                <c:pt idx="3379">
                  <c:v>0.33793379337933793</c:v>
                </c:pt>
                <c:pt idx="3380">
                  <c:v>0.33803380338033806</c:v>
                </c:pt>
                <c:pt idx="3381">
                  <c:v>0.33813381338133813</c:v>
                </c:pt>
                <c:pt idx="3382">
                  <c:v>0.33823382338233826</c:v>
                </c:pt>
                <c:pt idx="3383">
                  <c:v>0.33833383338333833</c:v>
                </c:pt>
                <c:pt idx="3384">
                  <c:v>0.33843384338433846</c:v>
                </c:pt>
                <c:pt idx="3385">
                  <c:v>0.33853385338533853</c:v>
                </c:pt>
                <c:pt idx="3386">
                  <c:v>0.33863386338633866</c:v>
                </c:pt>
                <c:pt idx="3387">
                  <c:v>0.33873387338733874</c:v>
                </c:pt>
                <c:pt idx="3388">
                  <c:v>0.33883388338833886</c:v>
                </c:pt>
                <c:pt idx="3389">
                  <c:v>0.33893389338933894</c:v>
                </c:pt>
                <c:pt idx="3390">
                  <c:v>0.33903390339033906</c:v>
                </c:pt>
                <c:pt idx="3391">
                  <c:v>0.33913391339133914</c:v>
                </c:pt>
                <c:pt idx="3392">
                  <c:v>0.33923392339233926</c:v>
                </c:pt>
                <c:pt idx="3393">
                  <c:v>0.33933393339333934</c:v>
                </c:pt>
                <c:pt idx="3394">
                  <c:v>0.33943394339433947</c:v>
                </c:pt>
                <c:pt idx="3395">
                  <c:v>0.33953395339533954</c:v>
                </c:pt>
                <c:pt idx="3396">
                  <c:v>0.33963396339633967</c:v>
                </c:pt>
                <c:pt idx="3397">
                  <c:v>0.33973397339733974</c:v>
                </c:pt>
                <c:pt idx="3398">
                  <c:v>0.33983398339833987</c:v>
                </c:pt>
                <c:pt idx="3399">
                  <c:v>0.33993399339933994</c:v>
                </c:pt>
                <c:pt idx="3400">
                  <c:v>0.34003400340034007</c:v>
                </c:pt>
                <c:pt idx="3401">
                  <c:v>0.34013401340134014</c:v>
                </c:pt>
                <c:pt idx="3402">
                  <c:v>0.34023402340234027</c:v>
                </c:pt>
                <c:pt idx="3403">
                  <c:v>0.34033403340334034</c:v>
                </c:pt>
                <c:pt idx="3404">
                  <c:v>0.34043404340434047</c:v>
                </c:pt>
                <c:pt idx="3405">
                  <c:v>0.34053405340534054</c:v>
                </c:pt>
                <c:pt idx="3406">
                  <c:v>0.34063406340634067</c:v>
                </c:pt>
                <c:pt idx="3407">
                  <c:v>0.34073407340734074</c:v>
                </c:pt>
                <c:pt idx="3408">
                  <c:v>0.34083408340834087</c:v>
                </c:pt>
                <c:pt idx="3409">
                  <c:v>0.34093409340934094</c:v>
                </c:pt>
                <c:pt idx="3410">
                  <c:v>0.34103410341034107</c:v>
                </c:pt>
                <c:pt idx="3411">
                  <c:v>0.34113411341134114</c:v>
                </c:pt>
                <c:pt idx="3412">
                  <c:v>0.34123412341234127</c:v>
                </c:pt>
                <c:pt idx="3413">
                  <c:v>0.34133413341334135</c:v>
                </c:pt>
                <c:pt idx="3414">
                  <c:v>0.34143414341434142</c:v>
                </c:pt>
                <c:pt idx="3415">
                  <c:v>0.34153415341534155</c:v>
                </c:pt>
                <c:pt idx="3416">
                  <c:v>0.34163416341634162</c:v>
                </c:pt>
                <c:pt idx="3417">
                  <c:v>0.34173417341734175</c:v>
                </c:pt>
                <c:pt idx="3418">
                  <c:v>0.34183418341834182</c:v>
                </c:pt>
                <c:pt idx="3419">
                  <c:v>0.34193419341934195</c:v>
                </c:pt>
                <c:pt idx="3420">
                  <c:v>0.34203420342034202</c:v>
                </c:pt>
                <c:pt idx="3421">
                  <c:v>0.34213421342134215</c:v>
                </c:pt>
                <c:pt idx="3422">
                  <c:v>0.34223422342234222</c:v>
                </c:pt>
                <c:pt idx="3423">
                  <c:v>0.34233423342334235</c:v>
                </c:pt>
                <c:pt idx="3424">
                  <c:v>0.34243424342434242</c:v>
                </c:pt>
                <c:pt idx="3425">
                  <c:v>0.34253425342534255</c:v>
                </c:pt>
                <c:pt idx="3426">
                  <c:v>0.34263426342634262</c:v>
                </c:pt>
                <c:pt idx="3427">
                  <c:v>0.34273427342734275</c:v>
                </c:pt>
                <c:pt idx="3428">
                  <c:v>0.34283428342834282</c:v>
                </c:pt>
                <c:pt idx="3429">
                  <c:v>0.34293429342934295</c:v>
                </c:pt>
                <c:pt idx="3430">
                  <c:v>0.34303430343034302</c:v>
                </c:pt>
                <c:pt idx="3431">
                  <c:v>0.34313431343134315</c:v>
                </c:pt>
                <c:pt idx="3432">
                  <c:v>0.34323432343234322</c:v>
                </c:pt>
                <c:pt idx="3433">
                  <c:v>0.34333433343334335</c:v>
                </c:pt>
                <c:pt idx="3434">
                  <c:v>0.34343434343434343</c:v>
                </c:pt>
                <c:pt idx="3435">
                  <c:v>0.34353435343534355</c:v>
                </c:pt>
                <c:pt idx="3436">
                  <c:v>0.34363436343634363</c:v>
                </c:pt>
                <c:pt idx="3437">
                  <c:v>0.34373437343734375</c:v>
                </c:pt>
                <c:pt idx="3438">
                  <c:v>0.34383438343834383</c:v>
                </c:pt>
                <c:pt idx="3439">
                  <c:v>0.34393439343934396</c:v>
                </c:pt>
                <c:pt idx="3440">
                  <c:v>0.34403440344034403</c:v>
                </c:pt>
                <c:pt idx="3441">
                  <c:v>0.34413441344134416</c:v>
                </c:pt>
                <c:pt idx="3442">
                  <c:v>0.34423442344234423</c:v>
                </c:pt>
                <c:pt idx="3443">
                  <c:v>0.34433443344334436</c:v>
                </c:pt>
                <c:pt idx="3444">
                  <c:v>0.34443444344434443</c:v>
                </c:pt>
                <c:pt idx="3445">
                  <c:v>0.34453445344534456</c:v>
                </c:pt>
                <c:pt idx="3446">
                  <c:v>0.34463446344634463</c:v>
                </c:pt>
                <c:pt idx="3447">
                  <c:v>0.34473447344734476</c:v>
                </c:pt>
                <c:pt idx="3448">
                  <c:v>0.34483448344834483</c:v>
                </c:pt>
                <c:pt idx="3449">
                  <c:v>0.34493449344934496</c:v>
                </c:pt>
                <c:pt idx="3450">
                  <c:v>0.34503450345034503</c:v>
                </c:pt>
                <c:pt idx="3451">
                  <c:v>0.34513451345134516</c:v>
                </c:pt>
                <c:pt idx="3452">
                  <c:v>0.34523452345234523</c:v>
                </c:pt>
                <c:pt idx="3453">
                  <c:v>0.34533453345334536</c:v>
                </c:pt>
                <c:pt idx="3454">
                  <c:v>0.34543454345434543</c:v>
                </c:pt>
                <c:pt idx="3455">
                  <c:v>0.34553455345534556</c:v>
                </c:pt>
                <c:pt idx="3456">
                  <c:v>0.34563456345634563</c:v>
                </c:pt>
                <c:pt idx="3457">
                  <c:v>0.34573457345734576</c:v>
                </c:pt>
                <c:pt idx="3458">
                  <c:v>0.34583458345834583</c:v>
                </c:pt>
                <c:pt idx="3459">
                  <c:v>0.34593459345934596</c:v>
                </c:pt>
                <c:pt idx="3460">
                  <c:v>0.34603460346034604</c:v>
                </c:pt>
                <c:pt idx="3461">
                  <c:v>0.34613461346134616</c:v>
                </c:pt>
                <c:pt idx="3462">
                  <c:v>0.34623462346234624</c:v>
                </c:pt>
                <c:pt idx="3463">
                  <c:v>0.34633463346334636</c:v>
                </c:pt>
                <c:pt idx="3464">
                  <c:v>0.34643464346434644</c:v>
                </c:pt>
                <c:pt idx="3465">
                  <c:v>0.34653465346534656</c:v>
                </c:pt>
                <c:pt idx="3466">
                  <c:v>0.34663466346634664</c:v>
                </c:pt>
                <c:pt idx="3467">
                  <c:v>0.34673467346734677</c:v>
                </c:pt>
                <c:pt idx="3468">
                  <c:v>0.34683468346834684</c:v>
                </c:pt>
                <c:pt idx="3469">
                  <c:v>0.34693469346934697</c:v>
                </c:pt>
                <c:pt idx="3470">
                  <c:v>0.34703470347034704</c:v>
                </c:pt>
                <c:pt idx="3471">
                  <c:v>0.34713471347134717</c:v>
                </c:pt>
                <c:pt idx="3472">
                  <c:v>0.34723472347234724</c:v>
                </c:pt>
                <c:pt idx="3473">
                  <c:v>0.34733473347334737</c:v>
                </c:pt>
                <c:pt idx="3474">
                  <c:v>0.34743474347434744</c:v>
                </c:pt>
                <c:pt idx="3475">
                  <c:v>0.34753475347534757</c:v>
                </c:pt>
                <c:pt idx="3476">
                  <c:v>0.34763476347634764</c:v>
                </c:pt>
                <c:pt idx="3477">
                  <c:v>0.34773477347734777</c:v>
                </c:pt>
                <c:pt idx="3478">
                  <c:v>0.34783478347834784</c:v>
                </c:pt>
                <c:pt idx="3479">
                  <c:v>0.34793479347934797</c:v>
                </c:pt>
                <c:pt idx="3480">
                  <c:v>0.34803480348034804</c:v>
                </c:pt>
                <c:pt idx="3481">
                  <c:v>0.34813481348134817</c:v>
                </c:pt>
                <c:pt idx="3482">
                  <c:v>0.34823482348234824</c:v>
                </c:pt>
                <c:pt idx="3483">
                  <c:v>0.34833483348334837</c:v>
                </c:pt>
                <c:pt idx="3484">
                  <c:v>0.34843484348434844</c:v>
                </c:pt>
                <c:pt idx="3485">
                  <c:v>0.34853485348534857</c:v>
                </c:pt>
                <c:pt idx="3486">
                  <c:v>0.34863486348634865</c:v>
                </c:pt>
                <c:pt idx="3487">
                  <c:v>0.34873487348734877</c:v>
                </c:pt>
                <c:pt idx="3488">
                  <c:v>0.34883488348834885</c:v>
                </c:pt>
                <c:pt idx="3489">
                  <c:v>0.34893489348934897</c:v>
                </c:pt>
                <c:pt idx="3490">
                  <c:v>0.34903490349034905</c:v>
                </c:pt>
                <c:pt idx="3491">
                  <c:v>0.34913491349134912</c:v>
                </c:pt>
                <c:pt idx="3492">
                  <c:v>0.34923492349234925</c:v>
                </c:pt>
                <c:pt idx="3493">
                  <c:v>0.34933493349334932</c:v>
                </c:pt>
                <c:pt idx="3494">
                  <c:v>0.34943494349434945</c:v>
                </c:pt>
                <c:pt idx="3495">
                  <c:v>0.34953495349534952</c:v>
                </c:pt>
                <c:pt idx="3496">
                  <c:v>0.34963496349634965</c:v>
                </c:pt>
                <c:pt idx="3497">
                  <c:v>0.34973497349734972</c:v>
                </c:pt>
                <c:pt idx="3498">
                  <c:v>0.34983498349834985</c:v>
                </c:pt>
                <c:pt idx="3499">
                  <c:v>0.34993499349934992</c:v>
                </c:pt>
                <c:pt idx="3500">
                  <c:v>0.35003500350035005</c:v>
                </c:pt>
                <c:pt idx="3501">
                  <c:v>0.35013501350135012</c:v>
                </c:pt>
                <c:pt idx="3502">
                  <c:v>0.35023502350235025</c:v>
                </c:pt>
                <c:pt idx="3503">
                  <c:v>0.35033503350335032</c:v>
                </c:pt>
                <c:pt idx="3504">
                  <c:v>0.35043504350435045</c:v>
                </c:pt>
                <c:pt idx="3505">
                  <c:v>0.35053505350535052</c:v>
                </c:pt>
                <c:pt idx="3506">
                  <c:v>0.35063506350635065</c:v>
                </c:pt>
                <c:pt idx="3507">
                  <c:v>0.35073507350735073</c:v>
                </c:pt>
                <c:pt idx="3508">
                  <c:v>0.35083508350835085</c:v>
                </c:pt>
                <c:pt idx="3509">
                  <c:v>0.35093509350935093</c:v>
                </c:pt>
                <c:pt idx="3510">
                  <c:v>0.35103510351035105</c:v>
                </c:pt>
                <c:pt idx="3511">
                  <c:v>0.35113511351135113</c:v>
                </c:pt>
                <c:pt idx="3512">
                  <c:v>0.35123512351235125</c:v>
                </c:pt>
                <c:pt idx="3513">
                  <c:v>0.35133513351335133</c:v>
                </c:pt>
                <c:pt idx="3514">
                  <c:v>0.35143514351435146</c:v>
                </c:pt>
                <c:pt idx="3515">
                  <c:v>0.35153515351535153</c:v>
                </c:pt>
                <c:pt idx="3516">
                  <c:v>0.35163516351635166</c:v>
                </c:pt>
                <c:pt idx="3517">
                  <c:v>0.35173517351735173</c:v>
                </c:pt>
                <c:pt idx="3518">
                  <c:v>0.35183518351835186</c:v>
                </c:pt>
                <c:pt idx="3519">
                  <c:v>0.35193519351935193</c:v>
                </c:pt>
                <c:pt idx="3520">
                  <c:v>0.35203520352035206</c:v>
                </c:pt>
                <c:pt idx="3521">
                  <c:v>0.35213521352135213</c:v>
                </c:pt>
                <c:pt idx="3522">
                  <c:v>0.35223522352235226</c:v>
                </c:pt>
                <c:pt idx="3523">
                  <c:v>0.35233523352335233</c:v>
                </c:pt>
                <c:pt idx="3524">
                  <c:v>0.35243524352435246</c:v>
                </c:pt>
                <c:pt idx="3525">
                  <c:v>0.35253525352535253</c:v>
                </c:pt>
                <c:pt idx="3526">
                  <c:v>0.35263526352635266</c:v>
                </c:pt>
                <c:pt idx="3527">
                  <c:v>0.35273527352735273</c:v>
                </c:pt>
                <c:pt idx="3528">
                  <c:v>0.35283528352835286</c:v>
                </c:pt>
                <c:pt idx="3529">
                  <c:v>0.35293529352935293</c:v>
                </c:pt>
                <c:pt idx="3530">
                  <c:v>0.35303530353035306</c:v>
                </c:pt>
                <c:pt idx="3531">
                  <c:v>0.35313531353135313</c:v>
                </c:pt>
                <c:pt idx="3532">
                  <c:v>0.35323532353235326</c:v>
                </c:pt>
                <c:pt idx="3533">
                  <c:v>0.35333533353335334</c:v>
                </c:pt>
                <c:pt idx="3534">
                  <c:v>0.35343534353435346</c:v>
                </c:pt>
                <c:pt idx="3535">
                  <c:v>0.35353535353535354</c:v>
                </c:pt>
                <c:pt idx="3536">
                  <c:v>0.35363536353635366</c:v>
                </c:pt>
                <c:pt idx="3537">
                  <c:v>0.35373537353735374</c:v>
                </c:pt>
                <c:pt idx="3538">
                  <c:v>0.35383538353835386</c:v>
                </c:pt>
                <c:pt idx="3539">
                  <c:v>0.35393539353935394</c:v>
                </c:pt>
                <c:pt idx="3540">
                  <c:v>0.35403540354035407</c:v>
                </c:pt>
                <c:pt idx="3541">
                  <c:v>0.35413541354135414</c:v>
                </c:pt>
                <c:pt idx="3542">
                  <c:v>0.35423542354235427</c:v>
                </c:pt>
                <c:pt idx="3543">
                  <c:v>0.35433543354335434</c:v>
                </c:pt>
                <c:pt idx="3544">
                  <c:v>0.35443544354435447</c:v>
                </c:pt>
                <c:pt idx="3545">
                  <c:v>0.35453545354535454</c:v>
                </c:pt>
                <c:pt idx="3546">
                  <c:v>0.35463546354635467</c:v>
                </c:pt>
                <c:pt idx="3547">
                  <c:v>0.35473547354735474</c:v>
                </c:pt>
                <c:pt idx="3548">
                  <c:v>0.35483548354835487</c:v>
                </c:pt>
                <c:pt idx="3549">
                  <c:v>0.35493549354935494</c:v>
                </c:pt>
                <c:pt idx="3550">
                  <c:v>0.35503550355035507</c:v>
                </c:pt>
                <c:pt idx="3551">
                  <c:v>0.35513551355135514</c:v>
                </c:pt>
                <c:pt idx="3552">
                  <c:v>0.35523552355235527</c:v>
                </c:pt>
                <c:pt idx="3553">
                  <c:v>0.35533553355335534</c:v>
                </c:pt>
                <c:pt idx="3554">
                  <c:v>0.35543554355435547</c:v>
                </c:pt>
                <c:pt idx="3555">
                  <c:v>0.35553555355535554</c:v>
                </c:pt>
                <c:pt idx="3556">
                  <c:v>0.35563556355635567</c:v>
                </c:pt>
                <c:pt idx="3557">
                  <c:v>0.35573557355735574</c:v>
                </c:pt>
                <c:pt idx="3558">
                  <c:v>0.35583558355835587</c:v>
                </c:pt>
                <c:pt idx="3559">
                  <c:v>0.35593559355935595</c:v>
                </c:pt>
                <c:pt idx="3560">
                  <c:v>0.35603560356035607</c:v>
                </c:pt>
                <c:pt idx="3561">
                  <c:v>0.35613561356135615</c:v>
                </c:pt>
                <c:pt idx="3562">
                  <c:v>0.35623562356235627</c:v>
                </c:pt>
                <c:pt idx="3563">
                  <c:v>0.35633563356335635</c:v>
                </c:pt>
                <c:pt idx="3564">
                  <c:v>0.35643564356435647</c:v>
                </c:pt>
                <c:pt idx="3565">
                  <c:v>0.35653565356535655</c:v>
                </c:pt>
                <c:pt idx="3566">
                  <c:v>0.35663566356635662</c:v>
                </c:pt>
                <c:pt idx="3567">
                  <c:v>0.35673567356735675</c:v>
                </c:pt>
                <c:pt idx="3568">
                  <c:v>0.35683568356835682</c:v>
                </c:pt>
                <c:pt idx="3569">
                  <c:v>0.35693569356935695</c:v>
                </c:pt>
                <c:pt idx="3570">
                  <c:v>0.35703570357035702</c:v>
                </c:pt>
                <c:pt idx="3571">
                  <c:v>0.35713571357135715</c:v>
                </c:pt>
                <c:pt idx="3572">
                  <c:v>0.35723572357235722</c:v>
                </c:pt>
                <c:pt idx="3573">
                  <c:v>0.35733573357335735</c:v>
                </c:pt>
                <c:pt idx="3574">
                  <c:v>0.35743574357435742</c:v>
                </c:pt>
                <c:pt idx="3575">
                  <c:v>0.35753575357535755</c:v>
                </c:pt>
                <c:pt idx="3576">
                  <c:v>0.35763576357635762</c:v>
                </c:pt>
                <c:pt idx="3577">
                  <c:v>0.35773577357735775</c:v>
                </c:pt>
                <c:pt idx="3578">
                  <c:v>0.35783578357835782</c:v>
                </c:pt>
                <c:pt idx="3579">
                  <c:v>0.35793579357935795</c:v>
                </c:pt>
                <c:pt idx="3580">
                  <c:v>0.35803580358035803</c:v>
                </c:pt>
                <c:pt idx="3581">
                  <c:v>0.35813581358135815</c:v>
                </c:pt>
                <c:pt idx="3582">
                  <c:v>0.35823582358235823</c:v>
                </c:pt>
                <c:pt idx="3583">
                  <c:v>0.35833583358335835</c:v>
                </c:pt>
                <c:pt idx="3584">
                  <c:v>0.35843584358435843</c:v>
                </c:pt>
                <c:pt idx="3585">
                  <c:v>0.35853585358535855</c:v>
                </c:pt>
                <c:pt idx="3586">
                  <c:v>0.35863586358635863</c:v>
                </c:pt>
                <c:pt idx="3587">
                  <c:v>0.35873587358735876</c:v>
                </c:pt>
                <c:pt idx="3588">
                  <c:v>0.35883588358835883</c:v>
                </c:pt>
                <c:pt idx="3589">
                  <c:v>0.35893589358935896</c:v>
                </c:pt>
                <c:pt idx="3590">
                  <c:v>0.35903590359035903</c:v>
                </c:pt>
                <c:pt idx="3591">
                  <c:v>0.35913591359135916</c:v>
                </c:pt>
                <c:pt idx="3592">
                  <c:v>0.35923592359235923</c:v>
                </c:pt>
                <c:pt idx="3593">
                  <c:v>0.35933593359335936</c:v>
                </c:pt>
                <c:pt idx="3594">
                  <c:v>0.35943594359435943</c:v>
                </c:pt>
                <c:pt idx="3595">
                  <c:v>0.35953595359535956</c:v>
                </c:pt>
                <c:pt idx="3596">
                  <c:v>0.35963596359635963</c:v>
                </c:pt>
                <c:pt idx="3597">
                  <c:v>0.35973597359735976</c:v>
                </c:pt>
                <c:pt idx="3598">
                  <c:v>0.35983598359835983</c:v>
                </c:pt>
                <c:pt idx="3599">
                  <c:v>0.35993599359935996</c:v>
                </c:pt>
                <c:pt idx="3600">
                  <c:v>0.36003600360036003</c:v>
                </c:pt>
                <c:pt idx="3601">
                  <c:v>0.36013601360136016</c:v>
                </c:pt>
                <c:pt idx="3602">
                  <c:v>0.36023602360236023</c:v>
                </c:pt>
                <c:pt idx="3603">
                  <c:v>0.36033603360336036</c:v>
                </c:pt>
                <c:pt idx="3604">
                  <c:v>0.36043604360436043</c:v>
                </c:pt>
                <c:pt idx="3605">
                  <c:v>0.36053605360536056</c:v>
                </c:pt>
                <c:pt idx="3606">
                  <c:v>0.36063606360636064</c:v>
                </c:pt>
                <c:pt idx="3607">
                  <c:v>0.36073607360736076</c:v>
                </c:pt>
                <c:pt idx="3608">
                  <c:v>0.36083608360836084</c:v>
                </c:pt>
                <c:pt idx="3609">
                  <c:v>0.36093609360936096</c:v>
                </c:pt>
                <c:pt idx="3610">
                  <c:v>0.36103610361036104</c:v>
                </c:pt>
                <c:pt idx="3611">
                  <c:v>0.36113611361136116</c:v>
                </c:pt>
                <c:pt idx="3612">
                  <c:v>0.36123612361236124</c:v>
                </c:pt>
                <c:pt idx="3613">
                  <c:v>0.36133613361336137</c:v>
                </c:pt>
                <c:pt idx="3614">
                  <c:v>0.36143614361436144</c:v>
                </c:pt>
                <c:pt idx="3615">
                  <c:v>0.36153615361536157</c:v>
                </c:pt>
                <c:pt idx="3616">
                  <c:v>0.36163616361636164</c:v>
                </c:pt>
                <c:pt idx="3617">
                  <c:v>0.36173617361736177</c:v>
                </c:pt>
                <c:pt idx="3618">
                  <c:v>0.36183618361836184</c:v>
                </c:pt>
                <c:pt idx="3619">
                  <c:v>0.36193619361936197</c:v>
                </c:pt>
                <c:pt idx="3620">
                  <c:v>0.36203620362036204</c:v>
                </c:pt>
                <c:pt idx="3621">
                  <c:v>0.36213621362136217</c:v>
                </c:pt>
                <c:pt idx="3622">
                  <c:v>0.36223622362236224</c:v>
                </c:pt>
                <c:pt idx="3623">
                  <c:v>0.36233623362336237</c:v>
                </c:pt>
                <c:pt idx="3624">
                  <c:v>0.36243624362436244</c:v>
                </c:pt>
                <c:pt idx="3625">
                  <c:v>0.36253625362536257</c:v>
                </c:pt>
                <c:pt idx="3626">
                  <c:v>0.36263626362636264</c:v>
                </c:pt>
                <c:pt idx="3627">
                  <c:v>0.36273627362736277</c:v>
                </c:pt>
                <c:pt idx="3628">
                  <c:v>0.36283628362836284</c:v>
                </c:pt>
                <c:pt idx="3629">
                  <c:v>0.36293629362936297</c:v>
                </c:pt>
                <c:pt idx="3630">
                  <c:v>0.36303630363036304</c:v>
                </c:pt>
                <c:pt idx="3631">
                  <c:v>0.36313631363136317</c:v>
                </c:pt>
                <c:pt idx="3632">
                  <c:v>0.36323632363236324</c:v>
                </c:pt>
                <c:pt idx="3633">
                  <c:v>0.36333633363336337</c:v>
                </c:pt>
                <c:pt idx="3634">
                  <c:v>0.36343634363436345</c:v>
                </c:pt>
                <c:pt idx="3635">
                  <c:v>0.36353635363536357</c:v>
                </c:pt>
                <c:pt idx="3636">
                  <c:v>0.36363636363636365</c:v>
                </c:pt>
                <c:pt idx="3637">
                  <c:v>0.36373637363736377</c:v>
                </c:pt>
                <c:pt idx="3638">
                  <c:v>0.36383638363836385</c:v>
                </c:pt>
                <c:pt idx="3639">
                  <c:v>0.36393639363936398</c:v>
                </c:pt>
                <c:pt idx="3640">
                  <c:v>0.36403640364036405</c:v>
                </c:pt>
                <c:pt idx="3641">
                  <c:v>0.36413641364136412</c:v>
                </c:pt>
                <c:pt idx="3642">
                  <c:v>0.36423642364236425</c:v>
                </c:pt>
                <c:pt idx="3643">
                  <c:v>0.36433643364336432</c:v>
                </c:pt>
                <c:pt idx="3644">
                  <c:v>0.36443644364436445</c:v>
                </c:pt>
                <c:pt idx="3645">
                  <c:v>0.36453645364536452</c:v>
                </c:pt>
                <c:pt idx="3646">
                  <c:v>0.36463646364636465</c:v>
                </c:pt>
                <c:pt idx="3647">
                  <c:v>0.36473647364736472</c:v>
                </c:pt>
                <c:pt idx="3648">
                  <c:v>0.36483648364836485</c:v>
                </c:pt>
                <c:pt idx="3649">
                  <c:v>0.36493649364936492</c:v>
                </c:pt>
                <c:pt idx="3650">
                  <c:v>0.36503650365036505</c:v>
                </c:pt>
                <c:pt idx="3651">
                  <c:v>0.36513651365136512</c:v>
                </c:pt>
                <c:pt idx="3652">
                  <c:v>0.36523652365236525</c:v>
                </c:pt>
                <c:pt idx="3653">
                  <c:v>0.36533653365336533</c:v>
                </c:pt>
                <c:pt idx="3654">
                  <c:v>0.36543654365436545</c:v>
                </c:pt>
                <c:pt idx="3655">
                  <c:v>0.36553655365536553</c:v>
                </c:pt>
                <c:pt idx="3656">
                  <c:v>0.36563656365636565</c:v>
                </c:pt>
                <c:pt idx="3657">
                  <c:v>0.36573657365736573</c:v>
                </c:pt>
                <c:pt idx="3658">
                  <c:v>0.36583658365836585</c:v>
                </c:pt>
                <c:pt idx="3659">
                  <c:v>0.36593659365936593</c:v>
                </c:pt>
                <c:pt idx="3660">
                  <c:v>0.36603660366036606</c:v>
                </c:pt>
                <c:pt idx="3661">
                  <c:v>0.36613661366136613</c:v>
                </c:pt>
                <c:pt idx="3662">
                  <c:v>0.36623662366236626</c:v>
                </c:pt>
                <c:pt idx="3663">
                  <c:v>0.36633663366336633</c:v>
                </c:pt>
                <c:pt idx="3664">
                  <c:v>0.36643664366436646</c:v>
                </c:pt>
                <c:pt idx="3665">
                  <c:v>0.36653665366536653</c:v>
                </c:pt>
                <c:pt idx="3666">
                  <c:v>0.36663666366636666</c:v>
                </c:pt>
                <c:pt idx="3667">
                  <c:v>0.36673667366736673</c:v>
                </c:pt>
                <c:pt idx="3668">
                  <c:v>0.36683668366836686</c:v>
                </c:pt>
                <c:pt idx="3669">
                  <c:v>0.36693669366936693</c:v>
                </c:pt>
                <c:pt idx="3670">
                  <c:v>0.36703670367036706</c:v>
                </c:pt>
                <c:pt idx="3671">
                  <c:v>0.36713671367136713</c:v>
                </c:pt>
                <c:pt idx="3672">
                  <c:v>0.36723672367236726</c:v>
                </c:pt>
                <c:pt idx="3673">
                  <c:v>0.36733673367336733</c:v>
                </c:pt>
                <c:pt idx="3674">
                  <c:v>0.36743674367436746</c:v>
                </c:pt>
                <c:pt idx="3675">
                  <c:v>0.36753675367536753</c:v>
                </c:pt>
                <c:pt idx="3676">
                  <c:v>0.36763676367636766</c:v>
                </c:pt>
                <c:pt idx="3677">
                  <c:v>0.36773677367736773</c:v>
                </c:pt>
                <c:pt idx="3678">
                  <c:v>0.36783678367836786</c:v>
                </c:pt>
                <c:pt idx="3679">
                  <c:v>0.36793679367936794</c:v>
                </c:pt>
                <c:pt idx="3680">
                  <c:v>0.36803680368036806</c:v>
                </c:pt>
                <c:pt idx="3681">
                  <c:v>0.36813681368136814</c:v>
                </c:pt>
                <c:pt idx="3682">
                  <c:v>0.36823682368236826</c:v>
                </c:pt>
                <c:pt idx="3683">
                  <c:v>0.36833683368336834</c:v>
                </c:pt>
                <c:pt idx="3684">
                  <c:v>0.36843684368436846</c:v>
                </c:pt>
                <c:pt idx="3685">
                  <c:v>0.36853685368536854</c:v>
                </c:pt>
                <c:pt idx="3686">
                  <c:v>0.36863686368636867</c:v>
                </c:pt>
                <c:pt idx="3687">
                  <c:v>0.36873687368736874</c:v>
                </c:pt>
                <c:pt idx="3688">
                  <c:v>0.36883688368836887</c:v>
                </c:pt>
                <c:pt idx="3689">
                  <c:v>0.36893689368936894</c:v>
                </c:pt>
                <c:pt idx="3690">
                  <c:v>0.36903690369036907</c:v>
                </c:pt>
                <c:pt idx="3691">
                  <c:v>0.36913691369136914</c:v>
                </c:pt>
                <c:pt idx="3692">
                  <c:v>0.36923692369236927</c:v>
                </c:pt>
                <c:pt idx="3693">
                  <c:v>0.36933693369336934</c:v>
                </c:pt>
                <c:pt idx="3694">
                  <c:v>0.36943694369436947</c:v>
                </c:pt>
                <c:pt idx="3695">
                  <c:v>0.36953695369536954</c:v>
                </c:pt>
                <c:pt idx="3696">
                  <c:v>0.36963696369636967</c:v>
                </c:pt>
                <c:pt idx="3697">
                  <c:v>0.36973697369736974</c:v>
                </c:pt>
                <c:pt idx="3698">
                  <c:v>0.36983698369836987</c:v>
                </c:pt>
                <c:pt idx="3699">
                  <c:v>0.36993699369936994</c:v>
                </c:pt>
                <c:pt idx="3700">
                  <c:v>0.37003700370037007</c:v>
                </c:pt>
                <c:pt idx="3701">
                  <c:v>0.37013701370137014</c:v>
                </c:pt>
                <c:pt idx="3702">
                  <c:v>0.37023702370237027</c:v>
                </c:pt>
                <c:pt idx="3703">
                  <c:v>0.37033703370337034</c:v>
                </c:pt>
                <c:pt idx="3704">
                  <c:v>0.37043704370437047</c:v>
                </c:pt>
                <c:pt idx="3705">
                  <c:v>0.37053705370537054</c:v>
                </c:pt>
                <c:pt idx="3706">
                  <c:v>0.37063706370637067</c:v>
                </c:pt>
                <c:pt idx="3707">
                  <c:v>0.37073707370737075</c:v>
                </c:pt>
                <c:pt idx="3708">
                  <c:v>0.37083708370837087</c:v>
                </c:pt>
                <c:pt idx="3709">
                  <c:v>0.37093709370937095</c:v>
                </c:pt>
                <c:pt idx="3710">
                  <c:v>0.37103710371037107</c:v>
                </c:pt>
                <c:pt idx="3711">
                  <c:v>0.37113711371137115</c:v>
                </c:pt>
                <c:pt idx="3712">
                  <c:v>0.37123712371237128</c:v>
                </c:pt>
                <c:pt idx="3713">
                  <c:v>0.37133713371337135</c:v>
                </c:pt>
                <c:pt idx="3714">
                  <c:v>0.37143714371437148</c:v>
                </c:pt>
                <c:pt idx="3715">
                  <c:v>0.37153715371537155</c:v>
                </c:pt>
                <c:pt idx="3716">
                  <c:v>0.37163716371637168</c:v>
                </c:pt>
                <c:pt idx="3717">
                  <c:v>0.37173717371737175</c:v>
                </c:pt>
                <c:pt idx="3718">
                  <c:v>0.37183718371837182</c:v>
                </c:pt>
                <c:pt idx="3719">
                  <c:v>0.37193719371937195</c:v>
                </c:pt>
                <c:pt idx="3720">
                  <c:v>0.37203720372037202</c:v>
                </c:pt>
                <c:pt idx="3721">
                  <c:v>0.37213721372137215</c:v>
                </c:pt>
                <c:pt idx="3722">
                  <c:v>0.37223722372237222</c:v>
                </c:pt>
                <c:pt idx="3723">
                  <c:v>0.37233723372337235</c:v>
                </c:pt>
                <c:pt idx="3724">
                  <c:v>0.37243724372437242</c:v>
                </c:pt>
                <c:pt idx="3725">
                  <c:v>0.37253725372537255</c:v>
                </c:pt>
                <c:pt idx="3726">
                  <c:v>0.37263726372637263</c:v>
                </c:pt>
                <c:pt idx="3727">
                  <c:v>0.37273727372737275</c:v>
                </c:pt>
                <c:pt idx="3728">
                  <c:v>0.37283728372837283</c:v>
                </c:pt>
                <c:pt idx="3729">
                  <c:v>0.37293729372937295</c:v>
                </c:pt>
                <c:pt idx="3730">
                  <c:v>0.37303730373037303</c:v>
                </c:pt>
                <c:pt idx="3731">
                  <c:v>0.37313731373137315</c:v>
                </c:pt>
                <c:pt idx="3732">
                  <c:v>0.37323732373237323</c:v>
                </c:pt>
                <c:pt idx="3733">
                  <c:v>0.37333733373337336</c:v>
                </c:pt>
                <c:pt idx="3734">
                  <c:v>0.37343734373437343</c:v>
                </c:pt>
                <c:pt idx="3735">
                  <c:v>0.37353735373537356</c:v>
                </c:pt>
                <c:pt idx="3736">
                  <c:v>0.37363736373637363</c:v>
                </c:pt>
                <c:pt idx="3737">
                  <c:v>0.37373737373737376</c:v>
                </c:pt>
                <c:pt idx="3738">
                  <c:v>0.37383738373837383</c:v>
                </c:pt>
                <c:pt idx="3739">
                  <c:v>0.37393739373937396</c:v>
                </c:pt>
                <c:pt idx="3740">
                  <c:v>0.37403740374037403</c:v>
                </c:pt>
                <c:pt idx="3741">
                  <c:v>0.37413741374137416</c:v>
                </c:pt>
                <c:pt idx="3742">
                  <c:v>0.37423742374237423</c:v>
                </c:pt>
                <c:pt idx="3743">
                  <c:v>0.37433743374337436</c:v>
                </c:pt>
                <c:pt idx="3744">
                  <c:v>0.37443744374437443</c:v>
                </c:pt>
                <c:pt idx="3745">
                  <c:v>0.37453745374537456</c:v>
                </c:pt>
                <c:pt idx="3746">
                  <c:v>0.37463746374637463</c:v>
                </c:pt>
                <c:pt idx="3747">
                  <c:v>0.37473747374737476</c:v>
                </c:pt>
                <c:pt idx="3748">
                  <c:v>0.37483748374837483</c:v>
                </c:pt>
                <c:pt idx="3749">
                  <c:v>0.37493749374937496</c:v>
                </c:pt>
                <c:pt idx="3750">
                  <c:v>0.37503750375037503</c:v>
                </c:pt>
                <c:pt idx="3751">
                  <c:v>0.37513751375137516</c:v>
                </c:pt>
                <c:pt idx="3752">
                  <c:v>0.37523752375237523</c:v>
                </c:pt>
                <c:pt idx="3753">
                  <c:v>0.37533753375337536</c:v>
                </c:pt>
                <c:pt idx="3754">
                  <c:v>0.37543754375437544</c:v>
                </c:pt>
                <c:pt idx="3755">
                  <c:v>0.37553755375537556</c:v>
                </c:pt>
                <c:pt idx="3756">
                  <c:v>0.37563756375637564</c:v>
                </c:pt>
                <c:pt idx="3757">
                  <c:v>0.37573757375737576</c:v>
                </c:pt>
                <c:pt idx="3758">
                  <c:v>0.37583758375837584</c:v>
                </c:pt>
                <c:pt idx="3759">
                  <c:v>0.37593759375937597</c:v>
                </c:pt>
                <c:pt idx="3760">
                  <c:v>0.37603760376037604</c:v>
                </c:pt>
                <c:pt idx="3761">
                  <c:v>0.37613761376137617</c:v>
                </c:pt>
                <c:pt idx="3762">
                  <c:v>0.37623762376237624</c:v>
                </c:pt>
                <c:pt idx="3763">
                  <c:v>0.37633763376337637</c:v>
                </c:pt>
                <c:pt idx="3764">
                  <c:v>0.37643764376437644</c:v>
                </c:pt>
                <c:pt idx="3765">
                  <c:v>0.37653765376537657</c:v>
                </c:pt>
                <c:pt idx="3766">
                  <c:v>0.37663766376637664</c:v>
                </c:pt>
                <c:pt idx="3767">
                  <c:v>0.37673767376737677</c:v>
                </c:pt>
                <c:pt idx="3768">
                  <c:v>0.37683768376837684</c:v>
                </c:pt>
                <c:pt idx="3769">
                  <c:v>0.37693769376937697</c:v>
                </c:pt>
                <c:pt idx="3770">
                  <c:v>0.37703770377037704</c:v>
                </c:pt>
                <c:pt idx="3771">
                  <c:v>0.37713771377137717</c:v>
                </c:pt>
                <c:pt idx="3772">
                  <c:v>0.37723772377237724</c:v>
                </c:pt>
                <c:pt idx="3773">
                  <c:v>0.37733773377337737</c:v>
                </c:pt>
                <c:pt idx="3774">
                  <c:v>0.37743774377437744</c:v>
                </c:pt>
                <c:pt idx="3775">
                  <c:v>0.37753775377537757</c:v>
                </c:pt>
                <c:pt idx="3776">
                  <c:v>0.37763776377637764</c:v>
                </c:pt>
                <c:pt idx="3777">
                  <c:v>0.37773777377737777</c:v>
                </c:pt>
                <c:pt idx="3778">
                  <c:v>0.37783778377837784</c:v>
                </c:pt>
                <c:pt idx="3779">
                  <c:v>0.37793779377937797</c:v>
                </c:pt>
                <c:pt idx="3780">
                  <c:v>0.37803780378037805</c:v>
                </c:pt>
                <c:pt idx="3781">
                  <c:v>0.37813781378137817</c:v>
                </c:pt>
                <c:pt idx="3782">
                  <c:v>0.37823782378237825</c:v>
                </c:pt>
                <c:pt idx="3783">
                  <c:v>0.37833783378337837</c:v>
                </c:pt>
                <c:pt idx="3784">
                  <c:v>0.37843784378437845</c:v>
                </c:pt>
                <c:pt idx="3785">
                  <c:v>0.37853785378537858</c:v>
                </c:pt>
                <c:pt idx="3786">
                  <c:v>0.37863786378637865</c:v>
                </c:pt>
                <c:pt idx="3787">
                  <c:v>0.37873787378737878</c:v>
                </c:pt>
                <c:pt idx="3788">
                  <c:v>0.37883788378837885</c:v>
                </c:pt>
                <c:pt idx="3789">
                  <c:v>0.37893789378937898</c:v>
                </c:pt>
                <c:pt idx="3790">
                  <c:v>0.37903790379037905</c:v>
                </c:pt>
                <c:pt idx="3791">
                  <c:v>0.37913791379137918</c:v>
                </c:pt>
                <c:pt idx="3792">
                  <c:v>0.37923792379237925</c:v>
                </c:pt>
                <c:pt idx="3793">
                  <c:v>0.37933793379337932</c:v>
                </c:pt>
                <c:pt idx="3794">
                  <c:v>0.37943794379437945</c:v>
                </c:pt>
                <c:pt idx="3795">
                  <c:v>0.37953795379537952</c:v>
                </c:pt>
                <c:pt idx="3796">
                  <c:v>0.37963796379637965</c:v>
                </c:pt>
                <c:pt idx="3797">
                  <c:v>0.37973797379737972</c:v>
                </c:pt>
                <c:pt idx="3798">
                  <c:v>0.37983798379837985</c:v>
                </c:pt>
                <c:pt idx="3799">
                  <c:v>0.37993799379937992</c:v>
                </c:pt>
                <c:pt idx="3800">
                  <c:v>0.38003800380038005</c:v>
                </c:pt>
                <c:pt idx="3801">
                  <c:v>0.38013801380138013</c:v>
                </c:pt>
                <c:pt idx="3802">
                  <c:v>0.38023802380238025</c:v>
                </c:pt>
                <c:pt idx="3803">
                  <c:v>0.38033803380338033</c:v>
                </c:pt>
                <c:pt idx="3804">
                  <c:v>0.38043804380438045</c:v>
                </c:pt>
                <c:pt idx="3805">
                  <c:v>0.38053805380538053</c:v>
                </c:pt>
                <c:pt idx="3806">
                  <c:v>0.38063806380638066</c:v>
                </c:pt>
                <c:pt idx="3807">
                  <c:v>0.38073807380738073</c:v>
                </c:pt>
                <c:pt idx="3808">
                  <c:v>0.38083808380838086</c:v>
                </c:pt>
                <c:pt idx="3809">
                  <c:v>0.38093809380938093</c:v>
                </c:pt>
                <c:pt idx="3810">
                  <c:v>0.38103810381038106</c:v>
                </c:pt>
                <c:pt idx="3811">
                  <c:v>0.38113811381138113</c:v>
                </c:pt>
                <c:pt idx="3812">
                  <c:v>0.38123812381238126</c:v>
                </c:pt>
                <c:pt idx="3813">
                  <c:v>0.38133813381338133</c:v>
                </c:pt>
                <c:pt idx="3814">
                  <c:v>0.38143814381438146</c:v>
                </c:pt>
                <c:pt idx="3815">
                  <c:v>0.38153815381538153</c:v>
                </c:pt>
                <c:pt idx="3816">
                  <c:v>0.38163816381638166</c:v>
                </c:pt>
                <c:pt idx="3817">
                  <c:v>0.38173817381738173</c:v>
                </c:pt>
                <c:pt idx="3818">
                  <c:v>0.38183818381838186</c:v>
                </c:pt>
                <c:pt idx="3819">
                  <c:v>0.38193819381938193</c:v>
                </c:pt>
                <c:pt idx="3820">
                  <c:v>0.38203820382038206</c:v>
                </c:pt>
                <c:pt idx="3821">
                  <c:v>0.38213821382138213</c:v>
                </c:pt>
                <c:pt idx="3822">
                  <c:v>0.38223822382238226</c:v>
                </c:pt>
                <c:pt idx="3823">
                  <c:v>0.38233823382338233</c:v>
                </c:pt>
                <c:pt idx="3824">
                  <c:v>0.38243824382438246</c:v>
                </c:pt>
                <c:pt idx="3825">
                  <c:v>0.38253825382538253</c:v>
                </c:pt>
                <c:pt idx="3826">
                  <c:v>0.38263826382638266</c:v>
                </c:pt>
                <c:pt idx="3827">
                  <c:v>0.38273827382738274</c:v>
                </c:pt>
                <c:pt idx="3828">
                  <c:v>0.38283828382838286</c:v>
                </c:pt>
                <c:pt idx="3829">
                  <c:v>0.38293829382938294</c:v>
                </c:pt>
                <c:pt idx="3830">
                  <c:v>0.38303830383038306</c:v>
                </c:pt>
                <c:pt idx="3831">
                  <c:v>0.38313831383138314</c:v>
                </c:pt>
                <c:pt idx="3832">
                  <c:v>0.38323832383238327</c:v>
                </c:pt>
                <c:pt idx="3833">
                  <c:v>0.38333833383338334</c:v>
                </c:pt>
                <c:pt idx="3834">
                  <c:v>0.38343834383438347</c:v>
                </c:pt>
                <c:pt idx="3835">
                  <c:v>0.38353835383538354</c:v>
                </c:pt>
                <c:pt idx="3836">
                  <c:v>0.38363836383638367</c:v>
                </c:pt>
                <c:pt idx="3837">
                  <c:v>0.38373837383738374</c:v>
                </c:pt>
                <c:pt idx="3838">
                  <c:v>0.38383838383838387</c:v>
                </c:pt>
                <c:pt idx="3839">
                  <c:v>0.38393839383938394</c:v>
                </c:pt>
                <c:pt idx="3840">
                  <c:v>0.38403840384038407</c:v>
                </c:pt>
                <c:pt idx="3841">
                  <c:v>0.38413841384138414</c:v>
                </c:pt>
                <c:pt idx="3842">
                  <c:v>0.38423842384238427</c:v>
                </c:pt>
                <c:pt idx="3843">
                  <c:v>0.38433843384338434</c:v>
                </c:pt>
                <c:pt idx="3844">
                  <c:v>0.38443844384438447</c:v>
                </c:pt>
                <c:pt idx="3845">
                  <c:v>0.38453845384538454</c:v>
                </c:pt>
                <c:pt idx="3846">
                  <c:v>0.38463846384638467</c:v>
                </c:pt>
                <c:pt idx="3847">
                  <c:v>0.38473847384738474</c:v>
                </c:pt>
                <c:pt idx="3848">
                  <c:v>0.38483848384838487</c:v>
                </c:pt>
                <c:pt idx="3849">
                  <c:v>0.38493849384938494</c:v>
                </c:pt>
                <c:pt idx="3850">
                  <c:v>0.38503850385038507</c:v>
                </c:pt>
                <c:pt idx="3851">
                  <c:v>0.38513851385138514</c:v>
                </c:pt>
                <c:pt idx="3852">
                  <c:v>0.38523852385238527</c:v>
                </c:pt>
                <c:pt idx="3853">
                  <c:v>0.38533853385338535</c:v>
                </c:pt>
                <c:pt idx="3854">
                  <c:v>0.38543854385438547</c:v>
                </c:pt>
                <c:pt idx="3855">
                  <c:v>0.38553855385538555</c:v>
                </c:pt>
                <c:pt idx="3856">
                  <c:v>0.38563856385638567</c:v>
                </c:pt>
                <c:pt idx="3857">
                  <c:v>0.38573857385738575</c:v>
                </c:pt>
                <c:pt idx="3858">
                  <c:v>0.38583858385838588</c:v>
                </c:pt>
                <c:pt idx="3859">
                  <c:v>0.38593859385938595</c:v>
                </c:pt>
                <c:pt idx="3860">
                  <c:v>0.38603860386038608</c:v>
                </c:pt>
                <c:pt idx="3861">
                  <c:v>0.38613861386138615</c:v>
                </c:pt>
                <c:pt idx="3862">
                  <c:v>0.38623862386238628</c:v>
                </c:pt>
                <c:pt idx="3863">
                  <c:v>0.38633863386338635</c:v>
                </c:pt>
                <c:pt idx="3864">
                  <c:v>0.38643864386438648</c:v>
                </c:pt>
                <c:pt idx="3865">
                  <c:v>0.38653865386538655</c:v>
                </c:pt>
                <c:pt idx="3866">
                  <c:v>0.38663866386638668</c:v>
                </c:pt>
                <c:pt idx="3867">
                  <c:v>0.38673867386738675</c:v>
                </c:pt>
                <c:pt idx="3868">
                  <c:v>0.38683868386838688</c:v>
                </c:pt>
                <c:pt idx="3869">
                  <c:v>0.38693869386938695</c:v>
                </c:pt>
                <c:pt idx="3870">
                  <c:v>0.38703870387038702</c:v>
                </c:pt>
                <c:pt idx="3871">
                  <c:v>0.38713871387138715</c:v>
                </c:pt>
                <c:pt idx="3872">
                  <c:v>0.38723872387238722</c:v>
                </c:pt>
                <c:pt idx="3873">
                  <c:v>0.38733873387338735</c:v>
                </c:pt>
                <c:pt idx="3874">
                  <c:v>0.38743874387438743</c:v>
                </c:pt>
                <c:pt idx="3875">
                  <c:v>0.38753875387538755</c:v>
                </c:pt>
                <c:pt idx="3876">
                  <c:v>0.38763876387638763</c:v>
                </c:pt>
                <c:pt idx="3877">
                  <c:v>0.38773877387738775</c:v>
                </c:pt>
                <c:pt idx="3878">
                  <c:v>0.38783878387838783</c:v>
                </c:pt>
                <c:pt idx="3879">
                  <c:v>0.38793879387938796</c:v>
                </c:pt>
                <c:pt idx="3880">
                  <c:v>0.38803880388038803</c:v>
                </c:pt>
                <c:pt idx="3881">
                  <c:v>0.38813881388138816</c:v>
                </c:pt>
                <c:pt idx="3882">
                  <c:v>0.38823882388238823</c:v>
                </c:pt>
                <c:pt idx="3883">
                  <c:v>0.38833883388338836</c:v>
                </c:pt>
                <c:pt idx="3884">
                  <c:v>0.38843884388438843</c:v>
                </c:pt>
                <c:pt idx="3885">
                  <c:v>0.38853885388538856</c:v>
                </c:pt>
                <c:pt idx="3886">
                  <c:v>0.38863886388638863</c:v>
                </c:pt>
                <c:pt idx="3887">
                  <c:v>0.38873887388738876</c:v>
                </c:pt>
                <c:pt idx="3888">
                  <c:v>0.38883888388838883</c:v>
                </c:pt>
                <c:pt idx="3889">
                  <c:v>0.38893889388938896</c:v>
                </c:pt>
                <c:pt idx="3890">
                  <c:v>0.38903890389038903</c:v>
                </c:pt>
                <c:pt idx="3891">
                  <c:v>0.38913891389138916</c:v>
                </c:pt>
                <c:pt idx="3892">
                  <c:v>0.38923892389238923</c:v>
                </c:pt>
                <c:pt idx="3893">
                  <c:v>0.38933893389338936</c:v>
                </c:pt>
                <c:pt idx="3894">
                  <c:v>0.38943894389438943</c:v>
                </c:pt>
                <c:pt idx="3895">
                  <c:v>0.38953895389538956</c:v>
                </c:pt>
                <c:pt idx="3896">
                  <c:v>0.38963896389638963</c:v>
                </c:pt>
                <c:pt idx="3897">
                  <c:v>0.38973897389738976</c:v>
                </c:pt>
                <c:pt idx="3898">
                  <c:v>0.38983898389838983</c:v>
                </c:pt>
                <c:pt idx="3899">
                  <c:v>0.38993899389938996</c:v>
                </c:pt>
                <c:pt idx="3900">
                  <c:v>0.39003900390039004</c:v>
                </c:pt>
                <c:pt idx="3901">
                  <c:v>0.39013901390139016</c:v>
                </c:pt>
                <c:pt idx="3902">
                  <c:v>0.39023902390239024</c:v>
                </c:pt>
                <c:pt idx="3903">
                  <c:v>0.39033903390339036</c:v>
                </c:pt>
                <c:pt idx="3904">
                  <c:v>0.39043904390439044</c:v>
                </c:pt>
                <c:pt idx="3905">
                  <c:v>0.39053905390539057</c:v>
                </c:pt>
                <c:pt idx="3906">
                  <c:v>0.39063906390639064</c:v>
                </c:pt>
                <c:pt idx="3907">
                  <c:v>0.39073907390739077</c:v>
                </c:pt>
                <c:pt idx="3908">
                  <c:v>0.39083908390839084</c:v>
                </c:pt>
                <c:pt idx="3909">
                  <c:v>0.39093909390939097</c:v>
                </c:pt>
                <c:pt idx="3910">
                  <c:v>0.39103910391039104</c:v>
                </c:pt>
                <c:pt idx="3911">
                  <c:v>0.39113911391139117</c:v>
                </c:pt>
                <c:pt idx="3912">
                  <c:v>0.39123912391239124</c:v>
                </c:pt>
                <c:pt idx="3913">
                  <c:v>0.39133913391339137</c:v>
                </c:pt>
                <c:pt idx="3914">
                  <c:v>0.39143914391439144</c:v>
                </c:pt>
                <c:pt idx="3915">
                  <c:v>0.39153915391539157</c:v>
                </c:pt>
                <c:pt idx="3916">
                  <c:v>0.39163916391639164</c:v>
                </c:pt>
                <c:pt idx="3917">
                  <c:v>0.39173917391739177</c:v>
                </c:pt>
                <c:pt idx="3918">
                  <c:v>0.39183918391839184</c:v>
                </c:pt>
                <c:pt idx="3919">
                  <c:v>0.39193919391939197</c:v>
                </c:pt>
                <c:pt idx="3920">
                  <c:v>0.39203920392039204</c:v>
                </c:pt>
                <c:pt idx="3921">
                  <c:v>0.39213921392139217</c:v>
                </c:pt>
                <c:pt idx="3922">
                  <c:v>0.39223922392239224</c:v>
                </c:pt>
                <c:pt idx="3923">
                  <c:v>0.39233923392339237</c:v>
                </c:pt>
                <c:pt idx="3924">
                  <c:v>0.39243924392439244</c:v>
                </c:pt>
                <c:pt idx="3925">
                  <c:v>0.39253925392539257</c:v>
                </c:pt>
                <c:pt idx="3926">
                  <c:v>0.39263926392639265</c:v>
                </c:pt>
                <c:pt idx="3927">
                  <c:v>0.39273927392739277</c:v>
                </c:pt>
                <c:pt idx="3928">
                  <c:v>0.39283928392839285</c:v>
                </c:pt>
                <c:pt idx="3929">
                  <c:v>0.39293929392939297</c:v>
                </c:pt>
                <c:pt idx="3930">
                  <c:v>0.39303930393039305</c:v>
                </c:pt>
                <c:pt idx="3931">
                  <c:v>0.39313931393139318</c:v>
                </c:pt>
                <c:pt idx="3932">
                  <c:v>0.39323932393239325</c:v>
                </c:pt>
                <c:pt idx="3933">
                  <c:v>0.39333933393339338</c:v>
                </c:pt>
                <c:pt idx="3934">
                  <c:v>0.39343934393439345</c:v>
                </c:pt>
                <c:pt idx="3935">
                  <c:v>0.39353935393539358</c:v>
                </c:pt>
                <c:pt idx="3936">
                  <c:v>0.39363936393639365</c:v>
                </c:pt>
                <c:pt idx="3937">
                  <c:v>0.39373937393739378</c:v>
                </c:pt>
                <c:pt idx="3938">
                  <c:v>0.39383938393839385</c:v>
                </c:pt>
                <c:pt idx="3939">
                  <c:v>0.39393939393939398</c:v>
                </c:pt>
                <c:pt idx="3940">
                  <c:v>0.39403940394039405</c:v>
                </c:pt>
                <c:pt idx="3941">
                  <c:v>0.39413941394139418</c:v>
                </c:pt>
                <c:pt idx="3942">
                  <c:v>0.39423942394239425</c:v>
                </c:pt>
                <c:pt idx="3943">
                  <c:v>0.39433943394339438</c:v>
                </c:pt>
                <c:pt idx="3944">
                  <c:v>0.39443944394439445</c:v>
                </c:pt>
                <c:pt idx="3945">
                  <c:v>0.39453945394539452</c:v>
                </c:pt>
                <c:pt idx="3946">
                  <c:v>0.39463946394639465</c:v>
                </c:pt>
                <c:pt idx="3947">
                  <c:v>0.39473947394739473</c:v>
                </c:pt>
                <c:pt idx="3948">
                  <c:v>0.39483948394839485</c:v>
                </c:pt>
                <c:pt idx="3949">
                  <c:v>0.39493949394939493</c:v>
                </c:pt>
                <c:pt idx="3950">
                  <c:v>0.39503950395039505</c:v>
                </c:pt>
                <c:pt idx="3951">
                  <c:v>0.39513951395139513</c:v>
                </c:pt>
                <c:pt idx="3952">
                  <c:v>0.39523952395239526</c:v>
                </c:pt>
                <c:pt idx="3953">
                  <c:v>0.39533953395339533</c:v>
                </c:pt>
                <c:pt idx="3954">
                  <c:v>0.39543954395439546</c:v>
                </c:pt>
                <c:pt idx="3955">
                  <c:v>0.39553955395539553</c:v>
                </c:pt>
                <c:pt idx="3956">
                  <c:v>0.39563956395639566</c:v>
                </c:pt>
                <c:pt idx="3957">
                  <c:v>0.39573957395739573</c:v>
                </c:pt>
                <c:pt idx="3958">
                  <c:v>0.39583958395839586</c:v>
                </c:pt>
                <c:pt idx="3959">
                  <c:v>0.39593959395939593</c:v>
                </c:pt>
                <c:pt idx="3960">
                  <c:v>0.39603960396039606</c:v>
                </c:pt>
                <c:pt idx="3961">
                  <c:v>0.39613961396139613</c:v>
                </c:pt>
                <c:pt idx="3962">
                  <c:v>0.39623962396239626</c:v>
                </c:pt>
                <c:pt idx="3963">
                  <c:v>0.39633963396339633</c:v>
                </c:pt>
                <c:pt idx="3964">
                  <c:v>0.39643964396439646</c:v>
                </c:pt>
                <c:pt idx="3965">
                  <c:v>0.39653965396539653</c:v>
                </c:pt>
                <c:pt idx="3966">
                  <c:v>0.39663966396639666</c:v>
                </c:pt>
                <c:pt idx="3967">
                  <c:v>0.39673967396739673</c:v>
                </c:pt>
                <c:pt idx="3968">
                  <c:v>0.39683968396839686</c:v>
                </c:pt>
                <c:pt idx="3969">
                  <c:v>0.39693969396939693</c:v>
                </c:pt>
                <c:pt idx="3970">
                  <c:v>0.39703970397039706</c:v>
                </c:pt>
                <c:pt idx="3971">
                  <c:v>0.39713971397139713</c:v>
                </c:pt>
                <c:pt idx="3972">
                  <c:v>0.39723972397239726</c:v>
                </c:pt>
                <c:pt idx="3973">
                  <c:v>0.39733973397339734</c:v>
                </c:pt>
                <c:pt idx="3974">
                  <c:v>0.39743974397439746</c:v>
                </c:pt>
                <c:pt idx="3975">
                  <c:v>0.39753975397539754</c:v>
                </c:pt>
                <c:pt idx="3976">
                  <c:v>0.39763976397639766</c:v>
                </c:pt>
                <c:pt idx="3977">
                  <c:v>0.39773977397739774</c:v>
                </c:pt>
                <c:pt idx="3978">
                  <c:v>0.39783978397839787</c:v>
                </c:pt>
                <c:pt idx="3979">
                  <c:v>0.39793979397939794</c:v>
                </c:pt>
                <c:pt idx="3980">
                  <c:v>0.39803980398039807</c:v>
                </c:pt>
                <c:pt idx="3981">
                  <c:v>0.39813981398139814</c:v>
                </c:pt>
                <c:pt idx="3982">
                  <c:v>0.39823982398239827</c:v>
                </c:pt>
                <c:pt idx="3983">
                  <c:v>0.39833983398339834</c:v>
                </c:pt>
                <c:pt idx="3984">
                  <c:v>0.39843984398439847</c:v>
                </c:pt>
                <c:pt idx="3985">
                  <c:v>0.39853985398539854</c:v>
                </c:pt>
                <c:pt idx="3986">
                  <c:v>0.39863986398639867</c:v>
                </c:pt>
                <c:pt idx="3987">
                  <c:v>0.39873987398739874</c:v>
                </c:pt>
                <c:pt idx="3988">
                  <c:v>0.39883988398839887</c:v>
                </c:pt>
                <c:pt idx="3989">
                  <c:v>0.39893989398939894</c:v>
                </c:pt>
                <c:pt idx="3990">
                  <c:v>0.39903990399039907</c:v>
                </c:pt>
                <c:pt idx="3991">
                  <c:v>0.39913991399139914</c:v>
                </c:pt>
                <c:pt idx="3992">
                  <c:v>0.39923992399239927</c:v>
                </c:pt>
                <c:pt idx="3993">
                  <c:v>0.39933993399339934</c:v>
                </c:pt>
                <c:pt idx="3994">
                  <c:v>0.39943994399439947</c:v>
                </c:pt>
                <c:pt idx="3995">
                  <c:v>0.39953995399539954</c:v>
                </c:pt>
                <c:pt idx="3996">
                  <c:v>0.39963996399639967</c:v>
                </c:pt>
                <c:pt idx="3997">
                  <c:v>0.39973997399739974</c:v>
                </c:pt>
                <c:pt idx="3998">
                  <c:v>0.39983998399839987</c:v>
                </c:pt>
                <c:pt idx="3999">
                  <c:v>0.39993999399939995</c:v>
                </c:pt>
                <c:pt idx="4000">
                  <c:v>0.40004000400040007</c:v>
                </c:pt>
                <c:pt idx="4001">
                  <c:v>0.40014001400140015</c:v>
                </c:pt>
                <c:pt idx="4002">
                  <c:v>0.40024002400240027</c:v>
                </c:pt>
                <c:pt idx="4003">
                  <c:v>0.40034003400340035</c:v>
                </c:pt>
                <c:pt idx="4004">
                  <c:v>0.40044004400440047</c:v>
                </c:pt>
                <c:pt idx="4005">
                  <c:v>0.40054005400540055</c:v>
                </c:pt>
                <c:pt idx="4006">
                  <c:v>0.40064006400640068</c:v>
                </c:pt>
                <c:pt idx="4007">
                  <c:v>0.40074007400740075</c:v>
                </c:pt>
                <c:pt idx="4008">
                  <c:v>0.40084008400840088</c:v>
                </c:pt>
                <c:pt idx="4009">
                  <c:v>0.40094009400940095</c:v>
                </c:pt>
                <c:pt idx="4010">
                  <c:v>0.40104010401040108</c:v>
                </c:pt>
                <c:pt idx="4011">
                  <c:v>0.40114011401140115</c:v>
                </c:pt>
                <c:pt idx="4012">
                  <c:v>0.40124012401240128</c:v>
                </c:pt>
                <c:pt idx="4013">
                  <c:v>0.40134013401340135</c:v>
                </c:pt>
                <c:pt idx="4014">
                  <c:v>0.40144014401440148</c:v>
                </c:pt>
                <c:pt idx="4015">
                  <c:v>0.40154015401540155</c:v>
                </c:pt>
                <c:pt idx="4016">
                  <c:v>0.40164016401640168</c:v>
                </c:pt>
                <c:pt idx="4017">
                  <c:v>0.40174017401740175</c:v>
                </c:pt>
                <c:pt idx="4018">
                  <c:v>0.40184018401840188</c:v>
                </c:pt>
                <c:pt idx="4019">
                  <c:v>0.40194019401940195</c:v>
                </c:pt>
                <c:pt idx="4020">
                  <c:v>0.40204020402040208</c:v>
                </c:pt>
                <c:pt idx="4021">
                  <c:v>0.40214021402140215</c:v>
                </c:pt>
                <c:pt idx="4022">
                  <c:v>0.40224022402240223</c:v>
                </c:pt>
                <c:pt idx="4023">
                  <c:v>0.40234023402340235</c:v>
                </c:pt>
                <c:pt idx="4024">
                  <c:v>0.40244024402440243</c:v>
                </c:pt>
                <c:pt idx="4025">
                  <c:v>0.40254025402540256</c:v>
                </c:pt>
                <c:pt idx="4026">
                  <c:v>0.40264026402640263</c:v>
                </c:pt>
                <c:pt idx="4027">
                  <c:v>0.40274027402740276</c:v>
                </c:pt>
                <c:pt idx="4028">
                  <c:v>0.40284028402840283</c:v>
                </c:pt>
                <c:pt idx="4029">
                  <c:v>0.40294029402940296</c:v>
                </c:pt>
                <c:pt idx="4030">
                  <c:v>0.40304030403040303</c:v>
                </c:pt>
                <c:pt idx="4031">
                  <c:v>0.40314031403140316</c:v>
                </c:pt>
                <c:pt idx="4032">
                  <c:v>0.40324032403240323</c:v>
                </c:pt>
                <c:pt idx="4033">
                  <c:v>0.40334033403340336</c:v>
                </c:pt>
                <c:pt idx="4034">
                  <c:v>0.40344034403440343</c:v>
                </c:pt>
                <c:pt idx="4035">
                  <c:v>0.40354035403540356</c:v>
                </c:pt>
                <c:pt idx="4036">
                  <c:v>0.40364036403640363</c:v>
                </c:pt>
                <c:pt idx="4037">
                  <c:v>0.40374037403740376</c:v>
                </c:pt>
                <c:pt idx="4038">
                  <c:v>0.40384038403840383</c:v>
                </c:pt>
                <c:pt idx="4039">
                  <c:v>0.40394039403940396</c:v>
                </c:pt>
                <c:pt idx="4040">
                  <c:v>0.40404040404040403</c:v>
                </c:pt>
                <c:pt idx="4041">
                  <c:v>0.40414041404140416</c:v>
                </c:pt>
                <c:pt idx="4042">
                  <c:v>0.40424042404240423</c:v>
                </c:pt>
                <c:pt idx="4043">
                  <c:v>0.40434043404340436</c:v>
                </c:pt>
                <c:pt idx="4044">
                  <c:v>0.40444044404440443</c:v>
                </c:pt>
                <c:pt idx="4045">
                  <c:v>0.40454045404540456</c:v>
                </c:pt>
                <c:pt idx="4046">
                  <c:v>0.40464046404640464</c:v>
                </c:pt>
                <c:pt idx="4047">
                  <c:v>0.40474047404740476</c:v>
                </c:pt>
                <c:pt idx="4048">
                  <c:v>0.40484048404840484</c:v>
                </c:pt>
                <c:pt idx="4049">
                  <c:v>0.40494049404940496</c:v>
                </c:pt>
                <c:pt idx="4050">
                  <c:v>0.40504050405040504</c:v>
                </c:pt>
                <c:pt idx="4051">
                  <c:v>0.40514051405140517</c:v>
                </c:pt>
                <c:pt idx="4052">
                  <c:v>0.40524052405240524</c:v>
                </c:pt>
                <c:pt idx="4053">
                  <c:v>0.40534053405340537</c:v>
                </c:pt>
                <c:pt idx="4054">
                  <c:v>0.40544054405440544</c:v>
                </c:pt>
                <c:pt idx="4055">
                  <c:v>0.40554055405540557</c:v>
                </c:pt>
                <c:pt idx="4056">
                  <c:v>0.40564056405640564</c:v>
                </c:pt>
                <c:pt idx="4057">
                  <c:v>0.40574057405740577</c:v>
                </c:pt>
                <c:pt idx="4058">
                  <c:v>0.40584058405840584</c:v>
                </c:pt>
                <c:pt idx="4059">
                  <c:v>0.40594059405940597</c:v>
                </c:pt>
                <c:pt idx="4060">
                  <c:v>0.40604060406040604</c:v>
                </c:pt>
                <c:pt idx="4061">
                  <c:v>0.40614061406140617</c:v>
                </c:pt>
                <c:pt idx="4062">
                  <c:v>0.40624062406240624</c:v>
                </c:pt>
                <c:pt idx="4063">
                  <c:v>0.40634063406340637</c:v>
                </c:pt>
                <c:pt idx="4064">
                  <c:v>0.40644064406440644</c:v>
                </c:pt>
                <c:pt idx="4065">
                  <c:v>0.40654065406540657</c:v>
                </c:pt>
                <c:pt idx="4066">
                  <c:v>0.40664066406640664</c:v>
                </c:pt>
                <c:pt idx="4067">
                  <c:v>0.40674067406740677</c:v>
                </c:pt>
                <c:pt idx="4068">
                  <c:v>0.40684068406840684</c:v>
                </c:pt>
                <c:pt idx="4069">
                  <c:v>0.40694069406940697</c:v>
                </c:pt>
                <c:pt idx="4070">
                  <c:v>0.40704070407040704</c:v>
                </c:pt>
                <c:pt idx="4071">
                  <c:v>0.40714071407140717</c:v>
                </c:pt>
                <c:pt idx="4072">
                  <c:v>0.40724072407240725</c:v>
                </c:pt>
                <c:pt idx="4073">
                  <c:v>0.40734073407340737</c:v>
                </c:pt>
                <c:pt idx="4074">
                  <c:v>0.40744074407440745</c:v>
                </c:pt>
                <c:pt idx="4075">
                  <c:v>0.40754075407540757</c:v>
                </c:pt>
                <c:pt idx="4076">
                  <c:v>0.40764076407640765</c:v>
                </c:pt>
                <c:pt idx="4077">
                  <c:v>0.40774077407740777</c:v>
                </c:pt>
                <c:pt idx="4078">
                  <c:v>0.40784078407840785</c:v>
                </c:pt>
                <c:pt idx="4079">
                  <c:v>0.40794079407940798</c:v>
                </c:pt>
                <c:pt idx="4080">
                  <c:v>0.40804080408040805</c:v>
                </c:pt>
                <c:pt idx="4081">
                  <c:v>0.40814081408140818</c:v>
                </c:pt>
                <c:pt idx="4082">
                  <c:v>0.40824082408240825</c:v>
                </c:pt>
                <c:pt idx="4083">
                  <c:v>0.40834083408340838</c:v>
                </c:pt>
                <c:pt idx="4084">
                  <c:v>0.40844084408440845</c:v>
                </c:pt>
                <c:pt idx="4085">
                  <c:v>0.40854085408540858</c:v>
                </c:pt>
                <c:pt idx="4086">
                  <c:v>0.40864086408640865</c:v>
                </c:pt>
                <c:pt idx="4087">
                  <c:v>0.40874087408740878</c:v>
                </c:pt>
                <c:pt idx="4088">
                  <c:v>0.40884088408840885</c:v>
                </c:pt>
                <c:pt idx="4089">
                  <c:v>0.40894089408940898</c:v>
                </c:pt>
                <c:pt idx="4090">
                  <c:v>0.40904090409040905</c:v>
                </c:pt>
                <c:pt idx="4091">
                  <c:v>0.40914091409140918</c:v>
                </c:pt>
                <c:pt idx="4092">
                  <c:v>0.40924092409240925</c:v>
                </c:pt>
                <c:pt idx="4093">
                  <c:v>0.40934093409340938</c:v>
                </c:pt>
                <c:pt idx="4094">
                  <c:v>0.40944094409440945</c:v>
                </c:pt>
                <c:pt idx="4095">
                  <c:v>0.40954095409540958</c:v>
                </c:pt>
                <c:pt idx="4096">
                  <c:v>0.40964096409640965</c:v>
                </c:pt>
                <c:pt idx="4097">
                  <c:v>0.40974097409740973</c:v>
                </c:pt>
                <c:pt idx="4098">
                  <c:v>0.40984098409840986</c:v>
                </c:pt>
                <c:pt idx="4099">
                  <c:v>0.40994099409940993</c:v>
                </c:pt>
                <c:pt idx="4100">
                  <c:v>0.41004100410041006</c:v>
                </c:pt>
                <c:pt idx="4101">
                  <c:v>0.41014101410141013</c:v>
                </c:pt>
                <c:pt idx="4102">
                  <c:v>0.41024102410241026</c:v>
                </c:pt>
                <c:pt idx="4103">
                  <c:v>0.41034103410341033</c:v>
                </c:pt>
                <c:pt idx="4104">
                  <c:v>0.41044104410441046</c:v>
                </c:pt>
                <c:pt idx="4105">
                  <c:v>0.41054105410541053</c:v>
                </c:pt>
                <c:pt idx="4106">
                  <c:v>0.41064106410641066</c:v>
                </c:pt>
                <c:pt idx="4107">
                  <c:v>0.41074107410741073</c:v>
                </c:pt>
                <c:pt idx="4108">
                  <c:v>0.41084108410841086</c:v>
                </c:pt>
                <c:pt idx="4109">
                  <c:v>0.41094109410941093</c:v>
                </c:pt>
                <c:pt idx="4110">
                  <c:v>0.41104110411041106</c:v>
                </c:pt>
                <c:pt idx="4111">
                  <c:v>0.41114111411141113</c:v>
                </c:pt>
                <c:pt idx="4112">
                  <c:v>0.41124112411241126</c:v>
                </c:pt>
                <c:pt idx="4113">
                  <c:v>0.41134113411341133</c:v>
                </c:pt>
                <c:pt idx="4114">
                  <c:v>0.41144114411441146</c:v>
                </c:pt>
                <c:pt idx="4115">
                  <c:v>0.41154115411541153</c:v>
                </c:pt>
                <c:pt idx="4116">
                  <c:v>0.41164116411641166</c:v>
                </c:pt>
                <c:pt idx="4117">
                  <c:v>0.41174117411741173</c:v>
                </c:pt>
                <c:pt idx="4118">
                  <c:v>0.41184118411841186</c:v>
                </c:pt>
                <c:pt idx="4119">
                  <c:v>0.41194119411941194</c:v>
                </c:pt>
                <c:pt idx="4120">
                  <c:v>0.41204120412041206</c:v>
                </c:pt>
                <c:pt idx="4121">
                  <c:v>0.41214121412141214</c:v>
                </c:pt>
                <c:pt idx="4122">
                  <c:v>0.41224122412241226</c:v>
                </c:pt>
                <c:pt idx="4123">
                  <c:v>0.41234123412341234</c:v>
                </c:pt>
                <c:pt idx="4124">
                  <c:v>0.41244124412441246</c:v>
                </c:pt>
                <c:pt idx="4125">
                  <c:v>0.41254125412541254</c:v>
                </c:pt>
                <c:pt idx="4126">
                  <c:v>0.41264126412641267</c:v>
                </c:pt>
                <c:pt idx="4127">
                  <c:v>0.41274127412741274</c:v>
                </c:pt>
                <c:pt idx="4128">
                  <c:v>0.41284128412841287</c:v>
                </c:pt>
                <c:pt idx="4129">
                  <c:v>0.41294129412941294</c:v>
                </c:pt>
                <c:pt idx="4130">
                  <c:v>0.41304130413041307</c:v>
                </c:pt>
                <c:pt idx="4131">
                  <c:v>0.41314131413141314</c:v>
                </c:pt>
                <c:pt idx="4132">
                  <c:v>0.41324132413241327</c:v>
                </c:pt>
                <c:pt idx="4133">
                  <c:v>0.41334133413341334</c:v>
                </c:pt>
                <c:pt idx="4134">
                  <c:v>0.41344134413441347</c:v>
                </c:pt>
                <c:pt idx="4135">
                  <c:v>0.41354135413541354</c:v>
                </c:pt>
                <c:pt idx="4136">
                  <c:v>0.41364136413641367</c:v>
                </c:pt>
                <c:pt idx="4137">
                  <c:v>0.41374137413741374</c:v>
                </c:pt>
                <c:pt idx="4138">
                  <c:v>0.41384138413841387</c:v>
                </c:pt>
                <c:pt idx="4139">
                  <c:v>0.41394139413941394</c:v>
                </c:pt>
                <c:pt idx="4140">
                  <c:v>0.41404140414041407</c:v>
                </c:pt>
                <c:pt idx="4141">
                  <c:v>0.41414141414141414</c:v>
                </c:pt>
                <c:pt idx="4142">
                  <c:v>0.41424142414241427</c:v>
                </c:pt>
                <c:pt idx="4143">
                  <c:v>0.41434143414341434</c:v>
                </c:pt>
                <c:pt idx="4144">
                  <c:v>0.41444144414441447</c:v>
                </c:pt>
                <c:pt idx="4145">
                  <c:v>0.41454145414541455</c:v>
                </c:pt>
                <c:pt idx="4146">
                  <c:v>0.41464146414641467</c:v>
                </c:pt>
                <c:pt idx="4147">
                  <c:v>0.41474147414741475</c:v>
                </c:pt>
                <c:pt idx="4148">
                  <c:v>0.41484148414841487</c:v>
                </c:pt>
                <c:pt idx="4149">
                  <c:v>0.41494149414941495</c:v>
                </c:pt>
                <c:pt idx="4150">
                  <c:v>0.41504150415041507</c:v>
                </c:pt>
                <c:pt idx="4151">
                  <c:v>0.41514151415141515</c:v>
                </c:pt>
                <c:pt idx="4152">
                  <c:v>0.41524152415241528</c:v>
                </c:pt>
                <c:pt idx="4153">
                  <c:v>0.41534153415341535</c:v>
                </c:pt>
                <c:pt idx="4154">
                  <c:v>0.41544154415441548</c:v>
                </c:pt>
                <c:pt idx="4155">
                  <c:v>0.41554155415541555</c:v>
                </c:pt>
                <c:pt idx="4156">
                  <c:v>0.41564156415641568</c:v>
                </c:pt>
                <c:pt idx="4157">
                  <c:v>0.41574157415741575</c:v>
                </c:pt>
                <c:pt idx="4158">
                  <c:v>0.41584158415841588</c:v>
                </c:pt>
                <c:pt idx="4159">
                  <c:v>0.41594159415941595</c:v>
                </c:pt>
                <c:pt idx="4160">
                  <c:v>0.41604160416041608</c:v>
                </c:pt>
                <c:pt idx="4161">
                  <c:v>0.41614161416141615</c:v>
                </c:pt>
                <c:pt idx="4162">
                  <c:v>0.41624162416241628</c:v>
                </c:pt>
                <c:pt idx="4163">
                  <c:v>0.41634163416341635</c:v>
                </c:pt>
                <c:pt idx="4164">
                  <c:v>0.41644164416441648</c:v>
                </c:pt>
                <c:pt idx="4165">
                  <c:v>0.41654165416541655</c:v>
                </c:pt>
                <c:pt idx="4166">
                  <c:v>0.41664166416641668</c:v>
                </c:pt>
                <c:pt idx="4167">
                  <c:v>0.41674167416741675</c:v>
                </c:pt>
                <c:pt idx="4168">
                  <c:v>0.41684168416841688</c:v>
                </c:pt>
                <c:pt idx="4169">
                  <c:v>0.41694169416941695</c:v>
                </c:pt>
                <c:pt idx="4170">
                  <c:v>0.41704170417041708</c:v>
                </c:pt>
                <c:pt idx="4171">
                  <c:v>0.41714171417141716</c:v>
                </c:pt>
                <c:pt idx="4172">
                  <c:v>0.41724172417241723</c:v>
                </c:pt>
                <c:pt idx="4173">
                  <c:v>0.41734173417341736</c:v>
                </c:pt>
                <c:pt idx="4174">
                  <c:v>0.41744174417441743</c:v>
                </c:pt>
                <c:pt idx="4175">
                  <c:v>0.41754175417541756</c:v>
                </c:pt>
                <c:pt idx="4176">
                  <c:v>0.41764176417641763</c:v>
                </c:pt>
                <c:pt idx="4177">
                  <c:v>0.41774177417741776</c:v>
                </c:pt>
                <c:pt idx="4178">
                  <c:v>0.41784178417841783</c:v>
                </c:pt>
                <c:pt idx="4179">
                  <c:v>0.41794179417941796</c:v>
                </c:pt>
                <c:pt idx="4180">
                  <c:v>0.41804180418041803</c:v>
                </c:pt>
                <c:pt idx="4181">
                  <c:v>0.41814181418141816</c:v>
                </c:pt>
                <c:pt idx="4182">
                  <c:v>0.41824182418241823</c:v>
                </c:pt>
                <c:pt idx="4183">
                  <c:v>0.41834183418341836</c:v>
                </c:pt>
                <c:pt idx="4184">
                  <c:v>0.41844184418441843</c:v>
                </c:pt>
                <c:pt idx="4185">
                  <c:v>0.41854185418541856</c:v>
                </c:pt>
                <c:pt idx="4186">
                  <c:v>0.41864186418641863</c:v>
                </c:pt>
                <c:pt idx="4187">
                  <c:v>0.41874187418741876</c:v>
                </c:pt>
                <c:pt idx="4188">
                  <c:v>0.41884188418841883</c:v>
                </c:pt>
                <c:pt idx="4189">
                  <c:v>0.41894189418941896</c:v>
                </c:pt>
                <c:pt idx="4190">
                  <c:v>0.41904190419041903</c:v>
                </c:pt>
                <c:pt idx="4191">
                  <c:v>0.41914191419141916</c:v>
                </c:pt>
                <c:pt idx="4192">
                  <c:v>0.41924192419241924</c:v>
                </c:pt>
                <c:pt idx="4193">
                  <c:v>0.41934193419341936</c:v>
                </c:pt>
                <c:pt idx="4194">
                  <c:v>0.41944194419441944</c:v>
                </c:pt>
                <c:pt idx="4195">
                  <c:v>0.41954195419541956</c:v>
                </c:pt>
                <c:pt idx="4196">
                  <c:v>0.41964196419641964</c:v>
                </c:pt>
                <c:pt idx="4197">
                  <c:v>0.41974197419741976</c:v>
                </c:pt>
                <c:pt idx="4198">
                  <c:v>0.41984198419841984</c:v>
                </c:pt>
                <c:pt idx="4199">
                  <c:v>0.41994199419941997</c:v>
                </c:pt>
                <c:pt idx="4200">
                  <c:v>0.42004200420042004</c:v>
                </c:pt>
                <c:pt idx="4201">
                  <c:v>0.42014201420142017</c:v>
                </c:pt>
                <c:pt idx="4202">
                  <c:v>0.42024202420242024</c:v>
                </c:pt>
                <c:pt idx="4203">
                  <c:v>0.42034203420342037</c:v>
                </c:pt>
                <c:pt idx="4204">
                  <c:v>0.42044204420442044</c:v>
                </c:pt>
                <c:pt idx="4205">
                  <c:v>0.42054205420542057</c:v>
                </c:pt>
                <c:pt idx="4206">
                  <c:v>0.42064206420642064</c:v>
                </c:pt>
                <c:pt idx="4207">
                  <c:v>0.42074207420742077</c:v>
                </c:pt>
                <c:pt idx="4208">
                  <c:v>0.42084208420842084</c:v>
                </c:pt>
                <c:pt idx="4209">
                  <c:v>0.42094209420942097</c:v>
                </c:pt>
                <c:pt idx="4210">
                  <c:v>0.42104210421042104</c:v>
                </c:pt>
                <c:pt idx="4211">
                  <c:v>0.42114211421142117</c:v>
                </c:pt>
                <c:pt idx="4212">
                  <c:v>0.42124212421242124</c:v>
                </c:pt>
                <c:pt idx="4213">
                  <c:v>0.42134213421342137</c:v>
                </c:pt>
                <c:pt idx="4214">
                  <c:v>0.42144214421442144</c:v>
                </c:pt>
                <c:pt idx="4215">
                  <c:v>0.42154215421542157</c:v>
                </c:pt>
                <c:pt idx="4216">
                  <c:v>0.42164216421642164</c:v>
                </c:pt>
                <c:pt idx="4217">
                  <c:v>0.42174217421742177</c:v>
                </c:pt>
                <c:pt idx="4218">
                  <c:v>0.42184218421842185</c:v>
                </c:pt>
                <c:pt idx="4219">
                  <c:v>0.42194219421942197</c:v>
                </c:pt>
                <c:pt idx="4220">
                  <c:v>0.42204220422042205</c:v>
                </c:pt>
                <c:pt idx="4221">
                  <c:v>0.42214221422142217</c:v>
                </c:pt>
                <c:pt idx="4222">
                  <c:v>0.42224222422242225</c:v>
                </c:pt>
                <c:pt idx="4223">
                  <c:v>0.42234223422342237</c:v>
                </c:pt>
                <c:pt idx="4224">
                  <c:v>0.42244224422442245</c:v>
                </c:pt>
                <c:pt idx="4225">
                  <c:v>0.42254225422542258</c:v>
                </c:pt>
                <c:pt idx="4226">
                  <c:v>0.42264226422642265</c:v>
                </c:pt>
                <c:pt idx="4227">
                  <c:v>0.42274227422742278</c:v>
                </c:pt>
                <c:pt idx="4228">
                  <c:v>0.42284228422842285</c:v>
                </c:pt>
                <c:pt idx="4229">
                  <c:v>0.42294229422942298</c:v>
                </c:pt>
                <c:pt idx="4230">
                  <c:v>0.42304230423042305</c:v>
                </c:pt>
                <c:pt idx="4231">
                  <c:v>0.42314231423142318</c:v>
                </c:pt>
                <c:pt idx="4232">
                  <c:v>0.42324232423242325</c:v>
                </c:pt>
                <c:pt idx="4233">
                  <c:v>0.42334233423342338</c:v>
                </c:pt>
                <c:pt idx="4234">
                  <c:v>0.42344234423442345</c:v>
                </c:pt>
                <c:pt idx="4235">
                  <c:v>0.42354235423542358</c:v>
                </c:pt>
                <c:pt idx="4236">
                  <c:v>0.42364236423642365</c:v>
                </c:pt>
                <c:pt idx="4237">
                  <c:v>0.42374237423742378</c:v>
                </c:pt>
                <c:pt idx="4238">
                  <c:v>0.42384238423842385</c:v>
                </c:pt>
                <c:pt idx="4239">
                  <c:v>0.42394239423942398</c:v>
                </c:pt>
                <c:pt idx="4240">
                  <c:v>0.42404240424042405</c:v>
                </c:pt>
                <c:pt idx="4241">
                  <c:v>0.42414241424142418</c:v>
                </c:pt>
                <c:pt idx="4242">
                  <c:v>0.42424242424242425</c:v>
                </c:pt>
                <c:pt idx="4243">
                  <c:v>0.42434243424342438</c:v>
                </c:pt>
                <c:pt idx="4244">
                  <c:v>0.42444244424442445</c:v>
                </c:pt>
                <c:pt idx="4245">
                  <c:v>0.42454245424542458</c:v>
                </c:pt>
                <c:pt idx="4246">
                  <c:v>0.42464246424642466</c:v>
                </c:pt>
                <c:pt idx="4247">
                  <c:v>0.42474247424742478</c:v>
                </c:pt>
                <c:pt idx="4248">
                  <c:v>0.42484248424842486</c:v>
                </c:pt>
                <c:pt idx="4249">
                  <c:v>0.42494249424942493</c:v>
                </c:pt>
                <c:pt idx="4250">
                  <c:v>0.42504250425042506</c:v>
                </c:pt>
                <c:pt idx="4251">
                  <c:v>0.42514251425142513</c:v>
                </c:pt>
                <c:pt idx="4252">
                  <c:v>0.42524252425242526</c:v>
                </c:pt>
                <c:pt idx="4253">
                  <c:v>0.42534253425342533</c:v>
                </c:pt>
                <c:pt idx="4254">
                  <c:v>0.42544254425442546</c:v>
                </c:pt>
                <c:pt idx="4255">
                  <c:v>0.42554255425542553</c:v>
                </c:pt>
                <c:pt idx="4256">
                  <c:v>0.42564256425642566</c:v>
                </c:pt>
                <c:pt idx="4257">
                  <c:v>0.42574257425742573</c:v>
                </c:pt>
                <c:pt idx="4258">
                  <c:v>0.42584258425842586</c:v>
                </c:pt>
                <c:pt idx="4259">
                  <c:v>0.42594259425942593</c:v>
                </c:pt>
                <c:pt idx="4260">
                  <c:v>0.42604260426042606</c:v>
                </c:pt>
                <c:pt idx="4261">
                  <c:v>0.42614261426142613</c:v>
                </c:pt>
                <c:pt idx="4262">
                  <c:v>0.42624262426242626</c:v>
                </c:pt>
                <c:pt idx="4263">
                  <c:v>0.42634263426342633</c:v>
                </c:pt>
                <c:pt idx="4264">
                  <c:v>0.42644264426442646</c:v>
                </c:pt>
                <c:pt idx="4265">
                  <c:v>0.42654265426542654</c:v>
                </c:pt>
                <c:pt idx="4266">
                  <c:v>0.42664266426642666</c:v>
                </c:pt>
                <c:pt idx="4267">
                  <c:v>0.42674267426742674</c:v>
                </c:pt>
                <c:pt idx="4268">
                  <c:v>0.42684268426842686</c:v>
                </c:pt>
                <c:pt idx="4269">
                  <c:v>0.42694269426942694</c:v>
                </c:pt>
                <c:pt idx="4270">
                  <c:v>0.42704270427042706</c:v>
                </c:pt>
                <c:pt idx="4271">
                  <c:v>0.42714271427142714</c:v>
                </c:pt>
                <c:pt idx="4272">
                  <c:v>0.42724272427242727</c:v>
                </c:pt>
                <c:pt idx="4273">
                  <c:v>0.42734273427342734</c:v>
                </c:pt>
                <c:pt idx="4274">
                  <c:v>0.42744274427442747</c:v>
                </c:pt>
                <c:pt idx="4275">
                  <c:v>0.42754275427542754</c:v>
                </c:pt>
                <c:pt idx="4276">
                  <c:v>0.42764276427642767</c:v>
                </c:pt>
                <c:pt idx="4277">
                  <c:v>0.42774277427742774</c:v>
                </c:pt>
                <c:pt idx="4278">
                  <c:v>0.42784278427842787</c:v>
                </c:pt>
                <c:pt idx="4279">
                  <c:v>0.42794279427942794</c:v>
                </c:pt>
                <c:pt idx="4280">
                  <c:v>0.42804280428042807</c:v>
                </c:pt>
                <c:pt idx="4281">
                  <c:v>0.42814281428142814</c:v>
                </c:pt>
                <c:pt idx="4282">
                  <c:v>0.42824282428242827</c:v>
                </c:pt>
                <c:pt idx="4283">
                  <c:v>0.42834283428342834</c:v>
                </c:pt>
                <c:pt idx="4284">
                  <c:v>0.42844284428442847</c:v>
                </c:pt>
                <c:pt idx="4285">
                  <c:v>0.42854285428542854</c:v>
                </c:pt>
                <c:pt idx="4286">
                  <c:v>0.42864286428642867</c:v>
                </c:pt>
                <c:pt idx="4287">
                  <c:v>0.42874287428742874</c:v>
                </c:pt>
                <c:pt idx="4288">
                  <c:v>0.42884288428842887</c:v>
                </c:pt>
                <c:pt idx="4289">
                  <c:v>0.42894289428942894</c:v>
                </c:pt>
                <c:pt idx="4290">
                  <c:v>0.42904290429042907</c:v>
                </c:pt>
                <c:pt idx="4291">
                  <c:v>0.42914291429142915</c:v>
                </c:pt>
                <c:pt idx="4292">
                  <c:v>0.42924292429242927</c:v>
                </c:pt>
                <c:pt idx="4293">
                  <c:v>0.42934293429342935</c:v>
                </c:pt>
                <c:pt idx="4294">
                  <c:v>0.42944294429442947</c:v>
                </c:pt>
                <c:pt idx="4295">
                  <c:v>0.42954295429542955</c:v>
                </c:pt>
                <c:pt idx="4296">
                  <c:v>0.42964296429642967</c:v>
                </c:pt>
                <c:pt idx="4297">
                  <c:v>0.42974297429742975</c:v>
                </c:pt>
                <c:pt idx="4298">
                  <c:v>0.42984298429842988</c:v>
                </c:pt>
                <c:pt idx="4299">
                  <c:v>0.42994299429942995</c:v>
                </c:pt>
                <c:pt idx="4300">
                  <c:v>0.43004300430043008</c:v>
                </c:pt>
                <c:pt idx="4301">
                  <c:v>0.43014301430143015</c:v>
                </c:pt>
                <c:pt idx="4302">
                  <c:v>0.43024302430243028</c:v>
                </c:pt>
                <c:pt idx="4303">
                  <c:v>0.43034303430343035</c:v>
                </c:pt>
                <c:pt idx="4304">
                  <c:v>0.43044304430443048</c:v>
                </c:pt>
                <c:pt idx="4305">
                  <c:v>0.43054305430543055</c:v>
                </c:pt>
                <c:pt idx="4306">
                  <c:v>0.43064306430643068</c:v>
                </c:pt>
                <c:pt idx="4307">
                  <c:v>0.43074307430743075</c:v>
                </c:pt>
                <c:pt idx="4308">
                  <c:v>0.43084308430843088</c:v>
                </c:pt>
                <c:pt idx="4309">
                  <c:v>0.43094309430943095</c:v>
                </c:pt>
                <c:pt idx="4310">
                  <c:v>0.43104310431043108</c:v>
                </c:pt>
                <c:pt idx="4311">
                  <c:v>0.43114311431143115</c:v>
                </c:pt>
                <c:pt idx="4312">
                  <c:v>0.43124312431243128</c:v>
                </c:pt>
                <c:pt idx="4313">
                  <c:v>0.43134313431343135</c:v>
                </c:pt>
                <c:pt idx="4314">
                  <c:v>0.43144314431443148</c:v>
                </c:pt>
                <c:pt idx="4315">
                  <c:v>0.43154315431543155</c:v>
                </c:pt>
                <c:pt idx="4316">
                  <c:v>0.43164316431643168</c:v>
                </c:pt>
                <c:pt idx="4317">
                  <c:v>0.43174317431743175</c:v>
                </c:pt>
                <c:pt idx="4318">
                  <c:v>0.43184318431843188</c:v>
                </c:pt>
                <c:pt idx="4319">
                  <c:v>0.43194319431943196</c:v>
                </c:pt>
                <c:pt idx="4320">
                  <c:v>0.43204320432043208</c:v>
                </c:pt>
                <c:pt idx="4321">
                  <c:v>0.43214321432143216</c:v>
                </c:pt>
                <c:pt idx="4322">
                  <c:v>0.43224322432243228</c:v>
                </c:pt>
                <c:pt idx="4323">
                  <c:v>0.43234323432343236</c:v>
                </c:pt>
                <c:pt idx="4324">
                  <c:v>0.43244324432443243</c:v>
                </c:pt>
                <c:pt idx="4325">
                  <c:v>0.43254325432543256</c:v>
                </c:pt>
                <c:pt idx="4326">
                  <c:v>0.43264326432643263</c:v>
                </c:pt>
                <c:pt idx="4327">
                  <c:v>0.43274327432743276</c:v>
                </c:pt>
                <c:pt idx="4328">
                  <c:v>0.43284328432843283</c:v>
                </c:pt>
                <c:pt idx="4329">
                  <c:v>0.43294329432943296</c:v>
                </c:pt>
                <c:pt idx="4330">
                  <c:v>0.43304330433043303</c:v>
                </c:pt>
                <c:pt idx="4331">
                  <c:v>0.43314331433143316</c:v>
                </c:pt>
                <c:pt idx="4332">
                  <c:v>0.43324332433243323</c:v>
                </c:pt>
                <c:pt idx="4333">
                  <c:v>0.43334333433343336</c:v>
                </c:pt>
                <c:pt idx="4334">
                  <c:v>0.43344334433443343</c:v>
                </c:pt>
                <c:pt idx="4335">
                  <c:v>0.43354335433543356</c:v>
                </c:pt>
                <c:pt idx="4336">
                  <c:v>0.43364336433643363</c:v>
                </c:pt>
                <c:pt idx="4337">
                  <c:v>0.43374337433743376</c:v>
                </c:pt>
                <c:pt idx="4338">
                  <c:v>0.43384338433843384</c:v>
                </c:pt>
                <c:pt idx="4339">
                  <c:v>0.43394339433943396</c:v>
                </c:pt>
                <c:pt idx="4340">
                  <c:v>0.43404340434043404</c:v>
                </c:pt>
                <c:pt idx="4341">
                  <c:v>0.43414341434143416</c:v>
                </c:pt>
                <c:pt idx="4342">
                  <c:v>0.43424342434243424</c:v>
                </c:pt>
                <c:pt idx="4343">
                  <c:v>0.43434343434343436</c:v>
                </c:pt>
                <c:pt idx="4344">
                  <c:v>0.43444344434443444</c:v>
                </c:pt>
                <c:pt idx="4345">
                  <c:v>0.43454345434543457</c:v>
                </c:pt>
                <c:pt idx="4346">
                  <c:v>0.43464346434643464</c:v>
                </c:pt>
                <c:pt idx="4347">
                  <c:v>0.43474347434743477</c:v>
                </c:pt>
                <c:pt idx="4348">
                  <c:v>0.43484348434843484</c:v>
                </c:pt>
                <c:pt idx="4349">
                  <c:v>0.43494349434943497</c:v>
                </c:pt>
                <c:pt idx="4350">
                  <c:v>0.43504350435043504</c:v>
                </c:pt>
                <c:pt idx="4351">
                  <c:v>0.43514351435143517</c:v>
                </c:pt>
                <c:pt idx="4352">
                  <c:v>0.43524352435243524</c:v>
                </c:pt>
                <c:pt idx="4353">
                  <c:v>0.43534353435343537</c:v>
                </c:pt>
                <c:pt idx="4354">
                  <c:v>0.43544354435443544</c:v>
                </c:pt>
                <c:pt idx="4355">
                  <c:v>0.43554355435543557</c:v>
                </c:pt>
                <c:pt idx="4356">
                  <c:v>0.43564356435643564</c:v>
                </c:pt>
                <c:pt idx="4357">
                  <c:v>0.43574357435743577</c:v>
                </c:pt>
                <c:pt idx="4358">
                  <c:v>0.43584358435843584</c:v>
                </c:pt>
                <c:pt idx="4359">
                  <c:v>0.43594359435943597</c:v>
                </c:pt>
                <c:pt idx="4360">
                  <c:v>0.43604360436043604</c:v>
                </c:pt>
                <c:pt idx="4361">
                  <c:v>0.43614361436143617</c:v>
                </c:pt>
                <c:pt idx="4362">
                  <c:v>0.43624362436243624</c:v>
                </c:pt>
                <c:pt idx="4363">
                  <c:v>0.43634363436343637</c:v>
                </c:pt>
                <c:pt idx="4364">
                  <c:v>0.43644364436443644</c:v>
                </c:pt>
                <c:pt idx="4365">
                  <c:v>0.43654365436543657</c:v>
                </c:pt>
                <c:pt idx="4366">
                  <c:v>0.43664366436643665</c:v>
                </c:pt>
                <c:pt idx="4367">
                  <c:v>0.43674367436743677</c:v>
                </c:pt>
                <c:pt idx="4368">
                  <c:v>0.43684368436843685</c:v>
                </c:pt>
                <c:pt idx="4369">
                  <c:v>0.43694369436943697</c:v>
                </c:pt>
                <c:pt idx="4370">
                  <c:v>0.43704370437043705</c:v>
                </c:pt>
                <c:pt idx="4371">
                  <c:v>0.43714371437143718</c:v>
                </c:pt>
                <c:pt idx="4372">
                  <c:v>0.43724372437243725</c:v>
                </c:pt>
                <c:pt idx="4373">
                  <c:v>0.43734373437343738</c:v>
                </c:pt>
                <c:pt idx="4374">
                  <c:v>0.43744374437443745</c:v>
                </c:pt>
                <c:pt idx="4375">
                  <c:v>0.43754375437543758</c:v>
                </c:pt>
                <c:pt idx="4376">
                  <c:v>0.43764376437643765</c:v>
                </c:pt>
                <c:pt idx="4377">
                  <c:v>0.43774377437743778</c:v>
                </c:pt>
                <c:pt idx="4378">
                  <c:v>0.43784378437843785</c:v>
                </c:pt>
                <c:pt idx="4379">
                  <c:v>0.43794379437943798</c:v>
                </c:pt>
                <c:pt idx="4380">
                  <c:v>0.43804380438043805</c:v>
                </c:pt>
                <c:pt idx="4381">
                  <c:v>0.43814381438143818</c:v>
                </c:pt>
                <c:pt idx="4382">
                  <c:v>0.43824382438243825</c:v>
                </c:pt>
                <c:pt idx="4383">
                  <c:v>0.43834383438343838</c:v>
                </c:pt>
                <c:pt idx="4384">
                  <c:v>0.43844384438443845</c:v>
                </c:pt>
                <c:pt idx="4385">
                  <c:v>0.43854385438543858</c:v>
                </c:pt>
                <c:pt idx="4386">
                  <c:v>0.43864386438643865</c:v>
                </c:pt>
                <c:pt idx="4387">
                  <c:v>0.43874387438743878</c:v>
                </c:pt>
                <c:pt idx="4388">
                  <c:v>0.43884388438843885</c:v>
                </c:pt>
                <c:pt idx="4389">
                  <c:v>0.43894389438943898</c:v>
                </c:pt>
                <c:pt idx="4390">
                  <c:v>0.43904390439043905</c:v>
                </c:pt>
                <c:pt idx="4391">
                  <c:v>0.43914391439143918</c:v>
                </c:pt>
                <c:pt idx="4392">
                  <c:v>0.43924392439243926</c:v>
                </c:pt>
                <c:pt idx="4393">
                  <c:v>0.43934393439343938</c:v>
                </c:pt>
                <c:pt idx="4394">
                  <c:v>0.43944394439443946</c:v>
                </c:pt>
                <c:pt idx="4395">
                  <c:v>0.43954395439543958</c:v>
                </c:pt>
                <c:pt idx="4396">
                  <c:v>0.43964396439643966</c:v>
                </c:pt>
                <c:pt idx="4397">
                  <c:v>0.43974397439743979</c:v>
                </c:pt>
                <c:pt idx="4398">
                  <c:v>0.43984398439843986</c:v>
                </c:pt>
                <c:pt idx="4399">
                  <c:v>0.43994399439943999</c:v>
                </c:pt>
                <c:pt idx="4400">
                  <c:v>0.44004400440044006</c:v>
                </c:pt>
                <c:pt idx="4401">
                  <c:v>0.44014401440144013</c:v>
                </c:pt>
                <c:pt idx="4402">
                  <c:v>0.44024402440244026</c:v>
                </c:pt>
                <c:pt idx="4403">
                  <c:v>0.44034403440344033</c:v>
                </c:pt>
                <c:pt idx="4404">
                  <c:v>0.44044404440444046</c:v>
                </c:pt>
                <c:pt idx="4405">
                  <c:v>0.44054405440544053</c:v>
                </c:pt>
                <c:pt idx="4406">
                  <c:v>0.44064406440644066</c:v>
                </c:pt>
                <c:pt idx="4407">
                  <c:v>0.44074407440744073</c:v>
                </c:pt>
                <c:pt idx="4408">
                  <c:v>0.44084408440844086</c:v>
                </c:pt>
                <c:pt idx="4409">
                  <c:v>0.44094409440944093</c:v>
                </c:pt>
                <c:pt idx="4410">
                  <c:v>0.44104410441044106</c:v>
                </c:pt>
                <c:pt idx="4411">
                  <c:v>0.44114411441144114</c:v>
                </c:pt>
                <c:pt idx="4412">
                  <c:v>0.44124412441244126</c:v>
                </c:pt>
                <c:pt idx="4413">
                  <c:v>0.44134413441344134</c:v>
                </c:pt>
                <c:pt idx="4414">
                  <c:v>0.44144414441444146</c:v>
                </c:pt>
                <c:pt idx="4415">
                  <c:v>0.44154415441544154</c:v>
                </c:pt>
                <c:pt idx="4416">
                  <c:v>0.44164416441644166</c:v>
                </c:pt>
                <c:pt idx="4417">
                  <c:v>0.44174417441744174</c:v>
                </c:pt>
                <c:pt idx="4418">
                  <c:v>0.44184418441844187</c:v>
                </c:pt>
                <c:pt idx="4419">
                  <c:v>0.44194419441944194</c:v>
                </c:pt>
                <c:pt idx="4420">
                  <c:v>0.44204420442044207</c:v>
                </c:pt>
                <c:pt idx="4421">
                  <c:v>0.44214421442144214</c:v>
                </c:pt>
                <c:pt idx="4422">
                  <c:v>0.44224422442244227</c:v>
                </c:pt>
                <c:pt idx="4423">
                  <c:v>0.44234423442344234</c:v>
                </c:pt>
                <c:pt idx="4424">
                  <c:v>0.44244424442444247</c:v>
                </c:pt>
                <c:pt idx="4425">
                  <c:v>0.44254425442544254</c:v>
                </c:pt>
                <c:pt idx="4426">
                  <c:v>0.44264426442644267</c:v>
                </c:pt>
                <c:pt idx="4427">
                  <c:v>0.44274427442744274</c:v>
                </c:pt>
                <c:pt idx="4428">
                  <c:v>0.44284428442844287</c:v>
                </c:pt>
                <c:pt idx="4429">
                  <c:v>0.44294429442944294</c:v>
                </c:pt>
                <c:pt idx="4430">
                  <c:v>0.44304430443044307</c:v>
                </c:pt>
                <c:pt idx="4431">
                  <c:v>0.44314431443144314</c:v>
                </c:pt>
                <c:pt idx="4432">
                  <c:v>0.44324432443244327</c:v>
                </c:pt>
                <c:pt idx="4433">
                  <c:v>0.44334433443344334</c:v>
                </c:pt>
                <c:pt idx="4434">
                  <c:v>0.44344434443444347</c:v>
                </c:pt>
                <c:pt idx="4435">
                  <c:v>0.44354435443544354</c:v>
                </c:pt>
                <c:pt idx="4436">
                  <c:v>0.44364436443644367</c:v>
                </c:pt>
                <c:pt idx="4437">
                  <c:v>0.44374437443744374</c:v>
                </c:pt>
                <c:pt idx="4438">
                  <c:v>0.44384438443844387</c:v>
                </c:pt>
                <c:pt idx="4439">
                  <c:v>0.44394439443944395</c:v>
                </c:pt>
                <c:pt idx="4440">
                  <c:v>0.44404440444044407</c:v>
                </c:pt>
                <c:pt idx="4441">
                  <c:v>0.44414441444144415</c:v>
                </c:pt>
                <c:pt idx="4442">
                  <c:v>0.44424442444244427</c:v>
                </c:pt>
                <c:pt idx="4443">
                  <c:v>0.44434443444344435</c:v>
                </c:pt>
                <c:pt idx="4444">
                  <c:v>0.44444444444444448</c:v>
                </c:pt>
                <c:pt idx="4445">
                  <c:v>0.44454445444544455</c:v>
                </c:pt>
                <c:pt idx="4446">
                  <c:v>0.44464446444644468</c:v>
                </c:pt>
                <c:pt idx="4447">
                  <c:v>0.44474447444744475</c:v>
                </c:pt>
                <c:pt idx="4448">
                  <c:v>0.44484448444844488</c:v>
                </c:pt>
                <c:pt idx="4449">
                  <c:v>0.44494449444944495</c:v>
                </c:pt>
                <c:pt idx="4450">
                  <c:v>0.44504450445044508</c:v>
                </c:pt>
                <c:pt idx="4451">
                  <c:v>0.44514451445144515</c:v>
                </c:pt>
                <c:pt idx="4452">
                  <c:v>0.44524452445244528</c:v>
                </c:pt>
                <c:pt idx="4453">
                  <c:v>0.44534453445344535</c:v>
                </c:pt>
                <c:pt idx="4454">
                  <c:v>0.44544454445444548</c:v>
                </c:pt>
                <c:pt idx="4455">
                  <c:v>0.44554455445544555</c:v>
                </c:pt>
                <c:pt idx="4456">
                  <c:v>0.44564456445644568</c:v>
                </c:pt>
                <c:pt idx="4457">
                  <c:v>0.44574457445744575</c:v>
                </c:pt>
                <c:pt idx="4458">
                  <c:v>0.44584458445844588</c:v>
                </c:pt>
                <c:pt idx="4459">
                  <c:v>0.44594459445944595</c:v>
                </c:pt>
                <c:pt idx="4460">
                  <c:v>0.44604460446044608</c:v>
                </c:pt>
                <c:pt idx="4461">
                  <c:v>0.44614461446144615</c:v>
                </c:pt>
                <c:pt idx="4462">
                  <c:v>0.44624462446244628</c:v>
                </c:pt>
                <c:pt idx="4463">
                  <c:v>0.44634463446344635</c:v>
                </c:pt>
                <c:pt idx="4464">
                  <c:v>0.44644464446444648</c:v>
                </c:pt>
                <c:pt idx="4465">
                  <c:v>0.44654465446544656</c:v>
                </c:pt>
                <c:pt idx="4466">
                  <c:v>0.44664466446644668</c:v>
                </c:pt>
                <c:pt idx="4467">
                  <c:v>0.44674467446744676</c:v>
                </c:pt>
                <c:pt idx="4468">
                  <c:v>0.44684468446844688</c:v>
                </c:pt>
                <c:pt idx="4469">
                  <c:v>0.44694469446944696</c:v>
                </c:pt>
                <c:pt idx="4470">
                  <c:v>0.44704470447044709</c:v>
                </c:pt>
                <c:pt idx="4471">
                  <c:v>0.44714471447144716</c:v>
                </c:pt>
                <c:pt idx="4472">
                  <c:v>0.44724472447244729</c:v>
                </c:pt>
                <c:pt idx="4473">
                  <c:v>0.44734473447344736</c:v>
                </c:pt>
                <c:pt idx="4474">
                  <c:v>0.44744474447444749</c:v>
                </c:pt>
                <c:pt idx="4475">
                  <c:v>0.44754475447544756</c:v>
                </c:pt>
                <c:pt idx="4476">
                  <c:v>0.44764476447644763</c:v>
                </c:pt>
                <c:pt idx="4477">
                  <c:v>0.44774477447744776</c:v>
                </c:pt>
                <c:pt idx="4478">
                  <c:v>0.44784478447844783</c:v>
                </c:pt>
                <c:pt idx="4479">
                  <c:v>0.44794479447944796</c:v>
                </c:pt>
                <c:pt idx="4480">
                  <c:v>0.44804480448044803</c:v>
                </c:pt>
                <c:pt idx="4481">
                  <c:v>0.44814481448144816</c:v>
                </c:pt>
                <c:pt idx="4482">
                  <c:v>0.44824482448244823</c:v>
                </c:pt>
                <c:pt idx="4483">
                  <c:v>0.44834483448344836</c:v>
                </c:pt>
                <c:pt idx="4484">
                  <c:v>0.44844484448444843</c:v>
                </c:pt>
                <c:pt idx="4485">
                  <c:v>0.44854485448544856</c:v>
                </c:pt>
                <c:pt idx="4486">
                  <c:v>0.44864486448644864</c:v>
                </c:pt>
                <c:pt idx="4487">
                  <c:v>0.44874487448744876</c:v>
                </c:pt>
                <c:pt idx="4488">
                  <c:v>0.44884488448844884</c:v>
                </c:pt>
                <c:pt idx="4489">
                  <c:v>0.44894489448944896</c:v>
                </c:pt>
                <c:pt idx="4490">
                  <c:v>0.44904490449044904</c:v>
                </c:pt>
                <c:pt idx="4491">
                  <c:v>0.44914491449144917</c:v>
                </c:pt>
                <c:pt idx="4492">
                  <c:v>0.44924492449244924</c:v>
                </c:pt>
                <c:pt idx="4493">
                  <c:v>0.44934493449344937</c:v>
                </c:pt>
                <c:pt idx="4494">
                  <c:v>0.44944494449444944</c:v>
                </c:pt>
                <c:pt idx="4495">
                  <c:v>0.44954495449544957</c:v>
                </c:pt>
                <c:pt idx="4496">
                  <c:v>0.44964496449644964</c:v>
                </c:pt>
                <c:pt idx="4497">
                  <c:v>0.44974497449744977</c:v>
                </c:pt>
                <c:pt idx="4498">
                  <c:v>0.44984498449844984</c:v>
                </c:pt>
                <c:pt idx="4499">
                  <c:v>0.44994499449944997</c:v>
                </c:pt>
                <c:pt idx="4500">
                  <c:v>0.45004500450045004</c:v>
                </c:pt>
                <c:pt idx="4501">
                  <c:v>0.45014501450145017</c:v>
                </c:pt>
                <c:pt idx="4502">
                  <c:v>0.45024502450245024</c:v>
                </c:pt>
                <c:pt idx="4503">
                  <c:v>0.45034503450345037</c:v>
                </c:pt>
                <c:pt idx="4504">
                  <c:v>0.45044504450445044</c:v>
                </c:pt>
                <c:pt idx="4505">
                  <c:v>0.45054505450545057</c:v>
                </c:pt>
                <c:pt idx="4506">
                  <c:v>0.45064506450645064</c:v>
                </c:pt>
                <c:pt idx="4507">
                  <c:v>0.45074507450745077</c:v>
                </c:pt>
                <c:pt idx="4508">
                  <c:v>0.45084508450845084</c:v>
                </c:pt>
                <c:pt idx="4509">
                  <c:v>0.45094509450945097</c:v>
                </c:pt>
                <c:pt idx="4510">
                  <c:v>0.45104510451045104</c:v>
                </c:pt>
                <c:pt idx="4511">
                  <c:v>0.45114511451145117</c:v>
                </c:pt>
                <c:pt idx="4512">
                  <c:v>0.45124512451245125</c:v>
                </c:pt>
                <c:pt idx="4513">
                  <c:v>0.45134513451345137</c:v>
                </c:pt>
                <c:pt idx="4514">
                  <c:v>0.45144514451445145</c:v>
                </c:pt>
                <c:pt idx="4515">
                  <c:v>0.45154515451545157</c:v>
                </c:pt>
                <c:pt idx="4516">
                  <c:v>0.45164516451645165</c:v>
                </c:pt>
                <c:pt idx="4517">
                  <c:v>0.45174517451745178</c:v>
                </c:pt>
                <c:pt idx="4518">
                  <c:v>0.45184518451845185</c:v>
                </c:pt>
                <c:pt idx="4519">
                  <c:v>0.45194519451945198</c:v>
                </c:pt>
                <c:pt idx="4520">
                  <c:v>0.45204520452045205</c:v>
                </c:pt>
                <c:pt idx="4521">
                  <c:v>0.45214521452145218</c:v>
                </c:pt>
                <c:pt idx="4522">
                  <c:v>0.45224522452245225</c:v>
                </c:pt>
                <c:pt idx="4523">
                  <c:v>0.45234523452345238</c:v>
                </c:pt>
                <c:pt idx="4524">
                  <c:v>0.45244524452445245</c:v>
                </c:pt>
                <c:pt idx="4525">
                  <c:v>0.45254525452545258</c:v>
                </c:pt>
                <c:pt idx="4526">
                  <c:v>0.45264526452645265</c:v>
                </c:pt>
                <c:pt idx="4527">
                  <c:v>0.45274527452745278</c:v>
                </c:pt>
                <c:pt idx="4528">
                  <c:v>0.45284528452845285</c:v>
                </c:pt>
                <c:pt idx="4529">
                  <c:v>0.45294529452945298</c:v>
                </c:pt>
                <c:pt idx="4530">
                  <c:v>0.45304530453045305</c:v>
                </c:pt>
                <c:pt idx="4531">
                  <c:v>0.45314531453145318</c:v>
                </c:pt>
                <c:pt idx="4532">
                  <c:v>0.45324532453245325</c:v>
                </c:pt>
                <c:pt idx="4533">
                  <c:v>0.45334533453345338</c:v>
                </c:pt>
                <c:pt idx="4534">
                  <c:v>0.45344534453445345</c:v>
                </c:pt>
                <c:pt idx="4535">
                  <c:v>0.45354535453545358</c:v>
                </c:pt>
                <c:pt idx="4536">
                  <c:v>0.45364536453645365</c:v>
                </c:pt>
                <c:pt idx="4537">
                  <c:v>0.45374537453745378</c:v>
                </c:pt>
                <c:pt idx="4538">
                  <c:v>0.45384538453845386</c:v>
                </c:pt>
                <c:pt idx="4539">
                  <c:v>0.45394539453945398</c:v>
                </c:pt>
                <c:pt idx="4540">
                  <c:v>0.45404540454045406</c:v>
                </c:pt>
                <c:pt idx="4541">
                  <c:v>0.45414541454145418</c:v>
                </c:pt>
                <c:pt idx="4542">
                  <c:v>0.45424542454245426</c:v>
                </c:pt>
                <c:pt idx="4543">
                  <c:v>0.45434543454345439</c:v>
                </c:pt>
                <c:pt idx="4544">
                  <c:v>0.45444544454445446</c:v>
                </c:pt>
                <c:pt idx="4545">
                  <c:v>0.45454545454545459</c:v>
                </c:pt>
                <c:pt idx="4546">
                  <c:v>0.45464546454645466</c:v>
                </c:pt>
                <c:pt idx="4547">
                  <c:v>0.45474547454745479</c:v>
                </c:pt>
                <c:pt idx="4548">
                  <c:v>0.45484548454845486</c:v>
                </c:pt>
                <c:pt idx="4549">
                  <c:v>0.45494549454945499</c:v>
                </c:pt>
                <c:pt idx="4550">
                  <c:v>0.45504550455045506</c:v>
                </c:pt>
                <c:pt idx="4551">
                  <c:v>0.45514551455145519</c:v>
                </c:pt>
                <c:pt idx="4552">
                  <c:v>0.45524552455245526</c:v>
                </c:pt>
                <c:pt idx="4553">
                  <c:v>0.45534553455345533</c:v>
                </c:pt>
                <c:pt idx="4554">
                  <c:v>0.45544554455445546</c:v>
                </c:pt>
                <c:pt idx="4555">
                  <c:v>0.45554555455545553</c:v>
                </c:pt>
                <c:pt idx="4556">
                  <c:v>0.45564556455645566</c:v>
                </c:pt>
                <c:pt idx="4557">
                  <c:v>0.45574557455745573</c:v>
                </c:pt>
                <c:pt idx="4558">
                  <c:v>0.45584558455845586</c:v>
                </c:pt>
                <c:pt idx="4559">
                  <c:v>0.45594559455945594</c:v>
                </c:pt>
                <c:pt idx="4560">
                  <c:v>0.45604560456045606</c:v>
                </c:pt>
                <c:pt idx="4561">
                  <c:v>0.45614561456145614</c:v>
                </c:pt>
                <c:pt idx="4562">
                  <c:v>0.45624562456245626</c:v>
                </c:pt>
                <c:pt idx="4563">
                  <c:v>0.45634563456345634</c:v>
                </c:pt>
                <c:pt idx="4564">
                  <c:v>0.45644564456445647</c:v>
                </c:pt>
                <c:pt idx="4565">
                  <c:v>0.45654565456545654</c:v>
                </c:pt>
                <c:pt idx="4566">
                  <c:v>0.45664566456645667</c:v>
                </c:pt>
                <c:pt idx="4567">
                  <c:v>0.45674567456745674</c:v>
                </c:pt>
                <c:pt idx="4568">
                  <c:v>0.45684568456845687</c:v>
                </c:pt>
                <c:pt idx="4569">
                  <c:v>0.45694569456945694</c:v>
                </c:pt>
                <c:pt idx="4570">
                  <c:v>0.45704570457045707</c:v>
                </c:pt>
                <c:pt idx="4571">
                  <c:v>0.45714571457145714</c:v>
                </c:pt>
                <c:pt idx="4572">
                  <c:v>0.45724572457245727</c:v>
                </c:pt>
                <c:pt idx="4573">
                  <c:v>0.45734573457345734</c:v>
                </c:pt>
                <c:pt idx="4574">
                  <c:v>0.45744574457445747</c:v>
                </c:pt>
                <c:pt idx="4575">
                  <c:v>0.45754575457545754</c:v>
                </c:pt>
                <c:pt idx="4576">
                  <c:v>0.45764576457645767</c:v>
                </c:pt>
                <c:pt idx="4577">
                  <c:v>0.45774577457745774</c:v>
                </c:pt>
                <c:pt idx="4578">
                  <c:v>0.45784578457845787</c:v>
                </c:pt>
                <c:pt idx="4579">
                  <c:v>0.45794579457945794</c:v>
                </c:pt>
                <c:pt idx="4580">
                  <c:v>0.45804580458045807</c:v>
                </c:pt>
                <c:pt idx="4581">
                  <c:v>0.45814581458145814</c:v>
                </c:pt>
                <c:pt idx="4582">
                  <c:v>0.45824582458245827</c:v>
                </c:pt>
                <c:pt idx="4583">
                  <c:v>0.45834583458345834</c:v>
                </c:pt>
                <c:pt idx="4584">
                  <c:v>0.45844584458445847</c:v>
                </c:pt>
                <c:pt idx="4585">
                  <c:v>0.45854585458545855</c:v>
                </c:pt>
                <c:pt idx="4586">
                  <c:v>0.45864586458645867</c:v>
                </c:pt>
                <c:pt idx="4587">
                  <c:v>0.45874587458745875</c:v>
                </c:pt>
                <c:pt idx="4588">
                  <c:v>0.45884588458845887</c:v>
                </c:pt>
                <c:pt idx="4589">
                  <c:v>0.45894589458945895</c:v>
                </c:pt>
                <c:pt idx="4590">
                  <c:v>0.45904590459045908</c:v>
                </c:pt>
                <c:pt idx="4591">
                  <c:v>0.45914591459145915</c:v>
                </c:pt>
                <c:pt idx="4592">
                  <c:v>0.45924592459245928</c:v>
                </c:pt>
                <c:pt idx="4593">
                  <c:v>0.45934593459345935</c:v>
                </c:pt>
                <c:pt idx="4594">
                  <c:v>0.45944594459445948</c:v>
                </c:pt>
                <c:pt idx="4595">
                  <c:v>0.45954595459545955</c:v>
                </c:pt>
                <c:pt idx="4596">
                  <c:v>0.45964596459645968</c:v>
                </c:pt>
                <c:pt idx="4597">
                  <c:v>0.45974597459745975</c:v>
                </c:pt>
                <c:pt idx="4598">
                  <c:v>0.45984598459845988</c:v>
                </c:pt>
                <c:pt idx="4599">
                  <c:v>0.45994599459945995</c:v>
                </c:pt>
                <c:pt idx="4600">
                  <c:v>0.46004600460046008</c:v>
                </c:pt>
                <c:pt idx="4601">
                  <c:v>0.46014601460146015</c:v>
                </c:pt>
                <c:pt idx="4602">
                  <c:v>0.46024602460246028</c:v>
                </c:pt>
                <c:pt idx="4603">
                  <c:v>0.46034603460346035</c:v>
                </c:pt>
                <c:pt idx="4604">
                  <c:v>0.46044604460446048</c:v>
                </c:pt>
                <c:pt idx="4605">
                  <c:v>0.46054605460546055</c:v>
                </c:pt>
                <c:pt idx="4606">
                  <c:v>0.46064606460646068</c:v>
                </c:pt>
                <c:pt idx="4607">
                  <c:v>0.46074607460746075</c:v>
                </c:pt>
                <c:pt idx="4608">
                  <c:v>0.46084608460846088</c:v>
                </c:pt>
                <c:pt idx="4609">
                  <c:v>0.46094609460946095</c:v>
                </c:pt>
                <c:pt idx="4610">
                  <c:v>0.46104610461046108</c:v>
                </c:pt>
                <c:pt idx="4611">
                  <c:v>0.46114611461146116</c:v>
                </c:pt>
                <c:pt idx="4612">
                  <c:v>0.46124612461246128</c:v>
                </c:pt>
                <c:pt idx="4613">
                  <c:v>0.46134613461346136</c:v>
                </c:pt>
                <c:pt idx="4614">
                  <c:v>0.46144614461446148</c:v>
                </c:pt>
                <c:pt idx="4615">
                  <c:v>0.46154615461546156</c:v>
                </c:pt>
                <c:pt idx="4616">
                  <c:v>0.46164616461646168</c:v>
                </c:pt>
                <c:pt idx="4617">
                  <c:v>0.46174617461746176</c:v>
                </c:pt>
                <c:pt idx="4618">
                  <c:v>0.46184618461846189</c:v>
                </c:pt>
                <c:pt idx="4619">
                  <c:v>0.46194619461946196</c:v>
                </c:pt>
                <c:pt idx="4620">
                  <c:v>0.46204620462046209</c:v>
                </c:pt>
                <c:pt idx="4621">
                  <c:v>0.46214621462146216</c:v>
                </c:pt>
                <c:pt idx="4622">
                  <c:v>0.46224622462246229</c:v>
                </c:pt>
                <c:pt idx="4623">
                  <c:v>0.46234623462346236</c:v>
                </c:pt>
                <c:pt idx="4624">
                  <c:v>0.46244624462446249</c:v>
                </c:pt>
                <c:pt idx="4625">
                  <c:v>0.46254625462546256</c:v>
                </c:pt>
                <c:pt idx="4626">
                  <c:v>0.46264626462646269</c:v>
                </c:pt>
                <c:pt idx="4627">
                  <c:v>0.46274627462746276</c:v>
                </c:pt>
                <c:pt idx="4628">
                  <c:v>0.46284628462846283</c:v>
                </c:pt>
                <c:pt idx="4629">
                  <c:v>0.46294629462946296</c:v>
                </c:pt>
                <c:pt idx="4630">
                  <c:v>0.46304630463046303</c:v>
                </c:pt>
                <c:pt idx="4631">
                  <c:v>0.46314631463146316</c:v>
                </c:pt>
                <c:pt idx="4632">
                  <c:v>0.46324632463246324</c:v>
                </c:pt>
                <c:pt idx="4633">
                  <c:v>0.46334633463346336</c:v>
                </c:pt>
                <c:pt idx="4634">
                  <c:v>0.46344634463446344</c:v>
                </c:pt>
                <c:pt idx="4635">
                  <c:v>0.46354635463546356</c:v>
                </c:pt>
                <c:pt idx="4636">
                  <c:v>0.46364636463646364</c:v>
                </c:pt>
                <c:pt idx="4637">
                  <c:v>0.46374637463746377</c:v>
                </c:pt>
                <c:pt idx="4638">
                  <c:v>0.46384638463846384</c:v>
                </c:pt>
                <c:pt idx="4639">
                  <c:v>0.46394639463946397</c:v>
                </c:pt>
                <c:pt idx="4640">
                  <c:v>0.46404640464046404</c:v>
                </c:pt>
                <c:pt idx="4641">
                  <c:v>0.46414641464146417</c:v>
                </c:pt>
                <c:pt idx="4642">
                  <c:v>0.46424642464246424</c:v>
                </c:pt>
                <c:pt idx="4643">
                  <c:v>0.46434643464346437</c:v>
                </c:pt>
                <c:pt idx="4644">
                  <c:v>0.46444644464446444</c:v>
                </c:pt>
                <c:pt idx="4645">
                  <c:v>0.46454645464546457</c:v>
                </c:pt>
                <c:pt idx="4646">
                  <c:v>0.46464646464646464</c:v>
                </c:pt>
                <c:pt idx="4647">
                  <c:v>0.46474647464746477</c:v>
                </c:pt>
                <c:pt idx="4648">
                  <c:v>0.46484648464846484</c:v>
                </c:pt>
                <c:pt idx="4649">
                  <c:v>0.46494649464946497</c:v>
                </c:pt>
                <c:pt idx="4650">
                  <c:v>0.46504650465046504</c:v>
                </c:pt>
                <c:pt idx="4651">
                  <c:v>0.46514651465146517</c:v>
                </c:pt>
                <c:pt idx="4652">
                  <c:v>0.46524652465246524</c:v>
                </c:pt>
                <c:pt idx="4653">
                  <c:v>0.46534653465346537</c:v>
                </c:pt>
                <c:pt idx="4654">
                  <c:v>0.46544654465446544</c:v>
                </c:pt>
                <c:pt idx="4655">
                  <c:v>0.46554655465546557</c:v>
                </c:pt>
                <c:pt idx="4656">
                  <c:v>0.46564656465646564</c:v>
                </c:pt>
                <c:pt idx="4657">
                  <c:v>0.46574657465746577</c:v>
                </c:pt>
                <c:pt idx="4658">
                  <c:v>0.46584658465846585</c:v>
                </c:pt>
                <c:pt idx="4659">
                  <c:v>0.46594659465946597</c:v>
                </c:pt>
                <c:pt idx="4660">
                  <c:v>0.46604660466046605</c:v>
                </c:pt>
                <c:pt idx="4661">
                  <c:v>0.46614661466146617</c:v>
                </c:pt>
                <c:pt idx="4662">
                  <c:v>0.46624662466246625</c:v>
                </c:pt>
                <c:pt idx="4663">
                  <c:v>0.46634663466346638</c:v>
                </c:pt>
                <c:pt idx="4664">
                  <c:v>0.46644664466446645</c:v>
                </c:pt>
                <c:pt idx="4665">
                  <c:v>0.46654665466546658</c:v>
                </c:pt>
                <c:pt idx="4666">
                  <c:v>0.46664666466646665</c:v>
                </c:pt>
                <c:pt idx="4667">
                  <c:v>0.46674667466746678</c:v>
                </c:pt>
                <c:pt idx="4668">
                  <c:v>0.46684668466846685</c:v>
                </c:pt>
                <c:pt idx="4669">
                  <c:v>0.46694669466946698</c:v>
                </c:pt>
                <c:pt idx="4670">
                  <c:v>0.46704670467046705</c:v>
                </c:pt>
                <c:pt idx="4671">
                  <c:v>0.46714671467146718</c:v>
                </c:pt>
                <c:pt idx="4672">
                  <c:v>0.46724672467246725</c:v>
                </c:pt>
                <c:pt idx="4673">
                  <c:v>0.46734673467346738</c:v>
                </c:pt>
                <c:pt idx="4674">
                  <c:v>0.46744674467446745</c:v>
                </c:pt>
                <c:pt idx="4675">
                  <c:v>0.46754675467546758</c:v>
                </c:pt>
                <c:pt idx="4676">
                  <c:v>0.46764676467646765</c:v>
                </c:pt>
                <c:pt idx="4677">
                  <c:v>0.46774677467746778</c:v>
                </c:pt>
                <c:pt idx="4678">
                  <c:v>0.46784678467846785</c:v>
                </c:pt>
                <c:pt idx="4679">
                  <c:v>0.46794679467946798</c:v>
                </c:pt>
                <c:pt idx="4680">
                  <c:v>0.46804680468046805</c:v>
                </c:pt>
                <c:pt idx="4681">
                  <c:v>0.46814681468146818</c:v>
                </c:pt>
                <c:pt idx="4682">
                  <c:v>0.46824682468246825</c:v>
                </c:pt>
                <c:pt idx="4683">
                  <c:v>0.46834683468346838</c:v>
                </c:pt>
                <c:pt idx="4684">
                  <c:v>0.46844684468446846</c:v>
                </c:pt>
                <c:pt idx="4685">
                  <c:v>0.46854685468546858</c:v>
                </c:pt>
                <c:pt idx="4686">
                  <c:v>0.46864686468646866</c:v>
                </c:pt>
                <c:pt idx="4687">
                  <c:v>0.46874687468746878</c:v>
                </c:pt>
                <c:pt idx="4688">
                  <c:v>0.46884688468846886</c:v>
                </c:pt>
                <c:pt idx="4689">
                  <c:v>0.46894689468946898</c:v>
                </c:pt>
                <c:pt idx="4690">
                  <c:v>0.46904690469046906</c:v>
                </c:pt>
                <c:pt idx="4691">
                  <c:v>0.46914691469146919</c:v>
                </c:pt>
                <c:pt idx="4692">
                  <c:v>0.46924692469246926</c:v>
                </c:pt>
                <c:pt idx="4693">
                  <c:v>0.46934693469346939</c:v>
                </c:pt>
                <c:pt idx="4694">
                  <c:v>0.46944694469446946</c:v>
                </c:pt>
                <c:pt idx="4695">
                  <c:v>0.46954695469546959</c:v>
                </c:pt>
                <c:pt idx="4696">
                  <c:v>0.46964696469646966</c:v>
                </c:pt>
                <c:pt idx="4697">
                  <c:v>0.46974697469746979</c:v>
                </c:pt>
                <c:pt idx="4698">
                  <c:v>0.46984698469846986</c:v>
                </c:pt>
                <c:pt idx="4699">
                  <c:v>0.46994699469946999</c:v>
                </c:pt>
                <c:pt idx="4700">
                  <c:v>0.47004700470047006</c:v>
                </c:pt>
                <c:pt idx="4701">
                  <c:v>0.47014701470147019</c:v>
                </c:pt>
                <c:pt idx="4702">
                  <c:v>0.47024702470247026</c:v>
                </c:pt>
                <c:pt idx="4703">
                  <c:v>0.47034703470347033</c:v>
                </c:pt>
                <c:pt idx="4704">
                  <c:v>0.47044704470447046</c:v>
                </c:pt>
                <c:pt idx="4705">
                  <c:v>0.47054705470547054</c:v>
                </c:pt>
                <c:pt idx="4706">
                  <c:v>0.47064706470647066</c:v>
                </c:pt>
                <c:pt idx="4707">
                  <c:v>0.47074707470747074</c:v>
                </c:pt>
                <c:pt idx="4708">
                  <c:v>0.47084708470847086</c:v>
                </c:pt>
                <c:pt idx="4709">
                  <c:v>0.47094709470947094</c:v>
                </c:pt>
                <c:pt idx="4710">
                  <c:v>0.47104710471047107</c:v>
                </c:pt>
                <c:pt idx="4711">
                  <c:v>0.47114711471147114</c:v>
                </c:pt>
                <c:pt idx="4712">
                  <c:v>0.47124712471247127</c:v>
                </c:pt>
                <c:pt idx="4713">
                  <c:v>0.47134713471347134</c:v>
                </c:pt>
                <c:pt idx="4714">
                  <c:v>0.47144714471447147</c:v>
                </c:pt>
                <c:pt idx="4715">
                  <c:v>0.47154715471547154</c:v>
                </c:pt>
                <c:pt idx="4716">
                  <c:v>0.47164716471647167</c:v>
                </c:pt>
                <c:pt idx="4717">
                  <c:v>0.47174717471747174</c:v>
                </c:pt>
                <c:pt idx="4718">
                  <c:v>0.47184718471847187</c:v>
                </c:pt>
                <c:pt idx="4719">
                  <c:v>0.47194719471947194</c:v>
                </c:pt>
                <c:pt idx="4720">
                  <c:v>0.47204720472047207</c:v>
                </c:pt>
                <c:pt idx="4721">
                  <c:v>0.47214721472147214</c:v>
                </c:pt>
                <c:pt idx="4722">
                  <c:v>0.47224722472247227</c:v>
                </c:pt>
                <c:pt idx="4723">
                  <c:v>0.47234723472347234</c:v>
                </c:pt>
                <c:pt idx="4724">
                  <c:v>0.47244724472447247</c:v>
                </c:pt>
                <c:pt idx="4725">
                  <c:v>0.47254725472547254</c:v>
                </c:pt>
                <c:pt idx="4726">
                  <c:v>0.47264726472647267</c:v>
                </c:pt>
                <c:pt idx="4727">
                  <c:v>0.47274727472747274</c:v>
                </c:pt>
                <c:pt idx="4728">
                  <c:v>0.47284728472847287</c:v>
                </c:pt>
                <c:pt idx="4729">
                  <c:v>0.47294729472947294</c:v>
                </c:pt>
                <c:pt idx="4730">
                  <c:v>0.47304730473047307</c:v>
                </c:pt>
                <c:pt idx="4731">
                  <c:v>0.47314731473147315</c:v>
                </c:pt>
                <c:pt idx="4732">
                  <c:v>0.47324732473247327</c:v>
                </c:pt>
                <c:pt idx="4733">
                  <c:v>0.47334733473347335</c:v>
                </c:pt>
                <c:pt idx="4734">
                  <c:v>0.47344734473447347</c:v>
                </c:pt>
                <c:pt idx="4735">
                  <c:v>0.47354735473547355</c:v>
                </c:pt>
                <c:pt idx="4736">
                  <c:v>0.47364736473647367</c:v>
                </c:pt>
                <c:pt idx="4737">
                  <c:v>0.47374737473747375</c:v>
                </c:pt>
                <c:pt idx="4738">
                  <c:v>0.47384738473847388</c:v>
                </c:pt>
                <c:pt idx="4739">
                  <c:v>0.47394739473947395</c:v>
                </c:pt>
                <c:pt idx="4740">
                  <c:v>0.47404740474047408</c:v>
                </c:pt>
                <c:pt idx="4741">
                  <c:v>0.47414741474147415</c:v>
                </c:pt>
                <c:pt idx="4742">
                  <c:v>0.47424742474247428</c:v>
                </c:pt>
                <c:pt idx="4743">
                  <c:v>0.47434743474347435</c:v>
                </c:pt>
                <c:pt idx="4744">
                  <c:v>0.47444744474447448</c:v>
                </c:pt>
                <c:pt idx="4745">
                  <c:v>0.47454745474547455</c:v>
                </c:pt>
                <c:pt idx="4746">
                  <c:v>0.47464746474647468</c:v>
                </c:pt>
                <c:pt idx="4747">
                  <c:v>0.47474747474747475</c:v>
                </c:pt>
                <c:pt idx="4748">
                  <c:v>0.47484748474847488</c:v>
                </c:pt>
                <c:pt idx="4749">
                  <c:v>0.47494749474947495</c:v>
                </c:pt>
                <c:pt idx="4750">
                  <c:v>0.47504750475047508</c:v>
                </c:pt>
                <c:pt idx="4751">
                  <c:v>0.47514751475147515</c:v>
                </c:pt>
                <c:pt idx="4752">
                  <c:v>0.47524752475247528</c:v>
                </c:pt>
                <c:pt idx="4753">
                  <c:v>0.47534753475347535</c:v>
                </c:pt>
                <c:pt idx="4754">
                  <c:v>0.47544754475447548</c:v>
                </c:pt>
                <c:pt idx="4755">
                  <c:v>0.47554755475547555</c:v>
                </c:pt>
                <c:pt idx="4756">
                  <c:v>0.47564756475647568</c:v>
                </c:pt>
                <c:pt idx="4757">
                  <c:v>0.47574757475747576</c:v>
                </c:pt>
                <c:pt idx="4758">
                  <c:v>0.47584758475847588</c:v>
                </c:pt>
                <c:pt idx="4759">
                  <c:v>0.47594759475947596</c:v>
                </c:pt>
                <c:pt idx="4760">
                  <c:v>0.47604760476047608</c:v>
                </c:pt>
                <c:pt idx="4761">
                  <c:v>0.47614761476147616</c:v>
                </c:pt>
                <c:pt idx="4762">
                  <c:v>0.47624762476247628</c:v>
                </c:pt>
                <c:pt idx="4763">
                  <c:v>0.47634763476347636</c:v>
                </c:pt>
                <c:pt idx="4764">
                  <c:v>0.47644764476447649</c:v>
                </c:pt>
                <c:pt idx="4765">
                  <c:v>0.47654765476547656</c:v>
                </c:pt>
                <c:pt idx="4766">
                  <c:v>0.47664766476647669</c:v>
                </c:pt>
                <c:pt idx="4767">
                  <c:v>0.47674767476747676</c:v>
                </c:pt>
                <c:pt idx="4768">
                  <c:v>0.47684768476847689</c:v>
                </c:pt>
                <c:pt idx="4769">
                  <c:v>0.47694769476947696</c:v>
                </c:pt>
                <c:pt idx="4770">
                  <c:v>0.47704770477047709</c:v>
                </c:pt>
                <c:pt idx="4771">
                  <c:v>0.47714771477147716</c:v>
                </c:pt>
                <c:pt idx="4772">
                  <c:v>0.47724772477247729</c:v>
                </c:pt>
                <c:pt idx="4773">
                  <c:v>0.47734773477347736</c:v>
                </c:pt>
                <c:pt idx="4774">
                  <c:v>0.47744774477447749</c:v>
                </c:pt>
                <c:pt idx="4775">
                  <c:v>0.47754775477547756</c:v>
                </c:pt>
                <c:pt idx="4776">
                  <c:v>0.47764776477647769</c:v>
                </c:pt>
                <c:pt idx="4777">
                  <c:v>0.47774777477747776</c:v>
                </c:pt>
                <c:pt idx="4778">
                  <c:v>0.47784778477847789</c:v>
                </c:pt>
                <c:pt idx="4779">
                  <c:v>0.47794779477947796</c:v>
                </c:pt>
                <c:pt idx="4780">
                  <c:v>0.47804780478047804</c:v>
                </c:pt>
                <c:pt idx="4781">
                  <c:v>0.47814781478147816</c:v>
                </c:pt>
                <c:pt idx="4782">
                  <c:v>0.47824782478247824</c:v>
                </c:pt>
                <c:pt idx="4783">
                  <c:v>0.47834783478347837</c:v>
                </c:pt>
                <c:pt idx="4784">
                  <c:v>0.47844784478447844</c:v>
                </c:pt>
                <c:pt idx="4785">
                  <c:v>0.47854785478547857</c:v>
                </c:pt>
                <c:pt idx="4786">
                  <c:v>0.47864786478647864</c:v>
                </c:pt>
                <c:pt idx="4787">
                  <c:v>0.47874787478747877</c:v>
                </c:pt>
                <c:pt idx="4788">
                  <c:v>0.47884788478847884</c:v>
                </c:pt>
                <c:pt idx="4789">
                  <c:v>0.47894789478947897</c:v>
                </c:pt>
                <c:pt idx="4790">
                  <c:v>0.47904790479047904</c:v>
                </c:pt>
                <c:pt idx="4791">
                  <c:v>0.47914791479147917</c:v>
                </c:pt>
                <c:pt idx="4792">
                  <c:v>0.47924792479247924</c:v>
                </c:pt>
                <c:pt idx="4793">
                  <c:v>0.47934793479347937</c:v>
                </c:pt>
                <c:pt idx="4794">
                  <c:v>0.47944794479447944</c:v>
                </c:pt>
                <c:pt idx="4795">
                  <c:v>0.47954795479547957</c:v>
                </c:pt>
                <c:pt idx="4796">
                  <c:v>0.47964796479647964</c:v>
                </c:pt>
                <c:pt idx="4797">
                  <c:v>0.47974797479747977</c:v>
                </c:pt>
                <c:pt idx="4798">
                  <c:v>0.47984798479847984</c:v>
                </c:pt>
                <c:pt idx="4799">
                  <c:v>0.47994799479947997</c:v>
                </c:pt>
                <c:pt idx="4800">
                  <c:v>0.48004800480048004</c:v>
                </c:pt>
                <c:pt idx="4801">
                  <c:v>0.48014801480148017</c:v>
                </c:pt>
                <c:pt idx="4802">
                  <c:v>0.48024802480248024</c:v>
                </c:pt>
                <c:pt idx="4803">
                  <c:v>0.48034803480348037</c:v>
                </c:pt>
                <c:pt idx="4804">
                  <c:v>0.48044804480448045</c:v>
                </c:pt>
                <c:pt idx="4805">
                  <c:v>0.48054805480548057</c:v>
                </c:pt>
                <c:pt idx="4806">
                  <c:v>0.48064806480648065</c:v>
                </c:pt>
                <c:pt idx="4807">
                  <c:v>0.48074807480748077</c:v>
                </c:pt>
                <c:pt idx="4808">
                  <c:v>0.48084808480848085</c:v>
                </c:pt>
                <c:pt idx="4809">
                  <c:v>0.48094809480948097</c:v>
                </c:pt>
                <c:pt idx="4810">
                  <c:v>0.48104810481048105</c:v>
                </c:pt>
                <c:pt idx="4811">
                  <c:v>0.48114811481148118</c:v>
                </c:pt>
                <c:pt idx="4812">
                  <c:v>0.48124812481248125</c:v>
                </c:pt>
                <c:pt idx="4813">
                  <c:v>0.48134813481348138</c:v>
                </c:pt>
                <c:pt idx="4814">
                  <c:v>0.48144814481448145</c:v>
                </c:pt>
                <c:pt idx="4815">
                  <c:v>0.48154815481548158</c:v>
                </c:pt>
                <c:pt idx="4816">
                  <c:v>0.48164816481648165</c:v>
                </c:pt>
                <c:pt idx="4817">
                  <c:v>0.48174817481748178</c:v>
                </c:pt>
                <c:pt idx="4818">
                  <c:v>0.48184818481848185</c:v>
                </c:pt>
                <c:pt idx="4819">
                  <c:v>0.48194819481948198</c:v>
                </c:pt>
                <c:pt idx="4820">
                  <c:v>0.48204820482048205</c:v>
                </c:pt>
                <c:pt idx="4821">
                  <c:v>0.48214821482148218</c:v>
                </c:pt>
                <c:pt idx="4822">
                  <c:v>0.48224822482248225</c:v>
                </c:pt>
                <c:pt idx="4823">
                  <c:v>0.48234823482348238</c:v>
                </c:pt>
                <c:pt idx="4824">
                  <c:v>0.48244824482448245</c:v>
                </c:pt>
                <c:pt idx="4825">
                  <c:v>0.48254825482548258</c:v>
                </c:pt>
                <c:pt idx="4826">
                  <c:v>0.48264826482648265</c:v>
                </c:pt>
                <c:pt idx="4827">
                  <c:v>0.48274827482748278</c:v>
                </c:pt>
                <c:pt idx="4828">
                  <c:v>0.48284828482848285</c:v>
                </c:pt>
                <c:pt idx="4829">
                  <c:v>0.48294829482948298</c:v>
                </c:pt>
                <c:pt idx="4830">
                  <c:v>0.48304830483048306</c:v>
                </c:pt>
                <c:pt idx="4831">
                  <c:v>0.48314831483148318</c:v>
                </c:pt>
                <c:pt idx="4832">
                  <c:v>0.48324832483248326</c:v>
                </c:pt>
                <c:pt idx="4833">
                  <c:v>0.48334833483348338</c:v>
                </c:pt>
                <c:pt idx="4834">
                  <c:v>0.48344834483448346</c:v>
                </c:pt>
                <c:pt idx="4835">
                  <c:v>0.48354835483548358</c:v>
                </c:pt>
                <c:pt idx="4836">
                  <c:v>0.48364836483648366</c:v>
                </c:pt>
                <c:pt idx="4837">
                  <c:v>0.48374837483748379</c:v>
                </c:pt>
                <c:pt idx="4838">
                  <c:v>0.48384838483848386</c:v>
                </c:pt>
                <c:pt idx="4839">
                  <c:v>0.48394839483948399</c:v>
                </c:pt>
                <c:pt idx="4840">
                  <c:v>0.48404840484048406</c:v>
                </c:pt>
                <c:pt idx="4841">
                  <c:v>0.48414841484148419</c:v>
                </c:pt>
                <c:pt idx="4842">
                  <c:v>0.48424842484248426</c:v>
                </c:pt>
                <c:pt idx="4843">
                  <c:v>0.48434843484348439</c:v>
                </c:pt>
                <c:pt idx="4844">
                  <c:v>0.48444844484448446</c:v>
                </c:pt>
                <c:pt idx="4845">
                  <c:v>0.48454845484548459</c:v>
                </c:pt>
                <c:pt idx="4846">
                  <c:v>0.48464846484648466</c:v>
                </c:pt>
                <c:pt idx="4847">
                  <c:v>0.48474847484748479</c:v>
                </c:pt>
                <c:pt idx="4848">
                  <c:v>0.48484848484848486</c:v>
                </c:pt>
                <c:pt idx="4849">
                  <c:v>0.48494849484948499</c:v>
                </c:pt>
                <c:pt idx="4850">
                  <c:v>0.48504850485048506</c:v>
                </c:pt>
                <c:pt idx="4851">
                  <c:v>0.48514851485148519</c:v>
                </c:pt>
                <c:pt idx="4852">
                  <c:v>0.48524852485248526</c:v>
                </c:pt>
                <c:pt idx="4853">
                  <c:v>0.48534853485348539</c:v>
                </c:pt>
                <c:pt idx="4854">
                  <c:v>0.48544854485448546</c:v>
                </c:pt>
                <c:pt idx="4855">
                  <c:v>0.48554855485548554</c:v>
                </c:pt>
                <c:pt idx="4856">
                  <c:v>0.48564856485648566</c:v>
                </c:pt>
                <c:pt idx="4857">
                  <c:v>0.48574857485748574</c:v>
                </c:pt>
                <c:pt idx="4858">
                  <c:v>0.48584858485848587</c:v>
                </c:pt>
                <c:pt idx="4859">
                  <c:v>0.48594859485948594</c:v>
                </c:pt>
                <c:pt idx="4860">
                  <c:v>0.48604860486048607</c:v>
                </c:pt>
                <c:pt idx="4861">
                  <c:v>0.48614861486148614</c:v>
                </c:pt>
                <c:pt idx="4862">
                  <c:v>0.48624862486248627</c:v>
                </c:pt>
                <c:pt idx="4863">
                  <c:v>0.48634863486348634</c:v>
                </c:pt>
                <c:pt idx="4864">
                  <c:v>0.48644864486448647</c:v>
                </c:pt>
                <c:pt idx="4865">
                  <c:v>0.48654865486548654</c:v>
                </c:pt>
                <c:pt idx="4866">
                  <c:v>0.48664866486648667</c:v>
                </c:pt>
                <c:pt idx="4867">
                  <c:v>0.48674867486748674</c:v>
                </c:pt>
                <c:pt idx="4868">
                  <c:v>0.48684868486848687</c:v>
                </c:pt>
                <c:pt idx="4869">
                  <c:v>0.48694869486948694</c:v>
                </c:pt>
                <c:pt idx="4870">
                  <c:v>0.48704870487048707</c:v>
                </c:pt>
                <c:pt idx="4871">
                  <c:v>0.48714871487148714</c:v>
                </c:pt>
                <c:pt idx="4872">
                  <c:v>0.48724872487248727</c:v>
                </c:pt>
                <c:pt idx="4873">
                  <c:v>0.48734873487348734</c:v>
                </c:pt>
                <c:pt idx="4874">
                  <c:v>0.48744874487448747</c:v>
                </c:pt>
                <c:pt idx="4875">
                  <c:v>0.48754875487548754</c:v>
                </c:pt>
                <c:pt idx="4876">
                  <c:v>0.48764876487648767</c:v>
                </c:pt>
                <c:pt idx="4877">
                  <c:v>0.48774877487748775</c:v>
                </c:pt>
                <c:pt idx="4878">
                  <c:v>0.48784878487848787</c:v>
                </c:pt>
                <c:pt idx="4879">
                  <c:v>0.48794879487948795</c:v>
                </c:pt>
                <c:pt idx="4880">
                  <c:v>0.48804880488048807</c:v>
                </c:pt>
                <c:pt idx="4881">
                  <c:v>0.48814881488148815</c:v>
                </c:pt>
                <c:pt idx="4882">
                  <c:v>0.48824882488248827</c:v>
                </c:pt>
                <c:pt idx="4883">
                  <c:v>0.48834883488348835</c:v>
                </c:pt>
                <c:pt idx="4884">
                  <c:v>0.48844884488448848</c:v>
                </c:pt>
                <c:pt idx="4885">
                  <c:v>0.48854885488548855</c:v>
                </c:pt>
                <c:pt idx="4886">
                  <c:v>0.48864886488648868</c:v>
                </c:pt>
                <c:pt idx="4887">
                  <c:v>0.48874887488748875</c:v>
                </c:pt>
                <c:pt idx="4888">
                  <c:v>0.48884888488848888</c:v>
                </c:pt>
                <c:pt idx="4889">
                  <c:v>0.48894889488948895</c:v>
                </c:pt>
                <c:pt idx="4890">
                  <c:v>0.48904890489048908</c:v>
                </c:pt>
                <c:pt idx="4891">
                  <c:v>0.48914891489148915</c:v>
                </c:pt>
                <c:pt idx="4892">
                  <c:v>0.48924892489248928</c:v>
                </c:pt>
                <c:pt idx="4893">
                  <c:v>0.48934893489348935</c:v>
                </c:pt>
                <c:pt idx="4894">
                  <c:v>0.48944894489448948</c:v>
                </c:pt>
                <c:pt idx="4895">
                  <c:v>0.48954895489548955</c:v>
                </c:pt>
                <c:pt idx="4896">
                  <c:v>0.48964896489648968</c:v>
                </c:pt>
                <c:pt idx="4897">
                  <c:v>0.48974897489748975</c:v>
                </c:pt>
                <c:pt idx="4898">
                  <c:v>0.48984898489848988</c:v>
                </c:pt>
                <c:pt idx="4899">
                  <c:v>0.48994899489948995</c:v>
                </c:pt>
                <c:pt idx="4900">
                  <c:v>0.49004900490049008</c:v>
                </c:pt>
                <c:pt idx="4901">
                  <c:v>0.49014901490149015</c:v>
                </c:pt>
                <c:pt idx="4902">
                  <c:v>0.49024902490249028</c:v>
                </c:pt>
                <c:pt idx="4903">
                  <c:v>0.49034903490349036</c:v>
                </c:pt>
                <c:pt idx="4904">
                  <c:v>0.49044904490449048</c:v>
                </c:pt>
                <c:pt idx="4905">
                  <c:v>0.49054905490549056</c:v>
                </c:pt>
                <c:pt idx="4906">
                  <c:v>0.49064906490649068</c:v>
                </c:pt>
                <c:pt idx="4907">
                  <c:v>0.49074907490749076</c:v>
                </c:pt>
                <c:pt idx="4908">
                  <c:v>0.49084908490849088</c:v>
                </c:pt>
                <c:pt idx="4909">
                  <c:v>0.49094909490949096</c:v>
                </c:pt>
                <c:pt idx="4910">
                  <c:v>0.49104910491049109</c:v>
                </c:pt>
                <c:pt idx="4911">
                  <c:v>0.49114911491149116</c:v>
                </c:pt>
                <c:pt idx="4912">
                  <c:v>0.49124912491249129</c:v>
                </c:pt>
                <c:pt idx="4913">
                  <c:v>0.49134913491349136</c:v>
                </c:pt>
                <c:pt idx="4914">
                  <c:v>0.49144914491449149</c:v>
                </c:pt>
                <c:pt idx="4915">
                  <c:v>0.49154915491549156</c:v>
                </c:pt>
                <c:pt idx="4916">
                  <c:v>0.49164916491649169</c:v>
                </c:pt>
                <c:pt idx="4917">
                  <c:v>0.49174917491749176</c:v>
                </c:pt>
                <c:pt idx="4918">
                  <c:v>0.49184918491849189</c:v>
                </c:pt>
                <c:pt idx="4919">
                  <c:v>0.49194919491949196</c:v>
                </c:pt>
                <c:pt idx="4920">
                  <c:v>0.49204920492049209</c:v>
                </c:pt>
                <c:pt idx="4921">
                  <c:v>0.49214921492149216</c:v>
                </c:pt>
                <c:pt idx="4922">
                  <c:v>0.49224922492249229</c:v>
                </c:pt>
                <c:pt idx="4923">
                  <c:v>0.49234923492349236</c:v>
                </c:pt>
                <c:pt idx="4924">
                  <c:v>0.49244924492449249</c:v>
                </c:pt>
                <c:pt idx="4925">
                  <c:v>0.49254925492549256</c:v>
                </c:pt>
                <c:pt idx="4926">
                  <c:v>0.49264926492649269</c:v>
                </c:pt>
                <c:pt idx="4927">
                  <c:v>0.49274927492749276</c:v>
                </c:pt>
                <c:pt idx="4928">
                  <c:v>0.49284928492849289</c:v>
                </c:pt>
                <c:pt idx="4929">
                  <c:v>0.49294929492949296</c:v>
                </c:pt>
                <c:pt idx="4930">
                  <c:v>0.49304930493049309</c:v>
                </c:pt>
                <c:pt idx="4931">
                  <c:v>0.49314931493149317</c:v>
                </c:pt>
                <c:pt idx="4932">
                  <c:v>0.49324932493249324</c:v>
                </c:pt>
                <c:pt idx="4933">
                  <c:v>0.49334933493349337</c:v>
                </c:pt>
                <c:pt idx="4934">
                  <c:v>0.49344934493449344</c:v>
                </c:pt>
                <c:pt idx="4935">
                  <c:v>0.49354935493549357</c:v>
                </c:pt>
                <c:pt idx="4936">
                  <c:v>0.49364936493649364</c:v>
                </c:pt>
                <c:pt idx="4937">
                  <c:v>0.49374937493749377</c:v>
                </c:pt>
                <c:pt idx="4938">
                  <c:v>0.49384938493849384</c:v>
                </c:pt>
                <c:pt idx="4939">
                  <c:v>0.49394939493949397</c:v>
                </c:pt>
                <c:pt idx="4940">
                  <c:v>0.49404940494049404</c:v>
                </c:pt>
                <c:pt idx="4941">
                  <c:v>0.49414941494149417</c:v>
                </c:pt>
                <c:pt idx="4942">
                  <c:v>0.49424942494249424</c:v>
                </c:pt>
                <c:pt idx="4943">
                  <c:v>0.49434943494349437</c:v>
                </c:pt>
                <c:pt idx="4944">
                  <c:v>0.49444944494449444</c:v>
                </c:pt>
                <c:pt idx="4945">
                  <c:v>0.49454945494549457</c:v>
                </c:pt>
                <c:pt idx="4946">
                  <c:v>0.49464946494649464</c:v>
                </c:pt>
                <c:pt idx="4947">
                  <c:v>0.49474947494749477</c:v>
                </c:pt>
                <c:pt idx="4948">
                  <c:v>0.49484948494849484</c:v>
                </c:pt>
                <c:pt idx="4949">
                  <c:v>0.49494949494949497</c:v>
                </c:pt>
                <c:pt idx="4950">
                  <c:v>0.49504950495049505</c:v>
                </c:pt>
                <c:pt idx="4951">
                  <c:v>0.49514951495149517</c:v>
                </c:pt>
                <c:pt idx="4952">
                  <c:v>0.49524952495249525</c:v>
                </c:pt>
                <c:pt idx="4953">
                  <c:v>0.49534953495349537</c:v>
                </c:pt>
                <c:pt idx="4954">
                  <c:v>0.49544954495449545</c:v>
                </c:pt>
                <c:pt idx="4955">
                  <c:v>0.49554955495549557</c:v>
                </c:pt>
                <c:pt idx="4956">
                  <c:v>0.49564956495649565</c:v>
                </c:pt>
                <c:pt idx="4957">
                  <c:v>0.49574957495749578</c:v>
                </c:pt>
                <c:pt idx="4958">
                  <c:v>0.49584958495849585</c:v>
                </c:pt>
                <c:pt idx="4959">
                  <c:v>0.49594959495949598</c:v>
                </c:pt>
                <c:pt idx="4960">
                  <c:v>0.49604960496049605</c:v>
                </c:pt>
                <c:pt idx="4961">
                  <c:v>0.49614961496149618</c:v>
                </c:pt>
                <c:pt idx="4962">
                  <c:v>0.49624962496249625</c:v>
                </c:pt>
                <c:pt idx="4963">
                  <c:v>0.49634963496349638</c:v>
                </c:pt>
                <c:pt idx="4964">
                  <c:v>0.49644964496449645</c:v>
                </c:pt>
                <c:pt idx="4965">
                  <c:v>0.49654965496549658</c:v>
                </c:pt>
                <c:pt idx="4966">
                  <c:v>0.49664966496649665</c:v>
                </c:pt>
                <c:pt idx="4967">
                  <c:v>0.49674967496749678</c:v>
                </c:pt>
                <c:pt idx="4968">
                  <c:v>0.49684968496849685</c:v>
                </c:pt>
                <c:pt idx="4969">
                  <c:v>0.49694969496949698</c:v>
                </c:pt>
                <c:pt idx="4970">
                  <c:v>0.49704970497049705</c:v>
                </c:pt>
                <c:pt idx="4971">
                  <c:v>0.49714971497149718</c:v>
                </c:pt>
                <c:pt idx="4972">
                  <c:v>0.49724972497249725</c:v>
                </c:pt>
                <c:pt idx="4973">
                  <c:v>0.49734973497349738</c:v>
                </c:pt>
                <c:pt idx="4974">
                  <c:v>0.49744974497449745</c:v>
                </c:pt>
                <c:pt idx="4975">
                  <c:v>0.49754975497549758</c:v>
                </c:pt>
                <c:pt idx="4976">
                  <c:v>0.49764976497649765</c:v>
                </c:pt>
                <c:pt idx="4977">
                  <c:v>0.49774977497749778</c:v>
                </c:pt>
                <c:pt idx="4978">
                  <c:v>0.49784978497849786</c:v>
                </c:pt>
                <c:pt idx="4979">
                  <c:v>0.49794979497949798</c:v>
                </c:pt>
                <c:pt idx="4980">
                  <c:v>0.49804980498049806</c:v>
                </c:pt>
                <c:pt idx="4981">
                  <c:v>0.49814981498149818</c:v>
                </c:pt>
                <c:pt idx="4982">
                  <c:v>0.49824982498249826</c:v>
                </c:pt>
                <c:pt idx="4983">
                  <c:v>0.49834983498349839</c:v>
                </c:pt>
                <c:pt idx="4984">
                  <c:v>0.49844984498449846</c:v>
                </c:pt>
                <c:pt idx="4985">
                  <c:v>0.49854985498549859</c:v>
                </c:pt>
                <c:pt idx="4986">
                  <c:v>0.49864986498649866</c:v>
                </c:pt>
                <c:pt idx="4987">
                  <c:v>0.49874987498749879</c:v>
                </c:pt>
                <c:pt idx="4988">
                  <c:v>0.49884988498849886</c:v>
                </c:pt>
                <c:pt idx="4989">
                  <c:v>0.49894989498949899</c:v>
                </c:pt>
                <c:pt idx="4990">
                  <c:v>0.49904990499049906</c:v>
                </c:pt>
                <c:pt idx="4991">
                  <c:v>0.49914991499149919</c:v>
                </c:pt>
                <c:pt idx="4992">
                  <c:v>0.49924992499249926</c:v>
                </c:pt>
                <c:pt idx="4993">
                  <c:v>0.49934993499349939</c:v>
                </c:pt>
                <c:pt idx="4994">
                  <c:v>0.49944994499449946</c:v>
                </c:pt>
                <c:pt idx="4995">
                  <c:v>0.49954995499549959</c:v>
                </c:pt>
                <c:pt idx="4996">
                  <c:v>0.49964996499649966</c:v>
                </c:pt>
                <c:pt idx="4997">
                  <c:v>0.49974997499749979</c:v>
                </c:pt>
                <c:pt idx="4998">
                  <c:v>0.49984998499849986</c:v>
                </c:pt>
                <c:pt idx="4999">
                  <c:v>0.49994999499949999</c:v>
                </c:pt>
                <c:pt idx="5000">
                  <c:v>0.50005000500050012</c:v>
                </c:pt>
                <c:pt idx="5001">
                  <c:v>0.50015001500150014</c:v>
                </c:pt>
                <c:pt idx="5002">
                  <c:v>0.50025002500250026</c:v>
                </c:pt>
                <c:pt idx="5003">
                  <c:v>0.50035003500350039</c:v>
                </c:pt>
                <c:pt idx="5004">
                  <c:v>0.50045004500450052</c:v>
                </c:pt>
                <c:pt idx="5005">
                  <c:v>0.50055005500550054</c:v>
                </c:pt>
                <c:pt idx="5006">
                  <c:v>0.50065006500650067</c:v>
                </c:pt>
                <c:pt idx="5007">
                  <c:v>0.50075007500750079</c:v>
                </c:pt>
                <c:pt idx="5008">
                  <c:v>0.50085008500850081</c:v>
                </c:pt>
                <c:pt idx="5009">
                  <c:v>0.50095009500950094</c:v>
                </c:pt>
                <c:pt idx="5010">
                  <c:v>0.50105010501050107</c:v>
                </c:pt>
                <c:pt idx="5011">
                  <c:v>0.5011501150115012</c:v>
                </c:pt>
                <c:pt idx="5012">
                  <c:v>0.50125012501250121</c:v>
                </c:pt>
                <c:pt idx="5013">
                  <c:v>0.50135013501350134</c:v>
                </c:pt>
                <c:pt idx="5014">
                  <c:v>0.50145014501450147</c:v>
                </c:pt>
                <c:pt idx="5015">
                  <c:v>0.5015501550155016</c:v>
                </c:pt>
                <c:pt idx="5016">
                  <c:v>0.50165016501650161</c:v>
                </c:pt>
                <c:pt idx="5017">
                  <c:v>0.50175017501750174</c:v>
                </c:pt>
                <c:pt idx="5018">
                  <c:v>0.50185018501850187</c:v>
                </c:pt>
                <c:pt idx="5019">
                  <c:v>0.501950195019502</c:v>
                </c:pt>
                <c:pt idx="5020">
                  <c:v>0.50205020502050202</c:v>
                </c:pt>
                <c:pt idx="5021">
                  <c:v>0.50215021502150214</c:v>
                </c:pt>
                <c:pt idx="5022">
                  <c:v>0.50225022502250227</c:v>
                </c:pt>
                <c:pt idx="5023">
                  <c:v>0.5023502350235024</c:v>
                </c:pt>
                <c:pt idx="5024">
                  <c:v>0.50245024502450242</c:v>
                </c:pt>
                <c:pt idx="5025">
                  <c:v>0.50255025502550255</c:v>
                </c:pt>
                <c:pt idx="5026">
                  <c:v>0.50265026502650267</c:v>
                </c:pt>
                <c:pt idx="5027">
                  <c:v>0.5027502750275028</c:v>
                </c:pt>
                <c:pt idx="5028">
                  <c:v>0.50285028502850282</c:v>
                </c:pt>
                <c:pt idx="5029">
                  <c:v>0.50295029502950295</c:v>
                </c:pt>
                <c:pt idx="5030">
                  <c:v>0.50305030503050308</c:v>
                </c:pt>
                <c:pt idx="5031">
                  <c:v>0.5031503150315032</c:v>
                </c:pt>
                <c:pt idx="5032">
                  <c:v>0.50325032503250322</c:v>
                </c:pt>
                <c:pt idx="5033">
                  <c:v>0.50335033503350335</c:v>
                </c:pt>
                <c:pt idx="5034">
                  <c:v>0.50345034503450348</c:v>
                </c:pt>
                <c:pt idx="5035">
                  <c:v>0.50355035503550361</c:v>
                </c:pt>
                <c:pt idx="5036">
                  <c:v>0.50365036503650362</c:v>
                </c:pt>
                <c:pt idx="5037">
                  <c:v>0.50375037503750375</c:v>
                </c:pt>
                <c:pt idx="5038">
                  <c:v>0.50385038503850388</c:v>
                </c:pt>
                <c:pt idx="5039">
                  <c:v>0.50395039503950401</c:v>
                </c:pt>
                <c:pt idx="5040">
                  <c:v>0.50405040504050402</c:v>
                </c:pt>
                <c:pt idx="5041">
                  <c:v>0.50415041504150415</c:v>
                </c:pt>
                <c:pt idx="5042">
                  <c:v>0.50425042504250428</c:v>
                </c:pt>
                <c:pt idx="5043">
                  <c:v>0.50435043504350441</c:v>
                </c:pt>
                <c:pt idx="5044">
                  <c:v>0.50445044504450443</c:v>
                </c:pt>
                <c:pt idx="5045">
                  <c:v>0.50455045504550455</c:v>
                </c:pt>
                <c:pt idx="5046">
                  <c:v>0.50465046504650468</c:v>
                </c:pt>
                <c:pt idx="5047">
                  <c:v>0.50475047504750481</c:v>
                </c:pt>
                <c:pt idx="5048">
                  <c:v>0.50485048504850483</c:v>
                </c:pt>
                <c:pt idx="5049">
                  <c:v>0.50495049504950495</c:v>
                </c:pt>
                <c:pt idx="5050">
                  <c:v>0.50505050505050508</c:v>
                </c:pt>
                <c:pt idx="5051">
                  <c:v>0.50515051505150521</c:v>
                </c:pt>
                <c:pt idx="5052">
                  <c:v>0.50525052505250523</c:v>
                </c:pt>
                <c:pt idx="5053">
                  <c:v>0.50535053505350536</c:v>
                </c:pt>
                <c:pt idx="5054">
                  <c:v>0.50545054505450548</c:v>
                </c:pt>
                <c:pt idx="5055">
                  <c:v>0.50555055505550561</c:v>
                </c:pt>
                <c:pt idx="5056">
                  <c:v>0.50565056505650563</c:v>
                </c:pt>
                <c:pt idx="5057">
                  <c:v>0.50575057505750576</c:v>
                </c:pt>
                <c:pt idx="5058">
                  <c:v>0.50585058505850589</c:v>
                </c:pt>
                <c:pt idx="5059">
                  <c:v>0.50595059505950601</c:v>
                </c:pt>
                <c:pt idx="5060">
                  <c:v>0.50605060506050603</c:v>
                </c:pt>
                <c:pt idx="5061">
                  <c:v>0.50615061506150616</c:v>
                </c:pt>
                <c:pt idx="5062">
                  <c:v>0.50625062506250629</c:v>
                </c:pt>
                <c:pt idx="5063">
                  <c:v>0.50635063506350642</c:v>
                </c:pt>
                <c:pt idx="5064">
                  <c:v>0.50645064506450643</c:v>
                </c:pt>
                <c:pt idx="5065">
                  <c:v>0.50655065506550656</c:v>
                </c:pt>
                <c:pt idx="5066">
                  <c:v>0.50665066506650669</c:v>
                </c:pt>
                <c:pt idx="5067">
                  <c:v>0.50675067506750682</c:v>
                </c:pt>
                <c:pt idx="5068">
                  <c:v>0.50685068506850683</c:v>
                </c:pt>
                <c:pt idx="5069">
                  <c:v>0.50695069506950696</c:v>
                </c:pt>
                <c:pt idx="5070">
                  <c:v>0.50705070507050709</c:v>
                </c:pt>
                <c:pt idx="5071">
                  <c:v>0.50715071507150722</c:v>
                </c:pt>
                <c:pt idx="5072">
                  <c:v>0.50725072507250724</c:v>
                </c:pt>
                <c:pt idx="5073">
                  <c:v>0.50735073507350736</c:v>
                </c:pt>
                <c:pt idx="5074">
                  <c:v>0.50745074507450749</c:v>
                </c:pt>
                <c:pt idx="5075">
                  <c:v>0.50755075507550762</c:v>
                </c:pt>
                <c:pt idx="5076">
                  <c:v>0.50765076507650764</c:v>
                </c:pt>
                <c:pt idx="5077">
                  <c:v>0.50775077507750777</c:v>
                </c:pt>
                <c:pt idx="5078">
                  <c:v>0.50785078507850789</c:v>
                </c:pt>
                <c:pt idx="5079">
                  <c:v>0.50795079507950802</c:v>
                </c:pt>
                <c:pt idx="5080">
                  <c:v>0.50805080508050804</c:v>
                </c:pt>
                <c:pt idx="5081">
                  <c:v>0.50815081508150817</c:v>
                </c:pt>
                <c:pt idx="5082">
                  <c:v>0.5082508250825083</c:v>
                </c:pt>
                <c:pt idx="5083">
                  <c:v>0.50835083508350831</c:v>
                </c:pt>
                <c:pt idx="5084">
                  <c:v>0.50845084508450844</c:v>
                </c:pt>
                <c:pt idx="5085">
                  <c:v>0.50855085508550857</c:v>
                </c:pt>
                <c:pt idx="5086">
                  <c:v>0.5086508650865087</c:v>
                </c:pt>
                <c:pt idx="5087">
                  <c:v>0.50875087508750871</c:v>
                </c:pt>
                <c:pt idx="5088">
                  <c:v>0.50885088508850884</c:v>
                </c:pt>
                <c:pt idx="5089">
                  <c:v>0.50895089508950897</c:v>
                </c:pt>
                <c:pt idx="5090">
                  <c:v>0.5090509050905091</c:v>
                </c:pt>
                <c:pt idx="5091">
                  <c:v>0.50915091509150912</c:v>
                </c:pt>
                <c:pt idx="5092">
                  <c:v>0.50925092509250924</c:v>
                </c:pt>
                <c:pt idx="5093">
                  <c:v>0.50935093509350937</c:v>
                </c:pt>
                <c:pt idx="5094">
                  <c:v>0.5094509450945095</c:v>
                </c:pt>
                <c:pt idx="5095">
                  <c:v>0.50955095509550952</c:v>
                </c:pt>
                <c:pt idx="5096">
                  <c:v>0.50965096509650964</c:v>
                </c:pt>
                <c:pt idx="5097">
                  <c:v>0.50975097509750977</c:v>
                </c:pt>
                <c:pt idx="5098">
                  <c:v>0.5098509850985099</c:v>
                </c:pt>
                <c:pt idx="5099">
                  <c:v>0.50995099509950992</c:v>
                </c:pt>
                <c:pt idx="5100">
                  <c:v>0.51005100510051005</c:v>
                </c:pt>
                <c:pt idx="5101">
                  <c:v>0.51015101510151017</c:v>
                </c:pt>
                <c:pt idx="5102">
                  <c:v>0.5102510251025103</c:v>
                </c:pt>
                <c:pt idx="5103">
                  <c:v>0.51035103510351032</c:v>
                </c:pt>
                <c:pt idx="5104">
                  <c:v>0.51045104510451045</c:v>
                </c:pt>
                <c:pt idx="5105">
                  <c:v>0.51055105510551058</c:v>
                </c:pt>
                <c:pt idx="5106">
                  <c:v>0.5106510651065107</c:v>
                </c:pt>
                <c:pt idx="5107">
                  <c:v>0.51075107510751072</c:v>
                </c:pt>
                <c:pt idx="5108">
                  <c:v>0.51085108510851085</c:v>
                </c:pt>
                <c:pt idx="5109">
                  <c:v>0.51095109510951098</c:v>
                </c:pt>
                <c:pt idx="5110">
                  <c:v>0.51105110511051111</c:v>
                </c:pt>
                <c:pt idx="5111">
                  <c:v>0.51115111511151112</c:v>
                </c:pt>
                <c:pt idx="5112">
                  <c:v>0.51125112511251125</c:v>
                </c:pt>
                <c:pt idx="5113">
                  <c:v>0.51135113511351138</c:v>
                </c:pt>
                <c:pt idx="5114">
                  <c:v>0.51145114511451151</c:v>
                </c:pt>
                <c:pt idx="5115">
                  <c:v>0.51155115511551152</c:v>
                </c:pt>
                <c:pt idx="5116">
                  <c:v>0.51165116511651165</c:v>
                </c:pt>
                <c:pt idx="5117">
                  <c:v>0.51175117511751178</c:v>
                </c:pt>
                <c:pt idx="5118">
                  <c:v>0.51185118511851191</c:v>
                </c:pt>
                <c:pt idx="5119">
                  <c:v>0.51195119511951193</c:v>
                </c:pt>
                <c:pt idx="5120">
                  <c:v>0.51205120512051205</c:v>
                </c:pt>
                <c:pt idx="5121">
                  <c:v>0.51215121512151218</c:v>
                </c:pt>
                <c:pt idx="5122">
                  <c:v>0.51225122512251231</c:v>
                </c:pt>
                <c:pt idx="5123">
                  <c:v>0.51235123512351233</c:v>
                </c:pt>
                <c:pt idx="5124">
                  <c:v>0.51245124512451246</c:v>
                </c:pt>
                <c:pt idx="5125">
                  <c:v>0.51255125512551258</c:v>
                </c:pt>
                <c:pt idx="5126">
                  <c:v>0.51265126512651271</c:v>
                </c:pt>
                <c:pt idx="5127">
                  <c:v>0.51275127512751273</c:v>
                </c:pt>
                <c:pt idx="5128">
                  <c:v>0.51285128512851286</c:v>
                </c:pt>
                <c:pt idx="5129">
                  <c:v>0.51295129512951299</c:v>
                </c:pt>
                <c:pt idx="5130">
                  <c:v>0.51305130513051311</c:v>
                </c:pt>
                <c:pt idx="5131">
                  <c:v>0.51315131513151313</c:v>
                </c:pt>
                <c:pt idx="5132">
                  <c:v>0.51325132513251326</c:v>
                </c:pt>
                <c:pt idx="5133">
                  <c:v>0.51335133513351339</c:v>
                </c:pt>
                <c:pt idx="5134">
                  <c:v>0.51345134513451351</c:v>
                </c:pt>
                <c:pt idx="5135">
                  <c:v>0.51355135513551353</c:v>
                </c:pt>
                <c:pt idx="5136">
                  <c:v>0.51365136513651366</c:v>
                </c:pt>
                <c:pt idx="5137">
                  <c:v>0.51375137513751379</c:v>
                </c:pt>
                <c:pt idx="5138">
                  <c:v>0.51385138513851392</c:v>
                </c:pt>
                <c:pt idx="5139">
                  <c:v>0.51395139513951393</c:v>
                </c:pt>
                <c:pt idx="5140">
                  <c:v>0.51405140514051406</c:v>
                </c:pt>
                <c:pt idx="5141">
                  <c:v>0.51415141514151419</c:v>
                </c:pt>
                <c:pt idx="5142">
                  <c:v>0.51425142514251432</c:v>
                </c:pt>
                <c:pt idx="5143">
                  <c:v>0.51435143514351434</c:v>
                </c:pt>
                <c:pt idx="5144">
                  <c:v>0.51445144514451446</c:v>
                </c:pt>
                <c:pt idx="5145">
                  <c:v>0.51455145514551459</c:v>
                </c:pt>
                <c:pt idx="5146">
                  <c:v>0.51465146514651472</c:v>
                </c:pt>
                <c:pt idx="5147">
                  <c:v>0.51475147514751474</c:v>
                </c:pt>
                <c:pt idx="5148">
                  <c:v>0.51485148514851486</c:v>
                </c:pt>
                <c:pt idx="5149">
                  <c:v>0.51495149514951499</c:v>
                </c:pt>
                <c:pt idx="5150">
                  <c:v>0.51505150515051512</c:v>
                </c:pt>
                <c:pt idx="5151">
                  <c:v>0.51515151515151514</c:v>
                </c:pt>
                <c:pt idx="5152">
                  <c:v>0.51525152515251527</c:v>
                </c:pt>
                <c:pt idx="5153">
                  <c:v>0.51535153515351539</c:v>
                </c:pt>
                <c:pt idx="5154">
                  <c:v>0.51545154515451552</c:v>
                </c:pt>
                <c:pt idx="5155">
                  <c:v>0.51555155515551554</c:v>
                </c:pt>
                <c:pt idx="5156">
                  <c:v>0.51565156515651567</c:v>
                </c:pt>
                <c:pt idx="5157">
                  <c:v>0.5157515751575158</c:v>
                </c:pt>
                <c:pt idx="5158">
                  <c:v>0.51585158515851592</c:v>
                </c:pt>
                <c:pt idx="5159">
                  <c:v>0.51595159515951594</c:v>
                </c:pt>
                <c:pt idx="5160">
                  <c:v>0.51605160516051607</c:v>
                </c:pt>
                <c:pt idx="5161">
                  <c:v>0.5161516151615162</c:v>
                </c:pt>
                <c:pt idx="5162">
                  <c:v>0.51625162516251621</c:v>
                </c:pt>
                <c:pt idx="5163">
                  <c:v>0.51635163516351634</c:v>
                </c:pt>
                <c:pt idx="5164">
                  <c:v>0.51645164516451647</c:v>
                </c:pt>
                <c:pt idx="5165">
                  <c:v>0.5165516551655166</c:v>
                </c:pt>
                <c:pt idx="5166">
                  <c:v>0.51665166516651662</c:v>
                </c:pt>
                <c:pt idx="5167">
                  <c:v>0.51675167516751674</c:v>
                </c:pt>
                <c:pt idx="5168">
                  <c:v>0.51685168516851687</c:v>
                </c:pt>
                <c:pt idx="5169">
                  <c:v>0.516951695169517</c:v>
                </c:pt>
                <c:pt idx="5170">
                  <c:v>0.51705170517051702</c:v>
                </c:pt>
                <c:pt idx="5171">
                  <c:v>0.51715171517151715</c:v>
                </c:pt>
                <c:pt idx="5172">
                  <c:v>0.51725172517251727</c:v>
                </c:pt>
                <c:pt idx="5173">
                  <c:v>0.5173517351735174</c:v>
                </c:pt>
                <c:pt idx="5174">
                  <c:v>0.51745174517451742</c:v>
                </c:pt>
                <c:pt idx="5175">
                  <c:v>0.51755175517551755</c:v>
                </c:pt>
                <c:pt idx="5176">
                  <c:v>0.51765176517651768</c:v>
                </c:pt>
                <c:pt idx="5177">
                  <c:v>0.5177517751775178</c:v>
                </c:pt>
                <c:pt idx="5178">
                  <c:v>0.51785178517851782</c:v>
                </c:pt>
                <c:pt idx="5179">
                  <c:v>0.51795179517951795</c:v>
                </c:pt>
                <c:pt idx="5180">
                  <c:v>0.51805180518051808</c:v>
                </c:pt>
                <c:pt idx="5181">
                  <c:v>0.5181518151815182</c:v>
                </c:pt>
                <c:pt idx="5182">
                  <c:v>0.51825182518251822</c:v>
                </c:pt>
                <c:pt idx="5183">
                  <c:v>0.51835183518351835</c:v>
                </c:pt>
                <c:pt idx="5184">
                  <c:v>0.51845184518451848</c:v>
                </c:pt>
                <c:pt idx="5185">
                  <c:v>0.51855185518551861</c:v>
                </c:pt>
                <c:pt idx="5186">
                  <c:v>0.51865186518651862</c:v>
                </c:pt>
                <c:pt idx="5187">
                  <c:v>0.51875187518751875</c:v>
                </c:pt>
                <c:pt idx="5188">
                  <c:v>0.51885188518851888</c:v>
                </c:pt>
                <c:pt idx="5189">
                  <c:v>0.51895189518951901</c:v>
                </c:pt>
                <c:pt idx="5190">
                  <c:v>0.51905190519051903</c:v>
                </c:pt>
                <c:pt idx="5191">
                  <c:v>0.51915191519151915</c:v>
                </c:pt>
                <c:pt idx="5192">
                  <c:v>0.51925192519251928</c:v>
                </c:pt>
                <c:pt idx="5193">
                  <c:v>0.51935193519351941</c:v>
                </c:pt>
                <c:pt idx="5194">
                  <c:v>0.51945194519451943</c:v>
                </c:pt>
                <c:pt idx="5195">
                  <c:v>0.51955195519551955</c:v>
                </c:pt>
                <c:pt idx="5196">
                  <c:v>0.51965196519651968</c:v>
                </c:pt>
                <c:pt idx="5197">
                  <c:v>0.51975197519751981</c:v>
                </c:pt>
                <c:pt idx="5198">
                  <c:v>0.51985198519851983</c:v>
                </c:pt>
                <c:pt idx="5199">
                  <c:v>0.51995199519951996</c:v>
                </c:pt>
                <c:pt idx="5200">
                  <c:v>0.52005200520052008</c:v>
                </c:pt>
                <c:pt idx="5201">
                  <c:v>0.52015201520152021</c:v>
                </c:pt>
                <c:pt idx="5202">
                  <c:v>0.52025202520252023</c:v>
                </c:pt>
                <c:pt idx="5203">
                  <c:v>0.52035203520352036</c:v>
                </c:pt>
                <c:pt idx="5204">
                  <c:v>0.52045204520452049</c:v>
                </c:pt>
                <c:pt idx="5205">
                  <c:v>0.52055205520552061</c:v>
                </c:pt>
                <c:pt idx="5206">
                  <c:v>0.52065206520652063</c:v>
                </c:pt>
                <c:pt idx="5207">
                  <c:v>0.52075207520752076</c:v>
                </c:pt>
                <c:pt idx="5208">
                  <c:v>0.52085208520852089</c:v>
                </c:pt>
                <c:pt idx="5209">
                  <c:v>0.52095209520952102</c:v>
                </c:pt>
                <c:pt idx="5210">
                  <c:v>0.52105210521052103</c:v>
                </c:pt>
                <c:pt idx="5211">
                  <c:v>0.52115211521152116</c:v>
                </c:pt>
                <c:pt idx="5212">
                  <c:v>0.52125212521252129</c:v>
                </c:pt>
                <c:pt idx="5213">
                  <c:v>0.52135213521352142</c:v>
                </c:pt>
                <c:pt idx="5214">
                  <c:v>0.52145214521452143</c:v>
                </c:pt>
                <c:pt idx="5215">
                  <c:v>0.52155215521552156</c:v>
                </c:pt>
                <c:pt idx="5216">
                  <c:v>0.52165216521652169</c:v>
                </c:pt>
                <c:pt idx="5217">
                  <c:v>0.52175217521752182</c:v>
                </c:pt>
                <c:pt idx="5218">
                  <c:v>0.52185218521852184</c:v>
                </c:pt>
                <c:pt idx="5219">
                  <c:v>0.52195219521952196</c:v>
                </c:pt>
                <c:pt idx="5220">
                  <c:v>0.52205220522052209</c:v>
                </c:pt>
                <c:pt idx="5221">
                  <c:v>0.52215221522152222</c:v>
                </c:pt>
                <c:pt idx="5222">
                  <c:v>0.52225222522252224</c:v>
                </c:pt>
                <c:pt idx="5223">
                  <c:v>0.52235223522352237</c:v>
                </c:pt>
                <c:pt idx="5224">
                  <c:v>0.52245224522452249</c:v>
                </c:pt>
                <c:pt idx="5225">
                  <c:v>0.52255225522552262</c:v>
                </c:pt>
                <c:pt idx="5226">
                  <c:v>0.52265226522652264</c:v>
                </c:pt>
                <c:pt idx="5227">
                  <c:v>0.52275227522752277</c:v>
                </c:pt>
                <c:pt idx="5228">
                  <c:v>0.5228522852285229</c:v>
                </c:pt>
                <c:pt idx="5229">
                  <c:v>0.52295229522952302</c:v>
                </c:pt>
                <c:pt idx="5230">
                  <c:v>0.52305230523052304</c:v>
                </c:pt>
                <c:pt idx="5231">
                  <c:v>0.52315231523152317</c:v>
                </c:pt>
                <c:pt idx="5232">
                  <c:v>0.5232523252325233</c:v>
                </c:pt>
                <c:pt idx="5233">
                  <c:v>0.52335233523352342</c:v>
                </c:pt>
                <c:pt idx="5234">
                  <c:v>0.52345234523452344</c:v>
                </c:pt>
                <c:pt idx="5235">
                  <c:v>0.52355235523552357</c:v>
                </c:pt>
                <c:pt idx="5236">
                  <c:v>0.5236523652365237</c:v>
                </c:pt>
                <c:pt idx="5237">
                  <c:v>0.52375237523752372</c:v>
                </c:pt>
                <c:pt idx="5238">
                  <c:v>0.52385238523852384</c:v>
                </c:pt>
                <c:pt idx="5239">
                  <c:v>0.52395239523952397</c:v>
                </c:pt>
                <c:pt idx="5240">
                  <c:v>0.5240524052405241</c:v>
                </c:pt>
                <c:pt idx="5241">
                  <c:v>0.52415241524152412</c:v>
                </c:pt>
                <c:pt idx="5242">
                  <c:v>0.52425242524252424</c:v>
                </c:pt>
                <c:pt idx="5243">
                  <c:v>0.52435243524352437</c:v>
                </c:pt>
                <c:pt idx="5244">
                  <c:v>0.5244524452445245</c:v>
                </c:pt>
                <c:pt idx="5245">
                  <c:v>0.52455245524552452</c:v>
                </c:pt>
                <c:pt idx="5246">
                  <c:v>0.52465246524652465</c:v>
                </c:pt>
                <c:pt idx="5247">
                  <c:v>0.52475247524752477</c:v>
                </c:pt>
                <c:pt idx="5248">
                  <c:v>0.5248524852485249</c:v>
                </c:pt>
                <c:pt idx="5249">
                  <c:v>0.52495249524952492</c:v>
                </c:pt>
                <c:pt idx="5250">
                  <c:v>0.52505250525052505</c:v>
                </c:pt>
                <c:pt idx="5251">
                  <c:v>0.52515251525152518</c:v>
                </c:pt>
                <c:pt idx="5252">
                  <c:v>0.5252525252525253</c:v>
                </c:pt>
                <c:pt idx="5253">
                  <c:v>0.52535253525352532</c:v>
                </c:pt>
                <c:pt idx="5254">
                  <c:v>0.52545254525452545</c:v>
                </c:pt>
                <c:pt idx="5255">
                  <c:v>0.52555255525552558</c:v>
                </c:pt>
                <c:pt idx="5256">
                  <c:v>0.52565256525652571</c:v>
                </c:pt>
                <c:pt idx="5257">
                  <c:v>0.52575257525752572</c:v>
                </c:pt>
                <c:pt idx="5258">
                  <c:v>0.52585258525852585</c:v>
                </c:pt>
                <c:pt idx="5259">
                  <c:v>0.52595259525952598</c:v>
                </c:pt>
                <c:pt idx="5260">
                  <c:v>0.52605260526052611</c:v>
                </c:pt>
                <c:pt idx="5261">
                  <c:v>0.52615261526152612</c:v>
                </c:pt>
                <c:pt idx="5262">
                  <c:v>0.52625262526252625</c:v>
                </c:pt>
                <c:pt idx="5263">
                  <c:v>0.52635263526352638</c:v>
                </c:pt>
                <c:pt idx="5264">
                  <c:v>0.52645264526452651</c:v>
                </c:pt>
                <c:pt idx="5265">
                  <c:v>0.52655265526552653</c:v>
                </c:pt>
                <c:pt idx="5266">
                  <c:v>0.52665266526652665</c:v>
                </c:pt>
                <c:pt idx="5267">
                  <c:v>0.52675267526752678</c:v>
                </c:pt>
                <c:pt idx="5268">
                  <c:v>0.52685268526852691</c:v>
                </c:pt>
                <c:pt idx="5269">
                  <c:v>0.52695269526952693</c:v>
                </c:pt>
                <c:pt idx="5270">
                  <c:v>0.52705270527052706</c:v>
                </c:pt>
                <c:pt idx="5271">
                  <c:v>0.52715271527152718</c:v>
                </c:pt>
                <c:pt idx="5272">
                  <c:v>0.52725272527252731</c:v>
                </c:pt>
                <c:pt idx="5273">
                  <c:v>0.52735273527352733</c:v>
                </c:pt>
                <c:pt idx="5274">
                  <c:v>0.52745274527452746</c:v>
                </c:pt>
                <c:pt idx="5275">
                  <c:v>0.52755275527552759</c:v>
                </c:pt>
                <c:pt idx="5276">
                  <c:v>0.52765276527652771</c:v>
                </c:pt>
                <c:pt idx="5277">
                  <c:v>0.52775277527752773</c:v>
                </c:pt>
                <c:pt idx="5278">
                  <c:v>0.52785278527852786</c:v>
                </c:pt>
                <c:pt idx="5279">
                  <c:v>0.52795279527952799</c:v>
                </c:pt>
                <c:pt idx="5280">
                  <c:v>0.52805280528052811</c:v>
                </c:pt>
                <c:pt idx="5281">
                  <c:v>0.52815281528152813</c:v>
                </c:pt>
                <c:pt idx="5282">
                  <c:v>0.52825282528252826</c:v>
                </c:pt>
                <c:pt idx="5283">
                  <c:v>0.52835283528352839</c:v>
                </c:pt>
                <c:pt idx="5284">
                  <c:v>0.52845284528452852</c:v>
                </c:pt>
                <c:pt idx="5285">
                  <c:v>0.52855285528552853</c:v>
                </c:pt>
                <c:pt idx="5286">
                  <c:v>0.52865286528652866</c:v>
                </c:pt>
                <c:pt idx="5287">
                  <c:v>0.52875287528752879</c:v>
                </c:pt>
                <c:pt idx="5288">
                  <c:v>0.52885288528852892</c:v>
                </c:pt>
                <c:pt idx="5289">
                  <c:v>0.52895289528952893</c:v>
                </c:pt>
                <c:pt idx="5290">
                  <c:v>0.52905290529052906</c:v>
                </c:pt>
                <c:pt idx="5291">
                  <c:v>0.52915291529152919</c:v>
                </c:pt>
                <c:pt idx="5292">
                  <c:v>0.52925292529252932</c:v>
                </c:pt>
                <c:pt idx="5293">
                  <c:v>0.52935293529352934</c:v>
                </c:pt>
                <c:pt idx="5294">
                  <c:v>0.52945294529452946</c:v>
                </c:pt>
                <c:pt idx="5295">
                  <c:v>0.52955295529552959</c:v>
                </c:pt>
                <c:pt idx="5296">
                  <c:v>0.52965296529652972</c:v>
                </c:pt>
                <c:pt idx="5297">
                  <c:v>0.52975297529752974</c:v>
                </c:pt>
                <c:pt idx="5298">
                  <c:v>0.52985298529852987</c:v>
                </c:pt>
                <c:pt idx="5299">
                  <c:v>0.52995299529952999</c:v>
                </c:pt>
                <c:pt idx="5300">
                  <c:v>0.53005300530053012</c:v>
                </c:pt>
                <c:pt idx="5301">
                  <c:v>0.53015301530153014</c:v>
                </c:pt>
                <c:pt idx="5302">
                  <c:v>0.53025302530253027</c:v>
                </c:pt>
                <c:pt idx="5303">
                  <c:v>0.5303530353035304</c:v>
                </c:pt>
                <c:pt idx="5304">
                  <c:v>0.53045304530453052</c:v>
                </c:pt>
                <c:pt idx="5305">
                  <c:v>0.53055305530553054</c:v>
                </c:pt>
                <c:pt idx="5306">
                  <c:v>0.53065306530653067</c:v>
                </c:pt>
                <c:pt idx="5307">
                  <c:v>0.5307530753075308</c:v>
                </c:pt>
                <c:pt idx="5308">
                  <c:v>0.53085308530853093</c:v>
                </c:pt>
                <c:pt idx="5309">
                  <c:v>0.53095309530953094</c:v>
                </c:pt>
                <c:pt idx="5310">
                  <c:v>0.53105310531053107</c:v>
                </c:pt>
                <c:pt idx="5311">
                  <c:v>0.5311531153115312</c:v>
                </c:pt>
                <c:pt idx="5312">
                  <c:v>0.53125312531253122</c:v>
                </c:pt>
                <c:pt idx="5313">
                  <c:v>0.53135313531353134</c:v>
                </c:pt>
                <c:pt idx="5314">
                  <c:v>0.53145314531453147</c:v>
                </c:pt>
                <c:pt idx="5315">
                  <c:v>0.5315531553155316</c:v>
                </c:pt>
                <c:pt idx="5316">
                  <c:v>0.53165316531653162</c:v>
                </c:pt>
                <c:pt idx="5317">
                  <c:v>0.53175317531753175</c:v>
                </c:pt>
                <c:pt idx="5318">
                  <c:v>0.53185318531853187</c:v>
                </c:pt>
                <c:pt idx="5319">
                  <c:v>0.531953195319532</c:v>
                </c:pt>
                <c:pt idx="5320">
                  <c:v>0.53205320532053202</c:v>
                </c:pt>
                <c:pt idx="5321">
                  <c:v>0.53215321532153215</c:v>
                </c:pt>
                <c:pt idx="5322">
                  <c:v>0.53225322532253228</c:v>
                </c:pt>
                <c:pt idx="5323">
                  <c:v>0.5323532353235324</c:v>
                </c:pt>
                <c:pt idx="5324">
                  <c:v>0.53245324532453242</c:v>
                </c:pt>
                <c:pt idx="5325">
                  <c:v>0.53255325532553255</c:v>
                </c:pt>
                <c:pt idx="5326">
                  <c:v>0.53265326532653268</c:v>
                </c:pt>
                <c:pt idx="5327">
                  <c:v>0.5327532753275328</c:v>
                </c:pt>
                <c:pt idx="5328">
                  <c:v>0.53285328532853282</c:v>
                </c:pt>
                <c:pt idx="5329">
                  <c:v>0.53295329532953295</c:v>
                </c:pt>
                <c:pt idx="5330">
                  <c:v>0.53305330533053308</c:v>
                </c:pt>
                <c:pt idx="5331">
                  <c:v>0.53315331533153321</c:v>
                </c:pt>
                <c:pt idx="5332">
                  <c:v>0.53325332533253322</c:v>
                </c:pt>
                <c:pt idx="5333">
                  <c:v>0.53335333533353335</c:v>
                </c:pt>
                <c:pt idx="5334">
                  <c:v>0.53345334533453348</c:v>
                </c:pt>
                <c:pt idx="5335">
                  <c:v>0.53355335533553361</c:v>
                </c:pt>
                <c:pt idx="5336">
                  <c:v>0.53365336533653362</c:v>
                </c:pt>
                <c:pt idx="5337">
                  <c:v>0.53375337533753375</c:v>
                </c:pt>
                <c:pt idx="5338">
                  <c:v>0.53385338533853388</c:v>
                </c:pt>
                <c:pt idx="5339">
                  <c:v>0.53395339533953401</c:v>
                </c:pt>
                <c:pt idx="5340">
                  <c:v>0.53405340534053403</c:v>
                </c:pt>
                <c:pt idx="5341">
                  <c:v>0.53415341534153415</c:v>
                </c:pt>
                <c:pt idx="5342">
                  <c:v>0.53425342534253428</c:v>
                </c:pt>
                <c:pt idx="5343">
                  <c:v>0.53435343534353441</c:v>
                </c:pt>
                <c:pt idx="5344">
                  <c:v>0.53445344534453443</c:v>
                </c:pt>
                <c:pt idx="5345">
                  <c:v>0.53455345534553456</c:v>
                </c:pt>
                <c:pt idx="5346">
                  <c:v>0.53465346534653468</c:v>
                </c:pt>
                <c:pt idx="5347">
                  <c:v>0.53475347534753481</c:v>
                </c:pt>
                <c:pt idx="5348">
                  <c:v>0.53485348534853483</c:v>
                </c:pt>
                <c:pt idx="5349">
                  <c:v>0.53495349534953496</c:v>
                </c:pt>
                <c:pt idx="5350">
                  <c:v>0.53505350535053509</c:v>
                </c:pt>
                <c:pt idx="5351">
                  <c:v>0.53515351535153521</c:v>
                </c:pt>
                <c:pt idx="5352">
                  <c:v>0.53525352535253523</c:v>
                </c:pt>
                <c:pt idx="5353">
                  <c:v>0.53535353535353536</c:v>
                </c:pt>
                <c:pt idx="5354">
                  <c:v>0.53545354535453549</c:v>
                </c:pt>
                <c:pt idx="5355">
                  <c:v>0.53555355535553562</c:v>
                </c:pt>
                <c:pt idx="5356">
                  <c:v>0.53565356535653563</c:v>
                </c:pt>
                <c:pt idx="5357">
                  <c:v>0.53575357535753576</c:v>
                </c:pt>
                <c:pt idx="5358">
                  <c:v>0.53585358535853589</c:v>
                </c:pt>
                <c:pt idx="5359">
                  <c:v>0.53595359535953602</c:v>
                </c:pt>
                <c:pt idx="5360">
                  <c:v>0.53605360536053603</c:v>
                </c:pt>
                <c:pt idx="5361">
                  <c:v>0.53615361536153616</c:v>
                </c:pt>
                <c:pt idx="5362">
                  <c:v>0.53625362536253629</c:v>
                </c:pt>
                <c:pt idx="5363">
                  <c:v>0.53635363536353642</c:v>
                </c:pt>
                <c:pt idx="5364">
                  <c:v>0.53645364536453644</c:v>
                </c:pt>
                <c:pt idx="5365">
                  <c:v>0.53655365536553656</c:v>
                </c:pt>
                <c:pt idx="5366">
                  <c:v>0.53665366536653669</c:v>
                </c:pt>
                <c:pt idx="5367">
                  <c:v>0.53675367536753682</c:v>
                </c:pt>
                <c:pt idx="5368">
                  <c:v>0.53685368536853684</c:v>
                </c:pt>
                <c:pt idx="5369">
                  <c:v>0.53695369536953697</c:v>
                </c:pt>
                <c:pt idx="5370">
                  <c:v>0.53705370537053709</c:v>
                </c:pt>
                <c:pt idx="5371">
                  <c:v>0.53715371537153722</c:v>
                </c:pt>
                <c:pt idx="5372">
                  <c:v>0.53725372537253724</c:v>
                </c:pt>
                <c:pt idx="5373">
                  <c:v>0.53735373537353737</c:v>
                </c:pt>
                <c:pt idx="5374">
                  <c:v>0.53745374537453749</c:v>
                </c:pt>
                <c:pt idx="5375">
                  <c:v>0.53755375537553762</c:v>
                </c:pt>
                <c:pt idx="5376">
                  <c:v>0.53765376537653764</c:v>
                </c:pt>
                <c:pt idx="5377">
                  <c:v>0.53775377537753777</c:v>
                </c:pt>
                <c:pt idx="5378">
                  <c:v>0.5378537853785379</c:v>
                </c:pt>
                <c:pt idx="5379">
                  <c:v>0.53795379537953802</c:v>
                </c:pt>
                <c:pt idx="5380">
                  <c:v>0.53805380538053804</c:v>
                </c:pt>
                <c:pt idx="5381">
                  <c:v>0.53815381538153817</c:v>
                </c:pt>
                <c:pt idx="5382">
                  <c:v>0.5382538253825383</c:v>
                </c:pt>
                <c:pt idx="5383">
                  <c:v>0.53835383538353843</c:v>
                </c:pt>
                <c:pt idx="5384">
                  <c:v>0.53845384538453844</c:v>
                </c:pt>
                <c:pt idx="5385">
                  <c:v>0.53855385538553857</c:v>
                </c:pt>
                <c:pt idx="5386">
                  <c:v>0.5386538653865387</c:v>
                </c:pt>
                <c:pt idx="5387">
                  <c:v>0.53875387538753872</c:v>
                </c:pt>
                <c:pt idx="5388">
                  <c:v>0.53885388538853884</c:v>
                </c:pt>
                <c:pt idx="5389">
                  <c:v>0.53895389538953897</c:v>
                </c:pt>
                <c:pt idx="5390">
                  <c:v>0.5390539053905391</c:v>
                </c:pt>
                <c:pt idx="5391">
                  <c:v>0.53915391539153912</c:v>
                </c:pt>
                <c:pt idx="5392">
                  <c:v>0.53925392539253925</c:v>
                </c:pt>
                <c:pt idx="5393">
                  <c:v>0.53935393539353937</c:v>
                </c:pt>
                <c:pt idx="5394">
                  <c:v>0.5394539453945395</c:v>
                </c:pt>
                <c:pt idx="5395">
                  <c:v>0.53955395539553952</c:v>
                </c:pt>
                <c:pt idx="5396">
                  <c:v>0.53965396539653965</c:v>
                </c:pt>
                <c:pt idx="5397">
                  <c:v>0.53975397539753978</c:v>
                </c:pt>
                <c:pt idx="5398">
                  <c:v>0.5398539853985399</c:v>
                </c:pt>
                <c:pt idx="5399">
                  <c:v>0.53995399539953992</c:v>
                </c:pt>
                <c:pt idx="5400">
                  <c:v>0.54005400540054005</c:v>
                </c:pt>
                <c:pt idx="5401">
                  <c:v>0.54015401540154018</c:v>
                </c:pt>
                <c:pt idx="5402">
                  <c:v>0.54025402540254031</c:v>
                </c:pt>
                <c:pt idx="5403">
                  <c:v>0.54035403540354032</c:v>
                </c:pt>
                <c:pt idx="5404">
                  <c:v>0.54045404540454045</c:v>
                </c:pt>
                <c:pt idx="5405">
                  <c:v>0.54055405540554058</c:v>
                </c:pt>
                <c:pt idx="5406">
                  <c:v>0.54065406540654071</c:v>
                </c:pt>
                <c:pt idx="5407">
                  <c:v>0.54075407540754072</c:v>
                </c:pt>
                <c:pt idx="5408">
                  <c:v>0.54085408540854085</c:v>
                </c:pt>
                <c:pt idx="5409">
                  <c:v>0.54095409540954098</c:v>
                </c:pt>
                <c:pt idx="5410">
                  <c:v>0.54105410541054111</c:v>
                </c:pt>
                <c:pt idx="5411">
                  <c:v>0.54115411541154113</c:v>
                </c:pt>
                <c:pt idx="5412">
                  <c:v>0.54125412541254125</c:v>
                </c:pt>
                <c:pt idx="5413">
                  <c:v>0.54135413541354138</c:v>
                </c:pt>
                <c:pt idx="5414">
                  <c:v>0.54145414541454151</c:v>
                </c:pt>
                <c:pt idx="5415">
                  <c:v>0.54155415541554153</c:v>
                </c:pt>
                <c:pt idx="5416">
                  <c:v>0.54165416541654166</c:v>
                </c:pt>
                <c:pt idx="5417">
                  <c:v>0.54175417541754178</c:v>
                </c:pt>
                <c:pt idx="5418">
                  <c:v>0.54185418541854191</c:v>
                </c:pt>
                <c:pt idx="5419">
                  <c:v>0.54195419541954193</c:v>
                </c:pt>
                <c:pt idx="5420">
                  <c:v>0.54205420542054206</c:v>
                </c:pt>
                <c:pt idx="5421">
                  <c:v>0.54215421542154218</c:v>
                </c:pt>
                <c:pt idx="5422">
                  <c:v>0.54225422542254231</c:v>
                </c:pt>
                <c:pt idx="5423">
                  <c:v>0.54235423542354233</c:v>
                </c:pt>
                <c:pt idx="5424">
                  <c:v>0.54245424542454246</c:v>
                </c:pt>
                <c:pt idx="5425">
                  <c:v>0.54255425542554259</c:v>
                </c:pt>
                <c:pt idx="5426">
                  <c:v>0.54265426542654271</c:v>
                </c:pt>
                <c:pt idx="5427">
                  <c:v>0.54275427542754273</c:v>
                </c:pt>
                <c:pt idx="5428">
                  <c:v>0.54285428542854286</c:v>
                </c:pt>
                <c:pt idx="5429">
                  <c:v>0.54295429542954299</c:v>
                </c:pt>
                <c:pt idx="5430">
                  <c:v>0.54305430543054312</c:v>
                </c:pt>
                <c:pt idx="5431">
                  <c:v>0.54315431543154313</c:v>
                </c:pt>
                <c:pt idx="5432">
                  <c:v>0.54325432543254326</c:v>
                </c:pt>
                <c:pt idx="5433">
                  <c:v>0.54335433543354339</c:v>
                </c:pt>
                <c:pt idx="5434">
                  <c:v>0.54345434543454352</c:v>
                </c:pt>
                <c:pt idx="5435">
                  <c:v>0.54355435543554353</c:v>
                </c:pt>
                <c:pt idx="5436">
                  <c:v>0.54365436543654366</c:v>
                </c:pt>
                <c:pt idx="5437">
                  <c:v>0.54375437543754379</c:v>
                </c:pt>
                <c:pt idx="5438">
                  <c:v>0.54385438543854392</c:v>
                </c:pt>
                <c:pt idx="5439">
                  <c:v>0.54395439543954394</c:v>
                </c:pt>
                <c:pt idx="5440">
                  <c:v>0.54405440544054406</c:v>
                </c:pt>
                <c:pt idx="5441">
                  <c:v>0.54415441544154419</c:v>
                </c:pt>
                <c:pt idx="5442">
                  <c:v>0.54425442544254432</c:v>
                </c:pt>
                <c:pt idx="5443">
                  <c:v>0.54435443544354434</c:v>
                </c:pt>
                <c:pt idx="5444">
                  <c:v>0.54445444544454447</c:v>
                </c:pt>
                <c:pt idx="5445">
                  <c:v>0.54455445544554459</c:v>
                </c:pt>
                <c:pt idx="5446">
                  <c:v>0.54465446544654472</c:v>
                </c:pt>
                <c:pt idx="5447">
                  <c:v>0.54475447544754474</c:v>
                </c:pt>
                <c:pt idx="5448">
                  <c:v>0.54485448544854487</c:v>
                </c:pt>
                <c:pt idx="5449">
                  <c:v>0.544954495449545</c:v>
                </c:pt>
                <c:pt idx="5450">
                  <c:v>0.54505450545054512</c:v>
                </c:pt>
                <c:pt idx="5451">
                  <c:v>0.54515451545154514</c:v>
                </c:pt>
                <c:pt idx="5452">
                  <c:v>0.54525452545254527</c:v>
                </c:pt>
                <c:pt idx="5453">
                  <c:v>0.5453545354535454</c:v>
                </c:pt>
                <c:pt idx="5454">
                  <c:v>0.54545454545454553</c:v>
                </c:pt>
                <c:pt idx="5455">
                  <c:v>0.54555455545554554</c:v>
                </c:pt>
                <c:pt idx="5456">
                  <c:v>0.54565456545654567</c:v>
                </c:pt>
                <c:pt idx="5457">
                  <c:v>0.5457545754575458</c:v>
                </c:pt>
                <c:pt idx="5458">
                  <c:v>0.54585458545854593</c:v>
                </c:pt>
                <c:pt idx="5459">
                  <c:v>0.54595459545954594</c:v>
                </c:pt>
                <c:pt idx="5460">
                  <c:v>0.54605460546054607</c:v>
                </c:pt>
                <c:pt idx="5461">
                  <c:v>0.5461546154615462</c:v>
                </c:pt>
                <c:pt idx="5462">
                  <c:v>0.54625462546254622</c:v>
                </c:pt>
                <c:pt idx="5463">
                  <c:v>0.54635463546354635</c:v>
                </c:pt>
                <c:pt idx="5464">
                  <c:v>0.54645464546454647</c:v>
                </c:pt>
                <c:pt idx="5465">
                  <c:v>0.5465546554655466</c:v>
                </c:pt>
                <c:pt idx="5466">
                  <c:v>0.54665466546654662</c:v>
                </c:pt>
                <c:pt idx="5467">
                  <c:v>0.54675467546754675</c:v>
                </c:pt>
                <c:pt idx="5468">
                  <c:v>0.54685468546854687</c:v>
                </c:pt>
                <c:pt idx="5469">
                  <c:v>0.546954695469547</c:v>
                </c:pt>
                <c:pt idx="5470">
                  <c:v>0.54705470547054702</c:v>
                </c:pt>
                <c:pt idx="5471">
                  <c:v>0.54715471547154715</c:v>
                </c:pt>
                <c:pt idx="5472">
                  <c:v>0.54725472547254728</c:v>
                </c:pt>
                <c:pt idx="5473">
                  <c:v>0.5473547354735474</c:v>
                </c:pt>
                <c:pt idx="5474">
                  <c:v>0.54745474547454742</c:v>
                </c:pt>
                <c:pt idx="5475">
                  <c:v>0.54755475547554755</c:v>
                </c:pt>
                <c:pt idx="5476">
                  <c:v>0.54765476547654768</c:v>
                </c:pt>
                <c:pt idx="5477">
                  <c:v>0.54775477547754781</c:v>
                </c:pt>
                <c:pt idx="5478">
                  <c:v>0.54785478547854782</c:v>
                </c:pt>
                <c:pt idx="5479">
                  <c:v>0.54795479547954795</c:v>
                </c:pt>
                <c:pt idx="5480">
                  <c:v>0.54805480548054808</c:v>
                </c:pt>
                <c:pt idx="5481">
                  <c:v>0.54815481548154821</c:v>
                </c:pt>
                <c:pt idx="5482">
                  <c:v>0.54825482548254822</c:v>
                </c:pt>
                <c:pt idx="5483">
                  <c:v>0.54835483548354835</c:v>
                </c:pt>
                <c:pt idx="5484">
                  <c:v>0.54845484548454848</c:v>
                </c:pt>
                <c:pt idx="5485">
                  <c:v>0.54855485548554861</c:v>
                </c:pt>
                <c:pt idx="5486">
                  <c:v>0.54865486548654863</c:v>
                </c:pt>
                <c:pt idx="5487">
                  <c:v>0.54875487548754875</c:v>
                </c:pt>
                <c:pt idx="5488">
                  <c:v>0.54885488548854888</c:v>
                </c:pt>
                <c:pt idx="5489">
                  <c:v>0.54895489548954901</c:v>
                </c:pt>
                <c:pt idx="5490">
                  <c:v>0.54905490549054903</c:v>
                </c:pt>
                <c:pt idx="5491">
                  <c:v>0.54915491549154916</c:v>
                </c:pt>
                <c:pt idx="5492">
                  <c:v>0.54925492549254928</c:v>
                </c:pt>
                <c:pt idx="5493">
                  <c:v>0.54935493549354941</c:v>
                </c:pt>
                <c:pt idx="5494">
                  <c:v>0.54945494549454943</c:v>
                </c:pt>
                <c:pt idx="5495">
                  <c:v>0.54955495549554956</c:v>
                </c:pt>
                <c:pt idx="5496">
                  <c:v>0.54965496549654969</c:v>
                </c:pt>
                <c:pt idx="5497">
                  <c:v>0.54975497549754981</c:v>
                </c:pt>
                <c:pt idx="5498">
                  <c:v>0.54985498549854983</c:v>
                </c:pt>
                <c:pt idx="5499">
                  <c:v>0.54995499549954996</c:v>
                </c:pt>
                <c:pt idx="5500">
                  <c:v>0.55005500550055009</c:v>
                </c:pt>
                <c:pt idx="5501">
                  <c:v>0.55015501550155022</c:v>
                </c:pt>
                <c:pt idx="5502">
                  <c:v>0.55025502550255023</c:v>
                </c:pt>
                <c:pt idx="5503">
                  <c:v>0.55035503550355036</c:v>
                </c:pt>
                <c:pt idx="5504">
                  <c:v>0.55045504550455049</c:v>
                </c:pt>
                <c:pt idx="5505">
                  <c:v>0.55055505550555062</c:v>
                </c:pt>
                <c:pt idx="5506">
                  <c:v>0.55065506550655063</c:v>
                </c:pt>
                <c:pt idx="5507">
                  <c:v>0.55075507550755076</c:v>
                </c:pt>
                <c:pt idx="5508">
                  <c:v>0.55085508550855089</c:v>
                </c:pt>
                <c:pt idx="5509">
                  <c:v>0.55095509550955102</c:v>
                </c:pt>
                <c:pt idx="5510">
                  <c:v>0.55105510551055104</c:v>
                </c:pt>
                <c:pt idx="5511">
                  <c:v>0.55115511551155116</c:v>
                </c:pt>
                <c:pt idx="5512">
                  <c:v>0.55125512551255129</c:v>
                </c:pt>
                <c:pt idx="5513">
                  <c:v>0.55135513551355142</c:v>
                </c:pt>
                <c:pt idx="5514">
                  <c:v>0.55145514551455144</c:v>
                </c:pt>
                <c:pt idx="5515">
                  <c:v>0.55155515551555157</c:v>
                </c:pt>
                <c:pt idx="5516">
                  <c:v>0.55165516551655169</c:v>
                </c:pt>
                <c:pt idx="5517">
                  <c:v>0.55175517551755182</c:v>
                </c:pt>
                <c:pt idx="5518">
                  <c:v>0.55185518551855184</c:v>
                </c:pt>
                <c:pt idx="5519">
                  <c:v>0.55195519551955197</c:v>
                </c:pt>
                <c:pt idx="5520">
                  <c:v>0.55205520552055209</c:v>
                </c:pt>
                <c:pt idx="5521">
                  <c:v>0.55215521552155222</c:v>
                </c:pt>
                <c:pt idx="5522">
                  <c:v>0.55225522552255224</c:v>
                </c:pt>
                <c:pt idx="5523">
                  <c:v>0.55235523552355237</c:v>
                </c:pt>
                <c:pt idx="5524">
                  <c:v>0.5524552455245525</c:v>
                </c:pt>
                <c:pt idx="5525">
                  <c:v>0.55255525552555262</c:v>
                </c:pt>
                <c:pt idx="5526">
                  <c:v>0.55265526552655264</c:v>
                </c:pt>
                <c:pt idx="5527">
                  <c:v>0.55275527552755277</c:v>
                </c:pt>
                <c:pt idx="5528">
                  <c:v>0.5528552855285529</c:v>
                </c:pt>
                <c:pt idx="5529">
                  <c:v>0.55295529552955303</c:v>
                </c:pt>
                <c:pt idx="5530">
                  <c:v>0.55305530553055304</c:v>
                </c:pt>
                <c:pt idx="5531">
                  <c:v>0.55315531553155317</c:v>
                </c:pt>
                <c:pt idx="5532">
                  <c:v>0.5532553255325533</c:v>
                </c:pt>
                <c:pt idx="5533">
                  <c:v>0.55335533553355343</c:v>
                </c:pt>
                <c:pt idx="5534">
                  <c:v>0.55345534553455344</c:v>
                </c:pt>
                <c:pt idx="5535">
                  <c:v>0.55355535553555357</c:v>
                </c:pt>
                <c:pt idx="5536">
                  <c:v>0.5536553655365537</c:v>
                </c:pt>
                <c:pt idx="5537">
                  <c:v>0.55375537553755383</c:v>
                </c:pt>
                <c:pt idx="5538">
                  <c:v>0.55385538553855385</c:v>
                </c:pt>
                <c:pt idx="5539">
                  <c:v>0.55395539553955397</c:v>
                </c:pt>
                <c:pt idx="5540">
                  <c:v>0.5540554055405541</c:v>
                </c:pt>
                <c:pt idx="5541">
                  <c:v>0.55415541554155412</c:v>
                </c:pt>
                <c:pt idx="5542">
                  <c:v>0.55425542554255425</c:v>
                </c:pt>
                <c:pt idx="5543">
                  <c:v>0.55435543554355438</c:v>
                </c:pt>
                <c:pt idx="5544">
                  <c:v>0.5544554455445545</c:v>
                </c:pt>
                <c:pt idx="5545">
                  <c:v>0.55455545554555452</c:v>
                </c:pt>
                <c:pt idx="5546">
                  <c:v>0.55465546554655465</c:v>
                </c:pt>
                <c:pt idx="5547">
                  <c:v>0.55475547554755478</c:v>
                </c:pt>
                <c:pt idx="5548">
                  <c:v>0.55485548554855491</c:v>
                </c:pt>
                <c:pt idx="5549">
                  <c:v>0.55495549554955492</c:v>
                </c:pt>
                <c:pt idx="5550">
                  <c:v>0.55505550555055505</c:v>
                </c:pt>
                <c:pt idx="5551">
                  <c:v>0.55515551555155518</c:v>
                </c:pt>
                <c:pt idx="5552">
                  <c:v>0.55525552555255531</c:v>
                </c:pt>
                <c:pt idx="5553">
                  <c:v>0.55535553555355532</c:v>
                </c:pt>
                <c:pt idx="5554">
                  <c:v>0.55545554555455545</c:v>
                </c:pt>
                <c:pt idx="5555">
                  <c:v>0.55555555555555558</c:v>
                </c:pt>
                <c:pt idx="5556">
                  <c:v>0.55565556555655571</c:v>
                </c:pt>
                <c:pt idx="5557">
                  <c:v>0.55575557555755573</c:v>
                </c:pt>
                <c:pt idx="5558">
                  <c:v>0.55585558555855585</c:v>
                </c:pt>
                <c:pt idx="5559">
                  <c:v>0.55595559555955598</c:v>
                </c:pt>
                <c:pt idx="5560">
                  <c:v>0.55605560556055611</c:v>
                </c:pt>
                <c:pt idx="5561">
                  <c:v>0.55615561556155613</c:v>
                </c:pt>
                <c:pt idx="5562">
                  <c:v>0.55625562556255626</c:v>
                </c:pt>
                <c:pt idx="5563">
                  <c:v>0.55635563556355638</c:v>
                </c:pt>
                <c:pt idx="5564">
                  <c:v>0.55645564556455651</c:v>
                </c:pt>
                <c:pt idx="5565">
                  <c:v>0.55655565556555653</c:v>
                </c:pt>
                <c:pt idx="5566">
                  <c:v>0.55665566556655666</c:v>
                </c:pt>
                <c:pt idx="5567">
                  <c:v>0.55675567556755678</c:v>
                </c:pt>
                <c:pt idx="5568">
                  <c:v>0.55685568556855691</c:v>
                </c:pt>
                <c:pt idx="5569">
                  <c:v>0.55695569556955693</c:v>
                </c:pt>
                <c:pt idx="5570">
                  <c:v>0.55705570557055706</c:v>
                </c:pt>
                <c:pt idx="5571">
                  <c:v>0.55715571557155719</c:v>
                </c:pt>
                <c:pt idx="5572">
                  <c:v>0.55725572557255731</c:v>
                </c:pt>
                <c:pt idx="5573">
                  <c:v>0.55735573557355733</c:v>
                </c:pt>
                <c:pt idx="5574">
                  <c:v>0.55745574557455746</c:v>
                </c:pt>
                <c:pt idx="5575">
                  <c:v>0.55755575557555759</c:v>
                </c:pt>
                <c:pt idx="5576">
                  <c:v>0.55765576557655772</c:v>
                </c:pt>
                <c:pt idx="5577">
                  <c:v>0.55775577557755773</c:v>
                </c:pt>
                <c:pt idx="5578">
                  <c:v>0.55785578557855786</c:v>
                </c:pt>
                <c:pt idx="5579">
                  <c:v>0.55795579557955799</c:v>
                </c:pt>
                <c:pt idx="5580">
                  <c:v>0.55805580558055812</c:v>
                </c:pt>
                <c:pt idx="5581">
                  <c:v>0.55815581558155813</c:v>
                </c:pt>
                <c:pt idx="5582">
                  <c:v>0.55825582558255826</c:v>
                </c:pt>
                <c:pt idx="5583">
                  <c:v>0.55835583558355839</c:v>
                </c:pt>
                <c:pt idx="5584">
                  <c:v>0.55845584558455852</c:v>
                </c:pt>
                <c:pt idx="5585">
                  <c:v>0.55855585558555854</c:v>
                </c:pt>
                <c:pt idx="5586">
                  <c:v>0.55865586558655866</c:v>
                </c:pt>
                <c:pt idx="5587">
                  <c:v>0.55875587558755879</c:v>
                </c:pt>
                <c:pt idx="5588">
                  <c:v>0.55885588558855892</c:v>
                </c:pt>
                <c:pt idx="5589">
                  <c:v>0.55895589558955894</c:v>
                </c:pt>
                <c:pt idx="5590">
                  <c:v>0.55905590559055907</c:v>
                </c:pt>
                <c:pt idx="5591">
                  <c:v>0.55915591559155919</c:v>
                </c:pt>
                <c:pt idx="5592">
                  <c:v>0.55925592559255932</c:v>
                </c:pt>
                <c:pt idx="5593">
                  <c:v>0.55935593559355934</c:v>
                </c:pt>
                <c:pt idx="5594">
                  <c:v>0.55945594559455947</c:v>
                </c:pt>
                <c:pt idx="5595">
                  <c:v>0.5595559555955596</c:v>
                </c:pt>
                <c:pt idx="5596">
                  <c:v>0.55965596559655972</c:v>
                </c:pt>
                <c:pt idx="5597">
                  <c:v>0.55975597559755974</c:v>
                </c:pt>
                <c:pt idx="5598">
                  <c:v>0.55985598559855987</c:v>
                </c:pt>
                <c:pt idx="5599">
                  <c:v>0.55995599559956</c:v>
                </c:pt>
                <c:pt idx="5600">
                  <c:v>0.56005600560056013</c:v>
                </c:pt>
                <c:pt idx="5601">
                  <c:v>0.56015601560156014</c:v>
                </c:pt>
                <c:pt idx="5602">
                  <c:v>0.56025602560256027</c:v>
                </c:pt>
                <c:pt idx="5603">
                  <c:v>0.5603560356035604</c:v>
                </c:pt>
                <c:pt idx="5604">
                  <c:v>0.56045604560456053</c:v>
                </c:pt>
                <c:pt idx="5605">
                  <c:v>0.56055605560556054</c:v>
                </c:pt>
                <c:pt idx="5606">
                  <c:v>0.56065606560656067</c:v>
                </c:pt>
                <c:pt idx="5607">
                  <c:v>0.5607560756075608</c:v>
                </c:pt>
                <c:pt idx="5608">
                  <c:v>0.56085608560856093</c:v>
                </c:pt>
                <c:pt idx="5609">
                  <c:v>0.56095609560956095</c:v>
                </c:pt>
                <c:pt idx="5610">
                  <c:v>0.56105610561056107</c:v>
                </c:pt>
                <c:pt idx="5611">
                  <c:v>0.5611561156115612</c:v>
                </c:pt>
                <c:pt idx="5612">
                  <c:v>0.56125612561256133</c:v>
                </c:pt>
                <c:pt idx="5613">
                  <c:v>0.56135613561356135</c:v>
                </c:pt>
                <c:pt idx="5614">
                  <c:v>0.56145614561456147</c:v>
                </c:pt>
                <c:pt idx="5615">
                  <c:v>0.5615561556155616</c:v>
                </c:pt>
                <c:pt idx="5616">
                  <c:v>0.56165616561656162</c:v>
                </c:pt>
                <c:pt idx="5617">
                  <c:v>0.56175617561756175</c:v>
                </c:pt>
                <c:pt idx="5618">
                  <c:v>0.56185618561856188</c:v>
                </c:pt>
                <c:pt idx="5619">
                  <c:v>0.561956195619562</c:v>
                </c:pt>
                <c:pt idx="5620">
                  <c:v>0.56205620562056202</c:v>
                </c:pt>
                <c:pt idx="5621">
                  <c:v>0.56215621562156215</c:v>
                </c:pt>
                <c:pt idx="5622">
                  <c:v>0.56225622562256228</c:v>
                </c:pt>
                <c:pt idx="5623">
                  <c:v>0.56235623562356241</c:v>
                </c:pt>
                <c:pt idx="5624">
                  <c:v>0.56245624562456242</c:v>
                </c:pt>
                <c:pt idx="5625">
                  <c:v>0.56255625562556255</c:v>
                </c:pt>
                <c:pt idx="5626">
                  <c:v>0.56265626562656268</c:v>
                </c:pt>
                <c:pt idx="5627">
                  <c:v>0.56275627562756281</c:v>
                </c:pt>
                <c:pt idx="5628">
                  <c:v>0.56285628562856282</c:v>
                </c:pt>
                <c:pt idx="5629">
                  <c:v>0.56295629562956295</c:v>
                </c:pt>
                <c:pt idx="5630">
                  <c:v>0.56305630563056308</c:v>
                </c:pt>
                <c:pt idx="5631">
                  <c:v>0.56315631563156321</c:v>
                </c:pt>
                <c:pt idx="5632">
                  <c:v>0.56325632563256323</c:v>
                </c:pt>
                <c:pt idx="5633">
                  <c:v>0.56335633563356335</c:v>
                </c:pt>
                <c:pt idx="5634">
                  <c:v>0.56345634563456348</c:v>
                </c:pt>
                <c:pt idx="5635">
                  <c:v>0.56355635563556361</c:v>
                </c:pt>
                <c:pt idx="5636">
                  <c:v>0.56365636563656363</c:v>
                </c:pt>
                <c:pt idx="5637">
                  <c:v>0.56375637563756376</c:v>
                </c:pt>
                <c:pt idx="5638">
                  <c:v>0.56385638563856388</c:v>
                </c:pt>
                <c:pt idx="5639">
                  <c:v>0.56395639563956401</c:v>
                </c:pt>
                <c:pt idx="5640">
                  <c:v>0.56405640564056403</c:v>
                </c:pt>
                <c:pt idx="5641">
                  <c:v>0.56415641564156416</c:v>
                </c:pt>
                <c:pt idx="5642">
                  <c:v>0.56425642564256429</c:v>
                </c:pt>
                <c:pt idx="5643">
                  <c:v>0.56435643564356441</c:v>
                </c:pt>
                <c:pt idx="5644">
                  <c:v>0.56445644564456443</c:v>
                </c:pt>
                <c:pt idx="5645">
                  <c:v>0.56455645564556456</c:v>
                </c:pt>
                <c:pt idx="5646">
                  <c:v>0.56465646564656469</c:v>
                </c:pt>
                <c:pt idx="5647">
                  <c:v>0.56475647564756482</c:v>
                </c:pt>
                <c:pt idx="5648">
                  <c:v>0.56485648564856483</c:v>
                </c:pt>
                <c:pt idx="5649">
                  <c:v>0.56495649564956496</c:v>
                </c:pt>
                <c:pt idx="5650">
                  <c:v>0.56505650565056509</c:v>
                </c:pt>
                <c:pt idx="5651">
                  <c:v>0.56515651565156522</c:v>
                </c:pt>
                <c:pt idx="5652">
                  <c:v>0.56525652565256523</c:v>
                </c:pt>
                <c:pt idx="5653">
                  <c:v>0.56535653565356536</c:v>
                </c:pt>
                <c:pt idx="5654">
                  <c:v>0.56545654565456549</c:v>
                </c:pt>
                <c:pt idx="5655">
                  <c:v>0.56555655565556562</c:v>
                </c:pt>
                <c:pt idx="5656">
                  <c:v>0.56565656565656564</c:v>
                </c:pt>
                <c:pt idx="5657">
                  <c:v>0.56575657565756576</c:v>
                </c:pt>
                <c:pt idx="5658">
                  <c:v>0.56585658565856589</c:v>
                </c:pt>
                <c:pt idx="5659">
                  <c:v>0.56595659565956602</c:v>
                </c:pt>
                <c:pt idx="5660">
                  <c:v>0.56605660566056604</c:v>
                </c:pt>
                <c:pt idx="5661">
                  <c:v>0.56615661566156616</c:v>
                </c:pt>
                <c:pt idx="5662">
                  <c:v>0.56625662566256629</c:v>
                </c:pt>
                <c:pt idx="5663">
                  <c:v>0.56635663566356642</c:v>
                </c:pt>
                <c:pt idx="5664">
                  <c:v>0.56645664566456644</c:v>
                </c:pt>
                <c:pt idx="5665">
                  <c:v>0.56655665566556657</c:v>
                </c:pt>
                <c:pt idx="5666">
                  <c:v>0.56665666566656669</c:v>
                </c:pt>
                <c:pt idx="5667">
                  <c:v>0.56675667566756682</c:v>
                </c:pt>
                <c:pt idx="5668">
                  <c:v>0.56685668566856684</c:v>
                </c:pt>
                <c:pt idx="5669">
                  <c:v>0.56695669566956697</c:v>
                </c:pt>
                <c:pt idx="5670">
                  <c:v>0.5670567056705671</c:v>
                </c:pt>
                <c:pt idx="5671">
                  <c:v>0.56715671567156722</c:v>
                </c:pt>
                <c:pt idx="5672">
                  <c:v>0.56725672567256724</c:v>
                </c:pt>
                <c:pt idx="5673">
                  <c:v>0.56735673567356737</c:v>
                </c:pt>
                <c:pt idx="5674">
                  <c:v>0.5674567456745675</c:v>
                </c:pt>
                <c:pt idx="5675">
                  <c:v>0.56755675567556763</c:v>
                </c:pt>
                <c:pt idx="5676">
                  <c:v>0.56765676567656764</c:v>
                </c:pt>
                <c:pt idx="5677">
                  <c:v>0.56775677567756777</c:v>
                </c:pt>
                <c:pt idx="5678">
                  <c:v>0.5678567856785679</c:v>
                </c:pt>
                <c:pt idx="5679">
                  <c:v>0.56795679567956803</c:v>
                </c:pt>
                <c:pt idx="5680">
                  <c:v>0.56805680568056804</c:v>
                </c:pt>
                <c:pt idx="5681">
                  <c:v>0.56815681568156817</c:v>
                </c:pt>
                <c:pt idx="5682">
                  <c:v>0.5682568256825683</c:v>
                </c:pt>
                <c:pt idx="5683">
                  <c:v>0.56835683568356843</c:v>
                </c:pt>
                <c:pt idx="5684">
                  <c:v>0.56845684568456845</c:v>
                </c:pt>
                <c:pt idx="5685">
                  <c:v>0.56855685568556857</c:v>
                </c:pt>
                <c:pt idx="5686">
                  <c:v>0.5686568656865687</c:v>
                </c:pt>
                <c:pt idx="5687">
                  <c:v>0.56875687568756883</c:v>
                </c:pt>
                <c:pt idx="5688">
                  <c:v>0.56885688568856885</c:v>
                </c:pt>
                <c:pt idx="5689">
                  <c:v>0.56895689568956898</c:v>
                </c:pt>
                <c:pt idx="5690">
                  <c:v>0.5690569056905691</c:v>
                </c:pt>
                <c:pt idx="5691">
                  <c:v>0.56915691569156912</c:v>
                </c:pt>
                <c:pt idx="5692">
                  <c:v>0.56925692569256925</c:v>
                </c:pt>
                <c:pt idx="5693">
                  <c:v>0.56935693569356938</c:v>
                </c:pt>
                <c:pt idx="5694">
                  <c:v>0.56945694569456951</c:v>
                </c:pt>
                <c:pt idx="5695">
                  <c:v>0.56955695569556952</c:v>
                </c:pt>
                <c:pt idx="5696">
                  <c:v>0.56965696569656965</c:v>
                </c:pt>
                <c:pt idx="5697">
                  <c:v>0.56975697569756978</c:v>
                </c:pt>
                <c:pt idx="5698">
                  <c:v>0.56985698569856991</c:v>
                </c:pt>
                <c:pt idx="5699">
                  <c:v>0.56995699569956992</c:v>
                </c:pt>
                <c:pt idx="5700">
                  <c:v>0.57005700570057005</c:v>
                </c:pt>
                <c:pt idx="5701">
                  <c:v>0.57015701570157018</c:v>
                </c:pt>
                <c:pt idx="5702">
                  <c:v>0.57025702570257031</c:v>
                </c:pt>
                <c:pt idx="5703">
                  <c:v>0.57035703570357033</c:v>
                </c:pt>
                <c:pt idx="5704">
                  <c:v>0.57045704570457045</c:v>
                </c:pt>
                <c:pt idx="5705">
                  <c:v>0.57055705570557058</c:v>
                </c:pt>
                <c:pt idx="5706">
                  <c:v>0.57065706570657071</c:v>
                </c:pt>
                <c:pt idx="5707">
                  <c:v>0.57075707570757073</c:v>
                </c:pt>
                <c:pt idx="5708">
                  <c:v>0.57085708570857085</c:v>
                </c:pt>
                <c:pt idx="5709">
                  <c:v>0.57095709570957098</c:v>
                </c:pt>
                <c:pt idx="5710">
                  <c:v>0.57105710571057111</c:v>
                </c:pt>
                <c:pt idx="5711">
                  <c:v>0.57115711571157113</c:v>
                </c:pt>
                <c:pt idx="5712">
                  <c:v>0.57125712571257126</c:v>
                </c:pt>
                <c:pt idx="5713">
                  <c:v>0.57135713571357138</c:v>
                </c:pt>
                <c:pt idx="5714">
                  <c:v>0.57145714571457151</c:v>
                </c:pt>
                <c:pt idx="5715">
                  <c:v>0.57155715571557153</c:v>
                </c:pt>
                <c:pt idx="5716">
                  <c:v>0.57165716571657166</c:v>
                </c:pt>
                <c:pt idx="5717">
                  <c:v>0.57175717571757179</c:v>
                </c:pt>
                <c:pt idx="5718">
                  <c:v>0.57185718571857191</c:v>
                </c:pt>
                <c:pt idx="5719">
                  <c:v>0.57195719571957193</c:v>
                </c:pt>
                <c:pt idx="5720">
                  <c:v>0.57205720572057206</c:v>
                </c:pt>
                <c:pt idx="5721">
                  <c:v>0.57215721572157219</c:v>
                </c:pt>
                <c:pt idx="5722">
                  <c:v>0.57225722572257232</c:v>
                </c:pt>
                <c:pt idx="5723">
                  <c:v>0.57235723572357233</c:v>
                </c:pt>
                <c:pt idx="5724">
                  <c:v>0.57245724572457246</c:v>
                </c:pt>
                <c:pt idx="5725">
                  <c:v>0.57255725572557259</c:v>
                </c:pt>
                <c:pt idx="5726">
                  <c:v>0.57265726572657272</c:v>
                </c:pt>
                <c:pt idx="5727">
                  <c:v>0.57275727572757273</c:v>
                </c:pt>
                <c:pt idx="5728">
                  <c:v>0.57285728572857286</c:v>
                </c:pt>
                <c:pt idx="5729">
                  <c:v>0.57295729572957299</c:v>
                </c:pt>
                <c:pt idx="5730">
                  <c:v>0.57305730573057312</c:v>
                </c:pt>
                <c:pt idx="5731">
                  <c:v>0.57315731573157314</c:v>
                </c:pt>
                <c:pt idx="5732">
                  <c:v>0.57325732573257326</c:v>
                </c:pt>
                <c:pt idx="5733">
                  <c:v>0.57335733573357339</c:v>
                </c:pt>
                <c:pt idx="5734">
                  <c:v>0.57345734573457352</c:v>
                </c:pt>
                <c:pt idx="5735">
                  <c:v>0.57355735573557354</c:v>
                </c:pt>
                <c:pt idx="5736">
                  <c:v>0.57365736573657367</c:v>
                </c:pt>
                <c:pt idx="5737">
                  <c:v>0.57375737573757379</c:v>
                </c:pt>
                <c:pt idx="5738">
                  <c:v>0.57385738573857392</c:v>
                </c:pt>
                <c:pt idx="5739">
                  <c:v>0.57395739573957394</c:v>
                </c:pt>
                <c:pt idx="5740">
                  <c:v>0.57405740574057407</c:v>
                </c:pt>
                <c:pt idx="5741">
                  <c:v>0.5741574157415742</c:v>
                </c:pt>
                <c:pt idx="5742">
                  <c:v>0.57425742574257432</c:v>
                </c:pt>
                <c:pt idx="5743">
                  <c:v>0.57435743574357434</c:v>
                </c:pt>
                <c:pt idx="5744">
                  <c:v>0.57445744574457447</c:v>
                </c:pt>
                <c:pt idx="5745">
                  <c:v>0.5745574557455746</c:v>
                </c:pt>
                <c:pt idx="5746">
                  <c:v>0.57465746574657472</c:v>
                </c:pt>
                <c:pt idx="5747">
                  <c:v>0.57475747574757474</c:v>
                </c:pt>
                <c:pt idx="5748">
                  <c:v>0.57485748574857487</c:v>
                </c:pt>
                <c:pt idx="5749">
                  <c:v>0.574957495749575</c:v>
                </c:pt>
                <c:pt idx="5750">
                  <c:v>0.57505750575057513</c:v>
                </c:pt>
                <c:pt idx="5751">
                  <c:v>0.57515751575157514</c:v>
                </c:pt>
                <c:pt idx="5752">
                  <c:v>0.57525752575257527</c:v>
                </c:pt>
                <c:pt idx="5753">
                  <c:v>0.5753575357535754</c:v>
                </c:pt>
                <c:pt idx="5754">
                  <c:v>0.57545754575457553</c:v>
                </c:pt>
                <c:pt idx="5755">
                  <c:v>0.57555755575557555</c:v>
                </c:pt>
                <c:pt idx="5756">
                  <c:v>0.57565756575657567</c:v>
                </c:pt>
                <c:pt idx="5757">
                  <c:v>0.5757575757575758</c:v>
                </c:pt>
                <c:pt idx="5758">
                  <c:v>0.57585758575857593</c:v>
                </c:pt>
                <c:pt idx="5759">
                  <c:v>0.57595759575957595</c:v>
                </c:pt>
                <c:pt idx="5760">
                  <c:v>0.57605760576057607</c:v>
                </c:pt>
                <c:pt idx="5761">
                  <c:v>0.5761576157615762</c:v>
                </c:pt>
                <c:pt idx="5762">
                  <c:v>0.57625762576257633</c:v>
                </c:pt>
                <c:pt idx="5763">
                  <c:v>0.57635763576357635</c:v>
                </c:pt>
                <c:pt idx="5764">
                  <c:v>0.57645764576457648</c:v>
                </c:pt>
                <c:pt idx="5765">
                  <c:v>0.5765576557655766</c:v>
                </c:pt>
                <c:pt idx="5766">
                  <c:v>0.57665766576657662</c:v>
                </c:pt>
                <c:pt idx="5767">
                  <c:v>0.57675767576757675</c:v>
                </c:pt>
                <c:pt idx="5768">
                  <c:v>0.57685768576857688</c:v>
                </c:pt>
                <c:pt idx="5769">
                  <c:v>0.57695769576957701</c:v>
                </c:pt>
                <c:pt idx="5770">
                  <c:v>0.57705770577057702</c:v>
                </c:pt>
                <c:pt idx="5771">
                  <c:v>0.57715771577157715</c:v>
                </c:pt>
                <c:pt idx="5772">
                  <c:v>0.57725772577257728</c:v>
                </c:pt>
                <c:pt idx="5773">
                  <c:v>0.57735773577357741</c:v>
                </c:pt>
                <c:pt idx="5774">
                  <c:v>0.57745774577457742</c:v>
                </c:pt>
                <c:pt idx="5775">
                  <c:v>0.57755775577557755</c:v>
                </c:pt>
                <c:pt idx="5776">
                  <c:v>0.57765776577657768</c:v>
                </c:pt>
                <c:pt idx="5777">
                  <c:v>0.57775777577757781</c:v>
                </c:pt>
                <c:pt idx="5778">
                  <c:v>0.57785778577857783</c:v>
                </c:pt>
                <c:pt idx="5779">
                  <c:v>0.57795779577957795</c:v>
                </c:pt>
                <c:pt idx="5780">
                  <c:v>0.57805780578057808</c:v>
                </c:pt>
                <c:pt idx="5781">
                  <c:v>0.57815781578157821</c:v>
                </c:pt>
                <c:pt idx="5782">
                  <c:v>0.57825782578257823</c:v>
                </c:pt>
                <c:pt idx="5783">
                  <c:v>0.57835783578357836</c:v>
                </c:pt>
                <c:pt idx="5784">
                  <c:v>0.57845784578457848</c:v>
                </c:pt>
                <c:pt idx="5785">
                  <c:v>0.57855785578557861</c:v>
                </c:pt>
                <c:pt idx="5786">
                  <c:v>0.57865786578657863</c:v>
                </c:pt>
                <c:pt idx="5787">
                  <c:v>0.57875787578757876</c:v>
                </c:pt>
                <c:pt idx="5788">
                  <c:v>0.57885788578857889</c:v>
                </c:pt>
                <c:pt idx="5789">
                  <c:v>0.57895789578957901</c:v>
                </c:pt>
                <c:pt idx="5790">
                  <c:v>0.57905790579057903</c:v>
                </c:pt>
                <c:pt idx="5791">
                  <c:v>0.57915791579157916</c:v>
                </c:pt>
                <c:pt idx="5792">
                  <c:v>0.57925792579257929</c:v>
                </c:pt>
                <c:pt idx="5793">
                  <c:v>0.57935793579357941</c:v>
                </c:pt>
                <c:pt idx="5794">
                  <c:v>0.57945794579457943</c:v>
                </c:pt>
                <c:pt idx="5795">
                  <c:v>0.57955795579557956</c:v>
                </c:pt>
                <c:pt idx="5796">
                  <c:v>0.57965796579657969</c:v>
                </c:pt>
                <c:pt idx="5797">
                  <c:v>0.57975797579757982</c:v>
                </c:pt>
                <c:pt idx="5798">
                  <c:v>0.57985798579857983</c:v>
                </c:pt>
                <c:pt idx="5799">
                  <c:v>0.57995799579957996</c:v>
                </c:pt>
                <c:pt idx="5800">
                  <c:v>0.58005800580058009</c:v>
                </c:pt>
                <c:pt idx="5801">
                  <c:v>0.58015801580158022</c:v>
                </c:pt>
                <c:pt idx="5802">
                  <c:v>0.58025802580258024</c:v>
                </c:pt>
                <c:pt idx="5803">
                  <c:v>0.58035803580358036</c:v>
                </c:pt>
                <c:pt idx="5804">
                  <c:v>0.58045804580458049</c:v>
                </c:pt>
                <c:pt idx="5805">
                  <c:v>0.58055805580558062</c:v>
                </c:pt>
                <c:pt idx="5806">
                  <c:v>0.58065806580658064</c:v>
                </c:pt>
                <c:pt idx="5807">
                  <c:v>0.58075807580758076</c:v>
                </c:pt>
                <c:pt idx="5808">
                  <c:v>0.58085808580858089</c:v>
                </c:pt>
                <c:pt idx="5809">
                  <c:v>0.58095809580958102</c:v>
                </c:pt>
                <c:pt idx="5810">
                  <c:v>0.58105810581058104</c:v>
                </c:pt>
                <c:pt idx="5811">
                  <c:v>0.58115811581158117</c:v>
                </c:pt>
                <c:pt idx="5812">
                  <c:v>0.58125812581258129</c:v>
                </c:pt>
                <c:pt idx="5813">
                  <c:v>0.58135813581358142</c:v>
                </c:pt>
                <c:pt idx="5814">
                  <c:v>0.58145814581458144</c:v>
                </c:pt>
                <c:pt idx="5815">
                  <c:v>0.58155815581558157</c:v>
                </c:pt>
                <c:pt idx="5816">
                  <c:v>0.5816581658165817</c:v>
                </c:pt>
                <c:pt idx="5817">
                  <c:v>0.58175817581758182</c:v>
                </c:pt>
                <c:pt idx="5818">
                  <c:v>0.58185818581858184</c:v>
                </c:pt>
                <c:pt idx="5819">
                  <c:v>0.58195819581958197</c:v>
                </c:pt>
                <c:pt idx="5820">
                  <c:v>0.5820582058205821</c:v>
                </c:pt>
                <c:pt idx="5821">
                  <c:v>0.58215821582158223</c:v>
                </c:pt>
                <c:pt idx="5822">
                  <c:v>0.58225822582258224</c:v>
                </c:pt>
                <c:pt idx="5823">
                  <c:v>0.58235823582358237</c:v>
                </c:pt>
                <c:pt idx="5824">
                  <c:v>0.5824582458245825</c:v>
                </c:pt>
                <c:pt idx="5825">
                  <c:v>0.58255825582558263</c:v>
                </c:pt>
                <c:pt idx="5826">
                  <c:v>0.58265826582658264</c:v>
                </c:pt>
                <c:pt idx="5827">
                  <c:v>0.58275827582758277</c:v>
                </c:pt>
                <c:pt idx="5828">
                  <c:v>0.5828582858285829</c:v>
                </c:pt>
                <c:pt idx="5829">
                  <c:v>0.58295829582958303</c:v>
                </c:pt>
                <c:pt idx="5830">
                  <c:v>0.58305830583058305</c:v>
                </c:pt>
                <c:pt idx="5831">
                  <c:v>0.58315831583158317</c:v>
                </c:pt>
                <c:pt idx="5832">
                  <c:v>0.5832583258325833</c:v>
                </c:pt>
                <c:pt idx="5833">
                  <c:v>0.58335833583358343</c:v>
                </c:pt>
                <c:pt idx="5834">
                  <c:v>0.58345834583458345</c:v>
                </c:pt>
                <c:pt idx="5835">
                  <c:v>0.58355835583558358</c:v>
                </c:pt>
                <c:pt idx="5836">
                  <c:v>0.5836583658365837</c:v>
                </c:pt>
                <c:pt idx="5837">
                  <c:v>0.58375837583758383</c:v>
                </c:pt>
                <c:pt idx="5838">
                  <c:v>0.58385838583858385</c:v>
                </c:pt>
                <c:pt idx="5839">
                  <c:v>0.58395839583958398</c:v>
                </c:pt>
                <c:pt idx="5840">
                  <c:v>0.58405840584058411</c:v>
                </c:pt>
                <c:pt idx="5841">
                  <c:v>0.58415841584158412</c:v>
                </c:pt>
                <c:pt idx="5842">
                  <c:v>0.58425842584258425</c:v>
                </c:pt>
                <c:pt idx="5843">
                  <c:v>0.58435843584358438</c:v>
                </c:pt>
                <c:pt idx="5844">
                  <c:v>0.58445844584458451</c:v>
                </c:pt>
                <c:pt idx="5845">
                  <c:v>0.58455845584558452</c:v>
                </c:pt>
                <c:pt idx="5846">
                  <c:v>0.58465846584658465</c:v>
                </c:pt>
                <c:pt idx="5847">
                  <c:v>0.58475847584758478</c:v>
                </c:pt>
                <c:pt idx="5848">
                  <c:v>0.58485848584858491</c:v>
                </c:pt>
                <c:pt idx="5849">
                  <c:v>0.58495849584958493</c:v>
                </c:pt>
                <c:pt idx="5850">
                  <c:v>0.58505850585058505</c:v>
                </c:pt>
                <c:pt idx="5851">
                  <c:v>0.58515851585158518</c:v>
                </c:pt>
                <c:pt idx="5852">
                  <c:v>0.58525852585258531</c:v>
                </c:pt>
                <c:pt idx="5853">
                  <c:v>0.58535853585358533</c:v>
                </c:pt>
                <c:pt idx="5854">
                  <c:v>0.58545854585458545</c:v>
                </c:pt>
                <c:pt idx="5855">
                  <c:v>0.58555855585558558</c:v>
                </c:pt>
                <c:pt idx="5856">
                  <c:v>0.58565856585658571</c:v>
                </c:pt>
                <c:pt idx="5857">
                  <c:v>0.58575857585758573</c:v>
                </c:pt>
                <c:pt idx="5858">
                  <c:v>0.58585858585858586</c:v>
                </c:pt>
                <c:pt idx="5859">
                  <c:v>0.58595859585958598</c:v>
                </c:pt>
                <c:pt idx="5860">
                  <c:v>0.58605860586058611</c:v>
                </c:pt>
                <c:pt idx="5861">
                  <c:v>0.58615861586158613</c:v>
                </c:pt>
                <c:pt idx="5862">
                  <c:v>0.58625862586258626</c:v>
                </c:pt>
                <c:pt idx="5863">
                  <c:v>0.58635863586358639</c:v>
                </c:pt>
                <c:pt idx="5864">
                  <c:v>0.58645864586458651</c:v>
                </c:pt>
                <c:pt idx="5865">
                  <c:v>0.58655865586558653</c:v>
                </c:pt>
                <c:pt idx="5866">
                  <c:v>0.58665866586658666</c:v>
                </c:pt>
                <c:pt idx="5867">
                  <c:v>0.58675867586758679</c:v>
                </c:pt>
                <c:pt idx="5868">
                  <c:v>0.58685868586858692</c:v>
                </c:pt>
                <c:pt idx="5869">
                  <c:v>0.58695869586958693</c:v>
                </c:pt>
                <c:pt idx="5870">
                  <c:v>0.58705870587058706</c:v>
                </c:pt>
                <c:pt idx="5871">
                  <c:v>0.58715871587158719</c:v>
                </c:pt>
                <c:pt idx="5872">
                  <c:v>0.58725872587258732</c:v>
                </c:pt>
                <c:pt idx="5873">
                  <c:v>0.58735873587358733</c:v>
                </c:pt>
                <c:pt idx="5874">
                  <c:v>0.58745874587458746</c:v>
                </c:pt>
                <c:pt idx="5875">
                  <c:v>0.58755875587558759</c:v>
                </c:pt>
                <c:pt idx="5876">
                  <c:v>0.58765876587658772</c:v>
                </c:pt>
                <c:pt idx="5877">
                  <c:v>0.58775877587758774</c:v>
                </c:pt>
                <c:pt idx="5878">
                  <c:v>0.58785878587858786</c:v>
                </c:pt>
                <c:pt idx="5879">
                  <c:v>0.58795879587958799</c:v>
                </c:pt>
                <c:pt idx="5880">
                  <c:v>0.58805880588058812</c:v>
                </c:pt>
                <c:pt idx="5881">
                  <c:v>0.58815881588158814</c:v>
                </c:pt>
                <c:pt idx="5882">
                  <c:v>0.58825882588258827</c:v>
                </c:pt>
                <c:pt idx="5883">
                  <c:v>0.58835883588358839</c:v>
                </c:pt>
                <c:pt idx="5884">
                  <c:v>0.58845884588458852</c:v>
                </c:pt>
                <c:pt idx="5885">
                  <c:v>0.58855885588558854</c:v>
                </c:pt>
                <c:pt idx="5886">
                  <c:v>0.58865886588658867</c:v>
                </c:pt>
                <c:pt idx="5887">
                  <c:v>0.5887588758875888</c:v>
                </c:pt>
                <c:pt idx="5888">
                  <c:v>0.58885888588858892</c:v>
                </c:pt>
                <c:pt idx="5889">
                  <c:v>0.58895889588958894</c:v>
                </c:pt>
                <c:pt idx="5890">
                  <c:v>0.58905890589058907</c:v>
                </c:pt>
                <c:pt idx="5891">
                  <c:v>0.5891589158915892</c:v>
                </c:pt>
                <c:pt idx="5892">
                  <c:v>0.58925892589258932</c:v>
                </c:pt>
                <c:pt idx="5893">
                  <c:v>0.58935893589358934</c:v>
                </c:pt>
                <c:pt idx="5894">
                  <c:v>0.58945894589458947</c:v>
                </c:pt>
                <c:pt idx="5895">
                  <c:v>0.5895589558955896</c:v>
                </c:pt>
                <c:pt idx="5896">
                  <c:v>0.58965896589658973</c:v>
                </c:pt>
                <c:pt idx="5897">
                  <c:v>0.58975897589758974</c:v>
                </c:pt>
                <c:pt idx="5898">
                  <c:v>0.58985898589858987</c:v>
                </c:pt>
                <c:pt idx="5899">
                  <c:v>0.58995899589959</c:v>
                </c:pt>
                <c:pt idx="5900">
                  <c:v>0.59005900590059013</c:v>
                </c:pt>
                <c:pt idx="5901">
                  <c:v>0.59015901590159014</c:v>
                </c:pt>
                <c:pt idx="5902">
                  <c:v>0.59025902590259027</c:v>
                </c:pt>
                <c:pt idx="5903">
                  <c:v>0.5903590359035904</c:v>
                </c:pt>
                <c:pt idx="5904">
                  <c:v>0.59045904590459053</c:v>
                </c:pt>
                <c:pt idx="5905">
                  <c:v>0.59055905590559055</c:v>
                </c:pt>
                <c:pt idx="5906">
                  <c:v>0.59065906590659067</c:v>
                </c:pt>
                <c:pt idx="5907">
                  <c:v>0.5907590759075908</c:v>
                </c:pt>
                <c:pt idx="5908">
                  <c:v>0.59085908590859093</c:v>
                </c:pt>
                <c:pt idx="5909">
                  <c:v>0.59095909590959095</c:v>
                </c:pt>
                <c:pt idx="5910">
                  <c:v>0.59105910591059108</c:v>
                </c:pt>
                <c:pt idx="5911">
                  <c:v>0.5911591159115912</c:v>
                </c:pt>
                <c:pt idx="5912">
                  <c:v>0.59125912591259133</c:v>
                </c:pt>
                <c:pt idx="5913">
                  <c:v>0.59135913591359135</c:v>
                </c:pt>
                <c:pt idx="5914">
                  <c:v>0.59145914591459148</c:v>
                </c:pt>
                <c:pt idx="5915">
                  <c:v>0.59155915591559161</c:v>
                </c:pt>
                <c:pt idx="5916">
                  <c:v>0.59165916591659173</c:v>
                </c:pt>
                <c:pt idx="5917">
                  <c:v>0.59175917591759175</c:v>
                </c:pt>
                <c:pt idx="5918">
                  <c:v>0.59185918591859188</c:v>
                </c:pt>
                <c:pt idx="5919">
                  <c:v>0.59195919591959201</c:v>
                </c:pt>
                <c:pt idx="5920">
                  <c:v>0.59205920592059202</c:v>
                </c:pt>
                <c:pt idx="5921">
                  <c:v>0.59215921592159215</c:v>
                </c:pt>
                <c:pt idx="5922">
                  <c:v>0.59225922592259228</c:v>
                </c:pt>
                <c:pt idx="5923">
                  <c:v>0.59235923592359241</c:v>
                </c:pt>
                <c:pt idx="5924">
                  <c:v>0.59245924592459243</c:v>
                </c:pt>
                <c:pt idx="5925">
                  <c:v>0.59255925592559255</c:v>
                </c:pt>
                <c:pt idx="5926">
                  <c:v>0.59265926592659268</c:v>
                </c:pt>
                <c:pt idx="5927">
                  <c:v>0.59275927592759281</c:v>
                </c:pt>
                <c:pt idx="5928">
                  <c:v>0.59285928592859283</c:v>
                </c:pt>
                <c:pt idx="5929">
                  <c:v>0.59295929592959296</c:v>
                </c:pt>
                <c:pt idx="5930">
                  <c:v>0.59305930593059308</c:v>
                </c:pt>
                <c:pt idx="5931">
                  <c:v>0.59315931593159321</c:v>
                </c:pt>
                <c:pt idx="5932">
                  <c:v>0.59325932593259323</c:v>
                </c:pt>
                <c:pt idx="5933">
                  <c:v>0.59335933593359336</c:v>
                </c:pt>
                <c:pt idx="5934">
                  <c:v>0.59345934593459349</c:v>
                </c:pt>
                <c:pt idx="5935">
                  <c:v>0.59355935593559361</c:v>
                </c:pt>
                <c:pt idx="5936">
                  <c:v>0.59365936593659363</c:v>
                </c:pt>
                <c:pt idx="5937">
                  <c:v>0.59375937593759376</c:v>
                </c:pt>
                <c:pt idx="5938">
                  <c:v>0.59385938593859389</c:v>
                </c:pt>
                <c:pt idx="5939">
                  <c:v>0.59395939593959401</c:v>
                </c:pt>
                <c:pt idx="5940">
                  <c:v>0.59405940594059403</c:v>
                </c:pt>
                <c:pt idx="5941">
                  <c:v>0.59415941594159416</c:v>
                </c:pt>
                <c:pt idx="5942">
                  <c:v>0.59425942594259429</c:v>
                </c:pt>
                <c:pt idx="5943">
                  <c:v>0.59435943594359442</c:v>
                </c:pt>
                <c:pt idx="5944">
                  <c:v>0.59445944594459443</c:v>
                </c:pt>
                <c:pt idx="5945">
                  <c:v>0.59455945594559456</c:v>
                </c:pt>
                <c:pt idx="5946">
                  <c:v>0.59465946594659469</c:v>
                </c:pt>
                <c:pt idx="5947">
                  <c:v>0.59475947594759482</c:v>
                </c:pt>
                <c:pt idx="5948">
                  <c:v>0.59485948594859483</c:v>
                </c:pt>
                <c:pt idx="5949">
                  <c:v>0.59495949594959496</c:v>
                </c:pt>
                <c:pt idx="5950">
                  <c:v>0.59505950595059509</c:v>
                </c:pt>
                <c:pt idx="5951">
                  <c:v>0.59515951595159522</c:v>
                </c:pt>
                <c:pt idx="5952">
                  <c:v>0.59525952595259524</c:v>
                </c:pt>
                <c:pt idx="5953">
                  <c:v>0.59535953595359536</c:v>
                </c:pt>
                <c:pt idx="5954">
                  <c:v>0.59545954595459549</c:v>
                </c:pt>
                <c:pt idx="5955">
                  <c:v>0.59555955595559562</c:v>
                </c:pt>
                <c:pt idx="5956">
                  <c:v>0.59565956595659564</c:v>
                </c:pt>
                <c:pt idx="5957">
                  <c:v>0.59575957595759577</c:v>
                </c:pt>
                <c:pt idx="5958">
                  <c:v>0.59585958595859589</c:v>
                </c:pt>
                <c:pt idx="5959">
                  <c:v>0.59595959595959602</c:v>
                </c:pt>
                <c:pt idx="5960">
                  <c:v>0.59605960596059604</c:v>
                </c:pt>
                <c:pt idx="5961">
                  <c:v>0.59615961596159617</c:v>
                </c:pt>
                <c:pt idx="5962">
                  <c:v>0.5962596259625963</c:v>
                </c:pt>
                <c:pt idx="5963">
                  <c:v>0.59635963596359642</c:v>
                </c:pt>
                <c:pt idx="5964">
                  <c:v>0.59645964596459644</c:v>
                </c:pt>
                <c:pt idx="5965">
                  <c:v>0.59655965596559657</c:v>
                </c:pt>
                <c:pt idx="5966">
                  <c:v>0.5966596659665967</c:v>
                </c:pt>
                <c:pt idx="5967">
                  <c:v>0.59675967596759683</c:v>
                </c:pt>
                <c:pt idx="5968">
                  <c:v>0.59685968596859684</c:v>
                </c:pt>
                <c:pt idx="5969">
                  <c:v>0.59695969596959697</c:v>
                </c:pt>
                <c:pt idx="5970">
                  <c:v>0.5970597059705971</c:v>
                </c:pt>
                <c:pt idx="5971">
                  <c:v>0.59715971597159723</c:v>
                </c:pt>
                <c:pt idx="5972">
                  <c:v>0.59725972597259724</c:v>
                </c:pt>
                <c:pt idx="5973">
                  <c:v>0.59735973597359737</c:v>
                </c:pt>
                <c:pt idx="5974">
                  <c:v>0.5974597459745975</c:v>
                </c:pt>
                <c:pt idx="5975">
                  <c:v>0.59755975597559763</c:v>
                </c:pt>
                <c:pt idx="5976">
                  <c:v>0.59765976597659765</c:v>
                </c:pt>
                <c:pt idx="5977">
                  <c:v>0.59775977597759777</c:v>
                </c:pt>
                <c:pt idx="5978">
                  <c:v>0.5978597859785979</c:v>
                </c:pt>
                <c:pt idx="5979">
                  <c:v>0.59795979597959803</c:v>
                </c:pt>
                <c:pt idx="5980">
                  <c:v>0.59805980598059805</c:v>
                </c:pt>
                <c:pt idx="5981">
                  <c:v>0.59815981598159818</c:v>
                </c:pt>
                <c:pt idx="5982">
                  <c:v>0.5982598259825983</c:v>
                </c:pt>
                <c:pt idx="5983">
                  <c:v>0.59835983598359843</c:v>
                </c:pt>
                <c:pt idx="5984">
                  <c:v>0.59845984598459845</c:v>
                </c:pt>
                <c:pt idx="5985">
                  <c:v>0.59855985598559858</c:v>
                </c:pt>
                <c:pt idx="5986">
                  <c:v>0.5986598659865987</c:v>
                </c:pt>
                <c:pt idx="5987">
                  <c:v>0.59875987598759883</c:v>
                </c:pt>
                <c:pt idx="5988">
                  <c:v>0.59885988598859885</c:v>
                </c:pt>
                <c:pt idx="5989">
                  <c:v>0.59895989598959898</c:v>
                </c:pt>
                <c:pt idx="5990">
                  <c:v>0.59905990599059911</c:v>
                </c:pt>
                <c:pt idx="5991">
                  <c:v>0.59915991599159923</c:v>
                </c:pt>
                <c:pt idx="5992">
                  <c:v>0.59925992599259925</c:v>
                </c:pt>
                <c:pt idx="5993">
                  <c:v>0.59935993599359938</c:v>
                </c:pt>
                <c:pt idx="5994">
                  <c:v>0.59945994599459951</c:v>
                </c:pt>
                <c:pt idx="5995">
                  <c:v>0.59955995599559953</c:v>
                </c:pt>
                <c:pt idx="5996">
                  <c:v>0.59965996599659965</c:v>
                </c:pt>
                <c:pt idx="5997">
                  <c:v>0.59975997599759978</c:v>
                </c:pt>
                <c:pt idx="5998">
                  <c:v>0.59985998599859991</c:v>
                </c:pt>
                <c:pt idx="5999">
                  <c:v>0.59995999599959993</c:v>
                </c:pt>
                <c:pt idx="6000">
                  <c:v>0.60006000600060005</c:v>
                </c:pt>
                <c:pt idx="6001">
                  <c:v>0.60016001600160018</c:v>
                </c:pt>
                <c:pt idx="6002">
                  <c:v>0.60026002600260031</c:v>
                </c:pt>
                <c:pt idx="6003">
                  <c:v>0.60036003600360033</c:v>
                </c:pt>
                <c:pt idx="6004">
                  <c:v>0.60046004600460046</c:v>
                </c:pt>
                <c:pt idx="6005">
                  <c:v>0.60056005600560058</c:v>
                </c:pt>
                <c:pt idx="6006">
                  <c:v>0.60066006600660071</c:v>
                </c:pt>
                <c:pt idx="6007">
                  <c:v>0.60076007600760073</c:v>
                </c:pt>
                <c:pt idx="6008">
                  <c:v>0.60086008600860086</c:v>
                </c:pt>
                <c:pt idx="6009">
                  <c:v>0.60096009600960099</c:v>
                </c:pt>
                <c:pt idx="6010">
                  <c:v>0.60106010601060111</c:v>
                </c:pt>
                <c:pt idx="6011">
                  <c:v>0.60116011601160113</c:v>
                </c:pt>
                <c:pt idx="6012">
                  <c:v>0.60126012601260126</c:v>
                </c:pt>
                <c:pt idx="6013">
                  <c:v>0.60136013601360139</c:v>
                </c:pt>
                <c:pt idx="6014">
                  <c:v>0.60146014601460152</c:v>
                </c:pt>
                <c:pt idx="6015">
                  <c:v>0.60156015601560153</c:v>
                </c:pt>
                <c:pt idx="6016">
                  <c:v>0.60166016601660166</c:v>
                </c:pt>
                <c:pt idx="6017">
                  <c:v>0.60176017601760179</c:v>
                </c:pt>
                <c:pt idx="6018">
                  <c:v>0.60186018601860192</c:v>
                </c:pt>
                <c:pt idx="6019">
                  <c:v>0.60196019601960193</c:v>
                </c:pt>
                <c:pt idx="6020">
                  <c:v>0.60206020602060206</c:v>
                </c:pt>
                <c:pt idx="6021">
                  <c:v>0.60216021602160219</c:v>
                </c:pt>
                <c:pt idx="6022">
                  <c:v>0.60226022602260232</c:v>
                </c:pt>
                <c:pt idx="6023">
                  <c:v>0.60236023602360234</c:v>
                </c:pt>
                <c:pt idx="6024">
                  <c:v>0.60246024602460246</c:v>
                </c:pt>
                <c:pt idx="6025">
                  <c:v>0.60256025602560259</c:v>
                </c:pt>
                <c:pt idx="6026">
                  <c:v>0.60266026602660272</c:v>
                </c:pt>
                <c:pt idx="6027">
                  <c:v>0.60276027602760274</c:v>
                </c:pt>
                <c:pt idx="6028">
                  <c:v>0.60286028602860287</c:v>
                </c:pt>
                <c:pt idx="6029">
                  <c:v>0.60296029602960299</c:v>
                </c:pt>
                <c:pt idx="6030">
                  <c:v>0.60306030603060312</c:v>
                </c:pt>
                <c:pt idx="6031">
                  <c:v>0.60316031603160314</c:v>
                </c:pt>
                <c:pt idx="6032">
                  <c:v>0.60326032603260327</c:v>
                </c:pt>
                <c:pt idx="6033">
                  <c:v>0.60336033603360339</c:v>
                </c:pt>
                <c:pt idx="6034">
                  <c:v>0.60346034603460352</c:v>
                </c:pt>
                <c:pt idx="6035">
                  <c:v>0.60356035603560354</c:v>
                </c:pt>
                <c:pt idx="6036">
                  <c:v>0.60366036603660367</c:v>
                </c:pt>
                <c:pt idx="6037">
                  <c:v>0.6037603760376038</c:v>
                </c:pt>
                <c:pt idx="6038">
                  <c:v>0.60386038603860392</c:v>
                </c:pt>
                <c:pt idx="6039">
                  <c:v>0.60396039603960394</c:v>
                </c:pt>
                <c:pt idx="6040">
                  <c:v>0.60406040604060407</c:v>
                </c:pt>
                <c:pt idx="6041">
                  <c:v>0.6041604160416042</c:v>
                </c:pt>
                <c:pt idx="6042">
                  <c:v>0.60426042604260433</c:v>
                </c:pt>
                <c:pt idx="6043">
                  <c:v>0.60436043604360434</c:v>
                </c:pt>
                <c:pt idx="6044">
                  <c:v>0.60446044604460447</c:v>
                </c:pt>
                <c:pt idx="6045">
                  <c:v>0.6045604560456046</c:v>
                </c:pt>
                <c:pt idx="6046">
                  <c:v>0.60466046604660473</c:v>
                </c:pt>
                <c:pt idx="6047">
                  <c:v>0.60476047604760474</c:v>
                </c:pt>
                <c:pt idx="6048">
                  <c:v>0.60486048604860487</c:v>
                </c:pt>
                <c:pt idx="6049">
                  <c:v>0.604960496049605</c:v>
                </c:pt>
                <c:pt idx="6050">
                  <c:v>0.60506050605060513</c:v>
                </c:pt>
                <c:pt idx="6051">
                  <c:v>0.60516051605160515</c:v>
                </c:pt>
                <c:pt idx="6052">
                  <c:v>0.60526052605260527</c:v>
                </c:pt>
                <c:pt idx="6053">
                  <c:v>0.6053605360536054</c:v>
                </c:pt>
                <c:pt idx="6054">
                  <c:v>0.60546054605460553</c:v>
                </c:pt>
                <c:pt idx="6055">
                  <c:v>0.60556055605560555</c:v>
                </c:pt>
                <c:pt idx="6056">
                  <c:v>0.60566056605660568</c:v>
                </c:pt>
                <c:pt idx="6057">
                  <c:v>0.6057605760576058</c:v>
                </c:pt>
                <c:pt idx="6058">
                  <c:v>0.60586058605860593</c:v>
                </c:pt>
                <c:pt idx="6059">
                  <c:v>0.60596059605960595</c:v>
                </c:pt>
                <c:pt idx="6060">
                  <c:v>0.60606060606060608</c:v>
                </c:pt>
                <c:pt idx="6061">
                  <c:v>0.60616061606160621</c:v>
                </c:pt>
                <c:pt idx="6062">
                  <c:v>0.60626062606260633</c:v>
                </c:pt>
                <c:pt idx="6063">
                  <c:v>0.60636063606360635</c:v>
                </c:pt>
                <c:pt idx="6064">
                  <c:v>0.60646064606460648</c:v>
                </c:pt>
                <c:pt idx="6065">
                  <c:v>0.60656065606560661</c:v>
                </c:pt>
                <c:pt idx="6066">
                  <c:v>0.60666066606660674</c:v>
                </c:pt>
                <c:pt idx="6067">
                  <c:v>0.60676067606760675</c:v>
                </c:pt>
                <c:pt idx="6068">
                  <c:v>0.60686068606860688</c:v>
                </c:pt>
                <c:pt idx="6069">
                  <c:v>0.60696069606960701</c:v>
                </c:pt>
                <c:pt idx="6070">
                  <c:v>0.60706070607060703</c:v>
                </c:pt>
                <c:pt idx="6071">
                  <c:v>0.60716071607160715</c:v>
                </c:pt>
                <c:pt idx="6072">
                  <c:v>0.60726072607260728</c:v>
                </c:pt>
                <c:pt idx="6073">
                  <c:v>0.60736073607360741</c:v>
                </c:pt>
                <c:pt idx="6074">
                  <c:v>0.60746074607460743</c:v>
                </c:pt>
                <c:pt idx="6075">
                  <c:v>0.60756075607560756</c:v>
                </c:pt>
                <c:pt idx="6076">
                  <c:v>0.60766076607660768</c:v>
                </c:pt>
                <c:pt idx="6077">
                  <c:v>0.60776077607760781</c:v>
                </c:pt>
                <c:pt idx="6078">
                  <c:v>0.60786078607860783</c:v>
                </c:pt>
                <c:pt idx="6079">
                  <c:v>0.60796079607960796</c:v>
                </c:pt>
                <c:pt idx="6080">
                  <c:v>0.60806080608060809</c:v>
                </c:pt>
                <c:pt idx="6081">
                  <c:v>0.60816081608160821</c:v>
                </c:pt>
                <c:pt idx="6082">
                  <c:v>0.60826082608260823</c:v>
                </c:pt>
                <c:pt idx="6083">
                  <c:v>0.60836083608360836</c:v>
                </c:pt>
                <c:pt idx="6084">
                  <c:v>0.60846084608460849</c:v>
                </c:pt>
                <c:pt idx="6085">
                  <c:v>0.60856085608560861</c:v>
                </c:pt>
                <c:pt idx="6086">
                  <c:v>0.60866086608660863</c:v>
                </c:pt>
                <c:pt idx="6087">
                  <c:v>0.60876087608760876</c:v>
                </c:pt>
                <c:pt idx="6088">
                  <c:v>0.60886088608860889</c:v>
                </c:pt>
                <c:pt idx="6089">
                  <c:v>0.60896089608960902</c:v>
                </c:pt>
                <c:pt idx="6090">
                  <c:v>0.60906090609060903</c:v>
                </c:pt>
                <c:pt idx="6091">
                  <c:v>0.60916091609160916</c:v>
                </c:pt>
                <c:pt idx="6092">
                  <c:v>0.60926092609260929</c:v>
                </c:pt>
                <c:pt idx="6093">
                  <c:v>0.60936093609360942</c:v>
                </c:pt>
                <c:pt idx="6094">
                  <c:v>0.60946094609460943</c:v>
                </c:pt>
                <c:pt idx="6095">
                  <c:v>0.60956095609560956</c:v>
                </c:pt>
                <c:pt idx="6096">
                  <c:v>0.60966096609660969</c:v>
                </c:pt>
                <c:pt idx="6097">
                  <c:v>0.60976097609760982</c:v>
                </c:pt>
                <c:pt idx="6098">
                  <c:v>0.60986098609860984</c:v>
                </c:pt>
                <c:pt idx="6099">
                  <c:v>0.60996099609960996</c:v>
                </c:pt>
                <c:pt idx="6100">
                  <c:v>0.61006100610061009</c:v>
                </c:pt>
                <c:pt idx="6101">
                  <c:v>0.61016101610161022</c:v>
                </c:pt>
                <c:pt idx="6102">
                  <c:v>0.61026102610261024</c:v>
                </c:pt>
                <c:pt idx="6103">
                  <c:v>0.61036103610361037</c:v>
                </c:pt>
                <c:pt idx="6104">
                  <c:v>0.61046104610461049</c:v>
                </c:pt>
                <c:pt idx="6105">
                  <c:v>0.61056105610561062</c:v>
                </c:pt>
                <c:pt idx="6106">
                  <c:v>0.61066106610661064</c:v>
                </c:pt>
                <c:pt idx="6107">
                  <c:v>0.61076107610761077</c:v>
                </c:pt>
                <c:pt idx="6108">
                  <c:v>0.6108610861086109</c:v>
                </c:pt>
                <c:pt idx="6109">
                  <c:v>0.61096109610961102</c:v>
                </c:pt>
                <c:pt idx="6110">
                  <c:v>0.61106110611061104</c:v>
                </c:pt>
                <c:pt idx="6111">
                  <c:v>0.61116111611161117</c:v>
                </c:pt>
                <c:pt idx="6112">
                  <c:v>0.6112611261126113</c:v>
                </c:pt>
                <c:pt idx="6113">
                  <c:v>0.61136113611361143</c:v>
                </c:pt>
                <c:pt idx="6114">
                  <c:v>0.61146114611461144</c:v>
                </c:pt>
                <c:pt idx="6115">
                  <c:v>0.61156115611561157</c:v>
                </c:pt>
                <c:pt idx="6116">
                  <c:v>0.6116611661166117</c:v>
                </c:pt>
                <c:pt idx="6117">
                  <c:v>0.61176117611761183</c:v>
                </c:pt>
                <c:pt idx="6118">
                  <c:v>0.61186118611861184</c:v>
                </c:pt>
                <c:pt idx="6119">
                  <c:v>0.61196119611961197</c:v>
                </c:pt>
                <c:pt idx="6120">
                  <c:v>0.6120612061206121</c:v>
                </c:pt>
                <c:pt idx="6121">
                  <c:v>0.61216121612161223</c:v>
                </c:pt>
                <c:pt idx="6122">
                  <c:v>0.61226122612261225</c:v>
                </c:pt>
                <c:pt idx="6123">
                  <c:v>0.61236123612361237</c:v>
                </c:pt>
                <c:pt idx="6124">
                  <c:v>0.6124612461246125</c:v>
                </c:pt>
                <c:pt idx="6125">
                  <c:v>0.61256125612561263</c:v>
                </c:pt>
                <c:pt idx="6126">
                  <c:v>0.61266126612661265</c:v>
                </c:pt>
                <c:pt idx="6127">
                  <c:v>0.61276127612761278</c:v>
                </c:pt>
                <c:pt idx="6128">
                  <c:v>0.6128612861286129</c:v>
                </c:pt>
                <c:pt idx="6129">
                  <c:v>0.61296129612961303</c:v>
                </c:pt>
                <c:pt idx="6130">
                  <c:v>0.61306130613061305</c:v>
                </c:pt>
                <c:pt idx="6131">
                  <c:v>0.61316131613161318</c:v>
                </c:pt>
                <c:pt idx="6132">
                  <c:v>0.6132613261326133</c:v>
                </c:pt>
                <c:pt idx="6133">
                  <c:v>0.61336133613361343</c:v>
                </c:pt>
                <c:pt idx="6134">
                  <c:v>0.61346134613461345</c:v>
                </c:pt>
                <c:pt idx="6135">
                  <c:v>0.61356135613561358</c:v>
                </c:pt>
                <c:pt idx="6136">
                  <c:v>0.61366136613661371</c:v>
                </c:pt>
                <c:pt idx="6137">
                  <c:v>0.61376137613761383</c:v>
                </c:pt>
                <c:pt idx="6138">
                  <c:v>0.61386138613861385</c:v>
                </c:pt>
                <c:pt idx="6139">
                  <c:v>0.61396139613961398</c:v>
                </c:pt>
                <c:pt idx="6140">
                  <c:v>0.61406140614061411</c:v>
                </c:pt>
                <c:pt idx="6141">
                  <c:v>0.61416141614161424</c:v>
                </c:pt>
                <c:pt idx="6142">
                  <c:v>0.61426142614261425</c:v>
                </c:pt>
                <c:pt idx="6143">
                  <c:v>0.61436143614361438</c:v>
                </c:pt>
                <c:pt idx="6144">
                  <c:v>0.61446144614461451</c:v>
                </c:pt>
                <c:pt idx="6145">
                  <c:v>0.61456145614561453</c:v>
                </c:pt>
                <c:pt idx="6146">
                  <c:v>0.61466146614661465</c:v>
                </c:pt>
                <c:pt idx="6147">
                  <c:v>0.61476147614761478</c:v>
                </c:pt>
                <c:pt idx="6148">
                  <c:v>0.61486148614861491</c:v>
                </c:pt>
                <c:pt idx="6149">
                  <c:v>0.61496149614961493</c:v>
                </c:pt>
                <c:pt idx="6150">
                  <c:v>0.61506150615061506</c:v>
                </c:pt>
                <c:pt idx="6151">
                  <c:v>0.61516151615161518</c:v>
                </c:pt>
                <c:pt idx="6152">
                  <c:v>0.61526152615261531</c:v>
                </c:pt>
                <c:pt idx="6153">
                  <c:v>0.61536153615361533</c:v>
                </c:pt>
                <c:pt idx="6154">
                  <c:v>0.61546154615461546</c:v>
                </c:pt>
                <c:pt idx="6155">
                  <c:v>0.61556155615561559</c:v>
                </c:pt>
                <c:pt idx="6156">
                  <c:v>0.61566156615661571</c:v>
                </c:pt>
                <c:pt idx="6157">
                  <c:v>0.61576157615761573</c:v>
                </c:pt>
                <c:pt idx="6158">
                  <c:v>0.61586158615861586</c:v>
                </c:pt>
                <c:pt idx="6159">
                  <c:v>0.61596159615961599</c:v>
                </c:pt>
                <c:pt idx="6160">
                  <c:v>0.61606160616061612</c:v>
                </c:pt>
                <c:pt idx="6161">
                  <c:v>0.61616161616161613</c:v>
                </c:pt>
                <c:pt idx="6162">
                  <c:v>0.61626162616261626</c:v>
                </c:pt>
                <c:pt idx="6163">
                  <c:v>0.61636163616361639</c:v>
                </c:pt>
                <c:pt idx="6164">
                  <c:v>0.61646164616461652</c:v>
                </c:pt>
                <c:pt idx="6165">
                  <c:v>0.61656165616561653</c:v>
                </c:pt>
                <c:pt idx="6166">
                  <c:v>0.61666166616661666</c:v>
                </c:pt>
                <c:pt idx="6167">
                  <c:v>0.61676167616761679</c:v>
                </c:pt>
                <c:pt idx="6168">
                  <c:v>0.61686168616861692</c:v>
                </c:pt>
                <c:pt idx="6169">
                  <c:v>0.61696169616961694</c:v>
                </c:pt>
                <c:pt idx="6170">
                  <c:v>0.61706170617061706</c:v>
                </c:pt>
                <c:pt idx="6171">
                  <c:v>0.61716171617161719</c:v>
                </c:pt>
                <c:pt idx="6172">
                  <c:v>0.61726172617261732</c:v>
                </c:pt>
                <c:pt idx="6173">
                  <c:v>0.61736173617361734</c:v>
                </c:pt>
                <c:pt idx="6174">
                  <c:v>0.61746174617461747</c:v>
                </c:pt>
                <c:pt idx="6175">
                  <c:v>0.61756175617561759</c:v>
                </c:pt>
                <c:pt idx="6176">
                  <c:v>0.61766176617661772</c:v>
                </c:pt>
                <c:pt idx="6177">
                  <c:v>0.61776177617761774</c:v>
                </c:pt>
                <c:pt idx="6178">
                  <c:v>0.61786178617861787</c:v>
                </c:pt>
                <c:pt idx="6179">
                  <c:v>0.61796179617961799</c:v>
                </c:pt>
                <c:pt idx="6180">
                  <c:v>0.61806180618061812</c:v>
                </c:pt>
                <c:pt idx="6181">
                  <c:v>0.61816181618161814</c:v>
                </c:pt>
                <c:pt idx="6182">
                  <c:v>0.61826182618261827</c:v>
                </c:pt>
                <c:pt idx="6183">
                  <c:v>0.6183618361836184</c:v>
                </c:pt>
                <c:pt idx="6184">
                  <c:v>0.61846184618461852</c:v>
                </c:pt>
                <c:pt idx="6185">
                  <c:v>0.61856185618561854</c:v>
                </c:pt>
                <c:pt idx="6186">
                  <c:v>0.61866186618661867</c:v>
                </c:pt>
                <c:pt idx="6187">
                  <c:v>0.6187618761876188</c:v>
                </c:pt>
                <c:pt idx="6188">
                  <c:v>0.61886188618861893</c:v>
                </c:pt>
                <c:pt idx="6189">
                  <c:v>0.61896189618961894</c:v>
                </c:pt>
                <c:pt idx="6190">
                  <c:v>0.61906190619061907</c:v>
                </c:pt>
                <c:pt idx="6191">
                  <c:v>0.6191619161916192</c:v>
                </c:pt>
                <c:pt idx="6192">
                  <c:v>0.61926192619261933</c:v>
                </c:pt>
                <c:pt idx="6193">
                  <c:v>0.61936193619361934</c:v>
                </c:pt>
                <c:pt idx="6194">
                  <c:v>0.61946194619461947</c:v>
                </c:pt>
                <c:pt idx="6195">
                  <c:v>0.6195619561956196</c:v>
                </c:pt>
                <c:pt idx="6196">
                  <c:v>0.61966196619661973</c:v>
                </c:pt>
                <c:pt idx="6197">
                  <c:v>0.61976197619761975</c:v>
                </c:pt>
                <c:pt idx="6198">
                  <c:v>0.61986198619861987</c:v>
                </c:pt>
                <c:pt idx="6199">
                  <c:v>0.61996199619962</c:v>
                </c:pt>
                <c:pt idx="6200">
                  <c:v>0.62006200620062013</c:v>
                </c:pt>
                <c:pt idx="6201">
                  <c:v>0.62016201620162015</c:v>
                </c:pt>
                <c:pt idx="6202">
                  <c:v>0.62026202620262028</c:v>
                </c:pt>
                <c:pt idx="6203">
                  <c:v>0.6203620362036204</c:v>
                </c:pt>
                <c:pt idx="6204">
                  <c:v>0.62046204620462053</c:v>
                </c:pt>
                <c:pt idx="6205">
                  <c:v>0.62056205620562055</c:v>
                </c:pt>
                <c:pt idx="6206">
                  <c:v>0.62066206620662068</c:v>
                </c:pt>
                <c:pt idx="6207">
                  <c:v>0.62076207620762081</c:v>
                </c:pt>
                <c:pt idx="6208">
                  <c:v>0.62086208620862093</c:v>
                </c:pt>
                <c:pt idx="6209">
                  <c:v>0.62096209620962095</c:v>
                </c:pt>
                <c:pt idx="6210">
                  <c:v>0.62106210621062108</c:v>
                </c:pt>
                <c:pt idx="6211">
                  <c:v>0.62116211621162121</c:v>
                </c:pt>
                <c:pt idx="6212">
                  <c:v>0.62126212621262134</c:v>
                </c:pt>
                <c:pt idx="6213">
                  <c:v>0.62136213621362135</c:v>
                </c:pt>
                <c:pt idx="6214">
                  <c:v>0.62146214621462148</c:v>
                </c:pt>
                <c:pt idx="6215">
                  <c:v>0.62156215621562161</c:v>
                </c:pt>
                <c:pt idx="6216">
                  <c:v>0.62166216621662174</c:v>
                </c:pt>
                <c:pt idx="6217">
                  <c:v>0.62176217621762175</c:v>
                </c:pt>
                <c:pt idx="6218">
                  <c:v>0.62186218621862188</c:v>
                </c:pt>
                <c:pt idx="6219">
                  <c:v>0.62196219621962201</c:v>
                </c:pt>
                <c:pt idx="6220">
                  <c:v>0.62206220622062203</c:v>
                </c:pt>
                <c:pt idx="6221">
                  <c:v>0.62216221622162216</c:v>
                </c:pt>
                <c:pt idx="6222">
                  <c:v>0.62226222622262228</c:v>
                </c:pt>
                <c:pt idx="6223">
                  <c:v>0.62236223622362241</c:v>
                </c:pt>
                <c:pt idx="6224">
                  <c:v>0.62246224622462243</c:v>
                </c:pt>
                <c:pt idx="6225">
                  <c:v>0.62256225622562256</c:v>
                </c:pt>
                <c:pt idx="6226">
                  <c:v>0.62266226622662268</c:v>
                </c:pt>
                <c:pt idx="6227">
                  <c:v>0.62276227622762281</c:v>
                </c:pt>
                <c:pt idx="6228">
                  <c:v>0.62286228622862283</c:v>
                </c:pt>
                <c:pt idx="6229">
                  <c:v>0.62296229622962296</c:v>
                </c:pt>
                <c:pt idx="6230">
                  <c:v>0.62306230623062309</c:v>
                </c:pt>
                <c:pt idx="6231">
                  <c:v>0.62316231623162321</c:v>
                </c:pt>
                <c:pt idx="6232">
                  <c:v>0.62326232623262323</c:v>
                </c:pt>
                <c:pt idx="6233">
                  <c:v>0.62336233623362336</c:v>
                </c:pt>
                <c:pt idx="6234">
                  <c:v>0.62346234623462349</c:v>
                </c:pt>
                <c:pt idx="6235">
                  <c:v>0.62356235623562362</c:v>
                </c:pt>
                <c:pt idx="6236">
                  <c:v>0.62366236623662363</c:v>
                </c:pt>
                <c:pt idx="6237">
                  <c:v>0.62376237623762376</c:v>
                </c:pt>
                <c:pt idx="6238">
                  <c:v>0.62386238623862389</c:v>
                </c:pt>
                <c:pt idx="6239">
                  <c:v>0.62396239623962402</c:v>
                </c:pt>
                <c:pt idx="6240">
                  <c:v>0.62406240624062403</c:v>
                </c:pt>
                <c:pt idx="6241">
                  <c:v>0.62416241624162416</c:v>
                </c:pt>
                <c:pt idx="6242">
                  <c:v>0.62426242624262429</c:v>
                </c:pt>
                <c:pt idx="6243">
                  <c:v>0.62436243624362442</c:v>
                </c:pt>
                <c:pt idx="6244">
                  <c:v>0.62446244624462444</c:v>
                </c:pt>
                <c:pt idx="6245">
                  <c:v>0.62456245624562456</c:v>
                </c:pt>
                <c:pt idx="6246">
                  <c:v>0.62466246624662469</c:v>
                </c:pt>
                <c:pt idx="6247">
                  <c:v>0.62476247624762482</c:v>
                </c:pt>
                <c:pt idx="6248">
                  <c:v>0.62486248624862484</c:v>
                </c:pt>
                <c:pt idx="6249">
                  <c:v>0.62496249624962497</c:v>
                </c:pt>
                <c:pt idx="6250">
                  <c:v>0.62506250625062509</c:v>
                </c:pt>
                <c:pt idx="6251">
                  <c:v>0.62516251625162522</c:v>
                </c:pt>
                <c:pt idx="6252">
                  <c:v>0.62526252625262524</c:v>
                </c:pt>
                <c:pt idx="6253">
                  <c:v>0.62536253625362537</c:v>
                </c:pt>
                <c:pt idx="6254">
                  <c:v>0.6254625462546255</c:v>
                </c:pt>
                <c:pt idx="6255">
                  <c:v>0.62556255625562562</c:v>
                </c:pt>
                <c:pt idx="6256">
                  <c:v>0.62566256625662564</c:v>
                </c:pt>
                <c:pt idx="6257">
                  <c:v>0.62576257625762577</c:v>
                </c:pt>
                <c:pt idx="6258">
                  <c:v>0.6258625862586259</c:v>
                </c:pt>
                <c:pt idx="6259">
                  <c:v>0.62596259625962603</c:v>
                </c:pt>
                <c:pt idx="6260">
                  <c:v>0.62606260626062604</c:v>
                </c:pt>
                <c:pt idx="6261">
                  <c:v>0.62616261626162617</c:v>
                </c:pt>
                <c:pt idx="6262">
                  <c:v>0.6262626262626263</c:v>
                </c:pt>
                <c:pt idx="6263">
                  <c:v>0.62636263626362643</c:v>
                </c:pt>
                <c:pt idx="6264">
                  <c:v>0.62646264626462644</c:v>
                </c:pt>
                <c:pt idx="6265">
                  <c:v>0.62656265626562657</c:v>
                </c:pt>
                <c:pt idx="6266">
                  <c:v>0.6266626662666267</c:v>
                </c:pt>
                <c:pt idx="6267">
                  <c:v>0.62676267626762683</c:v>
                </c:pt>
                <c:pt idx="6268">
                  <c:v>0.62686268626862685</c:v>
                </c:pt>
                <c:pt idx="6269">
                  <c:v>0.62696269626962697</c:v>
                </c:pt>
                <c:pt idx="6270">
                  <c:v>0.6270627062706271</c:v>
                </c:pt>
                <c:pt idx="6271">
                  <c:v>0.62716271627162723</c:v>
                </c:pt>
                <c:pt idx="6272">
                  <c:v>0.62726272627262725</c:v>
                </c:pt>
                <c:pt idx="6273">
                  <c:v>0.62736273627362737</c:v>
                </c:pt>
                <c:pt idx="6274">
                  <c:v>0.6274627462746275</c:v>
                </c:pt>
                <c:pt idx="6275">
                  <c:v>0.62756275627562763</c:v>
                </c:pt>
                <c:pt idx="6276">
                  <c:v>0.62766276627662765</c:v>
                </c:pt>
                <c:pt idx="6277">
                  <c:v>0.62776277627762778</c:v>
                </c:pt>
                <c:pt idx="6278">
                  <c:v>0.6278627862786279</c:v>
                </c:pt>
                <c:pt idx="6279">
                  <c:v>0.62796279627962803</c:v>
                </c:pt>
                <c:pt idx="6280">
                  <c:v>0.62806280628062805</c:v>
                </c:pt>
                <c:pt idx="6281">
                  <c:v>0.62816281628162818</c:v>
                </c:pt>
                <c:pt idx="6282">
                  <c:v>0.62826282628262831</c:v>
                </c:pt>
                <c:pt idx="6283">
                  <c:v>0.62836283628362843</c:v>
                </c:pt>
                <c:pt idx="6284">
                  <c:v>0.62846284628462845</c:v>
                </c:pt>
                <c:pt idx="6285">
                  <c:v>0.62856285628562858</c:v>
                </c:pt>
                <c:pt idx="6286">
                  <c:v>0.62866286628662871</c:v>
                </c:pt>
                <c:pt idx="6287">
                  <c:v>0.62876287628762884</c:v>
                </c:pt>
                <c:pt idx="6288">
                  <c:v>0.62886288628862885</c:v>
                </c:pt>
                <c:pt idx="6289">
                  <c:v>0.62896289628962898</c:v>
                </c:pt>
                <c:pt idx="6290">
                  <c:v>0.62906290629062911</c:v>
                </c:pt>
                <c:pt idx="6291">
                  <c:v>0.62916291629162924</c:v>
                </c:pt>
                <c:pt idx="6292">
                  <c:v>0.62926292629262925</c:v>
                </c:pt>
                <c:pt idx="6293">
                  <c:v>0.62936293629362938</c:v>
                </c:pt>
                <c:pt idx="6294">
                  <c:v>0.62946294629462951</c:v>
                </c:pt>
                <c:pt idx="6295">
                  <c:v>0.62956295629562964</c:v>
                </c:pt>
                <c:pt idx="6296">
                  <c:v>0.62966296629662966</c:v>
                </c:pt>
                <c:pt idx="6297">
                  <c:v>0.62976297629762978</c:v>
                </c:pt>
                <c:pt idx="6298">
                  <c:v>0.62986298629862991</c:v>
                </c:pt>
                <c:pt idx="6299">
                  <c:v>0.62996299629962993</c:v>
                </c:pt>
                <c:pt idx="6300">
                  <c:v>0.63006300630063006</c:v>
                </c:pt>
                <c:pt idx="6301">
                  <c:v>0.63016301630163019</c:v>
                </c:pt>
                <c:pt idx="6302">
                  <c:v>0.63026302630263031</c:v>
                </c:pt>
                <c:pt idx="6303">
                  <c:v>0.63036303630363033</c:v>
                </c:pt>
                <c:pt idx="6304">
                  <c:v>0.63046304630463046</c:v>
                </c:pt>
                <c:pt idx="6305">
                  <c:v>0.63056305630563059</c:v>
                </c:pt>
                <c:pt idx="6306">
                  <c:v>0.63066306630663072</c:v>
                </c:pt>
                <c:pt idx="6307">
                  <c:v>0.63076307630763073</c:v>
                </c:pt>
                <c:pt idx="6308">
                  <c:v>0.63086308630863086</c:v>
                </c:pt>
                <c:pt idx="6309">
                  <c:v>0.63096309630963099</c:v>
                </c:pt>
                <c:pt idx="6310">
                  <c:v>0.63106310631063112</c:v>
                </c:pt>
                <c:pt idx="6311">
                  <c:v>0.63116311631163113</c:v>
                </c:pt>
                <c:pt idx="6312">
                  <c:v>0.63126312631263126</c:v>
                </c:pt>
                <c:pt idx="6313">
                  <c:v>0.63136313631363139</c:v>
                </c:pt>
                <c:pt idx="6314">
                  <c:v>0.63146314631463152</c:v>
                </c:pt>
                <c:pt idx="6315">
                  <c:v>0.63156315631563154</c:v>
                </c:pt>
                <c:pt idx="6316">
                  <c:v>0.63166316631663166</c:v>
                </c:pt>
                <c:pt idx="6317">
                  <c:v>0.63176317631763179</c:v>
                </c:pt>
                <c:pt idx="6318">
                  <c:v>0.63186318631863192</c:v>
                </c:pt>
                <c:pt idx="6319">
                  <c:v>0.63196319631963194</c:v>
                </c:pt>
                <c:pt idx="6320">
                  <c:v>0.63206320632063206</c:v>
                </c:pt>
                <c:pt idx="6321">
                  <c:v>0.63216321632163219</c:v>
                </c:pt>
                <c:pt idx="6322">
                  <c:v>0.63226322632263232</c:v>
                </c:pt>
                <c:pt idx="6323">
                  <c:v>0.63236323632363234</c:v>
                </c:pt>
                <c:pt idx="6324">
                  <c:v>0.63246324632463247</c:v>
                </c:pt>
                <c:pt idx="6325">
                  <c:v>0.63256325632563259</c:v>
                </c:pt>
                <c:pt idx="6326">
                  <c:v>0.63266326632663272</c:v>
                </c:pt>
                <c:pt idx="6327">
                  <c:v>0.63276327632763274</c:v>
                </c:pt>
                <c:pt idx="6328">
                  <c:v>0.63286328632863287</c:v>
                </c:pt>
                <c:pt idx="6329">
                  <c:v>0.632963296329633</c:v>
                </c:pt>
                <c:pt idx="6330">
                  <c:v>0.63306330633063312</c:v>
                </c:pt>
                <c:pt idx="6331">
                  <c:v>0.63316331633163314</c:v>
                </c:pt>
                <c:pt idx="6332">
                  <c:v>0.63326332633263327</c:v>
                </c:pt>
                <c:pt idx="6333">
                  <c:v>0.6333633363336334</c:v>
                </c:pt>
                <c:pt idx="6334">
                  <c:v>0.63346334633463353</c:v>
                </c:pt>
                <c:pt idx="6335">
                  <c:v>0.63356335633563354</c:v>
                </c:pt>
                <c:pt idx="6336">
                  <c:v>0.63366336633663367</c:v>
                </c:pt>
                <c:pt idx="6337">
                  <c:v>0.6337633763376338</c:v>
                </c:pt>
                <c:pt idx="6338">
                  <c:v>0.63386338633863393</c:v>
                </c:pt>
                <c:pt idx="6339">
                  <c:v>0.63396339633963394</c:v>
                </c:pt>
                <c:pt idx="6340">
                  <c:v>0.63406340634063407</c:v>
                </c:pt>
                <c:pt idx="6341">
                  <c:v>0.6341634163416342</c:v>
                </c:pt>
                <c:pt idx="6342">
                  <c:v>0.63426342634263433</c:v>
                </c:pt>
                <c:pt idx="6343">
                  <c:v>0.63436343634363435</c:v>
                </c:pt>
                <c:pt idx="6344">
                  <c:v>0.63446344634463447</c:v>
                </c:pt>
                <c:pt idx="6345">
                  <c:v>0.6345634563456346</c:v>
                </c:pt>
                <c:pt idx="6346">
                  <c:v>0.63466346634663473</c:v>
                </c:pt>
                <c:pt idx="6347">
                  <c:v>0.63476347634763475</c:v>
                </c:pt>
                <c:pt idx="6348">
                  <c:v>0.63486348634863488</c:v>
                </c:pt>
                <c:pt idx="6349">
                  <c:v>0.634963496349635</c:v>
                </c:pt>
                <c:pt idx="6350">
                  <c:v>0.63506350635063513</c:v>
                </c:pt>
                <c:pt idx="6351">
                  <c:v>0.63516351635163515</c:v>
                </c:pt>
                <c:pt idx="6352">
                  <c:v>0.63526352635263528</c:v>
                </c:pt>
                <c:pt idx="6353">
                  <c:v>0.63536353635363541</c:v>
                </c:pt>
                <c:pt idx="6354">
                  <c:v>0.63546354635463553</c:v>
                </c:pt>
                <c:pt idx="6355">
                  <c:v>0.63556355635563555</c:v>
                </c:pt>
                <c:pt idx="6356">
                  <c:v>0.63566356635663568</c:v>
                </c:pt>
                <c:pt idx="6357">
                  <c:v>0.63576357635763581</c:v>
                </c:pt>
                <c:pt idx="6358">
                  <c:v>0.63586358635863593</c:v>
                </c:pt>
                <c:pt idx="6359">
                  <c:v>0.63596359635963595</c:v>
                </c:pt>
                <c:pt idx="6360">
                  <c:v>0.63606360636063608</c:v>
                </c:pt>
                <c:pt idx="6361">
                  <c:v>0.63616361636163621</c:v>
                </c:pt>
                <c:pt idx="6362">
                  <c:v>0.63626362636263634</c:v>
                </c:pt>
                <c:pt idx="6363">
                  <c:v>0.63636363636363635</c:v>
                </c:pt>
                <c:pt idx="6364">
                  <c:v>0.63646364636463648</c:v>
                </c:pt>
                <c:pt idx="6365">
                  <c:v>0.63656365636563661</c:v>
                </c:pt>
                <c:pt idx="6366">
                  <c:v>0.63666366636663674</c:v>
                </c:pt>
                <c:pt idx="6367">
                  <c:v>0.63676367636763676</c:v>
                </c:pt>
                <c:pt idx="6368">
                  <c:v>0.63686368636863688</c:v>
                </c:pt>
                <c:pt idx="6369">
                  <c:v>0.63696369636963701</c:v>
                </c:pt>
                <c:pt idx="6370">
                  <c:v>0.63706370637063714</c:v>
                </c:pt>
                <c:pt idx="6371">
                  <c:v>0.63716371637163716</c:v>
                </c:pt>
                <c:pt idx="6372">
                  <c:v>0.63726372637263728</c:v>
                </c:pt>
                <c:pt idx="6373">
                  <c:v>0.63736373637363741</c:v>
                </c:pt>
                <c:pt idx="6374">
                  <c:v>0.63746374637463743</c:v>
                </c:pt>
                <c:pt idx="6375">
                  <c:v>0.63756375637563756</c:v>
                </c:pt>
                <c:pt idx="6376">
                  <c:v>0.63766376637663769</c:v>
                </c:pt>
                <c:pt idx="6377">
                  <c:v>0.63776377637763781</c:v>
                </c:pt>
                <c:pt idx="6378">
                  <c:v>0.63786378637863783</c:v>
                </c:pt>
                <c:pt idx="6379">
                  <c:v>0.63796379637963796</c:v>
                </c:pt>
                <c:pt idx="6380">
                  <c:v>0.63806380638063809</c:v>
                </c:pt>
                <c:pt idx="6381">
                  <c:v>0.63816381638163822</c:v>
                </c:pt>
                <c:pt idx="6382">
                  <c:v>0.63826382638263823</c:v>
                </c:pt>
                <c:pt idx="6383">
                  <c:v>0.63836383638363836</c:v>
                </c:pt>
                <c:pt idx="6384">
                  <c:v>0.63846384638463849</c:v>
                </c:pt>
                <c:pt idx="6385">
                  <c:v>0.63856385638563862</c:v>
                </c:pt>
                <c:pt idx="6386">
                  <c:v>0.63866386638663863</c:v>
                </c:pt>
                <c:pt idx="6387">
                  <c:v>0.63876387638763876</c:v>
                </c:pt>
                <c:pt idx="6388">
                  <c:v>0.63886388638863889</c:v>
                </c:pt>
                <c:pt idx="6389">
                  <c:v>0.63896389638963902</c:v>
                </c:pt>
                <c:pt idx="6390">
                  <c:v>0.63906390639063904</c:v>
                </c:pt>
                <c:pt idx="6391">
                  <c:v>0.63916391639163916</c:v>
                </c:pt>
                <c:pt idx="6392">
                  <c:v>0.63926392639263929</c:v>
                </c:pt>
                <c:pt idx="6393">
                  <c:v>0.63936393639363942</c:v>
                </c:pt>
                <c:pt idx="6394">
                  <c:v>0.63946394639463944</c:v>
                </c:pt>
                <c:pt idx="6395">
                  <c:v>0.63956395639563957</c:v>
                </c:pt>
                <c:pt idx="6396">
                  <c:v>0.63966396639663969</c:v>
                </c:pt>
                <c:pt idx="6397">
                  <c:v>0.63976397639763982</c:v>
                </c:pt>
                <c:pt idx="6398">
                  <c:v>0.63986398639863984</c:v>
                </c:pt>
                <c:pt idx="6399">
                  <c:v>0.63996399639963997</c:v>
                </c:pt>
                <c:pt idx="6400">
                  <c:v>0.6400640064006401</c:v>
                </c:pt>
                <c:pt idx="6401">
                  <c:v>0.64016401640164022</c:v>
                </c:pt>
                <c:pt idx="6402">
                  <c:v>0.64026402640264024</c:v>
                </c:pt>
                <c:pt idx="6403">
                  <c:v>0.64036403640364037</c:v>
                </c:pt>
                <c:pt idx="6404">
                  <c:v>0.6404640464046405</c:v>
                </c:pt>
                <c:pt idx="6405">
                  <c:v>0.64056405640564062</c:v>
                </c:pt>
                <c:pt idx="6406">
                  <c:v>0.64066406640664064</c:v>
                </c:pt>
                <c:pt idx="6407">
                  <c:v>0.64076407640764077</c:v>
                </c:pt>
                <c:pt idx="6408">
                  <c:v>0.6408640864086409</c:v>
                </c:pt>
                <c:pt idx="6409">
                  <c:v>0.64096409640964103</c:v>
                </c:pt>
                <c:pt idx="6410">
                  <c:v>0.64106410641064104</c:v>
                </c:pt>
                <c:pt idx="6411">
                  <c:v>0.64116411641164117</c:v>
                </c:pt>
                <c:pt idx="6412">
                  <c:v>0.6412641264126413</c:v>
                </c:pt>
                <c:pt idx="6413">
                  <c:v>0.64136413641364143</c:v>
                </c:pt>
                <c:pt idx="6414">
                  <c:v>0.64146414641464145</c:v>
                </c:pt>
                <c:pt idx="6415">
                  <c:v>0.64156415641564157</c:v>
                </c:pt>
                <c:pt idx="6416">
                  <c:v>0.6416641664166417</c:v>
                </c:pt>
                <c:pt idx="6417">
                  <c:v>0.64176417641764183</c:v>
                </c:pt>
                <c:pt idx="6418">
                  <c:v>0.64186418641864185</c:v>
                </c:pt>
                <c:pt idx="6419">
                  <c:v>0.64196419641964197</c:v>
                </c:pt>
                <c:pt idx="6420">
                  <c:v>0.6420642064206421</c:v>
                </c:pt>
                <c:pt idx="6421">
                  <c:v>0.64216421642164223</c:v>
                </c:pt>
                <c:pt idx="6422">
                  <c:v>0.64226422642264225</c:v>
                </c:pt>
                <c:pt idx="6423">
                  <c:v>0.64236423642364238</c:v>
                </c:pt>
                <c:pt idx="6424">
                  <c:v>0.6424642464246425</c:v>
                </c:pt>
                <c:pt idx="6425">
                  <c:v>0.64256425642564263</c:v>
                </c:pt>
                <c:pt idx="6426">
                  <c:v>0.64266426642664265</c:v>
                </c:pt>
                <c:pt idx="6427">
                  <c:v>0.64276427642764278</c:v>
                </c:pt>
                <c:pt idx="6428">
                  <c:v>0.64286428642864291</c:v>
                </c:pt>
                <c:pt idx="6429">
                  <c:v>0.64296429642964303</c:v>
                </c:pt>
                <c:pt idx="6430">
                  <c:v>0.64306430643064305</c:v>
                </c:pt>
                <c:pt idx="6431">
                  <c:v>0.64316431643164318</c:v>
                </c:pt>
                <c:pt idx="6432">
                  <c:v>0.64326432643264331</c:v>
                </c:pt>
                <c:pt idx="6433">
                  <c:v>0.64336433643364344</c:v>
                </c:pt>
                <c:pt idx="6434">
                  <c:v>0.64346434643464345</c:v>
                </c:pt>
                <c:pt idx="6435">
                  <c:v>0.64356435643564358</c:v>
                </c:pt>
                <c:pt idx="6436">
                  <c:v>0.64366436643664371</c:v>
                </c:pt>
                <c:pt idx="6437">
                  <c:v>0.64376437643764384</c:v>
                </c:pt>
                <c:pt idx="6438">
                  <c:v>0.64386438643864385</c:v>
                </c:pt>
                <c:pt idx="6439">
                  <c:v>0.64396439643964398</c:v>
                </c:pt>
                <c:pt idx="6440">
                  <c:v>0.64406440644064411</c:v>
                </c:pt>
                <c:pt idx="6441">
                  <c:v>0.64416441644164424</c:v>
                </c:pt>
                <c:pt idx="6442">
                  <c:v>0.64426442644264426</c:v>
                </c:pt>
                <c:pt idx="6443">
                  <c:v>0.64436443644364438</c:v>
                </c:pt>
                <c:pt idx="6444">
                  <c:v>0.64446444644464451</c:v>
                </c:pt>
                <c:pt idx="6445">
                  <c:v>0.64456445644564464</c:v>
                </c:pt>
                <c:pt idx="6446">
                  <c:v>0.64466446644664466</c:v>
                </c:pt>
                <c:pt idx="6447">
                  <c:v>0.64476447644764479</c:v>
                </c:pt>
                <c:pt idx="6448">
                  <c:v>0.64486448644864491</c:v>
                </c:pt>
                <c:pt idx="6449">
                  <c:v>0.64496449644964493</c:v>
                </c:pt>
                <c:pt idx="6450">
                  <c:v>0.64506450645064506</c:v>
                </c:pt>
                <c:pt idx="6451">
                  <c:v>0.64516451645164519</c:v>
                </c:pt>
                <c:pt idx="6452">
                  <c:v>0.64526452645264532</c:v>
                </c:pt>
                <c:pt idx="6453">
                  <c:v>0.64536453645364533</c:v>
                </c:pt>
                <c:pt idx="6454">
                  <c:v>0.64546454645464546</c:v>
                </c:pt>
                <c:pt idx="6455">
                  <c:v>0.64556455645564559</c:v>
                </c:pt>
                <c:pt idx="6456">
                  <c:v>0.64566456645664572</c:v>
                </c:pt>
                <c:pt idx="6457">
                  <c:v>0.64576457645764573</c:v>
                </c:pt>
                <c:pt idx="6458">
                  <c:v>0.64586458645864586</c:v>
                </c:pt>
                <c:pt idx="6459">
                  <c:v>0.64596459645964599</c:v>
                </c:pt>
                <c:pt idx="6460">
                  <c:v>0.64606460646064612</c:v>
                </c:pt>
                <c:pt idx="6461">
                  <c:v>0.64616461646164614</c:v>
                </c:pt>
                <c:pt idx="6462">
                  <c:v>0.64626462646264626</c:v>
                </c:pt>
                <c:pt idx="6463">
                  <c:v>0.64636463646364639</c:v>
                </c:pt>
                <c:pt idx="6464">
                  <c:v>0.64646464646464652</c:v>
                </c:pt>
                <c:pt idx="6465">
                  <c:v>0.64656465646564654</c:v>
                </c:pt>
                <c:pt idx="6466">
                  <c:v>0.64666466646664666</c:v>
                </c:pt>
                <c:pt idx="6467">
                  <c:v>0.64676467646764679</c:v>
                </c:pt>
                <c:pt idx="6468">
                  <c:v>0.64686468646864692</c:v>
                </c:pt>
                <c:pt idx="6469">
                  <c:v>0.64696469646964694</c:v>
                </c:pt>
                <c:pt idx="6470">
                  <c:v>0.64706470647064707</c:v>
                </c:pt>
                <c:pt idx="6471">
                  <c:v>0.64716471647164719</c:v>
                </c:pt>
                <c:pt idx="6472">
                  <c:v>0.64726472647264732</c:v>
                </c:pt>
                <c:pt idx="6473">
                  <c:v>0.64736473647364734</c:v>
                </c:pt>
                <c:pt idx="6474">
                  <c:v>0.64746474647464747</c:v>
                </c:pt>
                <c:pt idx="6475">
                  <c:v>0.6475647564756476</c:v>
                </c:pt>
                <c:pt idx="6476">
                  <c:v>0.64766476647664772</c:v>
                </c:pt>
                <c:pt idx="6477">
                  <c:v>0.64776477647764774</c:v>
                </c:pt>
                <c:pt idx="6478">
                  <c:v>0.64786478647864787</c:v>
                </c:pt>
                <c:pt idx="6479">
                  <c:v>0.647964796479648</c:v>
                </c:pt>
                <c:pt idx="6480">
                  <c:v>0.64806480648064813</c:v>
                </c:pt>
                <c:pt idx="6481">
                  <c:v>0.64816481648164814</c:v>
                </c:pt>
                <c:pt idx="6482">
                  <c:v>0.64826482648264827</c:v>
                </c:pt>
                <c:pt idx="6483">
                  <c:v>0.6483648364836484</c:v>
                </c:pt>
                <c:pt idx="6484">
                  <c:v>0.64846484648464853</c:v>
                </c:pt>
                <c:pt idx="6485">
                  <c:v>0.64856485648564854</c:v>
                </c:pt>
                <c:pt idx="6486">
                  <c:v>0.64866486648664867</c:v>
                </c:pt>
                <c:pt idx="6487">
                  <c:v>0.6487648764876488</c:v>
                </c:pt>
                <c:pt idx="6488">
                  <c:v>0.64886488648864893</c:v>
                </c:pt>
                <c:pt idx="6489">
                  <c:v>0.64896489648964895</c:v>
                </c:pt>
                <c:pt idx="6490">
                  <c:v>0.64906490649064907</c:v>
                </c:pt>
                <c:pt idx="6491">
                  <c:v>0.6491649164916492</c:v>
                </c:pt>
                <c:pt idx="6492">
                  <c:v>0.64926492649264933</c:v>
                </c:pt>
                <c:pt idx="6493">
                  <c:v>0.64936493649364935</c:v>
                </c:pt>
                <c:pt idx="6494">
                  <c:v>0.64946494649464948</c:v>
                </c:pt>
                <c:pt idx="6495">
                  <c:v>0.6495649564956496</c:v>
                </c:pt>
                <c:pt idx="6496">
                  <c:v>0.64966496649664973</c:v>
                </c:pt>
                <c:pt idx="6497">
                  <c:v>0.64976497649764975</c:v>
                </c:pt>
                <c:pt idx="6498">
                  <c:v>0.64986498649864988</c:v>
                </c:pt>
                <c:pt idx="6499">
                  <c:v>0.64996499649965001</c:v>
                </c:pt>
                <c:pt idx="6500">
                  <c:v>0.65006500650065013</c:v>
                </c:pt>
                <c:pt idx="6501">
                  <c:v>0.65016501650165015</c:v>
                </c:pt>
                <c:pt idx="6502">
                  <c:v>0.65026502650265028</c:v>
                </c:pt>
                <c:pt idx="6503">
                  <c:v>0.65036503650365041</c:v>
                </c:pt>
                <c:pt idx="6504">
                  <c:v>0.65046504650465053</c:v>
                </c:pt>
                <c:pt idx="6505">
                  <c:v>0.65056505650565055</c:v>
                </c:pt>
                <c:pt idx="6506">
                  <c:v>0.65066506650665068</c:v>
                </c:pt>
                <c:pt idx="6507">
                  <c:v>0.65076507650765081</c:v>
                </c:pt>
                <c:pt idx="6508">
                  <c:v>0.65086508650865094</c:v>
                </c:pt>
                <c:pt idx="6509">
                  <c:v>0.65096509650965095</c:v>
                </c:pt>
                <c:pt idx="6510">
                  <c:v>0.65106510651065108</c:v>
                </c:pt>
                <c:pt idx="6511">
                  <c:v>0.65116511651165121</c:v>
                </c:pt>
                <c:pt idx="6512">
                  <c:v>0.65126512651265134</c:v>
                </c:pt>
                <c:pt idx="6513">
                  <c:v>0.65136513651365135</c:v>
                </c:pt>
                <c:pt idx="6514">
                  <c:v>0.65146514651465148</c:v>
                </c:pt>
                <c:pt idx="6515">
                  <c:v>0.65156515651565161</c:v>
                </c:pt>
                <c:pt idx="6516">
                  <c:v>0.65166516651665174</c:v>
                </c:pt>
                <c:pt idx="6517">
                  <c:v>0.65176517651765176</c:v>
                </c:pt>
                <c:pt idx="6518">
                  <c:v>0.65186518651865188</c:v>
                </c:pt>
                <c:pt idx="6519">
                  <c:v>0.65196519651965201</c:v>
                </c:pt>
                <c:pt idx="6520">
                  <c:v>0.65206520652065214</c:v>
                </c:pt>
                <c:pt idx="6521">
                  <c:v>0.65216521652165216</c:v>
                </c:pt>
                <c:pt idx="6522">
                  <c:v>0.65226522652265229</c:v>
                </c:pt>
                <c:pt idx="6523">
                  <c:v>0.65236523652365241</c:v>
                </c:pt>
                <c:pt idx="6524">
                  <c:v>0.65246524652465243</c:v>
                </c:pt>
                <c:pt idx="6525">
                  <c:v>0.65256525652565256</c:v>
                </c:pt>
                <c:pt idx="6526">
                  <c:v>0.65266526652665269</c:v>
                </c:pt>
                <c:pt idx="6527">
                  <c:v>0.65276527652765282</c:v>
                </c:pt>
                <c:pt idx="6528">
                  <c:v>0.65286528652865283</c:v>
                </c:pt>
                <c:pt idx="6529">
                  <c:v>0.65296529652965296</c:v>
                </c:pt>
                <c:pt idx="6530">
                  <c:v>0.65306530653065309</c:v>
                </c:pt>
                <c:pt idx="6531">
                  <c:v>0.65316531653165322</c:v>
                </c:pt>
                <c:pt idx="6532">
                  <c:v>0.65326532653265323</c:v>
                </c:pt>
                <c:pt idx="6533">
                  <c:v>0.65336533653365336</c:v>
                </c:pt>
                <c:pt idx="6534">
                  <c:v>0.65346534653465349</c:v>
                </c:pt>
                <c:pt idx="6535">
                  <c:v>0.65356535653565362</c:v>
                </c:pt>
                <c:pt idx="6536">
                  <c:v>0.65366536653665364</c:v>
                </c:pt>
                <c:pt idx="6537">
                  <c:v>0.65376537653765376</c:v>
                </c:pt>
                <c:pt idx="6538">
                  <c:v>0.65386538653865389</c:v>
                </c:pt>
                <c:pt idx="6539">
                  <c:v>0.65396539653965402</c:v>
                </c:pt>
                <c:pt idx="6540">
                  <c:v>0.65406540654065404</c:v>
                </c:pt>
                <c:pt idx="6541">
                  <c:v>0.65416541654165417</c:v>
                </c:pt>
                <c:pt idx="6542">
                  <c:v>0.65426542654265429</c:v>
                </c:pt>
                <c:pt idx="6543">
                  <c:v>0.65436543654365442</c:v>
                </c:pt>
                <c:pt idx="6544">
                  <c:v>0.65446544654465444</c:v>
                </c:pt>
                <c:pt idx="6545">
                  <c:v>0.65456545654565457</c:v>
                </c:pt>
                <c:pt idx="6546">
                  <c:v>0.6546654665466547</c:v>
                </c:pt>
                <c:pt idx="6547">
                  <c:v>0.65476547654765482</c:v>
                </c:pt>
                <c:pt idx="6548">
                  <c:v>0.65486548654865484</c:v>
                </c:pt>
                <c:pt idx="6549">
                  <c:v>0.65496549654965497</c:v>
                </c:pt>
                <c:pt idx="6550">
                  <c:v>0.6550655065506551</c:v>
                </c:pt>
                <c:pt idx="6551">
                  <c:v>0.65516551655165522</c:v>
                </c:pt>
                <c:pt idx="6552">
                  <c:v>0.65526552655265524</c:v>
                </c:pt>
                <c:pt idx="6553">
                  <c:v>0.65536553655365537</c:v>
                </c:pt>
                <c:pt idx="6554">
                  <c:v>0.6554655465546555</c:v>
                </c:pt>
                <c:pt idx="6555">
                  <c:v>0.65556555655565563</c:v>
                </c:pt>
                <c:pt idx="6556">
                  <c:v>0.65566556655665564</c:v>
                </c:pt>
                <c:pt idx="6557">
                  <c:v>0.65576557655765577</c:v>
                </c:pt>
                <c:pt idx="6558">
                  <c:v>0.6558655865586559</c:v>
                </c:pt>
                <c:pt idx="6559">
                  <c:v>0.65596559655965603</c:v>
                </c:pt>
                <c:pt idx="6560">
                  <c:v>0.65606560656065604</c:v>
                </c:pt>
                <c:pt idx="6561">
                  <c:v>0.65616561656165617</c:v>
                </c:pt>
                <c:pt idx="6562">
                  <c:v>0.6562656265626563</c:v>
                </c:pt>
                <c:pt idx="6563">
                  <c:v>0.65636563656365643</c:v>
                </c:pt>
                <c:pt idx="6564">
                  <c:v>0.65646564656465645</c:v>
                </c:pt>
                <c:pt idx="6565">
                  <c:v>0.65656565656565657</c:v>
                </c:pt>
                <c:pt idx="6566">
                  <c:v>0.6566656665666567</c:v>
                </c:pt>
                <c:pt idx="6567">
                  <c:v>0.65676567656765683</c:v>
                </c:pt>
                <c:pt idx="6568">
                  <c:v>0.65686568656865685</c:v>
                </c:pt>
                <c:pt idx="6569">
                  <c:v>0.65696569656965698</c:v>
                </c:pt>
                <c:pt idx="6570">
                  <c:v>0.6570657065706571</c:v>
                </c:pt>
                <c:pt idx="6571">
                  <c:v>0.65716571657165723</c:v>
                </c:pt>
                <c:pt idx="6572">
                  <c:v>0.65726572657265725</c:v>
                </c:pt>
                <c:pt idx="6573">
                  <c:v>0.65736573657365738</c:v>
                </c:pt>
                <c:pt idx="6574">
                  <c:v>0.65746574657465751</c:v>
                </c:pt>
                <c:pt idx="6575">
                  <c:v>0.65756575657565763</c:v>
                </c:pt>
                <c:pt idx="6576">
                  <c:v>0.65766576657665765</c:v>
                </c:pt>
                <c:pt idx="6577">
                  <c:v>0.65776577657765778</c:v>
                </c:pt>
                <c:pt idx="6578">
                  <c:v>0.65786578657865791</c:v>
                </c:pt>
                <c:pt idx="6579">
                  <c:v>0.65796579657965804</c:v>
                </c:pt>
                <c:pt idx="6580">
                  <c:v>0.65806580658065805</c:v>
                </c:pt>
                <c:pt idx="6581">
                  <c:v>0.65816581658165818</c:v>
                </c:pt>
                <c:pt idx="6582">
                  <c:v>0.65826582658265831</c:v>
                </c:pt>
                <c:pt idx="6583">
                  <c:v>0.65836583658365844</c:v>
                </c:pt>
                <c:pt idx="6584">
                  <c:v>0.65846584658465845</c:v>
                </c:pt>
                <c:pt idx="6585">
                  <c:v>0.65856585658565858</c:v>
                </c:pt>
                <c:pt idx="6586">
                  <c:v>0.65866586658665871</c:v>
                </c:pt>
                <c:pt idx="6587">
                  <c:v>0.65876587658765884</c:v>
                </c:pt>
                <c:pt idx="6588">
                  <c:v>0.65886588658865886</c:v>
                </c:pt>
                <c:pt idx="6589">
                  <c:v>0.65896589658965898</c:v>
                </c:pt>
                <c:pt idx="6590">
                  <c:v>0.65906590659065911</c:v>
                </c:pt>
                <c:pt idx="6591">
                  <c:v>0.65916591659165924</c:v>
                </c:pt>
                <c:pt idx="6592">
                  <c:v>0.65926592659265926</c:v>
                </c:pt>
                <c:pt idx="6593">
                  <c:v>0.65936593659365939</c:v>
                </c:pt>
                <c:pt idx="6594">
                  <c:v>0.65946594659465951</c:v>
                </c:pt>
                <c:pt idx="6595">
                  <c:v>0.65956595659565964</c:v>
                </c:pt>
                <c:pt idx="6596">
                  <c:v>0.65966596659665966</c:v>
                </c:pt>
                <c:pt idx="6597">
                  <c:v>0.65976597659765979</c:v>
                </c:pt>
                <c:pt idx="6598">
                  <c:v>0.65986598659865991</c:v>
                </c:pt>
                <c:pt idx="6599">
                  <c:v>0.65996599659966004</c:v>
                </c:pt>
                <c:pt idx="6600">
                  <c:v>0.66006600660066006</c:v>
                </c:pt>
                <c:pt idx="6601">
                  <c:v>0.66016601660166019</c:v>
                </c:pt>
                <c:pt idx="6602">
                  <c:v>0.66026602660266032</c:v>
                </c:pt>
                <c:pt idx="6603">
                  <c:v>0.66036603660366033</c:v>
                </c:pt>
                <c:pt idx="6604">
                  <c:v>0.66046604660466046</c:v>
                </c:pt>
                <c:pt idx="6605">
                  <c:v>0.66056605660566059</c:v>
                </c:pt>
                <c:pt idx="6606">
                  <c:v>0.66066606660666072</c:v>
                </c:pt>
                <c:pt idx="6607">
                  <c:v>0.66076607660766074</c:v>
                </c:pt>
                <c:pt idx="6608">
                  <c:v>0.66086608660866086</c:v>
                </c:pt>
                <c:pt idx="6609">
                  <c:v>0.66096609660966099</c:v>
                </c:pt>
                <c:pt idx="6610">
                  <c:v>0.66106610661066112</c:v>
                </c:pt>
                <c:pt idx="6611">
                  <c:v>0.66116611661166114</c:v>
                </c:pt>
                <c:pt idx="6612">
                  <c:v>0.66126612661266126</c:v>
                </c:pt>
                <c:pt idx="6613">
                  <c:v>0.66136613661366139</c:v>
                </c:pt>
                <c:pt idx="6614">
                  <c:v>0.66146614661466152</c:v>
                </c:pt>
                <c:pt idx="6615">
                  <c:v>0.66156615661566154</c:v>
                </c:pt>
                <c:pt idx="6616">
                  <c:v>0.66166616661666167</c:v>
                </c:pt>
                <c:pt idx="6617">
                  <c:v>0.66176617661766179</c:v>
                </c:pt>
                <c:pt idx="6618">
                  <c:v>0.66186618661866192</c:v>
                </c:pt>
                <c:pt idx="6619">
                  <c:v>0.66196619661966194</c:v>
                </c:pt>
                <c:pt idx="6620">
                  <c:v>0.66206620662066207</c:v>
                </c:pt>
                <c:pt idx="6621">
                  <c:v>0.6621662166216622</c:v>
                </c:pt>
                <c:pt idx="6622">
                  <c:v>0.66226622662266232</c:v>
                </c:pt>
                <c:pt idx="6623">
                  <c:v>0.66236623662366234</c:v>
                </c:pt>
                <c:pt idx="6624">
                  <c:v>0.66246624662466247</c:v>
                </c:pt>
                <c:pt idx="6625">
                  <c:v>0.6625662566256626</c:v>
                </c:pt>
                <c:pt idx="6626">
                  <c:v>0.66266626662666273</c:v>
                </c:pt>
                <c:pt idx="6627">
                  <c:v>0.66276627662766274</c:v>
                </c:pt>
                <c:pt idx="6628">
                  <c:v>0.66286628662866287</c:v>
                </c:pt>
                <c:pt idx="6629">
                  <c:v>0.662966296629663</c:v>
                </c:pt>
                <c:pt idx="6630">
                  <c:v>0.66306630663066313</c:v>
                </c:pt>
                <c:pt idx="6631">
                  <c:v>0.66316631663166314</c:v>
                </c:pt>
                <c:pt idx="6632">
                  <c:v>0.66326632663266327</c:v>
                </c:pt>
                <c:pt idx="6633">
                  <c:v>0.6633663366336634</c:v>
                </c:pt>
                <c:pt idx="6634">
                  <c:v>0.66346634663466353</c:v>
                </c:pt>
                <c:pt idx="6635">
                  <c:v>0.66356635663566355</c:v>
                </c:pt>
                <c:pt idx="6636">
                  <c:v>0.66366636663666367</c:v>
                </c:pt>
                <c:pt idx="6637">
                  <c:v>0.6637663766376638</c:v>
                </c:pt>
                <c:pt idx="6638">
                  <c:v>0.66386638663866393</c:v>
                </c:pt>
                <c:pt idx="6639">
                  <c:v>0.66396639663966395</c:v>
                </c:pt>
                <c:pt idx="6640">
                  <c:v>0.66406640664066408</c:v>
                </c:pt>
                <c:pt idx="6641">
                  <c:v>0.6641664166416642</c:v>
                </c:pt>
                <c:pt idx="6642">
                  <c:v>0.66426642664266433</c:v>
                </c:pt>
                <c:pt idx="6643">
                  <c:v>0.66436643664366435</c:v>
                </c:pt>
                <c:pt idx="6644">
                  <c:v>0.66446644664466448</c:v>
                </c:pt>
                <c:pt idx="6645">
                  <c:v>0.6645664566456646</c:v>
                </c:pt>
                <c:pt idx="6646">
                  <c:v>0.66466646664666473</c:v>
                </c:pt>
                <c:pt idx="6647">
                  <c:v>0.66476647664766475</c:v>
                </c:pt>
                <c:pt idx="6648">
                  <c:v>0.66486648664866488</c:v>
                </c:pt>
                <c:pt idx="6649">
                  <c:v>0.66496649664966501</c:v>
                </c:pt>
                <c:pt idx="6650">
                  <c:v>0.66506650665066513</c:v>
                </c:pt>
                <c:pt idx="6651">
                  <c:v>0.66516651665166515</c:v>
                </c:pt>
                <c:pt idx="6652">
                  <c:v>0.66526652665266528</c:v>
                </c:pt>
                <c:pt idx="6653">
                  <c:v>0.66536653665366541</c:v>
                </c:pt>
                <c:pt idx="6654">
                  <c:v>0.66546654665466554</c:v>
                </c:pt>
                <c:pt idx="6655">
                  <c:v>0.66556655665566555</c:v>
                </c:pt>
                <c:pt idx="6656">
                  <c:v>0.66566656665666568</c:v>
                </c:pt>
                <c:pt idx="6657">
                  <c:v>0.66576657665766581</c:v>
                </c:pt>
                <c:pt idx="6658">
                  <c:v>0.66586658665866594</c:v>
                </c:pt>
                <c:pt idx="6659">
                  <c:v>0.66596659665966595</c:v>
                </c:pt>
                <c:pt idx="6660">
                  <c:v>0.66606660666066608</c:v>
                </c:pt>
                <c:pt idx="6661">
                  <c:v>0.66616661666166621</c:v>
                </c:pt>
                <c:pt idx="6662">
                  <c:v>0.66626662666266634</c:v>
                </c:pt>
                <c:pt idx="6663">
                  <c:v>0.66636663666366636</c:v>
                </c:pt>
                <c:pt idx="6664">
                  <c:v>0.66646664666466648</c:v>
                </c:pt>
                <c:pt idx="6665">
                  <c:v>0.66656665666566661</c:v>
                </c:pt>
                <c:pt idx="6666">
                  <c:v>0.66666666666666674</c:v>
                </c:pt>
                <c:pt idx="6667">
                  <c:v>0.66676667666766676</c:v>
                </c:pt>
                <c:pt idx="6668">
                  <c:v>0.66686668666866689</c:v>
                </c:pt>
                <c:pt idx="6669">
                  <c:v>0.66696669666966701</c:v>
                </c:pt>
                <c:pt idx="6670">
                  <c:v>0.66706670667066714</c:v>
                </c:pt>
                <c:pt idx="6671">
                  <c:v>0.66716671667166716</c:v>
                </c:pt>
                <c:pt idx="6672">
                  <c:v>0.66726672667266729</c:v>
                </c:pt>
                <c:pt idx="6673">
                  <c:v>0.66736673667366742</c:v>
                </c:pt>
                <c:pt idx="6674">
                  <c:v>0.66746674667466754</c:v>
                </c:pt>
                <c:pt idx="6675">
                  <c:v>0.66756675667566756</c:v>
                </c:pt>
                <c:pt idx="6676">
                  <c:v>0.66766676667666769</c:v>
                </c:pt>
                <c:pt idx="6677">
                  <c:v>0.66776677667766782</c:v>
                </c:pt>
                <c:pt idx="6678">
                  <c:v>0.66786678667866783</c:v>
                </c:pt>
                <c:pt idx="6679">
                  <c:v>0.66796679667966796</c:v>
                </c:pt>
                <c:pt idx="6680">
                  <c:v>0.66806680668066809</c:v>
                </c:pt>
                <c:pt idx="6681">
                  <c:v>0.66816681668166822</c:v>
                </c:pt>
                <c:pt idx="6682">
                  <c:v>0.66826682668266824</c:v>
                </c:pt>
                <c:pt idx="6683">
                  <c:v>0.66836683668366836</c:v>
                </c:pt>
                <c:pt idx="6684">
                  <c:v>0.66846684668466849</c:v>
                </c:pt>
                <c:pt idx="6685">
                  <c:v>0.66856685668566862</c:v>
                </c:pt>
                <c:pt idx="6686">
                  <c:v>0.66866686668666864</c:v>
                </c:pt>
                <c:pt idx="6687">
                  <c:v>0.66876687668766877</c:v>
                </c:pt>
                <c:pt idx="6688">
                  <c:v>0.66886688668866889</c:v>
                </c:pt>
                <c:pt idx="6689">
                  <c:v>0.66896689668966902</c:v>
                </c:pt>
                <c:pt idx="6690">
                  <c:v>0.66906690669066904</c:v>
                </c:pt>
                <c:pt idx="6691">
                  <c:v>0.66916691669166917</c:v>
                </c:pt>
                <c:pt idx="6692">
                  <c:v>0.6692669266926693</c:v>
                </c:pt>
                <c:pt idx="6693">
                  <c:v>0.66936693669366942</c:v>
                </c:pt>
                <c:pt idx="6694">
                  <c:v>0.66946694669466944</c:v>
                </c:pt>
                <c:pt idx="6695">
                  <c:v>0.66956695669566957</c:v>
                </c:pt>
                <c:pt idx="6696">
                  <c:v>0.6696669666966697</c:v>
                </c:pt>
                <c:pt idx="6697">
                  <c:v>0.66976697669766982</c:v>
                </c:pt>
                <c:pt idx="6698">
                  <c:v>0.66986698669866984</c:v>
                </c:pt>
                <c:pt idx="6699">
                  <c:v>0.66996699669966997</c:v>
                </c:pt>
                <c:pt idx="6700">
                  <c:v>0.6700670067006701</c:v>
                </c:pt>
                <c:pt idx="6701">
                  <c:v>0.67016701670167023</c:v>
                </c:pt>
                <c:pt idx="6702">
                  <c:v>0.67026702670267024</c:v>
                </c:pt>
                <c:pt idx="6703">
                  <c:v>0.67036703670367037</c:v>
                </c:pt>
                <c:pt idx="6704">
                  <c:v>0.6704670467046705</c:v>
                </c:pt>
                <c:pt idx="6705">
                  <c:v>0.67056705670567063</c:v>
                </c:pt>
                <c:pt idx="6706">
                  <c:v>0.67066706670667064</c:v>
                </c:pt>
                <c:pt idx="6707">
                  <c:v>0.67076707670767077</c:v>
                </c:pt>
                <c:pt idx="6708">
                  <c:v>0.6708670867086709</c:v>
                </c:pt>
                <c:pt idx="6709">
                  <c:v>0.67096709670967103</c:v>
                </c:pt>
                <c:pt idx="6710">
                  <c:v>0.67106710671067105</c:v>
                </c:pt>
                <c:pt idx="6711">
                  <c:v>0.67116711671167117</c:v>
                </c:pt>
                <c:pt idx="6712">
                  <c:v>0.6712671267126713</c:v>
                </c:pt>
                <c:pt idx="6713">
                  <c:v>0.67136713671367143</c:v>
                </c:pt>
                <c:pt idx="6714">
                  <c:v>0.67146714671467145</c:v>
                </c:pt>
                <c:pt idx="6715">
                  <c:v>0.67156715671567158</c:v>
                </c:pt>
                <c:pt idx="6716">
                  <c:v>0.6716671667166717</c:v>
                </c:pt>
                <c:pt idx="6717">
                  <c:v>0.67176717671767183</c:v>
                </c:pt>
                <c:pt idx="6718">
                  <c:v>0.67186718671867185</c:v>
                </c:pt>
                <c:pt idx="6719">
                  <c:v>0.67196719671967198</c:v>
                </c:pt>
                <c:pt idx="6720">
                  <c:v>0.67206720672067211</c:v>
                </c:pt>
                <c:pt idx="6721">
                  <c:v>0.67216721672167223</c:v>
                </c:pt>
                <c:pt idx="6722">
                  <c:v>0.67226722672267225</c:v>
                </c:pt>
                <c:pt idx="6723">
                  <c:v>0.67236723672367238</c:v>
                </c:pt>
                <c:pt idx="6724">
                  <c:v>0.67246724672467251</c:v>
                </c:pt>
                <c:pt idx="6725">
                  <c:v>0.67256725672567264</c:v>
                </c:pt>
                <c:pt idx="6726">
                  <c:v>0.67266726672667265</c:v>
                </c:pt>
                <c:pt idx="6727">
                  <c:v>0.67276727672767278</c:v>
                </c:pt>
                <c:pt idx="6728">
                  <c:v>0.67286728672867291</c:v>
                </c:pt>
                <c:pt idx="6729">
                  <c:v>0.67296729672967304</c:v>
                </c:pt>
                <c:pt idx="6730">
                  <c:v>0.67306730673067305</c:v>
                </c:pt>
                <c:pt idx="6731">
                  <c:v>0.67316731673167318</c:v>
                </c:pt>
                <c:pt idx="6732">
                  <c:v>0.67326732673267331</c:v>
                </c:pt>
                <c:pt idx="6733">
                  <c:v>0.67336733673367344</c:v>
                </c:pt>
                <c:pt idx="6734">
                  <c:v>0.67346734673467346</c:v>
                </c:pt>
                <c:pt idx="6735">
                  <c:v>0.67356735673567358</c:v>
                </c:pt>
                <c:pt idx="6736">
                  <c:v>0.67366736673667371</c:v>
                </c:pt>
                <c:pt idx="6737">
                  <c:v>0.67376737673767384</c:v>
                </c:pt>
                <c:pt idx="6738">
                  <c:v>0.67386738673867386</c:v>
                </c:pt>
                <c:pt idx="6739">
                  <c:v>0.67396739673967399</c:v>
                </c:pt>
                <c:pt idx="6740">
                  <c:v>0.67406740674067411</c:v>
                </c:pt>
                <c:pt idx="6741">
                  <c:v>0.67416741674167424</c:v>
                </c:pt>
                <c:pt idx="6742">
                  <c:v>0.67426742674267426</c:v>
                </c:pt>
                <c:pt idx="6743">
                  <c:v>0.67436743674367439</c:v>
                </c:pt>
                <c:pt idx="6744">
                  <c:v>0.67446744674467451</c:v>
                </c:pt>
                <c:pt idx="6745">
                  <c:v>0.67456745674567464</c:v>
                </c:pt>
                <c:pt idx="6746">
                  <c:v>0.67466746674667466</c:v>
                </c:pt>
                <c:pt idx="6747">
                  <c:v>0.67476747674767479</c:v>
                </c:pt>
                <c:pt idx="6748">
                  <c:v>0.67486748674867492</c:v>
                </c:pt>
                <c:pt idx="6749">
                  <c:v>0.67496749674967504</c:v>
                </c:pt>
                <c:pt idx="6750">
                  <c:v>0.67506750675067506</c:v>
                </c:pt>
                <c:pt idx="6751">
                  <c:v>0.67516751675167519</c:v>
                </c:pt>
                <c:pt idx="6752">
                  <c:v>0.67526752675267532</c:v>
                </c:pt>
                <c:pt idx="6753">
                  <c:v>0.67536753675367533</c:v>
                </c:pt>
                <c:pt idx="6754">
                  <c:v>0.67546754675467546</c:v>
                </c:pt>
                <c:pt idx="6755">
                  <c:v>0.67556755675567559</c:v>
                </c:pt>
                <c:pt idx="6756">
                  <c:v>0.67566756675667572</c:v>
                </c:pt>
                <c:pt idx="6757">
                  <c:v>0.67576757675767574</c:v>
                </c:pt>
                <c:pt idx="6758">
                  <c:v>0.67586758675867586</c:v>
                </c:pt>
                <c:pt idx="6759">
                  <c:v>0.67596759675967599</c:v>
                </c:pt>
                <c:pt idx="6760">
                  <c:v>0.67606760676067612</c:v>
                </c:pt>
                <c:pt idx="6761">
                  <c:v>0.67616761676167614</c:v>
                </c:pt>
                <c:pt idx="6762">
                  <c:v>0.67626762676267627</c:v>
                </c:pt>
                <c:pt idx="6763">
                  <c:v>0.67636763676367639</c:v>
                </c:pt>
                <c:pt idx="6764">
                  <c:v>0.67646764676467652</c:v>
                </c:pt>
                <c:pt idx="6765">
                  <c:v>0.67656765676567654</c:v>
                </c:pt>
                <c:pt idx="6766">
                  <c:v>0.67666766676667667</c:v>
                </c:pt>
                <c:pt idx="6767">
                  <c:v>0.6767676767676768</c:v>
                </c:pt>
                <c:pt idx="6768">
                  <c:v>0.67686768676867692</c:v>
                </c:pt>
                <c:pt idx="6769">
                  <c:v>0.67696769676967694</c:v>
                </c:pt>
                <c:pt idx="6770">
                  <c:v>0.67706770677067707</c:v>
                </c:pt>
                <c:pt idx="6771">
                  <c:v>0.6771677167716772</c:v>
                </c:pt>
                <c:pt idx="6772">
                  <c:v>0.67726772677267733</c:v>
                </c:pt>
                <c:pt idx="6773">
                  <c:v>0.67736773677367734</c:v>
                </c:pt>
                <c:pt idx="6774">
                  <c:v>0.67746774677467747</c:v>
                </c:pt>
                <c:pt idx="6775">
                  <c:v>0.6775677567756776</c:v>
                </c:pt>
                <c:pt idx="6776">
                  <c:v>0.67766776677667773</c:v>
                </c:pt>
                <c:pt idx="6777">
                  <c:v>0.67776777677767774</c:v>
                </c:pt>
                <c:pt idx="6778">
                  <c:v>0.67786778677867787</c:v>
                </c:pt>
                <c:pt idx="6779">
                  <c:v>0.677967796779678</c:v>
                </c:pt>
                <c:pt idx="6780">
                  <c:v>0.67806780678067813</c:v>
                </c:pt>
                <c:pt idx="6781">
                  <c:v>0.67816781678167815</c:v>
                </c:pt>
                <c:pt idx="6782">
                  <c:v>0.67826782678267827</c:v>
                </c:pt>
                <c:pt idx="6783">
                  <c:v>0.6783678367836784</c:v>
                </c:pt>
                <c:pt idx="6784">
                  <c:v>0.67846784678467853</c:v>
                </c:pt>
                <c:pt idx="6785">
                  <c:v>0.67856785678567855</c:v>
                </c:pt>
                <c:pt idx="6786">
                  <c:v>0.67866786678667868</c:v>
                </c:pt>
                <c:pt idx="6787">
                  <c:v>0.6787678767876788</c:v>
                </c:pt>
                <c:pt idx="6788">
                  <c:v>0.67886788678867893</c:v>
                </c:pt>
                <c:pt idx="6789">
                  <c:v>0.67896789678967895</c:v>
                </c:pt>
                <c:pt idx="6790">
                  <c:v>0.67906790679067908</c:v>
                </c:pt>
                <c:pt idx="6791">
                  <c:v>0.6791679167916792</c:v>
                </c:pt>
                <c:pt idx="6792">
                  <c:v>0.67926792679267933</c:v>
                </c:pt>
                <c:pt idx="6793">
                  <c:v>0.67936793679367935</c:v>
                </c:pt>
                <c:pt idx="6794">
                  <c:v>0.67946794679467948</c:v>
                </c:pt>
                <c:pt idx="6795">
                  <c:v>0.67956795679567961</c:v>
                </c:pt>
                <c:pt idx="6796">
                  <c:v>0.67966796679667973</c:v>
                </c:pt>
                <c:pt idx="6797">
                  <c:v>0.67976797679767975</c:v>
                </c:pt>
                <c:pt idx="6798">
                  <c:v>0.67986798679867988</c:v>
                </c:pt>
                <c:pt idx="6799">
                  <c:v>0.67996799679968001</c:v>
                </c:pt>
                <c:pt idx="6800">
                  <c:v>0.68006800680068014</c:v>
                </c:pt>
                <c:pt idx="6801">
                  <c:v>0.68016801680168015</c:v>
                </c:pt>
                <c:pt idx="6802">
                  <c:v>0.68026802680268028</c:v>
                </c:pt>
                <c:pt idx="6803">
                  <c:v>0.68036803680368041</c:v>
                </c:pt>
                <c:pt idx="6804">
                  <c:v>0.68046804680468054</c:v>
                </c:pt>
                <c:pt idx="6805">
                  <c:v>0.68056805680568055</c:v>
                </c:pt>
                <c:pt idx="6806">
                  <c:v>0.68066806680668068</c:v>
                </c:pt>
                <c:pt idx="6807">
                  <c:v>0.68076807680768081</c:v>
                </c:pt>
                <c:pt idx="6808">
                  <c:v>0.68086808680868094</c:v>
                </c:pt>
                <c:pt idx="6809">
                  <c:v>0.68096809680968096</c:v>
                </c:pt>
                <c:pt idx="6810">
                  <c:v>0.68106810681068108</c:v>
                </c:pt>
                <c:pt idx="6811">
                  <c:v>0.68116811681168121</c:v>
                </c:pt>
                <c:pt idx="6812">
                  <c:v>0.68126812681268134</c:v>
                </c:pt>
                <c:pt idx="6813">
                  <c:v>0.68136813681368136</c:v>
                </c:pt>
                <c:pt idx="6814">
                  <c:v>0.68146814681468149</c:v>
                </c:pt>
                <c:pt idx="6815">
                  <c:v>0.68156815681568161</c:v>
                </c:pt>
                <c:pt idx="6816">
                  <c:v>0.68166816681668174</c:v>
                </c:pt>
                <c:pt idx="6817">
                  <c:v>0.68176817681768176</c:v>
                </c:pt>
                <c:pt idx="6818">
                  <c:v>0.68186818681868189</c:v>
                </c:pt>
                <c:pt idx="6819">
                  <c:v>0.68196819681968202</c:v>
                </c:pt>
                <c:pt idx="6820">
                  <c:v>0.68206820682068214</c:v>
                </c:pt>
                <c:pt idx="6821">
                  <c:v>0.68216821682168216</c:v>
                </c:pt>
                <c:pt idx="6822">
                  <c:v>0.68226822682268229</c:v>
                </c:pt>
                <c:pt idx="6823">
                  <c:v>0.68236823682368242</c:v>
                </c:pt>
                <c:pt idx="6824">
                  <c:v>0.68246824682468255</c:v>
                </c:pt>
                <c:pt idx="6825">
                  <c:v>0.68256825682568256</c:v>
                </c:pt>
                <c:pt idx="6826">
                  <c:v>0.68266826682668269</c:v>
                </c:pt>
                <c:pt idx="6827">
                  <c:v>0.68276827682768282</c:v>
                </c:pt>
                <c:pt idx="6828">
                  <c:v>0.68286828682868284</c:v>
                </c:pt>
                <c:pt idx="6829">
                  <c:v>0.68296829682968296</c:v>
                </c:pt>
                <c:pt idx="6830">
                  <c:v>0.68306830683068309</c:v>
                </c:pt>
                <c:pt idx="6831">
                  <c:v>0.68316831683168322</c:v>
                </c:pt>
                <c:pt idx="6832">
                  <c:v>0.68326832683268324</c:v>
                </c:pt>
                <c:pt idx="6833">
                  <c:v>0.68336833683368337</c:v>
                </c:pt>
                <c:pt idx="6834">
                  <c:v>0.68346834683468349</c:v>
                </c:pt>
                <c:pt idx="6835">
                  <c:v>0.68356835683568362</c:v>
                </c:pt>
                <c:pt idx="6836">
                  <c:v>0.68366836683668364</c:v>
                </c:pt>
                <c:pt idx="6837">
                  <c:v>0.68376837683768377</c:v>
                </c:pt>
                <c:pt idx="6838">
                  <c:v>0.68386838683868389</c:v>
                </c:pt>
                <c:pt idx="6839">
                  <c:v>0.68396839683968402</c:v>
                </c:pt>
                <c:pt idx="6840">
                  <c:v>0.68406840684068404</c:v>
                </c:pt>
                <c:pt idx="6841">
                  <c:v>0.68416841684168417</c:v>
                </c:pt>
                <c:pt idx="6842">
                  <c:v>0.6842684268426843</c:v>
                </c:pt>
                <c:pt idx="6843">
                  <c:v>0.68436843684368442</c:v>
                </c:pt>
                <c:pt idx="6844">
                  <c:v>0.68446844684468444</c:v>
                </c:pt>
                <c:pt idx="6845">
                  <c:v>0.68456845684568457</c:v>
                </c:pt>
                <c:pt idx="6846">
                  <c:v>0.6846684668466847</c:v>
                </c:pt>
                <c:pt idx="6847">
                  <c:v>0.68476847684768483</c:v>
                </c:pt>
                <c:pt idx="6848">
                  <c:v>0.68486848684868484</c:v>
                </c:pt>
                <c:pt idx="6849">
                  <c:v>0.68496849684968497</c:v>
                </c:pt>
                <c:pt idx="6850">
                  <c:v>0.6850685068506851</c:v>
                </c:pt>
                <c:pt idx="6851">
                  <c:v>0.68516851685168523</c:v>
                </c:pt>
                <c:pt idx="6852">
                  <c:v>0.68526852685268524</c:v>
                </c:pt>
                <c:pt idx="6853">
                  <c:v>0.68536853685368537</c:v>
                </c:pt>
                <c:pt idx="6854">
                  <c:v>0.6854685468546855</c:v>
                </c:pt>
                <c:pt idx="6855">
                  <c:v>0.68556855685568563</c:v>
                </c:pt>
                <c:pt idx="6856">
                  <c:v>0.68566856685668565</c:v>
                </c:pt>
                <c:pt idx="6857">
                  <c:v>0.68576857685768577</c:v>
                </c:pt>
                <c:pt idx="6858">
                  <c:v>0.6858685868586859</c:v>
                </c:pt>
                <c:pt idx="6859">
                  <c:v>0.68596859685968603</c:v>
                </c:pt>
                <c:pt idx="6860">
                  <c:v>0.68606860686068605</c:v>
                </c:pt>
                <c:pt idx="6861">
                  <c:v>0.68616861686168618</c:v>
                </c:pt>
                <c:pt idx="6862">
                  <c:v>0.6862686268626863</c:v>
                </c:pt>
                <c:pt idx="6863">
                  <c:v>0.68636863686368643</c:v>
                </c:pt>
                <c:pt idx="6864">
                  <c:v>0.68646864686468645</c:v>
                </c:pt>
                <c:pt idx="6865">
                  <c:v>0.68656865686568658</c:v>
                </c:pt>
                <c:pt idx="6866">
                  <c:v>0.68666866686668671</c:v>
                </c:pt>
                <c:pt idx="6867">
                  <c:v>0.68676867686768683</c:v>
                </c:pt>
                <c:pt idx="6868">
                  <c:v>0.68686868686868685</c:v>
                </c:pt>
                <c:pt idx="6869">
                  <c:v>0.68696869686968698</c:v>
                </c:pt>
                <c:pt idx="6870">
                  <c:v>0.68706870687068711</c:v>
                </c:pt>
                <c:pt idx="6871">
                  <c:v>0.68716871687168724</c:v>
                </c:pt>
                <c:pt idx="6872">
                  <c:v>0.68726872687268725</c:v>
                </c:pt>
                <c:pt idx="6873">
                  <c:v>0.68736873687368738</c:v>
                </c:pt>
                <c:pt idx="6874">
                  <c:v>0.68746874687468751</c:v>
                </c:pt>
                <c:pt idx="6875">
                  <c:v>0.68756875687568764</c:v>
                </c:pt>
                <c:pt idx="6876">
                  <c:v>0.68766876687668765</c:v>
                </c:pt>
                <c:pt idx="6877">
                  <c:v>0.68776877687768778</c:v>
                </c:pt>
                <c:pt idx="6878">
                  <c:v>0.68786878687868791</c:v>
                </c:pt>
                <c:pt idx="6879">
                  <c:v>0.68796879687968804</c:v>
                </c:pt>
                <c:pt idx="6880">
                  <c:v>0.68806880688068806</c:v>
                </c:pt>
                <c:pt idx="6881">
                  <c:v>0.68816881688168818</c:v>
                </c:pt>
                <c:pt idx="6882">
                  <c:v>0.68826882688268831</c:v>
                </c:pt>
                <c:pt idx="6883">
                  <c:v>0.68836883688368844</c:v>
                </c:pt>
                <c:pt idx="6884">
                  <c:v>0.68846884688468846</c:v>
                </c:pt>
                <c:pt idx="6885">
                  <c:v>0.68856885688568858</c:v>
                </c:pt>
                <c:pt idx="6886">
                  <c:v>0.68866886688668871</c:v>
                </c:pt>
                <c:pt idx="6887">
                  <c:v>0.68876887688768884</c:v>
                </c:pt>
                <c:pt idx="6888">
                  <c:v>0.68886888688868886</c:v>
                </c:pt>
                <c:pt idx="6889">
                  <c:v>0.68896889688968899</c:v>
                </c:pt>
                <c:pt idx="6890">
                  <c:v>0.68906890689068911</c:v>
                </c:pt>
                <c:pt idx="6891">
                  <c:v>0.68916891689168924</c:v>
                </c:pt>
                <c:pt idx="6892">
                  <c:v>0.68926892689268926</c:v>
                </c:pt>
                <c:pt idx="6893">
                  <c:v>0.68936893689368939</c:v>
                </c:pt>
                <c:pt idx="6894">
                  <c:v>0.68946894689468952</c:v>
                </c:pt>
                <c:pt idx="6895">
                  <c:v>0.68956895689568964</c:v>
                </c:pt>
                <c:pt idx="6896">
                  <c:v>0.68966896689668966</c:v>
                </c:pt>
                <c:pt idx="6897">
                  <c:v>0.68976897689768979</c:v>
                </c:pt>
                <c:pt idx="6898">
                  <c:v>0.68986898689868992</c:v>
                </c:pt>
                <c:pt idx="6899">
                  <c:v>0.68996899689969005</c:v>
                </c:pt>
                <c:pt idx="6900">
                  <c:v>0.69006900690069006</c:v>
                </c:pt>
                <c:pt idx="6901">
                  <c:v>0.69016901690169019</c:v>
                </c:pt>
                <c:pt idx="6902">
                  <c:v>0.69026902690269032</c:v>
                </c:pt>
                <c:pt idx="6903">
                  <c:v>0.69036903690369034</c:v>
                </c:pt>
                <c:pt idx="6904">
                  <c:v>0.69046904690469046</c:v>
                </c:pt>
                <c:pt idx="6905">
                  <c:v>0.69056905690569059</c:v>
                </c:pt>
                <c:pt idx="6906">
                  <c:v>0.69066906690669072</c:v>
                </c:pt>
                <c:pt idx="6907">
                  <c:v>0.69076907690769074</c:v>
                </c:pt>
                <c:pt idx="6908">
                  <c:v>0.69086908690869087</c:v>
                </c:pt>
                <c:pt idx="6909">
                  <c:v>0.69096909690969099</c:v>
                </c:pt>
                <c:pt idx="6910">
                  <c:v>0.69106910691069112</c:v>
                </c:pt>
                <c:pt idx="6911">
                  <c:v>0.69116911691169114</c:v>
                </c:pt>
                <c:pt idx="6912">
                  <c:v>0.69126912691269127</c:v>
                </c:pt>
                <c:pt idx="6913">
                  <c:v>0.6913691369136914</c:v>
                </c:pt>
                <c:pt idx="6914">
                  <c:v>0.69146914691469152</c:v>
                </c:pt>
                <c:pt idx="6915">
                  <c:v>0.69156915691569154</c:v>
                </c:pt>
                <c:pt idx="6916">
                  <c:v>0.69166916691669167</c:v>
                </c:pt>
                <c:pt idx="6917">
                  <c:v>0.6917691769176918</c:v>
                </c:pt>
                <c:pt idx="6918">
                  <c:v>0.69186918691869193</c:v>
                </c:pt>
                <c:pt idx="6919">
                  <c:v>0.69196919691969194</c:v>
                </c:pt>
                <c:pt idx="6920">
                  <c:v>0.69206920692069207</c:v>
                </c:pt>
                <c:pt idx="6921">
                  <c:v>0.6921692169216922</c:v>
                </c:pt>
                <c:pt idx="6922">
                  <c:v>0.69226922692269233</c:v>
                </c:pt>
                <c:pt idx="6923">
                  <c:v>0.69236923692369234</c:v>
                </c:pt>
                <c:pt idx="6924">
                  <c:v>0.69246924692469247</c:v>
                </c:pt>
                <c:pt idx="6925">
                  <c:v>0.6925692569256926</c:v>
                </c:pt>
                <c:pt idx="6926">
                  <c:v>0.69266926692669273</c:v>
                </c:pt>
                <c:pt idx="6927">
                  <c:v>0.69276927692769275</c:v>
                </c:pt>
                <c:pt idx="6928">
                  <c:v>0.69286928692869287</c:v>
                </c:pt>
                <c:pt idx="6929">
                  <c:v>0.692969296929693</c:v>
                </c:pt>
                <c:pt idx="6930">
                  <c:v>0.69306930693069313</c:v>
                </c:pt>
                <c:pt idx="6931">
                  <c:v>0.69316931693169315</c:v>
                </c:pt>
                <c:pt idx="6932">
                  <c:v>0.69326932693269328</c:v>
                </c:pt>
                <c:pt idx="6933">
                  <c:v>0.6933693369336934</c:v>
                </c:pt>
                <c:pt idx="6934">
                  <c:v>0.69346934693469353</c:v>
                </c:pt>
                <c:pt idx="6935">
                  <c:v>0.69356935693569355</c:v>
                </c:pt>
                <c:pt idx="6936">
                  <c:v>0.69366936693669368</c:v>
                </c:pt>
                <c:pt idx="6937">
                  <c:v>0.6937693769376938</c:v>
                </c:pt>
                <c:pt idx="6938">
                  <c:v>0.69386938693869393</c:v>
                </c:pt>
                <c:pt idx="6939">
                  <c:v>0.69396939693969395</c:v>
                </c:pt>
                <c:pt idx="6940">
                  <c:v>0.69406940694069408</c:v>
                </c:pt>
                <c:pt idx="6941">
                  <c:v>0.69416941694169421</c:v>
                </c:pt>
                <c:pt idx="6942">
                  <c:v>0.69426942694269433</c:v>
                </c:pt>
                <c:pt idx="6943">
                  <c:v>0.69436943694369435</c:v>
                </c:pt>
                <c:pt idx="6944">
                  <c:v>0.69446944694469448</c:v>
                </c:pt>
                <c:pt idx="6945">
                  <c:v>0.69456945694569461</c:v>
                </c:pt>
                <c:pt idx="6946">
                  <c:v>0.69466946694669474</c:v>
                </c:pt>
                <c:pt idx="6947">
                  <c:v>0.69476947694769475</c:v>
                </c:pt>
                <c:pt idx="6948">
                  <c:v>0.69486948694869488</c:v>
                </c:pt>
                <c:pt idx="6949">
                  <c:v>0.69496949694969501</c:v>
                </c:pt>
                <c:pt idx="6950">
                  <c:v>0.69506950695069514</c:v>
                </c:pt>
                <c:pt idx="6951">
                  <c:v>0.69516951695169515</c:v>
                </c:pt>
                <c:pt idx="6952">
                  <c:v>0.69526952695269528</c:v>
                </c:pt>
                <c:pt idx="6953">
                  <c:v>0.69536953695369541</c:v>
                </c:pt>
                <c:pt idx="6954">
                  <c:v>0.69546954695469554</c:v>
                </c:pt>
                <c:pt idx="6955">
                  <c:v>0.69556955695569556</c:v>
                </c:pt>
                <c:pt idx="6956">
                  <c:v>0.69566956695669568</c:v>
                </c:pt>
                <c:pt idx="6957">
                  <c:v>0.69576957695769581</c:v>
                </c:pt>
                <c:pt idx="6958">
                  <c:v>0.69586958695869594</c:v>
                </c:pt>
                <c:pt idx="6959">
                  <c:v>0.69596959695969596</c:v>
                </c:pt>
                <c:pt idx="6960">
                  <c:v>0.69606960696069609</c:v>
                </c:pt>
                <c:pt idx="6961">
                  <c:v>0.69616961696169621</c:v>
                </c:pt>
                <c:pt idx="6962">
                  <c:v>0.69626962696269634</c:v>
                </c:pt>
                <c:pt idx="6963">
                  <c:v>0.69636963696369636</c:v>
                </c:pt>
                <c:pt idx="6964">
                  <c:v>0.69646964696469649</c:v>
                </c:pt>
                <c:pt idx="6965">
                  <c:v>0.69656965696569662</c:v>
                </c:pt>
                <c:pt idx="6966">
                  <c:v>0.69666966696669674</c:v>
                </c:pt>
                <c:pt idx="6967">
                  <c:v>0.69676967696769676</c:v>
                </c:pt>
                <c:pt idx="6968">
                  <c:v>0.69686968696869689</c:v>
                </c:pt>
                <c:pt idx="6969">
                  <c:v>0.69696969696969702</c:v>
                </c:pt>
                <c:pt idx="6970">
                  <c:v>0.69706970697069714</c:v>
                </c:pt>
                <c:pt idx="6971">
                  <c:v>0.69716971697169716</c:v>
                </c:pt>
                <c:pt idx="6972">
                  <c:v>0.69726972697269729</c:v>
                </c:pt>
                <c:pt idx="6973">
                  <c:v>0.69736973697369742</c:v>
                </c:pt>
                <c:pt idx="6974">
                  <c:v>0.69746974697469755</c:v>
                </c:pt>
                <c:pt idx="6975">
                  <c:v>0.69756975697569756</c:v>
                </c:pt>
                <c:pt idx="6976">
                  <c:v>0.69766976697669769</c:v>
                </c:pt>
                <c:pt idx="6977">
                  <c:v>0.69776977697769782</c:v>
                </c:pt>
                <c:pt idx="6978">
                  <c:v>0.69786978697869795</c:v>
                </c:pt>
                <c:pt idx="6979">
                  <c:v>0.69796979697969797</c:v>
                </c:pt>
                <c:pt idx="6980">
                  <c:v>0.69806980698069809</c:v>
                </c:pt>
                <c:pt idx="6981">
                  <c:v>0.69816981698169822</c:v>
                </c:pt>
                <c:pt idx="6982">
                  <c:v>0.69826982698269824</c:v>
                </c:pt>
                <c:pt idx="6983">
                  <c:v>0.69836983698369837</c:v>
                </c:pt>
                <c:pt idx="6984">
                  <c:v>0.69846984698469849</c:v>
                </c:pt>
                <c:pt idx="6985">
                  <c:v>0.69856985698569862</c:v>
                </c:pt>
                <c:pt idx="6986">
                  <c:v>0.69866986698669864</c:v>
                </c:pt>
                <c:pt idx="6987">
                  <c:v>0.69876987698769877</c:v>
                </c:pt>
                <c:pt idx="6988">
                  <c:v>0.6988698869886989</c:v>
                </c:pt>
                <c:pt idx="6989">
                  <c:v>0.69896989698969902</c:v>
                </c:pt>
                <c:pt idx="6990">
                  <c:v>0.69906990699069904</c:v>
                </c:pt>
                <c:pt idx="6991">
                  <c:v>0.69916991699169917</c:v>
                </c:pt>
                <c:pt idx="6992">
                  <c:v>0.6992699269926993</c:v>
                </c:pt>
                <c:pt idx="6993">
                  <c:v>0.69936993699369943</c:v>
                </c:pt>
                <c:pt idx="6994">
                  <c:v>0.69946994699469944</c:v>
                </c:pt>
                <c:pt idx="6995">
                  <c:v>0.69956995699569957</c:v>
                </c:pt>
                <c:pt idx="6996">
                  <c:v>0.6996699669966997</c:v>
                </c:pt>
                <c:pt idx="6997">
                  <c:v>0.69976997699769983</c:v>
                </c:pt>
                <c:pt idx="6998">
                  <c:v>0.69986998699869984</c:v>
                </c:pt>
                <c:pt idx="6999">
                  <c:v>0.69996999699969997</c:v>
                </c:pt>
                <c:pt idx="7000">
                  <c:v>0.7000700070007001</c:v>
                </c:pt>
                <c:pt idx="7001">
                  <c:v>0.70017001700170023</c:v>
                </c:pt>
                <c:pt idx="7002">
                  <c:v>0.70027002700270025</c:v>
                </c:pt>
                <c:pt idx="7003">
                  <c:v>0.70037003700370037</c:v>
                </c:pt>
                <c:pt idx="7004">
                  <c:v>0.7004700470047005</c:v>
                </c:pt>
                <c:pt idx="7005">
                  <c:v>0.70057005700570063</c:v>
                </c:pt>
                <c:pt idx="7006">
                  <c:v>0.70067006700670065</c:v>
                </c:pt>
                <c:pt idx="7007">
                  <c:v>0.70077007700770078</c:v>
                </c:pt>
                <c:pt idx="7008">
                  <c:v>0.7008700870087009</c:v>
                </c:pt>
                <c:pt idx="7009">
                  <c:v>0.70097009700970103</c:v>
                </c:pt>
                <c:pt idx="7010">
                  <c:v>0.70107010701070105</c:v>
                </c:pt>
                <c:pt idx="7011">
                  <c:v>0.70117011701170118</c:v>
                </c:pt>
                <c:pt idx="7012">
                  <c:v>0.70127012701270131</c:v>
                </c:pt>
                <c:pt idx="7013">
                  <c:v>0.70137013701370143</c:v>
                </c:pt>
                <c:pt idx="7014">
                  <c:v>0.70147014701470145</c:v>
                </c:pt>
                <c:pt idx="7015">
                  <c:v>0.70157015701570158</c:v>
                </c:pt>
                <c:pt idx="7016">
                  <c:v>0.70167016701670171</c:v>
                </c:pt>
                <c:pt idx="7017">
                  <c:v>0.70177017701770183</c:v>
                </c:pt>
                <c:pt idx="7018">
                  <c:v>0.70187018701870185</c:v>
                </c:pt>
                <c:pt idx="7019">
                  <c:v>0.70197019701970198</c:v>
                </c:pt>
                <c:pt idx="7020">
                  <c:v>0.70207020702070211</c:v>
                </c:pt>
                <c:pt idx="7021">
                  <c:v>0.70217021702170224</c:v>
                </c:pt>
                <c:pt idx="7022">
                  <c:v>0.70227022702270225</c:v>
                </c:pt>
                <c:pt idx="7023">
                  <c:v>0.70237023702370238</c:v>
                </c:pt>
                <c:pt idx="7024">
                  <c:v>0.70247024702470251</c:v>
                </c:pt>
                <c:pt idx="7025">
                  <c:v>0.70257025702570264</c:v>
                </c:pt>
                <c:pt idx="7026">
                  <c:v>0.70267026702670266</c:v>
                </c:pt>
                <c:pt idx="7027">
                  <c:v>0.70277027702770278</c:v>
                </c:pt>
                <c:pt idx="7028">
                  <c:v>0.70287028702870291</c:v>
                </c:pt>
                <c:pt idx="7029">
                  <c:v>0.70297029702970304</c:v>
                </c:pt>
                <c:pt idx="7030">
                  <c:v>0.70307030703070306</c:v>
                </c:pt>
                <c:pt idx="7031">
                  <c:v>0.70317031703170318</c:v>
                </c:pt>
                <c:pt idx="7032">
                  <c:v>0.70327032703270331</c:v>
                </c:pt>
                <c:pt idx="7033">
                  <c:v>0.70337033703370344</c:v>
                </c:pt>
                <c:pt idx="7034">
                  <c:v>0.70347034703470346</c:v>
                </c:pt>
                <c:pt idx="7035">
                  <c:v>0.70357035703570359</c:v>
                </c:pt>
                <c:pt idx="7036">
                  <c:v>0.70367036703670371</c:v>
                </c:pt>
                <c:pt idx="7037">
                  <c:v>0.70377037703770384</c:v>
                </c:pt>
                <c:pt idx="7038">
                  <c:v>0.70387038703870386</c:v>
                </c:pt>
                <c:pt idx="7039">
                  <c:v>0.70397039703970399</c:v>
                </c:pt>
                <c:pt idx="7040">
                  <c:v>0.70407040704070412</c:v>
                </c:pt>
                <c:pt idx="7041">
                  <c:v>0.70417041704170424</c:v>
                </c:pt>
                <c:pt idx="7042">
                  <c:v>0.70427042704270426</c:v>
                </c:pt>
                <c:pt idx="7043">
                  <c:v>0.70437043704370439</c:v>
                </c:pt>
                <c:pt idx="7044">
                  <c:v>0.70447044704470452</c:v>
                </c:pt>
                <c:pt idx="7045">
                  <c:v>0.70457045704570465</c:v>
                </c:pt>
                <c:pt idx="7046">
                  <c:v>0.70467046704670466</c:v>
                </c:pt>
                <c:pt idx="7047">
                  <c:v>0.70477047704770479</c:v>
                </c:pt>
                <c:pt idx="7048">
                  <c:v>0.70487048704870492</c:v>
                </c:pt>
                <c:pt idx="7049">
                  <c:v>0.70497049704970505</c:v>
                </c:pt>
                <c:pt idx="7050">
                  <c:v>0.70507050705070506</c:v>
                </c:pt>
                <c:pt idx="7051">
                  <c:v>0.70517051705170519</c:v>
                </c:pt>
                <c:pt idx="7052">
                  <c:v>0.70527052705270532</c:v>
                </c:pt>
                <c:pt idx="7053">
                  <c:v>0.70537053705370545</c:v>
                </c:pt>
                <c:pt idx="7054">
                  <c:v>0.70547054705470547</c:v>
                </c:pt>
                <c:pt idx="7055">
                  <c:v>0.70557055705570559</c:v>
                </c:pt>
                <c:pt idx="7056">
                  <c:v>0.70567056705670572</c:v>
                </c:pt>
                <c:pt idx="7057">
                  <c:v>0.70577057705770574</c:v>
                </c:pt>
                <c:pt idx="7058">
                  <c:v>0.70587058705870587</c:v>
                </c:pt>
                <c:pt idx="7059">
                  <c:v>0.705970597059706</c:v>
                </c:pt>
                <c:pt idx="7060">
                  <c:v>0.70607060706070612</c:v>
                </c:pt>
                <c:pt idx="7061">
                  <c:v>0.70617061706170614</c:v>
                </c:pt>
                <c:pt idx="7062">
                  <c:v>0.70627062706270627</c:v>
                </c:pt>
                <c:pt idx="7063">
                  <c:v>0.7063706370637064</c:v>
                </c:pt>
                <c:pt idx="7064">
                  <c:v>0.70647064706470653</c:v>
                </c:pt>
                <c:pt idx="7065">
                  <c:v>0.70657065706570654</c:v>
                </c:pt>
                <c:pt idx="7066">
                  <c:v>0.70667066706670667</c:v>
                </c:pt>
                <c:pt idx="7067">
                  <c:v>0.7067706770677068</c:v>
                </c:pt>
                <c:pt idx="7068">
                  <c:v>0.70687068706870693</c:v>
                </c:pt>
                <c:pt idx="7069">
                  <c:v>0.70697069706970694</c:v>
                </c:pt>
                <c:pt idx="7070">
                  <c:v>0.70707070707070707</c:v>
                </c:pt>
                <c:pt idx="7071">
                  <c:v>0.7071707170717072</c:v>
                </c:pt>
                <c:pt idx="7072">
                  <c:v>0.70727072707270733</c:v>
                </c:pt>
                <c:pt idx="7073">
                  <c:v>0.70737073707370735</c:v>
                </c:pt>
                <c:pt idx="7074">
                  <c:v>0.70747074707470747</c:v>
                </c:pt>
                <c:pt idx="7075">
                  <c:v>0.7075707570757076</c:v>
                </c:pt>
                <c:pt idx="7076">
                  <c:v>0.70767076707670773</c:v>
                </c:pt>
                <c:pt idx="7077">
                  <c:v>0.70777077707770775</c:v>
                </c:pt>
                <c:pt idx="7078">
                  <c:v>0.70787078707870787</c:v>
                </c:pt>
                <c:pt idx="7079">
                  <c:v>0.707970797079708</c:v>
                </c:pt>
                <c:pt idx="7080">
                  <c:v>0.70807080708070813</c:v>
                </c:pt>
                <c:pt idx="7081">
                  <c:v>0.70817081708170815</c:v>
                </c:pt>
                <c:pt idx="7082">
                  <c:v>0.70827082708270828</c:v>
                </c:pt>
                <c:pt idx="7083">
                  <c:v>0.7083708370837084</c:v>
                </c:pt>
                <c:pt idx="7084">
                  <c:v>0.70847084708470853</c:v>
                </c:pt>
                <c:pt idx="7085">
                  <c:v>0.70857085708570855</c:v>
                </c:pt>
                <c:pt idx="7086">
                  <c:v>0.70867086708670868</c:v>
                </c:pt>
                <c:pt idx="7087">
                  <c:v>0.70877087708770881</c:v>
                </c:pt>
                <c:pt idx="7088">
                  <c:v>0.70887088708870893</c:v>
                </c:pt>
                <c:pt idx="7089">
                  <c:v>0.70897089708970895</c:v>
                </c:pt>
                <c:pt idx="7090">
                  <c:v>0.70907090709070908</c:v>
                </c:pt>
                <c:pt idx="7091">
                  <c:v>0.70917091709170921</c:v>
                </c:pt>
                <c:pt idx="7092">
                  <c:v>0.70927092709270934</c:v>
                </c:pt>
                <c:pt idx="7093">
                  <c:v>0.70937093709370935</c:v>
                </c:pt>
                <c:pt idx="7094">
                  <c:v>0.70947094709470948</c:v>
                </c:pt>
                <c:pt idx="7095">
                  <c:v>0.70957095709570961</c:v>
                </c:pt>
                <c:pt idx="7096">
                  <c:v>0.70967096709670974</c:v>
                </c:pt>
                <c:pt idx="7097">
                  <c:v>0.70977097709770975</c:v>
                </c:pt>
                <c:pt idx="7098">
                  <c:v>0.70987098709870988</c:v>
                </c:pt>
                <c:pt idx="7099">
                  <c:v>0.70997099709971001</c:v>
                </c:pt>
                <c:pt idx="7100">
                  <c:v>0.71007100710071014</c:v>
                </c:pt>
                <c:pt idx="7101">
                  <c:v>0.71017101710171016</c:v>
                </c:pt>
                <c:pt idx="7102">
                  <c:v>0.71027102710271028</c:v>
                </c:pt>
                <c:pt idx="7103">
                  <c:v>0.71037103710371041</c:v>
                </c:pt>
                <c:pt idx="7104">
                  <c:v>0.71047104710471054</c:v>
                </c:pt>
                <c:pt idx="7105">
                  <c:v>0.71057105710571056</c:v>
                </c:pt>
                <c:pt idx="7106">
                  <c:v>0.71067106710671069</c:v>
                </c:pt>
                <c:pt idx="7107">
                  <c:v>0.71077107710771081</c:v>
                </c:pt>
                <c:pt idx="7108">
                  <c:v>0.71087108710871094</c:v>
                </c:pt>
                <c:pt idx="7109">
                  <c:v>0.71097109710971096</c:v>
                </c:pt>
                <c:pt idx="7110">
                  <c:v>0.71107110711071109</c:v>
                </c:pt>
                <c:pt idx="7111">
                  <c:v>0.71117111711171122</c:v>
                </c:pt>
                <c:pt idx="7112">
                  <c:v>0.71127112711271134</c:v>
                </c:pt>
                <c:pt idx="7113">
                  <c:v>0.71137113711371136</c:v>
                </c:pt>
                <c:pt idx="7114">
                  <c:v>0.71147114711471149</c:v>
                </c:pt>
                <c:pt idx="7115">
                  <c:v>0.71157115711571162</c:v>
                </c:pt>
                <c:pt idx="7116">
                  <c:v>0.71167116711671174</c:v>
                </c:pt>
                <c:pt idx="7117">
                  <c:v>0.71177117711771176</c:v>
                </c:pt>
                <c:pt idx="7118">
                  <c:v>0.71187118711871189</c:v>
                </c:pt>
                <c:pt idx="7119">
                  <c:v>0.71197119711971202</c:v>
                </c:pt>
                <c:pt idx="7120">
                  <c:v>0.71207120712071215</c:v>
                </c:pt>
                <c:pt idx="7121">
                  <c:v>0.71217121712171216</c:v>
                </c:pt>
                <c:pt idx="7122">
                  <c:v>0.71227122712271229</c:v>
                </c:pt>
                <c:pt idx="7123">
                  <c:v>0.71237123712371242</c:v>
                </c:pt>
                <c:pt idx="7124">
                  <c:v>0.71247124712471255</c:v>
                </c:pt>
                <c:pt idx="7125">
                  <c:v>0.71257125712571256</c:v>
                </c:pt>
                <c:pt idx="7126">
                  <c:v>0.71267126712671269</c:v>
                </c:pt>
                <c:pt idx="7127">
                  <c:v>0.71277127712771282</c:v>
                </c:pt>
                <c:pt idx="7128">
                  <c:v>0.71287128712871295</c:v>
                </c:pt>
                <c:pt idx="7129">
                  <c:v>0.71297129712971297</c:v>
                </c:pt>
                <c:pt idx="7130">
                  <c:v>0.71307130713071309</c:v>
                </c:pt>
                <c:pt idx="7131">
                  <c:v>0.71317131713171322</c:v>
                </c:pt>
                <c:pt idx="7132">
                  <c:v>0.71327132713271324</c:v>
                </c:pt>
                <c:pt idx="7133">
                  <c:v>0.71337133713371337</c:v>
                </c:pt>
                <c:pt idx="7134">
                  <c:v>0.7134713471347135</c:v>
                </c:pt>
                <c:pt idx="7135">
                  <c:v>0.71357135713571362</c:v>
                </c:pt>
                <c:pt idx="7136">
                  <c:v>0.71367136713671364</c:v>
                </c:pt>
                <c:pt idx="7137">
                  <c:v>0.71377137713771377</c:v>
                </c:pt>
                <c:pt idx="7138">
                  <c:v>0.7138713871387139</c:v>
                </c:pt>
                <c:pt idx="7139">
                  <c:v>0.71397139713971403</c:v>
                </c:pt>
                <c:pt idx="7140">
                  <c:v>0.71407140714071404</c:v>
                </c:pt>
                <c:pt idx="7141">
                  <c:v>0.71417141714171417</c:v>
                </c:pt>
                <c:pt idx="7142">
                  <c:v>0.7142714271427143</c:v>
                </c:pt>
                <c:pt idx="7143">
                  <c:v>0.71437143714371443</c:v>
                </c:pt>
                <c:pt idx="7144">
                  <c:v>0.71447144714471444</c:v>
                </c:pt>
                <c:pt idx="7145">
                  <c:v>0.71457145714571457</c:v>
                </c:pt>
                <c:pt idx="7146">
                  <c:v>0.7146714671467147</c:v>
                </c:pt>
                <c:pt idx="7147">
                  <c:v>0.71477147714771483</c:v>
                </c:pt>
                <c:pt idx="7148">
                  <c:v>0.71487148714871485</c:v>
                </c:pt>
                <c:pt idx="7149">
                  <c:v>0.71497149714971497</c:v>
                </c:pt>
                <c:pt idx="7150">
                  <c:v>0.7150715071507151</c:v>
                </c:pt>
                <c:pt idx="7151">
                  <c:v>0.71517151715171523</c:v>
                </c:pt>
                <c:pt idx="7152">
                  <c:v>0.71527152715271525</c:v>
                </c:pt>
                <c:pt idx="7153">
                  <c:v>0.71537153715371538</c:v>
                </c:pt>
                <c:pt idx="7154">
                  <c:v>0.7154715471547155</c:v>
                </c:pt>
                <c:pt idx="7155">
                  <c:v>0.71557155715571563</c:v>
                </c:pt>
                <c:pt idx="7156">
                  <c:v>0.71567156715671565</c:v>
                </c:pt>
                <c:pt idx="7157">
                  <c:v>0.71577157715771578</c:v>
                </c:pt>
                <c:pt idx="7158">
                  <c:v>0.71587158715871591</c:v>
                </c:pt>
                <c:pt idx="7159">
                  <c:v>0.71597159715971603</c:v>
                </c:pt>
                <c:pt idx="7160">
                  <c:v>0.71607160716071605</c:v>
                </c:pt>
                <c:pt idx="7161">
                  <c:v>0.71617161716171618</c:v>
                </c:pt>
                <c:pt idx="7162">
                  <c:v>0.71627162716271631</c:v>
                </c:pt>
                <c:pt idx="7163">
                  <c:v>0.71637163716371643</c:v>
                </c:pt>
                <c:pt idx="7164">
                  <c:v>0.71647164716471645</c:v>
                </c:pt>
                <c:pt idx="7165">
                  <c:v>0.71657165716571658</c:v>
                </c:pt>
                <c:pt idx="7166">
                  <c:v>0.71667166716671671</c:v>
                </c:pt>
                <c:pt idx="7167">
                  <c:v>0.71677167716771684</c:v>
                </c:pt>
                <c:pt idx="7168">
                  <c:v>0.71687168716871685</c:v>
                </c:pt>
                <c:pt idx="7169">
                  <c:v>0.71697169716971698</c:v>
                </c:pt>
                <c:pt idx="7170">
                  <c:v>0.71707170717071711</c:v>
                </c:pt>
                <c:pt idx="7171">
                  <c:v>0.71717171717171724</c:v>
                </c:pt>
                <c:pt idx="7172">
                  <c:v>0.71727172717271725</c:v>
                </c:pt>
                <c:pt idx="7173">
                  <c:v>0.71737173717371738</c:v>
                </c:pt>
                <c:pt idx="7174">
                  <c:v>0.71747174717471751</c:v>
                </c:pt>
                <c:pt idx="7175">
                  <c:v>0.71757175717571764</c:v>
                </c:pt>
                <c:pt idx="7176">
                  <c:v>0.71767176717671766</c:v>
                </c:pt>
                <c:pt idx="7177">
                  <c:v>0.71777177717771778</c:v>
                </c:pt>
                <c:pt idx="7178">
                  <c:v>0.71787178717871791</c:v>
                </c:pt>
                <c:pt idx="7179">
                  <c:v>0.71797179717971804</c:v>
                </c:pt>
                <c:pt idx="7180">
                  <c:v>0.71807180718071806</c:v>
                </c:pt>
                <c:pt idx="7181">
                  <c:v>0.71817181718171819</c:v>
                </c:pt>
                <c:pt idx="7182">
                  <c:v>0.71827182718271831</c:v>
                </c:pt>
                <c:pt idx="7183">
                  <c:v>0.71837183718371844</c:v>
                </c:pt>
                <c:pt idx="7184">
                  <c:v>0.71847184718471846</c:v>
                </c:pt>
                <c:pt idx="7185">
                  <c:v>0.71857185718571859</c:v>
                </c:pt>
                <c:pt idx="7186">
                  <c:v>0.71867186718671872</c:v>
                </c:pt>
                <c:pt idx="7187">
                  <c:v>0.71877187718771884</c:v>
                </c:pt>
                <c:pt idx="7188">
                  <c:v>0.71887188718871886</c:v>
                </c:pt>
                <c:pt idx="7189">
                  <c:v>0.71897189718971899</c:v>
                </c:pt>
                <c:pt idx="7190">
                  <c:v>0.71907190719071912</c:v>
                </c:pt>
                <c:pt idx="7191">
                  <c:v>0.71917191719171925</c:v>
                </c:pt>
                <c:pt idx="7192">
                  <c:v>0.71927192719271926</c:v>
                </c:pt>
                <c:pt idx="7193">
                  <c:v>0.71937193719371939</c:v>
                </c:pt>
                <c:pt idx="7194">
                  <c:v>0.71947194719471952</c:v>
                </c:pt>
                <c:pt idx="7195">
                  <c:v>0.71957195719571965</c:v>
                </c:pt>
                <c:pt idx="7196">
                  <c:v>0.71967196719671966</c:v>
                </c:pt>
                <c:pt idx="7197">
                  <c:v>0.71977197719771979</c:v>
                </c:pt>
                <c:pt idx="7198">
                  <c:v>0.71987198719871992</c:v>
                </c:pt>
                <c:pt idx="7199">
                  <c:v>0.71997199719972005</c:v>
                </c:pt>
                <c:pt idx="7200">
                  <c:v>0.72007200720072007</c:v>
                </c:pt>
                <c:pt idx="7201">
                  <c:v>0.72017201720172019</c:v>
                </c:pt>
                <c:pt idx="7202">
                  <c:v>0.72027202720272032</c:v>
                </c:pt>
                <c:pt idx="7203">
                  <c:v>0.72037203720372045</c:v>
                </c:pt>
                <c:pt idx="7204">
                  <c:v>0.72047204720472047</c:v>
                </c:pt>
                <c:pt idx="7205">
                  <c:v>0.7205720572057206</c:v>
                </c:pt>
                <c:pt idx="7206">
                  <c:v>0.72067206720672072</c:v>
                </c:pt>
                <c:pt idx="7207">
                  <c:v>0.72077207720772074</c:v>
                </c:pt>
                <c:pt idx="7208">
                  <c:v>0.72087208720872087</c:v>
                </c:pt>
                <c:pt idx="7209">
                  <c:v>0.720972097209721</c:v>
                </c:pt>
                <c:pt idx="7210">
                  <c:v>0.72107210721072112</c:v>
                </c:pt>
                <c:pt idx="7211">
                  <c:v>0.72117211721172114</c:v>
                </c:pt>
                <c:pt idx="7212">
                  <c:v>0.72127212721272127</c:v>
                </c:pt>
                <c:pt idx="7213">
                  <c:v>0.7213721372137214</c:v>
                </c:pt>
                <c:pt idx="7214">
                  <c:v>0.72147214721472153</c:v>
                </c:pt>
                <c:pt idx="7215">
                  <c:v>0.72157215721572154</c:v>
                </c:pt>
                <c:pt idx="7216">
                  <c:v>0.72167216721672167</c:v>
                </c:pt>
                <c:pt idx="7217">
                  <c:v>0.7217721772177218</c:v>
                </c:pt>
                <c:pt idx="7218">
                  <c:v>0.72187218721872193</c:v>
                </c:pt>
                <c:pt idx="7219">
                  <c:v>0.72197219721972195</c:v>
                </c:pt>
                <c:pt idx="7220">
                  <c:v>0.72207220722072207</c:v>
                </c:pt>
                <c:pt idx="7221">
                  <c:v>0.7221722172217222</c:v>
                </c:pt>
                <c:pt idx="7222">
                  <c:v>0.72227222722272233</c:v>
                </c:pt>
                <c:pt idx="7223">
                  <c:v>0.72237223722372235</c:v>
                </c:pt>
                <c:pt idx="7224">
                  <c:v>0.72247224722472247</c:v>
                </c:pt>
                <c:pt idx="7225">
                  <c:v>0.7225722572257226</c:v>
                </c:pt>
                <c:pt idx="7226">
                  <c:v>0.72267226722672273</c:v>
                </c:pt>
                <c:pt idx="7227">
                  <c:v>0.72277227722772275</c:v>
                </c:pt>
                <c:pt idx="7228">
                  <c:v>0.72287228722872288</c:v>
                </c:pt>
                <c:pt idx="7229">
                  <c:v>0.722972297229723</c:v>
                </c:pt>
                <c:pt idx="7230">
                  <c:v>0.72307230723072313</c:v>
                </c:pt>
                <c:pt idx="7231">
                  <c:v>0.72317231723172315</c:v>
                </c:pt>
                <c:pt idx="7232">
                  <c:v>0.72327232723272328</c:v>
                </c:pt>
                <c:pt idx="7233">
                  <c:v>0.72337233723372341</c:v>
                </c:pt>
                <c:pt idx="7234">
                  <c:v>0.72347234723472353</c:v>
                </c:pt>
                <c:pt idx="7235">
                  <c:v>0.72357235723572355</c:v>
                </c:pt>
                <c:pt idx="7236">
                  <c:v>0.72367236723672368</c:v>
                </c:pt>
                <c:pt idx="7237">
                  <c:v>0.72377237723772381</c:v>
                </c:pt>
                <c:pt idx="7238">
                  <c:v>0.72387238723872394</c:v>
                </c:pt>
                <c:pt idx="7239">
                  <c:v>0.72397239723972395</c:v>
                </c:pt>
                <c:pt idx="7240">
                  <c:v>0.72407240724072408</c:v>
                </c:pt>
                <c:pt idx="7241">
                  <c:v>0.72417241724172421</c:v>
                </c:pt>
                <c:pt idx="7242">
                  <c:v>0.72427242724272434</c:v>
                </c:pt>
                <c:pt idx="7243">
                  <c:v>0.72437243724372435</c:v>
                </c:pt>
                <c:pt idx="7244">
                  <c:v>0.72447244724472448</c:v>
                </c:pt>
                <c:pt idx="7245">
                  <c:v>0.72457245724572461</c:v>
                </c:pt>
                <c:pt idx="7246">
                  <c:v>0.72467246724672474</c:v>
                </c:pt>
                <c:pt idx="7247">
                  <c:v>0.72477247724772476</c:v>
                </c:pt>
                <c:pt idx="7248">
                  <c:v>0.72487248724872488</c:v>
                </c:pt>
                <c:pt idx="7249">
                  <c:v>0.72497249724972501</c:v>
                </c:pt>
                <c:pt idx="7250">
                  <c:v>0.72507250725072514</c:v>
                </c:pt>
                <c:pt idx="7251">
                  <c:v>0.72517251725172516</c:v>
                </c:pt>
                <c:pt idx="7252">
                  <c:v>0.72527252725272529</c:v>
                </c:pt>
                <c:pt idx="7253">
                  <c:v>0.72537253725372541</c:v>
                </c:pt>
                <c:pt idx="7254">
                  <c:v>0.72547254725472554</c:v>
                </c:pt>
                <c:pt idx="7255">
                  <c:v>0.72557255725572556</c:v>
                </c:pt>
                <c:pt idx="7256">
                  <c:v>0.72567256725672569</c:v>
                </c:pt>
                <c:pt idx="7257">
                  <c:v>0.72577257725772581</c:v>
                </c:pt>
                <c:pt idx="7258">
                  <c:v>0.72587258725872594</c:v>
                </c:pt>
                <c:pt idx="7259">
                  <c:v>0.72597259725972596</c:v>
                </c:pt>
                <c:pt idx="7260">
                  <c:v>0.72607260726072609</c:v>
                </c:pt>
                <c:pt idx="7261">
                  <c:v>0.72617261726172622</c:v>
                </c:pt>
                <c:pt idx="7262">
                  <c:v>0.72627262726272634</c:v>
                </c:pt>
                <c:pt idx="7263">
                  <c:v>0.72637263726372636</c:v>
                </c:pt>
                <c:pt idx="7264">
                  <c:v>0.72647264726472649</c:v>
                </c:pt>
                <c:pt idx="7265">
                  <c:v>0.72657265726572662</c:v>
                </c:pt>
                <c:pt idx="7266">
                  <c:v>0.72667266726672675</c:v>
                </c:pt>
                <c:pt idx="7267">
                  <c:v>0.72677267726772676</c:v>
                </c:pt>
                <c:pt idx="7268">
                  <c:v>0.72687268726872689</c:v>
                </c:pt>
                <c:pt idx="7269">
                  <c:v>0.72697269726972702</c:v>
                </c:pt>
                <c:pt idx="7270">
                  <c:v>0.72707270727072715</c:v>
                </c:pt>
                <c:pt idx="7271">
                  <c:v>0.72717271727172716</c:v>
                </c:pt>
                <c:pt idx="7272">
                  <c:v>0.72727272727272729</c:v>
                </c:pt>
                <c:pt idx="7273">
                  <c:v>0.72737273727372742</c:v>
                </c:pt>
                <c:pt idx="7274">
                  <c:v>0.72747274727472755</c:v>
                </c:pt>
                <c:pt idx="7275">
                  <c:v>0.72757275727572757</c:v>
                </c:pt>
                <c:pt idx="7276">
                  <c:v>0.72767276727672769</c:v>
                </c:pt>
                <c:pt idx="7277">
                  <c:v>0.72777277727772782</c:v>
                </c:pt>
                <c:pt idx="7278">
                  <c:v>0.72787278727872795</c:v>
                </c:pt>
                <c:pt idx="7279">
                  <c:v>0.72797279727972797</c:v>
                </c:pt>
                <c:pt idx="7280">
                  <c:v>0.7280728072807281</c:v>
                </c:pt>
                <c:pt idx="7281">
                  <c:v>0.72817281728172822</c:v>
                </c:pt>
                <c:pt idx="7282">
                  <c:v>0.72827282728272824</c:v>
                </c:pt>
                <c:pt idx="7283">
                  <c:v>0.72837283728372837</c:v>
                </c:pt>
                <c:pt idx="7284">
                  <c:v>0.7284728472847285</c:v>
                </c:pt>
                <c:pt idx="7285">
                  <c:v>0.72857285728572863</c:v>
                </c:pt>
                <c:pt idx="7286">
                  <c:v>0.72867286728672864</c:v>
                </c:pt>
                <c:pt idx="7287">
                  <c:v>0.72877287728772877</c:v>
                </c:pt>
                <c:pt idx="7288">
                  <c:v>0.7288728872887289</c:v>
                </c:pt>
                <c:pt idx="7289">
                  <c:v>0.72897289728972903</c:v>
                </c:pt>
                <c:pt idx="7290">
                  <c:v>0.72907290729072904</c:v>
                </c:pt>
                <c:pt idx="7291">
                  <c:v>0.72917291729172917</c:v>
                </c:pt>
                <c:pt idx="7292">
                  <c:v>0.7292729272927293</c:v>
                </c:pt>
                <c:pt idx="7293">
                  <c:v>0.72937293729372943</c:v>
                </c:pt>
                <c:pt idx="7294">
                  <c:v>0.72947294729472945</c:v>
                </c:pt>
                <c:pt idx="7295">
                  <c:v>0.72957295729572957</c:v>
                </c:pt>
                <c:pt idx="7296">
                  <c:v>0.7296729672967297</c:v>
                </c:pt>
                <c:pt idx="7297">
                  <c:v>0.72977297729772983</c:v>
                </c:pt>
                <c:pt idx="7298">
                  <c:v>0.72987298729872985</c:v>
                </c:pt>
                <c:pt idx="7299">
                  <c:v>0.72997299729972998</c:v>
                </c:pt>
                <c:pt idx="7300">
                  <c:v>0.7300730073007301</c:v>
                </c:pt>
                <c:pt idx="7301">
                  <c:v>0.73017301730173023</c:v>
                </c:pt>
                <c:pt idx="7302">
                  <c:v>0.73027302730273025</c:v>
                </c:pt>
                <c:pt idx="7303">
                  <c:v>0.73037303730373038</c:v>
                </c:pt>
                <c:pt idx="7304">
                  <c:v>0.73047304730473051</c:v>
                </c:pt>
                <c:pt idx="7305">
                  <c:v>0.73057305730573063</c:v>
                </c:pt>
                <c:pt idx="7306">
                  <c:v>0.73067306730673065</c:v>
                </c:pt>
                <c:pt idx="7307">
                  <c:v>0.73077307730773078</c:v>
                </c:pt>
                <c:pt idx="7308">
                  <c:v>0.73087308730873091</c:v>
                </c:pt>
                <c:pt idx="7309">
                  <c:v>0.73097309730973103</c:v>
                </c:pt>
                <c:pt idx="7310">
                  <c:v>0.73107310731073105</c:v>
                </c:pt>
                <c:pt idx="7311">
                  <c:v>0.73117311731173118</c:v>
                </c:pt>
                <c:pt idx="7312">
                  <c:v>0.73127312731273131</c:v>
                </c:pt>
                <c:pt idx="7313">
                  <c:v>0.73137313731373144</c:v>
                </c:pt>
                <c:pt idx="7314">
                  <c:v>0.73147314731473145</c:v>
                </c:pt>
                <c:pt idx="7315">
                  <c:v>0.73157315731573158</c:v>
                </c:pt>
                <c:pt idx="7316">
                  <c:v>0.73167316731673171</c:v>
                </c:pt>
                <c:pt idx="7317">
                  <c:v>0.73177317731773184</c:v>
                </c:pt>
                <c:pt idx="7318">
                  <c:v>0.73187318731873185</c:v>
                </c:pt>
                <c:pt idx="7319">
                  <c:v>0.73197319731973198</c:v>
                </c:pt>
                <c:pt idx="7320">
                  <c:v>0.73207320732073211</c:v>
                </c:pt>
                <c:pt idx="7321">
                  <c:v>0.73217321732173224</c:v>
                </c:pt>
                <c:pt idx="7322">
                  <c:v>0.73227322732273226</c:v>
                </c:pt>
                <c:pt idx="7323">
                  <c:v>0.73237323732373238</c:v>
                </c:pt>
                <c:pt idx="7324">
                  <c:v>0.73247324732473251</c:v>
                </c:pt>
                <c:pt idx="7325">
                  <c:v>0.73257325732573264</c:v>
                </c:pt>
                <c:pt idx="7326">
                  <c:v>0.73267326732673266</c:v>
                </c:pt>
                <c:pt idx="7327">
                  <c:v>0.73277327732773279</c:v>
                </c:pt>
                <c:pt idx="7328">
                  <c:v>0.73287328732873291</c:v>
                </c:pt>
                <c:pt idx="7329">
                  <c:v>0.73297329732973304</c:v>
                </c:pt>
                <c:pt idx="7330">
                  <c:v>0.73307330733073306</c:v>
                </c:pt>
                <c:pt idx="7331">
                  <c:v>0.73317331733173319</c:v>
                </c:pt>
                <c:pt idx="7332">
                  <c:v>0.73327332733273332</c:v>
                </c:pt>
                <c:pt idx="7333">
                  <c:v>0.73337333733373344</c:v>
                </c:pt>
                <c:pt idx="7334">
                  <c:v>0.73347334733473346</c:v>
                </c:pt>
                <c:pt idx="7335">
                  <c:v>0.73357335733573359</c:v>
                </c:pt>
                <c:pt idx="7336">
                  <c:v>0.73367336733673372</c:v>
                </c:pt>
                <c:pt idx="7337">
                  <c:v>0.73377337733773385</c:v>
                </c:pt>
                <c:pt idx="7338">
                  <c:v>0.73387338733873386</c:v>
                </c:pt>
                <c:pt idx="7339">
                  <c:v>0.73397339733973399</c:v>
                </c:pt>
                <c:pt idx="7340">
                  <c:v>0.73407340734073412</c:v>
                </c:pt>
                <c:pt idx="7341">
                  <c:v>0.73417341734173425</c:v>
                </c:pt>
                <c:pt idx="7342">
                  <c:v>0.73427342734273426</c:v>
                </c:pt>
                <c:pt idx="7343">
                  <c:v>0.73437343734373439</c:v>
                </c:pt>
                <c:pt idx="7344">
                  <c:v>0.73447344734473452</c:v>
                </c:pt>
                <c:pt idx="7345">
                  <c:v>0.73457345734573465</c:v>
                </c:pt>
                <c:pt idx="7346">
                  <c:v>0.73467346734673467</c:v>
                </c:pt>
                <c:pt idx="7347">
                  <c:v>0.73477347734773479</c:v>
                </c:pt>
                <c:pt idx="7348">
                  <c:v>0.73487348734873492</c:v>
                </c:pt>
                <c:pt idx="7349">
                  <c:v>0.73497349734973505</c:v>
                </c:pt>
                <c:pt idx="7350">
                  <c:v>0.73507350735073507</c:v>
                </c:pt>
                <c:pt idx="7351">
                  <c:v>0.7351735173517352</c:v>
                </c:pt>
                <c:pt idx="7352">
                  <c:v>0.73527352735273532</c:v>
                </c:pt>
                <c:pt idx="7353">
                  <c:v>0.73537353735373545</c:v>
                </c:pt>
                <c:pt idx="7354">
                  <c:v>0.73547354735473547</c:v>
                </c:pt>
                <c:pt idx="7355">
                  <c:v>0.7355735573557356</c:v>
                </c:pt>
                <c:pt idx="7356">
                  <c:v>0.73567356735673572</c:v>
                </c:pt>
                <c:pt idx="7357">
                  <c:v>0.73577357735773585</c:v>
                </c:pt>
                <c:pt idx="7358">
                  <c:v>0.73587358735873587</c:v>
                </c:pt>
                <c:pt idx="7359">
                  <c:v>0.735973597359736</c:v>
                </c:pt>
                <c:pt idx="7360">
                  <c:v>0.73607360736073613</c:v>
                </c:pt>
                <c:pt idx="7361">
                  <c:v>0.73617361736173614</c:v>
                </c:pt>
                <c:pt idx="7362">
                  <c:v>0.73627362736273627</c:v>
                </c:pt>
                <c:pt idx="7363">
                  <c:v>0.7363736373637364</c:v>
                </c:pt>
                <c:pt idx="7364">
                  <c:v>0.73647364736473653</c:v>
                </c:pt>
                <c:pt idx="7365">
                  <c:v>0.73657365736573654</c:v>
                </c:pt>
                <c:pt idx="7366">
                  <c:v>0.73667366736673667</c:v>
                </c:pt>
                <c:pt idx="7367">
                  <c:v>0.7367736773677368</c:v>
                </c:pt>
                <c:pt idx="7368">
                  <c:v>0.73687368736873693</c:v>
                </c:pt>
                <c:pt idx="7369">
                  <c:v>0.73697369736973695</c:v>
                </c:pt>
                <c:pt idx="7370">
                  <c:v>0.73707370737073707</c:v>
                </c:pt>
                <c:pt idx="7371">
                  <c:v>0.7371737173717372</c:v>
                </c:pt>
                <c:pt idx="7372">
                  <c:v>0.73727372737273733</c:v>
                </c:pt>
                <c:pt idx="7373">
                  <c:v>0.73737373737373735</c:v>
                </c:pt>
                <c:pt idx="7374">
                  <c:v>0.73747374737473748</c:v>
                </c:pt>
                <c:pt idx="7375">
                  <c:v>0.7375737573757376</c:v>
                </c:pt>
                <c:pt idx="7376">
                  <c:v>0.73767376737673773</c:v>
                </c:pt>
                <c:pt idx="7377">
                  <c:v>0.73777377737773775</c:v>
                </c:pt>
                <c:pt idx="7378">
                  <c:v>0.73787378737873788</c:v>
                </c:pt>
                <c:pt idx="7379">
                  <c:v>0.73797379737973801</c:v>
                </c:pt>
                <c:pt idx="7380">
                  <c:v>0.73807380738073813</c:v>
                </c:pt>
                <c:pt idx="7381">
                  <c:v>0.73817381738173815</c:v>
                </c:pt>
                <c:pt idx="7382">
                  <c:v>0.73827382738273828</c:v>
                </c:pt>
                <c:pt idx="7383">
                  <c:v>0.73837383738373841</c:v>
                </c:pt>
                <c:pt idx="7384">
                  <c:v>0.73847384738473854</c:v>
                </c:pt>
                <c:pt idx="7385">
                  <c:v>0.73857385738573855</c:v>
                </c:pt>
                <c:pt idx="7386">
                  <c:v>0.73867386738673868</c:v>
                </c:pt>
                <c:pt idx="7387">
                  <c:v>0.73877387738773881</c:v>
                </c:pt>
                <c:pt idx="7388">
                  <c:v>0.73887388738873894</c:v>
                </c:pt>
                <c:pt idx="7389">
                  <c:v>0.73897389738973895</c:v>
                </c:pt>
                <c:pt idx="7390">
                  <c:v>0.73907390739073908</c:v>
                </c:pt>
                <c:pt idx="7391">
                  <c:v>0.73917391739173921</c:v>
                </c:pt>
                <c:pt idx="7392">
                  <c:v>0.73927392739273934</c:v>
                </c:pt>
                <c:pt idx="7393">
                  <c:v>0.73937393739373936</c:v>
                </c:pt>
                <c:pt idx="7394">
                  <c:v>0.73947394739473948</c:v>
                </c:pt>
                <c:pt idx="7395">
                  <c:v>0.73957395739573961</c:v>
                </c:pt>
                <c:pt idx="7396">
                  <c:v>0.73967396739673974</c:v>
                </c:pt>
                <c:pt idx="7397">
                  <c:v>0.73977397739773976</c:v>
                </c:pt>
                <c:pt idx="7398">
                  <c:v>0.73987398739873989</c:v>
                </c:pt>
                <c:pt idx="7399">
                  <c:v>0.73997399739974001</c:v>
                </c:pt>
                <c:pt idx="7400">
                  <c:v>0.74007400740074014</c:v>
                </c:pt>
                <c:pt idx="7401">
                  <c:v>0.74017401740174016</c:v>
                </c:pt>
                <c:pt idx="7402">
                  <c:v>0.74027402740274029</c:v>
                </c:pt>
                <c:pt idx="7403">
                  <c:v>0.74037403740374041</c:v>
                </c:pt>
                <c:pt idx="7404">
                  <c:v>0.74047404740474054</c:v>
                </c:pt>
                <c:pt idx="7405">
                  <c:v>0.74057405740574056</c:v>
                </c:pt>
                <c:pt idx="7406">
                  <c:v>0.74067406740674069</c:v>
                </c:pt>
                <c:pt idx="7407">
                  <c:v>0.74077407740774082</c:v>
                </c:pt>
                <c:pt idx="7408">
                  <c:v>0.74087408740874094</c:v>
                </c:pt>
                <c:pt idx="7409">
                  <c:v>0.74097409740974096</c:v>
                </c:pt>
                <c:pt idx="7410">
                  <c:v>0.74107410741074109</c:v>
                </c:pt>
                <c:pt idx="7411">
                  <c:v>0.74117411741174122</c:v>
                </c:pt>
                <c:pt idx="7412">
                  <c:v>0.74127412741274135</c:v>
                </c:pt>
                <c:pt idx="7413">
                  <c:v>0.74137413741374136</c:v>
                </c:pt>
                <c:pt idx="7414">
                  <c:v>0.74147414741474149</c:v>
                </c:pt>
                <c:pt idx="7415">
                  <c:v>0.74157415741574162</c:v>
                </c:pt>
                <c:pt idx="7416">
                  <c:v>0.74167416741674175</c:v>
                </c:pt>
                <c:pt idx="7417">
                  <c:v>0.74177417741774176</c:v>
                </c:pt>
                <c:pt idx="7418">
                  <c:v>0.74187418741874189</c:v>
                </c:pt>
                <c:pt idx="7419">
                  <c:v>0.74197419741974202</c:v>
                </c:pt>
                <c:pt idx="7420">
                  <c:v>0.74207420742074215</c:v>
                </c:pt>
                <c:pt idx="7421">
                  <c:v>0.74217421742174217</c:v>
                </c:pt>
                <c:pt idx="7422">
                  <c:v>0.74227422742274229</c:v>
                </c:pt>
                <c:pt idx="7423">
                  <c:v>0.74237423742374242</c:v>
                </c:pt>
                <c:pt idx="7424">
                  <c:v>0.74247424742474255</c:v>
                </c:pt>
                <c:pt idx="7425">
                  <c:v>0.74257425742574257</c:v>
                </c:pt>
                <c:pt idx="7426">
                  <c:v>0.7426742674267427</c:v>
                </c:pt>
                <c:pt idx="7427">
                  <c:v>0.74277427742774282</c:v>
                </c:pt>
                <c:pt idx="7428">
                  <c:v>0.74287428742874295</c:v>
                </c:pt>
                <c:pt idx="7429">
                  <c:v>0.74297429742974297</c:v>
                </c:pt>
                <c:pt idx="7430">
                  <c:v>0.7430743074307431</c:v>
                </c:pt>
                <c:pt idx="7431">
                  <c:v>0.74317431743174323</c:v>
                </c:pt>
                <c:pt idx="7432">
                  <c:v>0.74327432743274335</c:v>
                </c:pt>
                <c:pt idx="7433">
                  <c:v>0.74337433743374337</c:v>
                </c:pt>
                <c:pt idx="7434">
                  <c:v>0.7434743474347435</c:v>
                </c:pt>
                <c:pt idx="7435">
                  <c:v>0.74357435743574363</c:v>
                </c:pt>
                <c:pt idx="7436">
                  <c:v>0.74367436743674364</c:v>
                </c:pt>
                <c:pt idx="7437">
                  <c:v>0.74377437743774377</c:v>
                </c:pt>
                <c:pt idx="7438">
                  <c:v>0.7438743874387439</c:v>
                </c:pt>
                <c:pt idx="7439">
                  <c:v>0.74397439743974403</c:v>
                </c:pt>
                <c:pt idx="7440">
                  <c:v>0.74407440744074405</c:v>
                </c:pt>
                <c:pt idx="7441">
                  <c:v>0.74417441744174417</c:v>
                </c:pt>
                <c:pt idx="7442">
                  <c:v>0.7442744274427443</c:v>
                </c:pt>
                <c:pt idx="7443">
                  <c:v>0.74437443744374443</c:v>
                </c:pt>
                <c:pt idx="7444">
                  <c:v>0.74447444744474445</c:v>
                </c:pt>
                <c:pt idx="7445">
                  <c:v>0.74457445744574458</c:v>
                </c:pt>
                <c:pt idx="7446">
                  <c:v>0.7446744674467447</c:v>
                </c:pt>
                <c:pt idx="7447">
                  <c:v>0.74477447744774483</c:v>
                </c:pt>
                <c:pt idx="7448">
                  <c:v>0.74487448744874485</c:v>
                </c:pt>
                <c:pt idx="7449">
                  <c:v>0.74497449744974498</c:v>
                </c:pt>
                <c:pt idx="7450">
                  <c:v>0.7450745074507451</c:v>
                </c:pt>
                <c:pt idx="7451">
                  <c:v>0.74517451745174523</c:v>
                </c:pt>
                <c:pt idx="7452">
                  <c:v>0.74527452745274525</c:v>
                </c:pt>
                <c:pt idx="7453">
                  <c:v>0.74537453745374538</c:v>
                </c:pt>
                <c:pt idx="7454">
                  <c:v>0.74547454745474551</c:v>
                </c:pt>
                <c:pt idx="7455">
                  <c:v>0.74557455745574563</c:v>
                </c:pt>
                <c:pt idx="7456">
                  <c:v>0.74567456745674565</c:v>
                </c:pt>
                <c:pt idx="7457">
                  <c:v>0.74577457745774578</c:v>
                </c:pt>
                <c:pt idx="7458">
                  <c:v>0.74587458745874591</c:v>
                </c:pt>
                <c:pt idx="7459">
                  <c:v>0.74597459745974604</c:v>
                </c:pt>
                <c:pt idx="7460">
                  <c:v>0.74607460746074605</c:v>
                </c:pt>
                <c:pt idx="7461">
                  <c:v>0.74617461746174618</c:v>
                </c:pt>
                <c:pt idx="7462">
                  <c:v>0.74627462746274631</c:v>
                </c:pt>
                <c:pt idx="7463">
                  <c:v>0.74637463746374644</c:v>
                </c:pt>
                <c:pt idx="7464">
                  <c:v>0.74647464746474645</c:v>
                </c:pt>
                <c:pt idx="7465">
                  <c:v>0.74657465746574658</c:v>
                </c:pt>
                <c:pt idx="7466">
                  <c:v>0.74667466746674671</c:v>
                </c:pt>
                <c:pt idx="7467">
                  <c:v>0.74677467746774684</c:v>
                </c:pt>
                <c:pt idx="7468">
                  <c:v>0.74687468746874686</c:v>
                </c:pt>
                <c:pt idx="7469">
                  <c:v>0.74697469746974698</c:v>
                </c:pt>
                <c:pt idx="7470">
                  <c:v>0.74707470747074711</c:v>
                </c:pt>
                <c:pt idx="7471">
                  <c:v>0.74717471747174724</c:v>
                </c:pt>
                <c:pt idx="7472">
                  <c:v>0.74727472747274726</c:v>
                </c:pt>
                <c:pt idx="7473">
                  <c:v>0.74737473747374739</c:v>
                </c:pt>
                <c:pt idx="7474">
                  <c:v>0.74747474747474751</c:v>
                </c:pt>
                <c:pt idx="7475">
                  <c:v>0.74757475747574764</c:v>
                </c:pt>
                <c:pt idx="7476">
                  <c:v>0.74767476747674766</c:v>
                </c:pt>
                <c:pt idx="7477">
                  <c:v>0.74777477747774779</c:v>
                </c:pt>
                <c:pt idx="7478">
                  <c:v>0.74787478747874792</c:v>
                </c:pt>
                <c:pt idx="7479">
                  <c:v>0.74797479747974804</c:v>
                </c:pt>
                <c:pt idx="7480">
                  <c:v>0.74807480748074806</c:v>
                </c:pt>
                <c:pt idx="7481">
                  <c:v>0.74817481748174819</c:v>
                </c:pt>
                <c:pt idx="7482">
                  <c:v>0.74827482748274832</c:v>
                </c:pt>
                <c:pt idx="7483">
                  <c:v>0.74837483748374845</c:v>
                </c:pt>
                <c:pt idx="7484">
                  <c:v>0.74847484748474846</c:v>
                </c:pt>
                <c:pt idx="7485">
                  <c:v>0.74857485748574859</c:v>
                </c:pt>
                <c:pt idx="7486">
                  <c:v>0.74867486748674872</c:v>
                </c:pt>
                <c:pt idx="7487">
                  <c:v>0.74877487748774885</c:v>
                </c:pt>
                <c:pt idx="7488">
                  <c:v>0.74887488748874886</c:v>
                </c:pt>
                <c:pt idx="7489">
                  <c:v>0.74897489748974899</c:v>
                </c:pt>
                <c:pt idx="7490">
                  <c:v>0.74907490749074912</c:v>
                </c:pt>
                <c:pt idx="7491">
                  <c:v>0.74917491749174925</c:v>
                </c:pt>
                <c:pt idx="7492">
                  <c:v>0.74927492749274927</c:v>
                </c:pt>
                <c:pt idx="7493">
                  <c:v>0.74937493749374939</c:v>
                </c:pt>
                <c:pt idx="7494">
                  <c:v>0.74947494749474952</c:v>
                </c:pt>
                <c:pt idx="7495">
                  <c:v>0.74957495749574965</c:v>
                </c:pt>
                <c:pt idx="7496">
                  <c:v>0.74967496749674967</c:v>
                </c:pt>
                <c:pt idx="7497">
                  <c:v>0.74977497749774979</c:v>
                </c:pt>
                <c:pt idx="7498">
                  <c:v>0.74987498749874992</c:v>
                </c:pt>
                <c:pt idx="7499">
                  <c:v>0.74997499749975005</c:v>
                </c:pt>
                <c:pt idx="7500">
                  <c:v>0.75007500750075007</c:v>
                </c:pt>
                <c:pt idx="7501">
                  <c:v>0.7501750175017502</c:v>
                </c:pt>
                <c:pt idx="7502">
                  <c:v>0.75027502750275032</c:v>
                </c:pt>
                <c:pt idx="7503">
                  <c:v>0.75037503750375045</c:v>
                </c:pt>
                <c:pt idx="7504">
                  <c:v>0.75047504750475047</c:v>
                </c:pt>
                <c:pt idx="7505">
                  <c:v>0.7505750575057506</c:v>
                </c:pt>
                <c:pt idx="7506">
                  <c:v>0.75067506750675073</c:v>
                </c:pt>
                <c:pt idx="7507">
                  <c:v>0.75077507750775085</c:v>
                </c:pt>
                <c:pt idx="7508">
                  <c:v>0.75087508750875087</c:v>
                </c:pt>
                <c:pt idx="7509">
                  <c:v>0.750975097509751</c:v>
                </c:pt>
                <c:pt idx="7510">
                  <c:v>0.75107510751075113</c:v>
                </c:pt>
                <c:pt idx="7511">
                  <c:v>0.75117511751175114</c:v>
                </c:pt>
                <c:pt idx="7512">
                  <c:v>0.75127512751275127</c:v>
                </c:pt>
                <c:pt idx="7513">
                  <c:v>0.7513751375137514</c:v>
                </c:pt>
                <c:pt idx="7514">
                  <c:v>0.75147514751475153</c:v>
                </c:pt>
                <c:pt idx="7515">
                  <c:v>0.75157515751575155</c:v>
                </c:pt>
                <c:pt idx="7516">
                  <c:v>0.75167516751675167</c:v>
                </c:pt>
                <c:pt idx="7517">
                  <c:v>0.7517751775177518</c:v>
                </c:pt>
                <c:pt idx="7518">
                  <c:v>0.75187518751875193</c:v>
                </c:pt>
                <c:pt idx="7519">
                  <c:v>0.75197519751975195</c:v>
                </c:pt>
                <c:pt idx="7520">
                  <c:v>0.75207520752075208</c:v>
                </c:pt>
                <c:pt idx="7521">
                  <c:v>0.7521752175217522</c:v>
                </c:pt>
                <c:pt idx="7522">
                  <c:v>0.75227522752275233</c:v>
                </c:pt>
                <c:pt idx="7523">
                  <c:v>0.75237523752375235</c:v>
                </c:pt>
                <c:pt idx="7524">
                  <c:v>0.75247524752475248</c:v>
                </c:pt>
                <c:pt idx="7525">
                  <c:v>0.75257525752575261</c:v>
                </c:pt>
                <c:pt idx="7526">
                  <c:v>0.75267526752675273</c:v>
                </c:pt>
                <c:pt idx="7527">
                  <c:v>0.75277527752775275</c:v>
                </c:pt>
                <c:pt idx="7528">
                  <c:v>0.75287528752875288</c:v>
                </c:pt>
                <c:pt idx="7529">
                  <c:v>0.75297529752975301</c:v>
                </c:pt>
                <c:pt idx="7530">
                  <c:v>0.75307530753075314</c:v>
                </c:pt>
                <c:pt idx="7531">
                  <c:v>0.75317531753175315</c:v>
                </c:pt>
                <c:pt idx="7532">
                  <c:v>0.75327532753275328</c:v>
                </c:pt>
                <c:pt idx="7533">
                  <c:v>0.75337533753375341</c:v>
                </c:pt>
                <c:pt idx="7534">
                  <c:v>0.75347534753475354</c:v>
                </c:pt>
                <c:pt idx="7535">
                  <c:v>0.75357535753575355</c:v>
                </c:pt>
                <c:pt idx="7536">
                  <c:v>0.75367536753675368</c:v>
                </c:pt>
                <c:pt idx="7537">
                  <c:v>0.75377537753775381</c:v>
                </c:pt>
                <c:pt idx="7538">
                  <c:v>0.75387538753875394</c:v>
                </c:pt>
                <c:pt idx="7539">
                  <c:v>0.75397539753975396</c:v>
                </c:pt>
                <c:pt idx="7540">
                  <c:v>0.75407540754075408</c:v>
                </c:pt>
                <c:pt idx="7541">
                  <c:v>0.75417541754175421</c:v>
                </c:pt>
                <c:pt idx="7542">
                  <c:v>0.75427542754275434</c:v>
                </c:pt>
                <c:pt idx="7543">
                  <c:v>0.75437543754375436</c:v>
                </c:pt>
                <c:pt idx="7544">
                  <c:v>0.75447544754475449</c:v>
                </c:pt>
                <c:pt idx="7545">
                  <c:v>0.75457545754575461</c:v>
                </c:pt>
                <c:pt idx="7546">
                  <c:v>0.75467546754675474</c:v>
                </c:pt>
                <c:pt idx="7547">
                  <c:v>0.75477547754775476</c:v>
                </c:pt>
                <c:pt idx="7548">
                  <c:v>0.75487548754875489</c:v>
                </c:pt>
                <c:pt idx="7549">
                  <c:v>0.75497549754975501</c:v>
                </c:pt>
                <c:pt idx="7550">
                  <c:v>0.75507550755075514</c:v>
                </c:pt>
                <c:pt idx="7551">
                  <c:v>0.75517551755175516</c:v>
                </c:pt>
                <c:pt idx="7552">
                  <c:v>0.75527552755275529</c:v>
                </c:pt>
                <c:pt idx="7553">
                  <c:v>0.75537553755375542</c:v>
                </c:pt>
                <c:pt idx="7554">
                  <c:v>0.75547554755475554</c:v>
                </c:pt>
                <c:pt idx="7555">
                  <c:v>0.75557555755575556</c:v>
                </c:pt>
                <c:pt idx="7556">
                  <c:v>0.75567556755675569</c:v>
                </c:pt>
                <c:pt idx="7557">
                  <c:v>0.75577557755775582</c:v>
                </c:pt>
                <c:pt idx="7558">
                  <c:v>0.75587558755875595</c:v>
                </c:pt>
                <c:pt idx="7559">
                  <c:v>0.75597559755975596</c:v>
                </c:pt>
                <c:pt idx="7560">
                  <c:v>0.75607560756075609</c:v>
                </c:pt>
                <c:pt idx="7561">
                  <c:v>0.75617561756175622</c:v>
                </c:pt>
                <c:pt idx="7562">
                  <c:v>0.75627562756275635</c:v>
                </c:pt>
                <c:pt idx="7563">
                  <c:v>0.75637563756375636</c:v>
                </c:pt>
                <c:pt idx="7564">
                  <c:v>0.75647564756475649</c:v>
                </c:pt>
                <c:pt idx="7565">
                  <c:v>0.75657565756575662</c:v>
                </c:pt>
                <c:pt idx="7566">
                  <c:v>0.75667566756675675</c:v>
                </c:pt>
                <c:pt idx="7567">
                  <c:v>0.75677567756775677</c:v>
                </c:pt>
                <c:pt idx="7568">
                  <c:v>0.75687568756875689</c:v>
                </c:pt>
                <c:pt idx="7569">
                  <c:v>0.75697569756975702</c:v>
                </c:pt>
                <c:pt idx="7570">
                  <c:v>0.75707570757075715</c:v>
                </c:pt>
                <c:pt idx="7571">
                  <c:v>0.75717571757175717</c:v>
                </c:pt>
                <c:pt idx="7572">
                  <c:v>0.7572757275727573</c:v>
                </c:pt>
                <c:pt idx="7573">
                  <c:v>0.75737573757375742</c:v>
                </c:pt>
                <c:pt idx="7574">
                  <c:v>0.75747574757475755</c:v>
                </c:pt>
                <c:pt idx="7575">
                  <c:v>0.75757575757575757</c:v>
                </c:pt>
                <c:pt idx="7576">
                  <c:v>0.7576757675767577</c:v>
                </c:pt>
                <c:pt idx="7577">
                  <c:v>0.75777577757775783</c:v>
                </c:pt>
                <c:pt idx="7578">
                  <c:v>0.75787578757875795</c:v>
                </c:pt>
                <c:pt idx="7579">
                  <c:v>0.75797579757975797</c:v>
                </c:pt>
                <c:pt idx="7580">
                  <c:v>0.7580758075807581</c:v>
                </c:pt>
                <c:pt idx="7581">
                  <c:v>0.75817581758175823</c:v>
                </c:pt>
                <c:pt idx="7582">
                  <c:v>0.75827582758275835</c:v>
                </c:pt>
                <c:pt idx="7583">
                  <c:v>0.75837583758375837</c:v>
                </c:pt>
                <c:pt idx="7584">
                  <c:v>0.7584758475847585</c:v>
                </c:pt>
                <c:pt idx="7585">
                  <c:v>0.75857585758575863</c:v>
                </c:pt>
                <c:pt idx="7586">
                  <c:v>0.75867586758675865</c:v>
                </c:pt>
                <c:pt idx="7587">
                  <c:v>0.75877587758775877</c:v>
                </c:pt>
                <c:pt idx="7588">
                  <c:v>0.7588758875887589</c:v>
                </c:pt>
                <c:pt idx="7589">
                  <c:v>0.75897589758975903</c:v>
                </c:pt>
                <c:pt idx="7590">
                  <c:v>0.75907590759075905</c:v>
                </c:pt>
                <c:pt idx="7591">
                  <c:v>0.75917591759175918</c:v>
                </c:pt>
                <c:pt idx="7592">
                  <c:v>0.7592759275927593</c:v>
                </c:pt>
                <c:pt idx="7593">
                  <c:v>0.75937593759375943</c:v>
                </c:pt>
                <c:pt idx="7594">
                  <c:v>0.75947594759475945</c:v>
                </c:pt>
                <c:pt idx="7595">
                  <c:v>0.75957595759575958</c:v>
                </c:pt>
                <c:pt idx="7596">
                  <c:v>0.7596759675967597</c:v>
                </c:pt>
                <c:pt idx="7597">
                  <c:v>0.75977597759775983</c:v>
                </c:pt>
                <c:pt idx="7598">
                  <c:v>0.75987598759875985</c:v>
                </c:pt>
                <c:pt idx="7599">
                  <c:v>0.75997599759975998</c:v>
                </c:pt>
                <c:pt idx="7600">
                  <c:v>0.76007600760076011</c:v>
                </c:pt>
                <c:pt idx="7601">
                  <c:v>0.76017601760176023</c:v>
                </c:pt>
                <c:pt idx="7602">
                  <c:v>0.76027602760276025</c:v>
                </c:pt>
                <c:pt idx="7603">
                  <c:v>0.76037603760376038</c:v>
                </c:pt>
                <c:pt idx="7604">
                  <c:v>0.76047604760476051</c:v>
                </c:pt>
                <c:pt idx="7605">
                  <c:v>0.76057605760576064</c:v>
                </c:pt>
                <c:pt idx="7606">
                  <c:v>0.76067606760676065</c:v>
                </c:pt>
                <c:pt idx="7607">
                  <c:v>0.76077607760776078</c:v>
                </c:pt>
                <c:pt idx="7608">
                  <c:v>0.76087608760876091</c:v>
                </c:pt>
                <c:pt idx="7609">
                  <c:v>0.76097609760976104</c:v>
                </c:pt>
                <c:pt idx="7610">
                  <c:v>0.76107610761076105</c:v>
                </c:pt>
                <c:pt idx="7611">
                  <c:v>0.76117611761176118</c:v>
                </c:pt>
                <c:pt idx="7612">
                  <c:v>0.76127612761276131</c:v>
                </c:pt>
                <c:pt idx="7613">
                  <c:v>0.76137613761376144</c:v>
                </c:pt>
                <c:pt idx="7614">
                  <c:v>0.76147614761476146</c:v>
                </c:pt>
                <c:pt idx="7615">
                  <c:v>0.76157615761576158</c:v>
                </c:pt>
                <c:pt idx="7616">
                  <c:v>0.76167616761676171</c:v>
                </c:pt>
                <c:pt idx="7617">
                  <c:v>0.76177617761776184</c:v>
                </c:pt>
                <c:pt idx="7618">
                  <c:v>0.76187618761876186</c:v>
                </c:pt>
                <c:pt idx="7619">
                  <c:v>0.76197619761976199</c:v>
                </c:pt>
                <c:pt idx="7620">
                  <c:v>0.76207620762076211</c:v>
                </c:pt>
                <c:pt idx="7621">
                  <c:v>0.76217621762176224</c:v>
                </c:pt>
                <c:pt idx="7622">
                  <c:v>0.76227622762276226</c:v>
                </c:pt>
                <c:pt idx="7623">
                  <c:v>0.76237623762376239</c:v>
                </c:pt>
                <c:pt idx="7624">
                  <c:v>0.76247624762476252</c:v>
                </c:pt>
                <c:pt idx="7625">
                  <c:v>0.76257625762576264</c:v>
                </c:pt>
                <c:pt idx="7626">
                  <c:v>0.76267626762676266</c:v>
                </c:pt>
                <c:pt idx="7627">
                  <c:v>0.76277627762776279</c:v>
                </c:pt>
                <c:pt idx="7628">
                  <c:v>0.76287628762876292</c:v>
                </c:pt>
                <c:pt idx="7629">
                  <c:v>0.76297629762976305</c:v>
                </c:pt>
                <c:pt idx="7630">
                  <c:v>0.76307630763076306</c:v>
                </c:pt>
                <c:pt idx="7631">
                  <c:v>0.76317631763176319</c:v>
                </c:pt>
                <c:pt idx="7632">
                  <c:v>0.76327632763276332</c:v>
                </c:pt>
                <c:pt idx="7633">
                  <c:v>0.76337633763376345</c:v>
                </c:pt>
                <c:pt idx="7634">
                  <c:v>0.76347634763476346</c:v>
                </c:pt>
                <c:pt idx="7635">
                  <c:v>0.76357635763576359</c:v>
                </c:pt>
                <c:pt idx="7636">
                  <c:v>0.76367636763676372</c:v>
                </c:pt>
                <c:pt idx="7637">
                  <c:v>0.76377637763776385</c:v>
                </c:pt>
                <c:pt idx="7638">
                  <c:v>0.76387638763876387</c:v>
                </c:pt>
                <c:pt idx="7639">
                  <c:v>0.76397639763976399</c:v>
                </c:pt>
                <c:pt idx="7640">
                  <c:v>0.76407640764076412</c:v>
                </c:pt>
                <c:pt idx="7641">
                  <c:v>0.76417641764176425</c:v>
                </c:pt>
                <c:pt idx="7642">
                  <c:v>0.76427642764276427</c:v>
                </c:pt>
                <c:pt idx="7643">
                  <c:v>0.76437643764376439</c:v>
                </c:pt>
                <c:pt idx="7644">
                  <c:v>0.76447644764476452</c:v>
                </c:pt>
                <c:pt idx="7645">
                  <c:v>0.76457645764576465</c:v>
                </c:pt>
                <c:pt idx="7646">
                  <c:v>0.76467646764676467</c:v>
                </c:pt>
                <c:pt idx="7647">
                  <c:v>0.7647764776477648</c:v>
                </c:pt>
                <c:pt idx="7648">
                  <c:v>0.76487648764876492</c:v>
                </c:pt>
                <c:pt idx="7649">
                  <c:v>0.76497649764976505</c:v>
                </c:pt>
                <c:pt idx="7650">
                  <c:v>0.76507650765076507</c:v>
                </c:pt>
                <c:pt idx="7651">
                  <c:v>0.7651765176517652</c:v>
                </c:pt>
                <c:pt idx="7652">
                  <c:v>0.76527652765276533</c:v>
                </c:pt>
                <c:pt idx="7653">
                  <c:v>0.76537653765376545</c:v>
                </c:pt>
                <c:pt idx="7654">
                  <c:v>0.76547654765476547</c:v>
                </c:pt>
                <c:pt idx="7655">
                  <c:v>0.7655765576557656</c:v>
                </c:pt>
                <c:pt idx="7656">
                  <c:v>0.76567656765676573</c:v>
                </c:pt>
                <c:pt idx="7657">
                  <c:v>0.76577657765776586</c:v>
                </c:pt>
                <c:pt idx="7658">
                  <c:v>0.76587658765876587</c:v>
                </c:pt>
                <c:pt idx="7659">
                  <c:v>0.765976597659766</c:v>
                </c:pt>
                <c:pt idx="7660">
                  <c:v>0.76607660766076613</c:v>
                </c:pt>
                <c:pt idx="7661">
                  <c:v>0.76617661766176615</c:v>
                </c:pt>
                <c:pt idx="7662">
                  <c:v>0.76627662766276627</c:v>
                </c:pt>
                <c:pt idx="7663">
                  <c:v>0.7663766376637664</c:v>
                </c:pt>
                <c:pt idx="7664">
                  <c:v>0.76647664766476653</c:v>
                </c:pt>
                <c:pt idx="7665">
                  <c:v>0.76657665766576655</c:v>
                </c:pt>
                <c:pt idx="7666">
                  <c:v>0.76667666766676668</c:v>
                </c:pt>
                <c:pt idx="7667">
                  <c:v>0.7667766776677668</c:v>
                </c:pt>
                <c:pt idx="7668">
                  <c:v>0.76687668766876693</c:v>
                </c:pt>
                <c:pt idx="7669">
                  <c:v>0.76697669766976695</c:v>
                </c:pt>
                <c:pt idx="7670">
                  <c:v>0.76707670767076708</c:v>
                </c:pt>
                <c:pt idx="7671">
                  <c:v>0.76717671767176721</c:v>
                </c:pt>
                <c:pt idx="7672">
                  <c:v>0.76727672767276733</c:v>
                </c:pt>
                <c:pt idx="7673">
                  <c:v>0.76737673767376735</c:v>
                </c:pt>
                <c:pt idx="7674">
                  <c:v>0.76747674767476748</c:v>
                </c:pt>
                <c:pt idx="7675">
                  <c:v>0.76757675767576761</c:v>
                </c:pt>
                <c:pt idx="7676">
                  <c:v>0.76767676767676774</c:v>
                </c:pt>
                <c:pt idx="7677">
                  <c:v>0.76777677767776775</c:v>
                </c:pt>
                <c:pt idx="7678">
                  <c:v>0.76787678767876788</c:v>
                </c:pt>
                <c:pt idx="7679">
                  <c:v>0.76797679767976801</c:v>
                </c:pt>
                <c:pt idx="7680">
                  <c:v>0.76807680768076814</c:v>
                </c:pt>
                <c:pt idx="7681">
                  <c:v>0.76817681768176815</c:v>
                </c:pt>
                <c:pt idx="7682">
                  <c:v>0.76827682768276828</c:v>
                </c:pt>
                <c:pt idx="7683">
                  <c:v>0.76837683768376841</c:v>
                </c:pt>
                <c:pt idx="7684">
                  <c:v>0.76847684768476854</c:v>
                </c:pt>
                <c:pt idx="7685">
                  <c:v>0.76857685768576856</c:v>
                </c:pt>
                <c:pt idx="7686">
                  <c:v>0.76867686768676868</c:v>
                </c:pt>
                <c:pt idx="7687">
                  <c:v>0.76877687768776881</c:v>
                </c:pt>
                <c:pt idx="7688">
                  <c:v>0.76887688768876894</c:v>
                </c:pt>
                <c:pt idx="7689">
                  <c:v>0.76897689768976896</c:v>
                </c:pt>
                <c:pt idx="7690">
                  <c:v>0.76907690769076908</c:v>
                </c:pt>
                <c:pt idx="7691">
                  <c:v>0.76917691769176921</c:v>
                </c:pt>
                <c:pt idx="7692">
                  <c:v>0.76927692769276934</c:v>
                </c:pt>
                <c:pt idx="7693">
                  <c:v>0.76937693769376936</c:v>
                </c:pt>
                <c:pt idx="7694">
                  <c:v>0.76947694769476949</c:v>
                </c:pt>
                <c:pt idx="7695">
                  <c:v>0.76957695769576961</c:v>
                </c:pt>
                <c:pt idx="7696">
                  <c:v>0.76967696769676974</c:v>
                </c:pt>
                <c:pt idx="7697">
                  <c:v>0.76977697769776976</c:v>
                </c:pt>
                <c:pt idx="7698">
                  <c:v>0.76987698769876989</c:v>
                </c:pt>
                <c:pt idx="7699">
                  <c:v>0.76997699769977002</c:v>
                </c:pt>
                <c:pt idx="7700">
                  <c:v>0.77007700770077014</c:v>
                </c:pt>
                <c:pt idx="7701">
                  <c:v>0.77017701770177016</c:v>
                </c:pt>
                <c:pt idx="7702">
                  <c:v>0.77027702770277029</c:v>
                </c:pt>
                <c:pt idx="7703">
                  <c:v>0.77037703770377042</c:v>
                </c:pt>
                <c:pt idx="7704">
                  <c:v>0.77047704770477055</c:v>
                </c:pt>
                <c:pt idx="7705">
                  <c:v>0.77057705770577056</c:v>
                </c:pt>
                <c:pt idx="7706">
                  <c:v>0.77067706770677069</c:v>
                </c:pt>
                <c:pt idx="7707">
                  <c:v>0.77077707770777082</c:v>
                </c:pt>
                <c:pt idx="7708">
                  <c:v>0.77087708770877095</c:v>
                </c:pt>
                <c:pt idx="7709">
                  <c:v>0.77097709770977096</c:v>
                </c:pt>
                <c:pt idx="7710">
                  <c:v>0.77107710771077109</c:v>
                </c:pt>
                <c:pt idx="7711">
                  <c:v>0.77117711771177122</c:v>
                </c:pt>
                <c:pt idx="7712">
                  <c:v>0.77127712771277135</c:v>
                </c:pt>
                <c:pt idx="7713">
                  <c:v>0.77137713771377137</c:v>
                </c:pt>
                <c:pt idx="7714">
                  <c:v>0.77147714771477149</c:v>
                </c:pt>
                <c:pt idx="7715">
                  <c:v>0.77157715771577162</c:v>
                </c:pt>
                <c:pt idx="7716">
                  <c:v>0.77167716771677175</c:v>
                </c:pt>
                <c:pt idx="7717">
                  <c:v>0.77177717771777177</c:v>
                </c:pt>
                <c:pt idx="7718">
                  <c:v>0.7718771877187719</c:v>
                </c:pt>
                <c:pt idx="7719">
                  <c:v>0.77197719771977202</c:v>
                </c:pt>
                <c:pt idx="7720">
                  <c:v>0.77207720772077215</c:v>
                </c:pt>
                <c:pt idx="7721">
                  <c:v>0.77217721772177217</c:v>
                </c:pt>
                <c:pt idx="7722">
                  <c:v>0.7722772277227723</c:v>
                </c:pt>
                <c:pt idx="7723">
                  <c:v>0.77237723772377243</c:v>
                </c:pt>
                <c:pt idx="7724">
                  <c:v>0.77247724772477255</c:v>
                </c:pt>
                <c:pt idx="7725">
                  <c:v>0.77257725772577257</c:v>
                </c:pt>
                <c:pt idx="7726">
                  <c:v>0.7726772677267727</c:v>
                </c:pt>
                <c:pt idx="7727">
                  <c:v>0.77277727772777283</c:v>
                </c:pt>
                <c:pt idx="7728">
                  <c:v>0.77287728772877295</c:v>
                </c:pt>
                <c:pt idx="7729">
                  <c:v>0.77297729772977297</c:v>
                </c:pt>
                <c:pt idx="7730">
                  <c:v>0.7730773077307731</c:v>
                </c:pt>
                <c:pt idx="7731">
                  <c:v>0.77317731773177323</c:v>
                </c:pt>
                <c:pt idx="7732">
                  <c:v>0.77327732773277336</c:v>
                </c:pt>
                <c:pt idx="7733">
                  <c:v>0.77337733773377337</c:v>
                </c:pt>
                <c:pt idx="7734">
                  <c:v>0.7734773477347735</c:v>
                </c:pt>
                <c:pt idx="7735">
                  <c:v>0.77357735773577363</c:v>
                </c:pt>
                <c:pt idx="7736">
                  <c:v>0.77367736773677376</c:v>
                </c:pt>
                <c:pt idx="7737">
                  <c:v>0.77377737773777377</c:v>
                </c:pt>
                <c:pt idx="7738">
                  <c:v>0.7738773877387739</c:v>
                </c:pt>
                <c:pt idx="7739">
                  <c:v>0.77397739773977403</c:v>
                </c:pt>
                <c:pt idx="7740">
                  <c:v>0.77407740774077405</c:v>
                </c:pt>
                <c:pt idx="7741">
                  <c:v>0.77417741774177418</c:v>
                </c:pt>
                <c:pt idx="7742">
                  <c:v>0.7742774277427743</c:v>
                </c:pt>
                <c:pt idx="7743">
                  <c:v>0.77437743774377443</c:v>
                </c:pt>
                <c:pt idx="7744">
                  <c:v>0.77447744774477445</c:v>
                </c:pt>
                <c:pt idx="7745">
                  <c:v>0.77457745774577458</c:v>
                </c:pt>
                <c:pt idx="7746">
                  <c:v>0.77467746774677471</c:v>
                </c:pt>
                <c:pt idx="7747">
                  <c:v>0.77477747774777483</c:v>
                </c:pt>
                <c:pt idx="7748">
                  <c:v>0.77487748774877485</c:v>
                </c:pt>
                <c:pt idx="7749">
                  <c:v>0.77497749774977498</c:v>
                </c:pt>
                <c:pt idx="7750">
                  <c:v>0.77507750775077511</c:v>
                </c:pt>
                <c:pt idx="7751">
                  <c:v>0.77517751775177524</c:v>
                </c:pt>
                <c:pt idx="7752">
                  <c:v>0.77527752775277525</c:v>
                </c:pt>
                <c:pt idx="7753">
                  <c:v>0.77537753775377538</c:v>
                </c:pt>
                <c:pt idx="7754">
                  <c:v>0.77547754775477551</c:v>
                </c:pt>
                <c:pt idx="7755">
                  <c:v>0.77557755775577564</c:v>
                </c:pt>
                <c:pt idx="7756">
                  <c:v>0.77567756775677565</c:v>
                </c:pt>
                <c:pt idx="7757">
                  <c:v>0.77577757775777578</c:v>
                </c:pt>
                <c:pt idx="7758">
                  <c:v>0.77587758775877591</c:v>
                </c:pt>
                <c:pt idx="7759">
                  <c:v>0.77597759775977604</c:v>
                </c:pt>
                <c:pt idx="7760">
                  <c:v>0.77607760776077606</c:v>
                </c:pt>
                <c:pt idx="7761">
                  <c:v>0.77617761776177618</c:v>
                </c:pt>
                <c:pt idx="7762">
                  <c:v>0.77627762776277631</c:v>
                </c:pt>
                <c:pt idx="7763">
                  <c:v>0.77637763776377644</c:v>
                </c:pt>
                <c:pt idx="7764">
                  <c:v>0.77647764776477646</c:v>
                </c:pt>
                <c:pt idx="7765">
                  <c:v>0.77657765776577659</c:v>
                </c:pt>
                <c:pt idx="7766">
                  <c:v>0.77667766776677671</c:v>
                </c:pt>
                <c:pt idx="7767">
                  <c:v>0.77677767776777684</c:v>
                </c:pt>
                <c:pt idx="7768">
                  <c:v>0.77687768776877686</c:v>
                </c:pt>
                <c:pt idx="7769">
                  <c:v>0.77697769776977699</c:v>
                </c:pt>
                <c:pt idx="7770">
                  <c:v>0.77707770777077712</c:v>
                </c:pt>
                <c:pt idx="7771">
                  <c:v>0.77717771777177724</c:v>
                </c:pt>
                <c:pt idx="7772">
                  <c:v>0.77727772777277726</c:v>
                </c:pt>
                <c:pt idx="7773">
                  <c:v>0.77737773777377739</c:v>
                </c:pt>
                <c:pt idx="7774">
                  <c:v>0.77747774777477752</c:v>
                </c:pt>
                <c:pt idx="7775">
                  <c:v>0.77757775777577764</c:v>
                </c:pt>
                <c:pt idx="7776">
                  <c:v>0.77767776777677766</c:v>
                </c:pt>
                <c:pt idx="7777">
                  <c:v>0.77777777777777779</c:v>
                </c:pt>
                <c:pt idx="7778">
                  <c:v>0.77787778777877792</c:v>
                </c:pt>
                <c:pt idx="7779">
                  <c:v>0.77797779777977805</c:v>
                </c:pt>
                <c:pt idx="7780">
                  <c:v>0.77807780778077806</c:v>
                </c:pt>
                <c:pt idx="7781">
                  <c:v>0.77817781778177819</c:v>
                </c:pt>
                <c:pt idx="7782">
                  <c:v>0.77827782778277832</c:v>
                </c:pt>
                <c:pt idx="7783">
                  <c:v>0.77837783778377845</c:v>
                </c:pt>
                <c:pt idx="7784">
                  <c:v>0.77847784778477847</c:v>
                </c:pt>
                <c:pt idx="7785">
                  <c:v>0.77857785778577859</c:v>
                </c:pt>
                <c:pt idx="7786">
                  <c:v>0.77867786778677872</c:v>
                </c:pt>
                <c:pt idx="7787">
                  <c:v>0.77877787778777885</c:v>
                </c:pt>
                <c:pt idx="7788">
                  <c:v>0.77887788778877887</c:v>
                </c:pt>
                <c:pt idx="7789">
                  <c:v>0.77897789778977899</c:v>
                </c:pt>
                <c:pt idx="7790">
                  <c:v>0.77907790779077912</c:v>
                </c:pt>
                <c:pt idx="7791">
                  <c:v>0.77917791779177925</c:v>
                </c:pt>
                <c:pt idx="7792">
                  <c:v>0.77927792779277927</c:v>
                </c:pt>
                <c:pt idx="7793">
                  <c:v>0.7793779377937794</c:v>
                </c:pt>
                <c:pt idx="7794">
                  <c:v>0.77947794779477952</c:v>
                </c:pt>
                <c:pt idx="7795">
                  <c:v>0.77957795779577965</c:v>
                </c:pt>
                <c:pt idx="7796">
                  <c:v>0.77967796779677967</c:v>
                </c:pt>
                <c:pt idx="7797">
                  <c:v>0.7797779777977798</c:v>
                </c:pt>
                <c:pt idx="7798">
                  <c:v>0.77987798779877993</c:v>
                </c:pt>
                <c:pt idx="7799">
                  <c:v>0.77997799779978005</c:v>
                </c:pt>
                <c:pt idx="7800">
                  <c:v>0.78007800780078007</c:v>
                </c:pt>
                <c:pt idx="7801">
                  <c:v>0.7801780178017802</c:v>
                </c:pt>
                <c:pt idx="7802">
                  <c:v>0.78027802780278033</c:v>
                </c:pt>
                <c:pt idx="7803">
                  <c:v>0.78037803780378046</c:v>
                </c:pt>
                <c:pt idx="7804">
                  <c:v>0.78047804780478047</c:v>
                </c:pt>
                <c:pt idx="7805">
                  <c:v>0.7805780578057806</c:v>
                </c:pt>
                <c:pt idx="7806">
                  <c:v>0.78067806780678073</c:v>
                </c:pt>
                <c:pt idx="7807">
                  <c:v>0.78077807780778086</c:v>
                </c:pt>
                <c:pt idx="7808">
                  <c:v>0.78087808780878087</c:v>
                </c:pt>
                <c:pt idx="7809">
                  <c:v>0.780978097809781</c:v>
                </c:pt>
                <c:pt idx="7810">
                  <c:v>0.78107810781078113</c:v>
                </c:pt>
                <c:pt idx="7811">
                  <c:v>0.78117811781178126</c:v>
                </c:pt>
                <c:pt idx="7812">
                  <c:v>0.78127812781278128</c:v>
                </c:pt>
                <c:pt idx="7813">
                  <c:v>0.7813781378137814</c:v>
                </c:pt>
                <c:pt idx="7814">
                  <c:v>0.78147814781478153</c:v>
                </c:pt>
                <c:pt idx="7815">
                  <c:v>0.78157815781578155</c:v>
                </c:pt>
                <c:pt idx="7816">
                  <c:v>0.78167816781678168</c:v>
                </c:pt>
                <c:pt idx="7817">
                  <c:v>0.78177817781778181</c:v>
                </c:pt>
                <c:pt idx="7818">
                  <c:v>0.78187818781878193</c:v>
                </c:pt>
                <c:pt idx="7819">
                  <c:v>0.78197819781978195</c:v>
                </c:pt>
                <c:pt idx="7820">
                  <c:v>0.78207820782078208</c:v>
                </c:pt>
                <c:pt idx="7821">
                  <c:v>0.78217821782178221</c:v>
                </c:pt>
                <c:pt idx="7822">
                  <c:v>0.78227822782278233</c:v>
                </c:pt>
                <c:pt idx="7823">
                  <c:v>0.78237823782378235</c:v>
                </c:pt>
                <c:pt idx="7824">
                  <c:v>0.78247824782478248</c:v>
                </c:pt>
                <c:pt idx="7825">
                  <c:v>0.78257825782578261</c:v>
                </c:pt>
                <c:pt idx="7826">
                  <c:v>0.78267826782678274</c:v>
                </c:pt>
                <c:pt idx="7827">
                  <c:v>0.78277827782778275</c:v>
                </c:pt>
                <c:pt idx="7828">
                  <c:v>0.78287828782878288</c:v>
                </c:pt>
                <c:pt idx="7829">
                  <c:v>0.78297829782978301</c:v>
                </c:pt>
                <c:pt idx="7830">
                  <c:v>0.78307830783078314</c:v>
                </c:pt>
                <c:pt idx="7831">
                  <c:v>0.78317831783178316</c:v>
                </c:pt>
                <c:pt idx="7832">
                  <c:v>0.78327832783278328</c:v>
                </c:pt>
                <c:pt idx="7833">
                  <c:v>0.78337833783378341</c:v>
                </c:pt>
                <c:pt idx="7834">
                  <c:v>0.78347834783478354</c:v>
                </c:pt>
                <c:pt idx="7835">
                  <c:v>0.78357835783578356</c:v>
                </c:pt>
                <c:pt idx="7836">
                  <c:v>0.78367836783678368</c:v>
                </c:pt>
                <c:pt idx="7837">
                  <c:v>0.78377837783778381</c:v>
                </c:pt>
                <c:pt idx="7838">
                  <c:v>0.78387838783878394</c:v>
                </c:pt>
                <c:pt idx="7839">
                  <c:v>0.78397839783978396</c:v>
                </c:pt>
                <c:pt idx="7840">
                  <c:v>0.78407840784078409</c:v>
                </c:pt>
                <c:pt idx="7841">
                  <c:v>0.78417841784178421</c:v>
                </c:pt>
                <c:pt idx="7842">
                  <c:v>0.78427842784278434</c:v>
                </c:pt>
                <c:pt idx="7843">
                  <c:v>0.78437843784378436</c:v>
                </c:pt>
                <c:pt idx="7844">
                  <c:v>0.78447844784478449</c:v>
                </c:pt>
                <c:pt idx="7845">
                  <c:v>0.78457845784578462</c:v>
                </c:pt>
                <c:pt idx="7846">
                  <c:v>0.78467846784678474</c:v>
                </c:pt>
                <c:pt idx="7847">
                  <c:v>0.78477847784778476</c:v>
                </c:pt>
                <c:pt idx="7848">
                  <c:v>0.78487848784878489</c:v>
                </c:pt>
                <c:pt idx="7849">
                  <c:v>0.78497849784978502</c:v>
                </c:pt>
                <c:pt idx="7850">
                  <c:v>0.78507850785078515</c:v>
                </c:pt>
                <c:pt idx="7851">
                  <c:v>0.78517851785178516</c:v>
                </c:pt>
                <c:pt idx="7852">
                  <c:v>0.78527852785278529</c:v>
                </c:pt>
                <c:pt idx="7853">
                  <c:v>0.78537853785378542</c:v>
                </c:pt>
                <c:pt idx="7854">
                  <c:v>0.78547854785478555</c:v>
                </c:pt>
                <c:pt idx="7855">
                  <c:v>0.78557855785578556</c:v>
                </c:pt>
                <c:pt idx="7856">
                  <c:v>0.78567856785678569</c:v>
                </c:pt>
                <c:pt idx="7857">
                  <c:v>0.78577857785778582</c:v>
                </c:pt>
                <c:pt idx="7858">
                  <c:v>0.78587858785878595</c:v>
                </c:pt>
                <c:pt idx="7859">
                  <c:v>0.78597859785978597</c:v>
                </c:pt>
                <c:pt idx="7860">
                  <c:v>0.78607860786078609</c:v>
                </c:pt>
                <c:pt idx="7861">
                  <c:v>0.78617861786178622</c:v>
                </c:pt>
                <c:pt idx="7862">
                  <c:v>0.78627862786278635</c:v>
                </c:pt>
                <c:pt idx="7863">
                  <c:v>0.78637863786378637</c:v>
                </c:pt>
                <c:pt idx="7864">
                  <c:v>0.7864786478647865</c:v>
                </c:pt>
                <c:pt idx="7865">
                  <c:v>0.78657865786578662</c:v>
                </c:pt>
                <c:pt idx="7866">
                  <c:v>0.78667866786678675</c:v>
                </c:pt>
                <c:pt idx="7867">
                  <c:v>0.78677867786778677</c:v>
                </c:pt>
                <c:pt idx="7868">
                  <c:v>0.7868786878687869</c:v>
                </c:pt>
                <c:pt idx="7869">
                  <c:v>0.78697869786978702</c:v>
                </c:pt>
                <c:pt idx="7870">
                  <c:v>0.78707870787078715</c:v>
                </c:pt>
                <c:pt idx="7871">
                  <c:v>0.78717871787178717</c:v>
                </c:pt>
                <c:pt idx="7872">
                  <c:v>0.7872787278727873</c:v>
                </c:pt>
                <c:pt idx="7873">
                  <c:v>0.78737873787378743</c:v>
                </c:pt>
                <c:pt idx="7874">
                  <c:v>0.78747874787478755</c:v>
                </c:pt>
                <c:pt idx="7875">
                  <c:v>0.78757875787578757</c:v>
                </c:pt>
                <c:pt idx="7876">
                  <c:v>0.7876787678767877</c:v>
                </c:pt>
                <c:pt idx="7877">
                  <c:v>0.78777877787778783</c:v>
                </c:pt>
                <c:pt idx="7878">
                  <c:v>0.78787878787878796</c:v>
                </c:pt>
                <c:pt idx="7879">
                  <c:v>0.78797879787978797</c:v>
                </c:pt>
                <c:pt idx="7880">
                  <c:v>0.7880788078807881</c:v>
                </c:pt>
                <c:pt idx="7881">
                  <c:v>0.78817881788178823</c:v>
                </c:pt>
                <c:pt idx="7882">
                  <c:v>0.78827882788278836</c:v>
                </c:pt>
                <c:pt idx="7883">
                  <c:v>0.78837883788378837</c:v>
                </c:pt>
                <c:pt idx="7884">
                  <c:v>0.7884788478847885</c:v>
                </c:pt>
                <c:pt idx="7885">
                  <c:v>0.78857885788578863</c:v>
                </c:pt>
                <c:pt idx="7886">
                  <c:v>0.78867886788678876</c:v>
                </c:pt>
                <c:pt idx="7887">
                  <c:v>0.78877887788778878</c:v>
                </c:pt>
                <c:pt idx="7888">
                  <c:v>0.7888788878887889</c:v>
                </c:pt>
                <c:pt idx="7889">
                  <c:v>0.78897889788978903</c:v>
                </c:pt>
                <c:pt idx="7890">
                  <c:v>0.78907890789078905</c:v>
                </c:pt>
                <c:pt idx="7891">
                  <c:v>0.78917891789178918</c:v>
                </c:pt>
                <c:pt idx="7892">
                  <c:v>0.78927892789278931</c:v>
                </c:pt>
                <c:pt idx="7893">
                  <c:v>0.78937893789378943</c:v>
                </c:pt>
                <c:pt idx="7894">
                  <c:v>0.78947894789478945</c:v>
                </c:pt>
                <c:pt idx="7895">
                  <c:v>0.78957895789578958</c:v>
                </c:pt>
                <c:pt idx="7896">
                  <c:v>0.78967896789678971</c:v>
                </c:pt>
                <c:pt idx="7897">
                  <c:v>0.78977897789778984</c:v>
                </c:pt>
                <c:pt idx="7898">
                  <c:v>0.78987898789878985</c:v>
                </c:pt>
                <c:pt idx="7899">
                  <c:v>0.78997899789978998</c:v>
                </c:pt>
                <c:pt idx="7900">
                  <c:v>0.79007900790079011</c:v>
                </c:pt>
                <c:pt idx="7901">
                  <c:v>0.79017901790179024</c:v>
                </c:pt>
                <c:pt idx="7902">
                  <c:v>0.79027902790279025</c:v>
                </c:pt>
                <c:pt idx="7903">
                  <c:v>0.79037903790379038</c:v>
                </c:pt>
                <c:pt idx="7904">
                  <c:v>0.79047904790479051</c:v>
                </c:pt>
                <c:pt idx="7905">
                  <c:v>0.79057905790579064</c:v>
                </c:pt>
                <c:pt idx="7906">
                  <c:v>0.79067906790679066</c:v>
                </c:pt>
                <c:pt idx="7907">
                  <c:v>0.79077907790779078</c:v>
                </c:pt>
                <c:pt idx="7908">
                  <c:v>0.79087908790879091</c:v>
                </c:pt>
                <c:pt idx="7909">
                  <c:v>0.79097909790979104</c:v>
                </c:pt>
                <c:pt idx="7910">
                  <c:v>0.79107910791079106</c:v>
                </c:pt>
                <c:pt idx="7911">
                  <c:v>0.79117911791179119</c:v>
                </c:pt>
                <c:pt idx="7912">
                  <c:v>0.79127912791279131</c:v>
                </c:pt>
                <c:pt idx="7913">
                  <c:v>0.79137913791379144</c:v>
                </c:pt>
                <c:pt idx="7914">
                  <c:v>0.79147914791479146</c:v>
                </c:pt>
                <c:pt idx="7915">
                  <c:v>0.79157915791579159</c:v>
                </c:pt>
                <c:pt idx="7916">
                  <c:v>0.79167916791679172</c:v>
                </c:pt>
                <c:pt idx="7917">
                  <c:v>0.79177917791779184</c:v>
                </c:pt>
                <c:pt idx="7918">
                  <c:v>0.79187918791879186</c:v>
                </c:pt>
                <c:pt idx="7919">
                  <c:v>0.79197919791979199</c:v>
                </c:pt>
                <c:pt idx="7920">
                  <c:v>0.79207920792079212</c:v>
                </c:pt>
                <c:pt idx="7921">
                  <c:v>0.79217921792179224</c:v>
                </c:pt>
                <c:pt idx="7922">
                  <c:v>0.79227922792279226</c:v>
                </c:pt>
                <c:pt idx="7923">
                  <c:v>0.79237923792379239</c:v>
                </c:pt>
                <c:pt idx="7924">
                  <c:v>0.79247924792479252</c:v>
                </c:pt>
                <c:pt idx="7925">
                  <c:v>0.79257925792579265</c:v>
                </c:pt>
                <c:pt idx="7926">
                  <c:v>0.79267926792679266</c:v>
                </c:pt>
                <c:pt idx="7927">
                  <c:v>0.79277927792779279</c:v>
                </c:pt>
                <c:pt idx="7928">
                  <c:v>0.79287928792879292</c:v>
                </c:pt>
                <c:pt idx="7929">
                  <c:v>0.79297929792979305</c:v>
                </c:pt>
                <c:pt idx="7930">
                  <c:v>0.79307930793079306</c:v>
                </c:pt>
                <c:pt idx="7931">
                  <c:v>0.79317931793179319</c:v>
                </c:pt>
                <c:pt idx="7932">
                  <c:v>0.79327932793279332</c:v>
                </c:pt>
                <c:pt idx="7933">
                  <c:v>0.79337933793379345</c:v>
                </c:pt>
                <c:pt idx="7934">
                  <c:v>0.79347934793479347</c:v>
                </c:pt>
                <c:pt idx="7935">
                  <c:v>0.79357935793579359</c:v>
                </c:pt>
                <c:pt idx="7936">
                  <c:v>0.79367936793679372</c:v>
                </c:pt>
                <c:pt idx="7937">
                  <c:v>0.79377937793779385</c:v>
                </c:pt>
                <c:pt idx="7938">
                  <c:v>0.79387938793879387</c:v>
                </c:pt>
                <c:pt idx="7939">
                  <c:v>0.793979397939794</c:v>
                </c:pt>
                <c:pt idx="7940">
                  <c:v>0.79407940794079412</c:v>
                </c:pt>
                <c:pt idx="7941">
                  <c:v>0.79417941794179425</c:v>
                </c:pt>
                <c:pt idx="7942">
                  <c:v>0.79427942794279427</c:v>
                </c:pt>
                <c:pt idx="7943">
                  <c:v>0.7943794379437944</c:v>
                </c:pt>
                <c:pt idx="7944">
                  <c:v>0.79447944794479453</c:v>
                </c:pt>
                <c:pt idx="7945">
                  <c:v>0.79457945794579465</c:v>
                </c:pt>
                <c:pt idx="7946">
                  <c:v>0.79467946794679467</c:v>
                </c:pt>
                <c:pt idx="7947">
                  <c:v>0.7947794779477948</c:v>
                </c:pt>
                <c:pt idx="7948">
                  <c:v>0.79487948794879493</c:v>
                </c:pt>
                <c:pt idx="7949">
                  <c:v>0.79497949794979506</c:v>
                </c:pt>
                <c:pt idx="7950">
                  <c:v>0.79507950795079507</c:v>
                </c:pt>
                <c:pt idx="7951">
                  <c:v>0.7951795179517952</c:v>
                </c:pt>
                <c:pt idx="7952">
                  <c:v>0.79527952795279533</c:v>
                </c:pt>
                <c:pt idx="7953">
                  <c:v>0.79537953795379546</c:v>
                </c:pt>
                <c:pt idx="7954">
                  <c:v>0.79547954795479547</c:v>
                </c:pt>
                <c:pt idx="7955">
                  <c:v>0.7955795579557956</c:v>
                </c:pt>
                <c:pt idx="7956">
                  <c:v>0.79567956795679573</c:v>
                </c:pt>
                <c:pt idx="7957">
                  <c:v>0.79577957795779586</c:v>
                </c:pt>
                <c:pt idx="7958">
                  <c:v>0.79587958795879588</c:v>
                </c:pt>
                <c:pt idx="7959">
                  <c:v>0.795979597959796</c:v>
                </c:pt>
                <c:pt idx="7960">
                  <c:v>0.79607960796079613</c:v>
                </c:pt>
                <c:pt idx="7961">
                  <c:v>0.79617961796179626</c:v>
                </c:pt>
                <c:pt idx="7962">
                  <c:v>0.79627962796279628</c:v>
                </c:pt>
                <c:pt idx="7963">
                  <c:v>0.79637963796379641</c:v>
                </c:pt>
                <c:pt idx="7964">
                  <c:v>0.79647964796479653</c:v>
                </c:pt>
                <c:pt idx="7965">
                  <c:v>0.79657965796579655</c:v>
                </c:pt>
                <c:pt idx="7966">
                  <c:v>0.79667966796679668</c:v>
                </c:pt>
                <c:pt idx="7967">
                  <c:v>0.79677967796779681</c:v>
                </c:pt>
                <c:pt idx="7968">
                  <c:v>0.79687968796879693</c:v>
                </c:pt>
                <c:pt idx="7969">
                  <c:v>0.79697969796979695</c:v>
                </c:pt>
                <c:pt idx="7970">
                  <c:v>0.79707970797079708</c:v>
                </c:pt>
                <c:pt idx="7971">
                  <c:v>0.79717971797179721</c:v>
                </c:pt>
                <c:pt idx="7972">
                  <c:v>0.79727972797279734</c:v>
                </c:pt>
                <c:pt idx="7973">
                  <c:v>0.79737973797379735</c:v>
                </c:pt>
                <c:pt idx="7974">
                  <c:v>0.79747974797479748</c:v>
                </c:pt>
                <c:pt idx="7975">
                  <c:v>0.79757975797579761</c:v>
                </c:pt>
                <c:pt idx="7976">
                  <c:v>0.79767976797679774</c:v>
                </c:pt>
                <c:pt idx="7977">
                  <c:v>0.79777977797779775</c:v>
                </c:pt>
                <c:pt idx="7978">
                  <c:v>0.79787978797879788</c:v>
                </c:pt>
                <c:pt idx="7979">
                  <c:v>0.79797979797979801</c:v>
                </c:pt>
                <c:pt idx="7980">
                  <c:v>0.79807980798079814</c:v>
                </c:pt>
                <c:pt idx="7981">
                  <c:v>0.79817981798179816</c:v>
                </c:pt>
                <c:pt idx="7982">
                  <c:v>0.79827982798279828</c:v>
                </c:pt>
                <c:pt idx="7983">
                  <c:v>0.79837983798379841</c:v>
                </c:pt>
                <c:pt idx="7984">
                  <c:v>0.79847984798479854</c:v>
                </c:pt>
                <c:pt idx="7985">
                  <c:v>0.79857985798579856</c:v>
                </c:pt>
                <c:pt idx="7986">
                  <c:v>0.79867986798679869</c:v>
                </c:pt>
                <c:pt idx="7987">
                  <c:v>0.79877987798779881</c:v>
                </c:pt>
                <c:pt idx="7988">
                  <c:v>0.79887988798879894</c:v>
                </c:pt>
                <c:pt idx="7989">
                  <c:v>0.79897989798979896</c:v>
                </c:pt>
                <c:pt idx="7990">
                  <c:v>0.79907990799079909</c:v>
                </c:pt>
                <c:pt idx="7991">
                  <c:v>0.79917991799179922</c:v>
                </c:pt>
                <c:pt idx="7992">
                  <c:v>0.79927992799279934</c:v>
                </c:pt>
                <c:pt idx="7993">
                  <c:v>0.79937993799379936</c:v>
                </c:pt>
                <c:pt idx="7994">
                  <c:v>0.79947994799479949</c:v>
                </c:pt>
                <c:pt idx="7995">
                  <c:v>0.79957995799579962</c:v>
                </c:pt>
                <c:pt idx="7996">
                  <c:v>0.79967996799679975</c:v>
                </c:pt>
                <c:pt idx="7997">
                  <c:v>0.79977997799779976</c:v>
                </c:pt>
                <c:pt idx="7998">
                  <c:v>0.79987998799879989</c:v>
                </c:pt>
                <c:pt idx="7999">
                  <c:v>0.79997999799980002</c:v>
                </c:pt>
                <c:pt idx="8000">
                  <c:v>0.80008000800080015</c:v>
                </c:pt>
                <c:pt idx="8001">
                  <c:v>0.80018001800180016</c:v>
                </c:pt>
                <c:pt idx="8002">
                  <c:v>0.80028002800280029</c:v>
                </c:pt>
                <c:pt idx="8003">
                  <c:v>0.80038003800380042</c:v>
                </c:pt>
                <c:pt idx="8004">
                  <c:v>0.80048004800480055</c:v>
                </c:pt>
                <c:pt idx="8005">
                  <c:v>0.80058005800580057</c:v>
                </c:pt>
                <c:pt idx="8006">
                  <c:v>0.80068006800680069</c:v>
                </c:pt>
                <c:pt idx="8007">
                  <c:v>0.80078007800780082</c:v>
                </c:pt>
                <c:pt idx="8008">
                  <c:v>0.80088008800880095</c:v>
                </c:pt>
                <c:pt idx="8009">
                  <c:v>0.80098009800980097</c:v>
                </c:pt>
                <c:pt idx="8010">
                  <c:v>0.8010801080108011</c:v>
                </c:pt>
                <c:pt idx="8011">
                  <c:v>0.80118011801180122</c:v>
                </c:pt>
                <c:pt idx="8012">
                  <c:v>0.80128012801280135</c:v>
                </c:pt>
                <c:pt idx="8013">
                  <c:v>0.80138013801380137</c:v>
                </c:pt>
                <c:pt idx="8014">
                  <c:v>0.8014801480148015</c:v>
                </c:pt>
                <c:pt idx="8015">
                  <c:v>0.80158015801580162</c:v>
                </c:pt>
                <c:pt idx="8016">
                  <c:v>0.80168016801680175</c:v>
                </c:pt>
                <c:pt idx="8017">
                  <c:v>0.80178017801780177</c:v>
                </c:pt>
                <c:pt idx="8018">
                  <c:v>0.8018801880188019</c:v>
                </c:pt>
                <c:pt idx="8019">
                  <c:v>0.80198019801980203</c:v>
                </c:pt>
                <c:pt idx="8020">
                  <c:v>0.80208020802080215</c:v>
                </c:pt>
                <c:pt idx="8021">
                  <c:v>0.80218021802180217</c:v>
                </c:pt>
                <c:pt idx="8022">
                  <c:v>0.8022802280228023</c:v>
                </c:pt>
                <c:pt idx="8023">
                  <c:v>0.80238023802380243</c:v>
                </c:pt>
                <c:pt idx="8024">
                  <c:v>0.80248024802480256</c:v>
                </c:pt>
                <c:pt idx="8025">
                  <c:v>0.80258025802580257</c:v>
                </c:pt>
                <c:pt idx="8026">
                  <c:v>0.8026802680268027</c:v>
                </c:pt>
                <c:pt idx="8027">
                  <c:v>0.80278027802780283</c:v>
                </c:pt>
                <c:pt idx="8028">
                  <c:v>0.80288028802880296</c:v>
                </c:pt>
                <c:pt idx="8029">
                  <c:v>0.80298029802980297</c:v>
                </c:pt>
                <c:pt idx="8030">
                  <c:v>0.8030803080308031</c:v>
                </c:pt>
                <c:pt idx="8031">
                  <c:v>0.80318031803180323</c:v>
                </c:pt>
                <c:pt idx="8032">
                  <c:v>0.80328032803280336</c:v>
                </c:pt>
                <c:pt idx="8033">
                  <c:v>0.80338033803380338</c:v>
                </c:pt>
                <c:pt idx="8034">
                  <c:v>0.8034803480348035</c:v>
                </c:pt>
                <c:pt idx="8035">
                  <c:v>0.80358035803580363</c:v>
                </c:pt>
                <c:pt idx="8036">
                  <c:v>0.80368036803680376</c:v>
                </c:pt>
                <c:pt idx="8037">
                  <c:v>0.80378037803780378</c:v>
                </c:pt>
                <c:pt idx="8038">
                  <c:v>0.80388038803880391</c:v>
                </c:pt>
                <c:pt idx="8039">
                  <c:v>0.80398039803980403</c:v>
                </c:pt>
                <c:pt idx="8040">
                  <c:v>0.80408040804080416</c:v>
                </c:pt>
                <c:pt idx="8041">
                  <c:v>0.80418041804180418</c:v>
                </c:pt>
                <c:pt idx="8042">
                  <c:v>0.80428042804280431</c:v>
                </c:pt>
                <c:pt idx="8043">
                  <c:v>0.80438043804380444</c:v>
                </c:pt>
                <c:pt idx="8044">
                  <c:v>0.80448044804480445</c:v>
                </c:pt>
                <c:pt idx="8045">
                  <c:v>0.80458045804580458</c:v>
                </c:pt>
                <c:pt idx="8046">
                  <c:v>0.80468046804680471</c:v>
                </c:pt>
                <c:pt idx="8047">
                  <c:v>0.80478047804780484</c:v>
                </c:pt>
                <c:pt idx="8048">
                  <c:v>0.80488048804880485</c:v>
                </c:pt>
                <c:pt idx="8049">
                  <c:v>0.80498049804980498</c:v>
                </c:pt>
                <c:pt idx="8050">
                  <c:v>0.80508050805080511</c:v>
                </c:pt>
                <c:pt idx="8051">
                  <c:v>0.80518051805180524</c:v>
                </c:pt>
                <c:pt idx="8052">
                  <c:v>0.80528052805280526</c:v>
                </c:pt>
                <c:pt idx="8053">
                  <c:v>0.80538053805380538</c:v>
                </c:pt>
                <c:pt idx="8054">
                  <c:v>0.80548054805480551</c:v>
                </c:pt>
                <c:pt idx="8055">
                  <c:v>0.80558055805580564</c:v>
                </c:pt>
                <c:pt idx="8056">
                  <c:v>0.80568056805680566</c:v>
                </c:pt>
                <c:pt idx="8057">
                  <c:v>0.80578057805780579</c:v>
                </c:pt>
                <c:pt idx="8058">
                  <c:v>0.80588058805880591</c:v>
                </c:pt>
                <c:pt idx="8059">
                  <c:v>0.80598059805980604</c:v>
                </c:pt>
                <c:pt idx="8060">
                  <c:v>0.80608060806080606</c:v>
                </c:pt>
                <c:pt idx="8061">
                  <c:v>0.80618061806180619</c:v>
                </c:pt>
                <c:pt idx="8062">
                  <c:v>0.80628062806280631</c:v>
                </c:pt>
                <c:pt idx="8063">
                  <c:v>0.80638063806380644</c:v>
                </c:pt>
                <c:pt idx="8064">
                  <c:v>0.80648064806480646</c:v>
                </c:pt>
                <c:pt idx="8065">
                  <c:v>0.80658065806580659</c:v>
                </c:pt>
                <c:pt idx="8066">
                  <c:v>0.80668066806680672</c:v>
                </c:pt>
                <c:pt idx="8067">
                  <c:v>0.80678067806780684</c:v>
                </c:pt>
                <c:pt idx="8068">
                  <c:v>0.80688068806880686</c:v>
                </c:pt>
                <c:pt idx="8069">
                  <c:v>0.80698069806980699</c:v>
                </c:pt>
                <c:pt idx="8070">
                  <c:v>0.80708070807080712</c:v>
                </c:pt>
                <c:pt idx="8071">
                  <c:v>0.80718071807180725</c:v>
                </c:pt>
                <c:pt idx="8072">
                  <c:v>0.80728072807280726</c:v>
                </c:pt>
                <c:pt idx="8073">
                  <c:v>0.80738073807380739</c:v>
                </c:pt>
                <c:pt idx="8074">
                  <c:v>0.80748074807480752</c:v>
                </c:pt>
                <c:pt idx="8075">
                  <c:v>0.80758075807580765</c:v>
                </c:pt>
                <c:pt idx="8076">
                  <c:v>0.80768076807680766</c:v>
                </c:pt>
                <c:pt idx="8077">
                  <c:v>0.80778077807780779</c:v>
                </c:pt>
                <c:pt idx="8078">
                  <c:v>0.80788078807880792</c:v>
                </c:pt>
                <c:pt idx="8079">
                  <c:v>0.80798079807980805</c:v>
                </c:pt>
                <c:pt idx="8080">
                  <c:v>0.80808080808080807</c:v>
                </c:pt>
                <c:pt idx="8081">
                  <c:v>0.80818081808180819</c:v>
                </c:pt>
                <c:pt idx="8082">
                  <c:v>0.80828082808280832</c:v>
                </c:pt>
                <c:pt idx="8083">
                  <c:v>0.80838083808380845</c:v>
                </c:pt>
                <c:pt idx="8084">
                  <c:v>0.80848084808480847</c:v>
                </c:pt>
                <c:pt idx="8085">
                  <c:v>0.8085808580858086</c:v>
                </c:pt>
                <c:pt idx="8086">
                  <c:v>0.80868086808680872</c:v>
                </c:pt>
                <c:pt idx="8087">
                  <c:v>0.80878087808780885</c:v>
                </c:pt>
                <c:pt idx="8088">
                  <c:v>0.80888088808880887</c:v>
                </c:pt>
                <c:pt idx="8089">
                  <c:v>0.808980898089809</c:v>
                </c:pt>
                <c:pt idx="8090">
                  <c:v>0.80908090809080913</c:v>
                </c:pt>
                <c:pt idx="8091">
                  <c:v>0.80918091809180925</c:v>
                </c:pt>
                <c:pt idx="8092">
                  <c:v>0.80928092809280927</c:v>
                </c:pt>
                <c:pt idx="8093">
                  <c:v>0.8093809380938094</c:v>
                </c:pt>
                <c:pt idx="8094">
                  <c:v>0.80948094809480953</c:v>
                </c:pt>
                <c:pt idx="8095">
                  <c:v>0.80958095809580966</c:v>
                </c:pt>
                <c:pt idx="8096">
                  <c:v>0.80968096809680967</c:v>
                </c:pt>
                <c:pt idx="8097">
                  <c:v>0.8097809780978098</c:v>
                </c:pt>
                <c:pt idx="8098">
                  <c:v>0.80988098809880993</c:v>
                </c:pt>
                <c:pt idx="8099">
                  <c:v>0.80998099809981006</c:v>
                </c:pt>
                <c:pt idx="8100">
                  <c:v>0.81008100810081007</c:v>
                </c:pt>
                <c:pt idx="8101">
                  <c:v>0.8101810181018102</c:v>
                </c:pt>
                <c:pt idx="8102">
                  <c:v>0.81028102810281033</c:v>
                </c:pt>
                <c:pt idx="8103">
                  <c:v>0.81038103810381046</c:v>
                </c:pt>
                <c:pt idx="8104">
                  <c:v>0.81048104810481048</c:v>
                </c:pt>
                <c:pt idx="8105">
                  <c:v>0.8105810581058106</c:v>
                </c:pt>
                <c:pt idx="8106">
                  <c:v>0.81068106810681073</c:v>
                </c:pt>
                <c:pt idx="8107">
                  <c:v>0.81078107810781086</c:v>
                </c:pt>
                <c:pt idx="8108">
                  <c:v>0.81088108810881088</c:v>
                </c:pt>
                <c:pt idx="8109">
                  <c:v>0.810981098109811</c:v>
                </c:pt>
                <c:pt idx="8110">
                  <c:v>0.81108110811081113</c:v>
                </c:pt>
                <c:pt idx="8111">
                  <c:v>0.81118111811181126</c:v>
                </c:pt>
                <c:pt idx="8112">
                  <c:v>0.81128112811281128</c:v>
                </c:pt>
                <c:pt idx="8113">
                  <c:v>0.81138113811381141</c:v>
                </c:pt>
                <c:pt idx="8114">
                  <c:v>0.81148114811481153</c:v>
                </c:pt>
                <c:pt idx="8115">
                  <c:v>0.81158115811581166</c:v>
                </c:pt>
                <c:pt idx="8116">
                  <c:v>0.81168116811681168</c:v>
                </c:pt>
                <c:pt idx="8117">
                  <c:v>0.81178117811781181</c:v>
                </c:pt>
                <c:pt idx="8118">
                  <c:v>0.81188118811881194</c:v>
                </c:pt>
                <c:pt idx="8119">
                  <c:v>0.81198119811981195</c:v>
                </c:pt>
                <c:pt idx="8120">
                  <c:v>0.81208120812081208</c:v>
                </c:pt>
                <c:pt idx="8121">
                  <c:v>0.81218121812181221</c:v>
                </c:pt>
                <c:pt idx="8122">
                  <c:v>0.81228122812281234</c:v>
                </c:pt>
                <c:pt idx="8123">
                  <c:v>0.81238123812381235</c:v>
                </c:pt>
                <c:pt idx="8124">
                  <c:v>0.81248124812481248</c:v>
                </c:pt>
                <c:pt idx="8125">
                  <c:v>0.81258125812581261</c:v>
                </c:pt>
                <c:pt idx="8126">
                  <c:v>0.81268126812681274</c:v>
                </c:pt>
                <c:pt idx="8127">
                  <c:v>0.81278127812781276</c:v>
                </c:pt>
                <c:pt idx="8128">
                  <c:v>0.81288128812881288</c:v>
                </c:pt>
                <c:pt idx="8129">
                  <c:v>0.81298129812981301</c:v>
                </c:pt>
                <c:pt idx="8130">
                  <c:v>0.81308130813081314</c:v>
                </c:pt>
                <c:pt idx="8131">
                  <c:v>0.81318131813181316</c:v>
                </c:pt>
                <c:pt idx="8132">
                  <c:v>0.81328132813281329</c:v>
                </c:pt>
                <c:pt idx="8133">
                  <c:v>0.81338133813381341</c:v>
                </c:pt>
                <c:pt idx="8134">
                  <c:v>0.81348134813481354</c:v>
                </c:pt>
                <c:pt idx="8135">
                  <c:v>0.81358135813581356</c:v>
                </c:pt>
                <c:pt idx="8136">
                  <c:v>0.81368136813681369</c:v>
                </c:pt>
                <c:pt idx="8137">
                  <c:v>0.81378137813781382</c:v>
                </c:pt>
                <c:pt idx="8138">
                  <c:v>0.81388138813881394</c:v>
                </c:pt>
                <c:pt idx="8139">
                  <c:v>0.81398139813981396</c:v>
                </c:pt>
                <c:pt idx="8140">
                  <c:v>0.81408140814081409</c:v>
                </c:pt>
                <c:pt idx="8141">
                  <c:v>0.81418141814181422</c:v>
                </c:pt>
                <c:pt idx="8142">
                  <c:v>0.81428142814281435</c:v>
                </c:pt>
                <c:pt idx="8143">
                  <c:v>0.81438143814381436</c:v>
                </c:pt>
                <c:pt idx="8144">
                  <c:v>0.81448144814481449</c:v>
                </c:pt>
                <c:pt idx="8145">
                  <c:v>0.81458145814581462</c:v>
                </c:pt>
                <c:pt idx="8146">
                  <c:v>0.81468146814681475</c:v>
                </c:pt>
                <c:pt idx="8147">
                  <c:v>0.81478147814781476</c:v>
                </c:pt>
                <c:pt idx="8148">
                  <c:v>0.81488148814881489</c:v>
                </c:pt>
                <c:pt idx="8149">
                  <c:v>0.81498149814981502</c:v>
                </c:pt>
                <c:pt idx="8150">
                  <c:v>0.81508150815081515</c:v>
                </c:pt>
                <c:pt idx="8151">
                  <c:v>0.81518151815181517</c:v>
                </c:pt>
                <c:pt idx="8152">
                  <c:v>0.81528152815281529</c:v>
                </c:pt>
                <c:pt idx="8153">
                  <c:v>0.81538153815381542</c:v>
                </c:pt>
                <c:pt idx="8154">
                  <c:v>0.81548154815481555</c:v>
                </c:pt>
                <c:pt idx="8155">
                  <c:v>0.81558155815581557</c:v>
                </c:pt>
                <c:pt idx="8156">
                  <c:v>0.8156815681568157</c:v>
                </c:pt>
                <c:pt idx="8157">
                  <c:v>0.81578157815781582</c:v>
                </c:pt>
                <c:pt idx="8158">
                  <c:v>0.81588158815881595</c:v>
                </c:pt>
                <c:pt idx="8159">
                  <c:v>0.81598159815981597</c:v>
                </c:pt>
                <c:pt idx="8160">
                  <c:v>0.8160816081608161</c:v>
                </c:pt>
                <c:pt idx="8161">
                  <c:v>0.81618161816181622</c:v>
                </c:pt>
                <c:pt idx="8162">
                  <c:v>0.81628162816281635</c:v>
                </c:pt>
                <c:pt idx="8163">
                  <c:v>0.81638163816381637</c:v>
                </c:pt>
                <c:pt idx="8164">
                  <c:v>0.8164816481648165</c:v>
                </c:pt>
                <c:pt idx="8165">
                  <c:v>0.81658165816581663</c:v>
                </c:pt>
                <c:pt idx="8166">
                  <c:v>0.81668166816681675</c:v>
                </c:pt>
                <c:pt idx="8167">
                  <c:v>0.81678167816781677</c:v>
                </c:pt>
                <c:pt idx="8168">
                  <c:v>0.8168816881688169</c:v>
                </c:pt>
                <c:pt idx="8169">
                  <c:v>0.81698169816981703</c:v>
                </c:pt>
                <c:pt idx="8170">
                  <c:v>0.81708170817081716</c:v>
                </c:pt>
                <c:pt idx="8171">
                  <c:v>0.81718171817181717</c:v>
                </c:pt>
                <c:pt idx="8172">
                  <c:v>0.8172817281728173</c:v>
                </c:pt>
                <c:pt idx="8173">
                  <c:v>0.81738173817381743</c:v>
                </c:pt>
                <c:pt idx="8174">
                  <c:v>0.81748174817481756</c:v>
                </c:pt>
                <c:pt idx="8175">
                  <c:v>0.81758175817581757</c:v>
                </c:pt>
                <c:pt idx="8176">
                  <c:v>0.8176817681768177</c:v>
                </c:pt>
                <c:pt idx="8177">
                  <c:v>0.81778177817781783</c:v>
                </c:pt>
                <c:pt idx="8178">
                  <c:v>0.81788178817881796</c:v>
                </c:pt>
                <c:pt idx="8179">
                  <c:v>0.81798179817981798</c:v>
                </c:pt>
                <c:pt idx="8180">
                  <c:v>0.8180818081808181</c:v>
                </c:pt>
                <c:pt idx="8181">
                  <c:v>0.81818181818181823</c:v>
                </c:pt>
                <c:pt idx="8182">
                  <c:v>0.81828182818281836</c:v>
                </c:pt>
                <c:pt idx="8183">
                  <c:v>0.81838183818381838</c:v>
                </c:pt>
                <c:pt idx="8184">
                  <c:v>0.81848184818481851</c:v>
                </c:pt>
                <c:pt idx="8185">
                  <c:v>0.81858185818581863</c:v>
                </c:pt>
                <c:pt idx="8186">
                  <c:v>0.81868186818681876</c:v>
                </c:pt>
                <c:pt idx="8187">
                  <c:v>0.81878187818781878</c:v>
                </c:pt>
                <c:pt idx="8188">
                  <c:v>0.81888188818881891</c:v>
                </c:pt>
                <c:pt idx="8189">
                  <c:v>0.81898189818981904</c:v>
                </c:pt>
                <c:pt idx="8190">
                  <c:v>0.81908190819081916</c:v>
                </c:pt>
                <c:pt idx="8191">
                  <c:v>0.81918191819181918</c:v>
                </c:pt>
                <c:pt idx="8192">
                  <c:v>0.81928192819281931</c:v>
                </c:pt>
                <c:pt idx="8193">
                  <c:v>0.81938193819381944</c:v>
                </c:pt>
                <c:pt idx="8194">
                  <c:v>0.81948194819481945</c:v>
                </c:pt>
                <c:pt idx="8195">
                  <c:v>0.81958195819581958</c:v>
                </c:pt>
                <c:pt idx="8196">
                  <c:v>0.81968196819681971</c:v>
                </c:pt>
                <c:pt idx="8197">
                  <c:v>0.81978197819781984</c:v>
                </c:pt>
                <c:pt idx="8198">
                  <c:v>0.81988198819881986</c:v>
                </c:pt>
                <c:pt idx="8199">
                  <c:v>0.81998199819981998</c:v>
                </c:pt>
                <c:pt idx="8200">
                  <c:v>0.82008200820082011</c:v>
                </c:pt>
                <c:pt idx="8201">
                  <c:v>0.82018201820182024</c:v>
                </c:pt>
                <c:pt idx="8202">
                  <c:v>0.82028202820282026</c:v>
                </c:pt>
                <c:pt idx="8203">
                  <c:v>0.82038203820382039</c:v>
                </c:pt>
                <c:pt idx="8204">
                  <c:v>0.82048204820482051</c:v>
                </c:pt>
                <c:pt idx="8205">
                  <c:v>0.82058205820582064</c:v>
                </c:pt>
                <c:pt idx="8206">
                  <c:v>0.82068206820682066</c:v>
                </c:pt>
                <c:pt idx="8207">
                  <c:v>0.82078207820782079</c:v>
                </c:pt>
                <c:pt idx="8208">
                  <c:v>0.82088208820882091</c:v>
                </c:pt>
                <c:pt idx="8209">
                  <c:v>0.82098209820982104</c:v>
                </c:pt>
                <c:pt idx="8210">
                  <c:v>0.82108210821082106</c:v>
                </c:pt>
                <c:pt idx="8211">
                  <c:v>0.82118211821182119</c:v>
                </c:pt>
                <c:pt idx="8212">
                  <c:v>0.82128212821282132</c:v>
                </c:pt>
                <c:pt idx="8213">
                  <c:v>0.82138213821382144</c:v>
                </c:pt>
                <c:pt idx="8214">
                  <c:v>0.82148214821482146</c:v>
                </c:pt>
                <c:pt idx="8215">
                  <c:v>0.82158215821582159</c:v>
                </c:pt>
                <c:pt idx="8216">
                  <c:v>0.82168216821682172</c:v>
                </c:pt>
                <c:pt idx="8217">
                  <c:v>0.82178217821782185</c:v>
                </c:pt>
                <c:pt idx="8218">
                  <c:v>0.82188218821882186</c:v>
                </c:pt>
                <c:pt idx="8219">
                  <c:v>0.82198219821982199</c:v>
                </c:pt>
                <c:pt idx="8220">
                  <c:v>0.82208220822082212</c:v>
                </c:pt>
                <c:pt idx="8221">
                  <c:v>0.82218221822182225</c:v>
                </c:pt>
                <c:pt idx="8222">
                  <c:v>0.82228222822282226</c:v>
                </c:pt>
                <c:pt idx="8223">
                  <c:v>0.82238223822382239</c:v>
                </c:pt>
                <c:pt idx="8224">
                  <c:v>0.82248224822482252</c:v>
                </c:pt>
                <c:pt idx="8225">
                  <c:v>0.82258225822582265</c:v>
                </c:pt>
                <c:pt idx="8226">
                  <c:v>0.82268226822682267</c:v>
                </c:pt>
                <c:pt idx="8227">
                  <c:v>0.82278227822782279</c:v>
                </c:pt>
                <c:pt idx="8228">
                  <c:v>0.82288228822882292</c:v>
                </c:pt>
                <c:pt idx="8229">
                  <c:v>0.82298229822982305</c:v>
                </c:pt>
                <c:pt idx="8230">
                  <c:v>0.82308230823082307</c:v>
                </c:pt>
                <c:pt idx="8231">
                  <c:v>0.8231823182318232</c:v>
                </c:pt>
                <c:pt idx="8232">
                  <c:v>0.82328232823282332</c:v>
                </c:pt>
                <c:pt idx="8233">
                  <c:v>0.82338233823382345</c:v>
                </c:pt>
                <c:pt idx="8234">
                  <c:v>0.82348234823482347</c:v>
                </c:pt>
                <c:pt idx="8235">
                  <c:v>0.8235823582358236</c:v>
                </c:pt>
                <c:pt idx="8236">
                  <c:v>0.82368236823682373</c:v>
                </c:pt>
                <c:pt idx="8237">
                  <c:v>0.82378237823782385</c:v>
                </c:pt>
                <c:pt idx="8238">
                  <c:v>0.82388238823882387</c:v>
                </c:pt>
                <c:pt idx="8239">
                  <c:v>0.823982398239824</c:v>
                </c:pt>
                <c:pt idx="8240">
                  <c:v>0.82408240824082413</c:v>
                </c:pt>
                <c:pt idx="8241">
                  <c:v>0.82418241824182426</c:v>
                </c:pt>
                <c:pt idx="8242">
                  <c:v>0.82428242824282427</c:v>
                </c:pt>
                <c:pt idx="8243">
                  <c:v>0.8243824382438244</c:v>
                </c:pt>
                <c:pt idx="8244">
                  <c:v>0.82448244824482453</c:v>
                </c:pt>
                <c:pt idx="8245">
                  <c:v>0.82458245824582466</c:v>
                </c:pt>
                <c:pt idx="8246">
                  <c:v>0.82468246824682467</c:v>
                </c:pt>
                <c:pt idx="8247">
                  <c:v>0.8247824782478248</c:v>
                </c:pt>
                <c:pt idx="8248">
                  <c:v>0.82488248824882493</c:v>
                </c:pt>
                <c:pt idx="8249">
                  <c:v>0.82498249824982506</c:v>
                </c:pt>
                <c:pt idx="8250">
                  <c:v>0.82508250825082508</c:v>
                </c:pt>
                <c:pt idx="8251">
                  <c:v>0.8251825182518252</c:v>
                </c:pt>
                <c:pt idx="8252">
                  <c:v>0.82528252825282533</c:v>
                </c:pt>
                <c:pt idx="8253">
                  <c:v>0.82538253825382546</c:v>
                </c:pt>
                <c:pt idx="8254">
                  <c:v>0.82548254825482548</c:v>
                </c:pt>
                <c:pt idx="8255">
                  <c:v>0.8255825582558256</c:v>
                </c:pt>
                <c:pt idx="8256">
                  <c:v>0.82568256825682573</c:v>
                </c:pt>
                <c:pt idx="8257">
                  <c:v>0.82578257825782586</c:v>
                </c:pt>
                <c:pt idx="8258">
                  <c:v>0.82588258825882588</c:v>
                </c:pt>
                <c:pt idx="8259">
                  <c:v>0.82598259825982601</c:v>
                </c:pt>
                <c:pt idx="8260">
                  <c:v>0.82608260826082613</c:v>
                </c:pt>
                <c:pt idx="8261">
                  <c:v>0.82618261826182626</c:v>
                </c:pt>
                <c:pt idx="8262">
                  <c:v>0.82628262826282628</c:v>
                </c:pt>
                <c:pt idx="8263">
                  <c:v>0.82638263826382641</c:v>
                </c:pt>
                <c:pt idx="8264">
                  <c:v>0.82648264826482654</c:v>
                </c:pt>
                <c:pt idx="8265">
                  <c:v>0.82658265826582666</c:v>
                </c:pt>
                <c:pt idx="8266">
                  <c:v>0.82668266826682668</c:v>
                </c:pt>
                <c:pt idx="8267">
                  <c:v>0.82678267826782681</c:v>
                </c:pt>
                <c:pt idx="8268">
                  <c:v>0.82688268826882694</c:v>
                </c:pt>
                <c:pt idx="8269">
                  <c:v>0.82698269826982695</c:v>
                </c:pt>
                <c:pt idx="8270">
                  <c:v>0.82708270827082708</c:v>
                </c:pt>
                <c:pt idx="8271">
                  <c:v>0.82718271827182721</c:v>
                </c:pt>
                <c:pt idx="8272">
                  <c:v>0.82728272827282734</c:v>
                </c:pt>
                <c:pt idx="8273">
                  <c:v>0.82738273827382736</c:v>
                </c:pt>
                <c:pt idx="8274">
                  <c:v>0.82748274827482748</c:v>
                </c:pt>
                <c:pt idx="8275">
                  <c:v>0.82758275827582761</c:v>
                </c:pt>
                <c:pt idx="8276">
                  <c:v>0.82768276827682774</c:v>
                </c:pt>
                <c:pt idx="8277">
                  <c:v>0.82778277827782776</c:v>
                </c:pt>
                <c:pt idx="8278">
                  <c:v>0.82788278827882789</c:v>
                </c:pt>
                <c:pt idx="8279">
                  <c:v>0.82798279827982801</c:v>
                </c:pt>
                <c:pt idx="8280">
                  <c:v>0.82808280828082814</c:v>
                </c:pt>
                <c:pt idx="8281">
                  <c:v>0.82818281828182816</c:v>
                </c:pt>
                <c:pt idx="8282">
                  <c:v>0.82828282828282829</c:v>
                </c:pt>
                <c:pt idx="8283">
                  <c:v>0.82838283828382842</c:v>
                </c:pt>
                <c:pt idx="8284">
                  <c:v>0.82848284828482854</c:v>
                </c:pt>
                <c:pt idx="8285">
                  <c:v>0.82858285828582856</c:v>
                </c:pt>
                <c:pt idx="8286">
                  <c:v>0.82868286828682869</c:v>
                </c:pt>
                <c:pt idx="8287">
                  <c:v>0.82878287828782882</c:v>
                </c:pt>
                <c:pt idx="8288">
                  <c:v>0.82888288828882895</c:v>
                </c:pt>
                <c:pt idx="8289">
                  <c:v>0.82898289828982896</c:v>
                </c:pt>
                <c:pt idx="8290">
                  <c:v>0.82908290829082909</c:v>
                </c:pt>
                <c:pt idx="8291">
                  <c:v>0.82918291829182922</c:v>
                </c:pt>
                <c:pt idx="8292">
                  <c:v>0.82928292829282935</c:v>
                </c:pt>
                <c:pt idx="8293">
                  <c:v>0.82938293829382936</c:v>
                </c:pt>
                <c:pt idx="8294">
                  <c:v>0.82948294829482949</c:v>
                </c:pt>
                <c:pt idx="8295">
                  <c:v>0.82958295829582962</c:v>
                </c:pt>
                <c:pt idx="8296">
                  <c:v>0.82968296829682975</c:v>
                </c:pt>
                <c:pt idx="8297">
                  <c:v>0.82978297829782977</c:v>
                </c:pt>
                <c:pt idx="8298">
                  <c:v>0.82988298829882989</c:v>
                </c:pt>
                <c:pt idx="8299">
                  <c:v>0.82998299829983002</c:v>
                </c:pt>
                <c:pt idx="8300">
                  <c:v>0.83008300830083015</c:v>
                </c:pt>
                <c:pt idx="8301">
                  <c:v>0.83018301830183017</c:v>
                </c:pt>
                <c:pt idx="8302">
                  <c:v>0.83028302830283029</c:v>
                </c:pt>
                <c:pt idx="8303">
                  <c:v>0.83038303830383042</c:v>
                </c:pt>
                <c:pt idx="8304">
                  <c:v>0.83048304830483055</c:v>
                </c:pt>
                <c:pt idx="8305">
                  <c:v>0.83058305830583057</c:v>
                </c:pt>
                <c:pt idx="8306">
                  <c:v>0.8306830683068307</c:v>
                </c:pt>
                <c:pt idx="8307">
                  <c:v>0.83078307830783082</c:v>
                </c:pt>
                <c:pt idx="8308">
                  <c:v>0.83088308830883095</c:v>
                </c:pt>
                <c:pt idx="8309">
                  <c:v>0.83098309830983097</c:v>
                </c:pt>
                <c:pt idx="8310">
                  <c:v>0.8310831083108311</c:v>
                </c:pt>
                <c:pt idx="8311">
                  <c:v>0.83118311831183123</c:v>
                </c:pt>
                <c:pt idx="8312">
                  <c:v>0.83128312831283135</c:v>
                </c:pt>
                <c:pt idx="8313">
                  <c:v>0.83138313831383137</c:v>
                </c:pt>
                <c:pt idx="8314">
                  <c:v>0.8314831483148315</c:v>
                </c:pt>
                <c:pt idx="8315">
                  <c:v>0.83158315831583163</c:v>
                </c:pt>
                <c:pt idx="8316">
                  <c:v>0.83168316831683176</c:v>
                </c:pt>
                <c:pt idx="8317">
                  <c:v>0.83178317831783177</c:v>
                </c:pt>
                <c:pt idx="8318">
                  <c:v>0.8318831883188319</c:v>
                </c:pt>
                <c:pt idx="8319">
                  <c:v>0.83198319831983203</c:v>
                </c:pt>
                <c:pt idx="8320">
                  <c:v>0.83208320832083216</c:v>
                </c:pt>
                <c:pt idx="8321">
                  <c:v>0.83218321832183217</c:v>
                </c:pt>
                <c:pt idx="8322">
                  <c:v>0.8322832283228323</c:v>
                </c:pt>
                <c:pt idx="8323">
                  <c:v>0.83238323832383243</c:v>
                </c:pt>
                <c:pt idx="8324">
                  <c:v>0.83248324832483256</c:v>
                </c:pt>
                <c:pt idx="8325">
                  <c:v>0.83258325832583258</c:v>
                </c:pt>
                <c:pt idx="8326">
                  <c:v>0.8326832683268327</c:v>
                </c:pt>
                <c:pt idx="8327">
                  <c:v>0.83278327832783283</c:v>
                </c:pt>
                <c:pt idx="8328">
                  <c:v>0.83288328832883296</c:v>
                </c:pt>
                <c:pt idx="8329">
                  <c:v>0.83298329832983298</c:v>
                </c:pt>
                <c:pt idx="8330">
                  <c:v>0.83308330833083311</c:v>
                </c:pt>
                <c:pt idx="8331">
                  <c:v>0.83318331833183323</c:v>
                </c:pt>
                <c:pt idx="8332">
                  <c:v>0.83328332833283336</c:v>
                </c:pt>
                <c:pt idx="8333">
                  <c:v>0.83338333833383338</c:v>
                </c:pt>
                <c:pt idx="8334">
                  <c:v>0.83348334833483351</c:v>
                </c:pt>
                <c:pt idx="8335">
                  <c:v>0.83358335833583364</c:v>
                </c:pt>
                <c:pt idx="8336">
                  <c:v>0.83368336833683376</c:v>
                </c:pt>
                <c:pt idx="8337">
                  <c:v>0.83378337833783378</c:v>
                </c:pt>
                <c:pt idx="8338">
                  <c:v>0.83388338833883391</c:v>
                </c:pt>
                <c:pt idx="8339">
                  <c:v>0.83398339833983404</c:v>
                </c:pt>
                <c:pt idx="8340">
                  <c:v>0.83408340834083416</c:v>
                </c:pt>
                <c:pt idx="8341">
                  <c:v>0.83418341834183418</c:v>
                </c:pt>
                <c:pt idx="8342">
                  <c:v>0.83428342834283431</c:v>
                </c:pt>
                <c:pt idx="8343">
                  <c:v>0.83438343834383444</c:v>
                </c:pt>
                <c:pt idx="8344">
                  <c:v>0.83448344834483446</c:v>
                </c:pt>
                <c:pt idx="8345">
                  <c:v>0.83458345834583458</c:v>
                </c:pt>
                <c:pt idx="8346">
                  <c:v>0.83468346834683471</c:v>
                </c:pt>
                <c:pt idx="8347">
                  <c:v>0.83478347834783484</c:v>
                </c:pt>
                <c:pt idx="8348">
                  <c:v>0.83488348834883486</c:v>
                </c:pt>
                <c:pt idx="8349">
                  <c:v>0.83498349834983498</c:v>
                </c:pt>
                <c:pt idx="8350">
                  <c:v>0.83508350835083511</c:v>
                </c:pt>
                <c:pt idx="8351">
                  <c:v>0.83518351835183524</c:v>
                </c:pt>
                <c:pt idx="8352">
                  <c:v>0.83528352835283526</c:v>
                </c:pt>
                <c:pt idx="8353">
                  <c:v>0.83538353835383539</c:v>
                </c:pt>
                <c:pt idx="8354">
                  <c:v>0.83548354835483551</c:v>
                </c:pt>
                <c:pt idx="8355">
                  <c:v>0.83558355835583564</c:v>
                </c:pt>
                <c:pt idx="8356">
                  <c:v>0.83568356835683566</c:v>
                </c:pt>
                <c:pt idx="8357">
                  <c:v>0.83578357835783579</c:v>
                </c:pt>
                <c:pt idx="8358">
                  <c:v>0.83588358835883592</c:v>
                </c:pt>
                <c:pt idx="8359">
                  <c:v>0.83598359835983604</c:v>
                </c:pt>
                <c:pt idx="8360">
                  <c:v>0.83608360836083606</c:v>
                </c:pt>
                <c:pt idx="8361">
                  <c:v>0.83618361836183619</c:v>
                </c:pt>
                <c:pt idx="8362">
                  <c:v>0.83628362836283632</c:v>
                </c:pt>
                <c:pt idx="8363">
                  <c:v>0.83638363836383645</c:v>
                </c:pt>
                <c:pt idx="8364">
                  <c:v>0.83648364836483646</c:v>
                </c:pt>
                <c:pt idx="8365">
                  <c:v>0.83658365836583659</c:v>
                </c:pt>
                <c:pt idx="8366">
                  <c:v>0.83668366836683672</c:v>
                </c:pt>
                <c:pt idx="8367">
                  <c:v>0.83678367836783685</c:v>
                </c:pt>
                <c:pt idx="8368">
                  <c:v>0.83688368836883686</c:v>
                </c:pt>
                <c:pt idx="8369">
                  <c:v>0.83698369836983699</c:v>
                </c:pt>
                <c:pt idx="8370">
                  <c:v>0.83708370837083712</c:v>
                </c:pt>
                <c:pt idx="8371">
                  <c:v>0.83718371837183725</c:v>
                </c:pt>
                <c:pt idx="8372">
                  <c:v>0.83728372837283727</c:v>
                </c:pt>
                <c:pt idx="8373">
                  <c:v>0.83738373837383739</c:v>
                </c:pt>
                <c:pt idx="8374">
                  <c:v>0.83748374837483752</c:v>
                </c:pt>
                <c:pt idx="8375">
                  <c:v>0.83758375837583765</c:v>
                </c:pt>
                <c:pt idx="8376">
                  <c:v>0.83768376837683767</c:v>
                </c:pt>
                <c:pt idx="8377">
                  <c:v>0.8377837783778378</c:v>
                </c:pt>
                <c:pt idx="8378">
                  <c:v>0.83788378837883792</c:v>
                </c:pt>
                <c:pt idx="8379">
                  <c:v>0.83798379837983805</c:v>
                </c:pt>
                <c:pt idx="8380">
                  <c:v>0.83808380838083807</c:v>
                </c:pt>
                <c:pt idx="8381">
                  <c:v>0.8381838183818382</c:v>
                </c:pt>
                <c:pt idx="8382">
                  <c:v>0.83828382838283833</c:v>
                </c:pt>
                <c:pt idx="8383">
                  <c:v>0.83838383838383845</c:v>
                </c:pt>
                <c:pt idx="8384">
                  <c:v>0.83848384838483847</c:v>
                </c:pt>
                <c:pt idx="8385">
                  <c:v>0.8385838583858386</c:v>
                </c:pt>
                <c:pt idx="8386">
                  <c:v>0.83868386838683873</c:v>
                </c:pt>
                <c:pt idx="8387">
                  <c:v>0.83878387838783885</c:v>
                </c:pt>
                <c:pt idx="8388">
                  <c:v>0.83888388838883887</c:v>
                </c:pt>
                <c:pt idx="8389">
                  <c:v>0.838983898389839</c:v>
                </c:pt>
                <c:pt idx="8390">
                  <c:v>0.83908390839083913</c:v>
                </c:pt>
                <c:pt idx="8391">
                  <c:v>0.83918391839183926</c:v>
                </c:pt>
                <c:pt idx="8392">
                  <c:v>0.83928392839283927</c:v>
                </c:pt>
                <c:pt idx="8393">
                  <c:v>0.8393839383938394</c:v>
                </c:pt>
                <c:pt idx="8394">
                  <c:v>0.83948394839483953</c:v>
                </c:pt>
                <c:pt idx="8395">
                  <c:v>0.83958395839583966</c:v>
                </c:pt>
                <c:pt idx="8396">
                  <c:v>0.83968396839683968</c:v>
                </c:pt>
                <c:pt idx="8397">
                  <c:v>0.8397839783978398</c:v>
                </c:pt>
                <c:pt idx="8398">
                  <c:v>0.83988398839883993</c:v>
                </c:pt>
                <c:pt idx="8399">
                  <c:v>0.83998399839984006</c:v>
                </c:pt>
                <c:pt idx="8400">
                  <c:v>0.84008400840084008</c:v>
                </c:pt>
                <c:pt idx="8401">
                  <c:v>0.8401840184018402</c:v>
                </c:pt>
                <c:pt idx="8402">
                  <c:v>0.84028402840284033</c:v>
                </c:pt>
                <c:pt idx="8403">
                  <c:v>0.84038403840384046</c:v>
                </c:pt>
                <c:pt idx="8404">
                  <c:v>0.84048404840484048</c:v>
                </c:pt>
                <c:pt idx="8405">
                  <c:v>0.84058405840584061</c:v>
                </c:pt>
                <c:pt idx="8406">
                  <c:v>0.84068406840684073</c:v>
                </c:pt>
                <c:pt idx="8407">
                  <c:v>0.84078407840784086</c:v>
                </c:pt>
                <c:pt idx="8408">
                  <c:v>0.84088408840884088</c:v>
                </c:pt>
                <c:pt idx="8409">
                  <c:v>0.84098409840984101</c:v>
                </c:pt>
                <c:pt idx="8410">
                  <c:v>0.84108410841084114</c:v>
                </c:pt>
                <c:pt idx="8411">
                  <c:v>0.84118411841184126</c:v>
                </c:pt>
                <c:pt idx="8412">
                  <c:v>0.84128412841284128</c:v>
                </c:pt>
                <c:pt idx="8413">
                  <c:v>0.84138413841384141</c:v>
                </c:pt>
                <c:pt idx="8414">
                  <c:v>0.84148414841484154</c:v>
                </c:pt>
                <c:pt idx="8415">
                  <c:v>0.84158415841584167</c:v>
                </c:pt>
                <c:pt idx="8416">
                  <c:v>0.84168416841684168</c:v>
                </c:pt>
                <c:pt idx="8417">
                  <c:v>0.84178417841784181</c:v>
                </c:pt>
                <c:pt idx="8418">
                  <c:v>0.84188418841884194</c:v>
                </c:pt>
                <c:pt idx="8419">
                  <c:v>0.84198419841984207</c:v>
                </c:pt>
                <c:pt idx="8420">
                  <c:v>0.84208420842084208</c:v>
                </c:pt>
                <c:pt idx="8421">
                  <c:v>0.84218421842184221</c:v>
                </c:pt>
                <c:pt idx="8422">
                  <c:v>0.84228422842284234</c:v>
                </c:pt>
                <c:pt idx="8423">
                  <c:v>0.84238423842384236</c:v>
                </c:pt>
                <c:pt idx="8424">
                  <c:v>0.84248424842484249</c:v>
                </c:pt>
                <c:pt idx="8425">
                  <c:v>0.84258425842584261</c:v>
                </c:pt>
                <c:pt idx="8426">
                  <c:v>0.84268426842684274</c:v>
                </c:pt>
                <c:pt idx="8427">
                  <c:v>0.84278427842784276</c:v>
                </c:pt>
                <c:pt idx="8428">
                  <c:v>0.84288428842884289</c:v>
                </c:pt>
                <c:pt idx="8429">
                  <c:v>0.84298429842984302</c:v>
                </c:pt>
                <c:pt idx="8430">
                  <c:v>0.84308430843084314</c:v>
                </c:pt>
                <c:pt idx="8431">
                  <c:v>0.84318431843184316</c:v>
                </c:pt>
                <c:pt idx="8432">
                  <c:v>0.84328432843284329</c:v>
                </c:pt>
                <c:pt idx="8433">
                  <c:v>0.84338433843384342</c:v>
                </c:pt>
                <c:pt idx="8434">
                  <c:v>0.84348434843484354</c:v>
                </c:pt>
                <c:pt idx="8435">
                  <c:v>0.84358435843584356</c:v>
                </c:pt>
                <c:pt idx="8436">
                  <c:v>0.84368436843684369</c:v>
                </c:pt>
                <c:pt idx="8437">
                  <c:v>0.84378437843784382</c:v>
                </c:pt>
                <c:pt idx="8438">
                  <c:v>0.84388438843884395</c:v>
                </c:pt>
                <c:pt idx="8439">
                  <c:v>0.84398439843984396</c:v>
                </c:pt>
                <c:pt idx="8440">
                  <c:v>0.84408440844084409</c:v>
                </c:pt>
                <c:pt idx="8441">
                  <c:v>0.84418441844184422</c:v>
                </c:pt>
                <c:pt idx="8442">
                  <c:v>0.84428442844284435</c:v>
                </c:pt>
                <c:pt idx="8443">
                  <c:v>0.84438443844384437</c:v>
                </c:pt>
                <c:pt idx="8444">
                  <c:v>0.84448444844484449</c:v>
                </c:pt>
                <c:pt idx="8445">
                  <c:v>0.84458445844584462</c:v>
                </c:pt>
                <c:pt idx="8446">
                  <c:v>0.84468446844684475</c:v>
                </c:pt>
                <c:pt idx="8447">
                  <c:v>0.84478447844784477</c:v>
                </c:pt>
                <c:pt idx="8448">
                  <c:v>0.84488448844884489</c:v>
                </c:pt>
                <c:pt idx="8449">
                  <c:v>0.84498449844984502</c:v>
                </c:pt>
                <c:pt idx="8450">
                  <c:v>0.84508450845084515</c:v>
                </c:pt>
                <c:pt idx="8451">
                  <c:v>0.84518451845184517</c:v>
                </c:pt>
                <c:pt idx="8452">
                  <c:v>0.8452845284528453</c:v>
                </c:pt>
                <c:pt idx="8453">
                  <c:v>0.84538453845384542</c:v>
                </c:pt>
                <c:pt idx="8454">
                  <c:v>0.84548454845484555</c:v>
                </c:pt>
                <c:pt idx="8455">
                  <c:v>0.84558455845584557</c:v>
                </c:pt>
                <c:pt idx="8456">
                  <c:v>0.8456845684568457</c:v>
                </c:pt>
                <c:pt idx="8457">
                  <c:v>0.84578457845784583</c:v>
                </c:pt>
                <c:pt idx="8458">
                  <c:v>0.84588458845884595</c:v>
                </c:pt>
                <c:pt idx="8459">
                  <c:v>0.84598459845984597</c:v>
                </c:pt>
                <c:pt idx="8460">
                  <c:v>0.8460846084608461</c:v>
                </c:pt>
                <c:pt idx="8461">
                  <c:v>0.84618461846184623</c:v>
                </c:pt>
                <c:pt idx="8462">
                  <c:v>0.84628462846284636</c:v>
                </c:pt>
                <c:pt idx="8463">
                  <c:v>0.84638463846384637</c:v>
                </c:pt>
                <c:pt idx="8464">
                  <c:v>0.8464846484648465</c:v>
                </c:pt>
                <c:pt idx="8465">
                  <c:v>0.84658465846584663</c:v>
                </c:pt>
                <c:pt idx="8466">
                  <c:v>0.84668466846684676</c:v>
                </c:pt>
                <c:pt idx="8467">
                  <c:v>0.84678467846784677</c:v>
                </c:pt>
                <c:pt idx="8468">
                  <c:v>0.8468846884688469</c:v>
                </c:pt>
                <c:pt idx="8469">
                  <c:v>0.84698469846984703</c:v>
                </c:pt>
                <c:pt idx="8470">
                  <c:v>0.84708470847084716</c:v>
                </c:pt>
                <c:pt idx="8471">
                  <c:v>0.84718471847184718</c:v>
                </c:pt>
                <c:pt idx="8472">
                  <c:v>0.8472847284728473</c:v>
                </c:pt>
                <c:pt idx="8473">
                  <c:v>0.84738473847384743</c:v>
                </c:pt>
                <c:pt idx="8474">
                  <c:v>0.84748474847484756</c:v>
                </c:pt>
                <c:pt idx="8475">
                  <c:v>0.84758475847584758</c:v>
                </c:pt>
                <c:pt idx="8476">
                  <c:v>0.84768476847684771</c:v>
                </c:pt>
                <c:pt idx="8477">
                  <c:v>0.84778477847784783</c:v>
                </c:pt>
                <c:pt idx="8478">
                  <c:v>0.84788478847884796</c:v>
                </c:pt>
                <c:pt idx="8479">
                  <c:v>0.84798479847984798</c:v>
                </c:pt>
                <c:pt idx="8480">
                  <c:v>0.84808480848084811</c:v>
                </c:pt>
                <c:pt idx="8481">
                  <c:v>0.84818481848184824</c:v>
                </c:pt>
                <c:pt idx="8482">
                  <c:v>0.84828482848284836</c:v>
                </c:pt>
                <c:pt idx="8483">
                  <c:v>0.84838483848384838</c:v>
                </c:pt>
                <c:pt idx="8484">
                  <c:v>0.84848484848484851</c:v>
                </c:pt>
                <c:pt idx="8485">
                  <c:v>0.84858485848584864</c:v>
                </c:pt>
                <c:pt idx="8486">
                  <c:v>0.84868486848684876</c:v>
                </c:pt>
                <c:pt idx="8487">
                  <c:v>0.84878487848784878</c:v>
                </c:pt>
                <c:pt idx="8488">
                  <c:v>0.84888488848884891</c:v>
                </c:pt>
                <c:pt idx="8489">
                  <c:v>0.84898489848984904</c:v>
                </c:pt>
                <c:pt idx="8490">
                  <c:v>0.84908490849084917</c:v>
                </c:pt>
                <c:pt idx="8491">
                  <c:v>0.84918491849184918</c:v>
                </c:pt>
                <c:pt idx="8492">
                  <c:v>0.84928492849284931</c:v>
                </c:pt>
                <c:pt idx="8493">
                  <c:v>0.84938493849384944</c:v>
                </c:pt>
                <c:pt idx="8494">
                  <c:v>0.84948494849484957</c:v>
                </c:pt>
                <c:pt idx="8495">
                  <c:v>0.84958495849584958</c:v>
                </c:pt>
                <c:pt idx="8496">
                  <c:v>0.84968496849684971</c:v>
                </c:pt>
                <c:pt idx="8497">
                  <c:v>0.84978497849784984</c:v>
                </c:pt>
                <c:pt idx="8498">
                  <c:v>0.84988498849884986</c:v>
                </c:pt>
                <c:pt idx="8499">
                  <c:v>0.84998499849984999</c:v>
                </c:pt>
                <c:pt idx="8500">
                  <c:v>0.85008500850085011</c:v>
                </c:pt>
                <c:pt idx="8501">
                  <c:v>0.85018501850185024</c:v>
                </c:pt>
                <c:pt idx="8502">
                  <c:v>0.85028502850285026</c:v>
                </c:pt>
                <c:pt idx="8503">
                  <c:v>0.85038503850385039</c:v>
                </c:pt>
                <c:pt idx="8504">
                  <c:v>0.85048504850485052</c:v>
                </c:pt>
                <c:pt idx="8505">
                  <c:v>0.85058505850585064</c:v>
                </c:pt>
                <c:pt idx="8506">
                  <c:v>0.85068506850685066</c:v>
                </c:pt>
                <c:pt idx="8507">
                  <c:v>0.85078507850785079</c:v>
                </c:pt>
                <c:pt idx="8508">
                  <c:v>0.85088508850885092</c:v>
                </c:pt>
                <c:pt idx="8509">
                  <c:v>0.85098509850985105</c:v>
                </c:pt>
                <c:pt idx="8510">
                  <c:v>0.85108510851085106</c:v>
                </c:pt>
                <c:pt idx="8511">
                  <c:v>0.85118511851185119</c:v>
                </c:pt>
                <c:pt idx="8512">
                  <c:v>0.85128512851285132</c:v>
                </c:pt>
                <c:pt idx="8513">
                  <c:v>0.85138513851385145</c:v>
                </c:pt>
                <c:pt idx="8514">
                  <c:v>0.85148514851485146</c:v>
                </c:pt>
                <c:pt idx="8515">
                  <c:v>0.85158515851585159</c:v>
                </c:pt>
                <c:pt idx="8516">
                  <c:v>0.85168516851685172</c:v>
                </c:pt>
                <c:pt idx="8517">
                  <c:v>0.85178517851785185</c:v>
                </c:pt>
                <c:pt idx="8518">
                  <c:v>0.85188518851885187</c:v>
                </c:pt>
                <c:pt idx="8519">
                  <c:v>0.85198519851985199</c:v>
                </c:pt>
                <c:pt idx="8520">
                  <c:v>0.85208520852085212</c:v>
                </c:pt>
                <c:pt idx="8521">
                  <c:v>0.85218521852185225</c:v>
                </c:pt>
                <c:pt idx="8522">
                  <c:v>0.85228522852285227</c:v>
                </c:pt>
                <c:pt idx="8523">
                  <c:v>0.8523852385238524</c:v>
                </c:pt>
                <c:pt idx="8524">
                  <c:v>0.85248524852485252</c:v>
                </c:pt>
                <c:pt idx="8525">
                  <c:v>0.85258525852585265</c:v>
                </c:pt>
                <c:pt idx="8526">
                  <c:v>0.85268526852685267</c:v>
                </c:pt>
                <c:pt idx="8527">
                  <c:v>0.8527852785278528</c:v>
                </c:pt>
                <c:pt idx="8528">
                  <c:v>0.85288528852885293</c:v>
                </c:pt>
                <c:pt idx="8529">
                  <c:v>0.85298529852985305</c:v>
                </c:pt>
                <c:pt idx="8530">
                  <c:v>0.85308530853085307</c:v>
                </c:pt>
                <c:pt idx="8531">
                  <c:v>0.8531853185318532</c:v>
                </c:pt>
                <c:pt idx="8532">
                  <c:v>0.85328532853285333</c:v>
                </c:pt>
                <c:pt idx="8533">
                  <c:v>0.85338533853385345</c:v>
                </c:pt>
                <c:pt idx="8534">
                  <c:v>0.85348534853485347</c:v>
                </c:pt>
                <c:pt idx="8535">
                  <c:v>0.8535853585358536</c:v>
                </c:pt>
                <c:pt idx="8536">
                  <c:v>0.85368536853685373</c:v>
                </c:pt>
                <c:pt idx="8537">
                  <c:v>0.85378537853785386</c:v>
                </c:pt>
                <c:pt idx="8538">
                  <c:v>0.85388538853885387</c:v>
                </c:pt>
                <c:pt idx="8539">
                  <c:v>0.853985398539854</c:v>
                </c:pt>
                <c:pt idx="8540">
                  <c:v>0.85408540854085413</c:v>
                </c:pt>
                <c:pt idx="8541">
                  <c:v>0.85418541854185426</c:v>
                </c:pt>
                <c:pt idx="8542">
                  <c:v>0.85428542854285427</c:v>
                </c:pt>
                <c:pt idx="8543">
                  <c:v>0.8543854385438544</c:v>
                </c:pt>
                <c:pt idx="8544">
                  <c:v>0.85448544854485453</c:v>
                </c:pt>
                <c:pt idx="8545">
                  <c:v>0.85458545854585466</c:v>
                </c:pt>
                <c:pt idx="8546">
                  <c:v>0.85468546854685468</c:v>
                </c:pt>
                <c:pt idx="8547">
                  <c:v>0.8547854785478548</c:v>
                </c:pt>
                <c:pt idx="8548">
                  <c:v>0.85488548854885493</c:v>
                </c:pt>
                <c:pt idx="8549">
                  <c:v>0.85498549854985506</c:v>
                </c:pt>
                <c:pt idx="8550">
                  <c:v>0.85508550855085508</c:v>
                </c:pt>
                <c:pt idx="8551">
                  <c:v>0.85518551855185521</c:v>
                </c:pt>
                <c:pt idx="8552">
                  <c:v>0.85528552855285533</c:v>
                </c:pt>
                <c:pt idx="8553">
                  <c:v>0.85538553855385546</c:v>
                </c:pt>
                <c:pt idx="8554">
                  <c:v>0.85548554855485548</c:v>
                </c:pt>
                <c:pt idx="8555">
                  <c:v>0.85558555855585561</c:v>
                </c:pt>
                <c:pt idx="8556">
                  <c:v>0.85568556855685574</c:v>
                </c:pt>
                <c:pt idx="8557">
                  <c:v>0.85578557855785586</c:v>
                </c:pt>
                <c:pt idx="8558">
                  <c:v>0.85588558855885588</c:v>
                </c:pt>
                <c:pt idx="8559">
                  <c:v>0.85598559855985601</c:v>
                </c:pt>
                <c:pt idx="8560">
                  <c:v>0.85608560856085614</c:v>
                </c:pt>
                <c:pt idx="8561">
                  <c:v>0.85618561856185627</c:v>
                </c:pt>
                <c:pt idx="8562">
                  <c:v>0.85628562856285628</c:v>
                </c:pt>
                <c:pt idx="8563">
                  <c:v>0.85638563856385641</c:v>
                </c:pt>
                <c:pt idx="8564">
                  <c:v>0.85648564856485654</c:v>
                </c:pt>
                <c:pt idx="8565">
                  <c:v>0.85658565856585667</c:v>
                </c:pt>
                <c:pt idx="8566">
                  <c:v>0.85668566856685668</c:v>
                </c:pt>
                <c:pt idx="8567">
                  <c:v>0.85678567856785681</c:v>
                </c:pt>
                <c:pt idx="8568">
                  <c:v>0.85688568856885694</c:v>
                </c:pt>
                <c:pt idx="8569">
                  <c:v>0.85698569856985707</c:v>
                </c:pt>
                <c:pt idx="8570">
                  <c:v>0.85708570857085709</c:v>
                </c:pt>
                <c:pt idx="8571">
                  <c:v>0.85718571857185721</c:v>
                </c:pt>
                <c:pt idx="8572">
                  <c:v>0.85728572857285734</c:v>
                </c:pt>
                <c:pt idx="8573">
                  <c:v>0.85738573857385736</c:v>
                </c:pt>
                <c:pt idx="8574">
                  <c:v>0.85748574857485749</c:v>
                </c:pt>
                <c:pt idx="8575">
                  <c:v>0.85758575857585762</c:v>
                </c:pt>
                <c:pt idx="8576">
                  <c:v>0.85768576857685774</c:v>
                </c:pt>
                <c:pt idx="8577">
                  <c:v>0.85778577857785776</c:v>
                </c:pt>
                <c:pt idx="8578">
                  <c:v>0.85788578857885789</c:v>
                </c:pt>
                <c:pt idx="8579">
                  <c:v>0.85798579857985802</c:v>
                </c:pt>
                <c:pt idx="8580">
                  <c:v>0.85808580858085814</c:v>
                </c:pt>
                <c:pt idx="8581">
                  <c:v>0.85818581858185816</c:v>
                </c:pt>
                <c:pt idx="8582">
                  <c:v>0.85828582858285829</c:v>
                </c:pt>
                <c:pt idx="8583">
                  <c:v>0.85838583858385842</c:v>
                </c:pt>
                <c:pt idx="8584">
                  <c:v>0.85848584858485855</c:v>
                </c:pt>
                <c:pt idx="8585">
                  <c:v>0.85858585858585856</c:v>
                </c:pt>
                <c:pt idx="8586">
                  <c:v>0.85868586858685869</c:v>
                </c:pt>
                <c:pt idx="8587">
                  <c:v>0.85878587858785882</c:v>
                </c:pt>
                <c:pt idx="8588">
                  <c:v>0.85888588858885895</c:v>
                </c:pt>
                <c:pt idx="8589">
                  <c:v>0.85898589858985896</c:v>
                </c:pt>
                <c:pt idx="8590">
                  <c:v>0.85908590859085909</c:v>
                </c:pt>
                <c:pt idx="8591">
                  <c:v>0.85918591859185922</c:v>
                </c:pt>
                <c:pt idx="8592">
                  <c:v>0.85928592859285935</c:v>
                </c:pt>
                <c:pt idx="8593">
                  <c:v>0.85938593859385937</c:v>
                </c:pt>
                <c:pt idx="8594">
                  <c:v>0.85948594859485949</c:v>
                </c:pt>
                <c:pt idx="8595">
                  <c:v>0.85958595859585962</c:v>
                </c:pt>
                <c:pt idx="8596">
                  <c:v>0.85968596859685975</c:v>
                </c:pt>
                <c:pt idx="8597">
                  <c:v>0.85978597859785977</c:v>
                </c:pt>
                <c:pt idx="8598">
                  <c:v>0.8598859885988599</c:v>
                </c:pt>
                <c:pt idx="8599">
                  <c:v>0.85998599859986002</c:v>
                </c:pt>
                <c:pt idx="8600">
                  <c:v>0.86008600860086015</c:v>
                </c:pt>
                <c:pt idx="8601">
                  <c:v>0.86018601860186017</c:v>
                </c:pt>
                <c:pt idx="8602">
                  <c:v>0.8602860286028603</c:v>
                </c:pt>
                <c:pt idx="8603">
                  <c:v>0.86038603860386043</c:v>
                </c:pt>
                <c:pt idx="8604">
                  <c:v>0.86048604860486055</c:v>
                </c:pt>
                <c:pt idx="8605">
                  <c:v>0.86058605860586057</c:v>
                </c:pt>
                <c:pt idx="8606">
                  <c:v>0.8606860686068607</c:v>
                </c:pt>
                <c:pt idx="8607">
                  <c:v>0.86078607860786083</c:v>
                </c:pt>
                <c:pt idx="8608">
                  <c:v>0.86088608860886096</c:v>
                </c:pt>
                <c:pt idx="8609">
                  <c:v>0.86098609860986097</c:v>
                </c:pt>
                <c:pt idx="8610">
                  <c:v>0.8610861086108611</c:v>
                </c:pt>
                <c:pt idx="8611">
                  <c:v>0.86118611861186123</c:v>
                </c:pt>
                <c:pt idx="8612">
                  <c:v>0.86128612861286136</c:v>
                </c:pt>
                <c:pt idx="8613">
                  <c:v>0.86138613861386137</c:v>
                </c:pt>
                <c:pt idx="8614">
                  <c:v>0.8614861486148615</c:v>
                </c:pt>
                <c:pt idx="8615">
                  <c:v>0.86158615861586163</c:v>
                </c:pt>
                <c:pt idx="8616">
                  <c:v>0.86168616861686176</c:v>
                </c:pt>
                <c:pt idx="8617">
                  <c:v>0.86178617861786178</c:v>
                </c:pt>
                <c:pt idx="8618">
                  <c:v>0.8618861886188619</c:v>
                </c:pt>
                <c:pt idx="8619">
                  <c:v>0.86198619861986203</c:v>
                </c:pt>
                <c:pt idx="8620">
                  <c:v>0.86208620862086216</c:v>
                </c:pt>
                <c:pt idx="8621">
                  <c:v>0.86218621862186218</c:v>
                </c:pt>
                <c:pt idx="8622">
                  <c:v>0.86228622862286231</c:v>
                </c:pt>
                <c:pt idx="8623">
                  <c:v>0.86238623862386243</c:v>
                </c:pt>
                <c:pt idx="8624">
                  <c:v>0.86248624862486256</c:v>
                </c:pt>
                <c:pt idx="8625">
                  <c:v>0.86258625862586258</c:v>
                </c:pt>
                <c:pt idx="8626">
                  <c:v>0.86268626862686271</c:v>
                </c:pt>
                <c:pt idx="8627">
                  <c:v>0.86278627862786283</c:v>
                </c:pt>
                <c:pt idx="8628">
                  <c:v>0.86288628862886296</c:v>
                </c:pt>
                <c:pt idx="8629">
                  <c:v>0.86298629862986298</c:v>
                </c:pt>
                <c:pt idx="8630">
                  <c:v>0.86308630863086311</c:v>
                </c:pt>
                <c:pt idx="8631">
                  <c:v>0.86318631863186324</c:v>
                </c:pt>
                <c:pt idx="8632">
                  <c:v>0.86328632863286336</c:v>
                </c:pt>
                <c:pt idx="8633">
                  <c:v>0.86338633863386338</c:v>
                </c:pt>
                <c:pt idx="8634">
                  <c:v>0.86348634863486351</c:v>
                </c:pt>
                <c:pt idx="8635">
                  <c:v>0.86358635863586364</c:v>
                </c:pt>
                <c:pt idx="8636">
                  <c:v>0.86368636863686377</c:v>
                </c:pt>
                <c:pt idx="8637">
                  <c:v>0.86378637863786378</c:v>
                </c:pt>
                <c:pt idx="8638">
                  <c:v>0.86388638863886391</c:v>
                </c:pt>
                <c:pt idx="8639">
                  <c:v>0.86398639863986404</c:v>
                </c:pt>
                <c:pt idx="8640">
                  <c:v>0.86408640864086417</c:v>
                </c:pt>
                <c:pt idx="8641">
                  <c:v>0.86418641864186418</c:v>
                </c:pt>
                <c:pt idx="8642">
                  <c:v>0.86428642864286431</c:v>
                </c:pt>
                <c:pt idx="8643">
                  <c:v>0.86438643864386444</c:v>
                </c:pt>
                <c:pt idx="8644">
                  <c:v>0.86448644864486457</c:v>
                </c:pt>
                <c:pt idx="8645">
                  <c:v>0.86458645864586459</c:v>
                </c:pt>
                <c:pt idx="8646">
                  <c:v>0.86468646864686471</c:v>
                </c:pt>
                <c:pt idx="8647">
                  <c:v>0.86478647864786484</c:v>
                </c:pt>
                <c:pt idx="8648">
                  <c:v>0.86488648864886486</c:v>
                </c:pt>
                <c:pt idx="8649">
                  <c:v>0.86498649864986499</c:v>
                </c:pt>
                <c:pt idx="8650">
                  <c:v>0.86508650865086512</c:v>
                </c:pt>
                <c:pt idx="8651">
                  <c:v>0.86518651865186524</c:v>
                </c:pt>
                <c:pt idx="8652">
                  <c:v>0.86528652865286526</c:v>
                </c:pt>
                <c:pt idx="8653">
                  <c:v>0.86538653865386539</c:v>
                </c:pt>
                <c:pt idx="8654">
                  <c:v>0.86548654865486552</c:v>
                </c:pt>
                <c:pt idx="8655">
                  <c:v>0.86558655865586565</c:v>
                </c:pt>
                <c:pt idx="8656">
                  <c:v>0.86568656865686566</c:v>
                </c:pt>
                <c:pt idx="8657">
                  <c:v>0.86578657865786579</c:v>
                </c:pt>
                <c:pt idx="8658">
                  <c:v>0.86588658865886592</c:v>
                </c:pt>
                <c:pt idx="8659">
                  <c:v>0.86598659865986605</c:v>
                </c:pt>
                <c:pt idx="8660">
                  <c:v>0.86608660866086606</c:v>
                </c:pt>
                <c:pt idx="8661">
                  <c:v>0.86618661866186619</c:v>
                </c:pt>
                <c:pt idx="8662">
                  <c:v>0.86628662866286632</c:v>
                </c:pt>
                <c:pt idx="8663">
                  <c:v>0.86638663866386645</c:v>
                </c:pt>
                <c:pt idx="8664">
                  <c:v>0.86648664866486647</c:v>
                </c:pt>
                <c:pt idx="8665">
                  <c:v>0.86658665866586659</c:v>
                </c:pt>
                <c:pt idx="8666">
                  <c:v>0.86668666866686672</c:v>
                </c:pt>
                <c:pt idx="8667">
                  <c:v>0.86678667866786685</c:v>
                </c:pt>
                <c:pt idx="8668">
                  <c:v>0.86688668866886687</c:v>
                </c:pt>
                <c:pt idx="8669">
                  <c:v>0.866986698669867</c:v>
                </c:pt>
                <c:pt idx="8670">
                  <c:v>0.86708670867086712</c:v>
                </c:pt>
                <c:pt idx="8671">
                  <c:v>0.86718671867186725</c:v>
                </c:pt>
                <c:pt idx="8672">
                  <c:v>0.86728672867286727</c:v>
                </c:pt>
                <c:pt idx="8673">
                  <c:v>0.8673867386738674</c:v>
                </c:pt>
                <c:pt idx="8674">
                  <c:v>0.86748674867486752</c:v>
                </c:pt>
                <c:pt idx="8675">
                  <c:v>0.86758675867586765</c:v>
                </c:pt>
                <c:pt idx="8676">
                  <c:v>0.86768676867686767</c:v>
                </c:pt>
                <c:pt idx="8677">
                  <c:v>0.8677867786778678</c:v>
                </c:pt>
                <c:pt idx="8678">
                  <c:v>0.86788678867886793</c:v>
                </c:pt>
                <c:pt idx="8679">
                  <c:v>0.86798679867986805</c:v>
                </c:pt>
                <c:pt idx="8680">
                  <c:v>0.86808680868086807</c:v>
                </c:pt>
                <c:pt idx="8681">
                  <c:v>0.8681868186818682</c:v>
                </c:pt>
                <c:pt idx="8682">
                  <c:v>0.86828682868286833</c:v>
                </c:pt>
                <c:pt idx="8683">
                  <c:v>0.86838683868386846</c:v>
                </c:pt>
                <c:pt idx="8684">
                  <c:v>0.86848684868486847</c:v>
                </c:pt>
                <c:pt idx="8685">
                  <c:v>0.8685868586858686</c:v>
                </c:pt>
                <c:pt idx="8686">
                  <c:v>0.86868686868686873</c:v>
                </c:pt>
                <c:pt idx="8687">
                  <c:v>0.86878687868786886</c:v>
                </c:pt>
                <c:pt idx="8688">
                  <c:v>0.86888688868886887</c:v>
                </c:pt>
                <c:pt idx="8689">
                  <c:v>0.868986898689869</c:v>
                </c:pt>
                <c:pt idx="8690">
                  <c:v>0.86908690869086913</c:v>
                </c:pt>
                <c:pt idx="8691">
                  <c:v>0.86918691869186926</c:v>
                </c:pt>
                <c:pt idx="8692">
                  <c:v>0.86928692869286928</c:v>
                </c:pt>
                <c:pt idx="8693">
                  <c:v>0.8693869386938694</c:v>
                </c:pt>
                <c:pt idx="8694">
                  <c:v>0.86948694869486953</c:v>
                </c:pt>
                <c:pt idx="8695">
                  <c:v>0.86958695869586966</c:v>
                </c:pt>
                <c:pt idx="8696">
                  <c:v>0.86968696869686968</c:v>
                </c:pt>
                <c:pt idx="8697">
                  <c:v>0.86978697869786981</c:v>
                </c:pt>
                <c:pt idx="8698">
                  <c:v>0.86988698869886993</c:v>
                </c:pt>
                <c:pt idx="8699">
                  <c:v>0.86998699869987006</c:v>
                </c:pt>
                <c:pt idx="8700">
                  <c:v>0.87008700870087008</c:v>
                </c:pt>
                <c:pt idx="8701">
                  <c:v>0.87018701870187021</c:v>
                </c:pt>
                <c:pt idx="8702">
                  <c:v>0.87028702870287034</c:v>
                </c:pt>
                <c:pt idx="8703">
                  <c:v>0.87038703870387046</c:v>
                </c:pt>
                <c:pt idx="8704">
                  <c:v>0.87048704870487048</c:v>
                </c:pt>
                <c:pt idx="8705">
                  <c:v>0.87058705870587061</c:v>
                </c:pt>
                <c:pt idx="8706">
                  <c:v>0.87068706870687074</c:v>
                </c:pt>
                <c:pt idx="8707">
                  <c:v>0.87078707870787087</c:v>
                </c:pt>
                <c:pt idx="8708">
                  <c:v>0.87088708870887088</c:v>
                </c:pt>
                <c:pt idx="8709">
                  <c:v>0.87098709870987101</c:v>
                </c:pt>
                <c:pt idx="8710">
                  <c:v>0.87108710871087114</c:v>
                </c:pt>
                <c:pt idx="8711">
                  <c:v>0.87118711871187127</c:v>
                </c:pt>
                <c:pt idx="8712">
                  <c:v>0.87128712871287128</c:v>
                </c:pt>
                <c:pt idx="8713">
                  <c:v>0.87138713871387141</c:v>
                </c:pt>
                <c:pt idx="8714">
                  <c:v>0.87148714871487154</c:v>
                </c:pt>
                <c:pt idx="8715">
                  <c:v>0.87158715871587167</c:v>
                </c:pt>
                <c:pt idx="8716">
                  <c:v>0.87168716871687169</c:v>
                </c:pt>
                <c:pt idx="8717">
                  <c:v>0.87178717871787181</c:v>
                </c:pt>
                <c:pt idx="8718">
                  <c:v>0.87188718871887194</c:v>
                </c:pt>
                <c:pt idx="8719">
                  <c:v>0.87198719871987207</c:v>
                </c:pt>
                <c:pt idx="8720">
                  <c:v>0.87208720872087209</c:v>
                </c:pt>
                <c:pt idx="8721">
                  <c:v>0.87218721872187221</c:v>
                </c:pt>
                <c:pt idx="8722">
                  <c:v>0.87228722872287234</c:v>
                </c:pt>
                <c:pt idx="8723">
                  <c:v>0.87238723872387247</c:v>
                </c:pt>
                <c:pt idx="8724">
                  <c:v>0.87248724872487249</c:v>
                </c:pt>
                <c:pt idx="8725">
                  <c:v>0.87258725872587262</c:v>
                </c:pt>
                <c:pt idx="8726">
                  <c:v>0.87268726872687274</c:v>
                </c:pt>
                <c:pt idx="8727">
                  <c:v>0.87278727872787276</c:v>
                </c:pt>
                <c:pt idx="8728">
                  <c:v>0.87288728872887289</c:v>
                </c:pt>
                <c:pt idx="8729">
                  <c:v>0.87298729872987302</c:v>
                </c:pt>
                <c:pt idx="8730">
                  <c:v>0.87308730873087315</c:v>
                </c:pt>
                <c:pt idx="8731">
                  <c:v>0.87318731873187316</c:v>
                </c:pt>
                <c:pt idx="8732">
                  <c:v>0.87328732873287329</c:v>
                </c:pt>
                <c:pt idx="8733">
                  <c:v>0.87338733873387342</c:v>
                </c:pt>
                <c:pt idx="8734">
                  <c:v>0.87348734873487355</c:v>
                </c:pt>
                <c:pt idx="8735">
                  <c:v>0.87358735873587356</c:v>
                </c:pt>
                <c:pt idx="8736">
                  <c:v>0.87368736873687369</c:v>
                </c:pt>
                <c:pt idx="8737">
                  <c:v>0.87378737873787382</c:v>
                </c:pt>
                <c:pt idx="8738">
                  <c:v>0.87388738873887395</c:v>
                </c:pt>
                <c:pt idx="8739">
                  <c:v>0.87398739873987397</c:v>
                </c:pt>
                <c:pt idx="8740">
                  <c:v>0.87408740874087409</c:v>
                </c:pt>
                <c:pt idx="8741">
                  <c:v>0.87418741874187422</c:v>
                </c:pt>
                <c:pt idx="8742">
                  <c:v>0.87428742874287435</c:v>
                </c:pt>
                <c:pt idx="8743">
                  <c:v>0.87438743874387437</c:v>
                </c:pt>
                <c:pt idx="8744">
                  <c:v>0.8744874487448745</c:v>
                </c:pt>
                <c:pt idx="8745">
                  <c:v>0.87458745874587462</c:v>
                </c:pt>
                <c:pt idx="8746">
                  <c:v>0.87468746874687475</c:v>
                </c:pt>
                <c:pt idx="8747">
                  <c:v>0.87478747874787477</c:v>
                </c:pt>
                <c:pt idx="8748">
                  <c:v>0.8748874887488749</c:v>
                </c:pt>
                <c:pt idx="8749">
                  <c:v>0.87498749874987503</c:v>
                </c:pt>
                <c:pt idx="8750">
                  <c:v>0.87508750875087515</c:v>
                </c:pt>
                <c:pt idx="8751">
                  <c:v>0.87518751875187517</c:v>
                </c:pt>
                <c:pt idx="8752">
                  <c:v>0.8752875287528753</c:v>
                </c:pt>
                <c:pt idx="8753">
                  <c:v>0.87538753875387543</c:v>
                </c:pt>
                <c:pt idx="8754">
                  <c:v>0.87548754875487556</c:v>
                </c:pt>
                <c:pt idx="8755">
                  <c:v>0.87558755875587557</c:v>
                </c:pt>
                <c:pt idx="8756">
                  <c:v>0.8756875687568757</c:v>
                </c:pt>
                <c:pt idx="8757">
                  <c:v>0.87578757875787583</c:v>
                </c:pt>
                <c:pt idx="8758">
                  <c:v>0.87588758875887596</c:v>
                </c:pt>
                <c:pt idx="8759">
                  <c:v>0.87598759875987597</c:v>
                </c:pt>
                <c:pt idx="8760">
                  <c:v>0.8760876087608761</c:v>
                </c:pt>
                <c:pt idx="8761">
                  <c:v>0.87618761876187623</c:v>
                </c:pt>
                <c:pt idx="8762">
                  <c:v>0.87628762876287636</c:v>
                </c:pt>
                <c:pt idx="8763">
                  <c:v>0.87638763876387638</c:v>
                </c:pt>
                <c:pt idx="8764">
                  <c:v>0.8764876487648765</c:v>
                </c:pt>
                <c:pt idx="8765">
                  <c:v>0.87658765876587663</c:v>
                </c:pt>
                <c:pt idx="8766">
                  <c:v>0.87668766876687676</c:v>
                </c:pt>
                <c:pt idx="8767">
                  <c:v>0.87678767876787678</c:v>
                </c:pt>
                <c:pt idx="8768">
                  <c:v>0.87688768876887691</c:v>
                </c:pt>
                <c:pt idx="8769">
                  <c:v>0.87698769876987703</c:v>
                </c:pt>
                <c:pt idx="8770">
                  <c:v>0.87708770877087716</c:v>
                </c:pt>
                <c:pt idx="8771">
                  <c:v>0.87718771877187718</c:v>
                </c:pt>
                <c:pt idx="8772">
                  <c:v>0.87728772877287731</c:v>
                </c:pt>
                <c:pt idx="8773">
                  <c:v>0.87738773877387743</c:v>
                </c:pt>
                <c:pt idx="8774">
                  <c:v>0.87748774877487756</c:v>
                </c:pt>
                <c:pt idx="8775">
                  <c:v>0.87758775877587758</c:v>
                </c:pt>
                <c:pt idx="8776">
                  <c:v>0.87768776877687771</c:v>
                </c:pt>
                <c:pt idx="8777">
                  <c:v>0.87778777877787784</c:v>
                </c:pt>
                <c:pt idx="8778">
                  <c:v>0.87788778877887796</c:v>
                </c:pt>
                <c:pt idx="8779">
                  <c:v>0.87798779877987798</c:v>
                </c:pt>
                <c:pt idx="8780">
                  <c:v>0.87808780878087811</c:v>
                </c:pt>
                <c:pt idx="8781">
                  <c:v>0.87818781878187824</c:v>
                </c:pt>
                <c:pt idx="8782">
                  <c:v>0.87828782878287837</c:v>
                </c:pt>
                <c:pt idx="8783">
                  <c:v>0.87838783878387838</c:v>
                </c:pt>
                <c:pt idx="8784">
                  <c:v>0.87848784878487851</c:v>
                </c:pt>
                <c:pt idx="8785">
                  <c:v>0.87858785878587864</c:v>
                </c:pt>
                <c:pt idx="8786">
                  <c:v>0.87868786878687877</c:v>
                </c:pt>
                <c:pt idx="8787">
                  <c:v>0.87878787878787878</c:v>
                </c:pt>
                <c:pt idx="8788">
                  <c:v>0.87888788878887891</c:v>
                </c:pt>
                <c:pt idx="8789">
                  <c:v>0.87898789878987904</c:v>
                </c:pt>
                <c:pt idx="8790">
                  <c:v>0.87908790879087917</c:v>
                </c:pt>
                <c:pt idx="8791">
                  <c:v>0.87918791879187919</c:v>
                </c:pt>
                <c:pt idx="8792">
                  <c:v>0.87928792879287931</c:v>
                </c:pt>
                <c:pt idx="8793">
                  <c:v>0.87938793879387944</c:v>
                </c:pt>
                <c:pt idx="8794">
                  <c:v>0.87948794879487957</c:v>
                </c:pt>
                <c:pt idx="8795">
                  <c:v>0.87958795879587959</c:v>
                </c:pt>
                <c:pt idx="8796">
                  <c:v>0.87968796879687972</c:v>
                </c:pt>
                <c:pt idx="8797">
                  <c:v>0.87978797879787984</c:v>
                </c:pt>
                <c:pt idx="8798">
                  <c:v>0.87988798879887997</c:v>
                </c:pt>
                <c:pt idx="8799">
                  <c:v>0.87998799879987999</c:v>
                </c:pt>
                <c:pt idx="8800">
                  <c:v>0.88008800880088012</c:v>
                </c:pt>
                <c:pt idx="8801">
                  <c:v>0.88018801880188025</c:v>
                </c:pt>
                <c:pt idx="8802">
                  <c:v>0.88028802880288026</c:v>
                </c:pt>
                <c:pt idx="8803">
                  <c:v>0.88038803880388039</c:v>
                </c:pt>
                <c:pt idx="8804">
                  <c:v>0.88048804880488052</c:v>
                </c:pt>
                <c:pt idx="8805">
                  <c:v>0.88058805880588065</c:v>
                </c:pt>
                <c:pt idx="8806">
                  <c:v>0.88068806880688066</c:v>
                </c:pt>
                <c:pt idx="8807">
                  <c:v>0.88078807880788079</c:v>
                </c:pt>
                <c:pt idx="8808">
                  <c:v>0.88088808880888092</c:v>
                </c:pt>
                <c:pt idx="8809">
                  <c:v>0.88098809880988105</c:v>
                </c:pt>
                <c:pt idx="8810">
                  <c:v>0.88108810881088107</c:v>
                </c:pt>
                <c:pt idx="8811">
                  <c:v>0.88118811881188119</c:v>
                </c:pt>
                <c:pt idx="8812">
                  <c:v>0.88128812881288132</c:v>
                </c:pt>
                <c:pt idx="8813">
                  <c:v>0.88138813881388145</c:v>
                </c:pt>
                <c:pt idx="8814">
                  <c:v>0.88148814881488147</c:v>
                </c:pt>
                <c:pt idx="8815">
                  <c:v>0.8815881588158816</c:v>
                </c:pt>
                <c:pt idx="8816">
                  <c:v>0.88168816881688172</c:v>
                </c:pt>
                <c:pt idx="8817">
                  <c:v>0.88178817881788185</c:v>
                </c:pt>
                <c:pt idx="8818">
                  <c:v>0.88188818881888187</c:v>
                </c:pt>
                <c:pt idx="8819">
                  <c:v>0.881988198819882</c:v>
                </c:pt>
                <c:pt idx="8820">
                  <c:v>0.88208820882088212</c:v>
                </c:pt>
                <c:pt idx="8821">
                  <c:v>0.88218821882188225</c:v>
                </c:pt>
                <c:pt idx="8822">
                  <c:v>0.88228822882288227</c:v>
                </c:pt>
                <c:pt idx="8823">
                  <c:v>0.8823882388238824</c:v>
                </c:pt>
                <c:pt idx="8824">
                  <c:v>0.88248824882488253</c:v>
                </c:pt>
                <c:pt idx="8825">
                  <c:v>0.88258825882588265</c:v>
                </c:pt>
                <c:pt idx="8826">
                  <c:v>0.88268826882688267</c:v>
                </c:pt>
                <c:pt idx="8827">
                  <c:v>0.8827882788278828</c:v>
                </c:pt>
                <c:pt idx="8828">
                  <c:v>0.88288828882888293</c:v>
                </c:pt>
                <c:pt idx="8829">
                  <c:v>0.88298829882988306</c:v>
                </c:pt>
                <c:pt idx="8830">
                  <c:v>0.88308830883088307</c:v>
                </c:pt>
                <c:pt idx="8831">
                  <c:v>0.8831883188318832</c:v>
                </c:pt>
                <c:pt idx="8832">
                  <c:v>0.88328832883288333</c:v>
                </c:pt>
                <c:pt idx="8833">
                  <c:v>0.88338833883388346</c:v>
                </c:pt>
                <c:pt idx="8834">
                  <c:v>0.88348834883488347</c:v>
                </c:pt>
                <c:pt idx="8835">
                  <c:v>0.8835883588358836</c:v>
                </c:pt>
                <c:pt idx="8836">
                  <c:v>0.88368836883688373</c:v>
                </c:pt>
                <c:pt idx="8837">
                  <c:v>0.88378837883788386</c:v>
                </c:pt>
                <c:pt idx="8838">
                  <c:v>0.88388838883888388</c:v>
                </c:pt>
                <c:pt idx="8839">
                  <c:v>0.883988398839884</c:v>
                </c:pt>
                <c:pt idx="8840">
                  <c:v>0.88408840884088413</c:v>
                </c:pt>
                <c:pt idx="8841">
                  <c:v>0.88418841884188426</c:v>
                </c:pt>
                <c:pt idx="8842">
                  <c:v>0.88428842884288428</c:v>
                </c:pt>
                <c:pt idx="8843">
                  <c:v>0.88438843884388441</c:v>
                </c:pt>
                <c:pt idx="8844">
                  <c:v>0.88448844884488453</c:v>
                </c:pt>
                <c:pt idx="8845">
                  <c:v>0.88458845884588466</c:v>
                </c:pt>
                <c:pt idx="8846">
                  <c:v>0.88468846884688468</c:v>
                </c:pt>
                <c:pt idx="8847">
                  <c:v>0.88478847884788481</c:v>
                </c:pt>
                <c:pt idx="8848">
                  <c:v>0.88488848884888494</c:v>
                </c:pt>
                <c:pt idx="8849">
                  <c:v>0.88498849884988506</c:v>
                </c:pt>
                <c:pt idx="8850">
                  <c:v>0.88508850885088508</c:v>
                </c:pt>
                <c:pt idx="8851">
                  <c:v>0.88518851885188521</c:v>
                </c:pt>
                <c:pt idx="8852">
                  <c:v>0.88528852885288534</c:v>
                </c:pt>
                <c:pt idx="8853">
                  <c:v>0.88538853885388547</c:v>
                </c:pt>
                <c:pt idx="8854">
                  <c:v>0.88548854885488548</c:v>
                </c:pt>
                <c:pt idx="8855">
                  <c:v>0.88558855885588561</c:v>
                </c:pt>
                <c:pt idx="8856">
                  <c:v>0.88568856885688574</c:v>
                </c:pt>
                <c:pt idx="8857">
                  <c:v>0.88578857885788587</c:v>
                </c:pt>
                <c:pt idx="8858">
                  <c:v>0.88588858885888588</c:v>
                </c:pt>
                <c:pt idx="8859">
                  <c:v>0.88598859885988601</c:v>
                </c:pt>
                <c:pt idx="8860">
                  <c:v>0.88608860886088614</c:v>
                </c:pt>
                <c:pt idx="8861">
                  <c:v>0.88618861886188627</c:v>
                </c:pt>
                <c:pt idx="8862">
                  <c:v>0.88628862886288629</c:v>
                </c:pt>
                <c:pt idx="8863">
                  <c:v>0.88638863886388641</c:v>
                </c:pt>
                <c:pt idx="8864">
                  <c:v>0.88648864886488654</c:v>
                </c:pt>
                <c:pt idx="8865">
                  <c:v>0.88658865886588667</c:v>
                </c:pt>
                <c:pt idx="8866">
                  <c:v>0.88668866886688669</c:v>
                </c:pt>
                <c:pt idx="8867">
                  <c:v>0.88678867886788681</c:v>
                </c:pt>
                <c:pt idx="8868">
                  <c:v>0.88688868886888694</c:v>
                </c:pt>
                <c:pt idx="8869">
                  <c:v>0.88698869886988707</c:v>
                </c:pt>
                <c:pt idx="8870">
                  <c:v>0.88708870887088709</c:v>
                </c:pt>
                <c:pt idx="8871">
                  <c:v>0.88718871887188722</c:v>
                </c:pt>
                <c:pt idx="8872">
                  <c:v>0.88728872887288734</c:v>
                </c:pt>
                <c:pt idx="8873">
                  <c:v>0.88738873887388747</c:v>
                </c:pt>
                <c:pt idx="8874">
                  <c:v>0.88748874887488749</c:v>
                </c:pt>
                <c:pt idx="8875">
                  <c:v>0.88758875887588762</c:v>
                </c:pt>
                <c:pt idx="8876">
                  <c:v>0.88768876887688775</c:v>
                </c:pt>
                <c:pt idx="8877">
                  <c:v>0.88778877887788776</c:v>
                </c:pt>
                <c:pt idx="8878">
                  <c:v>0.88788878887888789</c:v>
                </c:pt>
                <c:pt idx="8879">
                  <c:v>0.88798879887988802</c:v>
                </c:pt>
                <c:pt idx="8880">
                  <c:v>0.88808880888088815</c:v>
                </c:pt>
                <c:pt idx="8881">
                  <c:v>0.88818881888188816</c:v>
                </c:pt>
                <c:pt idx="8882">
                  <c:v>0.88828882888288829</c:v>
                </c:pt>
                <c:pt idx="8883">
                  <c:v>0.88838883888388842</c:v>
                </c:pt>
                <c:pt idx="8884">
                  <c:v>0.88848884888488855</c:v>
                </c:pt>
                <c:pt idx="8885">
                  <c:v>0.88858885888588857</c:v>
                </c:pt>
                <c:pt idx="8886">
                  <c:v>0.88868886888688869</c:v>
                </c:pt>
                <c:pt idx="8887">
                  <c:v>0.88878887888788882</c:v>
                </c:pt>
                <c:pt idx="8888">
                  <c:v>0.88888888888888895</c:v>
                </c:pt>
                <c:pt idx="8889">
                  <c:v>0.88898889888988897</c:v>
                </c:pt>
                <c:pt idx="8890">
                  <c:v>0.8890889088908891</c:v>
                </c:pt>
                <c:pt idx="8891">
                  <c:v>0.88918891889188922</c:v>
                </c:pt>
                <c:pt idx="8892">
                  <c:v>0.88928892889288935</c:v>
                </c:pt>
                <c:pt idx="8893">
                  <c:v>0.88938893889388937</c:v>
                </c:pt>
                <c:pt idx="8894">
                  <c:v>0.8894889488948895</c:v>
                </c:pt>
                <c:pt idx="8895">
                  <c:v>0.88958895889588963</c:v>
                </c:pt>
                <c:pt idx="8896">
                  <c:v>0.88968896889688975</c:v>
                </c:pt>
                <c:pt idx="8897">
                  <c:v>0.88978897889788977</c:v>
                </c:pt>
                <c:pt idx="8898">
                  <c:v>0.8898889888988899</c:v>
                </c:pt>
                <c:pt idx="8899">
                  <c:v>0.88998899889989003</c:v>
                </c:pt>
                <c:pt idx="8900">
                  <c:v>0.89008900890089016</c:v>
                </c:pt>
                <c:pt idx="8901">
                  <c:v>0.89018901890189017</c:v>
                </c:pt>
                <c:pt idx="8902">
                  <c:v>0.8902890289028903</c:v>
                </c:pt>
                <c:pt idx="8903">
                  <c:v>0.89038903890389043</c:v>
                </c:pt>
                <c:pt idx="8904">
                  <c:v>0.89048904890489056</c:v>
                </c:pt>
                <c:pt idx="8905">
                  <c:v>0.89058905890589057</c:v>
                </c:pt>
                <c:pt idx="8906">
                  <c:v>0.8906890689068907</c:v>
                </c:pt>
                <c:pt idx="8907">
                  <c:v>0.89078907890789083</c:v>
                </c:pt>
                <c:pt idx="8908">
                  <c:v>0.89088908890889096</c:v>
                </c:pt>
                <c:pt idx="8909">
                  <c:v>0.89098909890989098</c:v>
                </c:pt>
                <c:pt idx="8910">
                  <c:v>0.8910891089108911</c:v>
                </c:pt>
                <c:pt idx="8911">
                  <c:v>0.89118911891189123</c:v>
                </c:pt>
                <c:pt idx="8912">
                  <c:v>0.89128912891289136</c:v>
                </c:pt>
                <c:pt idx="8913">
                  <c:v>0.89138913891389138</c:v>
                </c:pt>
                <c:pt idx="8914">
                  <c:v>0.8914891489148915</c:v>
                </c:pt>
                <c:pt idx="8915">
                  <c:v>0.89158915891589163</c:v>
                </c:pt>
                <c:pt idx="8916">
                  <c:v>0.89168916891689176</c:v>
                </c:pt>
                <c:pt idx="8917">
                  <c:v>0.89178917891789178</c:v>
                </c:pt>
                <c:pt idx="8918">
                  <c:v>0.89188918891889191</c:v>
                </c:pt>
                <c:pt idx="8919">
                  <c:v>0.89198919891989203</c:v>
                </c:pt>
                <c:pt idx="8920">
                  <c:v>0.89208920892089216</c:v>
                </c:pt>
                <c:pt idx="8921">
                  <c:v>0.89218921892189218</c:v>
                </c:pt>
                <c:pt idx="8922">
                  <c:v>0.89228922892289231</c:v>
                </c:pt>
                <c:pt idx="8923">
                  <c:v>0.89238923892389244</c:v>
                </c:pt>
                <c:pt idx="8924">
                  <c:v>0.89248924892489256</c:v>
                </c:pt>
                <c:pt idx="8925">
                  <c:v>0.89258925892589258</c:v>
                </c:pt>
                <c:pt idx="8926">
                  <c:v>0.89268926892689271</c:v>
                </c:pt>
                <c:pt idx="8927">
                  <c:v>0.89278927892789284</c:v>
                </c:pt>
                <c:pt idx="8928">
                  <c:v>0.89288928892889297</c:v>
                </c:pt>
                <c:pt idx="8929">
                  <c:v>0.89298929892989298</c:v>
                </c:pt>
                <c:pt idx="8930">
                  <c:v>0.89308930893089311</c:v>
                </c:pt>
                <c:pt idx="8931">
                  <c:v>0.89318931893189324</c:v>
                </c:pt>
                <c:pt idx="8932">
                  <c:v>0.89328932893289337</c:v>
                </c:pt>
                <c:pt idx="8933">
                  <c:v>0.89338933893389338</c:v>
                </c:pt>
                <c:pt idx="8934">
                  <c:v>0.89348934893489351</c:v>
                </c:pt>
                <c:pt idx="8935">
                  <c:v>0.89358935893589364</c:v>
                </c:pt>
                <c:pt idx="8936">
                  <c:v>0.89368936893689377</c:v>
                </c:pt>
                <c:pt idx="8937">
                  <c:v>0.89378937893789379</c:v>
                </c:pt>
                <c:pt idx="8938">
                  <c:v>0.89388938893889391</c:v>
                </c:pt>
                <c:pt idx="8939">
                  <c:v>0.89398939893989404</c:v>
                </c:pt>
                <c:pt idx="8940">
                  <c:v>0.89408940894089417</c:v>
                </c:pt>
                <c:pt idx="8941">
                  <c:v>0.89418941894189419</c:v>
                </c:pt>
                <c:pt idx="8942">
                  <c:v>0.89428942894289432</c:v>
                </c:pt>
                <c:pt idx="8943">
                  <c:v>0.89438943894389444</c:v>
                </c:pt>
                <c:pt idx="8944">
                  <c:v>0.89448944894489457</c:v>
                </c:pt>
                <c:pt idx="8945">
                  <c:v>0.89458945894589459</c:v>
                </c:pt>
                <c:pt idx="8946">
                  <c:v>0.89468946894689472</c:v>
                </c:pt>
                <c:pt idx="8947">
                  <c:v>0.89478947894789485</c:v>
                </c:pt>
                <c:pt idx="8948">
                  <c:v>0.89488948894889497</c:v>
                </c:pt>
                <c:pt idx="8949">
                  <c:v>0.89498949894989499</c:v>
                </c:pt>
                <c:pt idx="8950">
                  <c:v>0.89508950895089512</c:v>
                </c:pt>
                <c:pt idx="8951">
                  <c:v>0.89518951895189525</c:v>
                </c:pt>
                <c:pt idx="8952">
                  <c:v>0.89528952895289526</c:v>
                </c:pt>
                <c:pt idx="8953">
                  <c:v>0.89538953895389539</c:v>
                </c:pt>
                <c:pt idx="8954">
                  <c:v>0.89548954895489552</c:v>
                </c:pt>
                <c:pt idx="8955">
                  <c:v>0.89558955895589565</c:v>
                </c:pt>
                <c:pt idx="8956">
                  <c:v>0.89568956895689567</c:v>
                </c:pt>
                <c:pt idx="8957">
                  <c:v>0.89578957895789579</c:v>
                </c:pt>
                <c:pt idx="8958">
                  <c:v>0.89588958895889592</c:v>
                </c:pt>
                <c:pt idx="8959">
                  <c:v>0.89598959895989605</c:v>
                </c:pt>
                <c:pt idx="8960">
                  <c:v>0.89608960896089607</c:v>
                </c:pt>
                <c:pt idx="8961">
                  <c:v>0.89618961896189619</c:v>
                </c:pt>
                <c:pt idx="8962">
                  <c:v>0.89628962896289632</c:v>
                </c:pt>
                <c:pt idx="8963">
                  <c:v>0.89638963896389645</c:v>
                </c:pt>
                <c:pt idx="8964">
                  <c:v>0.89648964896489647</c:v>
                </c:pt>
                <c:pt idx="8965">
                  <c:v>0.8965896589658966</c:v>
                </c:pt>
                <c:pt idx="8966">
                  <c:v>0.89668966896689672</c:v>
                </c:pt>
                <c:pt idx="8967">
                  <c:v>0.89678967896789685</c:v>
                </c:pt>
                <c:pt idx="8968">
                  <c:v>0.89688968896889687</c:v>
                </c:pt>
                <c:pt idx="8969">
                  <c:v>0.896989698969897</c:v>
                </c:pt>
                <c:pt idx="8970">
                  <c:v>0.89708970897089713</c:v>
                </c:pt>
                <c:pt idx="8971">
                  <c:v>0.89718971897189725</c:v>
                </c:pt>
                <c:pt idx="8972">
                  <c:v>0.89728972897289727</c:v>
                </c:pt>
                <c:pt idx="8973">
                  <c:v>0.8973897389738974</c:v>
                </c:pt>
                <c:pt idx="8974">
                  <c:v>0.89748974897489753</c:v>
                </c:pt>
                <c:pt idx="8975">
                  <c:v>0.89758975897589766</c:v>
                </c:pt>
                <c:pt idx="8976">
                  <c:v>0.89768976897689767</c:v>
                </c:pt>
                <c:pt idx="8977">
                  <c:v>0.8977897789778978</c:v>
                </c:pt>
                <c:pt idx="8978">
                  <c:v>0.89788978897889793</c:v>
                </c:pt>
                <c:pt idx="8979">
                  <c:v>0.89798979897989806</c:v>
                </c:pt>
                <c:pt idx="8980">
                  <c:v>0.89808980898089807</c:v>
                </c:pt>
                <c:pt idx="8981">
                  <c:v>0.8981898189818982</c:v>
                </c:pt>
                <c:pt idx="8982">
                  <c:v>0.89828982898289833</c:v>
                </c:pt>
                <c:pt idx="8983">
                  <c:v>0.89838983898389846</c:v>
                </c:pt>
                <c:pt idx="8984">
                  <c:v>0.89848984898489848</c:v>
                </c:pt>
                <c:pt idx="8985">
                  <c:v>0.8985898589858986</c:v>
                </c:pt>
                <c:pt idx="8986">
                  <c:v>0.89868986898689873</c:v>
                </c:pt>
                <c:pt idx="8987">
                  <c:v>0.89878987898789886</c:v>
                </c:pt>
                <c:pt idx="8988">
                  <c:v>0.89888988898889888</c:v>
                </c:pt>
                <c:pt idx="8989">
                  <c:v>0.89898989898989901</c:v>
                </c:pt>
                <c:pt idx="8990">
                  <c:v>0.89908990899089913</c:v>
                </c:pt>
                <c:pt idx="8991">
                  <c:v>0.89918991899189926</c:v>
                </c:pt>
                <c:pt idx="8992">
                  <c:v>0.89928992899289928</c:v>
                </c:pt>
                <c:pt idx="8993">
                  <c:v>0.89938993899389941</c:v>
                </c:pt>
                <c:pt idx="8994">
                  <c:v>0.89948994899489954</c:v>
                </c:pt>
                <c:pt idx="8995">
                  <c:v>0.89958995899589966</c:v>
                </c:pt>
                <c:pt idx="8996">
                  <c:v>0.89968996899689968</c:v>
                </c:pt>
                <c:pt idx="8997">
                  <c:v>0.89978997899789981</c:v>
                </c:pt>
                <c:pt idx="8998">
                  <c:v>0.89988998899889994</c:v>
                </c:pt>
                <c:pt idx="8999">
                  <c:v>0.89998999899990006</c:v>
                </c:pt>
                <c:pt idx="9000">
                  <c:v>0.90009000900090008</c:v>
                </c:pt>
                <c:pt idx="9001">
                  <c:v>0.90019001900190021</c:v>
                </c:pt>
                <c:pt idx="9002">
                  <c:v>0.90029002900290034</c:v>
                </c:pt>
                <c:pt idx="9003">
                  <c:v>0.90039003900390047</c:v>
                </c:pt>
                <c:pt idx="9004">
                  <c:v>0.90049004900490048</c:v>
                </c:pt>
                <c:pt idx="9005">
                  <c:v>0.90059005900590061</c:v>
                </c:pt>
                <c:pt idx="9006">
                  <c:v>0.90069006900690074</c:v>
                </c:pt>
                <c:pt idx="9007">
                  <c:v>0.90079007900790087</c:v>
                </c:pt>
                <c:pt idx="9008">
                  <c:v>0.90089008900890089</c:v>
                </c:pt>
                <c:pt idx="9009">
                  <c:v>0.90099009900990101</c:v>
                </c:pt>
                <c:pt idx="9010">
                  <c:v>0.90109010901090114</c:v>
                </c:pt>
                <c:pt idx="9011">
                  <c:v>0.90119011901190127</c:v>
                </c:pt>
                <c:pt idx="9012">
                  <c:v>0.90129012901290129</c:v>
                </c:pt>
                <c:pt idx="9013">
                  <c:v>0.90139013901390141</c:v>
                </c:pt>
                <c:pt idx="9014">
                  <c:v>0.90149014901490154</c:v>
                </c:pt>
                <c:pt idx="9015">
                  <c:v>0.90159015901590167</c:v>
                </c:pt>
                <c:pt idx="9016">
                  <c:v>0.90169016901690169</c:v>
                </c:pt>
                <c:pt idx="9017">
                  <c:v>0.90179017901790182</c:v>
                </c:pt>
                <c:pt idx="9018">
                  <c:v>0.90189018901890194</c:v>
                </c:pt>
                <c:pt idx="9019">
                  <c:v>0.90199019901990207</c:v>
                </c:pt>
                <c:pt idx="9020">
                  <c:v>0.90209020902090209</c:v>
                </c:pt>
                <c:pt idx="9021">
                  <c:v>0.90219021902190222</c:v>
                </c:pt>
                <c:pt idx="9022">
                  <c:v>0.90229022902290235</c:v>
                </c:pt>
                <c:pt idx="9023">
                  <c:v>0.90239023902390247</c:v>
                </c:pt>
                <c:pt idx="9024">
                  <c:v>0.90249024902490249</c:v>
                </c:pt>
                <c:pt idx="9025">
                  <c:v>0.90259025902590262</c:v>
                </c:pt>
                <c:pt idx="9026">
                  <c:v>0.90269026902690275</c:v>
                </c:pt>
                <c:pt idx="9027">
                  <c:v>0.90279027902790276</c:v>
                </c:pt>
                <c:pt idx="9028">
                  <c:v>0.90289028902890289</c:v>
                </c:pt>
                <c:pt idx="9029">
                  <c:v>0.90299029902990302</c:v>
                </c:pt>
                <c:pt idx="9030">
                  <c:v>0.90309030903090315</c:v>
                </c:pt>
                <c:pt idx="9031">
                  <c:v>0.90319031903190317</c:v>
                </c:pt>
                <c:pt idx="9032">
                  <c:v>0.90329032903290329</c:v>
                </c:pt>
                <c:pt idx="9033">
                  <c:v>0.90339033903390342</c:v>
                </c:pt>
                <c:pt idx="9034">
                  <c:v>0.90349034903490355</c:v>
                </c:pt>
                <c:pt idx="9035">
                  <c:v>0.90359035903590357</c:v>
                </c:pt>
                <c:pt idx="9036">
                  <c:v>0.9036903690369037</c:v>
                </c:pt>
                <c:pt idx="9037">
                  <c:v>0.90379037903790382</c:v>
                </c:pt>
                <c:pt idx="9038">
                  <c:v>0.90389038903890395</c:v>
                </c:pt>
                <c:pt idx="9039">
                  <c:v>0.90399039903990397</c:v>
                </c:pt>
                <c:pt idx="9040">
                  <c:v>0.9040904090409041</c:v>
                </c:pt>
                <c:pt idx="9041">
                  <c:v>0.90419041904190423</c:v>
                </c:pt>
                <c:pt idx="9042">
                  <c:v>0.90429042904290435</c:v>
                </c:pt>
                <c:pt idx="9043">
                  <c:v>0.90439043904390437</c:v>
                </c:pt>
                <c:pt idx="9044">
                  <c:v>0.9044904490449045</c:v>
                </c:pt>
                <c:pt idx="9045">
                  <c:v>0.90459045904590463</c:v>
                </c:pt>
                <c:pt idx="9046">
                  <c:v>0.90469046904690475</c:v>
                </c:pt>
                <c:pt idx="9047">
                  <c:v>0.90479047904790477</c:v>
                </c:pt>
                <c:pt idx="9048">
                  <c:v>0.9048904890489049</c:v>
                </c:pt>
                <c:pt idx="9049">
                  <c:v>0.90499049904990503</c:v>
                </c:pt>
                <c:pt idx="9050">
                  <c:v>0.90509050905090516</c:v>
                </c:pt>
                <c:pt idx="9051">
                  <c:v>0.90519051905190517</c:v>
                </c:pt>
                <c:pt idx="9052">
                  <c:v>0.9052905290529053</c:v>
                </c:pt>
                <c:pt idx="9053">
                  <c:v>0.90539053905390543</c:v>
                </c:pt>
                <c:pt idx="9054">
                  <c:v>0.90549054905490556</c:v>
                </c:pt>
                <c:pt idx="9055">
                  <c:v>0.90559055905590558</c:v>
                </c:pt>
                <c:pt idx="9056">
                  <c:v>0.9056905690569057</c:v>
                </c:pt>
                <c:pt idx="9057">
                  <c:v>0.90579057905790583</c:v>
                </c:pt>
                <c:pt idx="9058">
                  <c:v>0.90589058905890596</c:v>
                </c:pt>
                <c:pt idx="9059">
                  <c:v>0.90599059905990598</c:v>
                </c:pt>
                <c:pt idx="9060">
                  <c:v>0.9060906090609061</c:v>
                </c:pt>
                <c:pt idx="9061">
                  <c:v>0.90619061906190623</c:v>
                </c:pt>
                <c:pt idx="9062">
                  <c:v>0.90629062906290636</c:v>
                </c:pt>
                <c:pt idx="9063">
                  <c:v>0.90639063906390638</c:v>
                </c:pt>
                <c:pt idx="9064">
                  <c:v>0.90649064906490651</c:v>
                </c:pt>
                <c:pt idx="9065">
                  <c:v>0.90659065906590663</c:v>
                </c:pt>
                <c:pt idx="9066">
                  <c:v>0.90669066906690676</c:v>
                </c:pt>
                <c:pt idx="9067">
                  <c:v>0.90679067906790678</c:v>
                </c:pt>
                <c:pt idx="9068">
                  <c:v>0.90689068906890691</c:v>
                </c:pt>
                <c:pt idx="9069">
                  <c:v>0.90699069906990704</c:v>
                </c:pt>
                <c:pt idx="9070">
                  <c:v>0.90709070907090716</c:v>
                </c:pt>
                <c:pt idx="9071">
                  <c:v>0.90719071907190718</c:v>
                </c:pt>
                <c:pt idx="9072">
                  <c:v>0.90729072907290731</c:v>
                </c:pt>
                <c:pt idx="9073">
                  <c:v>0.90739073907390744</c:v>
                </c:pt>
                <c:pt idx="9074">
                  <c:v>0.90749074907490757</c:v>
                </c:pt>
                <c:pt idx="9075">
                  <c:v>0.90759075907590758</c:v>
                </c:pt>
                <c:pt idx="9076">
                  <c:v>0.90769076907690771</c:v>
                </c:pt>
                <c:pt idx="9077">
                  <c:v>0.90779077907790784</c:v>
                </c:pt>
                <c:pt idx="9078">
                  <c:v>0.90789078907890797</c:v>
                </c:pt>
                <c:pt idx="9079">
                  <c:v>0.90799079907990798</c:v>
                </c:pt>
                <c:pt idx="9080">
                  <c:v>0.90809080908090811</c:v>
                </c:pt>
                <c:pt idx="9081">
                  <c:v>0.90819081908190824</c:v>
                </c:pt>
                <c:pt idx="9082">
                  <c:v>0.90829082908290837</c:v>
                </c:pt>
                <c:pt idx="9083">
                  <c:v>0.90839083908390839</c:v>
                </c:pt>
                <c:pt idx="9084">
                  <c:v>0.90849084908490851</c:v>
                </c:pt>
                <c:pt idx="9085">
                  <c:v>0.90859085908590864</c:v>
                </c:pt>
                <c:pt idx="9086">
                  <c:v>0.90869086908690877</c:v>
                </c:pt>
                <c:pt idx="9087">
                  <c:v>0.90879087908790879</c:v>
                </c:pt>
                <c:pt idx="9088">
                  <c:v>0.90889088908890892</c:v>
                </c:pt>
                <c:pt idx="9089">
                  <c:v>0.90899089908990904</c:v>
                </c:pt>
                <c:pt idx="9090">
                  <c:v>0.90909090909090917</c:v>
                </c:pt>
                <c:pt idx="9091">
                  <c:v>0.90919091909190919</c:v>
                </c:pt>
                <c:pt idx="9092">
                  <c:v>0.90929092909290932</c:v>
                </c:pt>
                <c:pt idx="9093">
                  <c:v>0.90939093909390945</c:v>
                </c:pt>
                <c:pt idx="9094">
                  <c:v>0.90949094909490957</c:v>
                </c:pt>
                <c:pt idx="9095">
                  <c:v>0.90959095909590959</c:v>
                </c:pt>
                <c:pt idx="9096">
                  <c:v>0.90969096909690972</c:v>
                </c:pt>
                <c:pt idx="9097">
                  <c:v>0.90979097909790985</c:v>
                </c:pt>
                <c:pt idx="9098">
                  <c:v>0.90989098909890997</c:v>
                </c:pt>
                <c:pt idx="9099">
                  <c:v>0.90999099909990999</c:v>
                </c:pt>
                <c:pt idx="9100">
                  <c:v>0.91009100910091012</c:v>
                </c:pt>
                <c:pt idx="9101">
                  <c:v>0.91019101910191025</c:v>
                </c:pt>
                <c:pt idx="9102">
                  <c:v>0.91029102910291038</c:v>
                </c:pt>
                <c:pt idx="9103">
                  <c:v>0.91039103910391039</c:v>
                </c:pt>
                <c:pt idx="9104">
                  <c:v>0.91049104910491052</c:v>
                </c:pt>
                <c:pt idx="9105">
                  <c:v>0.91059105910591065</c:v>
                </c:pt>
                <c:pt idx="9106">
                  <c:v>0.91069106910691067</c:v>
                </c:pt>
                <c:pt idx="9107">
                  <c:v>0.91079107910791079</c:v>
                </c:pt>
                <c:pt idx="9108">
                  <c:v>0.91089108910891092</c:v>
                </c:pt>
                <c:pt idx="9109">
                  <c:v>0.91099109910991105</c:v>
                </c:pt>
                <c:pt idx="9110">
                  <c:v>0.91109110911091107</c:v>
                </c:pt>
                <c:pt idx="9111">
                  <c:v>0.9111911191119112</c:v>
                </c:pt>
                <c:pt idx="9112">
                  <c:v>0.91129112911291132</c:v>
                </c:pt>
                <c:pt idx="9113">
                  <c:v>0.91139113911391145</c:v>
                </c:pt>
                <c:pt idx="9114">
                  <c:v>0.91149114911491147</c:v>
                </c:pt>
                <c:pt idx="9115">
                  <c:v>0.9115911591159116</c:v>
                </c:pt>
                <c:pt idx="9116">
                  <c:v>0.91169116911691173</c:v>
                </c:pt>
                <c:pt idx="9117">
                  <c:v>0.91179117911791185</c:v>
                </c:pt>
                <c:pt idx="9118">
                  <c:v>0.91189118911891187</c:v>
                </c:pt>
                <c:pt idx="9119">
                  <c:v>0.911991199119912</c:v>
                </c:pt>
                <c:pt idx="9120">
                  <c:v>0.91209120912091213</c:v>
                </c:pt>
                <c:pt idx="9121">
                  <c:v>0.91219121912191226</c:v>
                </c:pt>
                <c:pt idx="9122">
                  <c:v>0.91229122912291227</c:v>
                </c:pt>
                <c:pt idx="9123">
                  <c:v>0.9123912391239124</c:v>
                </c:pt>
                <c:pt idx="9124">
                  <c:v>0.91249124912491253</c:v>
                </c:pt>
                <c:pt idx="9125">
                  <c:v>0.91259125912591266</c:v>
                </c:pt>
                <c:pt idx="9126">
                  <c:v>0.91269126912691267</c:v>
                </c:pt>
                <c:pt idx="9127">
                  <c:v>0.9127912791279128</c:v>
                </c:pt>
                <c:pt idx="9128">
                  <c:v>0.91289128912891293</c:v>
                </c:pt>
                <c:pt idx="9129">
                  <c:v>0.91299129912991306</c:v>
                </c:pt>
                <c:pt idx="9130">
                  <c:v>0.91309130913091308</c:v>
                </c:pt>
                <c:pt idx="9131">
                  <c:v>0.9131913191319132</c:v>
                </c:pt>
                <c:pt idx="9132">
                  <c:v>0.91329132913291333</c:v>
                </c:pt>
                <c:pt idx="9133">
                  <c:v>0.91339133913391346</c:v>
                </c:pt>
                <c:pt idx="9134">
                  <c:v>0.91349134913491348</c:v>
                </c:pt>
                <c:pt idx="9135">
                  <c:v>0.91359135913591361</c:v>
                </c:pt>
                <c:pt idx="9136">
                  <c:v>0.91369136913691373</c:v>
                </c:pt>
                <c:pt idx="9137">
                  <c:v>0.91379137913791386</c:v>
                </c:pt>
                <c:pt idx="9138">
                  <c:v>0.91389138913891388</c:v>
                </c:pt>
                <c:pt idx="9139">
                  <c:v>0.91399139913991401</c:v>
                </c:pt>
                <c:pt idx="9140">
                  <c:v>0.91409140914091414</c:v>
                </c:pt>
                <c:pt idx="9141">
                  <c:v>0.91419141914191426</c:v>
                </c:pt>
                <c:pt idx="9142">
                  <c:v>0.91429142914291428</c:v>
                </c:pt>
                <c:pt idx="9143">
                  <c:v>0.91439143914391441</c:v>
                </c:pt>
                <c:pt idx="9144">
                  <c:v>0.91449144914491454</c:v>
                </c:pt>
                <c:pt idx="9145">
                  <c:v>0.91459145914591466</c:v>
                </c:pt>
                <c:pt idx="9146">
                  <c:v>0.91469146914691468</c:v>
                </c:pt>
                <c:pt idx="9147">
                  <c:v>0.91479147914791481</c:v>
                </c:pt>
                <c:pt idx="9148">
                  <c:v>0.91489148914891494</c:v>
                </c:pt>
                <c:pt idx="9149">
                  <c:v>0.91499149914991507</c:v>
                </c:pt>
                <c:pt idx="9150">
                  <c:v>0.91509150915091508</c:v>
                </c:pt>
                <c:pt idx="9151">
                  <c:v>0.91519151915191521</c:v>
                </c:pt>
                <c:pt idx="9152">
                  <c:v>0.91529152915291534</c:v>
                </c:pt>
                <c:pt idx="9153">
                  <c:v>0.91539153915391547</c:v>
                </c:pt>
                <c:pt idx="9154">
                  <c:v>0.91549154915491548</c:v>
                </c:pt>
                <c:pt idx="9155">
                  <c:v>0.91559155915591561</c:v>
                </c:pt>
                <c:pt idx="9156">
                  <c:v>0.91569156915691574</c:v>
                </c:pt>
                <c:pt idx="9157">
                  <c:v>0.91579157915791587</c:v>
                </c:pt>
                <c:pt idx="9158">
                  <c:v>0.91589158915891589</c:v>
                </c:pt>
                <c:pt idx="9159">
                  <c:v>0.91599159915991601</c:v>
                </c:pt>
                <c:pt idx="9160">
                  <c:v>0.91609160916091614</c:v>
                </c:pt>
                <c:pt idx="9161">
                  <c:v>0.91619161916191627</c:v>
                </c:pt>
                <c:pt idx="9162">
                  <c:v>0.91629162916291629</c:v>
                </c:pt>
                <c:pt idx="9163">
                  <c:v>0.91639163916391642</c:v>
                </c:pt>
                <c:pt idx="9164">
                  <c:v>0.91649164916491654</c:v>
                </c:pt>
                <c:pt idx="9165">
                  <c:v>0.91659165916591667</c:v>
                </c:pt>
                <c:pt idx="9166">
                  <c:v>0.91669166916691669</c:v>
                </c:pt>
                <c:pt idx="9167">
                  <c:v>0.91679167916791682</c:v>
                </c:pt>
                <c:pt idx="9168">
                  <c:v>0.91689168916891695</c:v>
                </c:pt>
                <c:pt idx="9169">
                  <c:v>0.91699169916991707</c:v>
                </c:pt>
                <c:pt idx="9170">
                  <c:v>0.91709170917091709</c:v>
                </c:pt>
                <c:pt idx="9171">
                  <c:v>0.91719171917191722</c:v>
                </c:pt>
                <c:pt idx="9172">
                  <c:v>0.91729172917291735</c:v>
                </c:pt>
                <c:pt idx="9173">
                  <c:v>0.91739173917391748</c:v>
                </c:pt>
                <c:pt idx="9174">
                  <c:v>0.91749174917491749</c:v>
                </c:pt>
                <c:pt idx="9175">
                  <c:v>0.91759175917591762</c:v>
                </c:pt>
                <c:pt idx="9176">
                  <c:v>0.91769176917691775</c:v>
                </c:pt>
                <c:pt idx="9177">
                  <c:v>0.91779177917791788</c:v>
                </c:pt>
                <c:pt idx="9178">
                  <c:v>0.91789178917891789</c:v>
                </c:pt>
                <c:pt idx="9179">
                  <c:v>0.91799179917991802</c:v>
                </c:pt>
                <c:pt idx="9180">
                  <c:v>0.91809180918091815</c:v>
                </c:pt>
                <c:pt idx="9181">
                  <c:v>0.91819181918191817</c:v>
                </c:pt>
                <c:pt idx="9182">
                  <c:v>0.9182918291829183</c:v>
                </c:pt>
                <c:pt idx="9183">
                  <c:v>0.91839183918391842</c:v>
                </c:pt>
                <c:pt idx="9184">
                  <c:v>0.91849184918491855</c:v>
                </c:pt>
                <c:pt idx="9185">
                  <c:v>0.91859185918591857</c:v>
                </c:pt>
                <c:pt idx="9186">
                  <c:v>0.9186918691869187</c:v>
                </c:pt>
                <c:pt idx="9187">
                  <c:v>0.91879187918791883</c:v>
                </c:pt>
                <c:pt idx="9188">
                  <c:v>0.91889188918891895</c:v>
                </c:pt>
                <c:pt idx="9189">
                  <c:v>0.91899189918991897</c:v>
                </c:pt>
                <c:pt idx="9190">
                  <c:v>0.9190919091909191</c:v>
                </c:pt>
                <c:pt idx="9191">
                  <c:v>0.91919191919191923</c:v>
                </c:pt>
                <c:pt idx="9192">
                  <c:v>0.91929192919291935</c:v>
                </c:pt>
                <c:pt idx="9193">
                  <c:v>0.91939193919391937</c:v>
                </c:pt>
                <c:pt idx="9194">
                  <c:v>0.9194919491949195</c:v>
                </c:pt>
                <c:pt idx="9195">
                  <c:v>0.91959195919591963</c:v>
                </c:pt>
                <c:pt idx="9196">
                  <c:v>0.91969196919691976</c:v>
                </c:pt>
                <c:pt idx="9197">
                  <c:v>0.91979197919791977</c:v>
                </c:pt>
                <c:pt idx="9198">
                  <c:v>0.9198919891989199</c:v>
                </c:pt>
                <c:pt idx="9199">
                  <c:v>0.91999199919992003</c:v>
                </c:pt>
                <c:pt idx="9200">
                  <c:v>0.92009200920092016</c:v>
                </c:pt>
                <c:pt idx="9201">
                  <c:v>0.92019201920192017</c:v>
                </c:pt>
                <c:pt idx="9202">
                  <c:v>0.9202920292029203</c:v>
                </c:pt>
                <c:pt idx="9203">
                  <c:v>0.92039203920392043</c:v>
                </c:pt>
                <c:pt idx="9204">
                  <c:v>0.92049204920492056</c:v>
                </c:pt>
                <c:pt idx="9205">
                  <c:v>0.92059205920592058</c:v>
                </c:pt>
                <c:pt idx="9206">
                  <c:v>0.9206920692069207</c:v>
                </c:pt>
                <c:pt idx="9207">
                  <c:v>0.92079207920792083</c:v>
                </c:pt>
                <c:pt idx="9208">
                  <c:v>0.92089208920892096</c:v>
                </c:pt>
                <c:pt idx="9209">
                  <c:v>0.92099209920992098</c:v>
                </c:pt>
                <c:pt idx="9210">
                  <c:v>0.92109210921092111</c:v>
                </c:pt>
                <c:pt idx="9211">
                  <c:v>0.92119211921192123</c:v>
                </c:pt>
                <c:pt idx="9212">
                  <c:v>0.92129212921292136</c:v>
                </c:pt>
                <c:pt idx="9213">
                  <c:v>0.92139213921392138</c:v>
                </c:pt>
                <c:pt idx="9214">
                  <c:v>0.92149214921492151</c:v>
                </c:pt>
                <c:pt idx="9215">
                  <c:v>0.92159215921592164</c:v>
                </c:pt>
                <c:pt idx="9216">
                  <c:v>0.92169216921692176</c:v>
                </c:pt>
                <c:pt idx="9217">
                  <c:v>0.92179217921792178</c:v>
                </c:pt>
                <c:pt idx="9218">
                  <c:v>0.92189218921892191</c:v>
                </c:pt>
                <c:pt idx="9219">
                  <c:v>0.92199219921992204</c:v>
                </c:pt>
                <c:pt idx="9220">
                  <c:v>0.92209220922092217</c:v>
                </c:pt>
                <c:pt idx="9221">
                  <c:v>0.92219221922192218</c:v>
                </c:pt>
                <c:pt idx="9222">
                  <c:v>0.92229222922292231</c:v>
                </c:pt>
                <c:pt idx="9223">
                  <c:v>0.92239223922392244</c:v>
                </c:pt>
                <c:pt idx="9224">
                  <c:v>0.92249224922492257</c:v>
                </c:pt>
                <c:pt idx="9225">
                  <c:v>0.92259225922592258</c:v>
                </c:pt>
                <c:pt idx="9226">
                  <c:v>0.92269226922692271</c:v>
                </c:pt>
                <c:pt idx="9227">
                  <c:v>0.92279227922792284</c:v>
                </c:pt>
                <c:pt idx="9228">
                  <c:v>0.92289228922892297</c:v>
                </c:pt>
                <c:pt idx="9229">
                  <c:v>0.92299229922992299</c:v>
                </c:pt>
                <c:pt idx="9230">
                  <c:v>0.92309230923092311</c:v>
                </c:pt>
                <c:pt idx="9231">
                  <c:v>0.92319231923192324</c:v>
                </c:pt>
                <c:pt idx="9232">
                  <c:v>0.92329232923292337</c:v>
                </c:pt>
                <c:pt idx="9233">
                  <c:v>0.92339233923392339</c:v>
                </c:pt>
                <c:pt idx="9234">
                  <c:v>0.92349234923492352</c:v>
                </c:pt>
                <c:pt idx="9235">
                  <c:v>0.92359235923592364</c:v>
                </c:pt>
                <c:pt idx="9236">
                  <c:v>0.92369236923692377</c:v>
                </c:pt>
                <c:pt idx="9237">
                  <c:v>0.92379237923792379</c:v>
                </c:pt>
                <c:pt idx="9238">
                  <c:v>0.92389238923892392</c:v>
                </c:pt>
                <c:pt idx="9239">
                  <c:v>0.92399239923992404</c:v>
                </c:pt>
                <c:pt idx="9240">
                  <c:v>0.92409240924092417</c:v>
                </c:pt>
                <c:pt idx="9241">
                  <c:v>0.92419241924192419</c:v>
                </c:pt>
                <c:pt idx="9242">
                  <c:v>0.92429242924292432</c:v>
                </c:pt>
                <c:pt idx="9243">
                  <c:v>0.92439243924392445</c:v>
                </c:pt>
                <c:pt idx="9244">
                  <c:v>0.92449244924492457</c:v>
                </c:pt>
                <c:pt idx="9245">
                  <c:v>0.92459245924592459</c:v>
                </c:pt>
                <c:pt idx="9246">
                  <c:v>0.92469246924692472</c:v>
                </c:pt>
                <c:pt idx="9247">
                  <c:v>0.92479247924792485</c:v>
                </c:pt>
                <c:pt idx="9248">
                  <c:v>0.92489248924892498</c:v>
                </c:pt>
                <c:pt idx="9249">
                  <c:v>0.92499249924992499</c:v>
                </c:pt>
                <c:pt idx="9250">
                  <c:v>0.92509250925092512</c:v>
                </c:pt>
                <c:pt idx="9251">
                  <c:v>0.92519251925192525</c:v>
                </c:pt>
                <c:pt idx="9252">
                  <c:v>0.92529252925292538</c:v>
                </c:pt>
                <c:pt idx="9253">
                  <c:v>0.92539253925392539</c:v>
                </c:pt>
                <c:pt idx="9254">
                  <c:v>0.92549254925492552</c:v>
                </c:pt>
                <c:pt idx="9255">
                  <c:v>0.92559255925592565</c:v>
                </c:pt>
                <c:pt idx="9256">
                  <c:v>0.92569256925692567</c:v>
                </c:pt>
                <c:pt idx="9257">
                  <c:v>0.9257925792579258</c:v>
                </c:pt>
                <c:pt idx="9258">
                  <c:v>0.92589258925892592</c:v>
                </c:pt>
                <c:pt idx="9259">
                  <c:v>0.92599259925992605</c:v>
                </c:pt>
                <c:pt idx="9260">
                  <c:v>0.92609260926092607</c:v>
                </c:pt>
                <c:pt idx="9261">
                  <c:v>0.9261926192619262</c:v>
                </c:pt>
                <c:pt idx="9262">
                  <c:v>0.92629262926292633</c:v>
                </c:pt>
                <c:pt idx="9263">
                  <c:v>0.92639263926392645</c:v>
                </c:pt>
                <c:pt idx="9264">
                  <c:v>0.92649264926492647</c:v>
                </c:pt>
                <c:pt idx="9265">
                  <c:v>0.9265926592659266</c:v>
                </c:pt>
                <c:pt idx="9266">
                  <c:v>0.92669266926692673</c:v>
                </c:pt>
                <c:pt idx="9267">
                  <c:v>0.92679267926792686</c:v>
                </c:pt>
                <c:pt idx="9268">
                  <c:v>0.92689268926892687</c:v>
                </c:pt>
                <c:pt idx="9269">
                  <c:v>0.926992699269927</c:v>
                </c:pt>
                <c:pt idx="9270">
                  <c:v>0.92709270927092713</c:v>
                </c:pt>
                <c:pt idx="9271">
                  <c:v>0.92719271927192726</c:v>
                </c:pt>
                <c:pt idx="9272">
                  <c:v>0.92729272927292727</c:v>
                </c:pt>
                <c:pt idx="9273">
                  <c:v>0.9273927392739274</c:v>
                </c:pt>
                <c:pt idx="9274">
                  <c:v>0.92749274927492753</c:v>
                </c:pt>
                <c:pt idx="9275">
                  <c:v>0.92759275927592766</c:v>
                </c:pt>
                <c:pt idx="9276">
                  <c:v>0.92769276927692768</c:v>
                </c:pt>
                <c:pt idx="9277">
                  <c:v>0.9277927792779278</c:v>
                </c:pt>
                <c:pt idx="9278">
                  <c:v>0.92789278927892793</c:v>
                </c:pt>
                <c:pt idx="9279">
                  <c:v>0.92799279927992806</c:v>
                </c:pt>
                <c:pt idx="9280">
                  <c:v>0.92809280928092808</c:v>
                </c:pt>
                <c:pt idx="9281">
                  <c:v>0.92819281928192821</c:v>
                </c:pt>
                <c:pt idx="9282">
                  <c:v>0.92829282928292833</c:v>
                </c:pt>
                <c:pt idx="9283">
                  <c:v>0.92839283928392846</c:v>
                </c:pt>
                <c:pt idx="9284">
                  <c:v>0.92849284928492848</c:v>
                </c:pt>
                <c:pt idx="9285">
                  <c:v>0.92859285928592861</c:v>
                </c:pt>
                <c:pt idx="9286">
                  <c:v>0.92869286928692873</c:v>
                </c:pt>
                <c:pt idx="9287">
                  <c:v>0.92879287928792886</c:v>
                </c:pt>
                <c:pt idx="9288">
                  <c:v>0.92889288928892888</c:v>
                </c:pt>
                <c:pt idx="9289">
                  <c:v>0.92899289928992901</c:v>
                </c:pt>
                <c:pt idx="9290">
                  <c:v>0.92909290929092914</c:v>
                </c:pt>
                <c:pt idx="9291">
                  <c:v>0.92919291929192926</c:v>
                </c:pt>
                <c:pt idx="9292">
                  <c:v>0.92929292929292928</c:v>
                </c:pt>
                <c:pt idx="9293">
                  <c:v>0.92939293929392941</c:v>
                </c:pt>
                <c:pt idx="9294">
                  <c:v>0.92949294929492954</c:v>
                </c:pt>
                <c:pt idx="9295">
                  <c:v>0.92959295929592967</c:v>
                </c:pt>
                <c:pt idx="9296">
                  <c:v>0.92969296929692968</c:v>
                </c:pt>
                <c:pt idx="9297">
                  <c:v>0.92979297929792981</c:v>
                </c:pt>
                <c:pt idx="9298">
                  <c:v>0.92989298929892994</c:v>
                </c:pt>
                <c:pt idx="9299">
                  <c:v>0.92999299929993007</c:v>
                </c:pt>
                <c:pt idx="9300">
                  <c:v>0.93009300930093008</c:v>
                </c:pt>
                <c:pt idx="9301">
                  <c:v>0.93019301930193021</c:v>
                </c:pt>
                <c:pt idx="9302">
                  <c:v>0.93029302930293034</c:v>
                </c:pt>
                <c:pt idx="9303">
                  <c:v>0.93039303930393047</c:v>
                </c:pt>
                <c:pt idx="9304">
                  <c:v>0.93049304930493049</c:v>
                </c:pt>
                <c:pt idx="9305">
                  <c:v>0.93059305930593061</c:v>
                </c:pt>
                <c:pt idx="9306">
                  <c:v>0.93069306930693074</c:v>
                </c:pt>
                <c:pt idx="9307">
                  <c:v>0.93079307930793087</c:v>
                </c:pt>
                <c:pt idx="9308">
                  <c:v>0.93089308930893089</c:v>
                </c:pt>
                <c:pt idx="9309">
                  <c:v>0.93099309930993102</c:v>
                </c:pt>
                <c:pt idx="9310">
                  <c:v>0.93109310931093114</c:v>
                </c:pt>
                <c:pt idx="9311">
                  <c:v>0.93119311931193127</c:v>
                </c:pt>
                <c:pt idx="9312">
                  <c:v>0.93129312931293129</c:v>
                </c:pt>
                <c:pt idx="9313">
                  <c:v>0.93139313931393142</c:v>
                </c:pt>
                <c:pt idx="9314">
                  <c:v>0.93149314931493155</c:v>
                </c:pt>
                <c:pt idx="9315">
                  <c:v>0.93159315931593167</c:v>
                </c:pt>
                <c:pt idx="9316">
                  <c:v>0.93169316931693169</c:v>
                </c:pt>
                <c:pt idx="9317">
                  <c:v>0.93179317931793182</c:v>
                </c:pt>
                <c:pt idx="9318">
                  <c:v>0.93189318931893195</c:v>
                </c:pt>
                <c:pt idx="9319">
                  <c:v>0.93199319931993208</c:v>
                </c:pt>
                <c:pt idx="9320">
                  <c:v>0.93209320932093209</c:v>
                </c:pt>
                <c:pt idx="9321">
                  <c:v>0.93219321932193222</c:v>
                </c:pt>
                <c:pt idx="9322">
                  <c:v>0.93229322932293235</c:v>
                </c:pt>
                <c:pt idx="9323">
                  <c:v>0.93239323932393248</c:v>
                </c:pt>
                <c:pt idx="9324">
                  <c:v>0.93249324932493249</c:v>
                </c:pt>
                <c:pt idx="9325">
                  <c:v>0.93259325932593262</c:v>
                </c:pt>
                <c:pt idx="9326">
                  <c:v>0.93269326932693275</c:v>
                </c:pt>
                <c:pt idx="9327">
                  <c:v>0.93279327932793288</c:v>
                </c:pt>
                <c:pt idx="9328">
                  <c:v>0.9328932893289329</c:v>
                </c:pt>
                <c:pt idx="9329">
                  <c:v>0.93299329932993302</c:v>
                </c:pt>
                <c:pt idx="9330">
                  <c:v>0.93309330933093315</c:v>
                </c:pt>
                <c:pt idx="9331">
                  <c:v>0.93319331933193317</c:v>
                </c:pt>
                <c:pt idx="9332">
                  <c:v>0.9332933293329333</c:v>
                </c:pt>
                <c:pt idx="9333">
                  <c:v>0.93339333933393343</c:v>
                </c:pt>
                <c:pt idx="9334">
                  <c:v>0.93349334933493355</c:v>
                </c:pt>
                <c:pt idx="9335">
                  <c:v>0.93359335933593357</c:v>
                </c:pt>
                <c:pt idx="9336">
                  <c:v>0.9336933693369337</c:v>
                </c:pt>
                <c:pt idx="9337">
                  <c:v>0.93379337933793383</c:v>
                </c:pt>
                <c:pt idx="9338">
                  <c:v>0.93389338933893395</c:v>
                </c:pt>
                <c:pt idx="9339">
                  <c:v>0.93399339933993397</c:v>
                </c:pt>
                <c:pt idx="9340">
                  <c:v>0.9340934093409341</c:v>
                </c:pt>
                <c:pt idx="9341">
                  <c:v>0.93419341934193423</c:v>
                </c:pt>
                <c:pt idx="9342">
                  <c:v>0.93429342934293436</c:v>
                </c:pt>
                <c:pt idx="9343">
                  <c:v>0.93439343934393437</c:v>
                </c:pt>
                <c:pt idx="9344">
                  <c:v>0.9344934493449345</c:v>
                </c:pt>
                <c:pt idx="9345">
                  <c:v>0.93459345934593463</c:v>
                </c:pt>
                <c:pt idx="9346">
                  <c:v>0.93469346934693476</c:v>
                </c:pt>
                <c:pt idx="9347">
                  <c:v>0.93479347934793477</c:v>
                </c:pt>
                <c:pt idx="9348">
                  <c:v>0.9348934893489349</c:v>
                </c:pt>
                <c:pt idx="9349">
                  <c:v>0.93499349934993503</c:v>
                </c:pt>
                <c:pt idx="9350">
                  <c:v>0.93509350935093516</c:v>
                </c:pt>
                <c:pt idx="9351">
                  <c:v>0.93519351935193518</c:v>
                </c:pt>
                <c:pt idx="9352">
                  <c:v>0.9352935293529353</c:v>
                </c:pt>
                <c:pt idx="9353">
                  <c:v>0.93539353935393543</c:v>
                </c:pt>
                <c:pt idx="9354">
                  <c:v>0.93549354935493556</c:v>
                </c:pt>
                <c:pt idx="9355">
                  <c:v>0.93559355935593558</c:v>
                </c:pt>
                <c:pt idx="9356">
                  <c:v>0.93569356935693571</c:v>
                </c:pt>
                <c:pt idx="9357">
                  <c:v>0.93579357935793583</c:v>
                </c:pt>
                <c:pt idx="9358">
                  <c:v>0.93589358935893596</c:v>
                </c:pt>
                <c:pt idx="9359">
                  <c:v>0.93599359935993598</c:v>
                </c:pt>
                <c:pt idx="9360">
                  <c:v>0.93609360936093611</c:v>
                </c:pt>
                <c:pt idx="9361">
                  <c:v>0.93619361936193624</c:v>
                </c:pt>
                <c:pt idx="9362">
                  <c:v>0.93629362936293636</c:v>
                </c:pt>
                <c:pt idx="9363">
                  <c:v>0.93639363936393638</c:v>
                </c:pt>
                <c:pt idx="9364">
                  <c:v>0.93649364936493651</c:v>
                </c:pt>
                <c:pt idx="9365">
                  <c:v>0.93659365936593664</c:v>
                </c:pt>
                <c:pt idx="9366">
                  <c:v>0.93669366936693677</c:v>
                </c:pt>
                <c:pt idx="9367">
                  <c:v>0.93679367936793678</c:v>
                </c:pt>
                <c:pt idx="9368">
                  <c:v>0.93689368936893691</c:v>
                </c:pt>
                <c:pt idx="9369">
                  <c:v>0.93699369936993704</c:v>
                </c:pt>
                <c:pt idx="9370">
                  <c:v>0.93709370937093717</c:v>
                </c:pt>
                <c:pt idx="9371">
                  <c:v>0.93719371937193718</c:v>
                </c:pt>
                <c:pt idx="9372">
                  <c:v>0.93729372937293731</c:v>
                </c:pt>
                <c:pt idx="9373">
                  <c:v>0.93739373937393744</c:v>
                </c:pt>
                <c:pt idx="9374">
                  <c:v>0.93749374937493757</c:v>
                </c:pt>
                <c:pt idx="9375">
                  <c:v>0.93759375937593759</c:v>
                </c:pt>
                <c:pt idx="9376">
                  <c:v>0.93769376937693771</c:v>
                </c:pt>
                <c:pt idx="9377">
                  <c:v>0.93779377937793784</c:v>
                </c:pt>
                <c:pt idx="9378">
                  <c:v>0.93789378937893797</c:v>
                </c:pt>
                <c:pt idx="9379">
                  <c:v>0.93799379937993799</c:v>
                </c:pt>
                <c:pt idx="9380">
                  <c:v>0.93809380938093812</c:v>
                </c:pt>
                <c:pt idx="9381">
                  <c:v>0.93819381938193824</c:v>
                </c:pt>
                <c:pt idx="9382">
                  <c:v>0.93829382938293837</c:v>
                </c:pt>
                <c:pt idx="9383">
                  <c:v>0.93839383938393839</c:v>
                </c:pt>
                <c:pt idx="9384">
                  <c:v>0.93849384938493852</c:v>
                </c:pt>
                <c:pt idx="9385">
                  <c:v>0.93859385938593864</c:v>
                </c:pt>
                <c:pt idx="9386">
                  <c:v>0.93869386938693877</c:v>
                </c:pt>
                <c:pt idx="9387">
                  <c:v>0.93879387938793879</c:v>
                </c:pt>
                <c:pt idx="9388">
                  <c:v>0.93889388938893892</c:v>
                </c:pt>
                <c:pt idx="9389">
                  <c:v>0.93899389938993905</c:v>
                </c:pt>
                <c:pt idx="9390">
                  <c:v>0.93909390939093917</c:v>
                </c:pt>
                <c:pt idx="9391">
                  <c:v>0.93919391939193919</c:v>
                </c:pt>
                <c:pt idx="9392">
                  <c:v>0.93929392939293932</c:v>
                </c:pt>
                <c:pt idx="9393">
                  <c:v>0.93939393939393945</c:v>
                </c:pt>
                <c:pt idx="9394">
                  <c:v>0.93949394939493958</c:v>
                </c:pt>
                <c:pt idx="9395">
                  <c:v>0.93959395939593959</c:v>
                </c:pt>
                <c:pt idx="9396">
                  <c:v>0.93969396939693972</c:v>
                </c:pt>
                <c:pt idx="9397">
                  <c:v>0.93979397939793985</c:v>
                </c:pt>
                <c:pt idx="9398">
                  <c:v>0.93989398939893998</c:v>
                </c:pt>
                <c:pt idx="9399">
                  <c:v>0.93999399939993999</c:v>
                </c:pt>
                <c:pt idx="9400">
                  <c:v>0.94009400940094012</c:v>
                </c:pt>
                <c:pt idx="9401">
                  <c:v>0.94019401940194025</c:v>
                </c:pt>
                <c:pt idx="9402">
                  <c:v>0.94029402940294038</c:v>
                </c:pt>
                <c:pt idx="9403">
                  <c:v>0.9403940394039404</c:v>
                </c:pt>
                <c:pt idx="9404">
                  <c:v>0.94049404940494052</c:v>
                </c:pt>
                <c:pt idx="9405">
                  <c:v>0.94059405940594065</c:v>
                </c:pt>
                <c:pt idx="9406">
                  <c:v>0.94069406940694067</c:v>
                </c:pt>
                <c:pt idx="9407">
                  <c:v>0.9407940794079408</c:v>
                </c:pt>
                <c:pt idx="9408">
                  <c:v>0.94089408940894093</c:v>
                </c:pt>
                <c:pt idx="9409">
                  <c:v>0.94099409940994105</c:v>
                </c:pt>
                <c:pt idx="9410">
                  <c:v>0.94109410941094107</c:v>
                </c:pt>
                <c:pt idx="9411">
                  <c:v>0.9411941194119412</c:v>
                </c:pt>
                <c:pt idx="9412">
                  <c:v>0.94129412941294133</c:v>
                </c:pt>
                <c:pt idx="9413">
                  <c:v>0.94139413941394146</c:v>
                </c:pt>
                <c:pt idx="9414">
                  <c:v>0.94149414941494147</c:v>
                </c:pt>
                <c:pt idx="9415">
                  <c:v>0.9415941594159416</c:v>
                </c:pt>
                <c:pt idx="9416">
                  <c:v>0.94169416941694173</c:v>
                </c:pt>
                <c:pt idx="9417">
                  <c:v>0.94179417941794186</c:v>
                </c:pt>
                <c:pt idx="9418">
                  <c:v>0.94189418941894187</c:v>
                </c:pt>
                <c:pt idx="9419">
                  <c:v>0.941994199419942</c:v>
                </c:pt>
                <c:pt idx="9420">
                  <c:v>0.94209420942094213</c:v>
                </c:pt>
                <c:pt idx="9421">
                  <c:v>0.94219421942194226</c:v>
                </c:pt>
                <c:pt idx="9422">
                  <c:v>0.94229422942294228</c:v>
                </c:pt>
                <c:pt idx="9423">
                  <c:v>0.9423942394239424</c:v>
                </c:pt>
                <c:pt idx="9424">
                  <c:v>0.94249424942494253</c:v>
                </c:pt>
                <c:pt idx="9425">
                  <c:v>0.94259425942594266</c:v>
                </c:pt>
                <c:pt idx="9426">
                  <c:v>0.94269426942694268</c:v>
                </c:pt>
                <c:pt idx="9427">
                  <c:v>0.94279427942794281</c:v>
                </c:pt>
                <c:pt idx="9428">
                  <c:v>0.94289428942894293</c:v>
                </c:pt>
                <c:pt idx="9429">
                  <c:v>0.94299429942994306</c:v>
                </c:pt>
                <c:pt idx="9430">
                  <c:v>0.94309430943094308</c:v>
                </c:pt>
                <c:pt idx="9431">
                  <c:v>0.94319431943194321</c:v>
                </c:pt>
                <c:pt idx="9432">
                  <c:v>0.94329432943294333</c:v>
                </c:pt>
                <c:pt idx="9433">
                  <c:v>0.94339433943394346</c:v>
                </c:pt>
                <c:pt idx="9434">
                  <c:v>0.94349434943494348</c:v>
                </c:pt>
                <c:pt idx="9435">
                  <c:v>0.94359435943594361</c:v>
                </c:pt>
                <c:pt idx="9436">
                  <c:v>0.94369436943694374</c:v>
                </c:pt>
                <c:pt idx="9437">
                  <c:v>0.94379437943794386</c:v>
                </c:pt>
                <c:pt idx="9438">
                  <c:v>0.94389438943894388</c:v>
                </c:pt>
                <c:pt idx="9439">
                  <c:v>0.94399439943994401</c:v>
                </c:pt>
                <c:pt idx="9440">
                  <c:v>0.94409440944094414</c:v>
                </c:pt>
                <c:pt idx="9441">
                  <c:v>0.94419441944194427</c:v>
                </c:pt>
                <c:pt idx="9442">
                  <c:v>0.94429442944294428</c:v>
                </c:pt>
                <c:pt idx="9443">
                  <c:v>0.94439443944394441</c:v>
                </c:pt>
                <c:pt idx="9444">
                  <c:v>0.94449444944494454</c:v>
                </c:pt>
                <c:pt idx="9445">
                  <c:v>0.94459445944594467</c:v>
                </c:pt>
                <c:pt idx="9446">
                  <c:v>0.94469446944694468</c:v>
                </c:pt>
                <c:pt idx="9447">
                  <c:v>0.94479447944794481</c:v>
                </c:pt>
                <c:pt idx="9448">
                  <c:v>0.94489448944894494</c:v>
                </c:pt>
                <c:pt idx="9449">
                  <c:v>0.94499449944994507</c:v>
                </c:pt>
                <c:pt idx="9450">
                  <c:v>0.94509450945094509</c:v>
                </c:pt>
                <c:pt idx="9451">
                  <c:v>0.94519451945194521</c:v>
                </c:pt>
                <c:pt idx="9452">
                  <c:v>0.94529452945294534</c:v>
                </c:pt>
                <c:pt idx="9453">
                  <c:v>0.94539453945394547</c:v>
                </c:pt>
                <c:pt idx="9454">
                  <c:v>0.94549454945494549</c:v>
                </c:pt>
                <c:pt idx="9455">
                  <c:v>0.94559455945594562</c:v>
                </c:pt>
                <c:pt idx="9456">
                  <c:v>0.94569456945694574</c:v>
                </c:pt>
                <c:pt idx="9457">
                  <c:v>0.94579457945794587</c:v>
                </c:pt>
                <c:pt idx="9458">
                  <c:v>0.94589458945894589</c:v>
                </c:pt>
                <c:pt idx="9459">
                  <c:v>0.94599459945994602</c:v>
                </c:pt>
                <c:pt idx="9460">
                  <c:v>0.94609460946094615</c:v>
                </c:pt>
                <c:pt idx="9461">
                  <c:v>0.94619461946194627</c:v>
                </c:pt>
                <c:pt idx="9462">
                  <c:v>0.94629462946294629</c:v>
                </c:pt>
                <c:pt idx="9463">
                  <c:v>0.94639463946394642</c:v>
                </c:pt>
                <c:pt idx="9464">
                  <c:v>0.94649464946494655</c:v>
                </c:pt>
                <c:pt idx="9465">
                  <c:v>0.94659465946594668</c:v>
                </c:pt>
                <c:pt idx="9466">
                  <c:v>0.94669466946694669</c:v>
                </c:pt>
                <c:pt idx="9467">
                  <c:v>0.94679467946794682</c:v>
                </c:pt>
                <c:pt idx="9468">
                  <c:v>0.94689468946894695</c:v>
                </c:pt>
                <c:pt idx="9469">
                  <c:v>0.94699469946994708</c:v>
                </c:pt>
                <c:pt idx="9470">
                  <c:v>0.94709470947094709</c:v>
                </c:pt>
                <c:pt idx="9471">
                  <c:v>0.94719471947194722</c:v>
                </c:pt>
                <c:pt idx="9472">
                  <c:v>0.94729472947294735</c:v>
                </c:pt>
                <c:pt idx="9473">
                  <c:v>0.94739473947394748</c:v>
                </c:pt>
                <c:pt idx="9474">
                  <c:v>0.9474947494749475</c:v>
                </c:pt>
                <c:pt idx="9475">
                  <c:v>0.94759475947594762</c:v>
                </c:pt>
                <c:pt idx="9476">
                  <c:v>0.94769476947694775</c:v>
                </c:pt>
                <c:pt idx="9477">
                  <c:v>0.94779477947794788</c:v>
                </c:pt>
                <c:pt idx="9478">
                  <c:v>0.9478947894789479</c:v>
                </c:pt>
                <c:pt idx="9479">
                  <c:v>0.94799479947994802</c:v>
                </c:pt>
                <c:pt idx="9480">
                  <c:v>0.94809480948094815</c:v>
                </c:pt>
                <c:pt idx="9481">
                  <c:v>0.94819481948194828</c:v>
                </c:pt>
                <c:pt idx="9482">
                  <c:v>0.9482948294829483</c:v>
                </c:pt>
                <c:pt idx="9483">
                  <c:v>0.94839483948394843</c:v>
                </c:pt>
                <c:pt idx="9484">
                  <c:v>0.94849484948494855</c:v>
                </c:pt>
                <c:pt idx="9485">
                  <c:v>0.94859485948594857</c:v>
                </c:pt>
                <c:pt idx="9486">
                  <c:v>0.9486948694869487</c:v>
                </c:pt>
                <c:pt idx="9487">
                  <c:v>0.94879487948794883</c:v>
                </c:pt>
                <c:pt idx="9488">
                  <c:v>0.94889488948894896</c:v>
                </c:pt>
                <c:pt idx="9489">
                  <c:v>0.94899489948994897</c:v>
                </c:pt>
                <c:pt idx="9490">
                  <c:v>0.9490949094909491</c:v>
                </c:pt>
                <c:pt idx="9491">
                  <c:v>0.94919491949194923</c:v>
                </c:pt>
                <c:pt idx="9492">
                  <c:v>0.94929492949294936</c:v>
                </c:pt>
                <c:pt idx="9493">
                  <c:v>0.94939493949394937</c:v>
                </c:pt>
                <c:pt idx="9494">
                  <c:v>0.9494949494949495</c:v>
                </c:pt>
                <c:pt idx="9495">
                  <c:v>0.94959495949594963</c:v>
                </c:pt>
                <c:pt idx="9496">
                  <c:v>0.94969496949694976</c:v>
                </c:pt>
                <c:pt idx="9497">
                  <c:v>0.94979497949794978</c:v>
                </c:pt>
                <c:pt idx="9498">
                  <c:v>0.9498949894989499</c:v>
                </c:pt>
                <c:pt idx="9499">
                  <c:v>0.94999499949995003</c:v>
                </c:pt>
                <c:pt idx="9500">
                  <c:v>0.95009500950095016</c:v>
                </c:pt>
                <c:pt idx="9501">
                  <c:v>0.95019501950195018</c:v>
                </c:pt>
                <c:pt idx="9502">
                  <c:v>0.95029502950295031</c:v>
                </c:pt>
                <c:pt idx="9503">
                  <c:v>0.95039503950395043</c:v>
                </c:pt>
                <c:pt idx="9504">
                  <c:v>0.95049504950495056</c:v>
                </c:pt>
                <c:pt idx="9505">
                  <c:v>0.95059505950595058</c:v>
                </c:pt>
                <c:pt idx="9506">
                  <c:v>0.95069506950695071</c:v>
                </c:pt>
                <c:pt idx="9507">
                  <c:v>0.95079507950795084</c:v>
                </c:pt>
                <c:pt idx="9508">
                  <c:v>0.95089508950895096</c:v>
                </c:pt>
                <c:pt idx="9509">
                  <c:v>0.95099509950995098</c:v>
                </c:pt>
                <c:pt idx="9510">
                  <c:v>0.95109510951095111</c:v>
                </c:pt>
                <c:pt idx="9511">
                  <c:v>0.95119511951195124</c:v>
                </c:pt>
                <c:pt idx="9512">
                  <c:v>0.95129512951295137</c:v>
                </c:pt>
                <c:pt idx="9513">
                  <c:v>0.95139513951395138</c:v>
                </c:pt>
                <c:pt idx="9514">
                  <c:v>0.95149514951495151</c:v>
                </c:pt>
                <c:pt idx="9515">
                  <c:v>0.95159515951595164</c:v>
                </c:pt>
                <c:pt idx="9516">
                  <c:v>0.95169516951695177</c:v>
                </c:pt>
                <c:pt idx="9517">
                  <c:v>0.95179517951795178</c:v>
                </c:pt>
                <c:pt idx="9518">
                  <c:v>0.95189518951895191</c:v>
                </c:pt>
                <c:pt idx="9519">
                  <c:v>0.95199519951995204</c:v>
                </c:pt>
                <c:pt idx="9520">
                  <c:v>0.95209520952095217</c:v>
                </c:pt>
                <c:pt idx="9521">
                  <c:v>0.95219521952195219</c:v>
                </c:pt>
                <c:pt idx="9522">
                  <c:v>0.95229522952295231</c:v>
                </c:pt>
                <c:pt idx="9523">
                  <c:v>0.95239523952395244</c:v>
                </c:pt>
                <c:pt idx="9524">
                  <c:v>0.95249524952495257</c:v>
                </c:pt>
                <c:pt idx="9525">
                  <c:v>0.95259525952595259</c:v>
                </c:pt>
                <c:pt idx="9526">
                  <c:v>0.95269526952695271</c:v>
                </c:pt>
                <c:pt idx="9527">
                  <c:v>0.95279527952795284</c:v>
                </c:pt>
                <c:pt idx="9528">
                  <c:v>0.95289528952895297</c:v>
                </c:pt>
                <c:pt idx="9529">
                  <c:v>0.95299529952995299</c:v>
                </c:pt>
                <c:pt idx="9530">
                  <c:v>0.95309530953095312</c:v>
                </c:pt>
                <c:pt idx="9531">
                  <c:v>0.95319531953195324</c:v>
                </c:pt>
                <c:pt idx="9532">
                  <c:v>0.95329532953295337</c:v>
                </c:pt>
                <c:pt idx="9533">
                  <c:v>0.95339533953395339</c:v>
                </c:pt>
                <c:pt idx="9534">
                  <c:v>0.95349534953495352</c:v>
                </c:pt>
                <c:pt idx="9535">
                  <c:v>0.95359535953595365</c:v>
                </c:pt>
                <c:pt idx="9536">
                  <c:v>0.95369536953695377</c:v>
                </c:pt>
                <c:pt idx="9537">
                  <c:v>0.95379537953795379</c:v>
                </c:pt>
                <c:pt idx="9538">
                  <c:v>0.95389538953895392</c:v>
                </c:pt>
                <c:pt idx="9539">
                  <c:v>0.95399539953995405</c:v>
                </c:pt>
                <c:pt idx="9540">
                  <c:v>0.95409540954095418</c:v>
                </c:pt>
                <c:pt idx="9541">
                  <c:v>0.95419541954195419</c:v>
                </c:pt>
                <c:pt idx="9542">
                  <c:v>0.95429542954295432</c:v>
                </c:pt>
                <c:pt idx="9543">
                  <c:v>0.95439543954395445</c:v>
                </c:pt>
                <c:pt idx="9544">
                  <c:v>0.95449544954495458</c:v>
                </c:pt>
                <c:pt idx="9545">
                  <c:v>0.95459545954595459</c:v>
                </c:pt>
                <c:pt idx="9546">
                  <c:v>0.95469546954695472</c:v>
                </c:pt>
                <c:pt idx="9547">
                  <c:v>0.95479547954795485</c:v>
                </c:pt>
                <c:pt idx="9548">
                  <c:v>0.95489548954895498</c:v>
                </c:pt>
                <c:pt idx="9549">
                  <c:v>0.954995499549955</c:v>
                </c:pt>
                <c:pt idx="9550">
                  <c:v>0.95509550955095512</c:v>
                </c:pt>
                <c:pt idx="9551">
                  <c:v>0.95519551955195525</c:v>
                </c:pt>
                <c:pt idx="9552">
                  <c:v>0.95529552955295538</c:v>
                </c:pt>
                <c:pt idx="9553">
                  <c:v>0.9553955395539554</c:v>
                </c:pt>
                <c:pt idx="9554">
                  <c:v>0.95549554955495553</c:v>
                </c:pt>
                <c:pt idx="9555">
                  <c:v>0.95559555955595565</c:v>
                </c:pt>
                <c:pt idx="9556">
                  <c:v>0.95569556955695578</c:v>
                </c:pt>
                <c:pt idx="9557">
                  <c:v>0.9557955795579558</c:v>
                </c:pt>
                <c:pt idx="9558">
                  <c:v>0.95589558955895593</c:v>
                </c:pt>
                <c:pt idx="9559">
                  <c:v>0.95599559955995606</c:v>
                </c:pt>
                <c:pt idx="9560">
                  <c:v>0.95609560956095607</c:v>
                </c:pt>
                <c:pt idx="9561">
                  <c:v>0.9561956195619562</c:v>
                </c:pt>
                <c:pt idx="9562">
                  <c:v>0.95629562956295633</c:v>
                </c:pt>
                <c:pt idx="9563">
                  <c:v>0.95639563956395646</c:v>
                </c:pt>
                <c:pt idx="9564">
                  <c:v>0.95649564956495647</c:v>
                </c:pt>
                <c:pt idx="9565">
                  <c:v>0.9565956595659566</c:v>
                </c:pt>
                <c:pt idx="9566">
                  <c:v>0.95669566956695673</c:v>
                </c:pt>
                <c:pt idx="9567">
                  <c:v>0.95679567956795686</c:v>
                </c:pt>
                <c:pt idx="9568">
                  <c:v>0.95689568956895688</c:v>
                </c:pt>
                <c:pt idx="9569">
                  <c:v>0.956995699569957</c:v>
                </c:pt>
                <c:pt idx="9570">
                  <c:v>0.95709570957095713</c:v>
                </c:pt>
                <c:pt idx="9571">
                  <c:v>0.95719571957195726</c:v>
                </c:pt>
                <c:pt idx="9572">
                  <c:v>0.95729572957295728</c:v>
                </c:pt>
                <c:pt idx="9573">
                  <c:v>0.9573957395739574</c:v>
                </c:pt>
                <c:pt idx="9574">
                  <c:v>0.95749574957495753</c:v>
                </c:pt>
                <c:pt idx="9575">
                  <c:v>0.95759575957595766</c:v>
                </c:pt>
                <c:pt idx="9576">
                  <c:v>0.95769576957695768</c:v>
                </c:pt>
                <c:pt idx="9577">
                  <c:v>0.95779577957795781</c:v>
                </c:pt>
                <c:pt idx="9578">
                  <c:v>0.95789578957895793</c:v>
                </c:pt>
                <c:pt idx="9579">
                  <c:v>0.95799579957995806</c:v>
                </c:pt>
                <c:pt idx="9580">
                  <c:v>0.95809580958095808</c:v>
                </c:pt>
                <c:pt idx="9581">
                  <c:v>0.95819581958195821</c:v>
                </c:pt>
                <c:pt idx="9582">
                  <c:v>0.95829582958295834</c:v>
                </c:pt>
                <c:pt idx="9583">
                  <c:v>0.95839583958395846</c:v>
                </c:pt>
                <c:pt idx="9584">
                  <c:v>0.95849584958495848</c:v>
                </c:pt>
                <c:pt idx="9585">
                  <c:v>0.95859585958595861</c:v>
                </c:pt>
                <c:pt idx="9586">
                  <c:v>0.95869586958695874</c:v>
                </c:pt>
                <c:pt idx="9587">
                  <c:v>0.95879587958795887</c:v>
                </c:pt>
                <c:pt idx="9588">
                  <c:v>0.95889588958895888</c:v>
                </c:pt>
                <c:pt idx="9589">
                  <c:v>0.95899589958995901</c:v>
                </c:pt>
                <c:pt idx="9590">
                  <c:v>0.95909590959095914</c:v>
                </c:pt>
                <c:pt idx="9591">
                  <c:v>0.95919591959195927</c:v>
                </c:pt>
                <c:pt idx="9592">
                  <c:v>0.95929592959295928</c:v>
                </c:pt>
                <c:pt idx="9593">
                  <c:v>0.95939593959395941</c:v>
                </c:pt>
                <c:pt idx="9594">
                  <c:v>0.95949594959495954</c:v>
                </c:pt>
                <c:pt idx="9595">
                  <c:v>0.95959595959595967</c:v>
                </c:pt>
                <c:pt idx="9596">
                  <c:v>0.95969596959695969</c:v>
                </c:pt>
                <c:pt idx="9597">
                  <c:v>0.95979597959795981</c:v>
                </c:pt>
                <c:pt idx="9598">
                  <c:v>0.95989598959895994</c:v>
                </c:pt>
                <c:pt idx="9599">
                  <c:v>0.95999599959996007</c:v>
                </c:pt>
                <c:pt idx="9600">
                  <c:v>0.96009600960096009</c:v>
                </c:pt>
                <c:pt idx="9601">
                  <c:v>0.96019601960196022</c:v>
                </c:pt>
                <c:pt idx="9602">
                  <c:v>0.96029602960296034</c:v>
                </c:pt>
                <c:pt idx="9603">
                  <c:v>0.96039603960396047</c:v>
                </c:pt>
                <c:pt idx="9604">
                  <c:v>0.96049604960496049</c:v>
                </c:pt>
                <c:pt idx="9605">
                  <c:v>0.96059605960596062</c:v>
                </c:pt>
                <c:pt idx="9606">
                  <c:v>0.96069606960696075</c:v>
                </c:pt>
                <c:pt idx="9607">
                  <c:v>0.96079607960796087</c:v>
                </c:pt>
                <c:pt idx="9608">
                  <c:v>0.96089608960896089</c:v>
                </c:pt>
                <c:pt idx="9609">
                  <c:v>0.96099609960996102</c:v>
                </c:pt>
                <c:pt idx="9610">
                  <c:v>0.96109610961096115</c:v>
                </c:pt>
                <c:pt idx="9611">
                  <c:v>0.96119611961196127</c:v>
                </c:pt>
                <c:pt idx="9612">
                  <c:v>0.96129612961296129</c:v>
                </c:pt>
                <c:pt idx="9613">
                  <c:v>0.96139613961396142</c:v>
                </c:pt>
                <c:pt idx="9614">
                  <c:v>0.96149614961496155</c:v>
                </c:pt>
                <c:pt idx="9615">
                  <c:v>0.96159615961596168</c:v>
                </c:pt>
                <c:pt idx="9616">
                  <c:v>0.96169616961696169</c:v>
                </c:pt>
                <c:pt idx="9617">
                  <c:v>0.96179617961796182</c:v>
                </c:pt>
                <c:pt idx="9618">
                  <c:v>0.96189618961896195</c:v>
                </c:pt>
                <c:pt idx="9619">
                  <c:v>0.96199619961996208</c:v>
                </c:pt>
                <c:pt idx="9620">
                  <c:v>0.9620962096209621</c:v>
                </c:pt>
                <c:pt idx="9621">
                  <c:v>0.96219621962196222</c:v>
                </c:pt>
                <c:pt idx="9622">
                  <c:v>0.96229622962296235</c:v>
                </c:pt>
                <c:pt idx="9623">
                  <c:v>0.96239623962396248</c:v>
                </c:pt>
                <c:pt idx="9624">
                  <c:v>0.9624962496249625</c:v>
                </c:pt>
                <c:pt idx="9625">
                  <c:v>0.96259625962596262</c:v>
                </c:pt>
                <c:pt idx="9626">
                  <c:v>0.96269626962696275</c:v>
                </c:pt>
                <c:pt idx="9627">
                  <c:v>0.96279627962796288</c:v>
                </c:pt>
                <c:pt idx="9628">
                  <c:v>0.9628962896289629</c:v>
                </c:pt>
                <c:pt idx="9629">
                  <c:v>0.96299629962996303</c:v>
                </c:pt>
                <c:pt idx="9630">
                  <c:v>0.96309630963096315</c:v>
                </c:pt>
                <c:pt idx="9631">
                  <c:v>0.96319631963196328</c:v>
                </c:pt>
                <c:pt idx="9632">
                  <c:v>0.9632963296329633</c:v>
                </c:pt>
                <c:pt idx="9633">
                  <c:v>0.96339633963396343</c:v>
                </c:pt>
                <c:pt idx="9634">
                  <c:v>0.96349634963496356</c:v>
                </c:pt>
                <c:pt idx="9635">
                  <c:v>0.96359635963596357</c:v>
                </c:pt>
                <c:pt idx="9636">
                  <c:v>0.9636963696369637</c:v>
                </c:pt>
                <c:pt idx="9637">
                  <c:v>0.96379637963796383</c:v>
                </c:pt>
                <c:pt idx="9638">
                  <c:v>0.96389638963896396</c:v>
                </c:pt>
                <c:pt idx="9639">
                  <c:v>0.96399639963996397</c:v>
                </c:pt>
                <c:pt idx="9640">
                  <c:v>0.9640964096409641</c:v>
                </c:pt>
                <c:pt idx="9641">
                  <c:v>0.96419641964196423</c:v>
                </c:pt>
                <c:pt idx="9642">
                  <c:v>0.96429642964296436</c:v>
                </c:pt>
                <c:pt idx="9643">
                  <c:v>0.96439643964396438</c:v>
                </c:pt>
                <c:pt idx="9644">
                  <c:v>0.9644964496449645</c:v>
                </c:pt>
                <c:pt idx="9645">
                  <c:v>0.96459645964596463</c:v>
                </c:pt>
                <c:pt idx="9646">
                  <c:v>0.96469646964696476</c:v>
                </c:pt>
                <c:pt idx="9647">
                  <c:v>0.96479647964796478</c:v>
                </c:pt>
                <c:pt idx="9648">
                  <c:v>0.96489648964896491</c:v>
                </c:pt>
                <c:pt idx="9649">
                  <c:v>0.96499649964996503</c:v>
                </c:pt>
                <c:pt idx="9650">
                  <c:v>0.96509650965096516</c:v>
                </c:pt>
                <c:pt idx="9651">
                  <c:v>0.96519651965196518</c:v>
                </c:pt>
                <c:pt idx="9652">
                  <c:v>0.96529652965296531</c:v>
                </c:pt>
                <c:pt idx="9653">
                  <c:v>0.96539653965396544</c:v>
                </c:pt>
                <c:pt idx="9654">
                  <c:v>0.96549654965496556</c:v>
                </c:pt>
                <c:pt idx="9655">
                  <c:v>0.96559655965596558</c:v>
                </c:pt>
                <c:pt idx="9656">
                  <c:v>0.96569656965696571</c:v>
                </c:pt>
                <c:pt idx="9657">
                  <c:v>0.96579657965796584</c:v>
                </c:pt>
                <c:pt idx="9658">
                  <c:v>0.96589658965896596</c:v>
                </c:pt>
                <c:pt idx="9659">
                  <c:v>0.96599659965996598</c:v>
                </c:pt>
                <c:pt idx="9660">
                  <c:v>0.96609660966096611</c:v>
                </c:pt>
                <c:pt idx="9661">
                  <c:v>0.96619661966196624</c:v>
                </c:pt>
                <c:pt idx="9662">
                  <c:v>0.96629662966296637</c:v>
                </c:pt>
                <c:pt idx="9663">
                  <c:v>0.96639663966396638</c:v>
                </c:pt>
                <c:pt idx="9664">
                  <c:v>0.96649664966496651</c:v>
                </c:pt>
                <c:pt idx="9665">
                  <c:v>0.96659665966596664</c:v>
                </c:pt>
                <c:pt idx="9666">
                  <c:v>0.96669666966696677</c:v>
                </c:pt>
                <c:pt idx="9667">
                  <c:v>0.96679667966796679</c:v>
                </c:pt>
                <c:pt idx="9668">
                  <c:v>0.96689668966896691</c:v>
                </c:pt>
                <c:pt idx="9669">
                  <c:v>0.96699669966996704</c:v>
                </c:pt>
                <c:pt idx="9670">
                  <c:v>0.96709670967096717</c:v>
                </c:pt>
                <c:pt idx="9671">
                  <c:v>0.96719671967196719</c:v>
                </c:pt>
                <c:pt idx="9672">
                  <c:v>0.96729672967296731</c:v>
                </c:pt>
                <c:pt idx="9673">
                  <c:v>0.96739673967396744</c:v>
                </c:pt>
                <c:pt idx="9674">
                  <c:v>0.96749674967496757</c:v>
                </c:pt>
                <c:pt idx="9675">
                  <c:v>0.96759675967596759</c:v>
                </c:pt>
                <c:pt idx="9676">
                  <c:v>0.96769676967696772</c:v>
                </c:pt>
                <c:pt idx="9677">
                  <c:v>0.96779677967796784</c:v>
                </c:pt>
                <c:pt idx="9678">
                  <c:v>0.96789678967896797</c:v>
                </c:pt>
                <c:pt idx="9679">
                  <c:v>0.96799679967996799</c:v>
                </c:pt>
                <c:pt idx="9680">
                  <c:v>0.96809680968096812</c:v>
                </c:pt>
                <c:pt idx="9681">
                  <c:v>0.96819681968196825</c:v>
                </c:pt>
                <c:pt idx="9682">
                  <c:v>0.96829682968296837</c:v>
                </c:pt>
                <c:pt idx="9683">
                  <c:v>0.96839683968396839</c:v>
                </c:pt>
                <c:pt idx="9684">
                  <c:v>0.96849684968496852</c:v>
                </c:pt>
                <c:pt idx="9685">
                  <c:v>0.96859685968596865</c:v>
                </c:pt>
                <c:pt idx="9686">
                  <c:v>0.96869686968696878</c:v>
                </c:pt>
                <c:pt idx="9687">
                  <c:v>0.96879687968796879</c:v>
                </c:pt>
                <c:pt idx="9688">
                  <c:v>0.96889688968896892</c:v>
                </c:pt>
                <c:pt idx="9689">
                  <c:v>0.96899689968996905</c:v>
                </c:pt>
                <c:pt idx="9690">
                  <c:v>0.96909690969096918</c:v>
                </c:pt>
                <c:pt idx="9691">
                  <c:v>0.96919691969196919</c:v>
                </c:pt>
                <c:pt idx="9692">
                  <c:v>0.96929692969296932</c:v>
                </c:pt>
                <c:pt idx="9693">
                  <c:v>0.96939693969396945</c:v>
                </c:pt>
                <c:pt idx="9694">
                  <c:v>0.96949694969496958</c:v>
                </c:pt>
                <c:pt idx="9695">
                  <c:v>0.9695969596959696</c:v>
                </c:pt>
                <c:pt idx="9696">
                  <c:v>0.96969696969696972</c:v>
                </c:pt>
                <c:pt idx="9697">
                  <c:v>0.96979697969796985</c:v>
                </c:pt>
                <c:pt idx="9698">
                  <c:v>0.96989698969896998</c:v>
                </c:pt>
                <c:pt idx="9699">
                  <c:v>0.96999699969997</c:v>
                </c:pt>
                <c:pt idx="9700">
                  <c:v>0.97009700970097013</c:v>
                </c:pt>
                <c:pt idx="9701">
                  <c:v>0.97019701970197025</c:v>
                </c:pt>
                <c:pt idx="9702">
                  <c:v>0.97029702970297038</c:v>
                </c:pt>
                <c:pt idx="9703">
                  <c:v>0.9703970397039704</c:v>
                </c:pt>
                <c:pt idx="9704">
                  <c:v>0.97049704970497053</c:v>
                </c:pt>
                <c:pt idx="9705">
                  <c:v>0.97059705970597066</c:v>
                </c:pt>
                <c:pt idx="9706">
                  <c:v>0.97069706970697078</c:v>
                </c:pt>
                <c:pt idx="9707">
                  <c:v>0.9707970797079708</c:v>
                </c:pt>
                <c:pt idx="9708">
                  <c:v>0.97089708970897093</c:v>
                </c:pt>
                <c:pt idx="9709">
                  <c:v>0.97099709970997106</c:v>
                </c:pt>
                <c:pt idx="9710">
                  <c:v>0.97109710971097107</c:v>
                </c:pt>
                <c:pt idx="9711">
                  <c:v>0.9711971197119712</c:v>
                </c:pt>
                <c:pt idx="9712">
                  <c:v>0.97129712971297133</c:v>
                </c:pt>
                <c:pt idx="9713">
                  <c:v>0.97139713971397146</c:v>
                </c:pt>
                <c:pt idx="9714">
                  <c:v>0.97149714971497148</c:v>
                </c:pt>
                <c:pt idx="9715">
                  <c:v>0.9715971597159716</c:v>
                </c:pt>
                <c:pt idx="9716">
                  <c:v>0.97169716971697173</c:v>
                </c:pt>
                <c:pt idx="9717">
                  <c:v>0.97179717971797186</c:v>
                </c:pt>
                <c:pt idx="9718">
                  <c:v>0.97189718971897188</c:v>
                </c:pt>
                <c:pt idx="9719">
                  <c:v>0.971997199719972</c:v>
                </c:pt>
                <c:pt idx="9720">
                  <c:v>0.97209720972097213</c:v>
                </c:pt>
                <c:pt idx="9721">
                  <c:v>0.97219721972197226</c:v>
                </c:pt>
                <c:pt idx="9722">
                  <c:v>0.97229722972297228</c:v>
                </c:pt>
                <c:pt idx="9723">
                  <c:v>0.97239723972397241</c:v>
                </c:pt>
                <c:pt idx="9724">
                  <c:v>0.97249724972497253</c:v>
                </c:pt>
                <c:pt idx="9725">
                  <c:v>0.97259725972597266</c:v>
                </c:pt>
                <c:pt idx="9726">
                  <c:v>0.97269726972697268</c:v>
                </c:pt>
                <c:pt idx="9727">
                  <c:v>0.97279727972797281</c:v>
                </c:pt>
                <c:pt idx="9728">
                  <c:v>0.97289728972897294</c:v>
                </c:pt>
                <c:pt idx="9729">
                  <c:v>0.97299729972997306</c:v>
                </c:pt>
                <c:pt idx="9730">
                  <c:v>0.97309730973097308</c:v>
                </c:pt>
                <c:pt idx="9731">
                  <c:v>0.97319731973197321</c:v>
                </c:pt>
                <c:pt idx="9732">
                  <c:v>0.97329732973297334</c:v>
                </c:pt>
                <c:pt idx="9733">
                  <c:v>0.97339733973397347</c:v>
                </c:pt>
                <c:pt idx="9734">
                  <c:v>0.97349734973497348</c:v>
                </c:pt>
                <c:pt idx="9735">
                  <c:v>0.97359735973597361</c:v>
                </c:pt>
                <c:pt idx="9736">
                  <c:v>0.97369736973697374</c:v>
                </c:pt>
                <c:pt idx="9737">
                  <c:v>0.97379737973797387</c:v>
                </c:pt>
                <c:pt idx="9738">
                  <c:v>0.97389738973897388</c:v>
                </c:pt>
                <c:pt idx="9739">
                  <c:v>0.97399739973997401</c:v>
                </c:pt>
                <c:pt idx="9740">
                  <c:v>0.97409740974097414</c:v>
                </c:pt>
                <c:pt idx="9741">
                  <c:v>0.97419741974197427</c:v>
                </c:pt>
                <c:pt idx="9742">
                  <c:v>0.97429742974297429</c:v>
                </c:pt>
                <c:pt idx="9743">
                  <c:v>0.97439743974397441</c:v>
                </c:pt>
                <c:pt idx="9744">
                  <c:v>0.97449744974497454</c:v>
                </c:pt>
                <c:pt idx="9745">
                  <c:v>0.97459745974597467</c:v>
                </c:pt>
                <c:pt idx="9746">
                  <c:v>0.97469746974697469</c:v>
                </c:pt>
                <c:pt idx="9747">
                  <c:v>0.97479747974797482</c:v>
                </c:pt>
                <c:pt idx="9748">
                  <c:v>0.97489748974897494</c:v>
                </c:pt>
                <c:pt idx="9749">
                  <c:v>0.97499749974997507</c:v>
                </c:pt>
                <c:pt idx="9750">
                  <c:v>0.97509750975097509</c:v>
                </c:pt>
                <c:pt idx="9751">
                  <c:v>0.97519751975197522</c:v>
                </c:pt>
                <c:pt idx="9752">
                  <c:v>0.97529752975297535</c:v>
                </c:pt>
                <c:pt idx="9753">
                  <c:v>0.97539753975397547</c:v>
                </c:pt>
                <c:pt idx="9754">
                  <c:v>0.97549754975497549</c:v>
                </c:pt>
                <c:pt idx="9755">
                  <c:v>0.97559755975597562</c:v>
                </c:pt>
                <c:pt idx="9756">
                  <c:v>0.97569756975697575</c:v>
                </c:pt>
                <c:pt idx="9757">
                  <c:v>0.97579757975797587</c:v>
                </c:pt>
                <c:pt idx="9758">
                  <c:v>0.97589758975897589</c:v>
                </c:pt>
                <c:pt idx="9759">
                  <c:v>0.97599759975997602</c:v>
                </c:pt>
                <c:pt idx="9760">
                  <c:v>0.97609760976097615</c:v>
                </c:pt>
                <c:pt idx="9761">
                  <c:v>0.97619761976197628</c:v>
                </c:pt>
                <c:pt idx="9762">
                  <c:v>0.97629762976297629</c:v>
                </c:pt>
                <c:pt idx="9763">
                  <c:v>0.97639763976397642</c:v>
                </c:pt>
                <c:pt idx="9764">
                  <c:v>0.97649764976497655</c:v>
                </c:pt>
                <c:pt idx="9765">
                  <c:v>0.97659765976597668</c:v>
                </c:pt>
                <c:pt idx="9766">
                  <c:v>0.97669766976697669</c:v>
                </c:pt>
                <c:pt idx="9767">
                  <c:v>0.97679767976797682</c:v>
                </c:pt>
                <c:pt idx="9768">
                  <c:v>0.97689768976897695</c:v>
                </c:pt>
                <c:pt idx="9769">
                  <c:v>0.97699769976997708</c:v>
                </c:pt>
                <c:pt idx="9770">
                  <c:v>0.9770977097709771</c:v>
                </c:pt>
                <c:pt idx="9771">
                  <c:v>0.97719771977197722</c:v>
                </c:pt>
                <c:pt idx="9772">
                  <c:v>0.97729772977297735</c:v>
                </c:pt>
                <c:pt idx="9773">
                  <c:v>0.97739773977397748</c:v>
                </c:pt>
                <c:pt idx="9774">
                  <c:v>0.9774977497749775</c:v>
                </c:pt>
                <c:pt idx="9775">
                  <c:v>0.97759775977597763</c:v>
                </c:pt>
                <c:pt idx="9776">
                  <c:v>0.97769776977697775</c:v>
                </c:pt>
                <c:pt idx="9777">
                  <c:v>0.97779777977797788</c:v>
                </c:pt>
                <c:pt idx="9778">
                  <c:v>0.9778977897789779</c:v>
                </c:pt>
                <c:pt idx="9779">
                  <c:v>0.97799779977997803</c:v>
                </c:pt>
                <c:pt idx="9780">
                  <c:v>0.97809780978097816</c:v>
                </c:pt>
                <c:pt idx="9781">
                  <c:v>0.97819781978197828</c:v>
                </c:pt>
                <c:pt idx="9782">
                  <c:v>0.9782978297829783</c:v>
                </c:pt>
                <c:pt idx="9783">
                  <c:v>0.97839783978397843</c:v>
                </c:pt>
                <c:pt idx="9784">
                  <c:v>0.97849784978497856</c:v>
                </c:pt>
                <c:pt idx="9785">
                  <c:v>0.97859785978597857</c:v>
                </c:pt>
                <c:pt idx="9786">
                  <c:v>0.9786978697869787</c:v>
                </c:pt>
                <c:pt idx="9787">
                  <c:v>0.97879787978797883</c:v>
                </c:pt>
                <c:pt idx="9788">
                  <c:v>0.97889788978897896</c:v>
                </c:pt>
                <c:pt idx="9789">
                  <c:v>0.97899789978997898</c:v>
                </c:pt>
                <c:pt idx="9790">
                  <c:v>0.9790979097909791</c:v>
                </c:pt>
                <c:pt idx="9791">
                  <c:v>0.97919791979197923</c:v>
                </c:pt>
                <c:pt idx="9792">
                  <c:v>0.97929792979297936</c:v>
                </c:pt>
                <c:pt idx="9793">
                  <c:v>0.97939793979397938</c:v>
                </c:pt>
                <c:pt idx="9794">
                  <c:v>0.97949794979497951</c:v>
                </c:pt>
                <c:pt idx="9795">
                  <c:v>0.97959795979597963</c:v>
                </c:pt>
                <c:pt idx="9796">
                  <c:v>0.97969796979697976</c:v>
                </c:pt>
                <c:pt idx="9797">
                  <c:v>0.97979797979797978</c:v>
                </c:pt>
                <c:pt idx="9798">
                  <c:v>0.97989798979897991</c:v>
                </c:pt>
                <c:pt idx="9799">
                  <c:v>0.97999799979998004</c:v>
                </c:pt>
                <c:pt idx="9800">
                  <c:v>0.98009800980098016</c:v>
                </c:pt>
                <c:pt idx="9801">
                  <c:v>0.98019801980198018</c:v>
                </c:pt>
                <c:pt idx="9802">
                  <c:v>0.98029802980298031</c:v>
                </c:pt>
                <c:pt idx="9803">
                  <c:v>0.98039803980398044</c:v>
                </c:pt>
                <c:pt idx="9804">
                  <c:v>0.98049804980498056</c:v>
                </c:pt>
                <c:pt idx="9805">
                  <c:v>0.98059805980598058</c:v>
                </c:pt>
                <c:pt idx="9806">
                  <c:v>0.98069806980698071</c:v>
                </c:pt>
                <c:pt idx="9807">
                  <c:v>0.98079807980798084</c:v>
                </c:pt>
                <c:pt idx="9808">
                  <c:v>0.98089808980898097</c:v>
                </c:pt>
                <c:pt idx="9809">
                  <c:v>0.98099809980998098</c:v>
                </c:pt>
                <c:pt idx="9810">
                  <c:v>0.98109810981098111</c:v>
                </c:pt>
                <c:pt idx="9811">
                  <c:v>0.98119811981198124</c:v>
                </c:pt>
                <c:pt idx="9812">
                  <c:v>0.98129812981298137</c:v>
                </c:pt>
                <c:pt idx="9813">
                  <c:v>0.98139813981398138</c:v>
                </c:pt>
                <c:pt idx="9814">
                  <c:v>0.98149814981498151</c:v>
                </c:pt>
                <c:pt idx="9815">
                  <c:v>0.98159815981598164</c:v>
                </c:pt>
                <c:pt idx="9816">
                  <c:v>0.98169816981698177</c:v>
                </c:pt>
                <c:pt idx="9817">
                  <c:v>0.98179817981798179</c:v>
                </c:pt>
                <c:pt idx="9818">
                  <c:v>0.98189818981898191</c:v>
                </c:pt>
                <c:pt idx="9819">
                  <c:v>0.98199819981998204</c:v>
                </c:pt>
                <c:pt idx="9820">
                  <c:v>0.98209820982098217</c:v>
                </c:pt>
                <c:pt idx="9821">
                  <c:v>0.98219821982198219</c:v>
                </c:pt>
                <c:pt idx="9822">
                  <c:v>0.98229822982298232</c:v>
                </c:pt>
                <c:pt idx="9823">
                  <c:v>0.98239823982398244</c:v>
                </c:pt>
                <c:pt idx="9824">
                  <c:v>0.98249824982498257</c:v>
                </c:pt>
                <c:pt idx="9825">
                  <c:v>0.98259825982598259</c:v>
                </c:pt>
                <c:pt idx="9826">
                  <c:v>0.98269826982698272</c:v>
                </c:pt>
                <c:pt idx="9827">
                  <c:v>0.98279827982798285</c:v>
                </c:pt>
                <c:pt idx="9828">
                  <c:v>0.98289828982898297</c:v>
                </c:pt>
                <c:pt idx="9829">
                  <c:v>0.98299829982998299</c:v>
                </c:pt>
                <c:pt idx="9830">
                  <c:v>0.98309830983098312</c:v>
                </c:pt>
                <c:pt idx="9831">
                  <c:v>0.98319831983198325</c:v>
                </c:pt>
                <c:pt idx="9832">
                  <c:v>0.98329832983298338</c:v>
                </c:pt>
                <c:pt idx="9833">
                  <c:v>0.98339833983398339</c:v>
                </c:pt>
                <c:pt idx="9834">
                  <c:v>0.98349834983498352</c:v>
                </c:pt>
                <c:pt idx="9835">
                  <c:v>0.98359835983598365</c:v>
                </c:pt>
                <c:pt idx="9836">
                  <c:v>0.98369836983698378</c:v>
                </c:pt>
                <c:pt idx="9837">
                  <c:v>0.98379837983798379</c:v>
                </c:pt>
                <c:pt idx="9838">
                  <c:v>0.98389838983898392</c:v>
                </c:pt>
                <c:pt idx="9839">
                  <c:v>0.98399839983998405</c:v>
                </c:pt>
                <c:pt idx="9840">
                  <c:v>0.98409840984098418</c:v>
                </c:pt>
                <c:pt idx="9841">
                  <c:v>0.9841984198419842</c:v>
                </c:pt>
                <c:pt idx="9842">
                  <c:v>0.98429842984298432</c:v>
                </c:pt>
                <c:pt idx="9843">
                  <c:v>0.98439843984398445</c:v>
                </c:pt>
                <c:pt idx="9844">
                  <c:v>0.98449844984498458</c:v>
                </c:pt>
                <c:pt idx="9845">
                  <c:v>0.9845984598459846</c:v>
                </c:pt>
                <c:pt idx="9846">
                  <c:v>0.98469846984698473</c:v>
                </c:pt>
                <c:pt idx="9847">
                  <c:v>0.98479847984798485</c:v>
                </c:pt>
                <c:pt idx="9848">
                  <c:v>0.98489848984898498</c:v>
                </c:pt>
                <c:pt idx="9849">
                  <c:v>0.984998499849985</c:v>
                </c:pt>
                <c:pt idx="9850">
                  <c:v>0.98509850985098513</c:v>
                </c:pt>
                <c:pt idx="9851">
                  <c:v>0.98519851985198525</c:v>
                </c:pt>
                <c:pt idx="9852">
                  <c:v>0.98529852985298538</c:v>
                </c:pt>
                <c:pt idx="9853">
                  <c:v>0.9853985398539854</c:v>
                </c:pt>
                <c:pt idx="9854">
                  <c:v>0.98549854985498553</c:v>
                </c:pt>
                <c:pt idx="9855">
                  <c:v>0.98559855985598566</c:v>
                </c:pt>
                <c:pt idx="9856">
                  <c:v>0.98569856985698578</c:v>
                </c:pt>
                <c:pt idx="9857">
                  <c:v>0.9857985798579858</c:v>
                </c:pt>
                <c:pt idx="9858">
                  <c:v>0.98589858985898593</c:v>
                </c:pt>
                <c:pt idx="9859">
                  <c:v>0.98599859985998606</c:v>
                </c:pt>
                <c:pt idx="9860">
                  <c:v>0.98609860986098619</c:v>
                </c:pt>
                <c:pt idx="9861">
                  <c:v>0.9861986198619862</c:v>
                </c:pt>
                <c:pt idx="9862">
                  <c:v>0.98629862986298633</c:v>
                </c:pt>
                <c:pt idx="9863">
                  <c:v>0.98639863986398646</c:v>
                </c:pt>
                <c:pt idx="9864">
                  <c:v>0.98649864986498648</c:v>
                </c:pt>
                <c:pt idx="9865">
                  <c:v>0.9865986598659866</c:v>
                </c:pt>
                <c:pt idx="9866">
                  <c:v>0.98669866986698673</c:v>
                </c:pt>
                <c:pt idx="9867">
                  <c:v>0.98679867986798686</c:v>
                </c:pt>
                <c:pt idx="9868">
                  <c:v>0.98689868986898688</c:v>
                </c:pt>
                <c:pt idx="9869">
                  <c:v>0.98699869986998701</c:v>
                </c:pt>
                <c:pt idx="9870">
                  <c:v>0.98709870987098713</c:v>
                </c:pt>
                <c:pt idx="9871">
                  <c:v>0.98719871987198726</c:v>
                </c:pt>
                <c:pt idx="9872">
                  <c:v>0.98729872987298728</c:v>
                </c:pt>
                <c:pt idx="9873">
                  <c:v>0.98739873987398741</c:v>
                </c:pt>
                <c:pt idx="9874">
                  <c:v>0.98749874987498754</c:v>
                </c:pt>
                <c:pt idx="9875">
                  <c:v>0.98759875987598766</c:v>
                </c:pt>
                <c:pt idx="9876">
                  <c:v>0.98769876987698768</c:v>
                </c:pt>
                <c:pt idx="9877">
                  <c:v>0.98779877987798781</c:v>
                </c:pt>
                <c:pt idx="9878">
                  <c:v>0.98789878987898794</c:v>
                </c:pt>
                <c:pt idx="9879">
                  <c:v>0.98799879987998807</c:v>
                </c:pt>
                <c:pt idx="9880">
                  <c:v>0.98809880988098808</c:v>
                </c:pt>
                <c:pt idx="9881">
                  <c:v>0.98819881988198821</c:v>
                </c:pt>
                <c:pt idx="9882">
                  <c:v>0.98829882988298834</c:v>
                </c:pt>
                <c:pt idx="9883">
                  <c:v>0.98839883988398847</c:v>
                </c:pt>
                <c:pt idx="9884">
                  <c:v>0.98849884988498848</c:v>
                </c:pt>
                <c:pt idx="9885">
                  <c:v>0.98859885988598861</c:v>
                </c:pt>
                <c:pt idx="9886">
                  <c:v>0.98869886988698874</c:v>
                </c:pt>
                <c:pt idx="9887">
                  <c:v>0.98879887988798887</c:v>
                </c:pt>
                <c:pt idx="9888">
                  <c:v>0.98889888988898889</c:v>
                </c:pt>
                <c:pt idx="9889">
                  <c:v>0.98899889988998901</c:v>
                </c:pt>
                <c:pt idx="9890">
                  <c:v>0.98909890989098914</c:v>
                </c:pt>
                <c:pt idx="9891">
                  <c:v>0.98919891989198927</c:v>
                </c:pt>
                <c:pt idx="9892">
                  <c:v>0.98929892989298929</c:v>
                </c:pt>
                <c:pt idx="9893">
                  <c:v>0.98939893989398942</c:v>
                </c:pt>
                <c:pt idx="9894">
                  <c:v>0.98949894989498954</c:v>
                </c:pt>
                <c:pt idx="9895">
                  <c:v>0.98959895989598967</c:v>
                </c:pt>
                <c:pt idx="9896">
                  <c:v>0.98969896989698969</c:v>
                </c:pt>
                <c:pt idx="9897">
                  <c:v>0.98979897989798982</c:v>
                </c:pt>
                <c:pt idx="9898">
                  <c:v>0.98989898989898994</c:v>
                </c:pt>
                <c:pt idx="9899">
                  <c:v>0.98999899989999007</c:v>
                </c:pt>
                <c:pt idx="9900">
                  <c:v>0.99009900990099009</c:v>
                </c:pt>
                <c:pt idx="9901">
                  <c:v>0.99019901990199022</c:v>
                </c:pt>
                <c:pt idx="9902">
                  <c:v>0.99029902990299035</c:v>
                </c:pt>
                <c:pt idx="9903">
                  <c:v>0.99039903990399047</c:v>
                </c:pt>
                <c:pt idx="9904">
                  <c:v>0.99049904990499049</c:v>
                </c:pt>
                <c:pt idx="9905">
                  <c:v>0.99059905990599062</c:v>
                </c:pt>
                <c:pt idx="9906">
                  <c:v>0.99069906990699075</c:v>
                </c:pt>
                <c:pt idx="9907">
                  <c:v>0.99079907990799088</c:v>
                </c:pt>
                <c:pt idx="9908">
                  <c:v>0.99089908990899089</c:v>
                </c:pt>
                <c:pt idx="9909">
                  <c:v>0.99099909990999102</c:v>
                </c:pt>
                <c:pt idx="9910">
                  <c:v>0.99109910991099115</c:v>
                </c:pt>
                <c:pt idx="9911">
                  <c:v>0.99119911991199128</c:v>
                </c:pt>
                <c:pt idx="9912">
                  <c:v>0.99129912991299129</c:v>
                </c:pt>
                <c:pt idx="9913">
                  <c:v>0.99139913991399142</c:v>
                </c:pt>
                <c:pt idx="9914">
                  <c:v>0.99149914991499155</c:v>
                </c:pt>
                <c:pt idx="9915">
                  <c:v>0.99159915991599168</c:v>
                </c:pt>
                <c:pt idx="9916">
                  <c:v>0.9916991699169917</c:v>
                </c:pt>
                <c:pt idx="9917">
                  <c:v>0.99179917991799182</c:v>
                </c:pt>
                <c:pt idx="9918">
                  <c:v>0.99189918991899195</c:v>
                </c:pt>
                <c:pt idx="9919">
                  <c:v>0.99199919991999208</c:v>
                </c:pt>
                <c:pt idx="9920">
                  <c:v>0.9920992099209921</c:v>
                </c:pt>
                <c:pt idx="9921">
                  <c:v>0.99219921992199223</c:v>
                </c:pt>
                <c:pt idx="9922">
                  <c:v>0.99229922992299235</c:v>
                </c:pt>
                <c:pt idx="9923">
                  <c:v>0.99239923992399248</c:v>
                </c:pt>
                <c:pt idx="9924">
                  <c:v>0.9924992499249925</c:v>
                </c:pt>
                <c:pt idx="9925">
                  <c:v>0.99259925992599263</c:v>
                </c:pt>
                <c:pt idx="9926">
                  <c:v>0.99269926992699276</c:v>
                </c:pt>
                <c:pt idx="9927">
                  <c:v>0.99279927992799288</c:v>
                </c:pt>
                <c:pt idx="9928">
                  <c:v>0.9928992899289929</c:v>
                </c:pt>
                <c:pt idx="9929">
                  <c:v>0.99299929992999303</c:v>
                </c:pt>
                <c:pt idx="9930">
                  <c:v>0.99309930993099316</c:v>
                </c:pt>
                <c:pt idx="9931">
                  <c:v>0.99319931993199329</c:v>
                </c:pt>
                <c:pt idx="9932">
                  <c:v>0.9932993299329933</c:v>
                </c:pt>
                <c:pt idx="9933">
                  <c:v>0.99339933993399343</c:v>
                </c:pt>
                <c:pt idx="9934">
                  <c:v>0.99349934993499356</c:v>
                </c:pt>
                <c:pt idx="9935">
                  <c:v>0.99359935993599369</c:v>
                </c:pt>
                <c:pt idx="9936">
                  <c:v>0.9936993699369937</c:v>
                </c:pt>
                <c:pt idx="9937">
                  <c:v>0.99379937993799383</c:v>
                </c:pt>
                <c:pt idx="9938">
                  <c:v>0.99389938993899396</c:v>
                </c:pt>
                <c:pt idx="9939">
                  <c:v>0.99399939993999398</c:v>
                </c:pt>
                <c:pt idx="9940">
                  <c:v>0.99409940994099411</c:v>
                </c:pt>
                <c:pt idx="9941">
                  <c:v>0.99419941994199423</c:v>
                </c:pt>
                <c:pt idx="9942">
                  <c:v>0.99429942994299436</c:v>
                </c:pt>
                <c:pt idx="9943">
                  <c:v>0.99439943994399438</c:v>
                </c:pt>
                <c:pt idx="9944">
                  <c:v>0.99449944994499451</c:v>
                </c:pt>
                <c:pt idx="9945">
                  <c:v>0.99459945994599464</c:v>
                </c:pt>
                <c:pt idx="9946">
                  <c:v>0.99469946994699476</c:v>
                </c:pt>
                <c:pt idx="9947">
                  <c:v>0.99479947994799478</c:v>
                </c:pt>
                <c:pt idx="9948">
                  <c:v>0.99489948994899491</c:v>
                </c:pt>
                <c:pt idx="9949">
                  <c:v>0.99499949994999504</c:v>
                </c:pt>
                <c:pt idx="9950">
                  <c:v>0.99509950995099516</c:v>
                </c:pt>
                <c:pt idx="9951">
                  <c:v>0.99519951995199518</c:v>
                </c:pt>
                <c:pt idx="9952">
                  <c:v>0.99529952995299531</c:v>
                </c:pt>
                <c:pt idx="9953">
                  <c:v>0.99539953995399544</c:v>
                </c:pt>
                <c:pt idx="9954">
                  <c:v>0.99549954995499557</c:v>
                </c:pt>
                <c:pt idx="9955">
                  <c:v>0.99559955995599558</c:v>
                </c:pt>
                <c:pt idx="9956">
                  <c:v>0.99569956995699571</c:v>
                </c:pt>
                <c:pt idx="9957">
                  <c:v>0.99579957995799584</c:v>
                </c:pt>
                <c:pt idx="9958">
                  <c:v>0.99589958995899597</c:v>
                </c:pt>
                <c:pt idx="9959">
                  <c:v>0.99599959995999598</c:v>
                </c:pt>
                <c:pt idx="9960">
                  <c:v>0.99609960996099611</c:v>
                </c:pt>
                <c:pt idx="9961">
                  <c:v>0.99619961996199624</c:v>
                </c:pt>
                <c:pt idx="9962">
                  <c:v>0.99629962996299637</c:v>
                </c:pt>
                <c:pt idx="9963">
                  <c:v>0.99639963996399639</c:v>
                </c:pt>
                <c:pt idx="9964">
                  <c:v>0.99649964996499651</c:v>
                </c:pt>
                <c:pt idx="9965">
                  <c:v>0.99659965996599664</c:v>
                </c:pt>
                <c:pt idx="9966">
                  <c:v>0.99669966996699677</c:v>
                </c:pt>
                <c:pt idx="9967">
                  <c:v>0.99679967996799679</c:v>
                </c:pt>
                <c:pt idx="9968">
                  <c:v>0.99689968996899692</c:v>
                </c:pt>
                <c:pt idx="9969">
                  <c:v>0.99699969996999704</c:v>
                </c:pt>
                <c:pt idx="9970">
                  <c:v>0.99709970997099717</c:v>
                </c:pt>
                <c:pt idx="9971">
                  <c:v>0.99719971997199719</c:v>
                </c:pt>
                <c:pt idx="9972">
                  <c:v>0.99729972997299732</c:v>
                </c:pt>
                <c:pt idx="9973">
                  <c:v>0.99739973997399745</c:v>
                </c:pt>
                <c:pt idx="9974">
                  <c:v>0.99749974997499757</c:v>
                </c:pt>
                <c:pt idx="9975">
                  <c:v>0.99759975997599759</c:v>
                </c:pt>
                <c:pt idx="9976">
                  <c:v>0.99769976997699772</c:v>
                </c:pt>
                <c:pt idx="9977">
                  <c:v>0.99779977997799785</c:v>
                </c:pt>
                <c:pt idx="9978">
                  <c:v>0.99789978997899798</c:v>
                </c:pt>
                <c:pt idx="9979">
                  <c:v>0.99799979997999799</c:v>
                </c:pt>
                <c:pt idx="9980">
                  <c:v>0.99809980998099812</c:v>
                </c:pt>
                <c:pt idx="9981">
                  <c:v>0.99819981998199825</c:v>
                </c:pt>
                <c:pt idx="9982">
                  <c:v>0.99829982998299838</c:v>
                </c:pt>
                <c:pt idx="9983">
                  <c:v>0.99839983998399839</c:v>
                </c:pt>
                <c:pt idx="9984">
                  <c:v>0.99849984998499852</c:v>
                </c:pt>
                <c:pt idx="9985">
                  <c:v>0.99859985998599865</c:v>
                </c:pt>
                <c:pt idx="9986">
                  <c:v>0.99869986998699878</c:v>
                </c:pt>
                <c:pt idx="9987">
                  <c:v>0.9987998799879988</c:v>
                </c:pt>
                <c:pt idx="9988">
                  <c:v>0.99889988998899892</c:v>
                </c:pt>
                <c:pt idx="9989">
                  <c:v>0.99899989998999905</c:v>
                </c:pt>
                <c:pt idx="9990">
                  <c:v>0.99909990999099918</c:v>
                </c:pt>
                <c:pt idx="9991">
                  <c:v>0.9991999199919992</c:v>
                </c:pt>
                <c:pt idx="9992">
                  <c:v>0.99929992999299933</c:v>
                </c:pt>
                <c:pt idx="9993">
                  <c:v>0.99939993999399945</c:v>
                </c:pt>
                <c:pt idx="9994">
                  <c:v>0.99949994999499958</c:v>
                </c:pt>
                <c:pt idx="9995">
                  <c:v>0.9995999599959996</c:v>
                </c:pt>
                <c:pt idx="9996">
                  <c:v>0.99969996999699973</c:v>
                </c:pt>
                <c:pt idx="9997">
                  <c:v>0.99979997999799985</c:v>
                </c:pt>
                <c:pt idx="9998">
                  <c:v>0.99989998999899998</c:v>
                </c:pt>
                <c:pt idx="9999">
                  <c:v>1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6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</c:v>
                </c:pt>
                <c:pt idx="11872">
                  <c:v>0</c:v>
                </c:pt>
                <c:pt idx="11873">
                  <c:v>0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0</c:v>
                </c:pt>
                <c:pt idx="11879">
                  <c:v>0</c:v>
                </c:pt>
                <c:pt idx="11880">
                  <c:v>0</c:v>
                </c:pt>
                <c:pt idx="11881">
                  <c:v>0</c:v>
                </c:pt>
                <c:pt idx="11882">
                  <c:v>0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</c:v>
                </c:pt>
                <c:pt idx="11892">
                  <c:v>0</c:v>
                </c:pt>
                <c:pt idx="11893">
                  <c:v>0</c:v>
                </c:pt>
                <c:pt idx="11894">
                  <c:v>0</c:v>
                </c:pt>
                <c:pt idx="11895">
                  <c:v>0</c:v>
                </c:pt>
                <c:pt idx="11896">
                  <c:v>0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0</c:v>
                </c:pt>
                <c:pt idx="11902">
                  <c:v>0</c:v>
                </c:pt>
                <c:pt idx="11903">
                  <c:v>0</c:v>
                </c:pt>
                <c:pt idx="11904">
                  <c:v>0</c:v>
                </c:pt>
                <c:pt idx="11905">
                  <c:v>0</c:v>
                </c:pt>
                <c:pt idx="11906">
                  <c:v>0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0</c:v>
                </c:pt>
                <c:pt idx="11914">
                  <c:v>0</c:v>
                </c:pt>
                <c:pt idx="11915">
                  <c:v>0</c:v>
                </c:pt>
                <c:pt idx="11916">
                  <c:v>0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0</c:v>
                </c:pt>
                <c:pt idx="11921">
                  <c:v>0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0</c:v>
                </c:pt>
                <c:pt idx="11928">
                  <c:v>0</c:v>
                </c:pt>
                <c:pt idx="11929">
                  <c:v>0</c:v>
                </c:pt>
                <c:pt idx="11930">
                  <c:v>0</c:v>
                </c:pt>
                <c:pt idx="11931">
                  <c:v>0</c:v>
                </c:pt>
                <c:pt idx="11932">
                  <c:v>0</c:v>
                </c:pt>
                <c:pt idx="11933">
                  <c:v>0</c:v>
                </c:pt>
                <c:pt idx="11934">
                  <c:v>0</c:v>
                </c:pt>
                <c:pt idx="11935">
                  <c:v>0</c:v>
                </c:pt>
                <c:pt idx="11936">
                  <c:v>0</c:v>
                </c:pt>
                <c:pt idx="11937">
                  <c:v>0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0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0</c:v>
                </c:pt>
                <c:pt idx="11947">
                  <c:v>0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0</c:v>
                </c:pt>
                <c:pt idx="11952">
                  <c:v>0</c:v>
                </c:pt>
                <c:pt idx="11953">
                  <c:v>0</c:v>
                </c:pt>
                <c:pt idx="11954">
                  <c:v>0</c:v>
                </c:pt>
                <c:pt idx="11955">
                  <c:v>0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0</c:v>
                </c:pt>
                <c:pt idx="11960">
                  <c:v>0</c:v>
                </c:pt>
                <c:pt idx="11961">
                  <c:v>0</c:v>
                </c:pt>
                <c:pt idx="11962">
                  <c:v>0</c:v>
                </c:pt>
                <c:pt idx="11963">
                  <c:v>0</c:v>
                </c:pt>
                <c:pt idx="11964">
                  <c:v>0</c:v>
                </c:pt>
                <c:pt idx="11965">
                  <c:v>0</c:v>
                </c:pt>
                <c:pt idx="11966">
                  <c:v>0</c:v>
                </c:pt>
                <c:pt idx="11967">
                  <c:v>0</c:v>
                </c:pt>
                <c:pt idx="11968">
                  <c:v>0</c:v>
                </c:pt>
                <c:pt idx="11969">
                  <c:v>0</c:v>
                </c:pt>
                <c:pt idx="11970">
                  <c:v>0</c:v>
                </c:pt>
                <c:pt idx="11971">
                  <c:v>0</c:v>
                </c:pt>
                <c:pt idx="11972">
                  <c:v>0</c:v>
                </c:pt>
                <c:pt idx="11973">
                  <c:v>0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0</c:v>
                </c:pt>
                <c:pt idx="11981">
                  <c:v>0</c:v>
                </c:pt>
                <c:pt idx="11982">
                  <c:v>0</c:v>
                </c:pt>
                <c:pt idx="11983">
                  <c:v>0</c:v>
                </c:pt>
                <c:pt idx="11984">
                  <c:v>0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89">
                  <c:v>0</c:v>
                </c:pt>
                <c:pt idx="11990">
                  <c:v>0</c:v>
                </c:pt>
                <c:pt idx="11991">
                  <c:v>0</c:v>
                </c:pt>
                <c:pt idx="11992">
                  <c:v>0</c:v>
                </c:pt>
                <c:pt idx="11993">
                  <c:v>0</c:v>
                </c:pt>
                <c:pt idx="11994">
                  <c:v>0</c:v>
                </c:pt>
                <c:pt idx="11995">
                  <c:v>0</c:v>
                </c:pt>
                <c:pt idx="11996">
                  <c:v>0</c:v>
                </c:pt>
                <c:pt idx="11997">
                  <c:v>0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8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0</c:v>
                </c:pt>
                <c:pt idx="12098">
                  <c:v>0</c:v>
                </c:pt>
                <c:pt idx="12099">
                  <c:v>0</c:v>
                </c:pt>
                <c:pt idx="12100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0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0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2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7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3">
                  <c:v>0</c:v>
                </c:pt>
                <c:pt idx="12324">
                  <c:v>0</c:v>
                </c:pt>
                <c:pt idx="12325">
                  <c:v>0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0</c:v>
                </c:pt>
                <c:pt idx="12331">
                  <c:v>0</c:v>
                </c:pt>
                <c:pt idx="12332">
                  <c:v>0</c:v>
                </c:pt>
                <c:pt idx="12333">
                  <c:v>0</c:v>
                </c:pt>
                <c:pt idx="12334">
                  <c:v>0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48">
                  <c:v>0</c:v>
                </c:pt>
                <c:pt idx="12349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4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0</c:v>
                </c:pt>
                <c:pt idx="12362">
                  <c:v>0</c:v>
                </c:pt>
                <c:pt idx="12363">
                  <c:v>0</c:v>
                </c:pt>
                <c:pt idx="12364">
                  <c:v>0</c:v>
                </c:pt>
                <c:pt idx="12365">
                  <c:v>0</c:v>
                </c:pt>
                <c:pt idx="12366">
                  <c:v>0</c:v>
                </c:pt>
                <c:pt idx="12367">
                  <c:v>0</c:v>
                </c:pt>
                <c:pt idx="12368">
                  <c:v>0</c:v>
                </c:pt>
                <c:pt idx="12369">
                  <c:v>0</c:v>
                </c:pt>
                <c:pt idx="12370">
                  <c:v>0</c:v>
                </c:pt>
                <c:pt idx="12371">
                  <c:v>0</c:v>
                </c:pt>
                <c:pt idx="12372">
                  <c:v>0</c:v>
                </c:pt>
                <c:pt idx="12373">
                  <c:v>0</c:v>
                </c:pt>
                <c:pt idx="12374">
                  <c:v>0</c:v>
                </c:pt>
                <c:pt idx="12375">
                  <c:v>0</c:v>
                </c:pt>
                <c:pt idx="12376">
                  <c:v>0</c:v>
                </c:pt>
                <c:pt idx="12377">
                  <c:v>0</c:v>
                </c:pt>
                <c:pt idx="12378">
                  <c:v>0</c:v>
                </c:pt>
                <c:pt idx="12379">
                  <c:v>0</c:v>
                </c:pt>
                <c:pt idx="12380">
                  <c:v>0</c:v>
                </c:pt>
                <c:pt idx="12381">
                  <c:v>0</c:v>
                </c:pt>
                <c:pt idx="12382">
                  <c:v>0</c:v>
                </c:pt>
                <c:pt idx="12383">
                  <c:v>0</c:v>
                </c:pt>
                <c:pt idx="12384">
                  <c:v>0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0</c:v>
                </c:pt>
                <c:pt idx="12389">
                  <c:v>0</c:v>
                </c:pt>
                <c:pt idx="12390">
                  <c:v>0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0</c:v>
                </c:pt>
                <c:pt idx="12395">
                  <c:v>0</c:v>
                </c:pt>
                <c:pt idx="12396">
                  <c:v>0</c:v>
                </c:pt>
                <c:pt idx="12397">
                  <c:v>0</c:v>
                </c:pt>
                <c:pt idx="12398">
                  <c:v>0</c:v>
                </c:pt>
                <c:pt idx="12399">
                  <c:v>0</c:v>
                </c:pt>
                <c:pt idx="12400">
                  <c:v>0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0</c:v>
                </c:pt>
                <c:pt idx="12406">
                  <c:v>0</c:v>
                </c:pt>
                <c:pt idx="12407">
                  <c:v>0</c:v>
                </c:pt>
                <c:pt idx="12408">
                  <c:v>0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0</c:v>
                </c:pt>
                <c:pt idx="12421">
                  <c:v>0</c:v>
                </c:pt>
                <c:pt idx="12422">
                  <c:v>0</c:v>
                </c:pt>
                <c:pt idx="12423">
                  <c:v>0</c:v>
                </c:pt>
                <c:pt idx="12424">
                  <c:v>0</c:v>
                </c:pt>
                <c:pt idx="12425">
                  <c:v>0</c:v>
                </c:pt>
                <c:pt idx="12426">
                  <c:v>0</c:v>
                </c:pt>
                <c:pt idx="12427">
                  <c:v>0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5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0</c:v>
                </c:pt>
                <c:pt idx="12758">
                  <c:v>0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0</c:v>
                </c:pt>
                <c:pt idx="12763">
                  <c:v>0</c:v>
                </c:pt>
                <c:pt idx="12764">
                  <c:v>0</c:v>
                </c:pt>
                <c:pt idx="12765">
                  <c:v>0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0</c:v>
                </c:pt>
                <c:pt idx="12771">
                  <c:v>0</c:v>
                </c:pt>
                <c:pt idx="12772">
                  <c:v>0</c:v>
                </c:pt>
                <c:pt idx="12773">
                  <c:v>0</c:v>
                </c:pt>
                <c:pt idx="12774">
                  <c:v>0</c:v>
                </c:pt>
                <c:pt idx="12775">
                  <c:v>0</c:v>
                </c:pt>
                <c:pt idx="12776">
                  <c:v>0</c:v>
                </c:pt>
                <c:pt idx="12777">
                  <c:v>0</c:v>
                </c:pt>
                <c:pt idx="12778">
                  <c:v>0</c:v>
                </c:pt>
                <c:pt idx="12779">
                  <c:v>0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0</c:v>
                </c:pt>
                <c:pt idx="12787">
                  <c:v>0</c:v>
                </c:pt>
                <c:pt idx="12788">
                  <c:v>0</c:v>
                </c:pt>
                <c:pt idx="12789">
                  <c:v>0</c:v>
                </c:pt>
                <c:pt idx="12790">
                  <c:v>0</c:v>
                </c:pt>
                <c:pt idx="12791">
                  <c:v>0</c:v>
                </c:pt>
                <c:pt idx="12792">
                  <c:v>0</c:v>
                </c:pt>
                <c:pt idx="12793">
                  <c:v>0</c:v>
                </c:pt>
                <c:pt idx="12794">
                  <c:v>0</c:v>
                </c:pt>
                <c:pt idx="12795">
                  <c:v>0</c:v>
                </c:pt>
                <c:pt idx="12796">
                  <c:v>0</c:v>
                </c:pt>
                <c:pt idx="12797">
                  <c:v>0</c:v>
                </c:pt>
                <c:pt idx="12798">
                  <c:v>0</c:v>
                </c:pt>
                <c:pt idx="12799">
                  <c:v>0</c:v>
                </c:pt>
                <c:pt idx="12800">
                  <c:v>0</c:v>
                </c:pt>
                <c:pt idx="12801">
                  <c:v>0</c:v>
                </c:pt>
                <c:pt idx="12802">
                  <c:v>0</c:v>
                </c:pt>
                <c:pt idx="12803">
                  <c:v>0</c:v>
                </c:pt>
                <c:pt idx="12804">
                  <c:v>0</c:v>
                </c:pt>
                <c:pt idx="12805">
                  <c:v>0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0</c:v>
                </c:pt>
                <c:pt idx="12810">
                  <c:v>0</c:v>
                </c:pt>
                <c:pt idx="12811">
                  <c:v>0</c:v>
                </c:pt>
                <c:pt idx="12812">
                  <c:v>0</c:v>
                </c:pt>
                <c:pt idx="12813">
                  <c:v>0</c:v>
                </c:pt>
                <c:pt idx="12814">
                  <c:v>0</c:v>
                </c:pt>
                <c:pt idx="12815">
                  <c:v>0</c:v>
                </c:pt>
                <c:pt idx="12816">
                  <c:v>0</c:v>
                </c:pt>
                <c:pt idx="12817">
                  <c:v>0</c:v>
                </c:pt>
                <c:pt idx="12818">
                  <c:v>0</c:v>
                </c:pt>
                <c:pt idx="12819">
                  <c:v>0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</c:v>
                </c:pt>
                <c:pt idx="12838">
                  <c:v>0</c:v>
                </c:pt>
                <c:pt idx="12839">
                  <c:v>0</c:v>
                </c:pt>
                <c:pt idx="12840">
                  <c:v>0</c:v>
                </c:pt>
                <c:pt idx="12841">
                  <c:v>0</c:v>
                </c:pt>
                <c:pt idx="12842">
                  <c:v>0</c:v>
                </c:pt>
                <c:pt idx="12843">
                  <c:v>0</c:v>
                </c:pt>
                <c:pt idx="12844">
                  <c:v>0</c:v>
                </c:pt>
                <c:pt idx="12845">
                  <c:v>0</c:v>
                </c:pt>
                <c:pt idx="12846">
                  <c:v>0</c:v>
                </c:pt>
                <c:pt idx="12847">
                  <c:v>0</c:v>
                </c:pt>
                <c:pt idx="12848">
                  <c:v>0</c:v>
                </c:pt>
                <c:pt idx="12849">
                  <c:v>0</c:v>
                </c:pt>
                <c:pt idx="12850">
                  <c:v>0</c:v>
                </c:pt>
                <c:pt idx="12851">
                  <c:v>0</c:v>
                </c:pt>
                <c:pt idx="12852">
                  <c:v>0</c:v>
                </c:pt>
                <c:pt idx="12853">
                  <c:v>0</c:v>
                </c:pt>
                <c:pt idx="12854">
                  <c:v>0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0</c:v>
                </c:pt>
                <c:pt idx="12859">
                  <c:v>0</c:v>
                </c:pt>
                <c:pt idx="12860">
                  <c:v>0</c:v>
                </c:pt>
                <c:pt idx="12861">
                  <c:v>0</c:v>
                </c:pt>
                <c:pt idx="12862">
                  <c:v>0</c:v>
                </c:pt>
                <c:pt idx="12863">
                  <c:v>0</c:v>
                </c:pt>
                <c:pt idx="12864">
                  <c:v>0</c:v>
                </c:pt>
                <c:pt idx="12865">
                  <c:v>0</c:v>
                </c:pt>
                <c:pt idx="12866">
                  <c:v>0</c:v>
                </c:pt>
                <c:pt idx="12867">
                  <c:v>0</c:v>
                </c:pt>
                <c:pt idx="12868">
                  <c:v>0</c:v>
                </c:pt>
                <c:pt idx="12869">
                  <c:v>0</c:v>
                </c:pt>
                <c:pt idx="12870">
                  <c:v>0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0</c:v>
                </c:pt>
                <c:pt idx="12885">
                  <c:v>0</c:v>
                </c:pt>
                <c:pt idx="12886">
                  <c:v>0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0</c:v>
                </c:pt>
                <c:pt idx="12891">
                  <c:v>0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0</c:v>
                </c:pt>
                <c:pt idx="12899">
                  <c:v>0</c:v>
                </c:pt>
                <c:pt idx="12900">
                  <c:v>0</c:v>
                </c:pt>
                <c:pt idx="12901">
                  <c:v>0</c:v>
                </c:pt>
                <c:pt idx="12902">
                  <c:v>0</c:v>
                </c:pt>
                <c:pt idx="12903">
                  <c:v>0</c:v>
                </c:pt>
                <c:pt idx="12904">
                  <c:v>0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0</c:v>
                </c:pt>
                <c:pt idx="12909">
                  <c:v>0</c:v>
                </c:pt>
                <c:pt idx="12910">
                  <c:v>0</c:v>
                </c:pt>
                <c:pt idx="12911">
                  <c:v>0</c:v>
                </c:pt>
                <c:pt idx="12912">
                  <c:v>0</c:v>
                </c:pt>
                <c:pt idx="12913">
                  <c:v>0</c:v>
                </c:pt>
                <c:pt idx="12914">
                  <c:v>0</c:v>
                </c:pt>
                <c:pt idx="12915">
                  <c:v>0</c:v>
                </c:pt>
                <c:pt idx="12916">
                  <c:v>0</c:v>
                </c:pt>
                <c:pt idx="12917">
                  <c:v>0</c:v>
                </c:pt>
                <c:pt idx="12918">
                  <c:v>0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0</c:v>
                </c:pt>
                <c:pt idx="12923">
                  <c:v>0</c:v>
                </c:pt>
                <c:pt idx="12924">
                  <c:v>0</c:v>
                </c:pt>
                <c:pt idx="12925">
                  <c:v>0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0</c:v>
                </c:pt>
                <c:pt idx="12931">
                  <c:v>0</c:v>
                </c:pt>
                <c:pt idx="12932">
                  <c:v>0</c:v>
                </c:pt>
                <c:pt idx="12933">
                  <c:v>0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0</c:v>
                </c:pt>
                <c:pt idx="12938">
                  <c:v>0</c:v>
                </c:pt>
                <c:pt idx="12939">
                  <c:v>0</c:v>
                </c:pt>
                <c:pt idx="12940">
                  <c:v>0</c:v>
                </c:pt>
                <c:pt idx="12941">
                  <c:v>0</c:v>
                </c:pt>
                <c:pt idx="12942">
                  <c:v>0</c:v>
                </c:pt>
                <c:pt idx="12943">
                  <c:v>0</c:v>
                </c:pt>
                <c:pt idx="12944">
                  <c:v>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0</c:v>
                </c:pt>
                <c:pt idx="12949">
                  <c:v>0</c:v>
                </c:pt>
                <c:pt idx="12950">
                  <c:v>0</c:v>
                </c:pt>
                <c:pt idx="12951">
                  <c:v>0</c:v>
                </c:pt>
                <c:pt idx="12952">
                  <c:v>0</c:v>
                </c:pt>
                <c:pt idx="12953">
                  <c:v>0</c:v>
                </c:pt>
                <c:pt idx="12954">
                  <c:v>0</c:v>
                </c:pt>
                <c:pt idx="12955">
                  <c:v>0</c:v>
                </c:pt>
                <c:pt idx="12956">
                  <c:v>0</c:v>
                </c:pt>
                <c:pt idx="12957">
                  <c:v>0</c:v>
                </c:pt>
                <c:pt idx="12958">
                  <c:v>0</c:v>
                </c:pt>
                <c:pt idx="12959">
                  <c:v>0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</c:v>
                </c:pt>
                <c:pt idx="12967">
                  <c:v>0</c:v>
                </c:pt>
                <c:pt idx="12968">
                  <c:v>0</c:v>
                </c:pt>
                <c:pt idx="12969">
                  <c:v>0</c:v>
                </c:pt>
                <c:pt idx="12970">
                  <c:v>0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0</c:v>
                </c:pt>
                <c:pt idx="12975">
                  <c:v>0</c:v>
                </c:pt>
                <c:pt idx="12976">
                  <c:v>0</c:v>
                </c:pt>
                <c:pt idx="12977">
                  <c:v>0</c:v>
                </c:pt>
                <c:pt idx="12978">
                  <c:v>0</c:v>
                </c:pt>
                <c:pt idx="12979">
                  <c:v>0</c:v>
                </c:pt>
                <c:pt idx="12980">
                  <c:v>0</c:v>
                </c:pt>
                <c:pt idx="12981">
                  <c:v>0</c:v>
                </c:pt>
                <c:pt idx="12982">
                  <c:v>0</c:v>
                </c:pt>
                <c:pt idx="12983">
                  <c:v>0</c:v>
                </c:pt>
                <c:pt idx="12984">
                  <c:v>0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</c:v>
                </c:pt>
                <c:pt idx="13024">
                  <c:v>0</c:v>
                </c:pt>
                <c:pt idx="13025">
                  <c:v>0</c:v>
                </c:pt>
                <c:pt idx="13026">
                  <c:v>0</c:v>
                </c:pt>
                <c:pt idx="13027">
                  <c:v>0</c:v>
                </c:pt>
                <c:pt idx="13028">
                  <c:v>0</c:v>
                </c:pt>
                <c:pt idx="13029">
                  <c:v>0</c:v>
                </c:pt>
                <c:pt idx="13030">
                  <c:v>0</c:v>
                </c:pt>
                <c:pt idx="13031">
                  <c:v>0</c:v>
                </c:pt>
                <c:pt idx="13032">
                  <c:v>0</c:v>
                </c:pt>
                <c:pt idx="13033">
                  <c:v>0</c:v>
                </c:pt>
                <c:pt idx="13034">
                  <c:v>0</c:v>
                </c:pt>
                <c:pt idx="13035">
                  <c:v>0</c:v>
                </c:pt>
                <c:pt idx="13036">
                  <c:v>0</c:v>
                </c:pt>
                <c:pt idx="13037">
                  <c:v>0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0</c:v>
                </c:pt>
                <c:pt idx="13045">
                  <c:v>0</c:v>
                </c:pt>
                <c:pt idx="13046">
                  <c:v>0</c:v>
                </c:pt>
                <c:pt idx="13047">
                  <c:v>0</c:v>
                </c:pt>
                <c:pt idx="13048">
                  <c:v>0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0</c:v>
                </c:pt>
                <c:pt idx="13053">
                  <c:v>0</c:v>
                </c:pt>
                <c:pt idx="13054">
                  <c:v>0</c:v>
                </c:pt>
                <c:pt idx="13055">
                  <c:v>0</c:v>
                </c:pt>
                <c:pt idx="13056">
                  <c:v>0</c:v>
                </c:pt>
                <c:pt idx="13057">
                  <c:v>0</c:v>
                </c:pt>
                <c:pt idx="13058">
                  <c:v>0</c:v>
                </c:pt>
                <c:pt idx="13059">
                  <c:v>0</c:v>
                </c:pt>
                <c:pt idx="13060">
                  <c:v>0</c:v>
                </c:pt>
                <c:pt idx="13061">
                  <c:v>0</c:v>
                </c:pt>
                <c:pt idx="13062">
                  <c:v>0</c:v>
                </c:pt>
                <c:pt idx="13063">
                  <c:v>0</c:v>
                </c:pt>
                <c:pt idx="13064">
                  <c:v>0</c:v>
                </c:pt>
                <c:pt idx="13065">
                  <c:v>0</c:v>
                </c:pt>
                <c:pt idx="13066">
                  <c:v>0</c:v>
                </c:pt>
                <c:pt idx="13067">
                  <c:v>0</c:v>
                </c:pt>
                <c:pt idx="13068">
                  <c:v>0</c:v>
                </c:pt>
                <c:pt idx="13069">
                  <c:v>0</c:v>
                </c:pt>
                <c:pt idx="13070">
                  <c:v>0</c:v>
                </c:pt>
                <c:pt idx="13071">
                  <c:v>0</c:v>
                </c:pt>
                <c:pt idx="13072">
                  <c:v>0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0</c:v>
                </c:pt>
                <c:pt idx="13081">
                  <c:v>0</c:v>
                </c:pt>
                <c:pt idx="13082">
                  <c:v>0</c:v>
                </c:pt>
                <c:pt idx="13083">
                  <c:v>0</c:v>
                </c:pt>
                <c:pt idx="13084">
                  <c:v>0</c:v>
                </c:pt>
                <c:pt idx="13085">
                  <c:v>0</c:v>
                </c:pt>
                <c:pt idx="13086">
                  <c:v>0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</c:v>
                </c:pt>
                <c:pt idx="13096">
                  <c:v>0</c:v>
                </c:pt>
                <c:pt idx="13097">
                  <c:v>0</c:v>
                </c:pt>
                <c:pt idx="13098">
                  <c:v>0</c:v>
                </c:pt>
                <c:pt idx="13099">
                  <c:v>0</c:v>
                </c:pt>
                <c:pt idx="13100">
                  <c:v>0</c:v>
                </c:pt>
                <c:pt idx="13101">
                  <c:v>0</c:v>
                </c:pt>
                <c:pt idx="13102">
                  <c:v>0</c:v>
                </c:pt>
                <c:pt idx="13103">
                  <c:v>0</c:v>
                </c:pt>
                <c:pt idx="13104">
                  <c:v>0</c:v>
                </c:pt>
                <c:pt idx="13105">
                  <c:v>0</c:v>
                </c:pt>
                <c:pt idx="13106">
                  <c:v>0</c:v>
                </c:pt>
                <c:pt idx="13107">
                  <c:v>0</c:v>
                </c:pt>
                <c:pt idx="13108">
                  <c:v>0</c:v>
                </c:pt>
                <c:pt idx="13109">
                  <c:v>0</c:v>
                </c:pt>
                <c:pt idx="13110">
                  <c:v>0</c:v>
                </c:pt>
                <c:pt idx="13111">
                  <c:v>0</c:v>
                </c:pt>
                <c:pt idx="13112">
                  <c:v>0</c:v>
                </c:pt>
                <c:pt idx="13113">
                  <c:v>0</c:v>
                </c:pt>
                <c:pt idx="13114">
                  <c:v>0</c:v>
                </c:pt>
                <c:pt idx="13115">
                  <c:v>0</c:v>
                </c:pt>
                <c:pt idx="13116">
                  <c:v>0</c:v>
                </c:pt>
                <c:pt idx="13117">
                  <c:v>0</c:v>
                </c:pt>
                <c:pt idx="13118">
                  <c:v>0</c:v>
                </c:pt>
                <c:pt idx="13119">
                  <c:v>0</c:v>
                </c:pt>
                <c:pt idx="13120">
                  <c:v>0</c:v>
                </c:pt>
                <c:pt idx="13121">
                  <c:v>0</c:v>
                </c:pt>
                <c:pt idx="13122">
                  <c:v>0</c:v>
                </c:pt>
                <c:pt idx="13123">
                  <c:v>0</c:v>
                </c:pt>
                <c:pt idx="13124">
                  <c:v>0</c:v>
                </c:pt>
                <c:pt idx="13125">
                  <c:v>0</c:v>
                </c:pt>
                <c:pt idx="13126">
                  <c:v>0</c:v>
                </c:pt>
                <c:pt idx="13127">
                  <c:v>0</c:v>
                </c:pt>
                <c:pt idx="13128">
                  <c:v>0</c:v>
                </c:pt>
                <c:pt idx="13129">
                  <c:v>0</c:v>
                </c:pt>
                <c:pt idx="13130">
                  <c:v>0</c:v>
                </c:pt>
                <c:pt idx="13131">
                  <c:v>0</c:v>
                </c:pt>
                <c:pt idx="13132">
                  <c:v>0</c:v>
                </c:pt>
                <c:pt idx="13133">
                  <c:v>0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0</c:v>
                </c:pt>
                <c:pt idx="13143">
                  <c:v>0</c:v>
                </c:pt>
                <c:pt idx="13144">
                  <c:v>0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0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0</c:v>
                </c:pt>
                <c:pt idx="13159">
                  <c:v>0</c:v>
                </c:pt>
                <c:pt idx="13160">
                  <c:v>0</c:v>
                </c:pt>
                <c:pt idx="13161">
                  <c:v>0</c:v>
                </c:pt>
                <c:pt idx="13162">
                  <c:v>0</c:v>
                </c:pt>
                <c:pt idx="13163">
                  <c:v>0</c:v>
                </c:pt>
                <c:pt idx="13164">
                  <c:v>0</c:v>
                </c:pt>
                <c:pt idx="13165">
                  <c:v>0</c:v>
                </c:pt>
                <c:pt idx="13166">
                  <c:v>0</c:v>
                </c:pt>
                <c:pt idx="13167">
                  <c:v>0</c:v>
                </c:pt>
                <c:pt idx="13168">
                  <c:v>0</c:v>
                </c:pt>
                <c:pt idx="13169">
                  <c:v>0</c:v>
                </c:pt>
                <c:pt idx="13170">
                  <c:v>0</c:v>
                </c:pt>
                <c:pt idx="13171">
                  <c:v>0</c:v>
                </c:pt>
                <c:pt idx="13172">
                  <c:v>0</c:v>
                </c:pt>
                <c:pt idx="13173">
                  <c:v>0</c:v>
                </c:pt>
                <c:pt idx="13174">
                  <c:v>0</c:v>
                </c:pt>
                <c:pt idx="13175">
                  <c:v>0</c:v>
                </c:pt>
                <c:pt idx="13176">
                  <c:v>0</c:v>
                </c:pt>
                <c:pt idx="13177">
                  <c:v>0</c:v>
                </c:pt>
                <c:pt idx="13178">
                  <c:v>0</c:v>
                </c:pt>
                <c:pt idx="13179">
                  <c:v>0</c:v>
                </c:pt>
                <c:pt idx="13180">
                  <c:v>0</c:v>
                </c:pt>
                <c:pt idx="13181">
                  <c:v>0</c:v>
                </c:pt>
                <c:pt idx="13182">
                  <c:v>0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0</c:v>
                </c:pt>
                <c:pt idx="13196">
                  <c:v>0</c:v>
                </c:pt>
                <c:pt idx="13197">
                  <c:v>0</c:v>
                </c:pt>
                <c:pt idx="13198">
                  <c:v>0</c:v>
                </c:pt>
                <c:pt idx="13199">
                  <c:v>0</c:v>
                </c:pt>
                <c:pt idx="13200">
                  <c:v>0</c:v>
                </c:pt>
                <c:pt idx="13201">
                  <c:v>0</c:v>
                </c:pt>
                <c:pt idx="13202">
                  <c:v>0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</c:v>
                </c:pt>
                <c:pt idx="13211">
                  <c:v>0</c:v>
                </c:pt>
                <c:pt idx="13212">
                  <c:v>0</c:v>
                </c:pt>
                <c:pt idx="13213">
                  <c:v>0</c:v>
                </c:pt>
                <c:pt idx="13214">
                  <c:v>0</c:v>
                </c:pt>
                <c:pt idx="13215">
                  <c:v>0</c:v>
                </c:pt>
                <c:pt idx="13216">
                  <c:v>0</c:v>
                </c:pt>
                <c:pt idx="13217">
                  <c:v>0</c:v>
                </c:pt>
                <c:pt idx="13218">
                  <c:v>0</c:v>
                </c:pt>
                <c:pt idx="13219">
                  <c:v>0</c:v>
                </c:pt>
                <c:pt idx="13220">
                  <c:v>0</c:v>
                </c:pt>
                <c:pt idx="13221">
                  <c:v>0</c:v>
                </c:pt>
                <c:pt idx="13222">
                  <c:v>0</c:v>
                </c:pt>
                <c:pt idx="13223">
                  <c:v>0</c:v>
                </c:pt>
                <c:pt idx="13224">
                  <c:v>0</c:v>
                </c:pt>
                <c:pt idx="13225">
                  <c:v>0</c:v>
                </c:pt>
                <c:pt idx="13226">
                  <c:v>0</c:v>
                </c:pt>
                <c:pt idx="13227">
                  <c:v>0</c:v>
                </c:pt>
                <c:pt idx="13228">
                  <c:v>0</c:v>
                </c:pt>
                <c:pt idx="13229">
                  <c:v>0</c:v>
                </c:pt>
                <c:pt idx="13230">
                  <c:v>0</c:v>
                </c:pt>
                <c:pt idx="13231">
                  <c:v>0</c:v>
                </c:pt>
                <c:pt idx="13232">
                  <c:v>0</c:v>
                </c:pt>
                <c:pt idx="13233">
                  <c:v>0</c:v>
                </c:pt>
                <c:pt idx="13234">
                  <c:v>0</c:v>
                </c:pt>
                <c:pt idx="13235">
                  <c:v>0</c:v>
                </c:pt>
                <c:pt idx="13236">
                  <c:v>0</c:v>
                </c:pt>
                <c:pt idx="13237">
                  <c:v>0</c:v>
                </c:pt>
                <c:pt idx="13238">
                  <c:v>0</c:v>
                </c:pt>
                <c:pt idx="13239">
                  <c:v>0</c:v>
                </c:pt>
                <c:pt idx="13240">
                  <c:v>0</c:v>
                </c:pt>
                <c:pt idx="13241">
                  <c:v>0</c:v>
                </c:pt>
                <c:pt idx="13242">
                  <c:v>0</c:v>
                </c:pt>
                <c:pt idx="13243">
                  <c:v>0</c:v>
                </c:pt>
                <c:pt idx="13244">
                  <c:v>0</c:v>
                </c:pt>
                <c:pt idx="13245">
                  <c:v>0</c:v>
                </c:pt>
                <c:pt idx="13246">
                  <c:v>0</c:v>
                </c:pt>
                <c:pt idx="13247">
                  <c:v>0</c:v>
                </c:pt>
                <c:pt idx="13248">
                  <c:v>0</c:v>
                </c:pt>
                <c:pt idx="13249">
                  <c:v>0</c:v>
                </c:pt>
                <c:pt idx="13250">
                  <c:v>0</c:v>
                </c:pt>
                <c:pt idx="13251">
                  <c:v>0</c:v>
                </c:pt>
                <c:pt idx="13252">
                  <c:v>0</c:v>
                </c:pt>
                <c:pt idx="13253">
                  <c:v>0</c:v>
                </c:pt>
                <c:pt idx="13254">
                  <c:v>0</c:v>
                </c:pt>
                <c:pt idx="13255">
                  <c:v>0</c:v>
                </c:pt>
                <c:pt idx="13256">
                  <c:v>0</c:v>
                </c:pt>
                <c:pt idx="13257">
                  <c:v>0</c:v>
                </c:pt>
                <c:pt idx="13258">
                  <c:v>0</c:v>
                </c:pt>
                <c:pt idx="13259">
                  <c:v>0</c:v>
                </c:pt>
                <c:pt idx="13260">
                  <c:v>0</c:v>
                </c:pt>
                <c:pt idx="13261">
                  <c:v>0</c:v>
                </c:pt>
                <c:pt idx="13262">
                  <c:v>0</c:v>
                </c:pt>
                <c:pt idx="13263">
                  <c:v>0</c:v>
                </c:pt>
                <c:pt idx="13264">
                  <c:v>0</c:v>
                </c:pt>
                <c:pt idx="13265">
                  <c:v>0</c:v>
                </c:pt>
                <c:pt idx="13266">
                  <c:v>0</c:v>
                </c:pt>
                <c:pt idx="13267">
                  <c:v>0</c:v>
                </c:pt>
                <c:pt idx="13268">
                  <c:v>0</c:v>
                </c:pt>
                <c:pt idx="13269">
                  <c:v>0</c:v>
                </c:pt>
                <c:pt idx="13270">
                  <c:v>0</c:v>
                </c:pt>
                <c:pt idx="13271">
                  <c:v>0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0</c:v>
                </c:pt>
                <c:pt idx="13282">
                  <c:v>0</c:v>
                </c:pt>
                <c:pt idx="13283">
                  <c:v>0</c:v>
                </c:pt>
                <c:pt idx="13284">
                  <c:v>0</c:v>
                </c:pt>
                <c:pt idx="13285">
                  <c:v>0</c:v>
                </c:pt>
                <c:pt idx="13286">
                  <c:v>0</c:v>
                </c:pt>
                <c:pt idx="13287">
                  <c:v>0</c:v>
                </c:pt>
                <c:pt idx="13288">
                  <c:v>0</c:v>
                </c:pt>
                <c:pt idx="13289">
                  <c:v>0</c:v>
                </c:pt>
                <c:pt idx="13290">
                  <c:v>0</c:v>
                </c:pt>
                <c:pt idx="13291">
                  <c:v>0</c:v>
                </c:pt>
                <c:pt idx="13292">
                  <c:v>0</c:v>
                </c:pt>
                <c:pt idx="13293">
                  <c:v>0</c:v>
                </c:pt>
                <c:pt idx="13294">
                  <c:v>0</c:v>
                </c:pt>
                <c:pt idx="13295">
                  <c:v>0</c:v>
                </c:pt>
                <c:pt idx="13296">
                  <c:v>0</c:v>
                </c:pt>
                <c:pt idx="13297">
                  <c:v>0</c:v>
                </c:pt>
                <c:pt idx="13298">
                  <c:v>0</c:v>
                </c:pt>
                <c:pt idx="13299">
                  <c:v>0</c:v>
                </c:pt>
                <c:pt idx="13300">
                  <c:v>0</c:v>
                </c:pt>
                <c:pt idx="13301">
                  <c:v>0</c:v>
                </c:pt>
                <c:pt idx="13302">
                  <c:v>0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0</c:v>
                </c:pt>
                <c:pt idx="13313">
                  <c:v>0</c:v>
                </c:pt>
                <c:pt idx="13314">
                  <c:v>0</c:v>
                </c:pt>
                <c:pt idx="13315">
                  <c:v>0</c:v>
                </c:pt>
                <c:pt idx="13316">
                  <c:v>0</c:v>
                </c:pt>
                <c:pt idx="13317">
                  <c:v>0</c:v>
                </c:pt>
                <c:pt idx="13318">
                  <c:v>0</c:v>
                </c:pt>
                <c:pt idx="13319">
                  <c:v>0</c:v>
                </c:pt>
                <c:pt idx="13320">
                  <c:v>0</c:v>
                </c:pt>
                <c:pt idx="13321">
                  <c:v>0</c:v>
                </c:pt>
                <c:pt idx="13322">
                  <c:v>0</c:v>
                </c:pt>
                <c:pt idx="13323">
                  <c:v>0</c:v>
                </c:pt>
                <c:pt idx="13324">
                  <c:v>0</c:v>
                </c:pt>
                <c:pt idx="13325">
                  <c:v>0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0</c:v>
                </c:pt>
                <c:pt idx="13333">
                  <c:v>0</c:v>
                </c:pt>
                <c:pt idx="13334">
                  <c:v>0</c:v>
                </c:pt>
                <c:pt idx="13335">
                  <c:v>0</c:v>
                </c:pt>
                <c:pt idx="13336">
                  <c:v>0</c:v>
                </c:pt>
                <c:pt idx="13337">
                  <c:v>0</c:v>
                </c:pt>
                <c:pt idx="13338">
                  <c:v>0</c:v>
                </c:pt>
                <c:pt idx="13339">
                  <c:v>0</c:v>
                </c:pt>
                <c:pt idx="13340">
                  <c:v>0</c:v>
                </c:pt>
                <c:pt idx="13341">
                  <c:v>0</c:v>
                </c:pt>
                <c:pt idx="13342">
                  <c:v>0</c:v>
                </c:pt>
                <c:pt idx="13343">
                  <c:v>0</c:v>
                </c:pt>
                <c:pt idx="13344">
                  <c:v>0</c:v>
                </c:pt>
                <c:pt idx="13345">
                  <c:v>0</c:v>
                </c:pt>
                <c:pt idx="13346">
                  <c:v>0</c:v>
                </c:pt>
                <c:pt idx="13347">
                  <c:v>0</c:v>
                </c:pt>
                <c:pt idx="13348">
                  <c:v>0</c:v>
                </c:pt>
                <c:pt idx="13349">
                  <c:v>0</c:v>
                </c:pt>
                <c:pt idx="13350">
                  <c:v>0</c:v>
                </c:pt>
                <c:pt idx="13351">
                  <c:v>0</c:v>
                </c:pt>
                <c:pt idx="13352">
                  <c:v>0</c:v>
                </c:pt>
                <c:pt idx="13353">
                  <c:v>0</c:v>
                </c:pt>
                <c:pt idx="13354">
                  <c:v>0</c:v>
                </c:pt>
                <c:pt idx="13355">
                  <c:v>0</c:v>
                </c:pt>
                <c:pt idx="13356">
                  <c:v>0</c:v>
                </c:pt>
                <c:pt idx="13357">
                  <c:v>0</c:v>
                </c:pt>
                <c:pt idx="13358">
                  <c:v>0</c:v>
                </c:pt>
                <c:pt idx="13359">
                  <c:v>0</c:v>
                </c:pt>
                <c:pt idx="13360">
                  <c:v>0</c:v>
                </c:pt>
                <c:pt idx="13361">
                  <c:v>0</c:v>
                </c:pt>
                <c:pt idx="13362">
                  <c:v>0</c:v>
                </c:pt>
                <c:pt idx="13363">
                  <c:v>0</c:v>
                </c:pt>
                <c:pt idx="13364">
                  <c:v>0</c:v>
                </c:pt>
                <c:pt idx="13365">
                  <c:v>0</c:v>
                </c:pt>
                <c:pt idx="13366">
                  <c:v>0</c:v>
                </c:pt>
                <c:pt idx="13367">
                  <c:v>0</c:v>
                </c:pt>
                <c:pt idx="13368">
                  <c:v>0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0</c:v>
                </c:pt>
                <c:pt idx="13374">
                  <c:v>0</c:v>
                </c:pt>
                <c:pt idx="13375">
                  <c:v>0</c:v>
                </c:pt>
                <c:pt idx="13376">
                  <c:v>0</c:v>
                </c:pt>
                <c:pt idx="13377">
                  <c:v>0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0</c:v>
                </c:pt>
                <c:pt idx="13382">
                  <c:v>0</c:v>
                </c:pt>
                <c:pt idx="13383">
                  <c:v>0</c:v>
                </c:pt>
                <c:pt idx="13384">
                  <c:v>0</c:v>
                </c:pt>
                <c:pt idx="13385">
                  <c:v>0</c:v>
                </c:pt>
                <c:pt idx="13386">
                  <c:v>0</c:v>
                </c:pt>
                <c:pt idx="13387">
                  <c:v>0</c:v>
                </c:pt>
                <c:pt idx="13388">
                  <c:v>0</c:v>
                </c:pt>
                <c:pt idx="13389">
                  <c:v>0</c:v>
                </c:pt>
                <c:pt idx="13390">
                  <c:v>0</c:v>
                </c:pt>
                <c:pt idx="13391">
                  <c:v>0</c:v>
                </c:pt>
                <c:pt idx="13392">
                  <c:v>0</c:v>
                </c:pt>
                <c:pt idx="13393">
                  <c:v>0</c:v>
                </c:pt>
                <c:pt idx="13394">
                  <c:v>0</c:v>
                </c:pt>
                <c:pt idx="13395">
                  <c:v>0</c:v>
                </c:pt>
                <c:pt idx="13396">
                  <c:v>0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0</c:v>
                </c:pt>
                <c:pt idx="13401">
                  <c:v>0</c:v>
                </c:pt>
                <c:pt idx="13402">
                  <c:v>0</c:v>
                </c:pt>
                <c:pt idx="13403">
                  <c:v>0</c:v>
                </c:pt>
                <c:pt idx="13404">
                  <c:v>0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0</c:v>
                </c:pt>
                <c:pt idx="13422">
                  <c:v>0</c:v>
                </c:pt>
                <c:pt idx="13423">
                  <c:v>0</c:v>
                </c:pt>
                <c:pt idx="13424">
                  <c:v>0</c:v>
                </c:pt>
                <c:pt idx="13425">
                  <c:v>0</c:v>
                </c:pt>
                <c:pt idx="13426">
                  <c:v>0</c:v>
                </c:pt>
                <c:pt idx="13427">
                  <c:v>0</c:v>
                </c:pt>
                <c:pt idx="13428">
                  <c:v>0</c:v>
                </c:pt>
                <c:pt idx="13429">
                  <c:v>0</c:v>
                </c:pt>
                <c:pt idx="13430">
                  <c:v>0</c:v>
                </c:pt>
                <c:pt idx="13431">
                  <c:v>0</c:v>
                </c:pt>
                <c:pt idx="13432">
                  <c:v>0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0</c:v>
                </c:pt>
                <c:pt idx="13437">
                  <c:v>0</c:v>
                </c:pt>
                <c:pt idx="13438">
                  <c:v>0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0</c:v>
                </c:pt>
                <c:pt idx="13452">
                  <c:v>0</c:v>
                </c:pt>
                <c:pt idx="13453">
                  <c:v>0</c:v>
                </c:pt>
                <c:pt idx="13454">
                  <c:v>0</c:v>
                </c:pt>
                <c:pt idx="13455">
                  <c:v>0</c:v>
                </c:pt>
                <c:pt idx="13456">
                  <c:v>0</c:v>
                </c:pt>
                <c:pt idx="13457">
                  <c:v>0</c:v>
                </c:pt>
                <c:pt idx="13458">
                  <c:v>0</c:v>
                </c:pt>
                <c:pt idx="13459">
                  <c:v>0</c:v>
                </c:pt>
                <c:pt idx="13460">
                  <c:v>0</c:v>
                </c:pt>
                <c:pt idx="13461">
                  <c:v>0</c:v>
                </c:pt>
                <c:pt idx="13462">
                  <c:v>0</c:v>
                </c:pt>
                <c:pt idx="13463">
                  <c:v>0</c:v>
                </c:pt>
                <c:pt idx="13464">
                  <c:v>0</c:v>
                </c:pt>
                <c:pt idx="13465">
                  <c:v>0</c:v>
                </c:pt>
                <c:pt idx="13466">
                  <c:v>0</c:v>
                </c:pt>
                <c:pt idx="13467">
                  <c:v>0</c:v>
                </c:pt>
                <c:pt idx="13468">
                  <c:v>0</c:v>
                </c:pt>
                <c:pt idx="13469">
                  <c:v>0</c:v>
                </c:pt>
                <c:pt idx="13470">
                  <c:v>0</c:v>
                </c:pt>
                <c:pt idx="13471">
                  <c:v>0</c:v>
                </c:pt>
                <c:pt idx="13472">
                  <c:v>0</c:v>
                </c:pt>
                <c:pt idx="13473">
                  <c:v>0</c:v>
                </c:pt>
                <c:pt idx="13474">
                  <c:v>0</c:v>
                </c:pt>
                <c:pt idx="13475">
                  <c:v>0</c:v>
                </c:pt>
                <c:pt idx="13476">
                  <c:v>0</c:v>
                </c:pt>
                <c:pt idx="13477">
                  <c:v>0</c:v>
                </c:pt>
                <c:pt idx="13478">
                  <c:v>0</c:v>
                </c:pt>
                <c:pt idx="13479">
                  <c:v>0</c:v>
                </c:pt>
                <c:pt idx="13480">
                  <c:v>0</c:v>
                </c:pt>
                <c:pt idx="13481">
                  <c:v>0</c:v>
                </c:pt>
                <c:pt idx="13482">
                  <c:v>0</c:v>
                </c:pt>
                <c:pt idx="13483">
                  <c:v>0</c:v>
                </c:pt>
                <c:pt idx="13484">
                  <c:v>0</c:v>
                </c:pt>
                <c:pt idx="13485">
                  <c:v>0</c:v>
                </c:pt>
                <c:pt idx="13486">
                  <c:v>0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0</c:v>
                </c:pt>
                <c:pt idx="13491">
                  <c:v>0</c:v>
                </c:pt>
                <c:pt idx="13492">
                  <c:v>0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0</c:v>
                </c:pt>
                <c:pt idx="13500">
                  <c:v>0</c:v>
                </c:pt>
                <c:pt idx="13501">
                  <c:v>0</c:v>
                </c:pt>
                <c:pt idx="13502">
                  <c:v>0</c:v>
                </c:pt>
                <c:pt idx="13503">
                  <c:v>0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0</c:v>
                </c:pt>
                <c:pt idx="13534">
                  <c:v>0</c:v>
                </c:pt>
                <c:pt idx="13535">
                  <c:v>0</c:v>
                </c:pt>
                <c:pt idx="13536">
                  <c:v>0</c:v>
                </c:pt>
                <c:pt idx="13537">
                  <c:v>0</c:v>
                </c:pt>
                <c:pt idx="13538">
                  <c:v>0</c:v>
                </c:pt>
                <c:pt idx="13539">
                  <c:v>0</c:v>
                </c:pt>
                <c:pt idx="13540">
                  <c:v>0</c:v>
                </c:pt>
                <c:pt idx="13541">
                  <c:v>0</c:v>
                </c:pt>
                <c:pt idx="13542">
                  <c:v>0</c:v>
                </c:pt>
                <c:pt idx="13543">
                  <c:v>0</c:v>
                </c:pt>
                <c:pt idx="13544">
                  <c:v>0</c:v>
                </c:pt>
                <c:pt idx="13545">
                  <c:v>0</c:v>
                </c:pt>
                <c:pt idx="13546">
                  <c:v>0</c:v>
                </c:pt>
                <c:pt idx="13547">
                  <c:v>0</c:v>
                </c:pt>
                <c:pt idx="13548">
                  <c:v>0</c:v>
                </c:pt>
                <c:pt idx="13549">
                  <c:v>0</c:v>
                </c:pt>
                <c:pt idx="13550">
                  <c:v>0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0</c:v>
                </c:pt>
                <c:pt idx="13555">
                  <c:v>0</c:v>
                </c:pt>
                <c:pt idx="13556">
                  <c:v>0</c:v>
                </c:pt>
                <c:pt idx="13557">
                  <c:v>0</c:v>
                </c:pt>
                <c:pt idx="13558">
                  <c:v>0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0</c:v>
                </c:pt>
                <c:pt idx="13564">
                  <c:v>0</c:v>
                </c:pt>
                <c:pt idx="13565">
                  <c:v>0</c:v>
                </c:pt>
                <c:pt idx="13566">
                  <c:v>0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0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0</c:v>
                </c:pt>
                <c:pt idx="13581">
                  <c:v>0</c:v>
                </c:pt>
                <c:pt idx="13582">
                  <c:v>0</c:v>
                </c:pt>
                <c:pt idx="13583">
                  <c:v>0</c:v>
                </c:pt>
                <c:pt idx="13584">
                  <c:v>0</c:v>
                </c:pt>
                <c:pt idx="13585">
                  <c:v>0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0</c:v>
                </c:pt>
                <c:pt idx="13591">
                  <c:v>0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0</c:v>
                </c:pt>
                <c:pt idx="13596">
                  <c:v>0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0</c:v>
                </c:pt>
                <c:pt idx="13624">
                  <c:v>0</c:v>
                </c:pt>
                <c:pt idx="13625">
                  <c:v>0</c:v>
                </c:pt>
                <c:pt idx="13626">
                  <c:v>0</c:v>
                </c:pt>
                <c:pt idx="13627">
                  <c:v>0</c:v>
                </c:pt>
                <c:pt idx="13628">
                  <c:v>0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0</c:v>
                </c:pt>
                <c:pt idx="13635">
                  <c:v>0</c:v>
                </c:pt>
                <c:pt idx="13636">
                  <c:v>0</c:v>
                </c:pt>
                <c:pt idx="13637">
                  <c:v>0</c:v>
                </c:pt>
                <c:pt idx="13638">
                  <c:v>0</c:v>
                </c:pt>
                <c:pt idx="13639">
                  <c:v>0</c:v>
                </c:pt>
                <c:pt idx="13640">
                  <c:v>0</c:v>
                </c:pt>
                <c:pt idx="13641">
                  <c:v>0</c:v>
                </c:pt>
                <c:pt idx="13642">
                  <c:v>0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0</c:v>
                </c:pt>
                <c:pt idx="13715">
                  <c:v>0</c:v>
                </c:pt>
                <c:pt idx="13716">
                  <c:v>0</c:v>
                </c:pt>
                <c:pt idx="13717">
                  <c:v>0</c:v>
                </c:pt>
                <c:pt idx="13718">
                  <c:v>0</c:v>
                </c:pt>
                <c:pt idx="13719">
                  <c:v>0</c:v>
                </c:pt>
                <c:pt idx="13720">
                  <c:v>0</c:v>
                </c:pt>
                <c:pt idx="13721">
                  <c:v>0</c:v>
                </c:pt>
                <c:pt idx="13722">
                  <c:v>0</c:v>
                </c:pt>
                <c:pt idx="13723">
                  <c:v>0</c:v>
                </c:pt>
                <c:pt idx="13724">
                  <c:v>0</c:v>
                </c:pt>
                <c:pt idx="13725">
                  <c:v>0</c:v>
                </c:pt>
                <c:pt idx="13726">
                  <c:v>0</c:v>
                </c:pt>
                <c:pt idx="13727">
                  <c:v>0</c:v>
                </c:pt>
                <c:pt idx="13728">
                  <c:v>0</c:v>
                </c:pt>
                <c:pt idx="13729">
                  <c:v>0</c:v>
                </c:pt>
                <c:pt idx="13730">
                  <c:v>0</c:v>
                </c:pt>
                <c:pt idx="13731">
                  <c:v>0</c:v>
                </c:pt>
                <c:pt idx="13732">
                  <c:v>0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0</c:v>
                </c:pt>
                <c:pt idx="13759">
                  <c:v>0</c:v>
                </c:pt>
                <c:pt idx="13760">
                  <c:v>0</c:v>
                </c:pt>
                <c:pt idx="13761">
                  <c:v>0</c:v>
                </c:pt>
                <c:pt idx="13762">
                  <c:v>0</c:v>
                </c:pt>
                <c:pt idx="13763">
                  <c:v>0</c:v>
                </c:pt>
                <c:pt idx="13764">
                  <c:v>0</c:v>
                </c:pt>
                <c:pt idx="13765">
                  <c:v>0</c:v>
                </c:pt>
                <c:pt idx="13766">
                  <c:v>0</c:v>
                </c:pt>
                <c:pt idx="13767">
                  <c:v>0</c:v>
                </c:pt>
                <c:pt idx="13768">
                  <c:v>0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0</c:v>
                </c:pt>
                <c:pt idx="13773">
                  <c:v>0</c:v>
                </c:pt>
                <c:pt idx="13774">
                  <c:v>0</c:v>
                </c:pt>
                <c:pt idx="13775">
                  <c:v>0</c:v>
                </c:pt>
                <c:pt idx="13776">
                  <c:v>0</c:v>
                </c:pt>
                <c:pt idx="13777">
                  <c:v>0</c:v>
                </c:pt>
                <c:pt idx="13778">
                  <c:v>0</c:v>
                </c:pt>
                <c:pt idx="13779">
                  <c:v>0</c:v>
                </c:pt>
                <c:pt idx="13780">
                  <c:v>0</c:v>
                </c:pt>
                <c:pt idx="13781">
                  <c:v>0</c:v>
                </c:pt>
                <c:pt idx="13782">
                  <c:v>0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0</c:v>
                </c:pt>
                <c:pt idx="13787">
                  <c:v>0</c:v>
                </c:pt>
                <c:pt idx="13788">
                  <c:v>0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0</c:v>
                </c:pt>
                <c:pt idx="13795">
                  <c:v>0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0</c:v>
                </c:pt>
                <c:pt idx="13800">
                  <c:v>0</c:v>
                </c:pt>
                <c:pt idx="13801">
                  <c:v>0</c:v>
                </c:pt>
                <c:pt idx="13802">
                  <c:v>0</c:v>
                </c:pt>
                <c:pt idx="13803">
                  <c:v>0</c:v>
                </c:pt>
                <c:pt idx="13804">
                  <c:v>0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0</c:v>
                </c:pt>
                <c:pt idx="13809">
                  <c:v>0</c:v>
                </c:pt>
                <c:pt idx="13810">
                  <c:v>0</c:v>
                </c:pt>
                <c:pt idx="13811">
                  <c:v>0</c:v>
                </c:pt>
                <c:pt idx="13812">
                  <c:v>0</c:v>
                </c:pt>
                <c:pt idx="13813">
                  <c:v>0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0</c:v>
                </c:pt>
                <c:pt idx="13819">
                  <c:v>0</c:v>
                </c:pt>
                <c:pt idx="13820">
                  <c:v>0</c:v>
                </c:pt>
                <c:pt idx="13821">
                  <c:v>0</c:v>
                </c:pt>
                <c:pt idx="13822">
                  <c:v>0</c:v>
                </c:pt>
                <c:pt idx="13823">
                  <c:v>0</c:v>
                </c:pt>
                <c:pt idx="13824">
                  <c:v>0</c:v>
                </c:pt>
                <c:pt idx="13825">
                  <c:v>0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0</c:v>
                </c:pt>
                <c:pt idx="13834">
                  <c:v>0</c:v>
                </c:pt>
                <c:pt idx="13835">
                  <c:v>0</c:v>
                </c:pt>
                <c:pt idx="13836">
                  <c:v>0</c:v>
                </c:pt>
                <c:pt idx="13837">
                  <c:v>0</c:v>
                </c:pt>
                <c:pt idx="13838">
                  <c:v>0</c:v>
                </c:pt>
                <c:pt idx="13839">
                  <c:v>0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0</c:v>
                </c:pt>
                <c:pt idx="13844">
                  <c:v>0</c:v>
                </c:pt>
                <c:pt idx="13845">
                  <c:v>0</c:v>
                </c:pt>
                <c:pt idx="13846">
                  <c:v>0</c:v>
                </c:pt>
                <c:pt idx="13847">
                  <c:v>0</c:v>
                </c:pt>
                <c:pt idx="13848">
                  <c:v>0</c:v>
                </c:pt>
                <c:pt idx="13849">
                  <c:v>0</c:v>
                </c:pt>
                <c:pt idx="13850">
                  <c:v>0</c:v>
                </c:pt>
                <c:pt idx="13851">
                  <c:v>0</c:v>
                </c:pt>
                <c:pt idx="13852">
                  <c:v>0</c:v>
                </c:pt>
                <c:pt idx="13853">
                  <c:v>0</c:v>
                </c:pt>
                <c:pt idx="13854">
                  <c:v>0</c:v>
                </c:pt>
                <c:pt idx="13855">
                  <c:v>0</c:v>
                </c:pt>
                <c:pt idx="13856">
                  <c:v>0</c:v>
                </c:pt>
                <c:pt idx="13857">
                  <c:v>0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0</c:v>
                </c:pt>
                <c:pt idx="13862">
                  <c:v>0</c:v>
                </c:pt>
                <c:pt idx="13863">
                  <c:v>0</c:v>
                </c:pt>
                <c:pt idx="13864">
                  <c:v>0</c:v>
                </c:pt>
                <c:pt idx="13865">
                  <c:v>0</c:v>
                </c:pt>
                <c:pt idx="13866">
                  <c:v>0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0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0</c:v>
                </c:pt>
                <c:pt idx="13886">
                  <c:v>0</c:v>
                </c:pt>
                <c:pt idx="13887">
                  <c:v>0</c:v>
                </c:pt>
                <c:pt idx="13888">
                  <c:v>0</c:v>
                </c:pt>
                <c:pt idx="13889">
                  <c:v>0</c:v>
                </c:pt>
                <c:pt idx="13890">
                  <c:v>0</c:v>
                </c:pt>
                <c:pt idx="13891">
                  <c:v>0</c:v>
                </c:pt>
                <c:pt idx="13892">
                  <c:v>0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0</c:v>
                </c:pt>
                <c:pt idx="13898">
                  <c:v>0</c:v>
                </c:pt>
                <c:pt idx="13899">
                  <c:v>0</c:v>
                </c:pt>
                <c:pt idx="13900">
                  <c:v>0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</c:v>
                </c:pt>
                <c:pt idx="13912">
                  <c:v>0</c:v>
                </c:pt>
                <c:pt idx="13913">
                  <c:v>0</c:v>
                </c:pt>
                <c:pt idx="13914">
                  <c:v>0</c:v>
                </c:pt>
                <c:pt idx="13915">
                  <c:v>0</c:v>
                </c:pt>
                <c:pt idx="13916">
                  <c:v>0</c:v>
                </c:pt>
                <c:pt idx="13917">
                  <c:v>0</c:v>
                </c:pt>
                <c:pt idx="13918">
                  <c:v>0</c:v>
                </c:pt>
                <c:pt idx="13919">
                  <c:v>0</c:v>
                </c:pt>
                <c:pt idx="13920">
                  <c:v>0</c:v>
                </c:pt>
                <c:pt idx="13921">
                  <c:v>0</c:v>
                </c:pt>
                <c:pt idx="13922">
                  <c:v>0</c:v>
                </c:pt>
                <c:pt idx="13923">
                  <c:v>0</c:v>
                </c:pt>
                <c:pt idx="13924">
                  <c:v>0</c:v>
                </c:pt>
                <c:pt idx="13925">
                  <c:v>0</c:v>
                </c:pt>
                <c:pt idx="13926">
                  <c:v>0</c:v>
                </c:pt>
                <c:pt idx="13927">
                  <c:v>0</c:v>
                </c:pt>
                <c:pt idx="13928">
                  <c:v>0</c:v>
                </c:pt>
                <c:pt idx="13929">
                  <c:v>0</c:v>
                </c:pt>
                <c:pt idx="13930">
                  <c:v>0</c:v>
                </c:pt>
                <c:pt idx="13931">
                  <c:v>0</c:v>
                </c:pt>
                <c:pt idx="13932">
                  <c:v>0</c:v>
                </c:pt>
                <c:pt idx="13933">
                  <c:v>0</c:v>
                </c:pt>
                <c:pt idx="13934">
                  <c:v>0</c:v>
                </c:pt>
                <c:pt idx="13935">
                  <c:v>0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0</c:v>
                </c:pt>
                <c:pt idx="13941">
                  <c:v>0</c:v>
                </c:pt>
                <c:pt idx="13942">
                  <c:v>0</c:v>
                </c:pt>
                <c:pt idx="13943">
                  <c:v>0</c:v>
                </c:pt>
                <c:pt idx="13944">
                  <c:v>0</c:v>
                </c:pt>
                <c:pt idx="13945">
                  <c:v>0</c:v>
                </c:pt>
                <c:pt idx="13946">
                  <c:v>0</c:v>
                </c:pt>
                <c:pt idx="13947">
                  <c:v>0</c:v>
                </c:pt>
                <c:pt idx="13948">
                  <c:v>0</c:v>
                </c:pt>
                <c:pt idx="13949">
                  <c:v>0</c:v>
                </c:pt>
                <c:pt idx="13950">
                  <c:v>0</c:v>
                </c:pt>
                <c:pt idx="13951">
                  <c:v>0</c:v>
                </c:pt>
                <c:pt idx="13952">
                  <c:v>0</c:v>
                </c:pt>
                <c:pt idx="13953">
                  <c:v>0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0</c:v>
                </c:pt>
                <c:pt idx="13958">
                  <c:v>0</c:v>
                </c:pt>
                <c:pt idx="13959">
                  <c:v>0</c:v>
                </c:pt>
                <c:pt idx="13960">
                  <c:v>0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0</c:v>
                </c:pt>
                <c:pt idx="13965">
                  <c:v>0</c:v>
                </c:pt>
                <c:pt idx="13966">
                  <c:v>0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0</c:v>
                </c:pt>
                <c:pt idx="13972">
                  <c:v>0</c:v>
                </c:pt>
                <c:pt idx="13973">
                  <c:v>0</c:v>
                </c:pt>
                <c:pt idx="13974">
                  <c:v>0</c:v>
                </c:pt>
                <c:pt idx="13975">
                  <c:v>0</c:v>
                </c:pt>
                <c:pt idx="13976">
                  <c:v>0</c:v>
                </c:pt>
                <c:pt idx="13977">
                  <c:v>0</c:v>
                </c:pt>
                <c:pt idx="13978">
                  <c:v>0</c:v>
                </c:pt>
                <c:pt idx="13979">
                  <c:v>0</c:v>
                </c:pt>
                <c:pt idx="13980">
                  <c:v>0</c:v>
                </c:pt>
                <c:pt idx="13981">
                  <c:v>0</c:v>
                </c:pt>
                <c:pt idx="13982">
                  <c:v>0</c:v>
                </c:pt>
                <c:pt idx="13983">
                  <c:v>0</c:v>
                </c:pt>
                <c:pt idx="13984">
                  <c:v>0</c:v>
                </c:pt>
                <c:pt idx="13985">
                  <c:v>0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</c:v>
                </c:pt>
                <c:pt idx="14024">
                  <c:v>0</c:v>
                </c:pt>
                <c:pt idx="14025">
                  <c:v>0</c:v>
                </c:pt>
                <c:pt idx="14026">
                  <c:v>0</c:v>
                </c:pt>
                <c:pt idx="14027">
                  <c:v>0</c:v>
                </c:pt>
                <c:pt idx="14028">
                  <c:v>0</c:v>
                </c:pt>
                <c:pt idx="14029">
                  <c:v>0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0</c:v>
                </c:pt>
                <c:pt idx="14034">
                  <c:v>0</c:v>
                </c:pt>
                <c:pt idx="14035">
                  <c:v>0</c:v>
                </c:pt>
                <c:pt idx="14036">
                  <c:v>0</c:v>
                </c:pt>
                <c:pt idx="14037">
                  <c:v>0</c:v>
                </c:pt>
                <c:pt idx="14038">
                  <c:v>0</c:v>
                </c:pt>
                <c:pt idx="14039">
                  <c:v>0</c:v>
                </c:pt>
                <c:pt idx="14040">
                  <c:v>0</c:v>
                </c:pt>
                <c:pt idx="14041">
                  <c:v>0</c:v>
                </c:pt>
                <c:pt idx="14042">
                  <c:v>0</c:v>
                </c:pt>
                <c:pt idx="14043">
                  <c:v>0</c:v>
                </c:pt>
                <c:pt idx="14044">
                  <c:v>0</c:v>
                </c:pt>
                <c:pt idx="14045">
                  <c:v>0</c:v>
                </c:pt>
                <c:pt idx="14046">
                  <c:v>0</c:v>
                </c:pt>
                <c:pt idx="14047">
                  <c:v>0</c:v>
                </c:pt>
                <c:pt idx="14048">
                  <c:v>0</c:v>
                </c:pt>
                <c:pt idx="14049">
                  <c:v>0</c:v>
                </c:pt>
                <c:pt idx="14050">
                  <c:v>0</c:v>
                </c:pt>
                <c:pt idx="14051">
                  <c:v>0</c:v>
                </c:pt>
                <c:pt idx="14052">
                  <c:v>0</c:v>
                </c:pt>
                <c:pt idx="14053">
                  <c:v>0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0</c:v>
                </c:pt>
                <c:pt idx="14062">
                  <c:v>0</c:v>
                </c:pt>
                <c:pt idx="14063">
                  <c:v>0</c:v>
                </c:pt>
                <c:pt idx="14064">
                  <c:v>0</c:v>
                </c:pt>
                <c:pt idx="14065">
                  <c:v>0</c:v>
                </c:pt>
                <c:pt idx="14066">
                  <c:v>0</c:v>
                </c:pt>
                <c:pt idx="14067">
                  <c:v>0</c:v>
                </c:pt>
                <c:pt idx="14068">
                  <c:v>0</c:v>
                </c:pt>
                <c:pt idx="14069">
                  <c:v>0</c:v>
                </c:pt>
                <c:pt idx="14070">
                  <c:v>0</c:v>
                </c:pt>
                <c:pt idx="14071">
                  <c:v>0</c:v>
                </c:pt>
                <c:pt idx="14072">
                  <c:v>0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</c:v>
                </c:pt>
                <c:pt idx="14096">
                  <c:v>0</c:v>
                </c:pt>
                <c:pt idx="14097">
                  <c:v>0</c:v>
                </c:pt>
                <c:pt idx="14098">
                  <c:v>0</c:v>
                </c:pt>
                <c:pt idx="14099">
                  <c:v>0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0</c:v>
                </c:pt>
                <c:pt idx="14106">
                  <c:v>0</c:v>
                </c:pt>
                <c:pt idx="14107">
                  <c:v>0</c:v>
                </c:pt>
                <c:pt idx="14108">
                  <c:v>0</c:v>
                </c:pt>
                <c:pt idx="14109">
                  <c:v>0</c:v>
                </c:pt>
                <c:pt idx="14110">
                  <c:v>0</c:v>
                </c:pt>
                <c:pt idx="14111">
                  <c:v>0</c:v>
                </c:pt>
                <c:pt idx="14112">
                  <c:v>0</c:v>
                </c:pt>
                <c:pt idx="14113">
                  <c:v>0</c:v>
                </c:pt>
                <c:pt idx="14114">
                  <c:v>0</c:v>
                </c:pt>
                <c:pt idx="14115">
                  <c:v>0</c:v>
                </c:pt>
                <c:pt idx="14116">
                  <c:v>0</c:v>
                </c:pt>
                <c:pt idx="14117">
                  <c:v>0</c:v>
                </c:pt>
                <c:pt idx="14118">
                  <c:v>0</c:v>
                </c:pt>
                <c:pt idx="14119">
                  <c:v>0</c:v>
                </c:pt>
                <c:pt idx="14120">
                  <c:v>0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0</c:v>
                </c:pt>
                <c:pt idx="14131">
                  <c:v>0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0</c:v>
                </c:pt>
                <c:pt idx="14138">
                  <c:v>0</c:v>
                </c:pt>
                <c:pt idx="14139">
                  <c:v>0</c:v>
                </c:pt>
                <c:pt idx="14140">
                  <c:v>0</c:v>
                </c:pt>
                <c:pt idx="14141">
                  <c:v>0</c:v>
                </c:pt>
                <c:pt idx="14142">
                  <c:v>0</c:v>
                </c:pt>
                <c:pt idx="14143">
                  <c:v>0</c:v>
                </c:pt>
                <c:pt idx="14144">
                  <c:v>0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</c:v>
                </c:pt>
                <c:pt idx="14156">
                  <c:v>0</c:v>
                </c:pt>
                <c:pt idx="14157">
                  <c:v>0</c:v>
                </c:pt>
                <c:pt idx="14158">
                  <c:v>0</c:v>
                </c:pt>
                <c:pt idx="14159">
                  <c:v>0</c:v>
                </c:pt>
                <c:pt idx="14160">
                  <c:v>0</c:v>
                </c:pt>
                <c:pt idx="14161">
                  <c:v>0</c:v>
                </c:pt>
                <c:pt idx="14162">
                  <c:v>0</c:v>
                </c:pt>
                <c:pt idx="14163">
                  <c:v>0</c:v>
                </c:pt>
                <c:pt idx="14164">
                  <c:v>0</c:v>
                </c:pt>
                <c:pt idx="14165">
                  <c:v>0</c:v>
                </c:pt>
                <c:pt idx="14166">
                  <c:v>0</c:v>
                </c:pt>
                <c:pt idx="14167">
                  <c:v>0</c:v>
                </c:pt>
                <c:pt idx="14168">
                  <c:v>0</c:v>
                </c:pt>
                <c:pt idx="14169">
                  <c:v>0</c:v>
                </c:pt>
                <c:pt idx="14170">
                  <c:v>0</c:v>
                </c:pt>
                <c:pt idx="14171">
                  <c:v>0</c:v>
                </c:pt>
                <c:pt idx="14172">
                  <c:v>0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0</c:v>
                </c:pt>
                <c:pt idx="14178">
                  <c:v>0</c:v>
                </c:pt>
                <c:pt idx="14179">
                  <c:v>0</c:v>
                </c:pt>
                <c:pt idx="14180">
                  <c:v>0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</c:v>
                </c:pt>
                <c:pt idx="14211">
                  <c:v>0</c:v>
                </c:pt>
                <c:pt idx="14212">
                  <c:v>0</c:v>
                </c:pt>
                <c:pt idx="14213">
                  <c:v>0</c:v>
                </c:pt>
                <c:pt idx="14214">
                  <c:v>0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0</c:v>
                </c:pt>
                <c:pt idx="14219">
                  <c:v>0</c:v>
                </c:pt>
                <c:pt idx="14220">
                  <c:v>0</c:v>
                </c:pt>
                <c:pt idx="14221">
                  <c:v>0</c:v>
                </c:pt>
                <c:pt idx="14222">
                  <c:v>0</c:v>
                </c:pt>
                <c:pt idx="14223">
                  <c:v>0</c:v>
                </c:pt>
                <c:pt idx="14224">
                  <c:v>0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0</c:v>
                </c:pt>
                <c:pt idx="14230">
                  <c:v>0</c:v>
                </c:pt>
                <c:pt idx="14231">
                  <c:v>0</c:v>
                </c:pt>
                <c:pt idx="14232">
                  <c:v>0</c:v>
                </c:pt>
                <c:pt idx="14233">
                  <c:v>0</c:v>
                </c:pt>
                <c:pt idx="14234">
                  <c:v>0</c:v>
                </c:pt>
                <c:pt idx="14235">
                  <c:v>0</c:v>
                </c:pt>
                <c:pt idx="14236">
                  <c:v>0</c:v>
                </c:pt>
                <c:pt idx="14237">
                  <c:v>0</c:v>
                </c:pt>
                <c:pt idx="14238">
                  <c:v>0</c:v>
                </c:pt>
                <c:pt idx="14239">
                  <c:v>0</c:v>
                </c:pt>
                <c:pt idx="14240">
                  <c:v>0</c:v>
                </c:pt>
                <c:pt idx="14241">
                  <c:v>0</c:v>
                </c:pt>
                <c:pt idx="14242">
                  <c:v>0</c:v>
                </c:pt>
                <c:pt idx="14243">
                  <c:v>0</c:v>
                </c:pt>
                <c:pt idx="14244">
                  <c:v>0</c:v>
                </c:pt>
                <c:pt idx="14245">
                  <c:v>0</c:v>
                </c:pt>
                <c:pt idx="14246">
                  <c:v>0</c:v>
                </c:pt>
                <c:pt idx="14247">
                  <c:v>0</c:v>
                </c:pt>
                <c:pt idx="14248">
                  <c:v>0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0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0</c:v>
                </c:pt>
                <c:pt idx="14257">
                  <c:v>0</c:v>
                </c:pt>
                <c:pt idx="14258">
                  <c:v>0</c:v>
                </c:pt>
                <c:pt idx="14259">
                  <c:v>0</c:v>
                </c:pt>
                <c:pt idx="14260">
                  <c:v>0</c:v>
                </c:pt>
                <c:pt idx="14261">
                  <c:v>0</c:v>
                </c:pt>
                <c:pt idx="14262">
                  <c:v>0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</c:v>
                </c:pt>
                <c:pt idx="14294">
                  <c:v>0</c:v>
                </c:pt>
                <c:pt idx="14295">
                  <c:v>0</c:v>
                </c:pt>
                <c:pt idx="14296">
                  <c:v>0</c:v>
                </c:pt>
                <c:pt idx="14297">
                  <c:v>0</c:v>
                </c:pt>
                <c:pt idx="14298">
                  <c:v>0</c:v>
                </c:pt>
                <c:pt idx="14299">
                  <c:v>0</c:v>
                </c:pt>
                <c:pt idx="14300">
                  <c:v>0</c:v>
                </c:pt>
                <c:pt idx="14301">
                  <c:v>0</c:v>
                </c:pt>
                <c:pt idx="14302">
                  <c:v>0</c:v>
                </c:pt>
                <c:pt idx="14303">
                  <c:v>0</c:v>
                </c:pt>
                <c:pt idx="14304">
                  <c:v>0</c:v>
                </c:pt>
                <c:pt idx="14305">
                  <c:v>0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</c:v>
                </c:pt>
                <c:pt idx="14311">
                  <c:v>0</c:v>
                </c:pt>
                <c:pt idx="14312">
                  <c:v>0</c:v>
                </c:pt>
                <c:pt idx="14313">
                  <c:v>0</c:v>
                </c:pt>
                <c:pt idx="14314">
                  <c:v>0</c:v>
                </c:pt>
                <c:pt idx="14315">
                  <c:v>0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0</c:v>
                </c:pt>
                <c:pt idx="14320">
                  <c:v>0</c:v>
                </c:pt>
                <c:pt idx="14321">
                  <c:v>0</c:v>
                </c:pt>
                <c:pt idx="14322">
                  <c:v>0</c:v>
                </c:pt>
                <c:pt idx="14323">
                  <c:v>0</c:v>
                </c:pt>
                <c:pt idx="14324">
                  <c:v>0</c:v>
                </c:pt>
                <c:pt idx="14325">
                  <c:v>0</c:v>
                </c:pt>
                <c:pt idx="14326">
                  <c:v>0</c:v>
                </c:pt>
                <c:pt idx="14327">
                  <c:v>0</c:v>
                </c:pt>
                <c:pt idx="14328">
                  <c:v>0</c:v>
                </c:pt>
                <c:pt idx="14329">
                  <c:v>0</c:v>
                </c:pt>
                <c:pt idx="14330">
                  <c:v>0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0</c:v>
                </c:pt>
                <c:pt idx="14337">
                  <c:v>0</c:v>
                </c:pt>
                <c:pt idx="14338">
                  <c:v>0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0</c:v>
                </c:pt>
                <c:pt idx="14347">
                  <c:v>0</c:v>
                </c:pt>
                <c:pt idx="14348">
                  <c:v>0</c:v>
                </c:pt>
                <c:pt idx="14349">
                  <c:v>0</c:v>
                </c:pt>
                <c:pt idx="14350">
                  <c:v>0</c:v>
                </c:pt>
                <c:pt idx="14351">
                  <c:v>0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0</c:v>
                </c:pt>
                <c:pt idx="14356">
                  <c:v>0</c:v>
                </c:pt>
                <c:pt idx="14357">
                  <c:v>0</c:v>
                </c:pt>
                <c:pt idx="14358">
                  <c:v>0</c:v>
                </c:pt>
                <c:pt idx="14359">
                  <c:v>0</c:v>
                </c:pt>
                <c:pt idx="14360">
                  <c:v>0</c:v>
                </c:pt>
                <c:pt idx="14361">
                  <c:v>0</c:v>
                </c:pt>
                <c:pt idx="14362">
                  <c:v>0</c:v>
                </c:pt>
                <c:pt idx="14363">
                  <c:v>0</c:v>
                </c:pt>
                <c:pt idx="14364">
                  <c:v>0</c:v>
                </c:pt>
                <c:pt idx="14365">
                  <c:v>0</c:v>
                </c:pt>
                <c:pt idx="14366">
                  <c:v>0</c:v>
                </c:pt>
                <c:pt idx="14367">
                  <c:v>0</c:v>
                </c:pt>
                <c:pt idx="14368">
                  <c:v>0</c:v>
                </c:pt>
                <c:pt idx="14369">
                  <c:v>0</c:v>
                </c:pt>
                <c:pt idx="14370">
                  <c:v>0</c:v>
                </c:pt>
                <c:pt idx="14371">
                  <c:v>0</c:v>
                </c:pt>
                <c:pt idx="14372">
                  <c:v>0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0</c:v>
                </c:pt>
                <c:pt idx="14379">
                  <c:v>0</c:v>
                </c:pt>
                <c:pt idx="14380">
                  <c:v>0</c:v>
                </c:pt>
                <c:pt idx="14381">
                  <c:v>0</c:v>
                </c:pt>
                <c:pt idx="14382">
                  <c:v>0</c:v>
                </c:pt>
                <c:pt idx="14383">
                  <c:v>0</c:v>
                </c:pt>
                <c:pt idx="14384">
                  <c:v>0</c:v>
                </c:pt>
                <c:pt idx="14385">
                  <c:v>0</c:v>
                </c:pt>
                <c:pt idx="14386">
                  <c:v>0</c:v>
                </c:pt>
                <c:pt idx="14387">
                  <c:v>0</c:v>
                </c:pt>
                <c:pt idx="14388">
                  <c:v>0</c:v>
                </c:pt>
                <c:pt idx="14389">
                  <c:v>0</c:v>
                </c:pt>
                <c:pt idx="14390">
                  <c:v>0</c:v>
                </c:pt>
                <c:pt idx="14391">
                  <c:v>0</c:v>
                </c:pt>
                <c:pt idx="14392">
                  <c:v>0</c:v>
                </c:pt>
                <c:pt idx="14393">
                  <c:v>0</c:v>
                </c:pt>
                <c:pt idx="14394">
                  <c:v>0</c:v>
                </c:pt>
                <c:pt idx="14395">
                  <c:v>0</c:v>
                </c:pt>
                <c:pt idx="14396">
                  <c:v>0</c:v>
                </c:pt>
                <c:pt idx="14397">
                  <c:v>0</c:v>
                </c:pt>
                <c:pt idx="14398">
                  <c:v>0</c:v>
                </c:pt>
                <c:pt idx="14399">
                  <c:v>0</c:v>
                </c:pt>
                <c:pt idx="14400">
                  <c:v>0</c:v>
                </c:pt>
                <c:pt idx="14401">
                  <c:v>0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0</c:v>
                </c:pt>
                <c:pt idx="14410">
                  <c:v>0</c:v>
                </c:pt>
                <c:pt idx="14411">
                  <c:v>0</c:v>
                </c:pt>
                <c:pt idx="14412">
                  <c:v>0</c:v>
                </c:pt>
                <c:pt idx="14413">
                  <c:v>0</c:v>
                </c:pt>
                <c:pt idx="14414">
                  <c:v>0</c:v>
                </c:pt>
                <c:pt idx="14415">
                  <c:v>0</c:v>
                </c:pt>
                <c:pt idx="14416">
                  <c:v>0</c:v>
                </c:pt>
                <c:pt idx="14417">
                  <c:v>0</c:v>
                </c:pt>
                <c:pt idx="14418">
                  <c:v>0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0</c:v>
                </c:pt>
                <c:pt idx="14423">
                  <c:v>0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0</c:v>
                </c:pt>
                <c:pt idx="14428">
                  <c:v>0</c:v>
                </c:pt>
                <c:pt idx="14429">
                  <c:v>0</c:v>
                </c:pt>
                <c:pt idx="14430">
                  <c:v>0</c:v>
                </c:pt>
                <c:pt idx="14431">
                  <c:v>0</c:v>
                </c:pt>
                <c:pt idx="14432">
                  <c:v>0</c:v>
                </c:pt>
                <c:pt idx="14433">
                  <c:v>0</c:v>
                </c:pt>
                <c:pt idx="14434">
                  <c:v>0</c:v>
                </c:pt>
                <c:pt idx="14435">
                  <c:v>0</c:v>
                </c:pt>
                <c:pt idx="14436">
                  <c:v>0</c:v>
                </c:pt>
                <c:pt idx="14437">
                  <c:v>0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</c:v>
                </c:pt>
                <c:pt idx="14447">
                  <c:v>0</c:v>
                </c:pt>
                <c:pt idx="14448">
                  <c:v>0</c:v>
                </c:pt>
                <c:pt idx="14449">
                  <c:v>0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0</c:v>
                </c:pt>
                <c:pt idx="14454">
                  <c:v>0</c:v>
                </c:pt>
                <c:pt idx="14455">
                  <c:v>0</c:v>
                </c:pt>
                <c:pt idx="14456">
                  <c:v>0</c:v>
                </c:pt>
                <c:pt idx="14457">
                  <c:v>0</c:v>
                </c:pt>
                <c:pt idx="14458">
                  <c:v>0</c:v>
                </c:pt>
                <c:pt idx="14459">
                  <c:v>0</c:v>
                </c:pt>
                <c:pt idx="14460">
                  <c:v>0</c:v>
                </c:pt>
                <c:pt idx="14461">
                  <c:v>0</c:v>
                </c:pt>
                <c:pt idx="14462">
                  <c:v>0</c:v>
                </c:pt>
                <c:pt idx="14463">
                  <c:v>0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0</c:v>
                </c:pt>
                <c:pt idx="14470">
                  <c:v>0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0</c:v>
                </c:pt>
                <c:pt idx="14475">
                  <c:v>0</c:v>
                </c:pt>
                <c:pt idx="14476">
                  <c:v>0</c:v>
                </c:pt>
                <c:pt idx="14477">
                  <c:v>0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0</c:v>
                </c:pt>
                <c:pt idx="14485">
                  <c:v>0</c:v>
                </c:pt>
                <c:pt idx="14486">
                  <c:v>0</c:v>
                </c:pt>
                <c:pt idx="14487">
                  <c:v>0</c:v>
                </c:pt>
                <c:pt idx="14488">
                  <c:v>0</c:v>
                </c:pt>
                <c:pt idx="14489">
                  <c:v>0</c:v>
                </c:pt>
                <c:pt idx="14490">
                  <c:v>0</c:v>
                </c:pt>
                <c:pt idx="14491">
                  <c:v>0</c:v>
                </c:pt>
                <c:pt idx="14492">
                  <c:v>0</c:v>
                </c:pt>
                <c:pt idx="14493">
                  <c:v>0</c:v>
                </c:pt>
                <c:pt idx="14494">
                  <c:v>0</c:v>
                </c:pt>
                <c:pt idx="14495">
                  <c:v>0</c:v>
                </c:pt>
                <c:pt idx="14496">
                  <c:v>0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0</c:v>
                </c:pt>
                <c:pt idx="14501">
                  <c:v>0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0</c:v>
                </c:pt>
                <c:pt idx="14534">
                  <c:v>0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0</c:v>
                </c:pt>
                <c:pt idx="14539">
                  <c:v>0</c:v>
                </c:pt>
                <c:pt idx="14540">
                  <c:v>0</c:v>
                </c:pt>
                <c:pt idx="14541">
                  <c:v>0</c:v>
                </c:pt>
                <c:pt idx="14542">
                  <c:v>0</c:v>
                </c:pt>
                <c:pt idx="14543">
                  <c:v>0</c:v>
                </c:pt>
                <c:pt idx="14544">
                  <c:v>0</c:v>
                </c:pt>
                <c:pt idx="14545">
                  <c:v>0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0</c:v>
                </c:pt>
                <c:pt idx="14551">
                  <c:v>0</c:v>
                </c:pt>
                <c:pt idx="14552">
                  <c:v>0</c:v>
                </c:pt>
                <c:pt idx="14553">
                  <c:v>0</c:v>
                </c:pt>
                <c:pt idx="14554">
                  <c:v>0</c:v>
                </c:pt>
                <c:pt idx="14555">
                  <c:v>0</c:v>
                </c:pt>
                <c:pt idx="14556">
                  <c:v>0</c:v>
                </c:pt>
                <c:pt idx="14557">
                  <c:v>0</c:v>
                </c:pt>
                <c:pt idx="14558">
                  <c:v>0</c:v>
                </c:pt>
                <c:pt idx="14559">
                  <c:v>0</c:v>
                </c:pt>
                <c:pt idx="14560">
                  <c:v>0</c:v>
                </c:pt>
                <c:pt idx="14561">
                  <c:v>0</c:v>
                </c:pt>
                <c:pt idx="14562">
                  <c:v>0</c:v>
                </c:pt>
                <c:pt idx="14563">
                  <c:v>0</c:v>
                </c:pt>
                <c:pt idx="14564">
                  <c:v>0</c:v>
                </c:pt>
                <c:pt idx="14565">
                  <c:v>0</c:v>
                </c:pt>
                <c:pt idx="14566">
                  <c:v>0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0</c:v>
                </c:pt>
                <c:pt idx="14581">
                  <c:v>0</c:v>
                </c:pt>
                <c:pt idx="14582">
                  <c:v>0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0</c:v>
                </c:pt>
                <c:pt idx="14589">
                  <c:v>0</c:v>
                </c:pt>
                <c:pt idx="14590">
                  <c:v>0</c:v>
                </c:pt>
                <c:pt idx="14591">
                  <c:v>0</c:v>
                </c:pt>
                <c:pt idx="14592">
                  <c:v>0</c:v>
                </c:pt>
                <c:pt idx="14593">
                  <c:v>0</c:v>
                </c:pt>
                <c:pt idx="14594">
                  <c:v>0</c:v>
                </c:pt>
                <c:pt idx="14595">
                  <c:v>0</c:v>
                </c:pt>
                <c:pt idx="14596">
                  <c:v>0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0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0</c:v>
                </c:pt>
                <c:pt idx="14629">
                  <c:v>0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0</c:v>
                </c:pt>
                <c:pt idx="14637">
                  <c:v>0</c:v>
                </c:pt>
                <c:pt idx="14638">
                  <c:v>0</c:v>
                </c:pt>
                <c:pt idx="14639">
                  <c:v>0</c:v>
                </c:pt>
                <c:pt idx="14640">
                  <c:v>0</c:v>
                </c:pt>
                <c:pt idx="14641">
                  <c:v>0</c:v>
                </c:pt>
                <c:pt idx="14642">
                  <c:v>0</c:v>
                </c:pt>
                <c:pt idx="14643">
                  <c:v>0</c:v>
                </c:pt>
                <c:pt idx="14644">
                  <c:v>0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</c:v>
                </c:pt>
                <c:pt idx="14708">
                  <c:v>0</c:v>
                </c:pt>
                <c:pt idx="14709">
                  <c:v>0</c:v>
                </c:pt>
                <c:pt idx="14710">
                  <c:v>0</c:v>
                </c:pt>
                <c:pt idx="14711">
                  <c:v>0</c:v>
                </c:pt>
                <c:pt idx="14712">
                  <c:v>0</c:v>
                </c:pt>
                <c:pt idx="14713">
                  <c:v>0</c:v>
                </c:pt>
                <c:pt idx="14714">
                  <c:v>0</c:v>
                </c:pt>
                <c:pt idx="14715">
                  <c:v>0</c:v>
                </c:pt>
                <c:pt idx="14716">
                  <c:v>0</c:v>
                </c:pt>
                <c:pt idx="14717">
                  <c:v>0</c:v>
                </c:pt>
                <c:pt idx="14718">
                  <c:v>0</c:v>
                </c:pt>
                <c:pt idx="14719">
                  <c:v>0</c:v>
                </c:pt>
                <c:pt idx="14720">
                  <c:v>0</c:v>
                </c:pt>
                <c:pt idx="14721">
                  <c:v>0</c:v>
                </c:pt>
                <c:pt idx="14722">
                  <c:v>0</c:v>
                </c:pt>
                <c:pt idx="14723">
                  <c:v>0</c:v>
                </c:pt>
                <c:pt idx="14724">
                  <c:v>0</c:v>
                </c:pt>
                <c:pt idx="14725">
                  <c:v>0</c:v>
                </c:pt>
                <c:pt idx="14726">
                  <c:v>0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0</c:v>
                </c:pt>
                <c:pt idx="14733">
                  <c:v>0</c:v>
                </c:pt>
                <c:pt idx="14734">
                  <c:v>0</c:v>
                </c:pt>
                <c:pt idx="14735">
                  <c:v>0</c:v>
                </c:pt>
                <c:pt idx="14736">
                  <c:v>0</c:v>
                </c:pt>
                <c:pt idx="14737">
                  <c:v>0</c:v>
                </c:pt>
                <c:pt idx="14738">
                  <c:v>0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0</c:v>
                </c:pt>
                <c:pt idx="14757">
                  <c:v>0</c:v>
                </c:pt>
                <c:pt idx="14758">
                  <c:v>0</c:v>
                </c:pt>
                <c:pt idx="14759">
                  <c:v>0</c:v>
                </c:pt>
                <c:pt idx="14760">
                  <c:v>0</c:v>
                </c:pt>
                <c:pt idx="14761">
                  <c:v>0</c:v>
                </c:pt>
                <c:pt idx="14762">
                  <c:v>0</c:v>
                </c:pt>
                <c:pt idx="14763">
                  <c:v>0</c:v>
                </c:pt>
                <c:pt idx="14764">
                  <c:v>0</c:v>
                </c:pt>
                <c:pt idx="14765">
                  <c:v>0</c:v>
                </c:pt>
                <c:pt idx="14766">
                  <c:v>0</c:v>
                </c:pt>
                <c:pt idx="14767">
                  <c:v>0</c:v>
                </c:pt>
                <c:pt idx="14768">
                  <c:v>0</c:v>
                </c:pt>
                <c:pt idx="14769">
                  <c:v>0</c:v>
                </c:pt>
                <c:pt idx="14770">
                  <c:v>0</c:v>
                </c:pt>
                <c:pt idx="14771">
                  <c:v>0</c:v>
                </c:pt>
                <c:pt idx="14772">
                  <c:v>0</c:v>
                </c:pt>
                <c:pt idx="14773">
                  <c:v>0</c:v>
                </c:pt>
                <c:pt idx="14774">
                  <c:v>0</c:v>
                </c:pt>
                <c:pt idx="14775">
                  <c:v>0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0</c:v>
                </c:pt>
                <c:pt idx="14780">
                  <c:v>0</c:v>
                </c:pt>
                <c:pt idx="14781">
                  <c:v>0</c:v>
                </c:pt>
                <c:pt idx="14782">
                  <c:v>0</c:v>
                </c:pt>
                <c:pt idx="14783">
                  <c:v>0</c:v>
                </c:pt>
                <c:pt idx="14784">
                  <c:v>0</c:v>
                </c:pt>
                <c:pt idx="14785">
                  <c:v>0</c:v>
                </c:pt>
                <c:pt idx="14786">
                  <c:v>0</c:v>
                </c:pt>
                <c:pt idx="14787">
                  <c:v>0</c:v>
                </c:pt>
                <c:pt idx="14788">
                  <c:v>0</c:v>
                </c:pt>
                <c:pt idx="14789">
                  <c:v>0</c:v>
                </c:pt>
                <c:pt idx="14790">
                  <c:v>0</c:v>
                </c:pt>
                <c:pt idx="14791">
                  <c:v>0</c:v>
                </c:pt>
                <c:pt idx="14792">
                  <c:v>0</c:v>
                </c:pt>
                <c:pt idx="14793">
                  <c:v>0</c:v>
                </c:pt>
                <c:pt idx="14794">
                  <c:v>0</c:v>
                </c:pt>
                <c:pt idx="14795">
                  <c:v>0</c:v>
                </c:pt>
                <c:pt idx="14796">
                  <c:v>0</c:v>
                </c:pt>
                <c:pt idx="14797">
                  <c:v>0</c:v>
                </c:pt>
                <c:pt idx="14798">
                  <c:v>0</c:v>
                </c:pt>
                <c:pt idx="14799">
                  <c:v>0</c:v>
                </c:pt>
                <c:pt idx="14800">
                  <c:v>0</c:v>
                </c:pt>
                <c:pt idx="14801">
                  <c:v>0</c:v>
                </c:pt>
                <c:pt idx="14802">
                  <c:v>0</c:v>
                </c:pt>
                <c:pt idx="14803">
                  <c:v>0</c:v>
                </c:pt>
                <c:pt idx="14804">
                  <c:v>0</c:v>
                </c:pt>
                <c:pt idx="14805">
                  <c:v>0</c:v>
                </c:pt>
                <c:pt idx="14806">
                  <c:v>0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0</c:v>
                </c:pt>
                <c:pt idx="14842">
                  <c:v>0</c:v>
                </c:pt>
                <c:pt idx="14843">
                  <c:v>0</c:v>
                </c:pt>
                <c:pt idx="14844">
                  <c:v>0</c:v>
                </c:pt>
                <c:pt idx="14845">
                  <c:v>0</c:v>
                </c:pt>
                <c:pt idx="14846">
                  <c:v>0</c:v>
                </c:pt>
                <c:pt idx="14847">
                  <c:v>0</c:v>
                </c:pt>
                <c:pt idx="14848">
                  <c:v>0</c:v>
                </c:pt>
                <c:pt idx="14849">
                  <c:v>0</c:v>
                </c:pt>
                <c:pt idx="14850">
                  <c:v>0</c:v>
                </c:pt>
                <c:pt idx="14851">
                  <c:v>0</c:v>
                </c:pt>
                <c:pt idx="14852">
                  <c:v>0</c:v>
                </c:pt>
                <c:pt idx="14853">
                  <c:v>0</c:v>
                </c:pt>
                <c:pt idx="14854">
                  <c:v>0</c:v>
                </c:pt>
                <c:pt idx="14855">
                  <c:v>0</c:v>
                </c:pt>
                <c:pt idx="14856">
                  <c:v>0</c:v>
                </c:pt>
                <c:pt idx="14857">
                  <c:v>0</c:v>
                </c:pt>
                <c:pt idx="14858">
                  <c:v>0</c:v>
                </c:pt>
                <c:pt idx="14859">
                  <c:v>0</c:v>
                </c:pt>
                <c:pt idx="14860">
                  <c:v>0</c:v>
                </c:pt>
                <c:pt idx="14861">
                  <c:v>0</c:v>
                </c:pt>
                <c:pt idx="14862">
                  <c:v>0</c:v>
                </c:pt>
                <c:pt idx="14863">
                  <c:v>0</c:v>
                </c:pt>
                <c:pt idx="14864">
                  <c:v>0</c:v>
                </c:pt>
                <c:pt idx="14865">
                  <c:v>0</c:v>
                </c:pt>
                <c:pt idx="14866">
                  <c:v>0</c:v>
                </c:pt>
                <c:pt idx="14867">
                  <c:v>0</c:v>
                </c:pt>
                <c:pt idx="14868">
                  <c:v>0</c:v>
                </c:pt>
                <c:pt idx="14869">
                  <c:v>0</c:v>
                </c:pt>
                <c:pt idx="14870">
                  <c:v>0</c:v>
                </c:pt>
                <c:pt idx="14871">
                  <c:v>0</c:v>
                </c:pt>
                <c:pt idx="14872">
                  <c:v>0</c:v>
                </c:pt>
                <c:pt idx="14873">
                  <c:v>0</c:v>
                </c:pt>
                <c:pt idx="14874">
                  <c:v>0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</c:v>
                </c:pt>
                <c:pt idx="14884">
                  <c:v>0</c:v>
                </c:pt>
                <c:pt idx="14885">
                  <c:v>0</c:v>
                </c:pt>
                <c:pt idx="14886">
                  <c:v>0</c:v>
                </c:pt>
                <c:pt idx="14887">
                  <c:v>0</c:v>
                </c:pt>
                <c:pt idx="14888">
                  <c:v>0</c:v>
                </c:pt>
                <c:pt idx="14889">
                  <c:v>0</c:v>
                </c:pt>
                <c:pt idx="14890">
                  <c:v>0</c:v>
                </c:pt>
                <c:pt idx="14891">
                  <c:v>0</c:v>
                </c:pt>
                <c:pt idx="14892">
                  <c:v>0</c:v>
                </c:pt>
                <c:pt idx="14893">
                  <c:v>0</c:v>
                </c:pt>
                <c:pt idx="14894">
                  <c:v>0</c:v>
                </c:pt>
                <c:pt idx="14895">
                  <c:v>0</c:v>
                </c:pt>
                <c:pt idx="14896">
                  <c:v>0</c:v>
                </c:pt>
                <c:pt idx="14897">
                  <c:v>0</c:v>
                </c:pt>
                <c:pt idx="14898">
                  <c:v>0</c:v>
                </c:pt>
                <c:pt idx="14899">
                  <c:v>0</c:v>
                </c:pt>
                <c:pt idx="14900">
                  <c:v>0</c:v>
                </c:pt>
                <c:pt idx="14901">
                  <c:v>0</c:v>
                </c:pt>
                <c:pt idx="14902">
                  <c:v>0</c:v>
                </c:pt>
                <c:pt idx="14903">
                  <c:v>0</c:v>
                </c:pt>
                <c:pt idx="14904">
                  <c:v>0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0</c:v>
                </c:pt>
                <c:pt idx="14909">
                  <c:v>0</c:v>
                </c:pt>
                <c:pt idx="14910">
                  <c:v>0</c:v>
                </c:pt>
                <c:pt idx="14911">
                  <c:v>0</c:v>
                </c:pt>
                <c:pt idx="14912">
                  <c:v>0</c:v>
                </c:pt>
                <c:pt idx="14913">
                  <c:v>0</c:v>
                </c:pt>
                <c:pt idx="14914">
                  <c:v>0</c:v>
                </c:pt>
                <c:pt idx="14915">
                  <c:v>0</c:v>
                </c:pt>
                <c:pt idx="14916">
                  <c:v>0</c:v>
                </c:pt>
                <c:pt idx="14917">
                  <c:v>0</c:v>
                </c:pt>
                <c:pt idx="14918">
                  <c:v>0</c:v>
                </c:pt>
                <c:pt idx="14919">
                  <c:v>0</c:v>
                </c:pt>
                <c:pt idx="14920">
                  <c:v>0</c:v>
                </c:pt>
                <c:pt idx="14921">
                  <c:v>0</c:v>
                </c:pt>
                <c:pt idx="14922">
                  <c:v>0</c:v>
                </c:pt>
                <c:pt idx="14923">
                  <c:v>0</c:v>
                </c:pt>
                <c:pt idx="14924">
                  <c:v>0</c:v>
                </c:pt>
                <c:pt idx="14925">
                  <c:v>0</c:v>
                </c:pt>
                <c:pt idx="14926">
                  <c:v>0</c:v>
                </c:pt>
                <c:pt idx="14927">
                  <c:v>0</c:v>
                </c:pt>
                <c:pt idx="14928">
                  <c:v>0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0</c:v>
                </c:pt>
                <c:pt idx="14934">
                  <c:v>0</c:v>
                </c:pt>
                <c:pt idx="14935">
                  <c:v>0</c:v>
                </c:pt>
                <c:pt idx="14936">
                  <c:v>0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0</c:v>
                </c:pt>
                <c:pt idx="14942">
                  <c:v>0</c:v>
                </c:pt>
                <c:pt idx="14943">
                  <c:v>0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0</c:v>
                </c:pt>
                <c:pt idx="14948">
                  <c:v>0</c:v>
                </c:pt>
                <c:pt idx="14949">
                  <c:v>0</c:v>
                </c:pt>
                <c:pt idx="14950">
                  <c:v>0</c:v>
                </c:pt>
                <c:pt idx="14951">
                  <c:v>0</c:v>
                </c:pt>
                <c:pt idx="14952">
                  <c:v>0</c:v>
                </c:pt>
                <c:pt idx="14953">
                  <c:v>0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0</c:v>
                </c:pt>
                <c:pt idx="14959">
                  <c:v>0</c:v>
                </c:pt>
                <c:pt idx="14960">
                  <c:v>0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0</c:v>
                </c:pt>
                <c:pt idx="14970">
                  <c:v>0</c:v>
                </c:pt>
                <c:pt idx="14971">
                  <c:v>0</c:v>
                </c:pt>
                <c:pt idx="14972">
                  <c:v>0</c:v>
                </c:pt>
                <c:pt idx="14973">
                  <c:v>0</c:v>
                </c:pt>
                <c:pt idx="14974">
                  <c:v>0</c:v>
                </c:pt>
                <c:pt idx="14975">
                  <c:v>0</c:v>
                </c:pt>
                <c:pt idx="14976">
                  <c:v>0</c:v>
                </c:pt>
                <c:pt idx="14977">
                  <c:v>0</c:v>
                </c:pt>
                <c:pt idx="14978">
                  <c:v>0</c:v>
                </c:pt>
                <c:pt idx="14979">
                  <c:v>0</c:v>
                </c:pt>
                <c:pt idx="14980">
                  <c:v>0</c:v>
                </c:pt>
                <c:pt idx="14981">
                  <c:v>0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0</c:v>
                </c:pt>
                <c:pt idx="14987">
                  <c:v>0</c:v>
                </c:pt>
                <c:pt idx="14988">
                  <c:v>0</c:v>
                </c:pt>
                <c:pt idx="14989">
                  <c:v>0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0</c:v>
                </c:pt>
                <c:pt idx="15030">
                  <c:v>0</c:v>
                </c:pt>
                <c:pt idx="15031">
                  <c:v>0</c:v>
                </c:pt>
                <c:pt idx="15032">
                  <c:v>0</c:v>
                </c:pt>
                <c:pt idx="15033">
                  <c:v>0</c:v>
                </c:pt>
                <c:pt idx="15034">
                  <c:v>0</c:v>
                </c:pt>
                <c:pt idx="15035">
                  <c:v>0</c:v>
                </c:pt>
                <c:pt idx="15036">
                  <c:v>0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0</c:v>
                </c:pt>
                <c:pt idx="15045">
                  <c:v>0</c:v>
                </c:pt>
                <c:pt idx="15046">
                  <c:v>0</c:v>
                </c:pt>
                <c:pt idx="15047">
                  <c:v>0</c:v>
                </c:pt>
                <c:pt idx="15048">
                  <c:v>0</c:v>
                </c:pt>
                <c:pt idx="15049">
                  <c:v>0</c:v>
                </c:pt>
                <c:pt idx="15050">
                  <c:v>0</c:v>
                </c:pt>
                <c:pt idx="15051">
                  <c:v>0</c:v>
                </c:pt>
                <c:pt idx="15052">
                  <c:v>0</c:v>
                </c:pt>
                <c:pt idx="15053">
                  <c:v>0</c:v>
                </c:pt>
                <c:pt idx="15054">
                  <c:v>0</c:v>
                </c:pt>
                <c:pt idx="15055">
                  <c:v>0</c:v>
                </c:pt>
                <c:pt idx="15056">
                  <c:v>0</c:v>
                </c:pt>
                <c:pt idx="15057">
                  <c:v>0</c:v>
                </c:pt>
                <c:pt idx="15058">
                  <c:v>0</c:v>
                </c:pt>
                <c:pt idx="15059">
                  <c:v>0</c:v>
                </c:pt>
                <c:pt idx="15060">
                  <c:v>0</c:v>
                </c:pt>
                <c:pt idx="15061">
                  <c:v>0</c:v>
                </c:pt>
                <c:pt idx="15062">
                  <c:v>0</c:v>
                </c:pt>
                <c:pt idx="15063">
                  <c:v>0</c:v>
                </c:pt>
                <c:pt idx="15064">
                  <c:v>0</c:v>
                </c:pt>
                <c:pt idx="15065">
                  <c:v>0</c:v>
                </c:pt>
                <c:pt idx="15066">
                  <c:v>0</c:v>
                </c:pt>
                <c:pt idx="15067">
                  <c:v>0</c:v>
                </c:pt>
                <c:pt idx="15068">
                  <c:v>0</c:v>
                </c:pt>
                <c:pt idx="15069">
                  <c:v>0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</c:v>
                </c:pt>
                <c:pt idx="15097">
                  <c:v>0</c:v>
                </c:pt>
                <c:pt idx="15098">
                  <c:v>0</c:v>
                </c:pt>
                <c:pt idx="15099">
                  <c:v>0</c:v>
                </c:pt>
                <c:pt idx="15100">
                  <c:v>0</c:v>
                </c:pt>
                <c:pt idx="15101">
                  <c:v>0</c:v>
                </c:pt>
                <c:pt idx="15102">
                  <c:v>0</c:v>
                </c:pt>
                <c:pt idx="15103">
                  <c:v>0</c:v>
                </c:pt>
                <c:pt idx="15104">
                  <c:v>0</c:v>
                </c:pt>
                <c:pt idx="15105">
                  <c:v>0</c:v>
                </c:pt>
                <c:pt idx="15106">
                  <c:v>0</c:v>
                </c:pt>
                <c:pt idx="15107">
                  <c:v>0</c:v>
                </c:pt>
                <c:pt idx="15108">
                  <c:v>0</c:v>
                </c:pt>
                <c:pt idx="15109">
                  <c:v>0</c:v>
                </c:pt>
                <c:pt idx="15110">
                  <c:v>0</c:v>
                </c:pt>
                <c:pt idx="15111">
                  <c:v>0</c:v>
                </c:pt>
                <c:pt idx="15112">
                  <c:v>0</c:v>
                </c:pt>
                <c:pt idx="15113">
                  <c:v>0</c:v>
                </c:pt>
                <c:pt idx="15114">
                  <c:v>0</c:v>
                </c:pt>
                <c:pt idx="15115">
                  <c:v>0</c:v>
                </c:pt>
                <c:pt idx="15116">
                  <c:v>0</c:v>
                </c:pt>
                <c:pt idx="15117">
                  <c:v>0</c:v>
                </c:pt>
                <c:pt idx="15118">
                  <c:v>0</c:v>
                </c:pt>
                <c:pt idx="15119">
                  <c:v>0</c:v>
                </c:pt>
                <c:pt idx="15120">
                  <c:v>0</c:v>
                </c:pt>
                <c:pt idx="15121">
                  <c:v>0</c:v>
                </c:pt>
                <c:pt idx="15122">
                  <c:v>0</c:v>
                </c:pt>
                <c:pt idx="15123">
                  <c:v>0</c:v>
                </c:pt>
                <c:pt idx="15124">
                  <c:v>0</c:v>
                </c:pt>
                <c:pt idx="15125">
                  <c:v>0</c:v>
                </c:pt>
                <c:pt idx="15126">
                  <c:v>0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0</c:v>
                </c:pt>
                <c:pt idx="15131">
                  <c:v>0</c:v>
                </c:pt>
                <c:pt idx="15132">
                  <c:v>0</c:v>
                </c:pt>
                <c:pt idx="15133">
                  <c:v>0</c:v>
                </c:pt>
                <c:pt idx="15134">
                  <c:v>0</c:v>
                </c:pt>
                <c:pt idx="15135">
                  <c:v>0</c:v>
                </c:pt>
                <c:pt idx="15136">
                  <c:v>0</c:v>
                </c:pt>
                <c:pt idx="15137">
                  <c:v>0</c:v>
                </c:pt>
                <c:pt idx="15138">
                  <c:v>0</c:v>
                </c:pt>
                <c:pt idx="15139">
                  <c:v>0</c:v>
                </c:pt>
                <c:pt idx="15140">
                  <c:v>0</c:v>
                </c:pt>
                <c:pt idx="15141">
                  <c:v>0</c:v>
                </c:pt>
                <c:pt idx="15142">
                  <c:v>0</c:v>
                </c:pt>
                <c:pt idx="15143">
                  <c:v>0</c:v>
                </c:pt>
                <c:pt idx="15144">
                  <c:v>0</c:v>
                </c:pt>
                <c:pt idx="15145">
                  <c:v>0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</c:v>
                </c:pt>
                <c:pt idx="15157">
                  <c:v>0</c:v>
                </c:pt>
                <c:pt idx="15158">
                  <c:v>0</c:v>
                </c:pt>
                <c:pt idx="15159">
                  <c:v>0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0</c:v>
                </c:pt>
                <c:pt idx="15166">
                  <c:v>0</c:v>
                </c:pt>
                <c:pt idx="15167">
                  <c:v>0</c:v>
                </c:pt>
                <c:pt idx="15168">
                  <c:v>0</c:v>
                </c:pt>
                <c:pt idx="15169">
                  <c:v>0</c:v>
                </c:pt>
                <c:pt idx="15170">
                  <c:v>0</c:v>
                </c:pt>
                <c:pt idx="15171">
                  <c:v>0</c:v>
                </c:pt>
                <c:pt idx="15172">
                  <c:v>0</c:v>
                </c:pt>
                <c:pt idx="15173">
                  <c:v>0</c:v>
                </c:pt>
                <c:pt idx="15174">
                  <c:v>0</c:v>
                </c:pt>
                <c:pt idx="15175">
                  <c:v>0</c:v>
                </c:pt>
                <c:pt idx="15176">
                  <c:v>0</c:v>
                </c:pt>
                <c:pt idx="15177">
                  <c:v>0</c:v>
                </c:pt>
                <c:pt idx="15178">
                  <c:v>0</c:v>
                </c:pt>
                <c:pt idx="15179">
                  <c:v>0</c:v>
                </c:pt>
                <c:pt idx="15180">
                  <c:v>0</c:v>
                </c:pt>
                <c:pt idx="15181">
                  <c:v>0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</c:v>
                </c:pt>
                <c:pt idx="15212">
                  <c:v>0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0</c:v>
                </c:pt>
                <c:pt idx="15217">
                  <c:v>0</c:v>
                </c:pt>
                <c:pt idx="15218">
                  <c:v>0</c:v>
                </c:pt>
                <c:pt idx="15219">
                  <c:v>0</c:v>
                </c:pt>
                <c:pt idx="15220">
                  <c:v>0</c:v>
                </c:pt>
                <c:pt idx="15221">
                  <c:v>0</c:v>
                </c:pt>
                <c:pt idx="15222">
                  <c:v>0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0</c:v>
                </c:pt>
                <c:pt idx="15227">
                  <c:v>0</c:v>
                </c:pt>
                <c:pt idx="15228">
                  <c:v>0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0</c:v>
                </c:pt>
                <c:pt idx="15233">
                  <c:v>0</c:v>
                </c:pt>
                <c:pt idx="15234">
                  <c:v>0</c:v>
                </c:pt>
                <c:pt idx="15235">
                  <c:v>0</c:v>
                </c:pt>
                <c:pt idx="15236">
                  <c:v>0</c:v>
                </c:pt>
                <c:pt idx="15237">
                  <c:v>0</c:v>
                </c:pt>
                <c:pt idx="15238">
                  <c:v>0</c:v>
                </c:pt>
                <c:pt idx="15239">
                  <c:v>0</c:v>
                </c:pt>
                <c:pt idx="15240">
                  <c:v>0</c:v>
                </c:pt>
                <c:pt idx="15241">
                  <c:v>0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0</c:v>
                </c:pt>
                <c:pt idx="15246">
                  <c:v>0</c:v>
                </c:pt>
                <c:pt idx="15247">
                  <c:v>0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0</c:v>
                </c:pt>
                <c:pt idx="15253">
                  <c:v>0</c:v>
                </c:pt>
                <c:pt idx="15254">
                  <c:v>0</c:v>
                </c:pt>
                <c:pt idx="15255">
                  <c:v>0</c:v>
                </c:pt>
                <c:pt idx="15256">
                  <c:v>0</c:v>
                </c:pt>
                <c:pt idx="15257">
                  <c:v>0</c:v>
                </c:pt>
                <c:pt idx="15258">
                  <c:v>0</c:v>
                </c:pt>
                <c:pt idx="15259">
                  <c:v>0</c:v>
                </c:pt>
                <c:pt idx="15260">
                  <c:v>0</c:v>
                </c:pt>
                <c:pt idx="15261">
                  <c:v>0</c:v>
                </c:pt>
                <c:pt idx="15262">
                  <c:v>0</c:v>
                </c:pt>
                <c:pt idx="15263">
                  <c:v>0</c:v>
                </c:pt>
                <c:pt idx="15264">
                  <c:v>0</c:v>
                </c:pt>
                <c:pt idx="15265">
                  <c:v>0</c:v>
                </c:pt>
                <c:pt idx="15266">
                  <c:v>0</c:v>
                </c:pt>
                <c:pt idx="15267">
                  <c:v>0</c:v>
                </c:pt>
                <c:pt idx="15268">
                  <c:v>0</c:v>
                </c:pt>
                <c:pt idx="15269">
                  <c:v>0</c:v>
                </c:pt>
                <c:pt idx="15270">
                  <c:v>0</c:v>
                </c:pt>
                <c:pt idx="15271">
                  <c:v>0</c:v>
                </c:pt>
                <c:pt idx="15272">
                  <c:v>0</c:v>
                </c:pt>
                <c:pt idx="15273">
                  <c:v>0</c:v>
                </c:pt>
                <c:pt idx="15274">
                  <c:v>0</c:v>
                </c:pt>
                <c:pt idx="15275">
                  <c:v>0</c:v>
                </c:pt>
                <c:pt idx="15276">
                  <c:v>0</c:v>
                </c:pt>
                <c:pt idx="15277">
                  <c:v>0</c:v>
                </c:pt>
                <c:pt idx="15278">
                  <c:v>0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0</c:v>
                </c:pt>
                <c:pt idx="15283">
                  <c:v>0</c:v>
                </c:pt>
                <c:pt idx="15284">
                  <c:v>0</c:v>
                </c:pt>
                <c:pt idx="15285">
                  <c:v>0</c:v>
                </c:pt>
                <c:pt idx="15286">
                  <c:v>0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0</c:v>
                </c:pt>
                <c:pt idx="15292">
                  <c:v>0</c:v>
                </c:pt>
                <c:pt idx="15293">
                  <c:v>0</c:v>
                </c:pt>
                <c:pt idx="15294">
                  <c:v>0</c:v>
                </c:pt>
                <c:pt idx="15295">
                  <c:v>0</c:v>
                </c:pt>
                <c:pt idx="15296">
                  <c:v>0</c:v>
                </c:pt>
                <c:pt idx="15297">
                  <c:v>0</c:v>
                </c:pt>
                <c:pt idx="15298">
                  <c:v>0</c:v>
                </c:pt>
                <c:pt idx="15299">
                  <c:v>0</c:v>
                </c:pt>
                <c:pt idx="15300">
                  <c:v>0</c:v>
                </c:pt>
                <c:pt idx="15301">
                  <c:v>0</c:v>
                </c:pt>
                <c:pt idx="15302">
                  <c:v>0</c:v>
                </c:pt>
                <c:pt idx="15303">
                  <c:v>0</c:v>
                </c:pt>
                <c:pt idx="15304">
                  <c:v>0</c:v>
                </c:pt>
                <c:pt idx="15305">
                  <c:v>0</c:v>
                </c:pt>
                <c:pt idx="15306">
                  <c:v>0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0</c:v>
                </c:pt>
                <c:pt idx="15315">
                  <c:v>0</c:v>
                </c:pt>
                <c:pt idx="15316">
                  <c:v>0</c:v>
                </c:pt>
                <c:pt idx="15317">
                  <c:v>0</c:v>
                </c:pt>
                <c:pt idx="15318">
                  <c:v>0</c:v>
                </c:pt>
                <c:pt idx="15319">
                  <c:v>0</c:v>
                </c:pt>
                <c:pt idx="15320">
                  <c:v>0</c:v>
                </c:pt>
                <c:pt idx="15321">
                  <c:v>0</c:v>
                </c:pt>
                <c:pt idx="15322">
                  <c:v>0</c:v>
                </c:pt>
                <c:pt idx="15323">
                  <c:v>0</c:v>
                </c:pt>
                <c:pt idx="15324">
                  <c:v>0</c:v>
                </c:pt>
                <c:pt idx="15325">
                  <c:v>0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0</c:v>
                </c:pt>
                <c:pt idx="15330">
                  <c:v>0</c:v>
                </c:pt>
                <c:pt idx="15331">
                  <c:v>0</c:v>
                </c:pt>
                <c:pt idx="15332">
                  <c:v>0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0</c:v>
                </c:pt>
                <c:pt idx="15339">
                  <c:v>0</c:v>
                </c:pt>
                <c:pt idx="15340">
                  <c:v>0</c:v>
                </c:pt>
                <c:pt idx="15341">
                  <c:v>0</c:v>
                </c:pt>
                <c:pt idx="15342">
                  <c:v>0</c:v>
                </c:pt>
                <c:pt idx="15343">
                  <c:v>0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0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0</c:v>
                </c:pt>
                <c:pt idx="15353">
                  <c:v>0</c:v>
                </c:pt>
                <c:pt idx="15354">
                  <c:v>0</c:v>
                </c:pt>
                <c:pt idx="15355">
                  <c:v>0</c:v>
                </c:pt>
                <c:pt idx="15356">
                  <c:v>0</c:v>
                </c:pt>
                <c:pt idx="15357">
                  <c:v>0</c:v>
                </c:pt>
                <c:pt idx="15358">
                  <c:v>0</c:v>
                </c:pt>
                <c:pt idx="15359">
                  <c:v>0</c:v>
                </c:pt>
                <c:pt idx="15360">
                  <c:v>0</c:v>
                </c:pt>
                <c:pt idx="15361">
                  <c:v>0</c:v>
                </c:pt>
                <c:pt idx="15362">
                  <c:v>0</c:v>
                </c:pt>
                <c:pt idx="15363">
                  <c:v>0</c:v>
                </c:pt>
                <c:pt idx="15364">
                  <c:v>0</c:v>
                </c:pt>
                <c:pt idx="15365">
                  <c:v>0</c:v>
                </c:pt>
                <c:pt idx="15366">
                  <c:v>0</c:v>
                </c:pt>
                <c:pt idx="15367">
                  <c:v>0</c:v>
                </c:pt>
                <c:pt idx="15368">
                  <c:v>0</c:v>
                </c:pt>
                <c:pt idx="15369">
                  <c:v>0</c:v>
                </c:pt>
                <c:pt idx="15370">
                  <c:v>0</c:v>
                </c:pt>
                <c:pt idx="15371">
                  <c:v>0</c:v>
                </c:pt>
                <c:pt idx="15372">
                  <c:v>0</c:v>
                </c:pt>
                <c:pt idx="15373">
                  <c:v>0</c:v>
                </c:pt>
                <c:pt idx="15374">
                  <c:v>0</c:v>
                </c:pt>
                <c:pt idx="15375">
                  <c:v>0</c:v>
                </c:pt>
                <c:pt idx="15376">
                  <c:v>0</c:v>
                </c:pt>
                <c:pt idx="15377">
                  <c:v>0</c:v>
                </c:pt>
                <c:pt idx="15378">
                  <c:v>0</c:v>
                </c:pt>
                <c:pt idx="15379">
                  <c:v>0</c:v>
                </c:pt>
                <c:pt idx="15380">
                  <c:v>0</c:v>
                </c:pt>
                <c:pt idx="15381">
                  <c:v>0</c:v>
                </c:pt>
                <c:pt idx="15382">
                  <c:v>0</c:v>
                </c:pt>
                <c:pt idx="15383">
                  <c:v>0</c:v>
                </c:pt>
                <c:pt idx="15384">
                  <c:v>0</c:v>
                </c:pt>
                <c:pt idx="15385">
                  <c:v>0</c:v>
                </c:pt>
                <c:pt idx="15386">
                  <c:v>0</c:v>
                </c:pt>
                <c:pt idx="15387">
                  <c:v>0</c:v>
                </c:pt>
                <c:pt idx="15388">
                  <c:v>0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0</c:v>
                </c:pt>
                <c:pt idx="15394">
                  <c:v>0</c:v>
                </c:pt>
                <c:pt idx="15395">
                  <c:v>0</c:v>
                </c:pt>
                <c:pt idx="15396">
                  <c:v>0</c:v>
                </c:pt>
                <c:pt idx="15397">
                  <c:v>0</c:v>
                </c:pt>
                <c:pt idx="15398">
                  <c:v>0</c:v>
                </c:pt>
                <c:pt idx="15399">
                  <c:v>0</c:v>
                </c:pt>
                <c:pt idx="15400">
                  <c:v>0</c:v>
                </c:pt>
                <c:pt idx="15401">
                  <c:v>0</c:v>
                </c:pt>
                <c:pt idx="15402">
                  <c:v>0</c:v>
                </c:pt>
                <c:pt idx="15403">
                  <c:v>0</c:v>
                </c:pt>
                <c:pt idx="15404">
                  <c:v>0</c:v>
                </c:pt>
                <c:pt idx="15405">
                  <c:v>0</c:v>
                </c:pt>
                <c:pt idx="15406">
                  <c:v>0</c:v>
                </c:pt>
                <c:pt idx="15407">
                  <c:v>0</c:v>
                </c:pt>
                <c:pt idx="15408">
                  <c:v>0</c:v>
                </c:pt>
                <c:pt idx="15409">
                  <c:v>0</c:v>
                </c:pt>
                <c:pt idx="15410">
                  <c:v>0</c:v>
                </c:pt>
                <c:pt idx="15411">
                  <c:v>0</c:v>
                </c:pt>
                <c:pt idx="15412">
                  <c:v>0</c:v>
                </c:pt>
                <c:pt idx="15413">
                  <c:v>0</c:v>
                </c:pt>
                <c:pt idx="15414">
                  <c:v>0</c:v>
                </c:pt>
                <c:pt idx="15415">
                  <c:v>0</c:v>
                </c:pt>
                <c:pt idx="15416">
                  <c:v>0</c:v>
                </c:pt>
                <c:pt idx="15417">
                  <c:v>0</c:v>
                </c:pt>
                <c:pt idx="15418">
                  <c:v>0</c:v>
                </c:pt>
                <c:pt idx="15419">
                  <c:v>0</c:v>
                </c:pt>
                <c:pt idx="15420">
                  <c:v>0</c:v>
                </c:pt>
                <c:pt idx="15421">
                  <c:v>0</c:v>
                </c:pt>
                <c:pt idx="15422">
                  <c:v>0</c:v>
                </c:pt>
                <c:pt idx="15423">
                  <c:v>0</c:v>
                </c:pt>
                <c:pt idx="15424">
                  <c:v>0</c:v>
                </c:pt>
                <c:pt idx="15425">
                  <c:v>0</c:v>
                </c:pt>
                <c:pt idx="15426">
                  <c:v>0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0</c:v>
                </c:pt>
                <c:pt idx="15432">
                  <c:v>0</c:v>
                </c:pt>
                <c:pt idx="15433">
                  <c:v>0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0</c:v>
                </c:pt>
                <c:pt idx="15439">
                  <c:v>0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</c:v>
                </c:pt>
                <c:pt idx="15448">
                  <c:v>0</c:v>
                </c:pt>
                <c:pt idx="15449">
                  <c:v>0</c:v>
                </c:pt>
                <c:pt idx="15450">
                  <c:v>0</c:v>
                </c:pt>
                <c:pt idx="15451">
                  <c:v>0</c:v>
                </c:pt>
                <c:pt idx="15452">
                  <c:v>0</c:v>
                </c:pt>
                <c:pt idx="15453">
                  <c:v>0</c:v>
                </c:pt>
                <c:pt idx="15454">
                  <c:v>0</c:v>
                </c:pt>
                <c:pt idx="15455">
                  <c:v>0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0</c:v>
                </c:pt>
                <c:pt idx="15460">
                  <c:v>0</c:v>
                </c:pt>
                <c:pt idx="15461">
                  <c:v>0</c:v>
                </c:pt>
                <c:pt idx="15462">
                  <c:v>0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0</c:v>
                </c:pt>
                <c:pt idx="15467">
                  <c:v>0</c:v>
                </c:pt>
                <c:pt idx="15468">
                  <c:v>0</c:v>
                </c:pt>
                <c:pt idx="15469">
                  <c:v>0</c:v>
                </c:pt>
                <c:pt idx="15470">
                  <c:v>0</c:v>
                </c:pt>
                <c:pt idx="15471">
                  <c:v>0</c:v>
                </c:pt>
                <c:pt idx="15472">
                  <c:v>0</c:v>
                </c:pt>
                <c:pt idx="15473">
                  <c:v>0</c:v>
                </c:pt>
                <c:pt idx="15474">
                  <c:v>0</c:v>
                </c:pt>
                <c:pt idx="15475">
                  <c:v>0</c:v>
                </c:pt>
                <c:pt idx="15476">
                  <c:v>0</c:v>
                </c:pt>
                <c:pt idx="15477">
                  <c:v>0</c:v>
                </c:pt>
                <c:pt idx="15478">
                  <c:v>0</c:v>
                </c:pt>
                <c:pt idx="15479">
                  <c:v>0</c:v>
                </c:pt>
                <c:pt idx="15480">
                  <c:v>0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0</c:v>
                </c:pt>
                <c:pt idx="15485">
                  <c:v>0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0</c:v>
                </c:pt>
                <c:pt idx="15491">
                  <c:v>0</c:v>
                </c:pt>
                <c:pt idx="15492">
                  <c:v>0</c:v>
                </c:pt>
                <c:pt idx="15493">
                  <c:v>0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0</c:v>
                </c:pt>
                <c:pt idx="15500">
                  <c:v>0</c:v>
                </c:pt>
                <c:pt idx="15501">
                  <c:v>0</c:v>
                </c:pt>
                <c:pt idx="15502">
                  <c:v>0</c:v>
                </c:pt>
                <c:pt idx="15503">
                  <c:v>0</c:v>
                </c:pt>
                <c:pt idx="15504">
                  <c:v>0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</c:v>
                </c:pt>
                <c:pt idx="15532">
                  <c:v>0</c:v>
                </c:pt>
                <c:pt idx="15533">
                  <c:v>0</c:v>
                </c:pt>
                <c:pt idx="15534">
                  <c:v>0</c:v>
                </c:pt>
                <c:pt idx="15535">
                  <c:v>0</c:v>
                </c:pt>
                <c:pt idx="15536">
                  <c:v>0</c:v>
                </c:pt>
                <c:pt idx="15537">
                  <c:v>0</c:v>
                </c:pt>
                <c:pt idx="15538">
                  <c:v>0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0</c:v>
                </c:pt>
                <c:pt idx="15544">
                  <c:v>0</c:v>
                </c:pt>
                <c:pt idx="15545">
                  <c:v>0</c:v>
                </c:pt>
                <c:pt idx="15546">
                  <c:v>0</c:v>
                </c:pt>
                <c:pt idx="15547">
                  <c:v>0</c:v>
                </c:pt>
                <c:pt idx="15548">
                  <c:v>0</c:v>
                </c:pt>
                <c:pt idx="15549">
                  <c:v>0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0</c:v>
                </c:pt>
                <c:pt idx="15555">
                  <c:v>0</c:v>
                </c:pt>
                <c:pt idx="15556">
                  <c:v>0</c:v>
                </c:pt>
                <c:pt idx="15557">
                  <c:v>0</c:v>
                </c:pt>
                <c:pt idx="15558">
                  <c:v>0</c:v>
                </c:pt>
                <c:pt idx="15559">
                  <c:v>0</c:v>
                </c:pt>
                <c:pt idx="15560">
                  <c:v>0</c:v>
                </c:pt>
                <c:pt idx="15561">
                  <c:v>0</c:v>
                </c:pt>
                <c:pt idx="15562">
                  <c:v>0</c:v>
                </c:pt>
                <c:pt idx="15563">
                  <c:v>0</c:v>
                </c:pt>
                <c:pt idx="15564">
                  <c:v>0</c:v>
                </c:pt>
                <c:pt idx="15565">
                  <c:v>0</c:v>
                </c:pt>
                <c:pt idx="15566">
                  <c:v>0</c:v>
                </c:pt>
                <c:pt idx="15567">
                  <c:v>0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0</c:v>
                </c:pt>
                <c:pt idx="15586">
                  <c:v>0</c:v>
                </c:pt>
                <c:pt idx="15587">
                  <c:v>0</c:v>
                </c:pt>
                <c:pt idx="15588">
                  <c:v>0</c:v>
                </c:pt>
                <c:pt idx="15589">
                  <c:v>0</c:v>
                </c:pt>
                <c:pt idx="15590">
                  <c:v>0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0</c:v>
                </c:pt>
                <c:pt idx="15595">
                  <c:v>0</c:v>
                </c:pt>
                <c:pt idx="15596">
                  <c:v>0</c:v>
                </c:pt>
                <c:pt idx="15597">
                  <c:v>0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0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0</c:v>
                </c:pt>
                <c:pt idx="15636">
                  <c:v>0</c:v>
                </c:pt>
                <c:pt idx="15637">
                  <c:v>0</c:v>
                </c:pt>
                <c:pt idx="15638">
                  <c:v>0</c:v>
                </c:pt>
                <c:pt idx="15639">
                  <c:v>0</c:v>
                </c:pt>
                <c:pt idx="15640">
                  <c:v>0</c:v>
                </c:pt>
                <c:pt idx="15641">
                  <c:v>0</c:v>
                </c:pt>
                <c:pt idx="15642">
                  <c:v>0</c:v>
                </c:pt>
                <c:pt idx="15643">
                  <c:v>0</c:v>
                </c:pt>
                <c:pt idx="15644">
                  <c:v>0</c:v>
                </c:pt>
                <c:pt idx="15645">
                  <c:v>0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</c:v>
                </c:pt>
                <c:pt idx="15709">
                  <c:v>0</c:v>
                </c:pt>
                <c:pt idx="15710">
                  <c:v>0</c:v>
                </c:pt>
                <c:pt idx="15711">
                  <c:v>0</c:v>
                </c:pt>
                <c:pt idx="15712">
                  <c:v>0</c:v>
                </c:pt>
                <c:pt idx="15713">
                  <c:v>0</c:v>
                </c:pt>
                <c:pt idx="15714">
                  <c:v>0</c:v>
                </c:pt>
                <c:pt idx="15715">
                  <c:v>0</c:v>
                </c:pt>
                <c:pt idx="15716">
                  <c:v>0</c:v>
                </c:pt>
                <c:pt idx="15717">
                  <c:v>0</c:v>
                </c:pt>
                <c:pt idx="15718">
                  <c:v>0</c:v>
                </c:pt>
                <c:pt idx="15719">
                  <c:v>0</c:v>
                </c:pt>
                <c:pt idx="15720">
                  <c:v>0</c:v>
                </c:pt>
                <c:pt idx="15721">
                  <c:v>0</c:v>
                </c:pt>
                <c:pt idx="15722">
                  <c:v>0</c:v>
                </c:pt>
                <c:pt idx="15723">
                  <c:v>0</c:v>
                </c:pt>
                <c:pt idx="15724">
                  <c:v>0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0</c:v>
                </c:pt>
                <c:pt idx="15729">
                  <c:v>0</c:v>
                </c:pt>
                <c:pt idx="15730">
                  <c:v>0</c:v>
                </c:pt>
                <c:pt idx="15731">
                  <c:v>0</c:v>
                </c:pt>
                <c:pt idx="15732">
                  <c:v>0</c:v>
                </c:pt>
                <c:pt idx="15733">
                  <c:v>0</c:v>
                </c:pt>
                <c:pt idx="15734">
                  <c:v>0</c:v>
                </c:pt>
                <c:pt idx="15735">
                  <c:v>0</c:v>
                </c:pt>
                <c:pt idx="15736">
                  <c:v>0</c:v>
                </c:pt>
                <c:pt idx="15737">
                  <c:v>0</c:v>
                </c:pt>
                <c:pt idx="15738">
                  <c:v>0</c:v>
                </c:pt>
                <c:pt idx="15739">
                  <c:v>0</c:v>
                </c:pt>
                <c:pt idx="15740">
                  <c:v>0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0</c:v>
                </c:pt>
                <c:pt idx="15761">
                  <c:v>0</c:v>
                </c:pt>
                <c:pt idx="15762">
                  <c:v>0</c:v>
                </c:pt>
                <c:pt idx="15763">
                  <c:v>0</c:v>
                </c:pt>
                <c:pt idx="15764">
                  <c:v>0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0</c:v>
                </c:pt>
                <c:pt idx="15769">
                  <c:v>0</c:v>
                </c:pt>
                <c:pt idx="15770">
                  <c:v>0</c:v>
                </c:pt>
                <c:pt idx="15771">
                  <c:v>0</c:v>
                </c:pt>
                <c:pt idx="15772">
                  <c:v>0</c:v>
                </c:pt>
                <c:pt idx="15773">
                  <c:v>0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0</c:v>
                </c:pt>
                <c:pt idx="15784">
                  <c:v>0</c:v>
                </c:pt>
                <c:pt idx="15785">
                  <c:v>0</c:v>
                </c:pt>
                <c:pt idx="15786">
                  <c:v>0</c:v>
                </c:pt>
                <c:pt idx="15787">
                  <c:v>0</c:v>
                </c:pt>
                <c:pt idx="15788">
                  <c:v>0</c:v>
                </c:pt>
                <c:pt idx="15789">
                  <c:v>0</c:v>
                </c:pt>
                <c:pt idx="15790">
                  <c:v>0</c:v>
                </c:pt>
                <c:pt idx="15791">
                  <c:v>0</c:v>
                </c:pt>
                <c:pt idx="15792">
                  <c:v>0</c:v>
                </c:pt>
                <c:pt idx="15793">
                  <c:v>0</c:v>
                </c:pt>
                <c:pt idx="15794">
                  <c:v>0</c:v>
                </c:pt>
                <c:pt idx="15795">
                  <c:v>0</c:v>
                </c:pt>
                <c:pt idx="15796">
                  <c:v>0</c:v>
                </c:pt>
                <c:pt idx="15797">
                  <c:v>0</c:v>
                </c:pt>
                <c:pt idx="15798">
                  <c:v>0</c:v>
                </c:pt>
                <c:pt idx="15799">
                  <c:v>0</c:v>
                </c:pt>
                <c:pt idx="15800">
                  <c:v>0</c:v>
                </c:pt>
                <c:pt idx="15801">
                  <c:v>0</c:v>
                </c:pt>
                <c:pt idx="15802">
                  <c:v>0</c:v>
                </c:pt>
                <c:pt idx="15803">
                  <c:v>0</c:v>
                </c:pt>
                <c:pt idx="15804">
                  <c:v>0</c:v>
                </c:pt>
                <c:pt idx="15805">
                  <c:v>0</c:v>
                </c:pt>
                <c:pt idx="15806">
                  <c:v>0</c:v>
                </c:pt>
                <c:pt idx="15807">
                  <c:v>0</c:v>
                </c:pt>
                <c:pt idx="15808">
                  <c:v>0</c:v>
                </c:pt>
                <c:pt idx="15809">
                  <c:v>0</c:v>
                </c:pt>
                <c:pt idx="15810">
                  <c:v>0</c:v>
                </c:pt>
                <c:pt idx="15811">
                  <c:v>0</c:v>
                </c:pt>
                <c:pt idx="15812">
                  <c:v>0</c:v>
                </c:pt>
                <c:pt idx="15813">
                  <c:v>0</c:v>
                </c:pt>
                <c:pt idx="15814">
                  <c:v>0</c:v>
                </c:pt>
                <c:pt idx="15815">
                  <c:v>0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0</c:v>
                </c:pt>
                <c:pt idx="15820">
                  <c:v>0</c:v>
                </c:pt>
                <c:pt idx="15821">
                  <c:v>0</c:v>
                </c:pt>
                <c:pt idx="15822">
                  <c:v>0</c:v>
                </c:pt>
                <c:pt idx="15823">
                  <c:v>0</c:v>
                </c:pt>
                <c:pt idx="15824">
                  <c:v>0</c:v>
                </c:pt>
                <c:pt idx="15825">
                  <c:v>0</c:v>
                </c:pt>
                <c:pt idx="15826">
                  <c:v>0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0</c:v>
                </c:pt>
                <c:pt idx="15835">
                  <c:v>0</c:v>
                </c:pt>
                <c:pt idx="15836">
                  <c:v>0</c:v>
                </c:pt>
                <c:pt idx="15837">
                  <c:v>0</c:v>
                </c:pt>
                <c:pt idx="15838">
                  <c:v>0</c:v>
                </c:pt>
                <c:pt idx="15839">
                  <c:v>0</c:v>
                </c:pt>
                <c:pt idx="15840">
                  <c:v>0</c:v>
                </c:pt>
                <c:pt idx="15841">
                  <c:v>0</c:v>
                </c:pt>
                <c:pt idx="15842">
                  <c:v>0</c:v>
                </c:pt>
                <c:pt idx="15843">
                  <c:v>0</c:v>
                </c:pt>
                <c:pt idx="15844">
                  <c:v>0</c:v>
                </c:pt>
                <c:pt idx="15845">
                  <c:v>0</c:v>
                </c:pt>
                <c:pt idx="15846">
                  <c:v>0</c:v>
                </c:pt>
                <c:pt idx="15847">
                  <c:v>0</c:v>
                </c:pt>
                <c:pt idx="15848">
                  <c:v>0</c:v>
                </c:pt>
                <c:pt idx="15849">
                  <c:v>0</c:v>
                </c:pt>
                <c:pt idx="15850">
                  <c:v>0</c:v>
                </c:pt>
                <c:pt idx="15851">
                  <c:v>0</c:v>
                </c:pt>
                <c:pt idx="15852">
                  <c:v>0</c:v>
                </c:pt>
                <c:pt idx="15853">
                  <c:v>0</c:v>
                </c:pt>
                <c:pt idx="15854">
                  <c:v>0</c:v>
                </c:pt>
                <c:pt idx="15855">
                  <c:v>0</c:v>
                </c:pt>
                <c:pt idx="15856">
                  <c:v>0</c:v>
                </c:pt>
                <c:pt idx="15857">
                  <c:v>0</c:v>
                </c:pt>
                <c:pt idx="15858">
                  <c:v>0</c:v>
                </c:pt>
                <c:pt idx="15859">
                  <c:v>0</c:v>
                </c:pt>
                <c:pt idx="15860">
                  <c:v>0</c:v>
                </c:pt>
                <c:pt idx="15861">
                  <c:v>0</c:v>
                </c:pt>
                <c:pt idx="15862">
                  <c:v>0</c:v>
                </c:pt>
                <c:pt idx="15863">
                  <c:v>0</c:v>
                </c:pt>
                <c:pt idx="15864">
                  <c:v>0</c:v>
                </c:pt>
                <c:pt idx="15865">
                  <c:v>0</c:v>
                </c:pt>
                <c:pt idx="15866">
                  <c:v>0</c:v>
                </c:pt>
                <c:pt idx="15867">
                  <c:v>0</c:v>
                </c:pt>
                <c:pt idx="15868">
                  <c:v>0</c:v>
                </c:pt>
                <c:pt idx="15869">
                  <c:v>0</c:v>
                </c:pt>
                <c:pt idx="15870">
                  <c:v>0</c:v>
                </c:pt>
                <c:pt idx="15871">
                  <c:v>0</c:v>
                </c:pt>
                <c:pt idx="15872">
                  <c:v>0</c:v>
                </c:pt>
                <c:pt idx="15873">
                  <c:v>0</c:v>
                </c:pt>
                <c:pt idx="15874">
                  <c:v>0</c:v>
                </c:pt>
                <c:pt idx="15875">
                  <c:v>0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</c:v>
                </c:pt>
                <c:pt idx="15885">
                  <c:v>0</c:v>
                </c:pt>
                <c:pt idx="15886">
                  <c:v>0</c:v>
                </c:pt>
                <c:pt idx="15887">
                  <c:v>0</c:v>
                </c:pt>
                <c:pt idx="15888">
                  <c:v>0</c:v>
                </c:pt>
                <c:pt idx="15889">
                  <c:v>0</c:v>
                </c:pt>
                <c:pt idx="15890">
                  <c:v>0</c:v>
                </c:pt>
                <c:pt idx="15891">
                  <c:v>0</c:v>
                </c:pt>
                <c:pt idx="15892">
                  <c:v>0</c:v>
                </c:pt>
                <c:pt idx="15893">
                  <c:v>0</c:v>
                </c:pt>
                <c:pt idx="15894">
                  <c:v>0</c:v>
                </c:pt>
                <c:pt idx="15895">
                  <c:v>0</c:v>
                </c:pt>
                <c:pt idx="15896">
                  <c:v>0</c:v>
                </c:pt>
                <c:pt idx="15897">
                  <c:v>0</c:v>
                </c:pt>
                <c:pt idx="15898">
                  <c:v>0</c:v>
                </c:pt>
                <c:pt idx="15899">
                  <c:v>0</c:v>
                </c:pt>
                <c:pt idx="15900">
                  <c:v>0</c:v>
                </c:pt>
                <c:pt idx="15901">
                  <c:v>0</c:v>
                </c:pt>
                <c:pt idx="15902">
                  <c:v>0</c:v>
                </c:pt>
                <c:pt idx="15903">
                  <c:v>0</c:v>
                </c:pt>
                <c:pt idx="15904">
                  <c:v>0</c:v>
                </c:pt>
                <c:pt idx="15905">
                  <c:v>0</c:v>
                </c:pt>
                <c:pt idx="15906">
                  <c:v>0</c:v>
                </c:pt>
                <c:pt idx="15907">
                  <c:v>0</c:v>
                </c:pt>
                <c:pt idx="15908">
                  <c:v>0</c:v>
                </c:pt>
                <c:pt idx="15909">
                  <c:v>0</c:v>
                </c:pt>
                <c:pt idx="15910">
                  <c:v>0</c:v>
                </c:pt>
                <c:pt idx="15911">
                  <c:v>0</c:v>
                </c:pt>
                <c:pt idx="15912">
                  <c:v>0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0</c:v>
                </c:pt>
                <c:pt idx="15917">
                  <c:v>0</c:v>
                </c:pt>
                <c:pt idx="15918">
                  <c:v>0</c:v>
                </c:pt>
                <c:pt idx="15919">
                  <c:v>0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0</c:v>
                </c:pt>
                <c:pt idx="15926">
                  <c:v>0</c:v>
                </c:pt>
                <c:pt idx="15927">
                  <c:v>0</c:v>
                </c:pt>
                <c:pt idx="15928">
                  <c:v>0</c:v>
                </c:pt>
                <c:pt idx="15929">
                  <c:v>0</c:v>
                </c:pt>
                <c:pt idx="15930">
                  <c:v>0</c:v>
                </c:pt>
                <c:pt idx="15931">
                  <c:v>0</c:v>
                </c:pt>
                <c:pt idx="15932">
                  <c:v>0</c:v>
                </c:pt>
                <c:pt idx="15933">
                  <c:v>0</c:v>
                </c:pt>
                <c:pt idx="15934">
                  <c:v>0</c:v>
                </c:pt>
                <c:pt idx="15935">
                  <c:v>0</c:v>
                </c:pt>
                <c:pt idx="15936">
                  <c:v>0</c:v>
                </c:pt>
                <c:pt idx="15937">
                  <c:v>0</c:v>
                </c:pt>
                <c:pt idx="15938">
                  <c:v>0</c:v>
                </c:pt>
                <c:pt idx="15939">
                  <c:v>0</c:v>
                </c:pt>
                <c:pt idx="15940">
                  <c:v>0</c:v>
                </c:pt>
                <c:pt idx="15941">
                  <c:v>0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0</c:v>
                </c:pt>
                <c:pt idx="15946">
                  <c:v>0</c:v>
                </c:pt>
                <c:pt idx="15947">
                  <c:v>0</c:v>
                </c:pt>
                <c:pt idx="15948">
                  <c:v>0</c:v>
                </c:pt>
                <c:pt idx="15949">
                  <c:v>0</c:v>
                </c:pt>
                <c:pt idx="15950">
                  <c:v>0</c:v>
                </c:pt>
                <c:pt idx="15951">
                  <c:v>0</c:v>
                </c:pt>
                <c:pt idx="15952">
                  <c:v>0</c:v>
                </c:pt>
                <c:pt idx="15953">
                  <c:v>0</c:v>
                </c:pt>
                <c:pt idx="15954">
                  <c:v>0</c:v>
                </c:pt>
                <c:pt idx="15955">
                  <c:v>0</c:v>
                </c:pt>
                <c:pt idx="15956">
                  <c:v>0</c:v>
                </c:pt>
                <c:pt idx="15957">
                  <c:v>0</c:v>
                </c:pt>
                <c:pt idx="15958">
                  <c:v>0</c:v>
                </c:pt>
                <c:pt idx="15959">
                  <c:v>0</c:v>
                </c:pt>
                <c:pt idx="15960">
                  <c:v>0</c:v>
                </c:pt>
                <c:pt idx="15961">
                  <c:v>0</c:v>
                </c:pt>
                <c:pt idx="15962">
                  <c:v>0</c:v>
                </c:pt>
                <c:pt idx="15963">
                  <c:v>0</c:v>
                </c:pt>
                <c:pt idx="15964">
                  <c:v>0</c:v>
                </c:pt>
                <c:pt idx="15965">
                  <c:v>0</c:v>
                </c:pt>
                <c:pt idx="15966">
                  <c:v>0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0</c:v>
                </c:pt>
                <c:pt idx="15972">
                  <c:v>0</c:v>
                </c:pt>
                <c:pt idx="15973">
                  <c:v>0</c:v>
                </c:pt>
                <c:pt idx="15974">
                  <c:v>0</c:v>
                </c:pt>
                <c:pt idx="15975">
                  <c:v>0</c:v>
                </c:pt>
                <c:pt idx="15976">
                  <c:v>0</c:v>
                </c:pt>
                <c:pt idx="15977">
                  <c:v>0</c:v>
                </c:pt>
                <c:pt idx="15978">
                  <c:v>0</c:v>
                </c:pt>
                <c:pt idx="15979">
                  <c:v>0</c:v>
                </c:pt>
                <c:pt idx="15980">
                  <c:v>0</c:v>
                </c:pt>
                <c:pt idx="15981">
                  <c:v>0</c:v>
                </c:pt>
                <c:pt idx="15982">
                  <c:v>0</c:v>
                </c:pt>
                <c:pt idx="15983">
                  <c:v>0</c:v>
                </c:pt>
                <c:pt idx="15984">
                  <c:v>0</c:v>
                </c:pt>
                <c:pt idx="15985">
                  <c:v>0</c:v>
                </c:pt>
                <c:pt idx="15986">
                  <c:v>0</c:v>
                </c:pt>
                <c:pt idx="15987">
                  <c:v>0</c:v>
                </c:pt>
                <c:pt idx="15988">
                  <c:v>0</c:v>
                </c:pt>
                <c:pt idx="15989">
                  <c:v>0</c:v>
                </c:pt>
                <c:pt idx="15990">
                  <c:v>0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0</c:v>
                </c:pt>
                <c:pt idx="15995">
                  <c:v>0</c:v>
                </c:pt>
                <c:pt idx="15996">
                  <c:v>0</c:v>
                </c:pt>
                <c:pt idx="15997">
                  <c:v>0</c:v>
                </c:pt>
                <c:pt idx="15998">
                  <c:v>0</c:v>
                </c:pt>
                <c:pt idx="15999">
                  <c:v>0</c:v>
                </c:pt>
                <c:pt idx="16000">
                  <c:v>0</c:v>
                </c:pt>
                <c:pt idx="16001">
                  <c:v>0</c:v>
                </c:pt>
                <c:pt idx="16002">
                  <c:v>0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0</c:v>
                </c:pt>
                <c:pt idx="16014">
                  <c:v>0</c:v>
                </c:pt>
                <c:pt idx="16015">
                  <c:v>0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0</c:v>
                </c:pt>
                <c:pt idx="16025">
                  <c:v>0</c:v>
                </c:pt>
                <c:pt idx="16026">
                  <c:v>0</c:v>
                </c:pt>
                <c:pt idx="16027">
                  <c:v>0</c:v>
                </c:pt>
                <c:pt idx="16028">
                  <c:v>0</c:v>
                </c:pt>
                <c:pt idx="16029">
                  <c:v>0</c:v>
                </c:pt>
                <c:pt idx="16030">
                  <c:v>0</c:v>
                </c:pt>
                <c:pt idx="16031">
                  <c:v>0</c:v>
                </c:pt>
                <c:pt idx="16032">
                  <c:v>0</c:v>
                </c:pt>
                <c:pt idx="16033">
                  <c:v>0</c:v>
                </c:pt>
                <c:pt idx="16034">
                  <c:v>0</c:v>
                </c:pt>
                <c:pt idx="16035">
                  <c:v>0</c:v>
                </c:pt>
                <c:pt idx="16036">
                  <c:v>0</c:v>
                </c:pt>
                <c:pt idx="16037">
                  <c:v>0</c:v>
                </c:pt>
                <c:pt idx="16038">
                  <c:v>0</c:v>
                </c:pt>
                <c:pt idx="16039">
                  <c:v>0</c:v>
                </c:pt>
                <c:pt idx="16040">
                  <c:v>0</c:v>
                </c:pt>
                <c:pt idx="16041">
                  <c:v>0</c:v>
                </c:pt>
                <c:pt idx="16042">
                  <c:v>0</c:v>
                </c:pt>
                <c:pt idx="16043">
                  <c:v>0</c:v>
                </c:pt>
                <c:pt idx="16044">
                  <c:v>0</c:v>
                </c:pt>
                <c:pt idx="16045">
                  <c:v>0</c:v>
                </c:pt>
                <c:pt idx="16046">
                  <c:v>0</c:v>
                </c:pt>
                <c:pt idx="16047">
                  <c:v>0</c:v>
                </c:pt>
                <c:pt idx="16048">
                  <c:v>0</c:v>
                </c:pt>
                <c:pt idx="16049">
                  <c:v>0</c:v>
                </c:pt>
                <c:pt idx="16050">
                  <c:v>0</c:v>
                </c:pt>
                <c:pt idx="16051">
                  <c:v>0</c:v>
                </c:pt>
                <c:pt idx="16052">
                  <c:v>0</c:v>
                </c:pt>
                <c:pt idx="16053">
                  <c:v>0</c:v>
                </c:pt>
                <c:pt idx="16054">
                  <c:v>0</c:v>
                </c:pt>
                <c:pt idx="16055">
                  <c:v>0</c:v>
                </c:pt>
                <c:pt idx="16056">
                  <c:v>0</c:v>
                </c:pt>
                <c:pt idx="16057">
                  <c:v>0</c:v>
                </c:pt>
                <c:pt idx="16058">
                  <c:v>0</c:v>
                </c:pt>
                <c:pt idx="16059">
                  <c:v>0</c:v>
                </c:pt>
                <c:pt idx="16060">
                  <c:v>0</c:v>
                </c:pt>
                <c:pt idx="16061">
                  <c:v>0</c:v>
                </c:pt>
                <c:pt idx="16062">
                  <c:v>0</c:v>
                </c:pt>
                <c:pt idx="16063">
                  <c:v>0</c:v>
                </c:pt>
                <c:pt idx="16064">
                  <c:v>0</c:v>
                </c:pt>
                <c:pt idx="16065">
                  <c:v>0</c:v>
                </c:pt>
                <c:pt idx="16066">
                  <c:v>0</c:v>
                </c:pt>
                <c:pt idx="16067">
                  <c:v>0</c:v>
                </c:pt>
                <c:pt idx="16068">
                  <c:v>0</c:v>
                </c:pt>
                <c:pt idx="16069">
                  <c:v>0</c:v>
                </c:pt>
                <c:pt idx="16070">
                  <c:v>0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0</c:v>
                </c:pt>
                <c:pt idx="16075">
                  <c:v>0</c:v>
                </c:pt>
                <c:pt idx="16076">
                  <c:v>0</c:v>
                </c:pt>
                <c:pt idx="16077">
                  <c:v>0</c:v>
                </c:pt>
                <c:pt idx="16078">
                  <c:v>0</c:v>
                </c:pt>
                <c:pt idx="16079">
                  <c:v>0</c:v>
                </c:pt>
                <c:pt idx="16080">
                  <c:v>0</c:v>
                </c:pt>
                <c:pt idx="16081">
                  <c:v>0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0</c:v>
                </c:pt>
                <c:pt idx="16094">
                  <c:v>0</c:v>
                </c:pt>
                <c:pt idx="16095">
                  <c:v>0</c:v>
                </c:pt>
                <c:pt idx="16096">
                  <c:v>0</c:v>
                </c:pt>
                <c:pt idx="16097">
                  <c:v>0</c:v>
                </c:pt>
                <c:pt idx="16098">
                  <c:v>0</c:v>
                </c:pt>
                <c:pt idx="16099">
                  <c:v>0</c:v>
                </c:pt>
                <c:pt idx="16100">
                  <c:v>0</c:v>
                </c:pt>
                <c:pt idx="16101">
                  <c:v>0</c:v>
                </c:pt>
                <c:pt idx="16102">
                  <c:v>0</c:v>
                </c:pt>
                <c:pt idx="16103">
                  <c:v>0</c:v>
                </c:pt>
                <c:pt idx="16104">
                  <c:v>0</c:v>
                </c:pt>
                <c:pt idx="16105">
                  <c:v>0</c:v>
                </c:pt>
                <c:pt idx="16106">
                  <c:v>0</c:v>
                </c:pt>
                <c:pt idx="16107">
                  <c:v>0</c:v>
                </c:pt>
                <c:pt idx="16108">
                  <c:v>0</c:v>
                </c:pt>
                <c:pt idx="16109">
                  <c:v>0</c:v>
                </c:pt>
                <c:pt idx="16110">
                  <c:v>0</c:v>
                </c:pt>
                <c:pt idx="16111">
                  <c:v>0</c:v>
                </c:pt>
                <c:pt idx="16112">
                  <c:v>0</c:v>
                </c:pt>
                <c:pt idx="16113">
                  <c:v>0</c:v>
                </c:pt>
                <c:pt idx="16114">
                  <c:v>0</c:v>
                </c:pt>
                <c:pt idx="16115">
                  <c:v>0</c:v>
                </c:pt>
                <c:pt idx="16116">
                  <c:v>0</c:v>
                </c:pt>
                <c:pt idx="16117">
                  <c:v>0</c:v>
                </c:pt>
                <c:pt idx="16118">
                  <c:v>0</c:v>
                </c:pt>
                <c:pt idx="16119">
                  <c:v>0</c:v>
                </c:pt>
                <c:pt idx="16120">
                  <c:v>0</c:v>
                </c:pt>
                <c:pt idx="16121">
                  <c:v>0</c:v>
                </c:pt>
                <c:pt idx="16122">
                  <c:v>0</c:v>
                </c:pt>
                <c:pt idx="16123">
                  <c:v>0</c:v>
                </c:pt>
                <c:pt idx="16124">
                  <c:v>0</c:v>
                </c:pt>
                <c:pt idx="16125">
                  <c:v>0</c:v>
                </c:pt>
                <c:pt idx="16126">
                  <c:v>0</c:v>
                </c:pt>
                <c:pt idx="16127">
                  <c:v>0</c:v>
                </c:pt>
                <c:pt idx="16128">
                  <c:v>0</c:v>
                </c:pt>
                <c:pt idx="16129">
                  <c:v>0</c:v>
                </c:pt>
                <c:pt idx="16130">
                  <c:v>0</c:v>
                </c:pt>
                <c:pt idx="16131">
                  <c:v>0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0</c:v>
                </c:pt>
                <c:pt idx="16137">
                  <c:v>0</c:v>
                </c:pt>
                <c:pt idx="16138">
                  <c:v>0</c:v>
                </c:pt>
                <c:pt idx="16139">
                  <c:v>0</c:v>
                </c:pt>
                <c:pt idx="16140">
                  <c:v>0</c:v>
                </c:pt>
                <c:pt idx="16141">
                  <c:v>0</c:v>
                </c:pt>
                <c:pt idx="16142">
                  <c:v>0</c:v>
                </c:pt>
                <c:pt idx="16143">
                  <c:v>0</c:v>
                </c:pt>
                <c:pt idx="16144">
                  <c:v>0</c:v>
                </c:pt>
                <c:pt idx="16145">
                  <c:v>0</c:v>
                </c:pt>
                <c:pt idx="16146">
                  <c:v>0</c:v>
                </c:pt>
                <c:pt idx="16147">
                  <c:v>0</c:v>
                </c:pt>
                <c:pt idx="16148">
                  <c:v>0</c:v>
                </c:pt>
                <c:pt idx="16149">
                  <c:v>0</c:v>
                </c:pt>
                <c:pt idx="16150">
                  <c:v>0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0</c:v>
                </c:pt>
                <c:pt idx="16178">
                  <c:v>0</c:v>
                </c:pt>
                <c:pt idx="16179">
                  <c:v>0</c:v>
                </c:pt>
                <c:pt idx="16180">
                  <c:v>0</c:v>
                </c:pt>
                <c:pt idx="16181">
                  <c:v>0</c:v>
                </c:pt>
                <c:pt idx="16182">
                  <c:v>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0</c:v>
                </c:pt>
                <c:pt idx="16197">
                  <c:v>0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0</c:v>
                </c:pt>
                <c:pt idx="16215">
                  <c:v>0</c:v>
                </c:pt>
                <c:pt idx="16216">
                  <c:v>0</c:v>
                </c:pt>
                <c:pt idx="16217">
                  <c:v>0</c:v>
                </c:pt>
                <c:pt idx="16218">
                  <c:v>0</c:v>
                </c:pt>
                <c:pt idx="16219">
                  <c:v>0</c:v>
                </c:pt>
                <c:pt idx="16220">
                  <c:v>0</c:v>
                </c:pt>
                <c:pt idx="16221">
                  <c:v>0</c:v>
                </c:pt>
                <c:pt idx="16222">
                  <c:v>0</c:v>
                </c:pt>
                <c:pt idx="16223">
                  <c:v>0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0</c:v>
                </c:pt>
                <c:pt idx="16228">
                  <c:v>0</c:v>
                </c:pt>
                <c:pt idx="16229">
                  <c:v>0</c:v>
                </c:pt>
                <c:pt idx="16230">
                  <c:v>0</c:v>
                </c:pt>
                <c:pt idx="16231">
                  <c:v>0</c:v>
                </c:pt>
                <c:pt idx="16232">
                  <c:v>0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</c:v>
                </c:pt>
                <c:pt idx="16240">
                  <c:v>0</c:v>
                </c:pt>
                <c:pt idx="16241">
                  <c:v>0</c:v>
                </c:pt>
                <c:pt idx="16242">
                  <c:v>0</c:v>
                </c:pt>
                <c:pt idx="16243">
                  <c:v>0</c:v>
                </c:pt>
                <c:pt idx="16244">
                  <c:v>0</c:v>
                </c:pt>
                <c:pt idx="16245">
                  <c:v>0</c:v>
                </c:pt>
                <c:pt idx="16246">
                  <c:v>0</c:v>
                </c:pt>
                <c:pt idx="16247">
                  <c:v>0</c:v>
                </c:pt>
                <c:pt idx="16248">
                  <c:v>0</c:v>
                </c:pt>
                <c:pt idx="16249">
                  <c:v>0</c:v>
                </c:pt>
                <c:pt idx="16250">
                  <c:v>0</c:v>
                </c:pt>
                <c:pt idx="16251">
                  <c:v>0</c:v>
                </c:pt>
                <c:pt idx="16252">
                  <c:v>0</c:v>
                </c:pt>
                <c:pt idx="16253">
                  <c:v>0</c:v>
                </c:pt>
                <c:pt idx="16254">
                  <c:v>0</c:v>
                </c:pt>
                <c:pt idx="16255">
                  <c:v>0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0</c:v>
                </c:pt>
                <c:pt idx="16261">
                  <c:v>0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0</c:v>
                </c:pt>
                <c:pt idx="16272">
                  <c:v>0</c:v>
                </c:pt>
                <c:pt idx="16273">
                  <c:v>0</c:v>
                </c:pt>
                <c:pt idx="16274">
                  <c:v>0</c:v>
                </c:pt>
                <c:pt idx="16275">
                  <c:v>0</c:v>
                </c:pt>
                <c:pt idx="16276">
                  <c:v>0</c:v>
                </c:pt>
                <c:pt idx="16277">
                  <c:v>0</c:v>
                </c:pt>
                <c:pt idx="16278">
                  <c:v>0</c:v>
                </c:pt>
                <c:pt idx="16279">
                  <c:v>0</c:v>
                </c:pt>
                <c:pt idx="16280">
                  <c:v>0</c:v>
                </c:pt>
                <c:pt idx="16281">
                  <c:v>0</c:v>
                </c:pt>
                <c:pt idx="16282">
                  <c:v>0</c:v>
                </c:pt>
                <c:pt idx="16283">
                  <c:v>0</c:v>
                </c:pt>
                <c:pt idx="16284">
                  <c:v>0</c:v>
                </c:pt>
                <c:pt idx="16285">
                  <c:v>0</c:v>
                </c:pt>
                <c:pt idx="16286">
                  <c:v>0</c:v>
                </c:pt>
                <c:pt idx="16287">
                  <c:v>0</c:v>
                </c:pt>
                <c:pt idx="16288">
                  <c:v>0</c:v>
                </c:pt>
                <c:pt idx="16289">
                  <c:v>0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0</c:v>
                </c:pt>
                <c:pt idx="16294">
                  <c:v>0</c:v>
                </c:pt>
                <c:pt idx="16295">
                  <c:v>0</c:v>
                </c:pt>
                <c:pt idx="16296">
                  <c:v>0</c:v>
                </c:pt>
                <c:pt idx="16297">
                  <c:v>0</c:v>
                </c:pt>
                <c:pt idx="16298">
                  <c:v>0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0</c:v>
                </c:pt>
                <c:pt idx="16306">
                  <c:v>0</c:v>
                </c:pt>
                <c:pt idx="16307">
                  <c:v>0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0</c:v>
                </c:pt>
                <c:pt idx="16321">
                  <c:v>0</c:v>
                </c:pt>
                <c:pt idx="16322">
                  <c:v>0</c:v>
                </c:pt>
                <c:pt idx="16323">
                  <c:v>0</c:v>
                </c:pt>
                <c:pt idx="16324">
                  <c:v>0</c:v>
                </c:pt>
                <c:pt idx="16325">
                  <c:v>0</c:v>
                </c:pt>
                <c:pt idx="16326">
                  <c:v>0</c:v>
                </c:pt>
                <c:pt idx="16327">
                  <c:v>0</c:v>
                </c:pt>
                <c:pt idx="16328">
                  <c:v>0</c:v>
                </c:pt>
                <c:pt idx="16329">
                  <c:v>0</c:v>
                </c:pt>
                <c:pt idx="16330">
                  <c:v>0</c:v>
                </c:pt>
                <c:pt idx="16331">
                  <c:v>0</c:v>
                </c:pt>
                <c:pt idx="16332">
                  <c:v>0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0</c:v>
                </c:pt>
                <c:pt idx="16342">
                  <c:v>0</c:v>
                </c:pt>
                <c:pt idx="16343">
                  <c:v>0</c:v>
                </c:pt>
                <c:pt idx="16344">
                  <c:v>0</c:v>
                </c:pt>
                <c:pt idx="16345">
                  <c:v>0</c:v>
                </c:pt>
                <c:pt idx="16346">
                  <c:v>0</c:v>
                </c:pt>
                <c:pt idx="16347">
                  <c:v>0</c:v>
                </c:pt>
                <c:pt idx="16348">
                  <c:v>0</c:v>
                </c:pt>
                <c:pt idx="16349">
                  <c:v>0</c:v>
                </c:pt>
                <c:pt idx="16350">
                  <c:v>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0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0</c:v>
                </c:pt>
                <c:pt idx="16370">
                  <c:v>0</c:v>
                </c:pt>
                <c:pt idx="16371">
                  <c:v>0</c:v>
                </c:pt>
                <c:pt idx="16372">
                  <c:v>0</c:v>
                </c:pt>
                <c:pt idx="16373">
                  <c:v>0</c:v>
                </c:pt>
                <c:pt idx="16374">
                  <c:v>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0</c:v>
                </c:pt>
                <c:pt idx="16388">
                  <c:v>0</c:v>
                </c:pt>
                <c:pt idx="16389">
                  <c:v>0</c:v>
                </c:pt>
                <c:pt idx="16390">
                  <c:v>0</c:v>
                </c:pt>
                <c:pt idx="16391">
                  <c:v>0</c:v>
                </c:pt>
                <c:pt idx="16392">
                  <c:v>0</c:v>
                </c:pt>
                <c:pt idx="16393">
                  <c:v>0</c:v>
                </c:pt>
                <c:pt idx="16394">
                  <c:v>0</c:v>
                </c:pt>
                <c:pt idx="16395">
                  <c:v>0</c:v>
                </c:pt>
                <c:pt idx="16396">
                  <c:v>0</c:v>
                </c:pt>
                <c:pt idx="16397">
                  <c:v>0</c:v>
                </c:pt>
                <c:pt idx="16398">
                  <c:v>0</c:v>
                </c:pt>
                <c:pt idx="16399">
                  <c:v>0</c:v>
                </c:pt>
                <c:pt idx="16400">
                  <c:v>0</c:v>
                </c:pt>
                <c:pt idx="16401">
                  <c:v>0</c:v>
                </c:pt>
                <c:pt idx="16402">
                  <c:v>0</c:v>
                </c:pt>
                <c:pt idx="16403">
                  <c:v>0</c:v>
                </c:pt>
                <c:pt idx="16404">
                  <c:v>0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0</c:v>
                </c:pt>
                <c:pt idx="16410">
                  <c:v>0</c:v>
                </c:pt>
                <c:pt idx="16411">
                  <c:v>0</c:v>
                </c:pt>
                <c:pt idx="16412">
                  <c:v>0</c:v>
                </c:pt>
                <c:pt idx="16413">
                  <c:v>0</c:v>
                </c:pt>
                <c:pt idx="16414">
                  <c:v>0</c:v>
                </c:pt>
                <c:pt idx="16415">
                  <c:v>0</c:v>
                </c:pt>
                <c:pt idx="16416">
                  <c:v>0</c:v>
                </c:pt>
                <c:pt idx="16417">
                  <c:v>0</c:v>
                </c:pt>
                <c:pt idx="16418">
                  <c:v>0</c:v>
                </c:pt>
                <c:pt idx="16419">
                  <c:v>0</c:v>
                </c:pt>
                <c:pt idx="16420">
                  <c:v>0</c:v>
                </c:pt>
                <c:pt idx="16421">
                  <c:v>0</c:v>
                </c:pt>
                <c:pt idx="16422">
                  <c:v>0</c:v>
                </c:pt>
                <c:pt idx="16423">
                  <c:v>0</c:v>
                </c:pt>
                <c:pt idx="16424">
                  <c:v>0</c:v>
                </c:pt>
                <c:pt idx="16425">
                  <c:v>0</c:v>
                </c:pt>
                <c:pt idx="16426">
                  <c:v>0</c:v>
                </c:pt>
                <c:pt idx="16427">
                  <c:v>0</c:v>
                </c:pt>
                <c:pt idx="16428">
                  <c:v>0</c:v>
                </c:pt>
                <c:pt idx="16429">
                  <c:v>0</c:v>
                </c:pt>
                <c:pt idx="16430">
                  <c:v>0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0</c:v>
                </c:pt>
                <c:pt idx="16435">
                  <c:v>0</c:v>
                </c:pt>
                <c:pt idx="16436">
                  <c:v>0</c:v>
                </c:pt>
                <c:pt idx="16437">
                  <c:v>0</c:v>
                </c:pt>
                <c:pt idx="16438">
                  <c:v>0</c:v>
                </c:pt>
                <c:pt idx="16439">
                  <c:v>0</c:v>
                </c:pt>
                <c:pt idx="16440">
                  <c:v>0</c:v>
                </c:pt>
                <c:pt idx="16441">
                  <c:v>0</c:v>
                </c:pt>
                <c:pt idx="16442">
                  <c:v>0</c:v>
                </c:pt>
                <c:pt idx="16443">
                  <c:v>0</c:v>
                </c:pt>
                <c:pt idx="16444">
                  <c:v>0</c:v>
                </c:pt>
                <c:pt idx="16445">
                  <c:v>0</c:v>
                </c:pt>
                <c:pt idx="16446">
                  <c:v>0</c:v>
                </c:pt>
                <c:pt idx="16447">
                  <c:v>0</c:v>
                </c:pt>
                <c:pt idx="16448">
                  <c:v>0</c:v>
                </c:pt>
                <c:pt idx="16449">
                  <c:v>0</c:v>
                </c:pt>
                <c:pt idx="16450">
                  <c:v>0</c:v>
                </c:pt>
                <c:pt idx="16451">
                  <c:v>0</c:v>
                </c:pt>
                <c:pt idx="16452">
                  <c:v>0</c:v>
                </c:pt>
                <c:pt idx="16453">
                  <c:v>0</c:v>
                </c:pt>
                <c:pt idx="16454">
                  <c:v>0</c:v>
                </c:pt>
                <c:pt idx="16455">
                  <c:v>0</c:v>
                </c:pt>
                <c:pt idx="16456">
                  <c:v>0</c:v>
                </c:pt>
                <c:pt idx="16457">
                  <c:v>0</c:v>
                </c:pt>
                <c:pt idx="16458">
                  <c:v>0</c:v>
                </c:pt>
                <c:pt idx="16459">
                  <c:v>0</c:v>
                </c:pt>
                <c:pt idx="16460">
                  <c:v>0</c:v>
                </c:pt>
                <c:pt idx="16461">
                  <c:v>0</c:v>
                </c:pt>
                <c:pt idx="16462">
                  <c:v>0</c:v>
                </c:pt>
                <c:pt idx="16463">
                  <c:v>0</c:v>
                </c:pt>
                <c:pt idx="16464">
                  <c:v>0</c:v>
                </c:pt>
                <c:pt idx="16465">
                  <c:v>0</c:v>
                </c:pt>
                <c:pt idx="16466">
                  <c:v>0</c:v>
                </c:pt>
                <c:pt idx="16467">
                  <c:v>0</c:v>
                </c:pt>
                <c:pt idx="16468">
                  <c:v>0</c:v>
                </c:pt>
                <c:pt idx="16469">
                  <c:v>0</c:v>
                </c:pt>
                <c:pt idx="16470">
                  <c:v>0</c:v>
                </c:pt>
                <c:pt idx="16471">
                  <c:v>0</c:v>
                </c:pt>
                <c:pt idx="16472">
                  <c:v>0</c:v>
                </c:pt>
                <c:pt idx="16473">
                  <c:v>0</c:v>
                </c:pt>
                <c:pt idx="16474">
                  <c:v>0</c:v>
                </c:pt>
                <c:pt idx="16475">
                  <c:v>0</c:v>
                </c:pt>
                <c:pt idx="16476">
                  <c:v>0</c:v>
                </c:pt>
                <c:pt idx="16477">
                  <c:v>0</c:v>
                </c:pt>
                <c:pt idx="16478">
                  <c:v>0</c:v>
                </c:pt>
                <c:pt idx="16479">
                  <c:v>0</c:v>
                </c:pt>
                <c:pt idx="16480">
                  <c:v>0</c:v>
                </c:pt>
                <c:pt idx="16481">
                  <c:v>0</c:v>
                </c:pt>
                <c:pt idx="16482">
                  <c:v>0</c:v>
                </c:pt>
                <c:pt idx="16483">
                  <c:v>0</c:v>
                </c:pt>
                <c:pt idx="16484">
                  <c:v>0</c:v>
                </c:pt>
                <c:pt idx="16485">
                  <c:v>0</c:v>
                </c:pt>
                <c:pt idx="16486">
                  <c:v>0</c:v>
                </c:pt>
                <c:pt idx="16487">
                  <c:v>0</c:v>
                </c:pt>
                <c:pt idx="16488">
                  <c:v>0</c:v>
                </c:pt>
                <c:pt idx="16489">
                  <c:v>0</c:v>
                </c:pt>
                <c:pt idx="16490">
                  <c:v>0</c:v>
                </c:pt>
                <c:pt idx="16491">
                  <c:v>0</c:v>
                </c:pt>
                <c:pt idx="16492">
                  <c:v>0</c:v>
                </c:pt>
                <c:pt idx="16493">
                  <c:v>0</c:v>
                </c:pt>
                <c:pt idx="16494">
                  <c:v>0</c:v>
                </c:pt>
                <c:pt idx="16495">
                  <c:v>0</c:v>
                </c:pt>
                <c:pt idx="16496">
                  <c:v>0</c:v>
                </c:pt>
                <c:pt idx="16497">
                  <c:v>0</c:v>
                </c:pt>
                <c:pt idx="16498">
                  <c:v>0</c:v>
                </c:pt>
                <c:pt idx="16499">
                  <c:v>0</c:v>
                </c:pt>
                <c:pt idx="16500">
                  <c:v>0</c:v>
                </c:pt>
                <c:pt idx="16501">
                  <c:v>0</c:v>
                </c:pt>
                <c:pt idx="16502">
                  <c:v>0</c:v>
                </c:pt>
                <c:pt idx="16503">
                  <c:v>0</c:v>
                </c:pt>
                <c:pt idx="16504">
                  <c:v>0</c:v>
                </c:pt>
                <c:pt idx="16505">
                  <c:v>0</c:v>
                </c:pt>
                <c:pt idx="16506">
                  <c:v>0</c:v>
                </c:pt>
                <c:pt idx="16507">
                  <c:v>0</c:v>
                </c:pt>
                <c:pt idx="16508">
                  <c:v>0</c:v>
                </c:pt>
                <c:pt idx="16509">
                  <c:v>0</c:v>
                </c:pt>
                <c:pt idx="16510">
                  <c:v>0</c:v>
                </c:pt>
                <c:pt idx="16511">
                  <c:v>0</c:v>
                </c:pt>
                <c:pt idx="16512">
                  <c:v>0</c:v>
                </c:pt>
                <c:pt idx="16513">
                  <c:v>0</c:v>
                </c:pt>
                <c:pt idx="16514">
                  <c:v>0</c:v>
                </c:pt>
                <c:pt idx="16515">
                  <c:v>0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0</c:v>
                </c:pt>
                <c:pt idx="16520">
                  <c:v>0</c:v>
                </c:pt>
                <c:pt idx="16521">
                  <c:v>0</c:v>
                </c:pt>
                <c:pt idx="16522">
                  <c:v>0</c:v>
                </c:pt>
                <c:pt idx="16523">
                  <c:v>0</c:v>
                </c:pt>
                <c:pt idx="16524">
                  <c:v>0</c:v>
                </c:pt>
                <c:pt idx="16525">
                  <c:v>0</c:v>
                </c:pt>
                <c:pt idx="16526">
                  <c:v>0</c:v>
                </c:pt>
                <c:pt idx="16527">
                  <c:v>0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0</c:v>
                </c:pt>
                <c:pt idx="16532">
                  <c:v>0</c:v>
                </c:pt>
                <c:pt idx="16533">
                  <c:v>0</c:v>
                </c:pt>
                <c:pt idx="16534">
                  <c:v>0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0</c:v>
                </c:pt>
                <c:pt idx="16540">
                  <c:v>0</c:v>
                </c:pt>
                <c:pt idx="16541">
                  <c:v>0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0</c:v>
                </c:pt>
                <c:pt idx="16552">
                  <c:v>0</c:v>
                </c:pt>
                <c:pt idx="16553">
                  <c:v>0</c:v>
                </c:pt>
                <c:pt idx="16554">
                  <c:v>0</c:v>
                </c:pt>
                <c:pt idx="16555">
                  <c:v>0</c:v>
                </c:pt>
                <c:pt idx="16556">
                  <c:v>0</c:v>
                </c:pt>
                <c:pt idx="16557">
                  <c:v>0</c:v>
                </c:pt>
                <c:pt idx="16558">
                  <c:v>0</c:v>
                </c:pt>
                <c:pt idx="16559">
                  <c:v>0</c:v>
                </c:pt>
                <c:pt idx="16560">
                  <c:v>0</c:v>
                </c:pt>
                <c:pt idx="16561">
                  <c:v>0</c:v>
                </c:pt>
                <c:pt idx="16562">
                  <c:v>0</c:v>
                </c:pt>
                <c:pt idx="16563">
                  <c:v>0</c:v>
                </c:pt>
                <c:pt idx="16564">
                  <c:v>0</c:v>
                </c:pt>
                <c:pt idx="16565">
                  <c:v>0</c:v>
                </c:pt>
                <c:pt idx="16566">
                  <c:v>0</c:v>
                </c:pt>
                <c:pt idx="16567">
                  <c:v>0</c:v>
                </c:pt>
                <c:pt idx="16568">
                  <c:v>0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0</c:v>
                </c:pt>
                <c:pt idx="16583">
                  <c:v>0</c:v>
                </c:pt>
                <c:pt idx="16584">
                  <c:v>0</c:v>
                </c:pt>
                <c:pt idx="16585">
                  <c:v>0</c:v>
                </c:pt>
                <c:pt idx="16586">
                  <c:v>0</c:v>
                </c:pt>
                <c:pt idx="16587">
                  <c:v>0</c:v>
                </c:pt>
                <c:pt idx="16588">
                  <c:v>0</c:v>
                </c:pt>
                <c:pt idx="16589">
                  <c:v>0</c:v>
                </c:pt>
                <c:pt idx="16590">
                  <c:v>0</c:v>
                </c:pt>
                <c:pt idx="16591">
                  <c:v>0</c:v>
                </c:pt>
                <c:pt idx="16592">
                  <c:v>0</c:v>
                </c:pt>
                <c:pt idx="16593">
                  <c:v>0</c:v>
                </c:pt>
                <c:pt idx="16594">
                  <c:v>0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0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0</c:v>
                </c:pt>
                <c:pt idx="16620">
                  <c:v>0</c:v>
                </c:pt>
                <c:pt idx="16621">
                  <c:v>0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0</c:v>
                </c:pt>
                <c:pt idx="16626">
                  <c:v>0</c:v>
                </c:pt>
                <c:pt idx="16627">
                  <c:v>0</c:v>
                </c:pt>
                <c:pt idx="16628">
                  <c:v>0</c:v>
                </c:pt>
                <c:pt idx="16629">
                  <c:v>0</c:v>
                </c:pt>
                <c:pt idx="16630">
                  <c:v>0</c:v>
                </c:pt>
                <c:pt idx="16631">
                  <c:v>0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0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0</c:v>
                </c:pt>
                <c:pt idx="16640">
                  <c:v>0</c:v>
                </c:pt>
                <c:pt idx="16641">
                  <c:v>0</c:v>
                </c:pt>
                <c:pt idx="16642">
                  <c:v>0</c:v>
                </c:pt>
                <c:pt idx="16643">
                  <c:v>0</c:v>
                </c:pt>
                <c:pt idx="16644">
                  <c:v>0</c:v>
                </c:pt>
                <c:pt idx="16645">
                  <c:v>0</c:v>
                </c:pt>
                <c:pt idx="16646">
                  <c:v>0</c:v>
                </c:pt>
                <c:pt idx="16647">
                  <c:v>0</c:v>
                </c:pt>
                <c:pt idx="16648">
                  <c:v>0</c:v>
                </c:pt>
                <c:pt idx="16649">
                  <c:v>0</c:v>
                </c:pt>
                <c:pt idx="16650">
                  <c:v>0</c:v>
                </c:pt>
                <c:pt idx="16651">
                  <c:v>0</c:v>
                </c:pt>
                <c:pt idx="16652">
                  <c:v>0</c:v>
                </c:pt>
                <c:pt idx="16653">
                  <c:v>0</c:v>
                </c:pt>
                <c:pt idx="16654">
                  <c:v>0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0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0</c:v>
                </c:pt>
                <c:pt idx="16676">
                  <c:v>0</c:v>
                </c:pt>
                <c:pt idx="16677">
                  <c:v>0</c:v>
                </c:pt>
                <c:pt idx="16678">
                  <c:v>0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0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0</c:v>
                </c:pt>
                <c:pt idx="16691">
                  <c:v>0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</c:v>
                </c:pt>
                <c:pt idx="16710">
                  <c:v>0</c:v>
                </c:pt>
                <c:pt idx="16711">
                  <c:v>0</c:v>
                </c:pt>
                <c:pt idx="16712">
                  <c:v>0</c:v>
                </c:pt>
                <c:pt idx="16713">
                  <c:v>0</c:v>
                </c:pt>
                <c:pt idx="16714">
                  <c:v>0</c:v>
                </c:pt>
                <c:pt idx="16715">
                  <c:v>0</c:v>
                </c:pt>
                <c:pt idx="16716">
                  <c:v>0</c:v>
                </c:pt>
                <c:pt idx="16717">
                  <c:v>0</c:v>
                </c:pt>
                <c:pt idx="16718">
                  <c:v>0</c:v>
                </c:pt>
                <c:pt idx="16719">
                  <c:v>0</c:v>
                </c:pt>
                <c:pt idx="16720">
                  <c:v>0</c:v>
                </c:pt>
                <c:pt idx="16721">
                  <c:v>0</c:v>
                </c:pt>
                <c:pt idx="16722">
                  <c:v>0</c:v>
                </c:pt>
                <c:pt idx="16723">
                  <c:v>0</c:v>
                </c:pt>
                <c:pt idx="16724">
                  <c:v>0</c:v>
                </c:pt>
                <c:pt idx="16725">
                  <c:v>0</c:v>
                </c:pt>
                <c:pt idx="16726">
                  <c:v>0</c:v>
                </c:pt>
                <c:pt idx="16727">
                  <c:v>0</c:v>
                </c:pt>
                <c:pt idx="16728">
                  <c:v>0</c:v>
                </c:pt>
                <c:pt idx="16729">
                  <c:v>0</c:v>
                </c:pt>
                <c:pt idx="16730">
                  <c:v>0</c:v>
                </c:pt>
                <c:pt idx="16731">
                  <c:v>0</c:v>
                </c:pt>
                <c:pt idx="16732">
                  <c:v>0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0</c:v>
                </c:pt>
                <c:pt idx="16764">
                  <c:v>0</c:v>
                </c:pt>
                <c:pt idx="16765">
                  <c:v>0</c:v>
                </c:pt>
                <c:pt idx="16766">
                  <c:v>0</c:v>
                </c:pt>
                <c:pt idx="16767">
                  <c:v>0</c:v>
                </c:pt>
                <c:pt idx="16768">
                  <c:v>0</c:v>
                </c:pt>
                <c:pt idx="16769">
                  <c:v>0</c:v>
                </c:pt>
                <c:pt idx="16770">
                  <c:v>0</c:v>
                </c:pt>
                <c:pt idx="16771">
                  <c:v>0</c:v>
                </c:pt>
                <c:pt idx="16772">
                  <c:v>0</c:v>
                </c:pt>
                <c:pt idx="16773">
                  <c:v>0</c:v>
                </c:pt>
                <c:pt idx="16774">
                  <c:v>0</c:v>
                </c:pt>
                <c:pt idx="16775">
                  <c:v>0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0</c:v>
                </c:pt>
                <c:pt idx="16780">
                  <c:v>0</c:v>
                </c:pt>
                <c:pt idx="16781">
                  <c:v>0</c:v>
                </c:pt>
                <c:pt idx="16782">
                  <c:v>0</c:v>
                </c:pt>
                <c:pt idx="16783">
                  <c:v>0</c:v>
                </c:pt>
                <c:pt idx="16784">
                  <c:v>0</c:v>
                </c:pt>
                <c:pt idx="16785">
                  <c:v>0</c:v>
                </c:pt>
                <c:pt idx="16786">
                  <c:v>0</c:v>
                </c:pt>
                <c:pt idx="16787">
                  <c:v>0</c:v>
                </c:pt>
                <c:pt idx="16788">
                  <c:v>0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0</c:v>
                </c:pt>
                <c:pt idx="16797">
                  <c:v>0</c:v>
                </c:pt>
                <c:pt idx="16798">
                  <c:v>0</c:v>
                </c:pt>
                <c:pt idx="16799">
                  <c:v>0</c:v>
                </c:pt>
                <c:pt idx="16800">
                  <c:v>0</c:v>
                </c:pt>
                <c:pt idx="16801">
                  <c:v>0</c:v>
                </c:pt>
                <c:pt idx="16802">
                  <c:v>0</c:v>
                </c:pt>
                <c:pt idx="16803">
                  <c:v>0</c:v>
                </c:pt>
                <c:pt idx="16804">
                  <c:v>0</c:v>
                </c:pt>
                <c:pt idx="16805">
                  <c:v>0</c:v>
                </c:pt>
                <c:pt idx="16806">
                  <c:v>0</c:v>
                </c:pt>
                <c:pt idx="16807">
                  <c:v>0</c:v>
                </c:pt>
                <c:pt idx="16808">
                  <c:v>0</c:v>
                </c:pt>
                <c:pt idx="16809">
                  <c:v>0</c:v>
                </c:pt>
                <c:pt idx="16810">
                  <c:v>0</c:v>
                </c:pt>
                <c:pt idx="16811">
                  <c:v>0</c:v>
                </c:pt>
                <c:pt idx="16812">
                  <c:v>0</c:v>
                </c:pt>
                <c:pt idx="16813">
                  <c:v>0</c:v>
                </c:pt>
                <c:pt idx="16814">
                  <c:v>0</c:v>
                </c:pt>
                <c:pt idx="16815">
                  <c:v>0</c:v>
                </c:pt>
                <c:pt idx="16816">
                  <c:v>0</c:v>
                </c:pt>
                <c:pt idx="16817">
                  <c:v>0</c:v>
                </c:pt>
                <c:pt idx="16818">
                  <c:v>0</c:v>
                </c:pt>
                <c:pt idx="16819">
                  <c:v>0</c:v>
                </c:pt>
                <c:pt idx="16820">
                  <c:v>0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0</c:v>
                </c:pt>
                <c:pt idx="16825">
                  <c:v>0</c:v>
                </c:pt>
                <c:pt idx="16826">
                  <c:v>0</c:v>
                </c:pt>
                <c:pt idx="16827">
                  <c:v>0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0</c:v>
                </c:pt>
                <c:pt idx="16836">
                  <c:v>0</c:v>
                </c:pt>
                <c:pt idx="16837">
                  <c:v>0</c:v>
                </c:pt>
                <c:pt idx="16838">
                  <c:v>0</c:v>
                </c:pt>
                <c:pt idx="16839">
                  <c:v>0</c:v>
                </c:pt>
                <c:pt idx="16840">
                  <c:v>0</c:v>
                </c:pt>
                <c:pt idx="16841">
                  <c:v>0</c:v>
                </c:pt>
                <c:pt idx="16842">
                  <c:v>0</c:v>
                </c:pt>
                <c:pt idx="16843">
                  <c:v>0</c:v>
                </c:pt>
                <c:pt idx="16844">
                  <c:v>0</c:v>
                </c:pt>
                <c:pt idx="16845">
                  <c:v>0</c:v>
                </c:pt>
                <c:pt idx="16846">
                  <c:v>0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0</c:v>
                </c:pt>
                <c:pt idx="16851">
                  <c:v>0</c:v>
                </c:pt>
                <c:pt idx="16852">
                  <c:v>0</c:v>
                </c:pt>
                <c:pt idx="16853">
                  <c:v>0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0</c:v>
                </c:pt>
                <c:pt idx="16861">
                  <c:v>0</c:v>
                </c:pt>
                <c:pt idx="16862">
                  <c:v>0</c:v>
                </c:pt>
                <c:pt idx="16863">
                  <c:v>0</c:v>
                </c:pt>
                <c:pt idx="16864">
                  <c:v>0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0</c:v>
                </c:pt>
                <c:pt idx="16870">
                  <c:v>0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0</c:v>
                </c:pt>
                <c:pt idx="16876">
                  <c:v>0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</c:v>
                </c:pt>
                <c:pt idx="16886">
                  <c:v>0</c:v>
                </c:pt>
                <c:pt idx="16887">
                  <c:v>0</c:v>
                </c:pt>
                <c:pt idx="16888">
                  <c:v>0</c:v>
                </c:pt>
                <c:pt idx="16889">
                  <c:v>0</c:v>
                </c:pt>
                <c:pt idx="16890">
                  <c:v>0</c:v>
                </c:pt>
                <c:pt idx="16891">
                  <c:v>0</c:v>
                </c:pt>
                <c:pt idx="16892">
                  <c:v>0</c:v>
                </c:pt>
                <c:pt idx="16893">
                  <c:v>0</c:v>
                </c:pt>
                <c:pt idx="16894">
                  <c:v>0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0</c:v>
                </c:pt>
                <c:pt idx="16908">
                  <c:v>0</c:v>
                </c:pt>
                <c:pt idx="16909">
                  <c:v>0</c:v>
                </c:pt>
                <c:pt idx="16910">
                  <c:v>0</c:v>
                </c:pt>
                <c:pt idx="16911">
                  <c:v>0</c:v>
                </c:pt>
                <c:pt idx="16912">
                  <c:v>0</c:v>
                </c:pt>
                <c:pt idx="16913">
                  <c:v>0</c:v>
                </c:pt>
                <c:pt idx="16914">
                  <c:v>0</c:v>
                </c:pt>
                <c:pt idx="16915">
                  <c:v>0</c:v>
                </c:pt>
                <c:pt idx="16916">
                  <c:v>0</c:v>
                </c:pt>
                <c:pt idx="16917">
                  <c:v>0</c:v>
                </c:pt>
                <c:pt idx="16918">
                  <c:v>0</c:v>
                </c:pt>
                <c:pt idx="16919">
                  <c:v>0</c:v>
                </c:pt>
                <c:pt idx="16920">
                  <c:v>0</c:v>
                </c:pt>
                <c:pt idx="16921">
                  <c:v>0</c:v>
                </c:pt>
                <c:pt idx="16922">
                  <c:v>0</c:v>
                </c:pt>
                <c:pt idx="16923">
                  <c:v>0</c:v>
                </c:pt>
                <c:pt idx="16924">
                  <c:v>0</c:v>
                </c:pt>
                <c:pt idx="16925">
                  <c:v>0</c:v>
                </c:pt>
                <c:pt idx="16926">
                  <c:v>0</c:v>
                </c:pt>
                <c:pt idx="16927">
                  <c:v>0</c:v>
                </c:pt>
                <c:pt idx="16928">
                  <c:v>0</c:v>
                </c:pt>
                <c:pt idx="16929">
                  <c:v>0</c:v>
                </c:pt>
                <c:pt idx="16930">
                  <c:v>0</c:v>
                </c:pt>
                <c:pt idx="16931">
                  <c:v>0</c:v>
                </c:pt>
                <c:pt idx="16932">
                  <c:v>0</c:v>
                </c:pt>
                <c:pt idx="16933">
                  <c:v>0</c:v>
                </c:pt>
                <c:pt idx="16934">
                  <c:v>0</c:v>
                </c:pt>
                <c:pt idx="16935">
                  <c:v>0</c:v>
                </c:pt>
                <c:pt idx="16936">
                  <c:v>0</c:v>
                </c:pt>
                <c:pt idx="16937">
                  <c:v>0</c:v>
                </c:pt>
                <c:pt idx="16938">
                  <c:v>0</c:v>
                </c:pt>
                <c:pt idx="16939">
                  <c:v>0</c:v>
                </c:pt>
                <c:pt idx="16940">
                  <c:v>0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0</c:v>
                </c:pt>
                <c:pt idx="16946">
                  <c:v>0</c:v>
                </c:pt>
                <c:pt idx="16947">
                  <c:v>0</c:v>
                </c:pt>
                <c:pt idx="16948">
                  <c:v>0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0</c:v>
                </c:pt>
                <c:pt idx="16955">
                  <c:v>0</c:v>
                </c:pt>
                <c:pt idx="16956">
                  <c:v>0</c:v>
                </c:pt>
                <c:pt idx="16957">
                  <c:v>0</c:v>
                </c:pt>
                <c:pt idx="16958">
                  <c:v>0</c:v>
                </c:pt>
                <c:pt idx="16959">
                  <c:v>0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0</c:v>
                </c:pt>
                <c:pt idx="16964">
                  <c:v>0</c:v>
                </c:pt>
                <c:pt idx="16965">
                  <c:v>0</c:v>
                </c:pt>
                <c:pt idx="16966">
                  <c:v>0</c:v>
                </c:pt>
                <c:pt idx="16967">
                  <c:v>0</c:v>
                </c:pt>
                <c:pt idx="16968">
                  <c:v>0</c:v>
                </c:pt>
                <c:pt idx="16969">
                  <c:v>0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0</c:v>
                </c:pt>
                <c:pt idx="16978">
                  <c:v>0</c:v>
                </c:pt>
                <c:pt idx="16979">
                  <c:v>0</c:v>
                </c:pt>
                <c:pt idx="16980">
                  <c:v>0</c:v>
                </c:pt>
                <c:pt idx="16981">
                  <c:v>0</c:v>
                </c:pt>
                <c:pt idx="16982">
                  <c:v>0</c:v>
                </c:pt>
                <c:pt idx="16983">
                  <c:v>0</c:v>
                </c:pt>
                <c:pt idx="16984">
                  <c:v>0</c:v>
                </c:pt>
                <c:pt idx="16985">
                  <c:v>0</c:v>
                </c:pt>
                <c:pt idx="16986">
                  <c:v>0</c:v>
                </c:pt>
                <c:pt idx="16987">
                  <c:v>0</c:v>
                </c:pt>
                <c:pt idx="16988">
                  <c:v>0</c:v>
                </c:pt>
                <c:pt idx="16989">
                  <c:v>0</c:v>
                </c:pt>
                <c:pt idx="16990">
                  <c:v>0</c:v>
                </c:pt>
                <c:pt idx="16991">
                  <c:v>0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</c:v>
                </c:pt>
                <c:pt idx="17027">
                  <c:v>0</c:v>
                </c:pt>
                <c:pt idx="17028">
                  <c:v>0</c:v>
                </c:pt>
                <c:pt idx="17029">
                  <c:v>0</c:v>
                </c:pt>
                <c:pt idx="17030">
                  <c:v>0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0</c:v>
                </c:pt>
                <c:pt idx="17036">
                  <c:v>0</c:v>
                </c:pt>
                <c:pt idx="17037">
                  <c:v>0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0</c:v>
                </c:pt>
                <c:pt idx="17045">
                  <c:v>0</c:v>
                </c:pt>
                <c:pt idx="17046">
                  <c:v>0</c:v>
                </c:pt>
                <c:pt idx="17047">
                  <c:v>0</c:v>
                </c:pt>
                <c:pt idx="17048">
                  <c:v>0</c:v>
                </c:pt>
                <c:pt idx="17049">
                  <c:v>0</c:v>
                </c:pt>
                <c:pt idx="17050">
                  <c:v>0</c:v>
                </c:pt>
                <c:pt idx="17051">
                  <c:v>0</c:v>
                </c:pt>
                <c:pt idx="17052">
                  <c:v>0</c:v>
                </c:pt>
                <c:pt idx="17053">
                  <c:v>0</c:v>
                </c:pt>
                <c:pt idx="17054">
                  <c:v>0</c:v>
                </c:pt>
                <c:pt idx="17055">
                  <c:v>0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0</c:v>
                </c:pt>
                <c:pt idx="17061">
                  <c:v>0</c:v>
                </c:pt>
                <c:pt idx="17062">
                  <c:v>0</c:v>
                </c:pt>
                <c:pt idx="17063">
                  <c:v>0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0</c:v>
                </c:pt>
                <c:pt idx="17068">
                  <c:v>0</c:v>
                </c:pt>
                <c:pt idx="17069">
                  <c:v>0</c:v>
                </c:pt>
                <c:pt idx="17070">
                  <c:v>0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0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</c:v>
                </c:pt>
                <c:pt idx="17099">
                  <c:v>0</c:v>
                </c:pt>
                <c:pt idx="17100">
                  <c:v>0</c:v>
                </c:pt>
                <c:pt idx="17101">
                  <c:v>0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0</c:v>
                </c:pt>
                <c:pt idx="17113">
                  <c:v>0</c:v>
                </c:pt>
                <c:pt idx="17114">
                  <c:v>0</c:v>
                </c:pt>
                <c:pt idx="17115">
                  <c:v>0</c:v>
                </c:pt>
                <c:pt idx="17116">
                  <c:v>0</c:v>
                </c:pt>
                <c:pt idx="17117">
                  <c:v>0</c:v>
                </c:pt>
                <c:pt idx="17118">
                  <c:v>0</c:v>
                </c:pt>
                <c:pt idx="17119">
                  <c:v>0</c:v>
                </c:pt>
                <c:pt idx="17120">
                  <c:v>0</c:v>
                </c:pt>
                <c:pt idx="17121">
                  <c:v>0</c:v>
                </c:pt>
                <c:pt idx="17122">
                  <c:v>0</c:v>
                </c:pt>
                <c:pt idx="17123">
                  <c:v>0</c:v>
                </c:pt>
                <c:pt idx="17124">
                  <c:v>0</c:v>
                </c:pt>
                <c:pt idx="17125">
                  <c:v>0</c:v>
                </c:pt>
                <c:pt idx="17126">
                  <c:v>0</c:v>
                </c:pt>
                <c:pt idx="17127">
                  <c:v>0</c:v>
                </c:pt>
                <c:pt idx="17128">
                  <c:v>0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0</c:v>
                </c:pt>
                <c:pt idx="17134">
                  <c:v>0</c:v>
                </c:pt>
                <c:pt idx="17135">
                  <c:v>0</c:v>
                </c:pt>
                <c:pt idx="17136">
                  <c:v>0</c:v>
                </c:pt>
                <c:pt idx="17137">
                  <c:v>0</c:v>
                </c:pt>
                <c:pt idx="17138">
                  <c:v>0</c:v>
                </c:pt>
                <c:pt idx="17139">
                  <c:v>0</c:v>
                </c:pt>
                <c:pt idx="17140">
                  <c:v>0</c:v>
                </c:pt>
                <c:pt idx="17141">
                  <c:v>0</c:v>
                </c:pt>
                <c:pt idx="17142">
                  <c:v>0</c:v>
                </c:pt>
                <c:pt idx="17143">
                  <c:v>0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0</c:v>
                </c:pt>
                <c:pt idx="17163">
                  <c:v>0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0</c:v>
                </c:pt>
                <c:pt idx="17168">
                  <c:v>0</c:v>
                </c:pt>
                <c:pt idx="17169">
                  <c:v>0</c:v>
                </c:pt>
                <c:pt idx="17170">
                  <c:v>0</c:v>
                </c:pt>
                <c:pt idx="17171">
                  <c:v>0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0</c:v>
                </c:pt>
                <c:pt idx="17176">
                  <c:v>0</c:v>
                </c:pt>
                <c:pt idx="17177">
                  <c:v>0</c:v>
                </c:pt>
                <c:pt idx="17178">
                  <c:v>0</c:v>
                </c:pt>
                <c:pt idx="17179">
                  <c:v>0</c:v>
                </c:pt>
                <c:pt idx="17180">
                  <c:v>0</c:v>
                </c:pt>
                <c:pt idx="17181">
                  <c:v>0</c:v>
                </c:pt>
                <c:pt idx="17182">
                  <c:v>0</c:v>
                </c:pt>
                <c:pt idx="17183">
                  <c:v>0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</c:v>
                </c:pt>
                <c:pt idx="17214">
                  <c:v>0</c:v>
                </c:pt>
                <c:pt idx="17215">
                  <c:v>0</c:v>
                </c:pt>
                <c:pt idx="17216">
                  <c:v>0</c:v>
                </c:pt>
                <c:pt idx="17217">
                  <c:v>0</c:v>
                </c:pt>
                <c:pt idx="17218">
                  <c:v>0</c:v>
                </c:pt>
                <c:pt idx="17219">
                  <c:v>0</c:v>
                </c:pt>
                <c:pt idx="17220">
                  <c:v>0</c:v>
                </c:pt>
                <c:pt idx="17221">
                  <c:v>0</c:v>
                </c:pt>
                <c:pt idx="17222">
                  <c:v>0</c:v>
                </c:pt>
                <c:pt idx="17223">
                  <c:v>0</c:v>
                </c:pt>
                <c:pt idx="17224">
                  <c:v>0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0</c:v>
                </c:pt>
                <c:pt idx="17231">
                  <c:v>0</c:v>
                </c:pt>
                <c:pt idx="17232">
                  <c:v>0</c:v>
                </c:pt>
                <c:pt idx="17233">
                  <c:v>0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0</c:v>
                </c:pt>
                <c:pt idx="17251">
                  <c:v>0</c:v>
                </c:pt>
                <c:pt idx="17252">
                  <c:v>0</c:v>
                </c:pt>
                <c:pt idx="17253">
                  <c:v>0</c:v>
                </c:pt>
                <c:pt idx="17254">
                  <c:v>0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0</c:v>
                </c:pt>
                <c:pt idx="17259">
                  <c:v>0</c:v>
                </c:pt>
                <c:pt idx="17260">
                  <c:v>0</c:v>
                </c:pt>
                <c:pt idx="17261">
                  <c:v>0</c:v>
                </c:pt>
                <c:pt idx="17262">
                  <c:v>0</c:v>
                </c:pt>
                <c:pt idx="17263">
                  <c:v>0</c:v>
                </c:pt>
                <c:pt idx="17264">
                  <c:v>0</c:v>
                </c:pt>
                <c:pt idx="17265">
                  <c:v>0</c:v>
                </c:pt>
                <c:pt idx="17266">
                  <c:v>0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0</c:v>
                </c:pt>
                <c:pt idx="17271">
                  <c:v>0</c:v>
                </c:pt>
                <c:pt idx="17272">
                  <c:v>0</c:v>
                </c:pt>
                <c:pt idx="17273">
                  <c:v>0</c:v>
                </c:pt>
                <c:pt idx="17274">
                  <c:v>0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0</c:v>
                </c:pt>
                <c:pt idx="17279">
                  <c:v>0</c:v>
                </c:pt>
                <c:pt idx="17280">
                  <c:v>0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0</c:v>
                </c:pt>
                <c:pt idx="17285">
                  <c:v>0</c:v>
                </c:pt>
                <c:pt idx="17286">
                  <c:v>0</c:v>
                </c:pt>
                <c:pt idx="17287">
                  <c:v>0</c:v>
                </c:pt>
                <c:pt idx="17288">
                  <c:v>0</c:v>
                </c:pt>
                <c:pt idx="17289">
                  <c:v>0</c:v>
                </c:pt>
                <c:pt idx="17290">
                  <c:v>0</c:v>
                </c:pt>
                <c:pt idx="17291">
                  <c:v>0</c:v>
                </c:pt>
                <c:pt idx="17292">
                  <c:v>0</c:v>
                </c:pt>
                <c:pt idx="17293">
                  <c:v>0</c:v>
                </c:pt>
                <c:pt idx="17294">
                  <c:v>0</c:v>
                </c:pt>
                <c:pt idx="17295">
                  <c:v>0</c:v>
                </c:pt>
                <c:pt idx="17296">
                  <c:v>0</c:v>
                </c:pt>
                <c:pt idx="17297">
                  <c:v>0</c:v>
                </c:pt>
                <c:pt idx="17298">
                  <c:v>0</c:v>
                </c:pt>
                <c:pt idx="17299">
                  <c:v>0</c:v>
                </c:pt>
                <c:pt idx="17300">
                  <c:v>0</c:v>
                </c:pt>
                <c:pt idx="17301">
                  <c:v>0</c:v>
                </c:pt>
                <c:pt idx="17302">
                  <c:v>0</c:v>
                </c:pt>
                <c:pt idx="17303">
                  <c:v>0</c:v>
                </c:pt>
                <c:pt idx="17304">
                  <c:v>0</c:v>
                </c:pt>
                <c:pt idx="17305">
                  <c:v>0</c:v>
                </c:pt>
                <c:pt idx="17306">
                  <c:v>0</c:v>
                </c:pt>
                <c:pt idx="17307">
                  <c:v>0</c:v>
                </c:pt>
                <c:pt idx="17308">
                  <c:v>0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0</c:v>
                </c:pt>
                <c:pt idx="17317">
                  <c:v>0</c:v>
                </c:pt>
                <c:pt idx="17318">
                  <c:v>0</c:v>
                </c:pt>
                <c:pt idx="17319">
                  <c:v>0</c:v>
                </c:pt>
                <c:pt idx="17320">
                  <c:v>0</c:v>
                </c:pt>
                <c:pt idx="17321">
                  <c:v>0</c:v>
                </c:pt>
                <c:pt idx="17322">
                  <c:v>0</c:v>
                </c:pt>
                <c:pt idx="17323">
                  <c:v>0</c:v>
                </c:pt>
                <c:pt idx="17324">
                  <c:v>0</c:v>
                </c:pt>
                <c:pt idx="17325">
                  <c:v>0</c:v>
                </c:pt>
                <c:pt idx="17326">
                  <c:v>0</c:v>
                </c:pt>
                <c:pt idx="17327">
                  <c:v>0</c:v>
                </c:pt>
                <c:pt idx="17328">
                  <c:v>0</c:v>
                </c:pt>
                <c:pt idx="17329">
                  <c:v>0</c:v>
                </c:pt>
                <c:pt idx="17330">
                  <c:v>0</c:v>
                </c:pt>
                <c:pt idx="17331">
                  <c:v>0</c:v>
                </c:pt>
                <c:pt idx="17332">
                  <c:v>0</c:v>
                </c:pt>
                <c:pt idx="17333">
                  <c:v>0</c:v>
                </c:pt>
                <c:pt idx="17334">
                  <c:v>0</c:v>
                </c:pt>
                <c:pt idx="17335">
                  <c:v>0</c:v>
                </c:pt>
                <c:pt idx="17336">
                  <c:v>0</c:v>
                </c:pt>
                <c:pt idx="17337">
                  <c:v>0</c:v>
                </c:pt>
                <c:pt idx="17338">
                  <c:v>0</c:v>
                </c:pt>
                <c:pt idx="17339">
                  <c:v>0</c:v>
                </c:pt>
                <c:pt idx="17340">
                  <c:v>0</c:v>
                </c:pt>
                <c:pt idx="17341">
                  <c:v>0</c:v>
                </c:pt>
                <c:pt idx="17342">
                  <c:v>0</c:v>
                </c:pt>
                <c:pt idx="17343">
                  <c:v>0</c:v>
                </c:pt>
                <c:pt idx="17344">
                  <c:v>0</c:v>
                </c:pt>
                <c:pt idx="17345">
                  <c:v>0</c:v>
                </c:pt>
                <c:pt idx="17346">
                  <c:v>0</c:v>
                </c:pt>
                <c:pt idx="17347">
                  <c:v>0</c:v>
                </c:pt>
                <c:pt idx="17348">
                  <c:v>0</c:v>
                </c:pt>
                <c:pt idx="17349">
                  <c:v>0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0</c:v>
                </c:pt>
                <c:pt idx="17360">
                  <c:v>0</c:v>
                </c:pt>
                <c:pt idx="17361">
                  <c:v>0</c:v>
                </c:pt>
                <c:pt idx="17362">
                  <c:v>0</c:v>
                </c:pt>
                <c:pt idx="17363">
                  <c:v>0</c:v>
                </c:pt>
                <c:pt idx="17364">
                  <c:v>0</c:v>
                </c:pt>
                <c:pt idx="17365">
                  <c:v>0</c:v>
                </c:pt>
                <c:pt idx="17366">
                  <c:v>0</c:v>
                </c:pt>
                <c:pt idx="17367">
                  <c:v>0</c:v>
                </c:pt>
                <c:pt idx="17368">
                  <c:v>0</c:v>
                </c:pt>
                <c:pt idx="17369">
                  <c:v>0</c:v>
                </c:pt>
                <c:pt idx="17370">
                  <c:v>0</c:v>
                </c:pt>
                <c:pt idx="17371">
                  <c:v>0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0</c:v>
                </c:pt>
                <c:pt idx="17378">
                  <c:v>0</c:v>
                </c:pt>
                <c:pt idx="17379">
                  <c:v>0</c:v>
                </c:pt>
                <c:pt idx="17380">
                  <c:v>0</c:v>
                </c:pt>
                <c:pt idx="17381">
                  <c:v>0</c:v>
                </c:pt>
                <c:pt idx="17382">
                  <c:v>0</c:v>
                </c:pt>
                <c:pt idx="17383">
                  <c:v>0</c:v>
                </c:pt>
                <c:pt idx="17384">
                  <c:v>0</c:v>
                </c:pt>
                <c:pt idx="17385">
                  <c:v>0</c:v>
                </c:pt>
                <c:pt idx="17386">
                  <c:v>0</c:v>
                </c:pt>
                <c:pt idx="17387">
                  <c:v>0</c:v>
                </c:pt>
                <c:pt idx="17388">
                  <c:v>0</c:v>
                </c:pt>
                <c:pt idx="17389">
                  <c:v>0</c:v>
                </c:pt>
                <c:pt idx="17390">
                  <c:v>0</c:v>
                </c:pt>
                <c:pt idx="17391">
                  <c:v>0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0</c:v>
                </c:pt>
                <c:pt idx="17398">
                  <c:v>0</c:v>
                </c:pt>
                <c:pt idx="17399">
                  <c:v>0</c:v>
                </c:pt>
                <c:pt idx="17400">
                  <c:v>0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0</c:v>
                </c:pt>
                <c:pt idx="17406">
                  <c:v>0</c:v>
                </c:pt>
                <c:pt idx="17407">
                  <c:v>0</c:v>
                </c:pt>
                <c:pt idx="17408">
                  <c:v>0</c:v>
                </c:pt>
                <c:pt idx="17409">
                  <c:v>0</c:v>
                </c:pt>
                <c:pt idx="17410">
                  <c:v>0</c:v>
                </c:pt>
                <c:pt idx="17411">
                  <c:v>0</c:v>
                </c:pt>
                <c:pt idx="17412">
                  <c:v>0</c:v>
                </c:pt>
                <c:pt idx="17413">
                  <c:v>0</c:v>
                </c:pt>
                <c:pt idx="17414">
                  <c:v>0</c:v>
                </c:pt>
                <c:pt idx="17415">
                  <c:v>0</c:v>
                </c:pt>
                <c:pt idx="17416">
                  <c:v>0</c:v>
                </c:pt>
                <c:pt idx="17417">
                  <c:v>0</c:v>
                </c:pt>
                <c:pt idx="17418">
                  <c:v>0</c:v>
                </c:pt>
                <c:pt idx="17419">
                  <c:v>0</c:v>
                </c:pt>
                <c:pt idx="17420">
                  <c:v>0</c:v>
                </c:pt>
                <c:pt idx="17421">
                  <c:v>0</c:v>
                </c:pt>
                <c:pt idx="17422">
                  <c:v>0</c:v>
                </c:pt>
                <c:pt idx="17423">
                  <c:v>0</c:v>
                </c:pt>
                <c:pt idx="17424">
                  <c:v>0</c:v>
                </c:pt>
                <c:pt idx="17425">
                  <c:v>0</c:v>
                </c:pt>
                <c:pt idx="17426">
                  <c:v>0</c:v>
                </c:pt>
                <c:pt idx="17427">
                  <c:v>0</c:v>
                </c:pt>
                <c:pt idx="17428">
                  <c:v>0</c:v>
                </c:pt>
                <c:pt idx="17429">
                  <c:v>0</c:v>
                </c:pt>
                <c:pt idx="17430">
                  <c:v>0</c:v>
                </c:pt>
                <c:pt idx="17431">
                  <c:v>0</c:v>
                </c:pt>
                <c:pt idx="17432">
                  <c:v>0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0</c:v>
                </c:pt>
                <c:pt idx="17439">
                  <c:v>0</c:v>
                </c:pt>
                <c:pt idx="17440">
                  <c:v>0</c:v>
                </c:pt>
                <c:pt idx="17441">
                  <c:v>0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0</c:v>
                </c:pt>
                <c:pt idx="17453">
                  <c:v>0</c:v>
                </c:pt>
                <c:pt idx="17454">
                  <c:v>0</c:v>
                </c:pt>
                <c:pt idx="17455">
                  <c:v>0</c:v>
                </c:pt>
                <c:pt idx="17456">
                  <c:v>0</c:v>
                </c:pt>
                <c:pt idx="17457">
                  <c:v>0</c:v>
                </c:pt>
                <c:pt idx="17458">
                  <c:v>0</c:v>
                </c:pt>
                <c:pt idx="17459">
                  <c:v>0</c:v>
                </c:pt>
                <c:pt idx="17460">
                  <c:v>0</c:v>
                </c:pt>
                <c:pt idx="17461">
                  <c:v>0</c:v>
                </c:pt>
                <c:pt idx="17462">
                  <c:v>0</c:v>
                </c:pt>
                <c:pt idx="17463">
                  <c:v>0</c:v>
                </c:pt>
                <c:pt idx="17464">
                  <c:v>0</c:v>
                </c:pt>
                <c:pt idx="17465">
                  <c:v>0</c:v>
                </c:pt>
                <c:pt idx="17466">
                  <c:v>0</c:v>
                </c:pt>
                <c:pt idx="17467">
                  <c:v>0</c:v>
                </c:pt>
                <c:pt idx="17468">
                  <c:v>0</c:v>
                </c:pt>
                <c:pt idx="17469">
                  <c:v>0</c:v>
                </c:pt>
                <c:pt idx="17470">
                  <c:v>0</c:v>
                </c:pt>
                <c:pt idx="17471">
                  <c:v>0</c:v>
                </c:pt>
                <c:pt idx="17472">
                  <c:v>0</c:v>
                </c:pt>
                <c:pt idx="17473">
                  <c:v>0</c:v>
                </c:pt>
                <c:pt idx="17474">
                  <c:v>0</c:v>
                </c:pt>
                <c:pt idx="17475">
                  <c:v>0</c:v>
                </c:pt>
                <c:pt idx="17476">
                  <c:v>0</c:v>
                </c:pt>
                <c:pt idx="17477">
                  <c:v>0</c:v>
                </c:pt>
                <c:pt idx="17478">
                  <c:v>0</c:v>
                </c:pt>
                <c:pt idx="17479">
                  <c:v>0</c:v>
                </c:pt>
                <c:pt idx="17480">
                  <c:v>0</c:v>
                </c:pt>
                <c:pt idx="17481">
                  <c:v>0</c:v>
                </c:pt>
                <c:pt idx="17482">
                  <c:v>0</c:v>
                </c:pt>
                <c:pt idx="17483">
                  <c:v>0</c:v>
                </c:pt>
                <c:pt idx="17484">
                  <c:v>0</c:v>
                </c:pt>
                <c:pt idx="17485">
                  <c:v>0</c:v>
                </c:pt>
                <c:pt idx="17486">
                  <c:v>0</c:v>
                </c:pt>
                <c:pt idx="17487">
                  <c:v>0</c:v>
                </c:pt>
                <c:pt idx="17488">
                  <c:v>0</c:v>
                </c:pt>
                <c:pt idx="17489">
                  <c:v>0</c:v>
                </c:pt>
                <c:pt idx="17490">
                  <c:v>0</c:v>
                </c:pt>
                <c:pt idx="17491">
                  <c:v>0</c:v>
                </c:pt>
                <c:pt idx="17492">
                  <c:v>0</c:v>
                </c:pt>
                <c:pt idx="17493">
                  <c:v>0</c:v>
                </c:pt>
                <c:pt idx="17494">
                  <c:v>0</c:v>
                </c:pt>
                <c:pt idx="17495">
                  <c:v>0</c:v>
                </c:pt>
                <c:pt idx="17496">
                  <c:v>0</c:v>
                </c:pt>
                <c:pt idx="17497">
                  <c:v>0</c:v>
                </c:pt>
                <c:pt idx="17498">
                  <c:v>0</c:v>
                </c:pt>
                <c:pt idx="17499">
                  <c:v>0</c:v>
                </c:pt>
                <c:pt idx="17500">
                  <c:v>0</c:v>
                </c:pt>
                <c:pt idx="17501">
                  <c:v>0</c:v>
                </c:pt>
                <c:pt idx="17502">
                  <c:v>0</c:v>
                </c:pt>
                <c:pt idx="17503">
                  <c:v>0</c:v>
                </c:pt>
                <c:pt idx="17504">
                  <c:v>0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0</c:v>
                </c:pt>
                <c:pt idx="17509">
                  <c:v>0</c:v>
                </c:pt>
                <c:pt idx="17510">
                  <c:v>0</c:v>
                </c:pt>
                <c:pt idx="17511">
                  <c:v>0</c:v>
                </c:pt>
                <c:pt idx="17512">
                  <c:v>0</c:v>
                </c:pt>
                <c:pt idx="17513">
                  <c:v>0</c:v>
                </c:pt>
                <c:pt idx="17514">
                  <c:v>0</c:v>
                </c:pt>
                <c:pt idx="17515">
                  <c:v>0</c:v>
                </c:pt>
                <c:pt idx="17516">
                  <c:v>0</c:v>
                </c:pt>
                <c:pt idx="17517">
                  <c:v>0</c:v>
                </c:pt>
                <c:pt idx="17518">
                  <c:v>0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0</c:v>
                </c:pt>
                <c:pt idx="17524">
                  <c:v>0</c:v>
                </c:pt>
                <c:pt idx="17525">
                  <c:v>0</c:v>
                </c:pt>
                <c:pt idx="17526">
                  <c:v>0</c:v>
                </c:pt>
                <c:pt idx="17527">
                  <c:v>0</c:v>
                </c:pt>
                <c:pt idx="17528">
                  <c:v>0</c:v>
                </c:pt>
                <c:pt idx="17529">
                  <c:v>0</c:v>
                </c:pt>
                <c:pt idx="17530">
                  <c:v>0</c:v>
                </c:pt>
                <c:pt idx="17531">
                  <c:v>0</c:v>
                </c:pt>
                <c:pt idx="17532">
                  <c:v>0</c:v>
                </c:pt>
                <c:pt idx="17533">
                  <c:v>0</c:v>
                </c:pt>
                <c:pt idx="17534">
                  <c:v>0</c:v>
                </c:pt>
                <c:pt idx="17535">
                  <c:v>0</c:v>
                </c:pt>
                <c:pt idx="17536">
                  <c:v>0</c:v>
                </c:pt>
                <c:pt idx="17537">
                  <c:v>0</c:v>
                </c:pt>
                <c:pt idx="17538">
                  <c:v>0</c:v>
                </c:pt>
                <c:pt idx="17539">
                  <c:v>0</c:v>
                </c:pt>
                <c:pt idx="17540">
                  <c:v>0</c:v>
                </c:pt>
                <c:pt idx="17541">
                  <c:v>0</c:v>
                </c:pt>
                <c:pt idx="17542">
                  <c:v>0</c:v>
                </c:pt>
                <c:pt idx="17543">
                  <c:v>0</c:v>
                </c:pt>
                <c:pt idx="17544">
                  <c:v>0</c:v>
                </c:pt>
                <c:pt idx="17545">
                  <c:v>0</c:v>
                </c:pt>
                <c:pt idx="17546">
                  <c:v>0</c:v>
                </c:pt>
                <c:pt idx="17547">
                  <c:v>0</c:v>
                </c:pt>
                <c:pt idx="17548">
                  <c:v>0</c:v>
                </c:pt>
                <c:pt idx="17549">
                  <c:v>0</c:v>
                </c:pt>
                <c:pt idx="17550">
                  <c:v>0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0</c:v>
                </c:pt>
                <c:pt idx="17555">
                  <c:v>0</c:v>
                </c:pt>
                <c:pt idx="17556">
                  <c:v>0</c:v>
                </c:pt>
                <c:pt idx="17557">
                  <c:v>0</c:v>
                </c:pt>
                <c:pt idx="17558">
                  <c:v>0</c:v>
                </c:pt>
                <c:pt idx="17559">
                  <c:v>0</c:v>
                </c:pt>
                <c:pt idx="17560">
                  <c:v>0</c:v>
                </c:pt>
                <c:pt idx="17561">
                  <c:v>0</c:v>
                </c:pt>
                <c:pt idx="17562">
                  <c:v>0</c:v>
                </c:pt>
                <c:pt idx="17563">
                  <c:v>0</c:v>
                </c:pt>
                <c:pt idx="17564">
                  <c:v>0</c:v>
                </c:pt>
                <c:pt idx="17565">
                  <c:v>0</c:v>
                </c:pt>
                <c:pt idx="17566">
                  <c:v>0</c:v>
                </c:pt>
                <c:pt idx="17567">
                  <c:v>0</c:v>
                </c:pt>
                <c:pt idx="17568">
                  <c:v>0</c:v>
                </c:pt>
                <c:pt idx="17569">
                  <c:v>0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0</c:v>
                </c:pt>
                <c:pt idx="17579">
                  <c:v>0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0</c:v>
                </c:pt>
                <c:pt idx="17584">
                  <c:v>0</c:v>
                </c:pt>
                <c:pt idx="17585">
                  <c:v>0</c:v>
                </c:pt>
                <c:pt idx="17586">
                  <c:v>0</c:v>
                </c:pt>
                <c:pt idx="17587">
                  <c:v>0</c:v>
                </c:pt>
                <c:pt idx="17588">
                  <c:v>0</c:v>
                </c:pt>
                <c:pt idx="17589">
                  <c:v>0</c:v>
                </c:pt>
                <c:pt idx="17590">
                  <c:v>0</c:v>
                </c:pt>
                <c:pt idx="17591">
                  <c:v>0</c:v>
                </c:pt>
                <c:pt idx="17592">
                  <c:v>0</c:v>
                </c:pt>
                <c:pt idx="17593">
                  <c:v>0</c:v>
                </c:pt>
                <c:pt idx="17594">
                  <c:v>0</c:v>
                </c:pt>
                <c:pt idx="17595">
                  <c:v>0</c:v>
                </c:pt>
                <c:pt idx="17596">
                  <c:v>0</c:v>
                </c:pt>
                <c:pt idx="17597">
                  <c:v>0</c:v>
                </c:pt>
                <c:pt idx="17598">
                  <c:v>0</c:v>
                </c:pt>
                <c:pt idx="17599">
                  <c:v>0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</c:v>
                </c:pt>
                <c:pt idx="17814">
                  <c:v>0</c:v>
                </c:pt>
                <c:pt idx="17815">
                  <c:v>0</c:v>
                </c:pt>
                <c:pt idx="17816">
                  <c:v>0</c:v>
                </c:pt>
                <c:pt idx="17817">
                  <c:v>0</c:v>
                </c:pt>
                <c:pt idx="17818">
                  <c:v>0</c:v>
                </c:pt>
                <c:pt idx="17819">
                  <c:v>0</c:v>
                </c:pt>
                <c:pt idx="17820">
                  <c:v>0</c:v>
                </c:pt>
                <c:pt idx="17821">
                  <c:v>0</c:v>
                </c:pt>
                <c:pt idx="17822">
                  <c:v>0</c:v>
                </c:pt>
                <c:pt idx="17823">
                  <c:v>0</c:v>
                </c:pt>
                <c:pt idx="17824">
                  <c:v>0</c:v>
                </c:pt>
                <c:pt idx="17825">
                  <c:v>0</c:v>
                </c:pt>
                <c:pt idx="17826">
                  <c:v>0</c:v>
                </c:pt>
                <c:pt idx="17827">
                  <c:v>0</c:v>
                </c:pt>
                <c:pt idx="17828">
                  <c:v>0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0</c:v>
                </c:pt>
                <c:pt idx="17837">
                  <c:v>0</c:v>
                </c:pt>
                <c:pt idx="17838">
                  <c:v>0</c:v>
                </c:pt>
                <c:pt idx="17839">
                  <c:v>0</c:v>
                </c:pt>
                <c:pt idx="17840">
                  <c:v>0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0</c:v>
                </c:pt>
                <c:pt idx="17845">
                  <c:v>0</c:v>
                </c:pt>
                <c:pt idx="17846">
                  <c:v>0</c:v>
                </c:pt>
                <c:pt idx="17847">
                  <c:v>0</c:v>
                </c:pt>
                <c:pt idx="17848">
                  <c:v>0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0</c:v>
                </c:pt>
                <c:pt idx="17853">
                  <c:v>0</c:v>
                </c:pt>
                <c:pt idx="17854">
                  <c:v>0</c:v>
                </c:pt>
                <c:pt idx="17855">
                  <c:v>0</c:v>
                </c:pt>
                <c:pt idx="17856">
                  <c:v>0</c:v>
                </c:pt>
                <c:pt idx="17857">
                  <c:v>0</c:v>
                </c:pt>
                <c:pt idx="17858">
                  <c:v>0</c:v>
                </c:pt>
                <c:pt idx="17859">
                  <c:v>0</c:v>
                </c:pt>
                <c:pt idx="17860">
                  <c:v>0</c:v>
                </c:pt>
                <c:pt idx="17861">
                  <c:v>0</c:v>
                </c:pt>
                <c:pt idx="17862">
                  <c:v>0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0</c:v>
                </c:pt>
                <c:pt idx="17867">
                  <c:v>0</c:v>
                </c:pt>
                <c:pt idx="17868">
                  <c:v>0</c:v>
                </c:pt>
                <c:pt idx="17869">
                  <c:v>0</c:v>
                </c:pt>
                <c:pt idx="17870">
                  <c:v>0</c:v>
                </c:pt>
                <c:pt idx="17871">
                  <c:v>0</c:v>
                </c:pt>
                <c:pt idx="17872">
                  <c:v>0</c:v>
                </c:pt>
                <c:pt idx="17873">
                  <c:v>0</c:v>
                </c:pt>
                <c:pt idx="17874">
                  <c:v>0</c:v>
                </c:pt>
                <c:pt idx="17875">
                  <c:v>0</c:v>
                </c:pt>
                <c:pt idx="17876">
                  <c:v>0</c:v>
                </c:pt>
                <c:pt idx="17877">
                  <c:v>0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0</c:v>
                </c:pt>
                <c:pt idx="17891">
                  <c:v>0</c:v>
                </c:pt>
                <c:pt idx="17892">
                  <c:v>0</c:v>
                </c:pt>
                <c:pt idx="17893">
                  <c:v>0</c:v>
                </c:pt>
                <c:pt idx="17894">
                  <c:v>0</c:v>
                </c:pt>
                <c:pt idx="17895">
                  <c:v>0</c:v>
                </c:pt>
                <c:pt idx="17896">
                  <c:v>0</c:v>
                </c:pt>
                <c:pt idx="17897">
                  <c:v>0</c:v>
                </c:pt>
                <c:pt idx="17898">
                  <c:v>0</c:v>
                </c:pt>
                <c:pt idx="17899">
                  <c:v>0</c:v>
                </c:pt>
                <c:pt idx="17900">
                  <c:v>0</c:v>
                </c:pt>
                <c:pt idx="17901">
                  <c:v>0</c:v>
                </c:pt>
                <c:pt idx="17902">
                  <c:v>0</c:v>
                </c:pt>
                <c:pt idx="17903">
                  <c:v>0</c:v>
                </c:pt>
                <c:pt idx="17904">
                  <c:v>0</c:v>
                </c:pt>
                <c:pt idx="17905">
                  <c:v>0</c:v>
                </c:pt>
                <c:pt idx="17906">
                  <c:v>0</c:v>
                </c:pt>
                <c:pt idx="17907">
                  <c:v>0</c:v>
                </c:pt>
                <c:pt idx="17908">
                  <c:v>0</c:v>
                </c:pt>
                <c:pt idx="17909">
                  <c:v>0</c:v>
                </c:pt>
                <c:pt idx="17910">
                  <c:v>0</c:v>
                </c:pt>
                <c:pt idx="17911">
                  <c:v>0</c:v>
                </c:pt>
                <c:pt idx="17912">
                  <c:v>0</c:v>
                </c:pt>
                <c:pt idx="17913">
                  <c:v>0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0</c:v>
                </c:pt>
                <c:pt idx="17918">
                  <c:v>0</c:v>
                </c:pt>
                <c:pt idx="17919">
                  <c:v>0</c:v>
                </c:pt>
                <c:pt idx="17920">
                  <c:v>0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0</c:v>
                </c:pt>
                <c:pt idx="17925">
                  <c:v>0</c:v>
                </c:pt>
                <c:pt idx="17926">
                  <c:v>0</c:v>
                </c:pt>
                <c:pt idx="17927">
                  <c:v>0</c:v>
                </c:pt>
                <c:pt idx="17928">
                  <c:v>0</c:v>
                </c:pt>
                <c:pt idx="17929">
                  <c:v>0</c:v>
                </c:pt>
                <c:pt idx="17930">
                  <c:v>0</c:v>
                </c:pt>
                <c:pt idx="17931">
                  <c:v>0</c:v>
                </c:pt>
                <c:pt idx="17932">
                  <c:v>0</c:v>
                </c:pt>
                <c:pt idx="17933">
                  <c:v>0</c:v>
                </c:pt>
                <c:pt idx="17934">
                  <c:v>0</c:v>
                </c:pt>
                <c:pt idx="17935">
                  <c:v>0</c:v>
                </c:pt>
                <c:pt idx="17936">
                  <c:v>0</c:v>
                </c:pt>
                <c:pt idx="17937">
                  <c:v>0</c:v>
                </c:pt>
                <c:pt idx="17938">
                  <c:v>0</c:v>
                </c:pt>
                <c:pt idx="17939">
                  <c:v>0</c:v>
                </c:pt>
                <c:pt idx="17940">
                  <c:v>0</c:v>
                </c:pt>
                <c:pt idx="17941">
                  <c:v>0</c:v>
                </c:pt>
                <c:pt idx="17942">
                  <c:v>0</c:v>
                </c:pt>
                <c:pt idx="17943">
                  <c:v>0</c:v>
                </c:pt>
                <c:pt idx="17944">
                  <c:v>0</c:v>
                </c:pt>
                <c:pt idx="17945">
                  <c:v>0</c:v>
                </c:pt>
                <c:pt idx="17946">
                  <c:v>0</c:v>
                </c:pt>
                <c:pt idx="17947">
                  <c:v>0</c:v>
                </c:pt>
                <c:pt idx="17948">
                  <c:v>0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0</c:v>
                </c:pt>
                <c:pt idx="17953">
                  <c:v>0</c:v>
                </c:pt>
                <c:pt idx="17954">
                  <c:v>0</c:v>
                </c:pt>
                <c:pt idx="17955">
                  <c:v>0</c:v>
                </c:pt>
                <c:pt idx="17956">
                  <c:v>0</c:v>
                </c:pt>
                <c:pt idx="17957">
                  <c:v>0</c:v>
                </c:pt>
                <c:pt idx="17958">
                  <c:v>0</c:v>
                </c:pt>
                <c:pt idx="17959">
                  <c:v>0</c:v>
                </c:pt>
                <c:pt idx="17960">
                  <c:v>0</c:v>
                </c:pt>
                <c:pt idx="17961">
                  <c:v>0</c:v>
                </c:pt>
                <c:pt idx="17962">
                  <c:v>0</c:v>
                </c:pt>
                <c:pt idx="17963">
                  <c:v>0</c:v>
                </c:pt>
                <c:pt idx="17964">
                  <c:v>0</c:v>
                </c:pt>
                <c:pt idx="17965">
                  <c:v>0</c:v>
                </c:pt>
                <c:pt idx="17966">
                  <c:v>0</c:v>
                </c:pt>
                <c:pt idx="17967">
                  <c:v>0</c:v>
                </c:pt>
                <c:pt idx="17968">
                  <c:v>0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0</c:v>
                </c:pt>
                <c:pt idx="17973">
                  <c:v>0</c:v>
                </c:pt>
                <c:pt idx="17974">
                  <c:v>0</c:v>
                </c:pt>
                <c:pt idx="17975">
                  <c:v>0</c:v>
                </c:pt>
                <c:pt idx="17976">
                  <c:v>0</c:v>
                </c:pt>
                <c:pt idx="17977">
                  <c:v>0</c:v>
                </c:pt>
                <c:pt idx="17978">
                  <c:v>0</c:v>
                </c:pt>
                <c:pt idx="17979">
                  <c:v>0</c:v>
                </c:pt>
                <c:pt idx="17980">
                  <c:v>0</c:v>
                </c:pt>
                <c:pt idx="17981">
                  <c:v>0</c:v>
                </c:pt>
                <c:pt idx="17982">
                  <c:v>0</c:v>
                </c:pt>
                <c:pt idx="17983">
                  <c:v>0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0</c:v>
                </c:pt>
                <c:pt idx="17989">
                  <c:v>0</c:v>
                </c:pt>
                <c:pt idx="17990">
                  <c:v>0</c:v>
                </c:pt>
                <c:pt idx="17991">
                  <c:v>0</c:v>
                </c:pt>
                <c:pt idx="17992">
                  <c:v>0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</c:v>
                </c:pt>
                <c:pt idx="18028">
                  <c:v>0</c:v>
                </c:pt>
                <c:pt idx="18029">
                  <c:v>0</c:v>
                </c:pt>
                <c:pt idx="18030">
                  <c:v>0</c:v>
                </c:pt>
                <c:pt idx="18031">
                  <c:v>0</c:v>
                </c:pt>
                <c:pt idx="18032">
                  <c:v>0</c:v>
                </c:pt>
                <c:pt idx="18033">
                  <c:v>0</c:v>
                </c:pt>
                <c:pt idx="18034">
                  <c:v>0</c:v>
                </c:pt>
                <c:pt idx="18035">
                  <c:v>0</c:v>
                </c:pt>
                <c:pt idx="18036">
                  <c:v>0</c:v>
                </c:pt>
                <c:pt idx="18037">
                  <c:v>0</c:v>
                </c:pt>
                <c:pt idx="18038">
                  <c:v>0</c:v>
                </c:pt>
                <c:pt idx="18039">
                  <c:v>0</c:v>
                </c:pt>
                <c:pt idx="18040">
                  <c:v>0</c:v>
                </c:pt>
                <c:pt idx="18041">
                  <c:v>0</c:v>
                </c:pt>
                <c:pt idx="18042">
                  <c:v>0</c:v>
                </c:pt>
                <c:pt idx="18043">
                  <c:v>0</c:v>
                </c:pt>
                <c:pt idx="18044">
                  <c:v>0</c:v>
                </c:pt>
                <c:pt idx="18045">
                  <c:v>0</c:v>
                </c:pt>
                <c:pt idx="18046">
                  <c:v>0</c:v>
                </c:pt>
                <c:pt idx="18047">
                  <c:v>0</c:v>
                </c:pt>
                <c:pt idx="18048">
                  <c:v>0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0</c:v>
                </c:pt>
                <c:pt idx="18053">
                  <c:v>0</c:v>
                </c:pt>
                <c:pt idx="18054">
                  <c:v>0</c:v>
                </c:pt>
                <c:pt idx="18055">
                  <c:v>0</c:v>
                </c:pt>
                <c:pt idx="18056">
                  <c:v>0</c:v>
                </c:pt>
                <c:pt idx="18057">
                  <c:v>0</c:v>
                </c:pt>
                <c:pt idx="18058">
                  <c:v>0</c:v>
                </c:pt>
                <c:pt idx="18059">
                  <c:v>0</c:v>
                </c:pt>
                <c:pt idx="18060">
                  <c:v>0</c:v>
                </c:pt>
                <c:pt idx="18061">
                  <c:v>0</c:v>
                </c:pt>
                <c:pt idx="18062">
                  <c:v>0</c:v>
                </c:pt>
                <c:pt idx="18063">
                  <c:v>0</c:v>
                </c:pt>
                <c:pt idx="18064">
                  <c:v>0</c:v>
                </c:pt>
                <c:pt idx="18065">
                  <c:v>0</c:v>
                </c:pt>
                <c:pt idx="18066">
                  <c:v>0</c:v>
                </c:pt>
                <c:pt idx="18067">
                  <c:v>0</c:v>
                </c:pt>
                <c:pt idx="18068">
                  <c:v>0</c:v>
                </c:pt>
                <c:pt idx="18069">
                  <c:v>0</c:v>
                </c:pt>
                <c:pt idx="18070">
                  <c:v>0</c:v>
                </c:pt>
                <c:pt idx="18071">
                  <c:v>0</c:v>
                </c:pt>
                <c:pt idx="18072">
                  <c:v>0</c:v>
                </c:pt>
                <c:pt idx="18073">
                  <c:v>0</c:v>
                </c:pt>
                <c:pt idx="18074">
                  <c:v>0</c:v>
                </c:pt>
                <c:pt idx="18075">
                  <c:v>0</c:v>
                </c:pt>
                <c:pt idx="18076">
                  <c:v>0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</c:v>
                </c:pt>
                <c:pt idx="18100">
                  <c:v>0</c:v>
                </c:pt>
                <c:pt idx="18101">
                  <c:v>0</c:v>
                </c:pt>
                <c:pt idx="18102">
                  <c:v>0</c:v>
                </c:pt>
                <c:pt idx="18103">
                  <c:v>0</c:v>
                </c:pt>
                <c:pt idx="18104">
                  <c:v>0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0</c:v>
                </c:pt>
                <c:pt idx="18109">
                  <c:v>0</c:v>
                </c:pt>
                <c:pt idx="18110">
                  <c:v>0</c:v>
                </c:pt>
                <c:pt idx="18111">
                  <c:v>0</c:v>
                </c:pt>
                <c:pt idx="18112">
                  <c:v>0</c:v>
                </c:pt>
                <c:pt idx="18113">
                  <c:v>0</c:v>
                </c:pt>
                <c:pt idx="18114">
                  <c:v>0</c:v>
                </c:pt>
                <c:pt idx="18115">
                  <c:v>0</c:v>
                </c:pt>
                <c:pt idx="18116">
                  <c:v>0</c:v>
                </c:pt>
                <c:pt idx="18117">
                  <c:v>0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0</c:v>
                </c:pt>
                <c:pt idx="18123">
                  <c:v>0</c:v>
                </c:pt>
                <c:pt idx="18124">
                  <c:v>0</c:v>
                </c:pt>
                <c:pt idx="18125">
                  <c:v>0</c:v>
                </c:pt>
                <c:pt idx="18126">
                  <c:v>0</c:v>
                </c:pt>
                <c:pt idx="18127">
                  <c:v>0</c:v>
                </c:pt>
                <c:pt idx="18128">
                  <c:v>0</c:v>
                </c:pt>
                <c:pt idx="18129">
                  <c:v>0</c:v>
                </c:pt>
                <c:pt idx="18130">
                  <c:v>0</c:v>
                </c:pt>
                <c:pt idx="18131">
                  <c:v>0</c:v>
                </c:pt>
                <c:pt idx="18132">
                  <c:v>0</c:v>
                </c:pt>
                <c:pt idx="18133">
                  <c:v>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0</c:v>
                </c:pt>
                <c:pt idx="18141">
                  <c:v>0</c:v>
                </c:pt>
                <c:pt idx="18142">
                  <c:v>0</c:v>
                </c:pt>
                <c:pt idx="18143">
                  <c:v>0</c:v>
                </c:pt>
                <c:pt idx="18144">
                  <c:v>0</c:v>
                </c:pt>
                <c:pt idx="18145">
                  <c:v>0</c:v>
                </c:pt>
                <c:pt idx="18146">
                  <c:v>0</c:v>
                </c:pt>
                <c:pt idx="18147">
                  <c:v>0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</c:v>
                </c:pt>
                <c:pt idx="18160">
                  <c:v>0</c:v>
                </c:pt>
                <c:pt idx="18161">
                  <c:v>0</c:v>
                </c:pt>
                <c:pt idx="18162">
                  <c:v>0</c:v>
                </c:pt>
                <c:pt idx="18163">
                  <c:v>0</c:v>
                </c:pt>
                <c:pt idx="18164">
                  <c:v>0</c:v>
                </c:pt>
                <c:pt idx="18165">
                  <c:v>0</c:v>
                </c:pt>
                <c:pt idx="18166">
                  <c:v>0</c:v>
                </c:pt>
                <c:pt idx="18167">
                  <c:v>0</c:v>
                </c:pt>
                <c:pt idx="18168">
                  <c:v>0</c:v>
                </c:pt>
                <c:pt idx="18169">
                  <c:v>0</c:v>
                </c:pt>
                <c:pt idx="18170">
                  <c:v>0</c:v>
                </c:pt>
                <c:pt idx="18171">
                  <c:v>0</c:v>
                </c:pt>
                <c:pt idx="18172">
                  <c:v>0</c:v>
                </c:pt>
                <c:pt idx="18173">
                  <c:v>0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0</c:v>
                </c:pt>
                <c:pt idx="18179">
                  <c:v>0</c:v>
                </c:pt>
                <c:pt idx="18180">
                  <c:v>0</c:v>
                </c:pt>
                <c:pt idx="18181">
                  <c:v>0</c:v>
                </c:pt>
                <c:pt idx="18182">
                  <c:v>0</c:v>
                </c:pt>
                <c:pt idx="18183">
                  <c:v>0</c:v>
                </c:pt>
                <c:pt idx="18184">
                  <c:v>0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</c:v>
                </c:pt>
                <c:pt idx="18215">
                  <c:v>0</c:v>
                </c:pt>
                <c:pt idx="18216">
                  <c:v>0</c:v>
                </c:pt>
                <c:pt idx="18217">
                  <c:v>0</c:v>
                </c:pt>
                <c:pt idx="18218">
                  <c:v>0</c:v>
                </c:pt>
                <c:pt idx="18219">
                  <c:v>0</c:v>
                </c:pt>
                <c:pt idx="18220">
                  <c:v>0</c:v>
                </c:pt>
                <c:pt idx="18221">
                  <c:v>0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0</c:v>
                </c:pt>
                <c:pt idx="18234">
                  <c:v>0</c:v>
                </c:pt>
                <c:pt idx="18235">
                  <c:v>0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0</c:v>
                </c:pt>
                <c:pt idx="18240">
                  <c:v>0</c:v>
                </c:pt>
                <c:pt idx="18241">
                  <c:v>0</c:v>
                </c:pt>
                <c:pt idx="18242">
                  <c:v>0</c:v>
                </c:pt>
                <c:pt idx="18243">
                  <c:v>0</c:v>
                </c:pt>
                <c:pt idx="18244">
                  <c:v>0</c:v>
                </c:pt>
                <c:pt idx="18245">
                  <c:v>0</c:v>
                </c:pt>
                <c:pt idx="18246">
                  <c:v>0</c:v>
                </c:pt>
                <c:pt idx="18247">
                  <c:v>0</c:v>
                </c:pt>
                <c:pt idx="18248">
                  <c:v>0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0</c:v>
                </c:pt>
                <c:pt idx="18255">
                  <c:v>0</c:v>
                </c:pt>
                <c:pt idx="18256">
                  <c:v>0</c:v>
                </c:pt>
                <c:pt idx="18257">
                  <c:v>0</c:v>
                </c:pt>
                <c:pt idx="18258">
                  <c:v>0</c:v>
                </c:pt>
                <c:pt idx="18259">
                  <c:v>0</c:v>
                </c:pt>
                <c:pt idx="18260">
                  <c:v>0</c:v>
                </c:pt>
                <c:pt idx="18261">
                  <c:v>0</c:v>
                </c:pt>
                <c:pt idx="18262">
                  <c:v>0</c:v>
                </c:pt>
                <c:pt idx="18263">
                  <c:v>0</c:v>
                </c:pt>
                <c:pt idx="18264">
                  <c:v>0</c:v>
                </c:pt>
                <c:pt idx="18265">
                  <c:v>0</c:v>
                </c:pt>
                <c:pt idx="18266">
                  <c:v>0</c:v>
                </c:pt>
                <c:pt idx="18267">
                  <c:v>0</c:v>
                </c:pt>
                <c:pt idx="18268">
                  <c:v>0</c:v>
                </c:pt>
                <c:pt idx="18269">
                  <c:v>0</c:v>
                </c:pt>
                <c:pt idx="18270">
                  <c:v>0</c:v>
                </c:pt>
                <c:pt idx="18271">
                  <c:v>0</c:v>
                </c:pt>
                <c:pt idx="18272">
                  <c:v>0</c:v>
                </c:pt>
                <c:pt idx="18273">
                  <c:v>0</c:v>
                </c:pt>
                <c:pt idx="18274">
                  <c:v>0</c:v>
                </c:pt>
                <c:pt idx="18275">
                  <c:v>0</c:v>
                </c:pt>
                <c:pt idx="18276">
                  <c:v>0</c:v>
                </c:pt>
                <c:pt idx="18277">
                  <c:v>0</c:v>
                </c:pt>
                <c:pt idx="18278">
                  <c:v>0</c:v>
                </c:pt>
                <c:pt idx="18279">
                  <c:v>0</c:v>
                </c:pt>
                <c:pt idx="18280">
                  <c:v>0</c:v>
                </c:pt>
                <c:pt idx="18281">
                  <c:v>0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0</c:v>
                </c:pt>
                <c:pt idx="18291">
                  <c:v>0</c:v>
                </c:pt>
                <c:pt idx="18292">
                  <c:v>0</c:v>
                </c:pt>
                <c:pt idx="18293">
                  <c:v>0</c:v>
                </c:pt>
                <c:pt idx="18294">
                  <c:v>0</c:v>
                </c:pt>
                <c:pt idx="18295">
                  <c:v>0</c:v>
                </c:pt>
                <c:pt idx="18296">
                  <c:v>0</c:v>
                </c:pt>
                <c:pt idx="18297">
                  <c:v>0</c:v>
                </c:pt>
                <c:pt idx="18298">
                  <c:v>0</c:v>
                </c:pt>
                <c:pt idx="18299">
                  <c:v>0</c:v>
                </c:pt>
                <c:pt idx="18300">
                  <c:v>0</c:v>
                </c:pt>
                <c:pt idx="18301">
                  <c:v>0</c:v>
                </c:pt>
                <c:pt idx="18302">
                  <c:v>0</c:v>
                </c:pt>
                <c:pt idx="18303">
                  <c:v>0</c:v>
                </c:pt>
                <c:pt idx="18304">
                  <c:v>0</c:v>
                </c:pt>
                <c:pt idx="18305">
                  <c:v>0</c:v>
                </c:pt>
                <c:pt idx="18306">
                  <c:v>0</c:v>
                </c:pt>
                <c:pt idx="18307">
                  <c:v>0</c:v>
                </c:pt>
                <c:pt idx="18308">
                  <c:v>0</c:v>
                </c:pt>
                <c:pt idx="18309">
                  <c:v>0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0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0</c:v>
                </c:pt>
                <c:pt idx="18323">
                  <c:v>0</c:v>
                </c:pt>
                <c:pt idx="18324">
                  <c:v>0</c:v>
                </c:pt>
                <c:pt idx="18325">
                  <c:v>0</c:v>
                </c:pt>
                <c:pt idx="18326">
                  <c:v>0</c:v>
                </c:pt>
                <c:pt idx="18327">
                  <c:v>0</c:v>
                </c:pt>
                <c:pt idx="18328">
                  <c:v>0</c:v>
                </c:pt>
                <c:pt idx="18329">
                  <c:v>0</c:v>
                </c:pt>
                <c:pt idx="18330">
                  <c:v>0</c:v>
                </c:pt>
                <c:pt idx="18331">
                  <c:v>0</c:v>
                </c:pt>
                <c:pt idx="18332">
                  <c:v>0</c:v>
                </c:pt>
                <c:pt idx="18333">
                  <c:v>0</c:v>
                </c:pt>
                <c:pt idx="18334">
                  <c:v>0</c:v>
                </c:pt>
                <c:pt idx="18335">
                  <c:v>0</c:v>
                </c:pt>
                <c:pt idx="18336">
                  <c:v>0</c:v>
                </c:pt>
                <c:pt idx="18337">
                  <c:v>0</c:v>
                </c:pt>
                <c:pt idx="18338">
                  <c:v>0</c:v>
                </c:pt>
                <c:pt idx="18339">
                  <c:v>0</c:v>
                </c:pt>
                <c:pt idx="18340">
                  <c:v>0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0</c:v>
                </c:pt>
                <c:pt idx="18349">
                  <c:v>0</c:v>
                </c:pt>
                <c:pt idx="18350">
                  <c:v>0</c:v>
                </c:pt>
                <c:pt idx="18351">
                  <c:v>0</c:v>
                </c:pt>
                <c:pt idx="18352">
                  <c:v>0</c:v>
                </c:pt>
                <c:pt idx="18353">
                  <c:v>0</c:v>
                </c:pt>
                <c:pt idx="18354">
                  <c:v>0</c:v>
                </c:pt>
                <c:pt idx="18355">
                  <c:v>0</c:v>
                </c:pt>
                <c:pt idx="18356">
                  <c:v>0</c:v>
                </c:pt>
                <c:pt idx="18357">
                  <c:v>0</c:v>
                </c:pt>
                <c:pt idx="18358">
                  <c:v>0</c:v>
                </c:pt>
                <c:pt idx="18359">
                  <c:v>0</c:v>
                </c:pt>
                <c:pt idx="18360">
                  <c:v>0</c:v>
                </c:pt>
                <c:pt idx="18361">
                  <c:v>0</c:v>
                </c:pt>
                <c:pt idx="18362">
                  <c:v>0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0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0</c:v>
                </c:pt>
                <c:pt idx="18379">
                  <c:v>0</c:v>
                </c:pt>
                <c:pt idx="18380">
                  <c:v>0</c:v>
                </c:pt>
                <c:pt idx="18381">
                  <c:v>0</c:v>
                </c:pt>
                <c:pt idx="18382">
                  <c:v>0</c:v>
                </c:pt>
                <c:pt idx="18383">
                  <c:v>0</c:v>
                </c:pt>
                <c:pt idx="18384">
                  <c:v>0</c:v>
                </c:pt>
                <c:pt idx="18385">
                  <c:v>0</c:v>
                </c:pt>
                <c:pt idx="18386">
                  <c:v>0</c:v>
                </c:pt>
                <c:pt idx="18387">
                  <c:v>0</c:v>
                </c:pt>
                <c:pt idx="18388">
                  <c:v>0</c:v>
                </c:pt>
                <c:pt idx="18389">
                  <c:v>0</c:v>
                </c:pt>
                <c:pt idx="18390">
                  <c:v>0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0</c:v>
                </c:pt>
                <c:pt idx="18395">
                  <c:v>0</c:v>
                </c:pt>
                <c:pt idx="18396">
                  <c:v>0</c:v>
                </c:pt>
                <c:pt idx="18397">
                  <c:v>0</c:v>
                </c:pt>
                <c:pt idx="18398">
                  <c:v>0</c:v>
                </c:pt>
                <c:pt idx="18399">
                  <c:v>0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0</c:v>
                </c:pt>
                <c:pt idx="18404">
                  <c:v>0</c:v>
                </c:pt>
                <c:pt idx="18405">
                  <c:v>0</c:v>
                </c:pt>
                <c:pt idx="18406">
                  <c:v>0</c:v>
                </c:pt>
                <c:pt idx="18407">
                  <c:v>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0</c:v>
                </c:pt>
                <c:pt idx="18433">
                  <c:v>0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0</c:v>
                </c:pt>
                <c:pt idx="18871">
                  <c:v>0</c:v>
                </c:pt>
                <c:pt idx="18872">
                  <c:v>0</c:v>
                </c:pt>
                <c:pt idx="18873">
                  <c:v>0</c:v>
                </c:pt>
                <c:pt idx="18874">
                  <c:v>0</c:v>
                </c:pt>
                <c:pt idx="18875">
                  <c:v>0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0</c:v>
                </c:pt>
                <c:pt idx="18890">
                  <c:v>0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0</c:v>
                </c:pt>
                <c:pt idx="18895">
                  <c:v>0</c:v>
                </c:pt>
                <c:pt idx="18896">
                  <c:v>0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0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0</c:v>
                </c:pt>
                <c:pt idx="18908">
                  <c:v>0</c:v>
                </c:pt>
                <c:pt idx="18909">
                  <c:v>0</c:v>
                </c:pt>
                <c:pt idx="18910">
                  <c:v>0</c:v>
                </c:pt>
                <c:pt idx="18911">
                  <c:v>0</c:v>
                </c:pt>
                <c:pt idx="18912">
                  <c:v>0</c:v>
                </c:pt>
                <c:pt idx="18913">
                  <c:v>0</c:v>
                </c:pt>
                <c:pt idx="18914">
                  <c:v>0</c:v>
                </c:pt>
                <c:pt idx="18915">
                  <c:v>0</c:v>
                </c:pt>
                <c:pt idx="18916">
                  <c:v>0</c:v>
                </c:pt>
                <c:pt idx="18917">
                  <c:v>0</c:v>
                </c:pt>
                <c:pt idx="18918">
                  <c:v>0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0</c:v>
                </c:pt>
                <c:pt idx="18953">
                  <c:v>0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0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0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0</c:v>
                </c:pt>
                <c:pt idx="18984">
                  <c:v>0</c:v>
                </c:pt>
                <c:pt idx="18985">
                  <c:v>0</c:v>
                </c:pt>
                <c:pt idx="18986">
                  <c:v>0</c:v>
                </c:pt>
                <c:pt idx="18987">
                  <c:v>0</c:v>
                </c:pt>
                <c:pt idx="18988">
                  <c:v>0</c:v>
                </c:pt>
                <c:pt idx="18989">
                  <c:v>0</c:v>
                </c:pt>
                <c:pt idx="18990">
                  <c:v>0</c:v>
                </c:pt>
                <c:pt idx="18991">
                  <c:v>0</c:v>
                </c:pt>
                <c:pt idx="18992">
                  <c:v>0</c:v>
                </c:pt>
                <c:pt idx="18993">
                  <c:v>0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0</c:v>
                </c:pt>
                <c:pt idx="19030">
                  <c:v>0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0</c:v>
                </c:pt>
                <c:pt idx="19036">
                  <c:v>0</c:v>
                </c:pt>
                <c:pt idx="19037">
                  <c:v>0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0</c:v>
                </c:pt>
                <c:pt idx="19046">
                  <c:v>0</c:v>
                </c:pt>
                <c:pt idx="19047">
                  <c:v>0</c:v>
                </c:pt>
                <c:pt idx="19048">
                  <c:v>0</c:v>
                </c:pt>
                <c:pt idx="19049">
                  <c:v>0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0</c:v>
                </c:pt>
                <c:pt idx="19056">
                  <c:v>0</c:v>
                </c:pt>
                <c:pt idx="19057">
                  <c:v>0</c:v>
                </c:pt>
                <c:pt idx="19058">
                  <c:v>0</c:v>
                </c:pt>
                <c:pt idx="19059">
                  <c:v>0</c:v>
                </c:pt>
                <c:pt idx="19060">
                  <c:v>0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0</c:v>
                </c:pt>
                <c:pt idx="19065">
                  <c:v>0</c:v>
                </c:pt>
                <c:pt idx="19066">
                  <c:v>0</c:v>
                </c:pt>
                <c:pt idx="19067">
                  <c:v>0</c:v>
                </c:pt>
                <c:pt idx="19068">
                  <c:v>0</c:v>
                </c:pt>
                <c:pt idx="19069">
                  <c:v>0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</c:v>
                </c:pt>
                <c:pt idx="19101">
                  <c:v>0</c:v>
                </c:pt>
                <c:pt idx="19102">
                  <c:v>0</c:v>
                </c:pt>
                <c:pt idx="19103">
                  <c:v>0</c:v>
                </c:pt>
                <c:pt idx="19104">
                  <c:v>0</c:v>
                </c:pt>
                <c:pt idx="19105">
                  <c:v>0</c:v>
                </c:pt>
                <c:pt idx="19106">
                  <c:v>0</c:v>
                </c:pt>
                <c:pt idx="19107">
                  <c:v>0</c:v>
                </c:pt>
                <c:pt idx="19108">
                  <c:v>0</c:v>
                </c:pt>
                <c:pt idx="19109">
                  <c:v>0</c:v>
                </c:pt>
                <c:pt idx="19110">
                  <c:v>0</c:v>
                </c:pt>
                <c:pt idx="19111">
                  <c:v>0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0</c:v>
                </c:pt>
                <c:pt idx="19221">
                  <c:v>0</c:v>
                </c:pt>
                <c:pt idx="19222">
                  <c:v>0</c:v>
                </c:pt>
                <c:pt idx="19223">
                  <c:v>0</c:v>
                </c:pt>
                <c:pt idx="19224">
                  <c:v>0</c:v>
                </c:pt>
                <c:pt idx="19225">
                  <c:v>0</c:v>
                </c:pt>
                <c:pt idx="19226">
                  <c:v>0</c:v>
                </c:pt>
                <c:pt idx="19227">
                  <c:v>0</c:v>
                </c:pt>
                <c:pt idx="19228">
                  <c:v>0</c:v>
                </c:pt>
                <c:pt idx="19229">
                  <c:v>0</c:v>
                </c:pt>
                <c:pt idx="19230">
                  <c:v>0</c:v>
                </c:pt>
                <c:pt idx="19231">
                  <c:v>0</c:v>
                </c:pt>
                <c:pt idx="19232">
                  <c:v>0</c:v>
                </c:pt>
                <c:pt idx="19233">
                  <c:v>0</c:v>
                </c:pt>
                <c:pt idx="19234">
                  <c:v>0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0</c:v>
                </c:pt>
                <c:pt idx="19251">
                  <c:v>0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0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0</c:v>
                </c:pt>
                <c:pt idx="19279">
                  <c:v>0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0</c:v>
                </c:pt>
                <c:pt idx="19288">
                  <c:v>0</c:v>
                </c:pt>
                <c:pt idx="19289">
                  <c:v>0</c:v>
                </c:pt>
                <c:pt idx="19290">
                  <c:v>0</c:v>
                </c:pt>
                <c:pt idx="19291">
                  <c:v>0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  <c:pt idx="19463">
                  <c:v>0</c:v>
                </c:pt>
                <c:pt idx="19464">
                  <c:v>0</c:v>
                </c:pt>
                <c:pt idx="19465">
                  <c:v>0</c:v>
                </c:pt>
                <c:pt idx="19466">
                  <c:v>0</c:v>
                </c:pt>
                <c:pt idx="19467">
                  <c:v>0</c:v>
                </c:pt>
                <c:pt idx="19468">
                  <c:v>0</c:v>
                </c:pt>
                <c:pt idx="19469">
                  <c:v>0</c:v>
                </c:pt>
                <c:pt idx="19470">
                  <c:v>0</c:v>
                </c:pt>
                <c:pt idx="19471">
                  <c:v>0</c:v>
                </c:pt>
                <c:pt idx="19472">
                  <c:v>0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0</c:v>
                </c:pt>
                <c:pt idx="19479">
                  <c:v>0</c:v>
                </c:pt>
                <c:pt idx="19480">
                  <c:v>0</c:v>
                </c:pt>
                <c:pt idx="19481">
                  <c:v>0</c:v>
                </c:pt>
                <c:pt idx="19482">
                  <c:v>0</c:v>
                </c:pt>
                <c:pt idx="19483">
                  <c:v>0</c:v>
                </c:pt>
                <c:pt idx="19484">
                  <c:v>0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0</c:v>
                </c:pt>
                <c:pt idx="19491">
                  <c:v>0</c:v>
                </c:pt>
                <c:pt idx="19492">
                  <c:v>0</c:v>
                </c:pt>
                <c:pt idx="19493">
                  <c:v>0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0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0</c:v>
                </c:pt>
                <c:pt idx="19504">
                  <c:v>0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0</c:v>
                </c:pt>
                <c:pt idx="19539">
                  <c:v>0</c:v>
                </c:pt>
                <c:pt idx="19540">
                  <c:v>0</c:v>
                </c:pt>
                <c:pt idx="19541">
                  <c:v>0</c:v>
                </c:pt>
                <c:pt idx="19542">
                  <c:v>0</c:v>
                </c:pt>
                <c:pt idx="19543">
                  <c:v>0</c:v>
                </c:pt>
                <c:pt idx="19544">
                  <c:v>0</c:v>
                </c:pt>
                <c:pt idx="19545">
                  <c:v>0</c:v>
                </c:pt>
                <c:pt idx="19546">
                  <c:v>0</c:v>
                </c:pt>
                <c:pt idx="19547">
                  <c:v>0</c:v>
                </c:pt>
                <c:pt idx="19548">
                  <c:v>0</c:v>
                </c:pt>
                <c:pt idx="19549">
                  <c:v>0</c:v>
                </c:pt>
                <c:pt idx="19550">
                  <c:v>0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0</c:v>
                </c:pt>
                <c:pt idx="19555">
                  <c:v>0</c:v>
                </c:pt>
                <c:pt idx="19556">
                  <c:v>0</c:v>
                </c:pt>
                <c:pt idx="19557">
                  <c:v>0</c:v>
                </c:pt>
                <c:pt idx="19558">
                  <c:v>0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0</c:v>
                </c:pt>
                <c:pt idx="19564">
                  <c:v>0</c:v>
                </c:pt>
                <c:pt idx="19565">
                  <c:v>0</c:v>
                </c:pt>
                <c:pt idx="19566">
                  <c:v>0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0</c:v>
                </c:pt>
                <c:pt idx="19571">
                  <c:v>0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0</c:v>
                </c:pt>
                <c:pt idx="19588">
                  <c:v>0</c:v>
                </c:pt>
                <c:pt idx="19589">
                  <c:v>0</c:v>
                </c:pt>
                <c:pt idx="19590">
                  <c:v>0</c:v>
                </c:pt>
                <c:pt idx="19591">
                  <c:v>0</c:v>
                </c:pt>
                <c:pt idx="19592">
                  <c:v>0</c:v>
                </c:pt>
                <c:pt idx="19593">
                  <c:v>0</c:v>
                </c:pt>
                <c:pt idx="19594">
                  <c:v>0</c:v>
                </c:pt>
                <c:pt idx="19595">
                  <c:v>0</c:v>
                </c:pt>
                <c:pt idx="19596">
                  <c:v>0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0</c:v>
                </c:pt>
                <c:pt idx="19629">
                  <c:v>0</c:v>
                </c:pt>
                <c:pt idx="19630">
                  <c:v>0</c:v>
                </c:pt>
                <c:pt idx="19631">
                  <c:v>0</c:v>
                </c:pt>
                <c:pt idx="19632">
                  <c:v>0</c:v>
                </c:pt>
                <c:pt idx="19633">
                  <c:v>0</c:v>
                </c:pt>
                <c:pt idx="19634">
                  <c:v>0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0</c:v>
                </c:pt>
                <c:pt idx="19640">
                  <c:v>0</c:v>
                </c:pt>
                <c:pt idx="19641">
                  <c:v>0</c:v>
                </c:pt>
                <c:pt idx="19642">
                  <c:v>0</c:v>
                </c:pt>
                <c:pt idx="19643">
                  <c:v>0</c:v>
                </c:pt>
                <c:pt idx="19644">
                  <c:v>0</c:v>
                </c:pt>
                <c:pt idx="19645">
                  <c:v>0</c:v>
                </c:pt>
                <c:pt idx="19646">
                  <c:v>0</c:v>
                </c:pt>
                <c:pt idx="19647">
                  <c:v>0</c:v>
                </c:pt>
                <c:pt idx="19648">
                  <c:v>0</c:v>
                </c:pt>
                <c:pt idx="19649">
                  <c:v>0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</c:v>
                </c:pt>
                <c:pt idx="19713">
                  <c:v>0</c:v>
                </c:pt>
                <c:pt idx="19714">
                  <c:v>0</c:v>
                </c:pt>
                <c:pt idx="19715">
                  <c:v>0</c:v>
                </c:pt>
                <c:pt idx="19716">
                  <c:v>0</c:v>
                </c:pt>
                <c:pt idx="19717">
                  <c:v>0</c:v>
                </c:pt>
                <c:pt idx="19718">
                  <c:v>0</c:v>
                </c:pt>
                <c:pt idx="19719">
                  <c:v>0</c:v>
                </c:pt>
                <c:pt idx="19720">
                  <c:v>0</c:v>
                </c:pt>
                <c:pt idx="19721">
                  <c:v>0</c:v>
                </c:pt>
                <c:pt idx="19722">
                  <c:v>0</c:v>
                </c:pt>
                <c:pt idx="19723">
                  <c:v>0</c:v>
                </c:pt>
                <c:pt idx="19724">
                  <c:v>0</c:v>
                </c:pt>
                <c:pt idx="19725">
                  <c:v>0</c:v>
                </c:pt>
                <c:pt idx="19726">
                  <c:v>0</c:v>
                </c:pt>
                <c:pt idx="19727">
                  <c:v>0</c:v>
                </c:pt>
                <c:pt idx="19728">
                  <c:v>0</c:v>
                </c:pt>
                <c:pt idx="19729">
                  <c:v>0</c:v>
                </c:pt>
                <c:pt idx="19730">
                  <c:v>0</c:v>
                </c:pt>
                <c:pt idx="19731">
                  <c:v>0</c:v>
                </c:pt>
                <c:pt idx="19732">
                  <c:v>0</c:v>
                </c:pt>
                <c:pt idx="19733">
                  <c:v>0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0</c:v>
                </c:pt>
                <c:pt idx="19744">
                  <c:v>0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0</c:v>
                </c:pt>
                <c:pt idx="19764">
                  <c:v>0</c:v>
                </c:pt>
                <c:pt idx="19765">
                  <c:v>0</c:v>
                </c:pt>
                <c:pt idx="19766">
                  <c:v>0</c:v>
                </c:pt>
                <c:pt idx="19767">
                  <c:v>0</c:v>
                </c:pt>
                <c:pt idx="19768">
                  <c:v>0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0</c:v>
                </c:pt>
                <c:pt idx="19774">
                  <c:v>0</c:v>
                </c:pt>
                <c:pt idx="19775">
                  <c:v>0</c:v>
                </c:pt>
                <c:pt idx="19776">
                  <c:v>0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0</c:v>
                </c:pt>
                <c:pt idx="19784">
                  <c:v>0</c:v>
                </c:pt>
                <c:pt idx="19785">
                  <c:v>0</c:v>
                </c:pt>
                <c:pt idx="19786">
                  <c:v>0</c:v>
                </c:pt>
                <c:pt idx="19787">
                  <c:v>0</c:v>
                </c:pt>
                <c:pt idx="19788">
                  <c:v>0</c:v>
                </c:pt>
                <c:pt idx="19789">
                  <c:v>0</c:v>
                </c:pt>
                <c:pt idx="19790">
                  <c:v>0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0</c:v>
                </c:pt>
                <c:pt idx="19802">
                  <c:v>0</c:v>
                </c:pt>
                <c:pt idx="19803">
                  <c:v>0</c:v>
                </c:pt>
                <c:pt idx="19804">
                  <c:v>0</c:v>
                </c:pt>
                <c:pt idx="19805">
                  <c:v>0</c:v>
                </c:pt>
                <c:pt idx="19806">
                  <c:v>0</c:v>
                </c:pt>
                <c:pt idx="19807">
                  <c:v>0</c:v>
                </c:pt>
                <c:pt idx="19808">
                  <c:v>0</c:v>
                </c:pt>
                <c:pt idx="19809">
                  <c:v>0</c:v>
                </c:pt>
                <c:pt idx="19810">
                  <c:v>0</c:v>
                </c:pt>
                <c:pt idx="19811">
                  <c:v>0</c:v>
                </c:pt>
                <c:pt idx="19812">
                  <c:v>0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0</c:v>
                </c:pt>
                <c:pt idx="19818">
                  <c:v>0</c:v>
                </c:pt>
                <c:pt idx="19819">
                  <c:v>0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0</c:v>
                </c:pt>
                <c:pt idx="19826">
                  <c:v>0</c:v>
                </c:pt>
                <c:pt idx="19827">
                  <c:v>0</c:v>
                </c:pt>
                <c:pt idx="19828">
                  <c:v>0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0</c:v>
                </c:pt>
                <c:pt idx="19839">
                  <c:v>0</c:v>
                </c:pt>
                <c:pt idx="19840">
                  <c:v>0</c:v>
                </c:pt>
                <c:pt idx="19841">
                  <c:v>0</c:v>
                </c:pt>
                <c:pt idx="19842">
                  <c:v>0</c:v>
                </c:pt>
                <c:pt idx="19843">
                  <c:v>0</c:v>
                </c:pt>
                <c:pt idx="19844">
                  <c:v>0</c:v>
                </c:pt>
                <c:pt idx="19845">
                  <c:v>0</c:v>
                </c:pt>
                <c:pt idx="19846">
                  <c:v>0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0</c:v>
                </c:pt>
                <c:pt idx="19852">
                  <c:v>0</c:v>
                </c:pt>
                <c:pt idx="19853">
                  <c:v>0</c:v>
                </c:pt>
                <c:pt idx="19854">
                  <c:v>0</c:v>
                </c:pt>
                <c:pt idx="19855">
                  <c:v>0</c:v>
                </c:pt>
                <c:pt idx="19856">
                  <c:v>0</c:v>
                </c:pt>
                <c:pt idx="19857">
                  <c:v>0</c:v>
                </c:pt>
                <c:pt idx="19858">
                  <c:v>0</c:v>
                </c:pt>
                <c:pt idx="19859">
                  <c:v>0</c:v>
                </c:pt>
                <c:pt idx="19860">
                  <c:v>0</c:v>
                </c:pt>
                <c:pt idx="19861">
                  <c:v>0</c:v>
                </c:pt>
                <c:pt idx="19862">
                  <c:v>0</c:v>
                </c:pt>
                <c:pt idx="19863">
                  <c:v>0</c:v>
                </c:pt>
                <c:pt idx="19864">
                  <c:v>0</c:v>
                </c:pt>
                <c:pt idx="19865">
                  <c:v>0</c:v>
                </c:pt>
                <c:pt idx="19866">
                  <c:v>0</c:v>
                </c:pt>
                <c:pt idx="19867">
                  <c:v>0</c:v>
                </c:pt>
                <c:pt idx="19868">
                  <c:v>0</c:v>
                </c:pt>
                <c:pt idx="19869">
                  <c:v>0</c:v>
                </c:pt>
                <c:pt idx="19870">
                  <c:v>0</c:v>
                </c:pt>
                <c:pt idx="19871">
                  <c:v>0</c:v>
                </c:pt>
                <c:pt idx="19872">
                  <c:v>0</c:v>
                </c:pt>
                <c:pt idx="19873">
                  <c:v>0</c:v>
                </c:pt>
                <c:pt idx="19874">
                  <c:v>0</c:v>
                </c:pt>
                <c:pt idx="19875">
                  <c:v>0</c:v>
                </c:pt>
                <c:pt idx="19876">
                  <c:v>0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0</c:v>
                </c:pt>
                <c:pt idx="19890">
                  <c:v>0</c:v>
                </c:pt>
                <c:pt idx="19891">
                  <c:v>0</c:v>
                </c:pt>
                <c:pt idx="19892">
                  <c:v>0</c:v>
                </c:pt>
                <c:pt idx="19893">
                  <c:v>0</c:v>
                </c:pt>
                <c:pt idx="19894">
                  <c:v>0</c:v>
                </c:pt>
                <c:pt idx="19895">
                  <c:v>0</c:v>
                </c:pt>
                <c:pt idx="19896">
                  <c:v>0</c:v>
                </c:pt>
                <c:pt idx="19897">
                  <c:v>0</c:v>
                </c:pt>
                <c:pt idx="19898">
                  <c:v>0</c:v>
                </c:pt>
                <c:pt idx="19899">
                  <c:v>0</c:v>
                </c:pt>
                <c:pt idx="19900">
                  <c:v>0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0</c:v>
                </c:pt>
                <c:pt idx="19906">
                  <c:v>0</c:v>
                </c:pt>
                <c:pt idx="19907">
                  <c:v>0</c:v>
                </c:pt>
                <c:pt idx="19908">
                  <c:v>0</c:v>
                </c:pt>
                <c:pt idx="19909">
                  <c:v>0</c:v>
                </c:pt>
                <c:pt idx="19910">
                  <c:v>0</c:v>
                </c:pt>
                <c:pt idx="19911">
                  <c:v>0</c:v>
                </c:pt>
                <c:pt idx="19912">
                  <c:v>0</c:v>
                </c:pt>
                <c:pt idx="19913">
                  <c:v>0</c:v>
                </c:pt>
                <c:pt idx="19914">
                  <c:v>0</c:v>
                </c:pt>
                <c:pt idx="19915">
                  <c:v>0</c:v>
                </c:pt>
                <c:pt idx="19916">
                  <c:v>0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0</c:v>
                </c:pt>
                <c:pt idx="19922">
                  <c:v>0</c:v>
                </c:pt>
                <c:pt idx="19923">
                  <c:v>0</c:v>
                </c:pt>
                <c:pt idx="19924">
                  <c:v>0</c:v>
                </c:pt>
                <c:pt idx="19925">
                  <c:v>0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0</c:v>
                </c:pt>
                <c:pt idx="19930">
                  <c:v>0</c:v>
                </c:pt>
                <c:pt idx="19931">
                  <c:v>0</c:v>
                </c:pt>
                <c:pt idx="19932">
                  <c:v>0</c:v>
                </c:pt>
                <c:pt idx="19933">
                  <c:v>0</c:v>
                </c:pt>
                <c:pt idx="19934">
                  <c:v>0</c:v>
                </c:pt>
                <c:pt idx="19935">
                  <c:v>0</c:v>
                </c:pt>
                <c:pt idx="19936">
                  <c:v>0</c:v>
                </c:pt>
                <c:pt idx="19937">
                  <c:v>0</c:v>
                </c:pt>
                <c:pt idx="19938">
                  <c:v>0</c:v>
                </c:pt>
                <c:pt idx="19939">
                  <c:v>0</c:v>
                </c:pt>
                <c:pt idx="19940">
                  <c:v>0</c:v>
                </c:pt>
                <c:pt idx="19941">
                  <c:v>0</c:v>
                </c:pt>
                <c:pt idx="19942">
                  <c:v>0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0</c:v>
                </c:pt>
                <c:pt idx="19947">
                  <c:v>0</c:v>
                </c:pt>
                <c:pt idx="19948">
                  <c:v>0</c:v>
                </c:pt>
                <c:pt idx="19949">
                  <c:v>0</c:v>
                </c:pt>
                <c:pt idx="19950">
                  <c:v>0</c:v>
                </c:pt>
                <c:pt idx="19951">
                  <c:v>0</c:v>
                </c:pt>
                <c:pt idx="19952">
                  <c:v>0</c:v>
                </c:pt>
                <c:pt idx="19953">
                  <c:v>0</c:v>
                </c:pt>
                <c:pt idx="19954">
                  <c:v>0</c:v>
                </c:pt>
                <c:pt idx="19955">
                  <c:v>0</c:v>
                </c:pt>
                <c:pt idx="19956">
                  <c:v>0</c:v>
                </c:pt>
                <c:pt idx="19957">
                  <c:v>0</c:v>
                </c:pt>
                <c:pt idx="19958">
                  <c:v>0</c:v>
                </c:pt>
                <c:pt idx="19959">
                  <c:v>0</c:v>
                </c:pt>
                <c:pt idx="19960">
                  <c:v>0</c:v>
                </c:pt>
                <c:pt idx="19961">
                  <c:v>0</c:v>
                </c:pt>
                <c:pt idx="19962">
                  <c:v>0</c:v>
                </c:pt>
                <c:pt idx="19963">
                  <c:v>0</c:v>
                </c:pt>
                <c:pt idx="19964">
                  <c:v>0</c:v>
                </c:pt>
                <c:pt idx="19965">
                  <c:v>0</c:v>
                </c:pt>
                <c:pt idx="19966">
                  <c:v>0</c:v>
                </c:pt>
                <c:pt idx="19967">
                  <c:v>0</c:v>
                </c:pt>
                <c:pt idx="19968">
                  <c:v>0</c:v>
                </c:pt>
                <c:pt idx="19969">
                  <c:v>0</c:v>
                </c:pt>
                <c:pt idx="19970">
                  <c:v>0</c:v>
                </c:pt>
                <c:pt idx="19971">
                  <c:v>0</c:v>
                </c:pt>
                <c:pt idx="19972">
                  <c:v>0</c:v>
                </c:pt>
                <c:pt idx="19973">
                  <c:v>0</c:v>
                </c:pt>
                <c:pt idx="19974">
                  <c:v>0</c:v>
                </c:pt>
                <c:pt idx="19975">
                  <c:v>0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0</c:v>
                </c:pt>
                <c:pt idx="19982">
                  <c:v>0</c:v>
                </c:pt>
                <c:pt idx="19983">
                  <c:v>0</c:v>
                </c:pt>
                <c:pt idx="19984">
                  <c:v>0</c:v>
                </c:pt>
                <c:pt idx="19985">
                  <c:v>0</c:v>
                </c:pt>
                <c:pt idx="19986">
                  <c:v>0</c:v>
                </c:pt>
                <c:pt idx="19987">
                  <c:v>0</c:v>
                </c:pt>
                <c:pt idx="19988">
                  <c:v>0</c:v>
                </c:pt>
                <c:pt idx="19989">
                  <c:v>0</c:v>
                </c:pt>
                <c:pt idx="19990">
                  <c:v>0</c:v>
                </c:pt>
                <c:pt idx="19991">
                  <c:v>0</c:v>
                </c:pt>
                <c:pt idx="19992">
                  <c:v>0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</c:v>
                </c:pt>
                <c:pt idx="20030">
                  <c:v>0</c:v>
                </c:pt>
                <c:pt idx="20031">
                  <c:v>0</c:v>
                </c:pt>
                <c:pt idx="20032">
                  <c:v>0</c:v>
                </c:pt>
                <c:pt idx="20033">
                  <c:v>0</c:v>
                </c:pt>
                <c:pt idx="20034">
                  <c:v>0</c:v>
                </c:pt>
                <c:pt idx="20035">
                  <c:v>0</c:v>
                </c:pt>
                <c:pt idx="20036">
                  <c:v>0</c:v>
                </c:pt>
                <c:pt idx="20037">
                  <c:v>0</c:v>
                </c:pt>
                <c:pt idx="20038">
                  <c:v>0</c:v>
                </c:pt>
                <c:pt idx="20039">
                  <c:v>0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0</c:v>
                </c:pt>
                <c:pt idx="20045">
                  <c:v>0</c:v>
                </c:pt>
                <c:pt idx="20046">
                  <c:v>0</c:v>
                </c:pt>
                <c:pt idx="20047">
                  <c:v>0</c:v>
                </c:pt>
                <c:pt idx="20048">
                  <c:v>0</c:v>
                </c:pt>
                <c:pt idx="20049">
                  <c:v>0</c:v>
                </c:pt>
                <c:pt idx="20050">
                  <c:v>0</c:v>
                </c:pt>
                <c:pt idx="20051">
                  <c:v>0</c:v>
                </c:pt>
                <c:pt idx="20052">
                  <c:v>0</c:v>
                </c:pt>
                <c:pt idx="20053">
                  <c:v>0</c:v>
                </c:pt>
                <c:pt idx="20054">
                  <c:v>0</c:v>
                </c:pt>
                <c:pt idx="20055">
                  <c:v>0</c:v>
                </c:pt>
                <c:pt idx="20056">
                  <c:v>0</c:v>
                </c:pt>
                <c:pt idx="20057">
                  <c:v>0</c:v>
                </c:pt>
                <c:pt idx="20058">
                  <c:v>0</c:v>
                </c:pt>
                <c:pt idx="20059">
                  <c:v>0</c:v>
                </c:pt>
                <c:pt idx="20060">
                  <c:v>0</c:v>
                </c:pt>
                <c:pt idx="20061">
                  <c:v>0</c:v>
                </c:pt>
                <c:pt idx="20062">
                  <c:v>0</c:v>
                </c:pt>
                <c:pt idx="20063">
                  <c:v>0</c:v>
                </c:pt>
                <c:pt idx="20064">
                  <c:v>0</c:v>
                </c:pt>
                <c:pt idx="20065">
                  <c:v>0</c:v>
                </c:pt>
                <c:pt idx="20066">
                  <c:v>0</c:v>
                </c:pt>
                <c:pt idx="20067">
                  <c:v>0</c:v>
                </c:pt>
                <c:pt idx="20068">
                  <c:v>0</c:v>
                </c:pt>
                <c:pt idx="20069">
                  <c:v>0</c:v>
                </c:pt>
                <c:pt idx="20070">
                  <c:v>0</c:v>
                </c:pt>
                <c:pt idx="20071">
                  <c:v>0</c:v>
                </c:pt>
                <c:pt idx="20072">
                  <c:v>0</c:v>
                </c:pt>
                <c:pt idx="20073">
                  <c:v>0</c:v>
                </c:pt>
                <c:pt idx="20074">
                  <c:v>0</c:v>
                </c:pt>
                <c:pt idx="20075">
                  <c:v>0</c:v>
                </c:pt>
                <c:pt idx="20076">
                  <c:v>0</c:v>
                </c:pt>
                <c:pt idx="20077">
                  <c:v>0</c:v>
                </c:pt>
                <c:pt idx="20078">
                  <c:v>0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</c:v>
                </c:pt>
                <c:pt idx="20102">
                  <c:v>0</c:v>
                </c:pt>
                <c:pt idx="20103">
                  <c:v>0</c:v>
                </c:pt>
                <c:pt idx="20104">
                  <c:v>0</c:v>
                </c:pt>
                <c:pt idx="20105">
                  <c:v>0</c:v>
                </c:pt>
                <c:pt idx="20106">
                  <c:v>0</c:v>
                </c:pt>
                <c:pt idx="20107">
                  <c:v>0</c:v>
                </c:pt>
                <c:pt idx="20108">
                  <c:v>0</c:v>
                </c:pt>
                <c:pt idx="20109">
                  <c:v>0</c:v>
                </c:pt>
                <c:pt idx="20110">
                  <c:v>0</c:v>
                </c:pt>
                <c:pt idx="20111">
                  <c:v>0</c:v>
                </c:pt>
                <c:pt idx="20112">
                  <c:v>0</c:v>
                </c:pt>
                <c:pt idx="20113">
                  <c:v>0</c:v>
                </c:pt>
                <c:pt idx="20114">
                  <c:v>0</c:v>
                </c:pt>
                <c:pt idx="20115">
                  <c:v>0</c:v>
                </c:pt>
                <c:pt idx="20116">
                  <c:v>0</c:v>
                </c:pt>
                <c:pt idx="20117">
                  <c:v>0</c:v>
                </c:pt>
                <c:pt idx="20118">
                  <c:v>0</c:v>
                </c:pt>
                <c:pt idx="20119">
                  <c:v>0</c:v>
                </c:pt>
                <c:pt idx="20120">
                  <c:v>0</c:v>
                </c:pt>
                <c:pt idx="20121">
                  <c:v>0</c:v>
                </c:pt>
                <c:pt idx="20122">
                  <c:v>0</c:v>
                </c:pt>
                <c:pt idx="20123">
                  <c:v>0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0</c:v>
                </c:pt>
                <c:pt idx="20133">
                  <c:v>0</c:v>
                </c:pt>
                <c:pt idx="20134">
                  <c:v>0</c:v>
                </c:pt>
                <c:pt idx="20135">
                  <c:v>0</c:v>
                </c:pt>
                <c:pt idx="20136">
                  <c:v>0</c:v>
                </c:pt>
                <c:pt idx="20137">
                  <c:v>0</c:v>
                </c:pt>
                <c:pt idx="20138">
                  <c:v>0</c:v>
                </c:pt>
                <c:pt idx="20139">
                  <c:v>0</c:v>
                </c:pt>
                <c:pt idx="20140">
                  <c:v>0</c:v>
                </c:pt>
                <c:pt idx="20141">
                  <c:v>0</c:v>
                </c:pt>
                <c:pt idx="20142">
                  <c:v>0</c:v>
                </c:pt>
                <c:pt idx="20143">
                  <c:v>0</c:v>
                </c:pt>
                <c:pt idx="20144">
                  <c:v>0</c:v>
                </c:pt>
                <c:pt idx="20145">
                  <c:v>0</c:v>
                </c:pt>
                <c:pt idx="20146">
                  <c:v>0</c:v>
                </c:pt>
                <c:pt idx="20147">
                  <c:v>0</c:v>
                </c:pt>
                <c:pt idx="20148">
                  <c:v>0</c:v>
                </c:pt>
                <c:pt idx="20149">
                  <c:v>0</c:v>
                </c:pt>
                <c:pt idx="20150">
                  <c:v>0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</c:v>
                </c:pt>
                <c:pt idx="20162">
                  <c:v>0</c:v>
                </c:pt>
                <c:pt idx="20163">
                  <c:v>0</c:v>
                </c:pt>
                <c:pt idx="20164">
                  <c:v>0</c:v>
                </c:pt>
                <c:pt idx="20165">
                  <c:v>0</c:v>
                </c:pt>
                <c:pt idx="20166">
                  <c:v>0</c:v>
                </c:pt>
                <c:pt idx="20167">
                  <c:v>0</c:v>
                </c:pt>
                <c:pt idx="20168">
                  <c:v>0</c:v>
                </c:pt>
                <c:pt idx="20169">
                  <c:v>0</c:v>
                </c:pt>
                <c:pt idx="20170">
                  <c:v>0</c:v>
                </c:pt>
                <c:pt idx="20171">
                  <c:v>0</c:v>
                </c:pt>
                <c:pt idx="20172">
                  <c:v>0</c:v>
                </c:pt>
                <c:pt idx="20173">
                  <c:v>0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0</c:v>
                </c:pt>
                <c:pt idx="20180">
                  <c:v>0</c:v>
                </c:pt>
                <c:pt idx="20181">
                  <c:v>0</c:v>
                </c:pt>
                <c:pt idx="20182">
                  <c:v>0</c:v>
                </c:pt>
                <c:pt idx="20183">
                  <c:v>0</c:v>
                </c:pt>
                <c:pt idx="20184">
                  <c:v>0</c:v>
                </c:pt>
                <c:pt idx="20185">
                  <c:v>0</c:v>
                </c:pt>
                <c:pt idx="20186">
                  <c:v>0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</c:v>
                </c:pt>
                <c:pt idx="20217">
                  <c:v>0</c:v>
                </c:pt>
                <c:pt idx="20218">
                  <c:v>0</c:v>
                </c:pt>
                <c:pt idx="20219">
                  <c:v>0</c:v>
                </c:pt>
                <c:pt idx="20220">
                  <c:v>0</c:v>
                </c:pt>
                <c:pt idx="20221">
                  <c:v>0</c:v>
                </c:pt>
                <c:pt idx="20222">
                  <c:v>0</c:v>
                </c:pt>
                <c:pt idx="20223">
                  <c:v>0</c:v>
                </c:pt>
                <c:pt idx="20224">
                  <c:v>0</c:v>
                </c:pt>
                <c:pt idx="20225">
                  <c:v>0</c:v>
                </c:pt>
                <c:pt idx="20226">
                  <c:v>0</c:v>
                </c:pt>
                <c:pt idx="20227">
                  <c:v>0</c:v>
                </c:pt>
                <c:pt idx="20228">
                  <c:v>0</c:v>
                </c:pt>
                <c:pt idx="20229">
                  <c:v>0</c:v>
                </c:pt>
                <c:pt idx="20230">
                  <c:v>0</c:v>
                </c:pt>
                <c:pt idx="20231">
                  <c:v>0</c:v>
                </c:pt>
                <c:pt idx="20232">
                  <c:v>0</c:v>
                </c:pt>
                <c:pt idx="20233">
                  <c:v>0</c:v>
                </c:pt>
                <c:pt idx="20234">
                  <c:v>0</c:v>
                </c:pt>
                <c:pt idx="20235">
                  <c:v>0</c:v>
                </c:pt>
                <c:pt idx="20236">
                  <c:v>0</c:v>
                </c:pt>
                <c:pt idx="20237">
                  <c:v>0</c:v>
                </c:pt>
                <c:pt idx="20238">
                  <c:v>0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0</c:v>
                </c:pt>
                <c:pt idx="20244">
                  <c:v>0</c:v>
                </c:pt>
                <c:pt idx="20245">
                  <c:v>0</c:v>
                </c:pt>
                <c:pt idx="20246">
                  <c:v>0</c:v>
                </c:pt>
                <c:pt idx="20247">
                  <c:v>0</c:v>
                </c:pt>
                <c:pt idx="20248">
                  <c:v>0</c:v>
                </c:pt>
                <c:pt idx="20249">
                  <c:v>0</c:v>
                </c:pt>
                <c:pt idx="20250">
                  <c:v>0</c:v>
                </c:pt>
                <c:pt idx="20251">
                  <c:v>0</c:v>
                </c:pt>
                <c:pt idx="20252">
                  <c:v>0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0</c:v>
                </c:pt>
                <c:pt idx="20257">
                  <c:v>0</c:v>
                </c:pt>
                <c:pt idx="20258">
                  <c:v>0</c:v>
                </c:pt>
                <c:pt idx="20259">
                  <c:v>0</c:v>
                </c:pt>
                <c:pt idx="20260">
                  <c:v>0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0</c:v>
                </c:pt>
                <c:pt idx="20266">
                  <c:v>0</c:v>
                </c:pt>
                <c:pt idx="20267">
                  <c:v>0</c:v>
                </c:pt>
                <c:pt idx="20268">
                  <c:v>0</c:v>
                </c:pt>
                <c:pt idx="20269">
                  <c:v>0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0</c:v>
                </c:pt>
                <c:pt idx="20276">
                  <c:v>0</c:v>
                </c:pt>
                <c:pt idx="20277">
                  <c:v>0</c:v>
                </c:pt>
                <c:pt idx="20278">
                  <c:v>0</c:v>
                </c:pt>
                <c:pt idx="20279">
                  <c:v>0</c:v>
                </c:pt>
                <c:pt idx="20280">
                  <c:v>0</c:v>
                </c:pt>
                <c:pt idx="20281">
                  <c:v>0</c:v>
                </c:pt>
                <c:pt idx="20282">
                  <c:v>0</c:v>
                </c:pt>
                <c:pt idx="20283">
                  <c:v>0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0</c:v>
                </c:pt>
                <c:pt idx="20288">
                  <c:v>0</c:v>
                </c:pt>
                <c:pt idx="20289">
                  <c:v>0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0</c:v>
                </c:pt>
                <c:pt idx="20295">
                  <c:v>0</c:v>
                </c:pt>
                <c:pt idx="20296">
                  <c:v>0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0</c:v>
                </c:pt>
                <c:pt idx="20302">
                  <c:v>0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0</c:v>
                </c:pt>
                <c:pt idx="20309">
                  <c:v>0</c:v>
                </c:pt>
                <c:pt idx="20310">
                  <c:v>0</c:v>
                </c:pt>
                <c:pt idx="20311">
                  <c:v>0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0</c:v>
                </c:pt>
                <c:pt idx="20322">
                  <c:v>0</c:v>
                </c:pt>
                <c:pt idx="20323">
                  <c:v>0</c:v>
                </c:pt>
                <c:pt idx="20324">
                  <c:v>0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0</c:v>
                </c:pt>
                <c:pt idx="20332">
                  <c:v>0</c:v>
                </c:pt>
                <c:pt idx="20333">
                  <c:v>0</c:v>
                </c:pt>
                <c:pt idx="20334">
                  <c:v>0</c:v>
                </c:pt>
                <c:pt idx="20335">
                  <c:v>0</c:v>
                </c:pt>
                <c:pt idx="20336">
                  <c:v>0</c:v>
                </c:pt>
                <c:pt idx="20337">
                  <c:v>0</c:v>
                </c:pt>
                <c:pt idx="20338">
                  <c:v>0</c:v>
                </c:pt>
                <c:pt idx="20339">
                  <c:v>0</c:v>
                </c:pt>
                <c:pt idx="20340">
                  <c:v>0</c:v>
                </c:pt>
                <c:pt idx="20341">
                  <c:v>0</c:v>
                </c:pt>
                <c:pt idx="20342">
                  <c:v>0</c:v>
                </c:pt>
                <c:pt idx="20343">
                  <c:v>0</c:v>
                </c:pt>
                <c:pt idx="20344">
                  <c:v>0</c:v>
                </c:pt>
                <c:pt idx="20345">
                  <c:v>0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0</c:v>
                </c:pt>
                <c:pt idx="20350">
                  <c:v>0</c:v>
                </c:pt>
                <c:pt idx="20351">
                  <c:v>0</c:v>
                </c:pt>
                <c:pt idx="20352">
                  <c:v>0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0</c:v>
                </c:pt>
                <c:pt idx="20357">
                  <c:v>0</c:v>
                </c:pt>
                <c:pt idx="20358">
                  <c:v>0</c:v>
                </c:pt>
                <c:pt idx="20359">
                  <c:v>0</c:v>
                </c:pt>
                <c:pt idx="20360">
                  <c:v>0</c:v>
                </c:pt>
                <c:pt idx="20361">
                  <c:v>0</c:v>
                </c:pt>
                <c:pt idx="20362">
                  <c:v>0</c:v>
                </c:pt>
                <c:pt idx="20363">
                  <c:v>0</c:v>
                </c:pt>
                <c:pt idx="20364">
                  <c:v>0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0</c:v>
                </c:pt>
                <c:pt idx="20372">
                  <c:v>0</c:v>
                </c:pt>
                <c:pt idx="20373">
                  <c:v>0</c:v>
                </c:pt>
                <c:pt idx="20374">
                  <c:v>0</c:v>
                </c:pt>
                <c:pt idx="20375">
                  <c:v>0</c:v>
                </c:pt>
                <c:pt idx="20376">
                  <c:v>0</c:v>
                </c:pt>
                <c:pt idx="20377">
                  <c:v>0</c:v>
                </c:pt>
                <c:pt idx="20378">
                  <c:v>0</c:v>
                </c:pt>
                <c:pt idx="20379">
                  <c:v>0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0</c:v>
                </c:pt>
                <c:pt idx="20385">
                  <c:v>0</c:v>
                </c:pt>
                <c:pt idx="20386">
                  <c:v>0</c:v>
                </c:pt>
                <c:pt idx="20387">
                  <c:v>0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0</c:v>
                </c:pt>
                <c:pt idx="20396">
                  <c:v>0</c:v>
                </c:pt>
                <c:pt idx="20397">
                  <c:v>0</c:v>
                </c:pt>
                <c:pt idx="20398">
                  <c:v>0</c:v>
                </c:pt>
                <c:pt idx="20399">
                  <c:v>0</c:v>
                </c:pt>
                <c:pt idx="20400">
                  <c:v>0</c:v>
                </c:pt>
                <c:pt idx="20401">
                  <c:v>0</c:v>
                </c:pt>
                <c:pt idx="20402">
                  <c:v>0</c:v>
                </c:pt>
                <c:pt idx="20403">
                  <c:v>0</c:v>
                </c:pt>
                <c:pt idx="20404">
                  <c:v>0</c:v>
                </c:pt>
                <c:pt idx="20405">
                  <c:v>0</c:v>
                </c:pt>
                <c:pt idx="20406">
                  <c:v>0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0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0</c:v>
                </c:pt>
                <c:pt idx="20418">
                  <c:v>0</c:v>
                </c:pt>
                <c:pt idx="20419">
                  <c:v>0</c:v>
                </c:pt>
                <c:pt idx="20420">
                  <c:v>0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0</c:v>
                </c:pt>
                <c:pt idx="20430">
                  <c:v>0</c:v>
                </c:pt>
                <c:pt idx="20431">
                  <c:v>0</c:v>
                </c:pt>
                <c:pt idx="20432">
                  <c:v>0</c:v>
                </c:pt>
                <c:pt idx="20433">
                  <c:v>0</c:v>
                </c:pt>
                <c:pt idx="20434">
                  <c:v>0</c:v>
                </c:pt>
                <c:pt idx="20435">
                  <c:v>0</c:v>
                </c:pt>
                <c:pt idx="20436">
                  <c:v>0</c:v>
                </c:pt>
                <c:pt idx="20437">
                  <c:v>0</c:v>
                </c:pt>
                <c:pt idx="20438">
                  <c:v>0</c:v>
                </c:pt>
                <c:pt idx="20439">
                  <c:v>0</c:v>
                </c:pt>
                <c:pt idx="20440">
                  <c:v>0</c:v>
                </c:pt>
                <c:pt idx="20441">
                  <c:v>0</c:v>
                </c:pt>
                <c:pt idx="20442">
                  <c:v>0</c:v>
                </c:pt>
                <c:pt idx="20443">
                  <c:v>0</c:v>
                </c:pt>
                <c:pt idx="20444">
                  <c:v>0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0</c:v>
                </c:pt>
                <c:pt idx="20459">
                  <c:v>0</c:v>
                </c:pt>
                <c:pt idx="20460">
                  <c:v>0</c:v>
                </c:pt>
                <c:pt idx="20461">
                  <c:v>0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0</c:v>
                </c:pt>
                <c:pt idx="20466">
                  <c:v>0</c:v>
                </c:pt>
                <c:pt idx="20467">
                  <c:v>0</c:v>
                </c:pt>
                <c:pt idx="20468">
                  <c:v>0</c:v>
                </c:pt>
                <c:pt idx="20469">
                  <c:v>0</c:v>
                </c:pt>
                <c:pt idx="20470">
                  <c:v>0</c:v>
                </c:pt>
                <c:pt idx="20471">
                  <c:v>0</c:v>
                </c:pt>
                <c:pt idx="20472">
                  <c:v>0</c:v>
                </c:pt>
                <c:pt idx="20473">
                  <c:v>0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0</c:v>
                </c:pt>
                <c:pt idx="20479">
                  <c:v>0</c:v>
                </c:pt>
                <c:pt idx="20480">
                  <c:v>0</c:v>
                </c:pt>
                <c:pt idx="20481">
                  <c:v>0</c:v>
                </c:pt>
                <c:pt idx="20482">
                  <c:v>0</c:v>
                </c:pt>
                <c:pt idx="20483">
                  <c:v>0</c:v>
                </c:pt>
                <c:pt idx="20484">
                  <c:v>0</c:v>
                </c:pt>
                <c:pt idx="20485">
                  <c:v>0</c:v>
                </c:pt>
                <c:pt idx="20486">
                  <c:v>0</c:v>
                </c:pt>
                <c:pt idx="20487">
                  <c:v>0</c:v>
                </c:pt>
                <c:pt idx="20488">
                  <c:v>0</c:v>
                </c:pt>
                <c:pt idx="20489">
                  <c:v>0</c:v>
                </c:pt>
                <c:pt idx="20490">
                  <c:v>0</c:v>
                </c:pt>
                <c:pt idx="20491">
                  <c:v>0</c:v>
                </c:pt>
                <c:pt idx="20492">
                  <c:v>0</c:v>
                </c:pt>
                <c:pt idx="20493">
                  <c:v>0</c:v>
                </c:pt>
                <c:pt idx="20494">
                  <c:v>0</c:v>
                </c:pt>
                <c:pt idx="20495">
                  <c:v>0</c:v>
                </c:pt>
                <c:pt idx="20496">
                  <c:v>0</c:v>
                </c:pt>
                <c:pt idx="20497">
                  <c:v>0</c:v>
                </c:pt>
                <c:pt idx="20498">
                  <c:v>0</c:v>
                </c:pt>
                <c:pt idx="20499">
                  <c:v>0</c:v>
                </c:pt>
                <c:pt idx="20500">
                  <c:v>0</c:v>
                </c:pt>
                <c:pt idx="20501">
                  <c:v>0</c:v>
                </c:pt>
                <c:pt idx="20502">
                  <c:v>0</c:v>
                </c:pt>
                <c:pt idx="20503">
                  <c:v>0</c:v>
                </c:pt>
                <c:pt idx="20504">
                  <c:v>0</c:v>
                </c:pt>
                <c:pt idx="20505">
                  <c:v>0</c:v>
                </c:pt>
                <c:pt idx="20506">
                  <c:v>0</c:v>
                </c:pt>
                <c:pt idx="20507">
                  <c:v>0</c:v>
                </c:pt>
                <c:pt idx="20508">
                  <c:v>0</c:v>
                </c:pt>
                <c:pt idx="20509">
                  <c:v>0</c:v>
                </c:pt>
                <c:pt idx="20510">
                  <c:v>0</c:v>
                </c:pt>
                <c:pt idx="20511">
                  <c:v>0</c:v>
                </c:pt>
                <c:pt idx="20512">
                  <c:v>0</c:v>
                </c:pt>
                <c:pt idx="20513">
                  <c:v>0</c:v>
                </c:pt>
                <c:pt idx="20514">
                  <c:v>0</c:v>
                </c:pt>
                <c:pt idx="20515">
                  <c:v>0</c:v>
                </c:pt>
                <c:pt idx="20516">
                  <c:v>0</c:v>
                </c:pt>
                <c:pt idx="20517">
                  <c:v>0</c:v>
                </c:pt>
                <c:pt idx="20518">
                  <c:v>0</c:v>
                </c:pt>
                <c:pt idx="20519">
                  <c:v>0</c:v>
                </c:pt>
                <c:pt idx="20520">
                  <c:v>0</c:v>
                </c:pt>
                <c:pt idx="20521">
                  <c:v>0</c:v>
                </c:pt>
                <c:pt idx="20522">
                  <c:v>0</c:v>
                </c:pt>
                <c:pt idx="20523">
                  <c:v>0</c:v>
                </c:pt>
                <c:pt idx="20524">
                  <c:v>0</c:v>
                </c:pt>
                <c:pt idx="20525">
                  <c:v>0</c:v>
                </c:pt>
                <c:pt idx="20526">
                  <c:v>0</c:v>
                </c:pt>
                <c:pt idx="20527">
                  <c:v>0</c:v>
                </c:pt>
                <c:pt idx="20528">
                  <c:v>0</c:v>
                </c:pt>
                <c:pt idx="20529">
                  <c:v>0</c:v>
                </c:pt>
                <c:pt idx="20530">
                  <c:v>0</c:v>
                </c:pt>
                <c:pt idx="20531">
                  <c:v>0</c:v>
                </c:pt>
                <c:pt idx="20532">
                  <c:v>0</c:v>
                </c:pt>
                <c:pt idx="20533">
                  <c:v>0</c:v>
                </c:pt>
                <c:pt idx="20534">
                  <c:v>0</c:v>
                </c:pt>
                <c:pt idx="20535">
                  <c:v>0</c:v>
                </c:pt>
                <c:pt idx="20536">
                  <c:v>0</c:v>
                </c:pt>
                <c:pt idx="20537">
                  <c:v>0</c:v>
                </c:pt>
                <c:pt idx="20538">
                  <c:v>0</c:v>
                </c:pt>
                <c:pt idx="20539">
                  <c:v>0</c:v>
                </c:pt>
                <c:pt idx="20540">
                  <c:v>0</c:v>
                </c:pt>
                <c:pt idx="20541">
                  <c:v>0</c:v>
                </c:pt>
                <c:pt idx="20542">
                  <c:v>0</c:v>
                </c:pt>
                <c:pt idx="20543">
                  <c:v>0</c:v>
                </c:pt>
                <c:pt idx="20544">
                  <c:v>0</c:v>
                </c:pt>
                <c:pt idx="20545">
                  <c:v>0</c:v>
                </c:pt>
                <c:pt idx="20546">
                  <c:v>0</c:v>
                </c:pt>
                <c:pt idx="20547">
                  <c:v>0</c:v>
                </c:pt>
                <c:pt idx="20548">
                  <c:v>0</c:v>
                </c:pt>
                <c:pt idx="20549">
                  <c:v>0</c:v>
                </c:pt>
                <c:pt idx="20550">
                  <c:v>0</c:v>
                </c:pt>
                <c:pt idx="20551">
                  <c:v>0</c:v>
                </c:pt>
                <c:pt idx="20552">
                  <c:v>0</c:v>
                </c:pt>
                <c:pt idx="20553">
                  <c:v>0</c:v>
                </c:pt>
                <c:pt idx="20554">
                  <c:v>0</c:v>
                </c:pt>
                <c:pt idx="20555">
                  <c:v>0</c:v>
                </c:pt>
                <c:pt idx="20556">
                  <c:v>0</c:v>
                </c:pt>
                <c:pt idx="20557">
                  <c:v>0</c:v>
                </c:pt>
                <c:pt idx="20558">
                  <c:v>0</c:v>
                </c:pt>
                <c:pt idx="20559">
                  <c:v>0</c:v>
                </c:pt>
                <c:pt idx="20560">
                  <c:v>0</c:v>
                </c:pt>
                <c:pt idx="20561">
                  <c:v>0</c:v>
                </c:pt>
                <c:pt idx="20562">
                  <c:v>0</c:v>
                </c:pt>
                <c:pt idx="20563">
                  <c:v>0</c:v>
                </c:pt>
                <c:pt idx="20564">
                  <c:v>0</c:v>
                </c:pt>
                <c:pt idx="20565">
                  <c:v>0</c:v>
                </c:pt>
                <c:pt idx="20566">
                  <c:v>0</c:v>
                </c:pt>
                <c:pt idx="20567">
                  <c:v>0</c:v>
                </c:pt>
                <c:pt idx="20568">
                  <c:v>0</c:v>
                </c:pt>
                <c:pt idx="20569">
                  <c:v>0</c:v>
                </c:pt>
                <c:pt idx="20570">
                  <c:v>0</c:v>
                </c:pt>
                <c:pt idx="20571">
                  <c:v>0</c:v>
                </c:pt>
                <c:pt idx="20572">
                  <c:v>0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0</c:v>
                </c:pt>
                <c:pt idx="20581">
                  <c:v>0</c:v>
                </c:pt>
                <c:pt idx="20582">
                  <c:v>0</c:v>
                </c:pt>
                <c:pt idx="20583">
                  <c:v>0</c:v>
                </c:pt>
                <c:pt idx="20584">
                  <c:v>0</c:v>
                </c:pt>
                <c:pt idx="20585">
                  <c:v>0</c:v>
                </c:pt>
                <c:pt idx="20586">
                  <c:v>0</c:v>
                </c:pt>
                <c:pt idx="20587">
                  <c:v>0</c:v>
                </c:pt>
                <c:pt idx="20588">
                  <c:v>0</c:v>
                </c:pt>
                <c:pt idx="20589">
                  <c:v>0</c:v>
                </c:pt>
                <c:pt idx="20590">
                  <c:v>0</c:v>
                </c:pt>
                <c:pt idx="20591">
                  <c:v>0</c:v>
                </c:pt>
                <c:pt idx="20592">
                  <c:v>0</c:v>
                </c:pt>
                <c:pt idx="20593">
                  <c:v>0</c:v>
                </c:pt>
                <c:pt idx="20594">
                  <c:v>0</c:v>
                </c:pt>
                <c:pt idx="20595">
                  <c:v>0</c:v>
                </c:pt>
                <c:pt idx="20596">
                  <c:v>0</c:v>
                </c:pt>
                <c:pt idx="20597">
                  <c:v>0</c:v>
                </c:pt>
                <c:pt idx="20598">
                  <c:v>0</c:v>
                </c:pt>
                <c:pt idx="20599">
                  <c:v>0</c:v>
                </c:pt>
                <c:pt idx="20600">
                  <c:v>0</c:v>
                </c:pt>
                <c:pt idx="20601">
                  <c:v>0</c:v>
                </c:pt>
                <c:pt idx="20602">
                  <c:v>0</c:v>
                </c:pt>
                <c:pt idx="20603">
                  <c:v>0</c:v>
                </c:pt>
                <c:pt idx="20604">
                  <c:v>0</c:v>
                </c:pt>
                <c:pt idx="20605">
                  <c:v>0</c:v>
                </c:pt>
                <c:pt idx="20606">
                  <c:v>0</c:v>
                </c:pt>
                <c:pt idx="20607">
                  <c:v>0</c:v>
                </c:pt>
                <c:pt idx="20608">
                  <c:v>0</c:v>
                </c:pt>
                <c:pt idx="20609">
                  <c:v>0</c:v>
                </c:pt>
                <c:pt idx="20610">
                  <c:v>0</c:v>
                </c:pt>
                <c:pt idx="20611">
                  <c:v>0</c:v>
                </c:pt>
                <c:pt idx="20612">
                  <c:v>0</c:v>
                </c:pt>
                <c:pt idx="20613">
                  <c:v>0</c:v>
                </c:pt>
                <c:pt idx="20614">
                  <c:v>0</c:v>
                </c:pt>
                <c:pt idx="20615">
                  <c:v>0</c:v>
                </c:pt>
                <c:pt idx="20616">
                  <c:v>0</c:v>
                </c:pt>
                <c:pt idx="20617">
                  <c:v>0</c:v>
                </c:pt>
                <c:pt idx="20618">
                  <c:v>0</c:v>
                </c:pt>
                <c:pt idx="20619">
                  <c:v>0</c:v>
                </c:pt>
                <c:pt idx="20620">
                  <c:v>0</c:v>
                </c:pt>
                <c:pt idx="20621">
                  <c:v>0</c:v>
                </c:pt>
                <c:pt idx="20622">
                  <c:v>0</c:v>
                </c:pt>
                <c:pt idx="20623">
                  <c:v>0</c:v>
                </c:pt>
                <c:pt idx="20624">
                  <c:v>0</c:v>
                </c:pt>
                <c:pt idx="20625">
                  <c:v>0</c:v>
                </c:pt>
                <c:pt idx="20626">
                  <c:v>0</c:v>
                </c:pt>
                <c:pt idx="20627">
                  <c:v>0</c:v>
                </c:pt>
                <c:pt idx="20628">
                  <c:v>0</c:v>
                </c:pt>
                <c:pt idx="20629">
                  <c:v>0</c:v>
                </c:pt>
                <c:pt idx="20630">
                  <c:v>0</c:v>
                </c:pt>
                <c:pt idx="20631">
                  <c:v>0</c:v>
                </c:pt>
                <c:pt idx="20632">
                  <c:v>0</c:v>
                </c:pt>
                <c:pt idx="20633">
                  <c:v>0</c:v>
                </c:pt>
                <c:pt idx="20634">
                  <c:v>0</c:v>
                </c:pt>
                <c:pt idx="20635">
                  <c:v>0</c:v>
                </c:pt>
                <c:pt idx="20636">
                  <c:v>0</c:v>
                </c:pt>
                <c:pt idx="20637">
                  <c:v>0</c:v>
                </c:pt>
                <c:pt idx="20638">
                  <c:v>0</c:v>
                </c:pt>
                <c:pt idx="20639">
                  <c:v>0</c:v>
                </c:pt>
                <c:pt idx="20640">
                  <c:v>0</c:v>
                </c:pt>
                <c:pt idx="20641">
                  <c:v>0</c:v>
                </c:pt>
                <c:pt idx="20642">
                  <c:v>0</c:v>
                </c:pt>
                <c:pt idx="20643">
                  <c:v>0</c:v>
                </c:pt>
                <c:pt idx="20644">
                  <c:v>0</c:v>
                </c:pt>
                <c:pt idx="20645">
                  <c:v>0</c:v>
                </c:pt>
                <c:pt idx="20646">
                  <c:v>0</c:v>
                </c:pt>
                <c:pt idx="20647">
                  <c:v>0</c:v>
                </c:pt>
                <c:pt idx="20648">
                  <c:v>0</c:v>
                </c:pt>
                <c:pt idx="20649">
                  <c:v>0</c:v>
                </c:pt>
                <c:pt idx="20650">
                  <c:v>0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0</c:v>
                </c:pt>
                <c:pt idx="20655">
                  <c:v>0</c:v>
                </c:pt>
                <c:pt idx="20656">
                  <c:v>0</c:v>
                </c:pt>
                <c:pt idx="20657">
                  <c:v>0</c:v>
                </c:pt>
                <c:pt idx="20658">
                  <c:v>0</c:v>
                </c:pt>
                <c:pt idx="20659">
                  <c:v>0</c:v>
                </c:pt>
                <c:pt idx="20660">
                  <c:v>0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0</c:v>
                </c:pt>
                <c:pt idx="20667">
                  <c:v>0</c:v>
                </c:pt>
                <c:pt idx="20668">
                  <c:v>0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0</c:v>
                </c:pt>
                <c:pt idx="20674">
                  <c:v>0</c:v>
                </c:pt>
                <c:pt idx="20675">
                  <c:v>0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0</c:v>
                </c:pt>
                <c:pt idx="20680">
                  <c:v>0</c:v>
                </c:pt>
                <c:pt idx="20681">
                  <c:v>0</c:v>
                </c:pt>
                <c:pt idx="20682">
                  <c:v>0</c:v>
                </c:pt>
                <c:pt idx="20683">
                  <c:v>0</c:v>
                </c:pt>
                <c:pt idx="20684">
                  <c:v>0</c:v>
                </c:pt>
                <c:pt idx="20685">
                  <c:v>0</c:v>
                </c:pt>
                <c:pt idx="20686">
                  <c:v>0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0</c:v>
                </c:pt>
                <c:pt idx="20691">
                  <c:v>0</c:v>
                </c:pt>
                <c:pt idx="20692">
                  <c:v>0</c:v>
                </c:pt>
                <c:pt idx="20693">
                  <c:v>0</c:v>
                </c:pt>
                <c:pt idx="20694">
                  <c:v>0</c:v>
                </c:pt>
                <c:pt idx="20695">
                  <c:v>0</c:v>
                </c:pt>
                <c:pt idx="20696">
                  <c:v>0</c:v>
                </c:pt>
                <c:pt idx="20697">
                  <c:v>0</c:v>
                </c:pt>
                <c:pt idx="20698">
                  <c:v>0</c:v>
                </c:pt>
                <c:pt idx="20699">
                  <c:v>0</c:v>
                </c:pt>
                <c:pt idx="20700">
                  <c:v>0</c:v>
                </c:pt>
                <c:pt idx="20701">
                  <c:v>0</c:v>
                </c:pt>
                <c:pt idx="20702">
                  <c:v>0</c:v>
                </c:pt>
                <c:pt idx="20703">
                  <c:v>0</c:v>
                </c:pt>
                <c:pt idx="20704">
                  <c:v>0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0</c:v>
                </c:pt>
                <c:pt idx="20709">
                  <c:v>0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</c:v>
                </c:pt>
                <c:pt idx="20714">
                  <c:v>0</c:v>
                </c:pt>
                <c:pt idx="20715">
                  <c:v>0</c:v>
                </c:pt>
                <c:pt idx="20716">
                  <c:v>0</c:v>
                </c:pt>
                <c:pt idx="20717">
                  <c:v>0</c:v>
                </c:pt>
                <c:pt idx="20718">
                  <c:v>0</c:v>
                </c:pt>
                <c:pt idx="20719">
                  <c:v>0</c:v>
                </c:pt>
                <c:pt idx="20720">
                  <c:v>0</c:v>
                </c:pt>
                <c:pt idx="20721">
                  <c:v>0</c:v>
                </c:pt>
                <c:pt idx="20722">
                  <c:v>0</c:v>
                </c:pt>
                <c:pt idx="20723">
                  <c:v>0</c:v>
                </c:pt>
                <c:pt idx="20724">
                  <c:v>0</c:v>
                </c:pt>
                <c:pt idx="20725">
                  <c:v>0</c:v>
                </c:pt>
                <c:pt idx="20726">
                  <c:v>0</c:v>
                </c:pt>
                <c:pt idx="20727">
                  <c:v>0</c:v>
                </c:pt>
                <c:pt idx="20728">
                  <c:v>0</c:v>
                </c:pt>
                <c:pt idx="20729">
                  <c:v>0</c:v>
                </c:pt>
                <c:pt idx="20730">
                  <c:v>0</c:v>
                </c:pt>
                <c:pt idx="20731">
                  <c:v>0</c:v>
                </c:pt>
                <c:pt idx="20732">
                  <c:v>0</c:v>
                </c:pt>
                <c:pt idx="20733">
                  <c:v>0</c:v>
                </c:pt>
                <c:pt idx="20734">
                  <c:v>0</c:v>
                </c:pt>
                <c:pt idx="20735">
                  <c:v>0</c:v>
                </c:pt>
                <c:pt idx="20736">
                  <c:v>0</c:v>
                </c:pt>
                <c:pt idx="20737">
                  <c:v>0</c:v>
                </c:pt>
                <c:pt idx="20738">
                  <c:v>0</c:v>
                </c:pt>
                <c:pt idx="20739">
                  <c:v>0</c:v>
                </c:pt>
                <c:pt idx="20740">
                  <c:v>0</c:v>
                </c:pt>
                <c:pt idx="20741">
                  <c:v>0</c:v>
                </c:pt>
                <c:pt idx="20742">
                  <c:v>0</c:v>
                </c:pt>
                <c:pt idx="20743">
                  <c:v>0</c:v>
                </c:pt>
                <c:pt idx="20744">
                  <c:v>0</c:v>
                </c:pt>
                <c:pt idx="20745">
                  <c:v>0</c:v>
                </c:pt>
                <c:pt idx="20746">
                  <c:v>0</c:v>
                </c:pt>
                <c:pt idx="20747">
                  <c:v>0</c:v>
                </c:pt>
                <c:pt idx="20748">
                  <c:v>0</c:v>
                </c:pt>
                <c:pt idx="20749">
                  <c:v>0</c:v>
                </c:pt>
                <c:pt idx="20750">
                  <c:v>0</c:v>
                </c:pt>
                <c:pt idx="20751">
                  <c:v>0</c:v>
                </c:pt>
                <c:pt idx="20752">
                  <c:v>0</c:v>
                </c:pt>
                <c:pt idx="20753">
                  <c:v>0</c:v>
                </c:pt>
                <c:pt idx="20754">
                  <c:v>0</c:v>
                </c:pt>
                <c:pt idx="20755">
                  <c:v>0</c:v>
                </c:pt>
                <c:pt idx="20756">
                  <c:v>0</c:v>
                </c:pt>
                <c:pt idx="20757">
                  <c:v>0</c:v>
                </c:pt>
                <c:pt idx="20758">
                  <c:v>0</c:v>
                </c:pt>
                <c:pt idx="20759">
                  <c:v>0</c:v>
                </c:pt>
                <c:pt idx="20760">
                  <c:v>0</c:v>
                </c:pt>
                <c:pt idx="20761">
                  <c:v>0</c:v>
                </c:pt>
                <c:pt idx="20762">
                  <c:v>0</c:v>
                </c:pt>
                <c:pt idx="20763">
                  <c:v>0</c:v>
                </c:pt>
                <c:pt idx="20764">
                  <c:v>0</c:v>
                </c:pt>
                <c:pt idx="20765">
                  <c:v>0</c:v>
                </c:pt>
                <c:pt idx="20766">
                  <c:v>0</c:v>
                </c:pt>
                <c:pt idx="20767">
                  <c:v>0</c:v>
                </c:pt>
                <c:pt idx="20768">
                  <c:v>0</c:v>
                </c:pt>
                <c:pt idx="20769">
                  <c:v>0</c:v>
                </c:pt>
                <c:pt idx="20770">
                  <c:v>0</c:v>
                </c:pt>
                <c:pt idx="20771">
                  <c:v>0</c:v>
                </c:pt>
                <c:pt idx="20772">
                  <c:v>0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0</c:v>
                </c:pt>
                <c:pt idx="20854">
                  <c:v>0</c:v>
                </c:pt>
                <c:pt idx="20855">
                  <c:v>0</c:v>
                </c:pt>
                <c:pt idx="20856">
                  <c:v>0</c:v>
                </c:pt>
                <c:pt idx="20857">
                  <c:v>0</c:v>
                </c:pt>
                <c:pt idx="20858">
                  <c:v>0</c:v>
                </c:pt>
                <c:pt idx="20859">
                  <c:v>0</c:v>
                </c:pt>
                <c:pt idx="20860">
                  <c:v>0</c:v>
                </c:pt>
                <c:pt idx="20861">
                  <c:v>0</c:v>
                </c:pt>
                <c:pt idx="20862">
                  <c:v>0</c:v>
                </c:pt>
                <c:pt idx="20863">
                  <c:v>0</c:v>
                </c:pt>
                <c:pt idx="20864">
                  <c:v>0</c:v>
                </c:pt>
                <c:pt idx="20865">
                  <c:v>0</c:v>
                </c:pt>
                <c:pt idx="20866">
                  <c:v>0</c:v>
                </c:pt>
                <c:pt idx="20867">
                  <c:v>0</c:v>
                </c:pt>
                <c:pt idx="20868">
                  <c:v>0</c:v>
                </c:pt>
                <c:pt idx="20869">
                  <c:v>0</c:v>
                </c:pt>
                <c:pt idx="20870">
                  <c:v>0</c:v>
                </c:pt>
                <c:pt idx="20871">
                  <c:v>0</c:v>
                </c:pt>
                <c:pt idx="20872">
                  <c:v>0</c:v>
                </c:pt>
                <c:pt idx="20873">
                  <c:v>0</c:v>
                </c:pt>
                <c:pt idx="20874">
                  <c:v>0</c:v>
                </c:pt>
                <c:pt idx="20875">
                  <c:v>0</c:v>
                </c:pt>
                <c:pt idx="20876">
                  <c:v>0</c:v>
                </c:pt>
                <c:pt idx="20877">
                  <c:v>0</c:v>
                </c:pt>
                <c:pt idx="20878">
                  <c:v>0</c:v>
                </c:pt>
                <c:pt idx="20879">
                  <c:v>0</c:v>
                </c:pt>
                <c:pt idx="20880">
                  <c:v>0</c:v>
                </c:pt>
                <c:pt idx="20881">
                  <c:v>0</c:v>
                </c:pt>
                <c:pt idx="20882">
                  <c:v>0</c:v>
                </c:pt>
                <c:pt idx="20883">
                  <c:v>0</c:v>
                </c:pt>
                <c:pt idx="20884">
                  <c:v>0</c:v>
                </c:pt>
                <c:pt idx="20885">
                  <c:v>0</c:v>
                </c:pt>
                <c:pt idx="20886">
                  <c:v>0</c:v>
                </c:pt>
                <c:pt idx="20887">
                  <c:v>0</c:v>
                </c:pt>
                <c:pt idx="20888">
                  <c:v>0</c:v>
                </c:pt>
                <c:pt idx="20889">
                  <c:v>0</c:v>
                </c:pt>
                <c:pt idx="20890">
                  <c:v>0</c:v>
                </c:pt>
                <c:pt idx="20891">
                  <c:v>0</c:v>
                </c:pt>
                <c:pt idx="20892">
                  <c:v>0</c:v>
                </c:pt>
                <c:pt idx="20893">
                  <c:v>0</c:v>
                </c:pt>
                <c:pt idx="20894">
                  <c:v>0</c:v>
                </c:pt>
                <c:pt idx="20895">
                  <c:v>0</c:v>
                </c:pt>
                <c:pt idx="20896">
                  <c:v>0</c:v>
                </c:pt>
                <c:pt idx="20897">
                  <c:v>0</c:v>
                </c:pt>
                <c:pt idx="20898">
                  <c:v>0</c:v>
                </c:pt>
                <c:pt idx="20899">
                  <c:v>0</c:v>
                </c:pt>
                <c:pt idx="20900">
                  <c:v>0</c:v>
                </c:pt>
                <c:pt idx="20901">
                  <c:v>0</c:v>
                </c:pt>
                <c:pt idx="20902">
                  <c:v>0</c:v>
                </c:pt>
                <c:pt idx="20903">
                  <c:v>0</c:v>
                </c:pt>
                <c:pt idx="20904">
                  <c:v>0</c:v>
                </c:pt>
                <c:pt idx="20905">
                  <c:v>0</c:v>
                </c:pt>
                <c:pt idx="20906">
                  <c:v>0</c:v>
                </c:pt>
                <c:pt idx="20907">
                  <c:v>0</c:v>
                </c:pt>
                <c:pt idx="20908">
                  <c:v>0</c:v>
                </c:pt>
                <c:pt idx="20909">
                  <c:v>0</c:v>
                </c:pt>
                <c:pt idx="20910">
                  <c:v>0</c:v>
                </c:pt>
                <c:pt idx="20911">
                  <c:v>0</c:v>
                </c:pt>
                <c:pt idx="20912">
                  <c:v>0</c:v>
                </c:pt>
                <c:pt idx="20913">
                  <c:v>0</c:v>
                </c:pt>
                <c:pt idx="20914">
                  <c:v>0</c:v>
                </c:pt>
                <c:pt idx="20915">
                  <c:v>0</c:v>
                </c:pt>
                <c:pt idx="20916">
                  <c:v>0</c:v>
                </c:pt>
                <c:pt idx="20917">
                  <c:v>0</c:v>
                </c:pt>
                <c:pt idx="20918">
                  <c:v>0</c:v>
                </c:pt>
                <c:pt idx="20919">
                  <c:v>0</c:v>
                </c:pt>
                <c:pt idx="20920">
                  <c:v>0</c:v>
                </c:pt>
                <c:pt idx="20921">
                  <c:v>0</c:v>
                </c:pt>
                <c:pt idx="20922">
                  <c:v>0</c:v>
                </c:pt>
                <c:pt idx="20923">
                  <c:v>0</c:v>
                </c:pt>
                <c:pt idx="20924">
                  <c:v>0</c:v>
                </c:pt>
                <c:pt idx="20925">
                  <c:v>0</c:v>
                </c:pt>
                <c:pt idx="20926">
                  <c:v>0</c:v>
                </c:pt>
                <c:pt idx="20927">
                  <c:v>0</c:v>
                </c:pt>
                <c:pt idx="20928">
                  <c:v>0</c:v>
                </c:pt>
                <c:pt idx="20929">
                  <c:v>0</c:v>
                </c:pt>
                <c:pt idx="20930">
                  <c:v>0</c:v>
                </c:pt>
                <c:pt idx="20931">
                  <c:v>0</c:v>
                </c:pt>
                <c:pt idx="20932">
                  <c:v>0</c:v>
                </c:pt>
                <c:pt idx="20933">
                  <c:v>0</c:v>
                </c:pt>
                <c:pt idx="20934">
                  <c:v>0</c:v>
                </c:pt>
                <c:pt idx="20935">
                  <c:v>0</c:v>
                </c:pt>
                <c:pt idx="20936">
                  <c:v>0</c:v>
                </c:pt>
                <c:pt idx="20937">
                  <c:v>0</c:v>
                </c:pt>
                <c:pt idx="20938">
                  <c:v>0</c:v>
                </c:pt>
                <c:pt idx="20939">
                  <c:v>0</c:v>
                </c:pt>
                <c:pt idx="20940">
                  <c:v>0</c:v>
                </c:pt>
                <c:pt idx="20941">
                  <c:v>0</c:v>
                </c:pt>
                <c:pt idx="20942">
                  <c:v>0</c:v>
                </c:pt>
                <c:pt idx="20943">
                  <c:v>0</c:v>
                </c:pt>
                <c:pt idx="20944">
                  <c:v>0</c:v>
                </c:pt>
                <c:pt idx="20945">
                  <c:v>0</c:v>
                </c:pt>
                <c:pt idx="20946">
                  <c:v>0</c:v>
                </c:pt>
                <c:pt idx="20947">
                  <c:v>0</c:v>
                </c:pt>
                <c:pt idx="20948">
                  <c:v>0</c:v>
                </c:pt>
                <c:pt idx="20949">
                  <c:v>0</c:v>
                </c:pt>
                <c:pt idx="20950">
                  <c:v>0</c:v>
                </c:pt>
                <c:pt idx="20951">
                  <c:v>0</c:v>
                </c:pt>
                <c:pt idx="20952">
                  <c:v>0</c:v>
                </c:pt>
                <c:pt idx="20953">
                  <c:v>0</c:v>
                </c:pt>
                <c:pt idx="20954">
                  <c:v>0</c:v>
                </c:pt>
                <c:pt idx="20955">
                  <c:v>0</c:v>
                </c:pt>
                <c:pt idx="20956">
                  <c:v>0</c:v>
                </c:pt>
                <c:pt idx="20957">
                  <c:v>0</c:v>
                </c:pt>
                <c:pt idx="20958">
                  <c:v>0</c:v>
                </c:pt>
                <c:pt idx="20959">
                  <c:v>0</c:v>
                </c:pt>
                <c:pt idx="20960">
                  <c:v>0</c:v>
                </c:pt>
                <c:pt idx="20961">
                  <c:v>0</c:v>
                </c:pt>
                <c:pt idx="20962">
                  <c:v>0</c:v>
                </c:pt>
                <c:pt idx="20963">
                  <c:v>0</c:v>
                </c:pt>
                <c:pt idx="20964">
                  <c:v>0</c:v>
                </c:pt>
                <c:pt idx="20965">
                  <c:v>0</c:v>
                </c:pt>
                <c:pt idx="20966">
                  <c:v>0</c:v>
                </c:pt>
                <c:pt idx="20967">
                  <c:v>0</c:v>
                </c:pt>
                <c:pt idx="20968">
                  <c:v>0</c:v>
                </c:pt>
                <c:pt idx="20969">
                  <c:v>0</c:v>
                </c:pt>
                <c:pt idx="20970">
                  <c:v>0</c:v>
                </c:pt>
                <c:pt idx="20971">
                  <c:v>0</c:v>
                </c:pt>
                <c:pt idx="20972">
                  <c:v>0</c:v>
                </c:pt>
                <c:pt idx="20973">
                  <c:v>0</c:v>
                </c:pt>
                <c:pt idx="20974">
                  <c:v>0</c:v>
                </c:pt>
                <c:pt idx="20975">
                  <c:v>0</c:v>
                </c:pt>
                <c:pt idx="20976">
                  <c:v>0</c:v>
                </c:pt>
                <c:pt idx="20977">
                  <c:v>0</c:v>
                </c:pt>
                <c:pt idx="20978">
                  <c:v>0</c:v>
                </c:pt>
                <c:pt idx="20979">
                  <c:v>0</c:v>
                </c:pt>
                <c:pt idx="20980">
                  <c:v>0</c:v>
                </c:pt>
                <c:pt idx="20981">
                  <c:v>0</c:v>
                </c:pt>
                <c:pt idx="20982">
                  <c:v>0</c:v>
                </c:pt>
                <c:pt idx="20983">
                  <c:v>0</c:v>
                </c:pt>
                <c:pt idx="20984">
                  <c:v>0</c:v>
                </c:pt>
                <c:pt idx="20985">
                  <c:v>0</c:v>
                </c:pt>
                <c:pt idx="20986">
                  <c:v>0</c:v>
                </c:pt>
                <c:pt idx="20987">
                  <c:v>0</c:v>
                </c:pt>
                <c:pt idx="20988">
                  <c:v>0</c:v>
                </c:pt>
                <c:pt idx="20989">
                  <c:v>0</c:v>
                </c:pt>
                <c:pt idx="20990">
                  <c:v>0</c:v>
                </c:pt>
                <c:pt idx="20991">
                  <c:v>0</c:v>
                </c:pt>
                <c:pt idx="20992">
                  <c:v>0</c:v>
                </c:pt>
                <c:pt idx="20993">
                  <c:v>0</c:v>
                </c:pt>
                <c:pt idx="20994">
                  <c:v>0</c:v>
                </c:pt>
                <c:pt idx="20995">
                  <c:v>0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</c:numCache>
            </c:numRef>
          </c:xVal>
          <c:yVal>
            <c:numRef>
              <c:f>Salida_para_gráficos!$V$4:$V$21003</c:f>
              <c:numCache>
                <c:formatCode>General</c:formatCode>
                <c:ptCount val="21000"/>
                <c:pt idx="0">
                  <c:v>-6853.1320719923169</c:v>
                </c:pt>
                <c:pt idx="1">
                  <c:v>-6267.6797304469801</c:v>
                </c:pt>
                <c:pt idx="2">
                  <c:v>-5754.2721794480203</c:v>
                </c:pt>
                <c:pt idx="3">
                  <c:v>-5169.4951451324341</c:v>
                </c:pt>
                <c:pt idx="4">
                  <c:v>-5055.7788987548483</c:v>
                </c:pt>
                <c:pt idx="5">
                  <c:v>-4755.3201275883257</c:v>
                </c:pt>
                <c:pt idx="6">
                  <c:v>-4681.3641800499463</c:v>
                </c:pt>
                <c:pt idx="7">
                  <c:v>-4620.7052575849666</c:v>
                </c:pt>
                <c:pt idx="8">
                  <c:v>-4612.0107451148397</c:v>
                </c:pt>
                <c:pt idx="9">
                  <c:v>-4563.843967865032</c:v>
                </c:pt>
                <c:pt idx="10">
                  <c:v>-4536.3961983392837</c:v>
                </c:pt>
                <c:pt idx="11">
                  <c:v>-4536.0379064233784</c:v>
                </c:pt>
                <c:pt idx="12">
                  <c:v>-4525.9341644568267</c:v>
                </c:pt>
                <c:pt idx="13">
                  <c:v>-4503.2269768870865</c:v>
                </c:pt>
                <c:pt idx="14">
                  <c:v>-4422.804051238807</c:v>
                </c:pt>
                <c:pt idx="15">
                  <c:v>-4412.5362157330346</c:v>
                </c:pt>
                <c:pt idx="16">
                  <c:v>-4406.6166818411839</c:v>
                </c:pt>
                <c:pt idx="17">
                  <c:v>-4389.8401591519359</c:v>
                </c:pt>
                <c:pt idx="18">
                  <c:v>-4366.839208010635</c:v>
                </c:pt>
                <c:pt idx="19">
                  <c:v>-4308.4608933114287</c:v>
                </c:pt>
                <c:pt idx="20">
                  <c:v>-4301.3449842420123</c:v>
                </c:pt>
                <c:pt idx="21">
                  <c:v>-4294.509005554035</c:v>
                </c:pt>
                <c:pt idx="22">
                  <c:v>-4258.7738867869084</c:v>
                </c:pt>
                <c:pt idx="23">
                  <c:v>-4229.1706751806305</c:v>
                </c:pt>
                <c:pt idx="24">
                  <c:v>-4195.406626441978</c:v>
                </c:pt>
                <c:pt idx="25">
                  <c:v>-4158.3085521245448</c:v>
                </c:pt>
                <c:pt idx="26">
                  <c:v>-4094.5488986045166</c:v>
                </c:pt>
                <c:pt idx="27">
                  <c:v>-4078.1963715120546</c:v>
                </c:pt>
                <c:pt idx="28">
                  <c:v>-4051.6815579721733</c:v>
                </c:pt>
                <c:pt idx="29">
                  <c:v>-4046.0427784548046</c:v>
                </c:pt>
                <c:pt idx="30">
                  <c:v>-4021.2451644004977</c:v>
                </c:pt>
                <c:pt idx="31">
                  <c:v>-3998.5280096390125</c:v>
                </c:pt>
                <c:pt idx="32">
                  <c:v>-3971.3310254962817</c:v>
                </c:pt>
                <c:pt idx="33">
                  <c:v>-3946.8543382978532</c:v>
                </c:pt>
                <c:pt idx="34">
                  <c:v>-3910.5424565135509</c:v>
                </c:pt>
                <c:pt idx="35">
                  <c:v>-3905.7350757430322</c:v>
                </c:pt>
                <c:pt idx="36">
                  <c:v>-3886.8095623900263</c:v>
                </c:pt>
                <c:pt idx="37">
                  <c:v>-3872.0600484227252</c:v>
                </c:pt>
                <c:pt idx="38">
                  <c:v>-3858.7973248065537</c:v>
                </c:pt>
                <c:pt idx="39">
                  <c:v>-3845.4984549443616</c:v>
                </c:pt>
                <c:pt idx="40">
                  <c:v>-3840.7077575812764</c:v>
                </c:pt>
                <c:pt idx="41">
                  <c:v>-3827.7999345332501</c:v>
                </c:pt>
                <c:pt idx="42">
                  <c:v>-3805.7260702350686</c:v>
                </c:pt>
                <c:pt idx="43">
                  <c:v>-3781.7188010091704</c:v>
                </c:pt>
                <c:pt idx="44">
                  <c:v>-3776.1016702656925</c:v>
                </c:pt>
                <c:pt idx="45">
                  <c:v>-3769.8508105942492</c:v>
                </c:pt>
                <c:pt idx="46">
                  <c:v>-3767.32625211087</c:v>
                </c:pt>
                <c:pt idx="47">
                  <c:v>-3759.6222877852488</c:v>
                </c:pt>
                <c:pt idx="48">
                  <c:v>-3757.1459721997453</c:v>
                </c:pt>
                <c:pt idx="49">
                  <c:v>-3714.936429284855</c:v>
                </c:pt>
                <c:pt idx="50">
                  <c:v>-3709.1258890702011</c:v>
                </c:pt>
                <c:pt idx="51">
                  <c:v>-3701.0364745728657</c:v>
                </c:pt>
                <c:pt idx="52">
                  <c:v>-3699.5065574022847</c:v>
                </c:pt>
                <c:pt idx="53">
                  <c:v>-3676.9824817085173</c:v>
                </c:pt>
                <c:pt idx="54">
                  <c:v>-3628.966089263562</c:v>
                </c:pt>
                <c:pt idx="55">
                  <c:v>-3628.3626056273351</c:v>
                </c:pt>
                <c:pt idx="56">
                  <c:v>-3626.142500444148</c:v>
                </c:pt>
                <c:pt idx="57">
                  <c:v>-3617.2581539081148</c:v>
                </c:pt>
                <c:pt idx="58">
                  <c:v>-3595.3838700709821</c:v>
                </c:pt>
                <c:pt idx="59">
                  <c:v>-3592.1616716773206</c:v>
                </c:pt>
                <c:pt idx="60">
                  <c:v>-3591.0020384157579</c:v>
                </c:pt>
                <c:pt idx="61">
                  <c:v>-3586.0225432406696</c:v>
                </c:pt>
                <c:pt idx="62">
                  <c:v>-3584.8296918673841</c:v>
                </c:pt>
                <c:pt idx="63">
                  <c:v>-3582.1024372087668</c:v>
                </c:pt>
                <c:pt idx="64">
                  <c:v>-3577.1099386492824</c:v>
                </c:pt>
                <c:pt idx="65">
                  <c:v>-3563.9392993703077</c:v>
                </c:pt>
                <c:pt idx="66">
                  <c:v>-3561.5597401123377</c:v>
                </c:pt>
                <c:pt idx="67">
                  <c:v>-3542.9496855701509</c:v>
                </c:pt>
                <c:pt idx="68">
                  <c:v>-3529.7267317295154</c:v>
                </c:pt>
                <c:pt idx="69">
                  <c:v>-3511.2217056066584</c:v>
                </c:pt>
                <c:pt idx="70">
                  <c:v>-3496.9452334675807</c:v>
                </c:pt>
                <c:pt idx="71">
                  <c:v>-3476.112424105675</c:v>
                </c:pt>
                <c:pt idx="72">
                  <c:v>-3468.7762751761438</c:v>
                </c:pt>
                <c:pt idx="73">
                  <c:v>-3453.0974268879072</c:v>
                </c:pt>
                <c:pt idx="74">
                  <c:v>-3440.8483442564466</c:v>
                </c:pt>
                <c:pt idx="75">
                  <c:v>-3397.6427993880425</c:v>
                </c:pt>
                <c:pt idx="76">
                  <c:v>-3394.5073803903324</c:v>
                </c:pt>
                <c:pt idx="77">
                  <c:v>-3376.2690695029778</c:v>
                </c:pt>
                <c:pt idx="78">
                  <c:v>-3373.9131861805363</c:v>
                </c:pt>
                <c:pt idx="79">
                  <c:v>-3360.2459820297263</c:v>
                </c:pt>
                <c:pt idx="80">
                  <c:v>-3357.0965582831159</c:v>
                </c:pt>
                <c:pt idx="81">
                  <c:v>-3355.6117757917636</c:v>
                </c:pt>
                <c:pt idx="82">
                  <c:v>-3355.3439255567937</c:v>
                </c:pt>
                <c:pt idx="83">
                  <c:v>-3350.0164197896556</c:v>
                </c:pt>
                <c:pt idx="84">
                  <c:v>-3347.9777305529788</c:v>
                </c:pt>
                <c:pt idx="85">
                  <c:v>-3346.2164790988973</c:v>
                </c:pt>
                <c:pt idx="86">
                  <c:v>-3333.4077272905888</c:v>
                </c:pt>
                <c:pt idx="87">
                  <c:v>-3318.5879717115167</c:v>
                </c:pt>
                <c:pt idx="88">
                  <c:v>-3314.680572376601</c:v>
                </c:pt>
                <c:pt idx="89">
                  <c:v>-3307.3616776179842</c:v>
                </c:pt>
                <c:pt idx="90">
                  <c:v>-3301.6312037738571</c:v>
                </c:pt>
                <c:pt idx="91">
                  <c:v>-3300.5302393080528</c:v>
                </c:pt>
                <c:pt idx="92">
                  <c:v>-3260.0034193542997</c:v>
                </c:pt>
                <c:pt idx="93">
                  <c:v>-3259.2669813966568</c:v>
                </c:pt>
                <c:pt idx="94">
                  <c:v>-3258.9740244550703</c:v>
                </c:pt>
                <c:pt idx="95">
                  <c:v>-3252.7179282370707</c:v>
                </c:pt>
                <c:pt idx="96">
                  <c:v>-3252.1240917287505</c:v>
                </c:pt>
                <c:pt idx="97">
                  <c:v>-3250.705761516343</c:v>
                </c:pt>
                <c:pt idx="98">
                  <c:v>-3235.6586496038071</c:v>
                </c:pt>
                <c:pt idx="99">
                  <c:v>-3228.2596816064906</c:v>
                </c:pt>
                <c:pt idx="100">
                  <c:v>-3222.7934469721949</c:v>
                </c:pt>
                <c:pt idx="101">
                  <c:v>-3221.9149740696303</c:v>
                </c:pt>
                <c:pt idx="102">
                  <c:v>-3220.1858819916379</c:v>
                </c:pt>
                <c:pt idx="103">
                  <c:v>-3211.9281931601436</c:v>
                </c:pt>
                <c:pt idx="104">
                  <c:v>-3206.3525555515007</c:v>
                </c:pt>
                <c:pt idx="105">
                  <c:v>-3195.5164527119741</c:v>
                </c:pt>
                <c:pt idx="106">
                  <c:v>-3195.3403930932764</c:v>
                </c:pt>
                <c:pt idx="107">
                  <c:v>-3184.5128829589994</c:v>
                </c:pt>
                <c:pt idx="108">
                  <c:v>-3169.2528958386465</c:v>
                </c:pt>
                <c:pt idx="109">
                  <c:v>-3158.5818592567921</c:v>
                </c:pt>
                <c:pt idx="110">
                  <c:v>-3153.1699176195652</c:v>
                </c:pt>
                <c:pt idx="111">
                  <c:v>-3151.1003809928043</c:v>
                </c:pt>
                <c:pt idx="112">
                  <c:v>-3146.5238689123325</c:v>
                </c:pt>
                <c:pt idx="113">
                  <c:v>-3145.7988483181762</c:v>
                </c:pt>
                <c:pt idx="114">
                  <c:v>-3140.7044205901002</c:v>
                </c:pt>
                <c:pt idx="115">
                  <c:v>-3132.6794082264969</c:v>
                </c:pt>
                <c:pt idx="116">
                  <c:v>-3111.5347008675089</c:v>
                </c:pt>
                <c:pt idx="117">
                  <c:v>-3104.4021286644966</c:v>
                </c:pt>
                <c:pt idx="118">
                  <c:v>-3080.970250552451</c:v>
                </c:pt>
                <c:pt idx="119">
                  <c:v>-3075.5703867337943</c:v>
                </c:pt>
                <c:pt idx="120">
                  <c:v>-3063.5314086879735</c:v>
                </c:pt>
                <c:pt idx="121">
                  <c:v>-3063.0432730320499</c:v>
                </c:pt>
                <c:pt idx="122">
                  <c:v>-3059.8995079964661</c:v>
                </c:pt>
                <c:pt idx="123">
                  <c:v>-3048.5817284647419</c:v>
                </c:pt>
                <c:pt idx="124">
                  <c:v>-3045.3552636343557</c:v>
                </c:pt>
                <c:pt idx="125">
                  <c:v>-3042.0417312160171</c:v>
                </c:pt>
                <c:pt idx="126">
                  <c:v>-3034.2535629697704</c:v>
                </c:pt>
                <c:pt idx="127">
                  <c:v>-3028.3822531899641</c:v>
                </c:pt>
                <c:pt idx="128">
                  <c:v>-3021.1901521973086</c:v>
                </c:pt>
                <c:pt idx="129">
                  <c:v>-3016.1392691165493</c:v>
                </c:pt>
                <c:pt idx="130">
                  <c:v>-3015.0507747801385</c:v>
                </c:pt>
                <c:pt idx="131">
                  <c:v>-3005.212575048914</c:v>
                </c:pt>
                <c:pt idx="132">
                  <c:v>-3003.5349027961056</c:v>
                </c:pt>
                <c:pt idx="133">
                  <c:v>-3001.114229763778</c:v>
                </c:pt>
                <c:pt idx="134">
                  <c:v>-2992.4930247124648</c:v>
                </c:pt>
                <c:pt idx="135">
                  <c:v>-2985.6323716017432</c:v>
                </c:pt>
                <c:pt idx="136">
                  <c:v>-2981.2116373742829</c:v>
                </c:pt>
                <c:pt idx="137">
                  <c:v>-2968.9927883041455</c:v>
                </c:pt>
                <c:pt idx="138">
                  <c:v>-2965.7890851967823</c:v>
                </c:pt>
                <c:pt idx="139">
                  <c:v>-2955.9070045724002</c:v>
                </c:pt>
                <c:pt idx="140">
                  <c:v>-2939.2661719337157</c:v>
                </c:pt>
                <c:pt idx="141">
                  <c:v>-2935.3415351525255</c:v>
                </c:pt>
                <c:pt idx="142">
                  <c:v>-2923.5065972763805</c:v>
                </c:pt>
                <c:pt idx="143">
                  <c:v>-2921.3466111177841</c:v>
                </c:pt>
                <c:pt idx="144">
                  <c:v>-2919.3188906824398</c:v>
                </c:pt>
                <c:pt idx="145">
                  <c:v>-2911.4451790839885</c:v>
                </c:pt>
                <c:pt idx="146">
                  <c:v>-2905.0754977825236</c:v>
                </c:pt>
                <c:pt idx="147">
                  <c:v>-2900.4651326190287</c:v>
                </c:pt>
                <c:pt idx="148">
                  <c:v>-2895.2407108280713</c:v>
                </c:pt>
                <c:pt idx="149">
                  <c:v>-2894.2431597874529</c:v>
                </c:pt>
                <c:pt idx="150">
                  <c:v>-2888.4727376387891</c:v>
                </c:pt>
                <c:pt idx="151">
                  <c:v>-2881.9000744929981</c:v>
                </c:pt>
                <c:pt idx="152">
                  <c:v>-2880.8726615967244</c:v>
                </c:pt>
                <c:pt idx="153">
                  <c:v>-2871.3794727475833</c:v>
                </c:pt>
                <c:pt idx="154">
                  <c:v>-2867.5354611671537</c:v>
                </c:pt>
                <c:pt idx="155">
                  <c:v>-2855.5148358203915</c:v>
                </c:pt>
                <c:pt idx="156">
                  <c:v>-2854.1061976692363</c:v>
                </c:pt>
                <c:pt idx="157">
                  <c:v>-2854.0209685486661</c:v>
                </c:pt>
                <c:pt idx="158">
                  <c:v>-2851.912733075329</c:v>
                </c:pt>
                <c:pt idx="159">
                  <c:v>-2848.6655212986734</c:v>
                </c:pt>
                <c:pt idx="160">
                  <c:v>-2840.1356763303556</c:v>
                </c:pt>
                <c:pt idx="161">
                  <c:v>-2826.5920865028966</c:v>
                </c:pt>
                <c:pt idx="162">
                  <c:v>-2823.3501051963103</c:v>
                </c:pt>
                <c:pt idx="163">
                  <c:v>-2820.6730802368329</c:v>
                </c:pt>
                <c:pt idx="164">
                  <c:v>-2813.6552979554617</c:v>
                </c:pt>
                <c:pt idx="165">
                  <c:v>-2812.4834382492008</c:v>
                </c:pt>
                <c:pt idx="166">
                  <c:v>-2806.1888450476763</c:v>
                </c:pt>
                <c:pt idx="167">
                  <c:v>-2805.0413743099889</c:v>
                </c:pt>
                <c:pt idx="168">
                  <c:v>-2795.5666018557095</c:v>
                </c:pt>
                <c:pt idx="169">
                  <c:v>-2790.2584507065985</c:v>
                </c:pt>
                <c:pt idx="170">
                  <c:v>-2785.5738975599743</c:v>
                </c:pt>
                <c:pt idx="171">
                  <c:v>-2783.6332572607971</c:v>
                </c:pt>
                <c:pt idx="172">
                  <c:v>-2780.0614558074631</c:v>
                </c:pt>
                <c:pt idx="173">
                  <c:v>-2779.3396471600063</c:v>
                </c:pt>
                <c:pt idx="174">
                  <c:v>-2774.3099871210979</c:v>
                </c:pt>
                <c:pt idx="175">
                  <c:v>-2773.550901511011</c:v>
                </c:pt>
                <c:pt idx="176">
                  <c:v>-2771.0608534970052</c:v>
                </c:pt>
                <c:pt idx="177">
                  <c:v>-2760.7715014672285</c:v>
                </c:pt>
                <c:pt idx="178">
                  <c:v>-2742.1278090385385</c:v>
                </c:pt>
                <c:pt idx="179">
                  <c:v>-2740.1573435300888</c:v>
                </c:pt>
                <c:pt idx="180">
                  <c:v>-2720.2322100186684</c:v>
                </c:pt>
                <c:pt idx="181">
                  <c:v>-2719.9201690248956</c:v>
                </c:pt>
                <c:pt idx="182">
                  <c:v>-2714.7312324074665</c:v>
                </c:pt>
                <c:pt idx="183">
                  <c:v>-2706.3856659413213</c:v>
                </c:pt>
                <c:pt idx="184">
                  <c:v>-2698.6165936586585</c:v>
                </c:pt>
                <c:pt idx="185">
                  <c:v>-2696.4801261690045</c:v>
                </c:pt>
                <c:pt idx="186">
                  <c:v>-2693.4046295606058</c:v>
                </c:pt>
                <c:pt idx="187">
                  <c:v>-2683.6846068208906</c:v>
                </c:pt>
                <c:pt idx="188">
                  <c:v>-2679.3141827466825</c:v>
                </c:pt>
                <c:pt idx="189">
                  <c:v>-2676.0465163563131</c:v>
                </c:pt>
                <c:pt idx="190">
                  <c:v>-2659.4482826886306</c:v>
                </c:pt>
                <c:pt idx="191">
                  <c:v>-2658.5424392588684</c:v>
                </c:pt>
                <c:pt idx="192">
                  <c:v>-2646.1628619508119</c:v>
                </c:pt>
                <c:pt idx="193">
                  <c:v>-2641.3420535792611</c:v>
                </c:pt>
                <c:pt idx="194">
                  <c:v>-2637.3056447375639</c:v>
                </c:pt>
                <c:pt idx="195">
                  <c:v>-2636.4757802548665</c:v>
                </c:pt>
                <c:pt idx="196">
                  <c:v>-2632.0769225931981</c:v>
                </c:pt>
                <c:pt idx="197">
                  <c:v>-2629.6454761323366</c:v>
                </c:pt>
                <c:pt idx="198">
                  <c:v>-2621.1963988224525</c:v>
                </c:pt>
                <c:pt idx="199">
                  <c:v>-2618.6683146899086</c:v>
                </c:pt>
                <c:pt idx="200">
                  <c:v>-2616.2519385065352</c:v>
                </c:pt>
                <c:pt idx="201">
                  <c:v>-2613.6330443498628</c:v>
                </c:pt>
                <c:pt idx="202">
                  <c:v>-2604.279393398785</c:v>
                </c:pt>
                <c:pt idx="203">
                  <c:v>-2603.6004439998032</c:v>
                </c:pt>
                <c:pt idx="204">
                  <c:v>-2600.2535077122011</c:v>
                </c:pt>
                <c:pt idx="205">
                  <c:v>-2600.2145882570876</c:v>
                </c:pt>
                <c:pt idx="206">
                  <c:v>-2585.9084475492382</c:v>
                </c:pt>
                <c:pt idx="207">
                  <c:v>-2580.544714382755</c:v>
                </c:pt>
                <c:pt idx="208">
                  <c:v>-2579.8425449067545</c:v>
                </c:pt>
                <c:pt idx="209">
                  <c:v>-2572.5116222103679</c:v>
                </c:pt>
                <c:pt idx="210">
                  <c:v>-2568.6907468094141</c:v>
                </c:pt>
                <c:pt idx="211">
                  <c:v>-2563.1307740968696</c:v>
                </c:pt>
                <c:pt idx="212">
                  <c:v>-2558.1732481749495</c:v>
                </c:pt>
                <c:pt idx="213">
                  <c:v>-2546.347776845585</c:v>
                </c:pt>
                <c:pt idx="214">
                  <c:v>-2543.2648464945814</c:v>
                </c:pt>
                <c:pt idx="215">
                  <c:v>-2532.092856171741</c:v>
                </c:pt>
                <c:pt idx="216">
                  <c:v>-2532.0107934614098</c:v>
                </c:pt>
                <c:pt idx="217">
                  <c:v>-2531.8144995351176</c:v>
                </c:pt>
                <c:pt idx="218">
                  <c:v>-2524.2142127707848</c:v>
                </c:pt>
                <c:pt idx="219">
                  <c:v>-2522.2799019840204</c:v>
                </c:pt>
                <c:pt idx="220">
                  <c:v>-2521.3634729953264</c:v>
                </c:pt>
                <c:pt idx="221">
                  <c:v>-2516.8417038359075</c:v>
                </c:pt>
                <c:pt idx="222">
                  <c:v>-2512.9234102714836</c:v>
                </c:pt>
                <c:pt idx="223">
                  <c:v>-2512.3055904412467</c:v>
                </c:pt>
                <c:pt idx="224">
                  <c:v>-2512.2527850940169</c:v>
                </c:pt>
                <c:pt idx="225">
                  <c:v>-2502.719391597464</c:v>
                </c:pt>
                <c:pt idx="226">
                  <c:v>-2498.1499454893237</c:v>
                </c:pt>
                <c:pt idx="227">
                  <c:v>-2496.0780190590522</c:v>
                </c:pt>
                <c:pt idx="228">
                  <c:v>-2493.3929251900154</c:v>
                </c:pt>
                <c:pt idx="229">
                  <c:v>-2488.9332663454807</c:v>
                </c:pt>
                <c:pt idx="230">
                  <c:v>-2484.2042628389318</c:v>
                </c:pt>
                <c:pt idx="231">
                  <c:v>-2475.2547492666818</c:v>
                </c:pt>
                <c:pt idx="232">
                  <c:v>-2463.6522558887737</c:v>
                </c:pt>
                <c:pt idx="233">
                  <c:v>-2457.3780387126499</c:v>
                </c:pt>
                <c:pt idx="234">
                  <c:v>-2454.3872193068382</c:v>
                </c:pt>
                <c:pt idx="235">
                  <c:v>-2448.7378876300063</c:v>
                </c:pt>
                <c:pt idx="236">
                  <c:v>-2446.7652679323946</c:v>
                </c:pt>
                <c:pt idx="237">
                  <c:v>-2442.8375214386833</c:v>
                </c:pt>
                <c:pt idx="238">
                  <c:v>-2423.7032945808969</c:v>
                </c:pt>
                <c:pt idx="239">
                  <c:v>-2422.1365833209784</c:v>
                </c:pt>
                <c:pt idx="240">
                  <c:v>-2421.8197943929663</c:v>
                </c:pt>
                <c:pt idx="241">
                  <c:v>-2421.1076809188016</c:v>
                </c:pt>
                <c:pt idx="242">
                  <c:v>-2414.5573264324812</c:v>
                </c:pt>
                <c:pt idx="243">
                  <c:v>-2406.8361513818563</c:v>
                </c:pt>
                <c:pt idx="244">
                  <c:v>-2404.7313691086638</c:v>
                </c:pt>
                <c:pt idx="245">
                  <c:v>-2397.4632395913031</c:v>
                </c:pt>
                <c:pt idx="246">
                  <c:v>-2383.3866216178285</c:v>
                </c:pt>
                <c:pt idx="247">
                  <c:v>-2381.8457125918794</c:v>
                </c:pt>
                <c:pt idx="248">
                  <c:v>-2380.6805133800008</c:v>
                </c:pt>
                <c:pt idx="249">
                  <c:v>-2379.5751505297812</c:v>
                </c:pt>
                <c:pt idx="250">
                  <c:v>-2376.5792887436837</c:v>
                </c:pt>
                <c:pt idx="251">
                  <c:v>-2376.3177407173825</c:v>
                </c:pt>
                <c:pt idx="252">
                  <c:v>-2373.1414201976368</c:v>
                </c:pt>
                <c:pt idx="253">
                  <c:v>-2366.9802927933815</c:v>
                </c:pt>
                <c:pt idx="254">
                  <c:v>-2366.9104769917685</c:v>
                </c:pt>
                <c:pt idx="255">
                  <c:v>-2363.8814409643091</c:v>
                </c:pt>
                <c:pt idx="256">
                  <c:v>-2363.6703383465647</c:v>
                </c:pt>
                <c:pt idx="257">
                  <c:v>-2360.2735259913316</c:v>
                </c:pt>
                <c:pt idx="258">
                  <c:v>-2357.3209416787213</c:v>
                </c:pt>
                <c:pt idx="259">
                  <c:v>-2356.5405847344809</c:v>
                </c:pt>
                <c:pt idx="260">
                  <c:v>-2355.4454209445139</c:v>
                </c:pt>
                <c:pt idx="261">
                  <c:v>-2354.9767768113052</c:v>
                </c:pt>
                <c:pt idx="262">
                  <c:v>-2345.162699311797</c:v>
                </c:pt>
                <c:pt idx="263">
                  <c:v>-2339.5520974949941</c:v>
                </c:pt>
                <c:pt idx="264">
                  <c:v>-2339.4530709267092</c:v>
                </c:pt>
                <c:pt idx="265">
                  <c:v>-2331.6771834307183</c:v>
                </c:pt>
                <c:pt idx="266">
                  <c:v>-2328.9093615698002</c:v>
                </c:pt>
                <c:pt idx="267">
                  <c:v>-2326.2709475464435</c:v>
                </c:pt>
                <c:pt idx="268">
                  <c:v>-2326.0680694283255</c:v>
                </c:pt>
                <c:pt idx="269">
                  <c:v>-2320.7975261155188</c:v>
                </c:pt>
                <c:pt idx="270">
                  <c:v>-2314.899883780763</c:v>
                </c:pt>
                <c:pt idx="271">
                  <c:v>-2313.9286815778833</c:v>
                </c:pt>
                <c:pt idx="272">
                  <c:v>-2295.2630508755537</c:v>
                </c:pt>
                <c:pt idx="273">
                  <c:v>-2294.1279568279497</c:v>
                </c:pt>
                <c:pt idx="274">
                  <c:v>-2292.020060972558</c:v>
                </c:pt>
                <c:pt idx="275">
                  <c:v>-2289.9926440588133</c:v>
                </c:pt>
                <c:pt idx="276">
                  <c:v>-2286.7451762367673</c:v>
                </c:pt>
                <c:pt idx="277">
                  <c:v>-2284.606767016372</c:v>
                </c:pt>
                <c:pt idx="278">
                  <c:v>-2271.2258848135316</c:v>
                </c:pt>
                <c:pt idx="279">
                  <c:v>-2265.3987870705459</c:v>
                </c:pt>
                <c:pt idx="280">
                  <c:v>-2253.4570353764429</c:v>
                </c:pt>
                <c:pt idx="281">
                  <c:v>-2253.1239780550823</c:v>
                </c:pt>
                <c:pt idx="282">
                  <c:v>-2246.9754765481957</c:v>
                </c:pt>
                <c:pt idx="283">
                  <c:v>-2246.5410461168794</c:v>
                </c:pt>
                <c:pt idx="284">
                  <c:v>-2245.5851540579897</c:v>
                </c:pt>
                <c:pt idx="285">
                  <c:v>-2245.0673676164588</c:v>
                </c:pt>
                <c:pt idx="286">
                  <c:v>-2244.8720181157369</c:v>
                </c:pt>
                <c:pt idx="287">
                  <c:v>-2237.2374777203149</c:v>
                </c:pt>
                <c:pt idx="288">
                  <c:v>-2232.6214432506495</c:v>
                </c:pt>
                <c:pt idx="289">
                  <c:v>-2232.5577428406978</c:v>
                </c:pt>
                <c:pt idx="290">
                  <c:v>-2225.8544460644771</c:v>
                </c:pt>
                <c:pt idx="291">
                  <c:v>-2224.6168562953208</c:v>
                </c:pt>
                <c:pt idx="292">
                  <c:v>-2217.5819927857992</c:v>
                </c:pt>
                <c:pt idx="293">
                  <c:v>-2213.4248411298613</c:v>
                </c:pt>
                <c:pt idx="294">
                  <c:v>-2210.1244709317252</c:v>
                </c:pt>
                <c:pt idx="295">
                  <c:v>-2209.5528945649421</c:v>
                </c:pt>
                <c:pt idx="296">
                  <c:v>-2206.2136572354648</c:v>
                </c:pt>
                <c:pt idx="297">
                  <c:v>-2203.0387492340633</c:v>
                </c:pt>
                <c:pt idx="298">
                  <c:v>-2200.7677445363297</c:v>
                </c:pt>
                <c:pt idx="299">
                  <c:v>-2198.8497356864609</c:v>
                </c:pt>
                <c:pt idx="300">
                  <c:v>-2197.0535188571703</c:v>
                </c:pt>
                <c:pt idx="301">
                  <c:v>-2194.9734608316721</c:v>
                </c:pt>
                <c:pt idx="302">
                  <c:v>-2189.6342933045707</c:v>
                </c:pt>
                <c:pt idx="303">
                  <c:v>-2181.0796760926241</c:v>
                </c:pt>
                <c:pt idx="304">
                  <c:v>-2177.7741295617598</c:v>
                </c:pt>
                <c:pt idx="305">
                  <c:v>-2170.2700510276736</c:v>
                </c:pt>
                <c:pt idx="306">
                  <c:v>-2164.7130471408091</c:v>
                </c:pt>
                <c:pt idx="307">
                  <c:v>-2160.2482313816108</c:v>
                </c:pt>
                <c:pt idx="308">
                  <c:v>-2159.3483701483929</c:v>
                </c:pt>
                <c:pt idx="309">
                  <c:v>-2156.5271563127208</c:v>
                </c:pt>
                <c:pt idx="310">
                  <c:v>-2148.3731373571936</c:v>
                </c:pt>
                <c:pt idx="311">
                  <c:v>-2131.9545764224422</c:v>
                </c:pt>
                <c:pt idx="312">
                  <c:v>-2126.1872285821337</c:v>
                </c:pt>
                <c:pt idx="313">
                  <c:v>-2126.02124455593</c:v>
                </c:pt>
                <c:pt idx="314">
                  <c:v>-2120.9516910100101</c:v>
                </c:pt>
                <c:pt idx="315">
                  <c:v>-2119.7750737507813</c:v>
                </c:pt>
                <c:pt idx="316">
                  <c:v>-2118.8481497401299</c:v>
                </c:pt>
                <c:pt idx="317">
                  <c:v>-2118.1177789857575</c:v>
                </c:pt>
                <c:pt idx="318">
                  <c:v>-2117.1134830790106</c:v>
                </c:pt>
                <c:pt idx="319">
                  <c:v>-2109.9973109079765</c:v>
                </c:pt>
                <c:pt idx="320">
                  <c:v>-2105.0607670363715</c:v>
                </c:pt>
                <c:pt idx="321">
                  <c:v>-2102.0149919834512</c:v>
                </c:pt>
                <c:pt idx="322">
                  <c:v>-2093.6607715668179</c:v>
                </c:pt>
                <c:pt idx="323">
                  <c:v>-2082.7008045617622</c:v>
                </c:pt>
                <c:pt idx="324">
                  <c:v>-2078.8918576230499</c:v>
                </c:pt>
                <c:pt idx="325">
                  <c:v>-2069.6621117474569</c:v>
                </c:pt>
                <c:pt idx="326">
                  <c:v>-2067.8331213582424</c:v>
                </c:pt>
                <c:pt idx="327">
                  <c:v>-2067.4530364469174</c:v>
                </c:pt>
                <c:pt idx="328">
                  <c:v>-2058.0106527221869</c:v>
                </c:pt>
                <c:pt idx="329">
                  <c:v>-2052.8234627486745</c:v>
                </c:pt>
                <c:pt idx="330">
                  <c:v>-2045.2691539522129</c:v>
                </c:pt>
                <c:pt idx="331">
                  <c:v>-2043.2959048474586</c:v>
                </c:pt>
                <c:pt idx="332">
                  <c:v>-2042.8202019287237</c:v>
                </c:pt>
                <c:pt idx="333">
                  <c:v>-2042.3117150451035</c:v>
                </c:pt>
                <c:pt idx="334">
                  <c:v>-2040.2872209358138</c:v>
                </c:pt>
                <c:pt idx="335">
                  <c:v>-2023.7363273890805</c:v>
                </c:pt>
                <c:pt idx="336">
                  <c:v>-2017.5529805739934</c:v>
                </c:pt>
                <c:pt idx="337">
                  <c:v>-2013.0643464000168</c:v>
                </c:pt>
                <c:pt idx="338">
                  <c:v>-2012.7249705237009</c:v>
                </c:pt>
                <c:pt idx="339">
                  <c:v>-2012.1058016850875</c:v>
                </c:pt>
                <c:pt idx="340">
                  <c:v>-2011.2089159989773</c:v>
                </c:pt>
                <c:pt idx="341">
                  <c:v>-2008.9958305617729</c:v>
                </c:pt>
                <c:pt idx="342">
                  <c:v>-2003.1639624158379</c:v>
                </c:pt>
                <c:pt idx="343">
                  <c:v>-1993.0456218362015</c:v>
                </c:pt>
                <c:pt idx="344">
                  <c:v>-1989.0224900631983</c:v>
                </c:pt>
                <c:pt idx="345">
                  <c:v>-1978.237499788389</c:v>
                </c:pt>
                <c:pt idx="346">
                  <c:v>-1976.7751349922182</c:v>
                </c:pt>
                <c:pt idx="347">
                  <c:v>-1972.6367965144818</c:v>
                </c:pt>
                <c:pt idx="348">
                  <c:v>-1962.3277291906088</c:v>
                </c:pt>
                <c:pt idx="349">
                  <c:v>-1945.2611078239242</c:v>
                </c:pt>
                <c:pt idx="350">
                  <c:v>-1945.1964492393527</c:v>
                </c:pt>
                <c:pt idx="351">
                  <c:v>-1938.361551118709</c:v>
                </c:pt>
                <c:pt idx="352">
                  <c:v>-1937.5374894334382</c:v>
                </c:pt>
                <c:pt idx="353">
                  <c:v>-1934.6401892829381</c:v>
                </c:pt>
                <c:pt idx="354">
                  <c:v>-1931.2017855835438</c:v>
                </c:pt>
                <c:pt idx="355">
                  <c:v>-1925.4289681125156</c:v>
                </c:pt>
                <c:pt idx="356">
                  <c:v>-1924.0599648143252</c:v>
                </c:pt>
                <c:pt idx="357">
                  <c:v>-1918.0901228249568</c:v>
                </c:pt>
                <c:pt idx="358">
                  <c:v>-1915.342556697422</c:v>
                </c:pt>
                <c:pt idx="359">
                  <c:v>-1914.1428539885965</c:v>
                </c:pt>
                <c:pt idx="360">
                  <c:v>-1908.0001781081701</c:v>
                </c:pt>
                <c:pt idx="361">
                  <c:v>-1907.4486417316621</c:v>
                </c:pt>
                <c:pt idx="362">
                  <c:v>-1895.6753010701832</c:v>
                </c:pt>
                <c:pt idx="363">
                  <c:v>-1888.5844233551361</c:v>
                </c:pt>
                <c:pt idx="364">
                  <c:v>-1886.0877290885328</c:v>
                </c:pt>
                <c:pt idx="365">
                  <c:v>-1878.9881210513195</c:v>
                </c:pt>
                <c:pt idx="366">
                  <c:v>-1878.9614612338883</c:v>
                </c:pt>
                <c:pt idx="367">
                  <c:v>-1871.8170536258476</c:v>
                </c:pt>
                <c:pt idx="368">
                  <c:v>-1869.2263967161634</c:v>
                </c:pt>
                <c:pt idx="369">
                  <c:v>-1868.2051128967541</c:v>
                </c:pt>
                <c:pt idx="370">
                  <c:v>-1867.1547505271374</c:v>
                </c:pt>
                <c:pt idx="371">
                  <c:v>-1862.5185126916767</c:v>
                </c:pt>
                <c:pt idx="372">
                  <c:v>-1860.8804275126313</c:v>
                </c:pt>
                <c:pt idx="373">
                  <c:v>-1860.3318481897913</c:v>
                </c:pt>
                <c:pt idx="374">
                  <c:v>-1857.4364078064937</c:v>
                </c:pt>
                <c:pt idx="375">
                  <c:v>-1854.1891801258789</c:v>
                </c:pt>
                <c:pt idx="376">
                  <c:v>-1853.3039984278003</c:v>
                </c:pt>
                <c:pt idx="377">
                  <c:v>-1849.4010453776355</c:v>
                </c:pt>
                <c:pt idx="378">
                  <c:v>-1849.0989378080922</c:v>
                </c:pt>
                <c:pt idx="379">
                  <c:v>-1840.3983919707098</c:v>
                </c:pt>
                <c:pt idx="380">
                  <c:v>-1836.1933933448163</c:v>
                </c:pt>
                <c:pt idx="381">
                  <c:v>-1832.9744867823392</c:v>
                </c:pt>
                <c:pt idx="382">
                  <c:v>-1830.8735098909237</c:v>
                </c:pt>
                <c:pt idx="383">
                  <c:v>-1829.5419757568998</c:v>
                </c:pt>
                <c:pt idx="384">
                  <c:v>-1828.7268665388983</c:v>
                </c:pt>
                <c:pt idx="385">
                  <c:v>-1827.7213301765769</c:v>
                </c:pt>
                <c:pt idx="386">
                  <c:v>-1825.0242085629179</c:v>
                </c:pt>
                <c:pt idx="387">
                  <c:v>-1822.3880557264383</c:v>
                </c:pt>
                <c:pt idx="388">
                  <c:v>-1822.2064688482933</c:v>
                </c:pt>
                <c:pt idx="389">
                  <c:v>-1814.6243629536111</c:v>
                </c:pt>
                <c:pt idx="390">
                  <c:v>-1813.70010652774</c:v>
                </c:pt>
                <c:pt idx="391">
                  <c:v>-1810.9540368612106</c:v>
                </c:pt>
                <c:pt idx="392">
                  <c:v>-1807.6178180020797</c:v>
                </c:pt>
                <c:pt idx="393">
                  <c:v>-1806.1210335250362</c:v>
                </c:pt>
                <c:pt idx="394">
                  <c:v>-1800.151498436644</c:v>
                </c:pt>
                <c:pt idx="395">
                  <c:v>-1792.3485404966232</c:v>
                </c:pt>
                <c:pt idx="396">
                  <c:v>-1792.0937586008295</c:v>
                </c:pt>
                <c:pt idx="397">
                  <c:v>-1791.3166504651672</c:v>
                </c:pt>
                <c:pt idx="398">
                  <c:v>-1788.2983162174787</c:v>
                </c:pt>
                <c:pt idx="399">
                  <c:v>-1780.9717318598196</c:v>
                </c:pt>
                <c:pt idx="400">
                  <c:v>-1780.4394539452078</c:v>
                </c:pt>
                <c:pt idx="401">
                  <c:v>-1779.0798010286853</c:v>
                </c:pt>
                <c:pt idx="402">
                  <c:v>-1778.3764128921539</c:v>
                </c:pt>
                <c:pt idx="403">
                  <c:v>-1774.5887086144648</c:v>
                </c:pt>
                <c:pt idx="404">
                  <c:v>-1768.4766133350277</c:v>
                </c:pt>
                <c:pt idx="405">
                  <c:v>-1764.8876509446309</c:v>
                </c:pt>
                <c:pt idx="406">
                  <c:v>-1763.4637391840843</c:v>
                </c:pt>
                <c:pt idx="407">
                  <c:v>-1753.0496796127554</c:v>
                </c:pt>
                <c:pt idx="408">
                  <c:v>-1749.3990711387778</c:v>
                </c:pt>
                <c:pt idx="409">
                  <c:v>-1744.7893645766126</c:v>
                </c:pt>
                <c:pt idx="410">
                  <c:v>-1744.0524015080664</c:v>
                </c:pt>
                <c:pt idx="411">
                  <c:v>-1739.6986267258726</c:v>
                </c:pt>
                <c:pt idx="412">
                  <c:v>-1739.6458917531963</c:v>
                </c:pt>
                <c:pt idx="413">
                  <c:v>-1739.2312776787185</c:v>
                </c:pt>
                <c:pt idx="414">
                  <c:v>-1737.4327350064123</c:v>
                </c:pt>
                <c:pt idx="415">
                  <c:v>-1736.295987726724</c:v>
                </c:pt>
                <c:pt idx="416">
                  <c:v>-1729.5972200874712</c:v>
                </c:pt>
                <c:pt idx="417">
                  <c:v>-1728.1548245509402</c:v>
                </c:pt>
                <c:pt idx="418">
                  <c:v>-1727.5606280626453</c:v>
                </c:pt>
                <c:pt idx="419">
                  <c:v>-1725.3794608475437</c:v>
                </c:pt>
                <c:pt idx="420">
                  <c:v>-1723.1025244047632</c:v>
                </c:pt>
                <c:pt idx="421">
                  <c:v>-1722.1006342498877</c:v>
                </c:pt>
                <c:pt idx="422">
                  <c:v>-1719.2950238167978</c:v>
                </c:pt>
                <c:pt idx="423">
                  <c:v>-1716.0125969669643</c:v>
                </c:pt>
                <c:pt idx="424">
                  <c:v>-1711.7602843917848</c:v>
                </c:pt>
                <c:pt idx="425">
                  <c:v>-1710.1228961437191</c:v>
                </c:pt>
                <c:pt idx="426">
                  <c:v>-1709.7020645694465</c:v>
                </c:pt>
                <c:pt idx="427">
                  <c:v>-1709.0207892206454</c:v>
                </c:pt>
                <c:pt idx="428">
                  <c:v>-1704.4841524031144</c:v>
                </c:pt>
                <c:pt idx="429">
                  <c:v>-1704.3769120389952</c:v>
                </c:pt>
                <c:pt idx="430">
                  <c:v>-1699.3577433291139</c:v>
                </c:pt>
                <c:pt idx="431">
                  <c:v>-1696.0190430033617</c:v>
                </c:pt>
                <c:pt idx="432">
                  <c:v>-1691.3071962479298</c:v>
                </c:pt>
                <c:pt idx="433">
                  <c:v>-1679.5042582308924</c:v>
                </c:pt>
                <c:pt idx="434">
                  <c:v>-1662.1115266377928</c:v>
                </c:pt>
                <c:pt idx="435">
                  <c:v>-1658.4973041643098</c:v>
                </c:pt>
                <c:pt idx="436">
                  <c:v>-1656.8980393653474</c:v>
                </c:pt>
                <c:pt idx="437">
                  <c:v>-1656.3499427721617</c:v>
                </c:pt>
                <c:pt idx="438">
                  <c:v>-1655.4538611576609</c:v>
                </c:pt>
                <c:pt idx="439">
                  <c:v>-1653.390570091713</c:v>
                </c:pt>
                <c:pt idx="440">
                  <c:v>-1653.1654816304945</c:v>
                </c:pt>
                <c:pt idx="441">
                  <c:v>-1653.0144666716587</c:v>
                </c:pt>
                <c:pt idx="442">
                  <c:v>-1651.0988231336596</c:v>
                </c:pt>
                <c:pt idx="443">
                  <c:v>-1647.3229779968897</c:v>
                </c:pt>
                <c:pt idx="444">
                  <c:v>-1639.4208144238874</c:v>
                </c:pt>
                <c:pt idx="445">
                  <c:v>-1639.3807208068356</c:v>
                </c:pt>
                <c:pt idx="446">
                  <c:v>-1632.3733852567821</c:v>
                </c:pt>
                <c:pt idx="447">
                  <c:v>-1626.8110947912974</c:v>
                </c:pt>
                <c:pt idx="448">
                  <c:v>-1625.5541123233561</c:v>
                </c:pt>
                <c:pt idx="449">
                  <c:v>-1619.3923861308613</c:v>
                </c:pt>
                <c:pt idx="450">
                  <c:v>-1618.4536480619172</c:v>
                </c:pt>
                <c:pt idx="451">
                  <c:v>-1617.5400616108564</c:v>
                </c:pt>
                <c:pt idx="452">
                  <c:v>-1617.5014113775942</c:v>
                </c:pt>
                <c:pt idx="453">
                  <c:v>-1607.7200261753824</c:v>
                </c:pt>
                <c:pt idx="454">
                  <c:v>-1607.4712424686113</c:v>
                </c:pt>
                <c:pt idx="455">
                  <c:v>-1605.9157839275831</c:v>
                </c:pt>
                <c:pt idx="456">
                  <c:v>-1604.6341361883897</c:v>
                </c:pt>
                <c:pt idx="457">
                  <c:v>-1603.4394848543125</c:v>
                </c:pt>
                <c:pt idx="458">
                  <c:v>-1603.4149267045541</c:v>
                </c:pt>
                <c:pt idx="459">
                  <c:v>-1601.720236280431</c:v>
                </c:pt>
                <c:pt idx="460">
                  <c:v>-1599.9684434148876</c:v>
                </c:pt>
                <c:pt idx="461">
                  <c:v>-1595.7752729996791</c:v>
                </c:pt>
                <c:pt idx="462">
                  <c:v>-1593.7136802264322</c:v>
                </c:pt>
                <c:pt idx="463">
                  <c:v>-1592.2169916959756</c:v>
                </c:pt>
                <c:pt idx="464">
                  <c:v>-1580.7567932988823</c:v>
                </c:pt>
                <c:pt idx="465">
                  <c:v>-1577.3710213195991</c:v>
                </c:pt>
                <c:pt idx="466">
                  <c:v>-1576.3393486330388</c:v>
                </c:pt>
                <c:pt idx="467">
                  <c:v>-1575.8647126428295</c:v>
                </c:pt>
                <c:pt idx="468">
                  <c:v>-1574.9261799838168</c:v>
                </c:pt>
                <c:pt idx="469">
                  <c:v>-1561.0375811610429</c:v>
                </c:pt>
                <c:pt idx="470">
                  <c:v>-1554.6643869089021</c:v>
                </c:pt>
                <c:pt idx="471">
                  <c:v>-1547.469525930941</c:v>
                </c:pt>
                <c:pt idx="472">
                  <c:v>-1543.3548555324378</c:v>
                </c:pt>
                <c:pt idx="473">
                  <c:v>-1542.7549430723229</c:v>
                </c:pt>
                <c:pt idx="474">
                  <c:v>-1536.0612825972057</c:v>
                </c:pt>
                <c:pt idx="475">
                  <c:v>-1533.553083215902</c:v>
                </c:pt>
                <c:pt idx="476">
                  <c:v>-1526.9021154735019</c:v>
                </c:pt>
                <c:pt idx="477">
                  <c:v>-1526.1744637142874</c:v>
                </c:pt>
                <c:pt idx="478">
                  <c:v>-1525.8983122267236</c:v>
                </c:pt>
                <c:pt idx="479">
                  <c:v>-1514.5989684857668</c:v>
                </c:pt>
                <c:pt idx="480">
                  <c:v>-1512.7793782592453</c:v>
                </c:pt>
                <c:pt idx="481">
                  <c:v>-1509.9038200597242</c:v>
                </c:pt>
                <c:pt idx="482">
                  <c:v>-1506.1697572518751</c:v>
                </c:pt>
                <c:pt idx="483">
                  <c:v>-1496.8270717505329</c:v>
                </c:pt>
                <c:pt idx="484">
                  <c:v>-1492.5275361506392</c:v>
                </c:pt>
                <c:pt idx="485">
                  <c:v>-1491.2408278229777</c:v>
                </c:pt>
                <c:pt idx="486">
                  <c:v>-1490.8589232570739</c:v>
                </c:pt>
                <c:pt idx="487">
                  <c:v>-1481.3702121225324</c:v>
                </c:pt>
                <c:pt idx="488">
                  <c:v>-1480.6014678328356</c:v>
                </c:pt>
                <c:pt idx="489">
                  <c:v>-1473.884127215515</c:v>
                </c:pt>
                <c:pt idx="490">
                  <c:v>-1472.5078671914962</c:v>
                </c:pt>
                <c:pt idx="491">
                  <c:v>-1464.0316192427927</c:v>
                </c:pt>
                <c:pt idx="492">
                  <c:v>-1463.3797628724096</c:v>
                </c:pt>
                <c:pt idx="493">
                  <c:v>-1460.9694746093046</c:v>
                </c:pt>
                <c:pt idx="494">
                  <c:v>-1458.0947211986495</c:v>
                </c:pt>
                <c:pt idx="495">
                  <c:v>-1456.634090155716</c:v>
                </c:pt>
                <c:pt idx="496">
                  <c:v>-1456.3958240245083</c:v>
                </c:pt>
                <c:pt idx="497">
                  <c:v>-1450.9984081161856</c:v>
                </c:pt>
                <c:pt idx="498">
                  <c:v>-1447.6842877958588</c:v>
                </c:pt>
                <c:pt idx="499">
                  <c:v>-1445.0477520308232</c:v>
                </c:pt>
                <c:pt idx="500">
                  <c:v>-1439.7857836063122</c:v>
                </c:pt>
                <c:pt idx="501">
                  <c:v>-1438.4843366774148</c:v>
                </c:pt>
                <c:pt idx="502">
                  <c:v>-1436.5465691925783</c:v>
                </c:pt>
                <c:pt idx="503">
                  <c:v>-1433.7217203780092</c:v>
                </c:pt>
                <c:pt idx="504">
                  <c:v>-1429.2726311102815</c:v>
                </c:pt>
                <c:pt idx="505">
                  <c:v>-1428.3477994361201</c:v>
                </c:pt>
                <c:pt idx="506">
                  <c:v>-1428.203881660058</c:v>
                </c:pt>
                <c:pt idx="507">
                  <c:v>-1427.1476935667815</c:v>
                </c:pt>
                <c:pt idx="508">
                  <c:v>-1425.4645588442181</c:v>
                </c:pt>
                <c:pt idx="509">
                  <c:v>-1424.712359377394</c:v>
                </c:pt>
                <c:pt idx="510">
                  <c:v>-1420.8414147517542</c:v>
                </c:pt>
                <c:pt idx="511">
                  <c:v>-1420.5458340700934</c:v>
                </c:pt>
                <c:pt idx="512">
                  <c:v>-1418.830473083337</c:v>
                </c:pt>
                <c:pt idx="513">
                  <c:v>-1414.1823902002034</c:v>
                </c:pt>
                <c:pt idx="514">
                  <c:v>-1411.7595524737553</c:v>
                </c:pt>
                <c:pt idx="515">
                  <c:v>-1409.4352894426047</c:v>
                </c:pt>
                <c:pt idx="516">
                  <c:v>-1409.1916669653037</c:v>
                </c:pt>
                <c:pt idx="517">
                  <c:v>-1408.4693957219351</c:v>
                </c:pt>
                <c:pt idx="518">
                  <c:v>-1404.5593034457925</c:v>
                </c:pt>
                <c:pt idx="519">
                  <c:v>-1400.6851872895058</c:v>
                </c:pt>
                <c:pt idx="520">
                  <c:v>-1399.6778559599261</c:v>
                </c:pt>
                <c:pt idx="521">
                  <c:v>-1396.4349600054229</c:v>
                </c:pt>
                <c:pt idx="522">
                  <c:v>-1394.8304831489513</c:v>
                </c:pt>
                <c:pt idx="523">
                  <c:v>-1393.9550835919326</c:v>
                </c:pt>
                <c:pt idx="524">
                  <c:v>-1393.9140602728039</c:v>
                </c:pt>
                <c:pt idx="525">
                  <c:v>-1393.4469095181994</c:v>
                </c:pt>
                <c:pt idx="526">
                  <c:v>-1389.626819226869</c:v>
                </c:pt>
                <c:pt idx="527">
                  <c:v>-1388.3307293806756</c:v>
                </c:pt>
                <c:pt idx="528">
                  <c:v>-1386.9736711361365</c:v>
                </c:pt>
                <c:pt idx="529">
                  <c:v>-1384.5789206456102</c:v>
                </c:pt>
                <c:pt idx="530">
                  <c:v>-1382.6085416890746</c:v>
                </c:pt>
                <c:pt idx="531">
                  <c:v>-1377.4007190431366</c:v>
                </c:pt>
                <c:pt idx="532">
                  <c:v>-1377.2134229675685</c:v>
                </c:pt>
                <c:pt idx="533">
                  <c:v>-1369.9874660994283</c:v>
                </c:pt>
                <c:pt idx="534">
                  <c:v>-1362.9032387219886</c:v>
                </c:pt>
                <c:pt idx="535">
                  <c:v>-1358.5240655167108</c:v>
                </c:pt>
                <c:pt idx="536">
                  <c:v>-1357.1010165540865</c:v>
                </c:pt>
                <c:pt idx="537">
                  <c:v>-1353.1225283876302</c:v>
                </c:pt>
                <c:pt idx="538">
                  <c:v>-1352.9921768838358</c:v>
                </c:pt>
                <c:pt idx="539">
                  <c:v>-1351.6470499060779</c:v>
                </c:pt>
                <c:pt idx="540">
                  <c:v>-1346.9868115926874</c:v>
                </c:pt>
                <c:pt idx="541">
                  <c:v>-1345.6498924469597</c:v>
                </c:pt>
                <c:pt idx="542">
                  <c:v>-1342.538821643102</c:v>
                </c:pt>
                <c:pt idx="543">
                  <c:v>-1337.8122558248178</c:v>
                </c:pt>
                <c:pt idx="544">
                  <c:v>-1337.2587034937424</c:v>
                </c:pt>
                <c:pt idx="545">
                  <c:v>-1329.8953129842484</c:v>
                </c:pt>
                <c:pt idx="546">
                  <c:v>-1329.8734366339922</c:v>
                </c:pt>
                <c:pt idx="547">
                  <c:v>-1329.5370559911535</c:v>
                </c:pt>
                <c:pt idx="548">
                  <c:v>-1329.5208343318445</c:v>
                </c:pt>
                <c:pt idx="549">
                  <c:v>-1325.9296026080301</c:v>
                </c:pt>
                <c:pt idx="550">
                  <c:v>-1325.6747347123601</c:v>
                </c:pt>
                <c:pt idx="551">
                  <c:v>-1324.5665026698043</c:v>
                </c:pt>
                <c:pt idx="552">
                  <c:v>-1321.7796687730188</c:v>
                </c:pt>
                <c:pt idx="553">
                  <c:v>-1320.9387993073615</c:v>
                </c:pt>
                <c:pt idx="554">
                  <c:v>-1307.728714028246</c:v>
                </c:pt>
                <c:pt idx="555">
                  <c:v>-1306.6944975428851</c:v>
                </c:pt>
                <c:pt idx="556">
                  <c:v>-1298.4204662652373</c:v>
                </c:pt>
                <c:pt idx="557">
                  <c:v>-1293.782418230654</c:v>
                </c:pt>
                <c:pt idx="558">
                  <c:v>-1292.3272121604386</c:v>
                </c:pt>
                <c:pt idx="559">
                  <c:v>-1287.864171702633</c:v>
                </c:pt>
                <c:pt idx="560">
                  <c:v>-1287.3117737751454</c:v>
                </c:pt>
                <c:pt idx="561">
                  <c:v>-1286.5665870716148</c:v>
                </c:pt>
                <c:pt idx="562">
                  <c:v>-1284.4740257072299</c:v>
                </c:pt>
                <c:pt idx="563">
                  <c:v>-1282.9440142707426</c:v>
                </c:pt>
                <c:pt idx="564">
                  <c:v>-1281.8040392278563</c:v>
                </c:pt>
                <c:pt idx="565">
                  <c:v>-1279.2327447657553</c:v>
                </c:pt>
                <c:pt idx="566">
                  <c:v>-1278.5503355544861</c:v>
                </c:pt>
                <c:pt idx="567">
                  <c:v>-1276.9739958388527</c:v>
                </c:pt>
                <c:pt idx="568">
                  <c:v>-1275.0299171599545</c:v>
                </c:pt>
                <c:pt idx="569">
                  <c:v>-1273.800221595644</c:v>
                </c:pt>
                <c:pt idx="570">
                  <c:v>-1272.051956959207</c:v>
                </c:pt>
                <c:pt idx="571">
                  <c:v>-1270.9576634083351</c:v>
                </c:pt>
                <c:pt idx="572">
                  <c:v>-1269.8220009202996</c:v>
                </c:pt>
                <c:pt idx="573">
                  <c:v>-1269.2356753320382</c:v>
                </c:pt>
                <c:pt idx="574">
                  <c:v>-1268.3738282862869</c:v>
                </c:pt>
                <c:pt idx="575">
                  <c:v>-1267.6415430508096</c:v>
                </c:pt>
                <c:pt idx="576">
                  <c:v>-1262.3164519584207</c:v>
                </c:pt>
                <c:pt idx="577">
                  <c:v>-1254.6703758486401</c:v>
                </c:pt>
                <c:pt idx="578">
                  <c:v>-1253.7776849171023</c:v>
                </c:pt>
                <c:pt idx="579">
                  <c:v>-1251.863581540958</c:v>
                </c:pt>
                <c:pt idx="580">
                  <c:v>-1246.7827080408206</c:v>
                </c:pt>
                <c:pt idx="581">
                  <c:v>-1239.3886855623459</c:v>
                </c:pt>
                <c:pt idx="582">
                  <c:v>-1230.5355559933814</c:v>
                </c:pt>
                <c:pt idx="583">
                  <c:v>-1229.2697371959366</c:v>
                </c:pt>
                <c:pt idx="584">
                  <c:v>-1227.0209077416766</c:v>
                </c:pt>
                <c:pt idx="585">
                  <c:v>-1221.2663307248258</c:v>
                </c:pt>
                <c:pt idx="586">
                  <c:v>-1217.4929501242332</c:v>
                </c:pt>
                <c:pt idx="587">
                  <c:v>-1216.8376206139183</c:v>
                </c:pt>
                <c:pt idx="588">
                  <c:v>-1216.453677807338</c:v>
                </c:pt>
                <c:pt idx="589">
                  <c:v>-1212.8892150390566</c:v>
                </c:pt>
                <c:pt idx="590">
                  <c:v>-1210.381447203963</c:v>
                </c:pt>
                <c:pt idx="591">
                  <c:v>-1209.2290279098597</c:v>
                </c:pt>
                <c:pt idx="592">
                  <c:v>-1201.1256943605949</c:v>
                </c:pt>
                <c:pt idx="593">
                  <c:v>-1199.5379265613265</c:v>
                </c:pt>
                <c:pt idx="594">
                  <c:v>-1199.4194715472149</c:v>
                </c:pt>
                <c:pt idx="595">
                  <c:v>-1197.2136606649728</c:v>
                </c:pt>
                <c:pt idx="596">
                  <c:v>-1193.9689256674355</c:v>
                </c:pt>
                <c:pt idx="597">
                  <c:v>-1188.1922518747051</c:v>
                </c:pt>
                <c:pt idx="598">
                  <c:v>-1183.8522812493065</c:v>
                </c:pt>
                <c:pt idx="599">
                  <c:v>-1183.2429230818307</c:v>
                </c:pt>
                <c:pt idx="600">
                  <c:v>-1183.0957008149308</c:v>
                </c:pt>
                <c:pt idx="601">
                  <c:v>-1178.603611226903</c:v>
                </c:pt>
                <c:pt idx="602">
                  <c:v>-1177.1002395064315</c:v>
                </c:pt>
                <c:pt idx="603">
                  <c:v>-1171.6113402920237</c:v>
                </c:pt>
                <c:pt idx="604">
                  <c:v>-1171.1141156461963</c:v>
                </c:pt>
                <c:pt idx="605">
                  <c:v>-1168.9464940395846</c:v>
                </c:pt>
                <c:pt idx="606">
                  <c:v>-1166.3780859370745</c:v>
                </c:pt>
                <c:pt idx="607">
                  <c:v>-1166.1831532529213</c:v>
                </c:pt>
                <c:pt idx="608">
                  <c:v>-1165.2743321508933</c:v>
                </c:pt>
                <c:pt idx="609">
                  <c:v>-1162.7164118170876</c:v>
                </c:pt>
                <c:pt idx="610">
                  <c:v>-1160.0956693362641</c:v>
                </c:pt>
                <c:pt idx="611">
                  <c:v>-1158.2131569996345</c:v>
                </c:pt>
                <c:pt idx="612">
                  <c:v>-1156.6358109537614</c:v>
                </c:pt>
                <c:pt idx="613">
                  <c:v>-1156.4443179571281</c:v>
                </c:pt>
                <c:pt idx="614">
                  <c:v>-1153.9569864620498</c:v>
                </c:pt>
                <c:pt idx="615">
                  <c:v>-1152.8596571945018</c:v>
                </c:pt>
                <c:pt idx="616">
                  <c:v>-1150.1762720488987</c:v>
                </c:pt>
                <c:pt idx="617">
                  <c:v>-1149.8821894672328</c:v>
                </c:pt>
                <c:pt idx="618">
                  <c:v>-1149.0332897777043</c:v>
                </c:pt>
                <c:pt idx="619">
                  <c:v>-1146.5005922819</c:v>
                </c:pt>
                <c:pt idx="620">
                  <c:v>-1134.2969177671803</c:v>
                </c:pt>
                <c:pt idx="621">
                  <c:v>-1132.6238935133078</c:v>
                </c:pt>
                <c:pt idx="622">
                  <c:v>-1131.8241699071696</c:v>
                </c:pt>
                <c:pt idx="623">
                  <c:v>-1129.7516270578853</c:v>
                </c:pt>
                <c:pt idx="624">
                  <c:v>-1129.3602939745724</c:v>
                </c:pt>
                <c:pt idx="625">
                  <c:v>-1128.5364193718415</c:v>
                </c:pt>
                <c:pt idx="626">
                  <c:v>-1127.9614635862163</c:v>
                </c:pt>
                <c:pt idx="627">
                  <c:v>-1127.7006555414519</c:v>
                </c:pt>
                <c:pt idx="628">
                  <c:v>-1126.3174689164262</c:v>
                </c:pt>
                <c:pt idx="629">
                  <c:v>-1126.0737673886797</c:v>
                </c:pt>
                <c:pt idx="630">
                  <c:v>-1121.5537148893891</c:v>
                </c:pt>
                <c:pt idx="631">
                  <c:v>-1120.8508248741564</c:v>
                </c:pt>
                <c:pt idx="632">
                  <c:v>-1120.8235728807485</c:v>
                </c:pt>
                <c:pt idx="633">
                  <c:v>-1120.5604021436739</c:v>
                </c:pt>
                <c:pt idx="634">
                  <c:v>-1118.7032885212393</c:v>
                </c:pt>
                <c:pt idx="635">
                  <c:v>-1118.4701056700032</c:v>
                </c:pt>
                <c:pt idx="636">
                  <c:v>-1116.7351185715343</c:v>
                </c:pt>
                <c:pt idx="637">
                  <c:v>-1116.658660750174</c:v>
                </c:pt>
                <c:pt idx="638">
                  <c:v>-1116.3522101236886</c:v>
                </c:pt>
                <c:pt idx="639">
                  <c:v>-1112.5579020572877</c:v>
                </c:pt>
                <c:pt idx="640">
                  <c:v>-1110.9921683776665</c:v>
                </c:pt>
                <c:pt idx="641">
                  <c:v>-1109.064334648534</c:v>
                </c:pt>
                <c:pt idx="642">
                  <c:v>-1107.1217643122181</c:v>
                </c:pt>
                <c:pt idx="643">
                  <c:v>-1104.5160956477521</c:v>
                </c:pt>
                <c:pt idx="644">
                  <c:v>-1103.4743996395955</c:v>
                </c:pt>
                <c:pt idx="645">
                  <c:v>-1100.9699925983623</c:v>
                </c:pt>
                <c:pt idx="646">
                  <c:v>-1095.799096256731</c:v>
                </c:pt>
                <c:pt idx="647">
                  <c:v>-1094.5429641446826</c:v>
                </c:pt>
                <c:pt idx="648">
                  <c:v>-1093.4174720040901</c:v>
                </c:pt>
                <c:pt idx="649">
                  <c:v>-1092.9002804236843</c:v>
                </c:pt>
                <c:pt idx="650">
                  <c:v>-1092.7008628279218</c:v>
                </c:pt>
                <c:pt idx="651">
                  <c:v>-1091.584603168616</c:v>
                </c:pt>
                <c:pt idx="652">
                  <c:v>-1084.7340976617488</c:v>
                </c:pt>
                <c:pt idx="653">
                  <c:v>-1082.0606356315002</c:v>
                </c:pt>
                <c:pt idx="654">
                  <c:v>-1080.6451269786849</c:v>
                </c:pt>
                <c:pt idx="655">
                  <c:v>-1074.1928912082803</c:v>
                </c:pt>
                <c:pt idx="656">
                  <c:v>-1072.2974895383049</c:v>
                </c:pt>
                <c:pt idx="657">
                  <c:v>-1071.1066891829578</c:v>
                </c:pt>
                <c:pt idx="658">
                  <c:v>-1063.5962029434668</c:v>
                </c:pt>
                <c:pt idx="659">
                  <c:v>-1060.4652011339567</c:v>
                </c:pt>
                <c:pt idx="660">
                  <c:v>-1054.2192160414452</c:v>
                </c:pt>
                <c:pt idx="661">
                  <c:v>-1053.8829214138495</c:v>
                </c:pt>
                <c:pt idx="662">
                  <c:v>-1053.2871696101138</c:v>
                </c:pt>
                <c:pt idx="663">
                  <c:v>-1051.2624419574131</c:v>
                </c:pt>
                <c:pt idx="664">
                  <c:v>-1050.5451473947105</c:v>
                </c:pt>
                <c:pt idx="665">
                  <c:v>-1046.9545985999139</c:v>
                </c:pt>
                <c:pt idx="666">
                  <c:v>-1045.4264856639747</c:v>
                </c:pt>
                <c:pt idx="667">
                  <c:v>-1042.1250330732837</c:v>
                </c:pt>
                <c:pt idx="668">
                  <c:v>-1038.1763359969264</c:v>
                </c:pt>
                <c:pt idx="669">
                  <c:v>-1036.9934671774135</c:v>
                </c:pt>
                <c:pt idx="670">
                  <c:v>-1036.637070964749</c:v>
                </c:pt>
                <c:pt idx="671">
                  <c:v>-1035.1487146878571</c:v>
                </c:pt>
                <c:pt idx="672">
                  <c:v>-1032.7285255855859</c:v>
                </c:pt>
                <c:pt idx="673">
                  <c:v>-1030.0654674002799</c:v>
                </c:pt>
                <c:pt idx="674">
                  <c:v>-1026.5500210949394</c:v>
                </c:pt>
                <c:pt idx="675">
                  <c:v>-1022.0890060037527</c:v>
                </c:pt>
                <c:pt idx="676">
                  <c:v>-1014.3814631247697</c:v>
                </c:pt>
                <c:pt idx="677">
                  <c:v>-1014.0175944744988</c:v>
                </c:pt>
                <c:pt idx="678">
                  <c:v>-1013.3209822858116</c:v>
                </c:pt>
                <c:pt idx="679">
                  <c:v>-1013.0821007705235</c:v>
                </c:pt>
                <c:pt idx="680">
                  <c:v>-1011.7244514984159</c:v>
                </c:pt>
                <c:pt idx="681">
                  <c:v>-1007.2244247870694</c:v>
                </c:pt>
                <c:pt idx="682">
                  <c:v>-1003.7304914811939</c:v>
                </c:pt>
                <c:pt idx="683">
                  <c:v>-1003.5257454581115</c:v>
                </c:pt>
                <c:pt idx="684">
                  <c:v>-1002.4601012048734</c:v>
                </c:pt>
                <c:pt idx="685">
                  <c:v>-1000.0530459304791</c:v>
                </c:pt>
                <c:pt idx="686">
                  <c:v>-998.96709855208246</c:v>
                </c:pt>
                <c:pt idx="687">
                  <c:v>-998.90697375106174</c:v>
                </c:pt>
                <c:pt idx="688">
                  <c:v>-998.17786756975693</c:v>
                </c:pt>
                <c:pt idx="689">
                  <c:v>-995.03248854142657</c:v>
                </c:pt>
                <c:pt idx="690">
                  <c:v>-993.90158154294841</c:v>
                </c:pt>
                <c:pt idx="691">
                  <c:v>-993.01796420856044</c:v>
                </c:pt>
                <c:pt idx="692">
                  <c:v>-991.5374122066969</c:v>
                </c:pt>
                <c:pt idx="693">
                  <c:v>-988.8247278953786</c:v>
                </c:pt>
                <c:pt idx="694">
                  <c:v>-988.44471811444964</c:v>
                </c:pt>
                <c:pt idx="695">
                  <c:v>-988.20965872253146</c:v>
                </c:pt>
                <c:pt idx="696">
                  <c:v>-987.21024626375947</c:v>
                </c:pt>
                <c:pt idx="697">
                  <c:v>-976.99930041376138</c:v>
                </c:pt>
                <c:pt idx="698">
                  <c:v>-975.68480912636369</c:v>
                </c:pt>
                <c:pt idx="699">
                  <c:v>-974.60191480498179</c:v>
                </c:pt>
                <c:pt idx="700">
                  <c:v>-974.56095008290504</c:v>
                </c:pt>
                <c:pt idx="701">
                  <c:v>-966.07595977866367</c:v>
                </c:pt>
                <c:pt idx="702">
                  <c:v>-965.75907145156089</c:v>
                </c:pt>
                <c:pt idx="703">
                  <c:v>-965.60931810315014</c:v>
                </c:pt>
                <c:pt idx="704">
                  <c:v>-964.53436148489709</c:v>
                </c:pt>
                <c:pt idx="705">
                  <c:v>-963.31946771141156</c:v>
                </c:pt>
                <c:pt idx="706">
                  <c:v>-962.45270843173785</c:v>
                </c:pt>
                <c:pt idx="707">
                  <c:v>-960.76644540350026</c:v>
                </c:pt>
                <c:pt idx="708">
                  <c:v>-956.55237797162408</c:v>
                </c:pt>
                <c:pt idx="709">
                  <c:v>-956.38730394942104</c:v>
                </c:pt>
                <c:pt idx="710">
                  <c:v>-956.30032449861756</c:v>
                </c:pt>
                <c:pt idx="711">
                  <c:v>-954.68610526500925</c:v>
                </c:pt>
                <c:pt idx="712">
                  <c:v>-950.37094598112526</c:v>
                </c:pt>
                <c:pt idx="713">
                  <c:v>-946.18421272971318</c:v>
                </c:pt>
                <c:pt idx="714">
                  <c:v>-944.18945011865071</c:v>
                </c:pt>
                <c:pt idx="715">
                  <c:v>-938.64532605034401</c:v>
                </c:pt>
                <c:pt idx="716">
                  <c:v>-935.5307448658059</c:v>
                </c:pt>
                <c:pt idx="717">
                  <c:v>-933.41342427592099</c:v>
                </c:pt>
                <c:pt idx="718">
                  <c:v>-933.28790000506706</c:v>
                </c:pt>
                <c:pt idx="719">
                  <c:v>-931.43398684845306</c:v>
                </c:pt>
                <c:pt idx="720">
                  <c:v>-930.69138704981742</c:v>
                </c:pt>
                <c:pt idx="721">
                  <c:v>-926.6677470469549</c:v>
                </c:pt>
                <c:pt idx="722">
                  <c:v>-925.59547296472374</c:v>
                </c:pt>
                <c:pt idx="723">
                  <c:v>-925.05439953517998</c:v>
                </c:pt>
                <c:pt idx="724">
                  <c:v>-921.33899957810718</c:v>
                </c:pt>
                <c:pt idx="725">
                  <c:v>-920.29298380202454</c:v>
                </c:pt>
                <c:pt idx="726">
                  <c:v>-911.1446435698017</c:v>
                </c:pt>
                <c:pt idx="727">
                  <c:v>-905.80354933757553</c:v>
                </c:pt>
                <c:pt idx="728">
                  <c:v>-905.73557333795179</c:v>
                </c:pt>
                <c:pt idx="729">
                  <c:v>-901.3924867042806</c:v>
                </c:pt>
                <c:pt idx="730">
                  <c:v>-896.75497462025305</c:v>
                </c:pt>
                <c:pt idx="731">
                  <c:v>-896.25793977061767</c:v>
                </c:pt>
                <c:pt idx="732">
                  <c:v>-894.28960730334438</c:v>
                </c:pt>
                <c:pt idx="733">
                  <c:v>-891.07756709611567</c:v>
                </c:pt>
                <c:pt idx="734">
                  <c:v>-890.35632808527225</c:v>
                </c:pt>
                <c:pt idx="735">
                  <c:v>-886.40702577352931</c:v>
                </c:pt>
                <c:pt idx="736">
                  <c:v>-885.87464625577923</c:v>
                </c:pt>
                <c:pt idx="737">
                  <c:v>-878.93481791651357</c:v>
                </c:pt>
                <c:pt idx="738">
                  <c:v>-877.3741225387821</c:v>
                </c:pt>
                <c:pt idx="739">
                  <c:v>-876.85666807685266</c:v>
                </c:pt>
                <c:pt idx="740">
                  <c:v>-876.65136186292875</c:v>
                </c:pt>
                <c:pt idx="741">
                  <c:v>-876.00679049858445</c:v>
                </c:pt>
                <c:pt idx="742">
                  <c:v>-874.25312661704083</c:v>
                </c:pt>
                <c:pt idx="743">
                  <c:v>-872.37837030611627</c:v>
                </c:pt>
                <c:pt idx="744">
                  <c:v>-869.48110601292501</c:v>
                </c:pt>
                <c:pt idx="745">
                  <c:v>-868.57624078951994</c:v>
                </c:pt>
                <c:pt idx="746">
                  <c:v>-866.21531903272989</c:v>
                </c:pt>
                <c:pt idx="747">
                  <c:v>-865.45281864217759</c:v>
                </c:pt>
                <c:pt idx="748">
                  <c:v>-862.11914811802126</c:v>
                </c:pt>
                <c:pt idx="749">
                  <c:v>-859.85626615064757</c:v>
                </c:pt>
                <c:pt idx="750">
                  <c:v>-856.42254927699469</c:v>
                </c:pt>
                <c:pt idx="751">
                  <c:v>-855.9574207583355</c:v>
                </c:pt>
                <c:pt idx="752">
                  <c:v>-854.52013046305728</c:v>
                </c:pt>
                <c:pt idx="753">
                  <c:v>-854.33936263802025</c:v>
                </c:pt>
                <c:pt idx="754">
                  <c:v>-852.55718091223753</c:v>
                </c:pt>
                <c:pt idx="755">
                  <c:v>-852.08261883751766</c:v>
                </c:pt>
                <c:pt idx="756">
                  <c:v>-850.64965699356617</c:v>
                </c:pt>
                <c:pt idx="757">
                  <c:v>-849.6528422039155</c:v>
                </c:pt>
                <c:pt idx="758">
                  <c:v>-843.94532057695687</c:v>
                </c:pt>
                <c:pt idx="759">
                  <c:v>-841.49629116741926</c:v>
                </c:pt>
                <c:pt idx="760">
                  <c:v>-839.52061683064312</c:v>
                </c:pt>
                <c:pt idx="761">
                  <c:v>-837.15698524839536</c:v>
                </c:pt>
                <c:pt idx="762">
                  <c:v>-835.93753951973486</c:v>
                </c:pt>
                <c:pt idx="763">
                  <c:v>-833.1183077002097</c:v>
                </c:pt>
                <c:pt idx="764">
                  <c:v>-830.3748161163312</c:v>
                </c:pt>
                <c:pt idx="765">
                  <c:v>-829.44631884407863</c:v>
                </c:pt>
                <c:pt idx="766">
                  <c:v>-825.55637854228189</c:v>
                </c:pt>
                <c:pt idx="767">
                  <c:v>-822.86001592129833</c:v>
                </c:pt>
                <c:pt idx="768">
                  <c:v>-822.66476611710823</c:v>
                </c:pt>
                <c:pt idx="769">
                  <c:v>-822.57372529032364</c:v>
                </c:pt>
                <c:pt idx="770">
                  <c:v>-821.96716849663426</c:v>
                </c:pt>
                <c:pt idx="771">
                  <c:v>-821.35058540087994</c:v>
                </c:pt>
                <c:pt idx="772">
                  <c:v>-815.92539291816865</c:v>
                </c:pt>
                <c:pt idx="773">
                  <c:v>-813.3382257656267</c:v>
                </c:pt>
                <c:pt idx="774">
                  <c:v>-812.31997905848402</c:v>
                </c:pt>
                <c:pt idx="775">
                  <c:v>-811.94774912047797</c:v>
                </c:pt>
                <c:pt idx="776">
                  <c:v>-810.92346718608314</c:v>
                </c:pt>
                <c:pt idx="777">
                  <c:v>-809.15392047623754</c:v>
                </c:pt>
                <c:pt idx="778">
                  <c:v>-808.77954476699597</c:v>
                </c:pt>
                <c:pt idx="779">
                  <c:v>-805.13536781173025</c:v>
                </c:pt>
                <c:pt idx="780">
                  <c:v>-797.33817661583817</c:v>
                </c:pt>
                <c:pt idx="781">
                  <c:v>-785.54506106753979</c:v>
                </c:pt>
                <c:pt idx="782">
                  <c:v>-784.77542575233747</c:v>
                </c:pt>
                <c:pt idx="783">
                  <c:v>-781.92642082917155</c:v>
                </c:pt>
                <c:pt idx="784">
                  <c:v>-780.23761150136488</c:v>
                </c:pt>
                <c:pt idx="785">
                  <c:v>-778.798620290705</c:v>
                </c:pt>
                <c:pt idx="786">
                  <c:v>-778.4544554215463</c:v>
                </c:pt>
                <c:pt idx="787">
                  <c:v>-776.87481539827786</c:v>
                </c:pt>
                <c:pt idx="788">
                  <c:v>-774.98165746867016</c:v>
                </c:pt>
                <c:pt idx="789">
                  <c:v>-772.01672631024849</c:v>
                </c:pt>
                <c:pt idx="790">
                  <c:v>-771.40246214968283</c:v>
                </c:pt>
                <c:pt idx="791">
                  <c:v>-771.15660271294109</c:v>
                </c:pt>
                <c:pt idx="792">
                  <c:v>-768.58282456559755</c:v>
                </c:pt>
                <c:pt idx="793">
                  <c:v>-768.4590494394688</c:v>
                </c:pt>
                <c:pt idx="794">
                  <c:v>-767.57427399782682</c:v>
                </c:pt>
                <c:pt idx="795">
                  <c:v>-766.91759733685831</c:v>
                </c:pt>
                <c:pt idx="796">
                  <c:v>-765.04968456512506</c:v>
                </c:pt>
                <c:pt idx="797">
                  <c:v>-764.16968315828126</c:v>
                </c:pt>
                <c:pt idx="798">
                  <c:v>-763.05989036540996</c:v>
                </c:pt>
                <c:pt idx="799">
                  <c:v>-761.65373118725984</c:v>
                </c:pt>
                <c:pt idx="800">
                  <c:v>-758.61239662490698</c:v>
                </c:pt>
                <c:pt idx="801">
                  <c:v>-756.49413686854314</c:v>
                </c:pt>
                <c:pt idx="802">
                  <c:v>-754.02342257227065</c:v>
                </c:pt>
                <c:pt idx="803">
                  <c:v>-753.35689955021007</c:v>
                </c:pt>
                <c:pt idx="804">
                  <c:v>-747.24475118747068</c:v>
                </c:pt>
                <c:pt idx="805">
                  <c:v>-747.16373031942567</c:v>
                </c:pt>
                <c:pt idx="806">
                  <c:v>-745.30574953927135</c:v>
                </c:pt>
                <c:pt idx="807">
                  <c:v>-744.60840027991799</c:v>
                </c:pt>
                <c:pt idx="808">
                  <c:v>-741.40243107136121</c:v>
                </c:pt>
                <c:pt idx="809">
                  <c:v>-741.21914143041795</c:v>
                </c:pt>
                <c:pt idx="810">
                  <c:v>-740.975646918032</c:v>
                </c:pt>
                <c:pt idx="811">
                  <c:v>-737.93980693088815</c:v>
                </c:pt>
                <c:pt idx="812">
                  <c:v>-736.76490800437386</c:v>
                </c:pt>
                <c:pt idx="813">
                  <c:v>-736.61195485727876</c:v>
                </c:pt>
                <c:pt idx="814">
                  <c:v>-736.43307607389579</c:v>
                </c:pt>
                <c:pt idx="815">
                  <c:v>-736.11055945990302</c:v>
                </c:pt>
                <c:pt idx="816">
                  <c:v>-733.96218718260934</c:v>
                </c:pt>
                <c:pt idx="817">
                  <c:v>-733.80719139506255</c:v>
                </c:pt>
                <c:pt idx="818">
                  <c:v>-733.30662567102627</c:v>
                </c:pt>
                <c:pt idx="819">
                  <c:v>-733.02872296151327</c:v>
                </c:pt>
                <c:pt idx="820">
                  <c:v>-731.87336782844432</c:v>
                </c:pt>
                <c:pt idx="821">
                  <c:v>-731.22673305505668</c:v>
                </c:pt>
                <c:pt idx="822">
                  <c:v>-730.38183436035615</c:v>
                </c:pt>
                <c:pt idx="823">
                  <c:v>-729.51789517800353</c:v>
                </c:pt>
                <c:pt idx="824">
                  <c:v>-728.52994150615996</c:v>
                </c:pt>
                <c:pt idx="825">
                  <c:v>-726.21397194195742</c:v>
                </c:pt>
                <c:pt idx="826">
                  <c:v>-722.94176401516961</c:v>
                </c:pt>
                <c:pt idx="827">
                  <c:v>-721.13348604301791</c:v>
                </c:pt>
                <c:pt idx="828">
                  <c:v>-720.54900833254578</c:v>
                </c:pt>
                <c:pt idx="829">
                  <c:v>-717.88193582020904</c:v>
                </c:pt>
                <c:pt idx="830">
                  <c:v>-712.65748560393695</c:v>
                </c:pt>
                <c:pt idx="831">
                  <c:v>-710.31027747553162</c:v>
                </c:pt>
                <c:pt idx="832">
                  <c:v>-708.98996742540839</c:v>
                </c:pt>
                <c:pt idx="833">
                  <c:v>-706.1001786184388</c:v>
                </c:pt>
                <c:pt idx="834">
                  <c:v>-703.92836458059901</c:v>
                </c:pt>
                <c:pt idx="835">
                  <c:v>-703.08848363534707</c:v>
                </c:pt>
                <c:pt idx="836">
                  <c:v>-701.85479193131323</c:v>
                </c:pt>
                <c:pt idx="837">
                  <c:v>-700.06918814385062</c:v>
                </c:pt>
                <c:pt idx="838">
                  <c:v>-696.26807618189196</c:v>
                </c:pt>
                <c:pt idx="839">
                  <c:v>-695.20332262287047</c:v>
                </c:pt>
                <c:pt idx="840">
                  <c:v>-693.85680244520699</c:v>
                </c:pt>
                <c:pt idx="841">
                  <c:v>-691.05972384292181</c:v>
                </c:pt>
                <c:pt idx="842">
                  <c:v>-688.17840819281264</c:v>
                </c:pt>
                <c:pt idx="843">
                  <c:v>-686.98571394757528</c:v>
                </c:pt>
                <c:pt idx="844">
                  <c:v>-685.15566017050514</c:v>
                </c:pt>
                <c:pt idx="845">
                  <c:v>-683.48788406430322</c:v>
                </c:pt>
                <c:pt idx="846">
                  <c:v>-682.97308274771058</c:v>
                </c:pt>
                <c:pt idx="847">
                  <c:v>-681.1519914475648</c:v>
                </c:pt>
                <c:pt idx="848">
                  <c:v>-679.96267533425271</c:v>
                </c:pt>
                <c:pt idx="849">
                  <c:v>-678.70927801628568</c:v>
                </c:pt>
                <c:pt idx="850">
                  <c:v>-676.2654957377672</c:v>
                </c:pt>
                <c:pt idx="851">
                  <c:v>-673.6216457390874</c:v>
                </c:pt>
                <c:pt idx="852">
                  <c:v>-669.29639886435325</c:v>
                </c:pt>
                <c:pt idx="853">
                  <c:v>-668.50567173318996</c:v>
                </c:pt>
                <c:pt idx="854">
                  <c:v>-667.67476339069617</c:v>
                </c:pt>
                <c:pt idx="855">
                  <c:v>-666.8126195512632</c:v>
                </c:pt>
                <c:pt idx="856">
                  <c:v>-664.81391897908179</c:v>
                </c:pt>
                <c:pt idx="857">
                  <c:v>-663.93920277230791</c:v>
                </c:pt>
                <c:pt idx="858">
                  <c:v>-663.82560072274646</c:v>
                </c:pt>
                <c:pt idx="859">
                  <c:v>-662.36230979567699</c:v>
                </c:pt>
                <c:pt idx="860">
                  <c:v>-657.58949289219163</c:v>
                </c:pt>
                <c:pt idx="861">
                  <c:v>-656.67909797144966</c:v>
                </c:pt>
                <c:pt idx="862">
                  <c:v>-655.21726671995566</c:v>
                </c:pt>
                <c:pt idx="863">
                  <c:v>-653.80938457346201</c:v>
                </c:pt>
                <c:pt idx="864">
                  <c:v>-653.68700630408784</c:v>
                </c:pt>
                <c:pt idx="865">
                  <c:v>-650.88062555022043</c:v>
                </c:pt>
                <c:pt idx="866">
                  <c:v>-650.70132216382262</c:v>
                </c:pt>
                <c:pt idx="867">
                  <c:v>-650.26314605067455</c:v>
                </c:pt>
                <c:pt idx="868">
                  <c:v>-647.22240142118608</c:v>
                </c:pt>
                <c:pt idx="869">
                  <c:v>-645.8060794707817</c:v>
                </c:pt>
                <c:pt idx="870">
                  <c:v>-644.48606076948636</c:v>
                </c:pt>
                <c:pt idx="871">
                  <c:v>-642.41332413495911</c:v>
                </c:pt>
                <c:pt idx="872">
                  <c:v>-641.57684262045223</c:v>
                </c:pt>
                <c:pt idx="873">
                  <c:v>-640.4421535171241</c:v>
                </c:pt>
                <c:pt idx="874">
                  <c:v>-635.66570114851856</c:v>
                </c:pt>
                <c:pt idx="875">
                  <c:v>-633.00306792443007</c:v>
                </c:pt>
                <c:pt idx="876">
                  <c:v>-631.63745736316923</c:v>
                </c:pt>
                <c:pt idx="877">
                  <c:v>-629.88600706343277</c:v>
                </c:pt>
                <c:pt idx="878">
                  <c:v>-627.54179989381373</c:v>
                </c:pt>
                <c:pt idx="879">
                  <c:v>-627.04168390689301</c:v>
                </c:pt>
                <c:pt idx="880">
                  <c:v>-624.32611476555394</c:v>
                </c:pt>
                <c:pt idx="881">
                  <c:v>-623.84556333471846</c:v>
                </c:pt>
                <c:pt idx="882">
                  <c:v>-618.23066955300965</c:v>
                </c:pt>
                <c:pt idx="883">
                  <c:v>-615.69324120800229</c:v>
                </c:pt>
                <c:pt idx="884">
                  <c:v>-614.70705994994933</c:v>
                </c:pt>
                <c:pt idx="885">
                  <c:v>-608.39873050709139</c:v>
                </c:pt>
                <c:pt idx="886">
                  <c:v>-597.81116906331954</c:v>
                </c:pt>
                <c:pt idx="887">
                  <c:v>-596.83692589615748</c:v>
                </c:pt>
                <c:pt idx="888">
                  <c:v>-596.11424621202605</c:v>
                </c:pt>
                <c:pt idx="889">
                  <c:v>-594.30797069719847</c:v>
                </c:pt>
                <c:pt idx="890">
                  <c:v>-592.64806571260124</c:v>
                </c:pt>
                <c:pt idx="891">
                  <c:v>-592.60250106738022</c:v>
                </c:pt>
                <c:pt idx="892">
                  <c:v>-591.13119214683684</c:v>
                </c:pt>
                <c:pt idx="893">
                  <c:v>-589.83420701816067</c:v>
                </c:pt>
                <c:pt idx="894">
                  <c:v>-587.03018380120557</c:v>
                </c:pt>
                <c:pt idx="895">
                  <c:v>-586.7099742770115</c:v>
                </c:pt>
                <c:pt idx="896">
                  <c:v>-586.22504942292653</c:v>
                </c:pt>
                <c:pt idx="897">
                  <c:v>-585.27407709696854</c:v>
                </c:pt>
                <c:pt idx="898">
                  <c:v>-579.95877809250669</c:v>
                </c:pt>
                <c:pt idx="899">
                  <c:v>-579.29570179944494</c:v>
                </c:pt>
                <c:pt idx="900">
                  <c:v>-578.93669158505145</c:v>
                </c:pt>
                <c:pt idx="901">
                  <c:v>-577.12213727262861</c:v>
                </c:pt>
                <c:pt idx="902">
                  <c:v>-568.85334651493758</c:v>
                </c:pt>
                <c:pt idx="903">
                  <c:v>-566.76211577698268</c:v>
                </c:pt>
                <c:pt idx="904">
                  <c:v>-566.3911544108887</c:v>
                </c:pt>
                <c:pt idx="905">
                  <c:v>-566.21624427862116</c:v>
                </c:pt>
                <c:pt idx="906">
                  <c:v>-565.21012244032318</c:v>
                </c:pt>
                <c:pt idx="907">
                  <c:v>-564.9386315422089</c:v>
                </c:pt>
                <c:pt idx="908">
                  <c:v>-564.71961637150525</c:v>
                </c:pt>
                <c:pt idx="909">
                  <c:v>-563.64781437214697</c:v>
                </c:pt>
                <c:pt idx="910">
                  <c:v>-562.89016643419018</c:v>
                </c:pt>
                <c:pt idx="911">
                  <c:v>-562.66324335781974</c:v>
                </c:pt>
                <c:pt idx="912">
                  <c:v>-562.06391535391958</c:v>
                </c:pt>
                <c:pt idx="913">
                  <c:v>-561.54640978964744</c:v>
                </c:pt>
                <c:pt idx="914">
                  <c:v>-560.05681343120523</c:v>
                </c:pt>
                <c:pt idx="915">
                  <c:v>-559.77951109896458</c:v>
                </c:pt>
                <c:pt idx="916">
                  <c:v>-558.78499293345521</c:v>
                </c:pt>
                <c:pt idx="917">
                  <c:v>-558.47379783520955</c:v>
                </c:pt>
                <c:pt idx="918">
                  <c:v>-556.40501707698058</c:v>
                </c:pt>
                <c:pt idx="919">
                  <c:v>-551.23005173062484</c:v>
                </c:pt>
                <c:pt idx="920">
                  <c:v>-547.86486079831593</c:v>
                </c:pt>
                <c:pt idx="921">
                  <c:v>-546.99345143080791</c:v>
                </c:pt>
                <c:pt idx="922">
                  <c:v>-545.85789202678279</c:v>
                </c:pt>
                <c:pt idx="923">
                  <c:v>-541.48966552304046</c:v>
                </c:pt>
                <c:pt idx="924">
                  <c:v>-541.02218253839601</c:v>
                </c:pt>
                <c:pt idx="925">
                  <c:v>-540.23063808221923</c:v>
                </c:pt>
                <c:pt idx="926">
                  <c:v>-534.68933166878924</c:v>
                </c:pt>
                <c:pt idx="927">
                  <c:v>-534.64252918948114</c:v>
                </c:pt>
                <c:pt idx="928">
                  <c:v>-529.72985000916378</c:v>
                </c:pt>
                <c:pt idx="929">
                  <c:v>-527.83280207671851</c:v>
                </c:pt>
                <c:pt idx="930">
                  <c:v>-525.40253520773695</c:v>
                </c:pt>
                <c:pt idx="931">
                  <c:v>-524.45910571190689</c:v>
                </c:pt>
                <c:pt idx="932">
                  <c:v>-523.92261389067426</c:v>
                </c:pt>
                <c:pt idx="933">
                  <c:v>-522.96440926119612</c:v>
                </c:pt>
                <c:pt idx="934">
                  <c:v>-522.16394408611814</c:v>
                </c:pt>
                <c:pt idx="935">
                  <c:v>-521.98603991415803</c:v>
                </c:pt>
                <c:pt idx="936">
                  <c:v>-521.9554444198875</c:v>
                </c:pt>
                <c:pt idx="937">
                  <c:v>-521.62349668187017</c:v>
                </c:pt>
                <c:pt idx="938">
                  <c:v>-521.09438477243748</c:v>
                </c:pt>
                <c:pt idx="939">
                  <c:v>-519.6575564131017</c:v>
                </c:pt>
                <c:pt idx="940">
                  <c:v>-509.96830703911837</c:v>
                </c:pt>
                <c:pt idx="941">
                  <c:v>-507.76836900997296</c:v>
                </c:pt>
                <c:pt idx="942">
                  <c:v>-504.32188234423302</c:v>
                </c:pt>
                <c:pt idx="943">
                  <c:v>-504.14636875690485</c:v>
                </c:pt>
                <c:pt idx="944">
                  <c:v>-502.71121934352414</c:v>
                </c:pt>
                <c:pt idx="945">
                  <c:v>-502.48850864553606</c:v>
                </c:pt>
                <c:pt idx="946">
                  <c:v>-502.25018581896802</c:v>
                </c:pt>
                <c:pt idx="947">
                  <c:v>-498.39874968234653</c:v>
                </c:pt>
                <c:pt idx="948">
                  <c:v>-496.83182914333884</c:v>
                </c:pt>
                <c:pt idx="949">
                  <c:v>-494.65235666964145</c:v>
                </c:pt>
                <c:pt idx="950">
                  <c:v>-491.12321447230715</c:v>
                </c:pt>
                <c:pt idx="951">
                  <c:v>-488.09772738734318</c:v>
                </c:pt>
                <c:pt idx="952">
                  <c:v>-486.90121825597089</c:v>
                </c:pt>
                <c:pt idx="953">
                  <c:v>-486.6534480369919</c:v>
                </c:pt>
                <c:pt idx="954">
                  <c:v>-486.65118905773124</c:v>
                </c:pt>
                <c:pt idx="955">
                  <c:v>-486.08670474614701</c:v>
                </c:pt>
                <c:pt idx="956">
                  <c:v>-485.49684752970279</c:v>
                </c:pt>
                <c:pt idx="957">
                  <c:v>-481.66474011062382</c:v>
                </c:pt>
                <c:pt idx="958">
                  <c:v>-480.58292221397278</c:v>
                </c:pt>
                <c:pt idx="959">
                  <c:v>-479.88150591099475</c:v>
                </c:pt>
                <c:pt idx="960">
                  <c:v>-479.30041972149775</c:v>
                </c:pt>
                <c:pt idx="961">
                  <c:v>-477.04494506772244</c:v>
                </c:pt>
                <c:pt idx="962">
                  <c:v>-475.85987002071852</c:v>
                </c:pt>
                <c:pt idx="963">
                  <c:v>-473.60918442639013</c:v>
                </c:pt>
                <c:pt idx="964">
                  <c:v>-470.51271437644027</c:v>
                </c:pt>
                <c:pt idx="965">
                  <c:v>-469.05959004941178</c:v>
                </c:pt>
                <c:pt idx="966">
                  <c:v>-465.97863573908398</c:v>
                </c:pt>
                <c:pt idx="967">
                  <c:v>-465.1808672533989</c:v>
                </c:pt>
                <c:pt idx="968">
                  <c:v>-464.57839489066828</c:v>
                </c:pt>
                <c:pt idx="969">
                  <c:v>-462.04305503890646</c:v>
                </c:pt>
                <c:pt idx="970">
                  <c:v>-458.77256618414685</c:v>
                </c:pt>
                <c:pt idx="971">
                  <c:v>-454.49237606216775</c:v>
                </c:pt>
                <c:pt idx="972">
                  <c:v>-451.65773832678315</c:v>
                </c:pt>
                <c:pt idx="973">
                  <c:v>-449.42423576454166</c:v>
                </c:pt>
                <c:pt idx="974">
                  <c:v>-446.09814195616491</c:v>
                </c:pt>
                <c:pt idx="975">
                  <c:v>-445.23508421513543</c:v>
                </c:pt>
                <c:pt idx="976">
                  <c:v>-444.56608990355744</c:v>
                </c:pt>
                <c:pt idx="977">
                  <c:v>-444.15775142862549</c:v>
                </c:pt>
                <c:pt idx="978">
                  <c:v>-442.06590417918778</c:v>
                </c:pt>
                <c:pt idx="979">
                  <c:v>-441.41503670878228</c:v>
                </c:pt>
                <c:pt idx="980">
                  <c:v>-441.38412536203032</c:v>
                </c:pt>
                <c:pt idx="981">
                  <c:v>-441.13325057994371</c:v>
                </c:pt>
                <c:pt idx="982">
                  <c:v>-440.38283866927304</c:v>
                </c:pt>
                <c:pt idx="983">
                  <c:v>-440.37346565283224</c:v>
                </c:pt>
                <c:pt idx="984">
                  <c:v>-436.2613831461349</c:v>
                </c:pt>
                <c:pt idx="985">
                  <c:v>-436.03912011945795</c:v>
                </c:pt>
                <c:pt idx="986">
                  <c:v>-435.94320144368976</c:v>
                </c:pt>
                <c:pt idx="987">
                  <c:v>-433.92647331008629</c:v>
                </c:pt>
                <c:pt idx="988">
                  <c:v>-432.89563625741357</c:v>
                </c:pt>
                <c:pt idx="989">
                  <c:v>-432.47618109142059</c:v>
                </c:pt>
                <c:pt idx="990">
                  <c:v>-431.80588174046352</c:v>
                </c:pt>
                <c:pt idx="991">
                  <c:v>-431.08208862111496</c:v>
                </c:pt>
                <c:pt idx="992">
                  <c:v>-429.69743066582305</c:v>
                </c:pt>
                <c:pt idx="993">
                  <c:v>-429.31045547298709</c:v>
                </c:pt>
                <c:pt idx="994">
                  <c:v>-428.41242031522779</c:v>
                </c:pt>
                <c:pt idx="995">
                  <c:v>-426.7251072624822</c:v>
                </c:pt>
                <c:pt idx="996">
                  <c:v>-425.72837085425272</c:v>
                </c:pt>
                <c:pt idx="997">
                  <c:v>-425.7100368696847</c:v>
                </c:pt>
                <c:pt idx="998">
                  <c:v>-425.08344543030034</c:v>
                </c:pt>
                <c:pt idx="999">
                  <c:v>-425.07910178044403</c:v>
                </c:pt>
                <c:pt idx="1000">
                  <c:v>-423.48026423991178</c:v>
                </c:pt>
                <c:pt idx="1001">
                  <c:v>-422.79085616526208</c:v>
                </c:pt>
                <c:pt idx="1002">
                  <c:v>-422.63687607659085</c:v>
                </c:pt>
                <c:pt idx="1003">
                  <c:v>-422.55399766399205</c:v>
                </c:pt>
                <c:pt idx="1004">
                  <c:v>-413.02617723099684</c:v>
                </c:pt>
                <c:pt idx="1005">
                  <c:v>-411.92580458900193</c:v>
                </c:pt>
                <c:pt idx="1006">
                  <c:v>-404.36941423110329</c:v>
                </c:pt>
                <c:pt idx="1007">
                  <c:v>-401.12238466950294</c:v>
                </c:pt>
                <c:pt idx="1008">
                  <c:v>-395.90586920740679</c:v>
                </c:pt>
                <c:pt idx="1009">
                  <c:v>-394.22109790737886</c:v>
                </c:pt>
                <c:pt idx="1010">
                  <c:v>-393.28372507834138</c:v>
                </c:pt>
                <c:pt idx="1011">
                  <c:v>-391.55870009047794</c:v>
                </c:pt>
                <c:pt idx="1012">
                  <c:v>-389.97353912014296</c:v>
                </c:pt>
                <c:pt idx="1013">
                  <c:v>-389.42145047408485</c:v>
                </c:pt>
                <c:pt idx="1014">
                  <c:v>-387.37325730429438</c:v>
                </c:pt>
                <c:pt idx="1015">
                  <c:v>-383.99142546284565</c:v>
                </c:pt>
                <c:pt idx="1016">
                  <c:v>-383.38104458954331</c:v>
                </c:pt>
                <c:pt idx="1017">
                  <c:v>-383.30848691981373</c:v>
                </c:pt>
                <c:pt idx="1018">
                  <c:v>-382.61081735437256</c:v>
                </c:pt>
                <c:pt idx="1019">
                  <c:v>-382.39713334386397</c:v>
                </c:pt>
                <c:pt idx="1020">
                  <c:v>-382.08009348121777</c:v>
                </c:pt>
                <c:pt idx="1021">
                  <c:v>-379.50567996162863</c:v>
                </c:pt>
                <c:pt idx="1022">
                  <c:v>-376.49595571673126</c:v>
                </c:pt>
                <c:pt idx="1023">
                  <c:v>-373.68273186696752</c:v>
                </c:pt>
                <c:pt idx="1024">
                  <c:v>-373.13918494676909</c:v>
                </c:pt>
                <c:pt idx="1025">
                  <c:v>-369.39954994495929</c:v>
                </c:pt>
                <c:pt idx="1026">
                  <c:v>-368.95211294963519</c:v>
                </c:pt>
                <c:pt idx="1027">
                  <c:v>-366.7148442116486</c:v>
                </c:pt>
                <c:pt idx="1028">
                  <c:v>-366.42669665002904</c:v>
                </c:pt>
                <c:pt idx="1029">
                  <c:v>-364.7590706103947</c:v>
                </c:pt>
                <c:pt idx="1030">
                  <c:v>-362.63646142150901</c:v>
                </c:pt>
                <c:pt idx="1031">
                  <c:v>-358.68921304118339</c:v>
                </c:pt>
                <c:pt idx="1032">
                  <c:v>-357.47868331575955</c:v>
                </c:pt>
                <c:pt idx="1033">
                  <c:v>-356.17883042927133</c:v>
                </c:pt>
                <c:pt idx="1034">
                  <c:v>-354.98365458653643</c:v>
                </c:pt>
                <c:pt idx="1035">
                  <c:v>-354.45463189706061</c:v>
                </c:pt>
                <c:pt idx="1036">
                  <c:v>-347.16629426159852</c:v>
                </c:pt>
                <c:pt idx="1037">
                  <c:v>-345.43182344470915</c:v>
                </c:pt>
                <c:pt idx="1038">
                  <c:v>-345.2336910218437</c:v>
                </c:pt>
                <c:pt idx="1039">
                  <c:v>-343.82287842764708</c:v>
                </c:pt>
                <c:pt idx="1040">
                  <c:v>-343.73754320355511</c:v>
                </c:pt>
                <c:pt idx="1041">
                  <c:v>-341.01408913673004</c:v>
                </c:pt>
                <c:pt idx="1042">
                  <c:v>-339.35129494881403</c:v>
                </c:pt>
                <c:pt idx="1043">
                  <c:v>-336.72603683490524</c:v>
                </c:pt>
                <c:pt idx="1044">
                  <c:v>-334.10735286635463</c:v>
                </c:pt>
                <c:pt idx="1045">
                  <c:v>-330.33275219650386</c:v>
                </c:pt>
                <c:pt idx="1046">
                  <c:v>-329.80119004629887</c:v>
                </c:pt>
                <c:pt idx="1047">
                  <c:v>-328.65943131466338</c:v>
                </c:pt>
                <c:pt idx="1048">
                  <c:v>-328.16533948566575</c:v>
                </c:pt>
                <c:pt idx="1049">
                  <c:v>-324.69321363292693</c:v>
                </c:pt>
                <c:pt idx="1050">
                  <c:v>-321.77533438122555</c:v>
                </c:pt>
                <c:pt idx="1051">
                  <c:v>-320.28882836105186</c:v>
                </c:pt>
                <c:pt idx="1052">
                  <c:v>-319.78406067101241</c:v>
                </c:pt>
                <c:pt idx="1053">
                  <c:v>-318.94665615850681</c:v>
                </c:pt>
                <c:pt idx="1054">
                  <c:v>-317.48784154506575</c:v>
                </c:pt>
                <c:pt idx="1055">
                  <c:v>-316.50623212290884</c:v>
                </c:pt>
                <c:pt idx="1056">
                  <c:v>-316.27630810076516</c:v>
                </c:pt>
                <c:pt idx="1057">
                  <c:v>-309.54741521839605</c:v>
                </c:pt>
                <c:pt idx="1058">
                  <c:v>-309.2947038610364</c:v>
                </c:pt>
                <c:pt idx="1059">
                  <c:v>-305.93969615482274</c:v>
                </c:pt>
                <c:pt idx="1060">
                  <c:v>-304.03057115873162</c:v>
                </c:pt>
                <c:pt idx="1061">
                  <c:v>-303.99355291062238</c:v>
                </c:pt>
                <c:pt idx="1062">
                  <c:v>-299.67519829044613</c:v>
                </c:pt>
                <c:pt idx="1063">
                  <c:v>-299.42020265719475</c:v>
                </c:pt>
                <c:pt idx="1064">
                  <c:v>-298.92946644459153</c:v>
                </c:pt>
                <c:pt idx="1065">
                  <c:v>-298.62348914249378</c:v>
                </c:pt>
                <c:pt idx="1066">
                  <c:v>-298.22988271546274</c:v>
                </c:pt>
                <c:pt idx="1067">
                  <c:v>-297.41898560211848</c:v>
                </c:pt>
                <c:pt idx="1068">
                  <c:v>-296.58530952665024</c:v>
                </c:pt>
                <c:pt idx="1069">
                  <c:v>-295.2474793061665</c:v>
                </c:pt>
                <c:pt idx="1070">
                  <c:v>-294.15746972180932</c:v>
                </c:pt>
                <c:pt idx="1071">
                  <c:v>-293.17276491878874</c:v>
                </c:pt>
                <c:pt idx="1072">
                  <c:v>-292.89645739052503</c:v>
                </c:pt>
                <c:pt idx="1073">
                  <c:v>-290.07447310669522</c:v>
                </c:pt>
                <c:pt idx="1074">
                  <c:v>-287.80268977476226</c:v>
                </c:pt>
                <c:pt idx="1075">
                  <c:v>-286.42541070377774</c:v>
                </c:pt>
                <c:pt idx="1076">
                  <c:v>-285.47016940725007</c:v>
                </c:pt>
                <c:pt idx="1077">
                  <c:v>-284.45237662822183</c:v>
                </c:pt>
                <c:pt idx="1078">
                  <c:v>-279.90102435729932</c:v>
                </c:pt>
                <c:pt idx="1079">
                  <c:v>-278.92692875405555</c:v>
                </c:pt>
                <c:pt idx="1080">
                  <c:v>-278.76645890333748</c:v>
                </c:pt>
                <c:pt idx="1081">
                  <c:v>-278.67317579476003</c:v>
                </c:pt>
                <c:pt idx="1082">
                  <c:v>-277.8490794903737</c:v>
                </c:pt>
                <c:pt idx="1083">
                  <c:v>-275.66583773712046</c:v>
                </c:pt>
                <c:pt idx="1084">
                  <c:v>-275.14820719742056</c:v>
                </c:pt>
                <c:pt idx="1085">
                  <c:v>-274.59735127799649</c:v>
                </c:pt>
                <c:pt idx="1086">
                  <c:v>-272.31481765399076</c:v>
                </c:pt>
                <c:pt idx="1087">
                  <c:v>-269.90402239280593</c:v>
                </c:pt>
                <c:pt idx="1088">
                  <c:v>-268.86987635652258</c:v>
                </c:pt>
                <c:pt idx="1089">
                  <c:v>-267.0411667209919</c:v>
                </c:pt>
                <c:pt idx="1090">
                  <c:v>-266.35578994913521</c:v>
                </c:pt>
                <c:pt idx="1091">
                  <c:v>-263.21666598425509</c:v>
                </c:pt>
                <c:pt idx="1092">
                  <c:v>-262.31057397032782</c:v>
                </c:pt>
                <c:pt idx="1093">
                  <c:v>-257.65320043216343</c:v>
                </c:pt>
                <c:pt idx="1094">
                  <c:v>-257.11046073002944</c:v>
                </c:pt>
                <c:pt idx="1095">
                  <c:v>-255.49449185555932</c:v>
                </c:pt>
                <c:pt idx="1096">
                  <c:v>-253.94515472225248</c:v>
                </c:pt>
                <c:pt idx="1097">
                  <c:v>-248.9769318528015</c:v>
                </c:pt>
                <c:pt idx="1098">
                  <c:v>-248.84196085060103</c:v>
                </c:pt>
                <c:pt idx="1099">
                  <c:v>-248.13767587994153</c:v>
                </c:pt>
                <c:pt idx="1100">
                  <c:v>-245.52341562894799</c:v>
                </c:pt>
                <c:pt idx="1101">
                  <c:v>-245.07182739926066</c:v>
                </c:pt>
                <c:pt idx="1102">
                  <c:v>-244.38193446955484</c:v>
                </c:pt>
                <c:pt idx="1103">
                  <c:v>-239.32573241503633</c:v>
                </c:pt>
                <c:pt idx="1104">
                  <c:v>-238.5413946289591</c:v>
                </c:pt>
                <c:pt idx="1105">
                  <c:v>-235.41691907034328</c:v>
                </c:pt>
                <c:pt idx="1106">
                  <c:v>-234.09783195081036</c:v>
                </c:pt>
                <c:pt idx="1107">
                  <c:v>-233.71406349790414</c:v>
                </c:pt>
                <c:pt idx="1108">
                  <c:v>-232.31436287411634</c:v>
                </c:pt>
                <c:pt idx="1109">
                  <c:v>-228.90956151093633</c:v>
                </c:pt>
                <c:pt idx="1110">
                  <c:v>-227.36144181593409</c:v>
                </c:pt>
                <c:pt idx="1111">
                  <c:v>-225.84488647948092</c:v>
                </c:pt>
                <c:pt idx="1112">
                  <c:v>-225.67144254020604</c:v>
                </c:pt>
                <c:pt idx="1113">
                  <c:v>-222.93134933809415</c:v>
                </c:pt>
                <c:pt idx="1114">
                  <c:v>-221.77461840858814</c:v>
                </c:pt>
                <c:pt idx="1115">
                  <c:v>-221.49237442075901</c:v>
                </c:pt>
                <c:pt idx="1116">
                  <c:v>-220.5963743475113</c:v>
                </c:pt>
                <c:pt idx="1117">
                  <c:v>-219.85908284988909</c:v>
                </c:pt>
                <c:pt idx="1118">
                  <c:v>-216.15174428506725</c:v>
                </c:pt>
                <c:pt idx="1119">
                  <c:v>-212.5838683380025</c:v>
                </c:pt>
                <c:pt idx="1120">
                  <c:v>-210.60614023850212</c:v>
                </c:pt>
                <c:pt idx="1121">
                  <c:v>-210.02747970775454</c:v>
                </c:pt>
                <c:pt idx="1122">
                  <c:v>-209.96603686025264</c:v>
                </c:pt>
                <c:pt idx="1123">
                  <c:v>-208.49845728816945</c:v>
                </c:pt>
                <c:pt idx="1124">
                  <c:v>-208.40202519158993</c:v>
                </c:pt>
                <c:pt idx="1125">
                  <c:v>-206.88208035592834</c:v>
                </c:pt>
                <c:pt idx="1126">
                  <c:v>-205.900061725657</c:v>
                </c:pt>
                <c:pt idx="1127">
                  <c:v>-204.98119469634912</c:v>
                </c:pt>
                <c:pt idx="1128">
                  <c:v>-203.09016244512532</c:v>
                </c:pt>
                <c:pt idx="1129">
                  <c:v>-201.25953966115776</c:v>
                </c:pt>
                <c:pt idx="1130">
                  <c:v>-199.34028565166227</c:v>
                </c:pt>
                <c:pt idx="1131">
                  <c:v>-198.39965896051945</c:v>
                </c:pt>
                <c:pt idx="1132">
                  <c:v>-197.07220141874132</c:v>
                </c:pt>
                <c:pt idx="1133">
                  <c:v>-195.52647799678016</c:v>
                </c:pt>
                <c:pt idx="1134">
                  <c:v>-194.76593497097201</c:v>
                </c:pt>
                <c:pt idx="1135">
                  <c:v>-194.25708074489376</c:v>
                </c:pt>
                <c:pt idx="1136">
                  <c:v>-194.05089610129653</c:v>
                </c:pt>
                <c:pt idx="1137">
                  <c:v>-190.22832417641985</c:v>
                </c:pt>
                <c:pt idx="1138">
                  <c:v>-189.97701605534894</c:v>
                </c:pt>
                <c:pt idx="1139">
                  <c:v>-189.06232602796445</c:v>
                </c:pt>
                <c:pt idx="1140">
                  <c:v>-188.80652292875675</c:v>
                </c:pt>
                <c:pt idx="1141">
                  <c:v>-188.52253046306214</c:v>
                </c:pt>
                <c:pt idx="1142">
                  <c:v>-186.97026803369226</c:v>
                </c:pt>
                <c:pt idx="1143">
                  <c:v>-186.70963641671187</c:v>
                </c:pt>
                <c:pt idx="1144">
                  <c:v>-182.20324417576558</c:v>
                </c:pt>
                <c:pt idx="1145">
                  <c:v>-179.99432085117951</c:v>
                </c:pt>
                <c:pt idx="1146">
                  <c:v>-176.41112396872632</c:v>
                </c:pt>
                <c:pt idx="1147">
                  <c:v>-172.30773248043261</c:v>
                </c:pt>
                <c:pt idx="1148">
                  <c:v>-169.7904389702453</c:v>
                </c:pt>
                <c:pt idx="1149">
                  <c:v>-169.04386434234766</c:v>
                </c:pt>
                <c:pt idx="1150">
                  <c:v>-168.77811625372851</c:v>
                </c:pt>
                <c:pt idx="1151">
                  <c:v>-168.38937496328435</c:v>
                </c:pt>
                <c:pt idx="1152">
                  <c:v>-165.18920266767236</c:v>
                </c:pt>
                <c:pt idx="1153">
                  <c:v>-162.78602612188115</c:v>
                </c:pt>
                <c:pt idx="1154">
                  <c:v>-162.16477606531407</c:v>
                </c:pt>
                <c:pt idx="1155">
                  <c:v>-161.27756593498998</c:v>
                </c:pt>
                <c:pt idx="1156">
                  <c:v>-156.85495747866662</c:v>
                </c:pt>
                <c:pt idx="1157">
                  <c:v>-156.73828425984902</c:v>
                </c:pt>
                <c:pt idx="1158">
                  <c:v>-152.9051997944407</c:v>
                </c:pt>
                <c:pt idx="1159">
                  <c:v>-152.69037102275979</c:v>
                </c:pt>
                <c:pt idx="1160">
                  <c:v>-151.78899182574605</c:v>
                </c:pt>
                <c:pt idx="1161">
                  <c:v>-151.69863839569734</c:v>
                </c:pt>
                <c:pt idx="1162">
                  <c:v>-149.88442148836111</c:v>
                </c:pt>
                <c:pt idx="1163">
                  <c:v>-148.30347606973373</c:v>
                </c:pt>
                <c:pt idx="1164">
                  <c:v>-148.22573944163014</c:v>
                </c:pt>
                <c:pt idx="1165">
                  <c:v>-147.1598660718264</c:v>
                </c:pt>
                <c:pt idx="1166">
                  <c:v>-142.14316730156133</c:v>
                </c:pt>
                <c:pt idx="1167">
                  <c:v>-140.85030274427845</c:v>
                </c:pt>
                <c:pt idx="1168">
                  <c:v>-140.44832640960158</c:v>
                </c:pt>
                <c:pt idx="1169">
                  <c:v>-139.40675681272114</c:v>
                </c:pt>
                <c:pt idx="1170">
                  <c:v>-137.63362852323553</c:v>
                </c:pt>
                <c:pt idx="1171">
                  <c:v>-137.42967558817327</c:v>
                </c:pt>
                <c:pt idx="1172">
                  <c:v>-134.30948652340157</c:v>
                </c:pt>
                <c:pt idx="1173">
                  <c:v>-132.79647820148966</c:v>
                </c:pt>
                <c:pt idx="1174">
                  <c:v>-126.97859365058321</c:v>
                </c:pt>
                <c:pt idx="1175">
                  <c:v>-126.32522077402973</c:v>
                </c:pt>
                <c:pt idx="1176">
                  <c:v>-125.85487909225412</c:v>
                </c:pt>
                <c:pt idx="1177">
                  <c:v>-123.65146425162675</c:v>
                </c:pt>
                <c:pt idx="1178">
                  <c:v>-123.15208433847147</c:v>
                </c:pt>
                <c:pt idx="1179">
                  <c:v>-123.12357295817856</c:v>
                </c:pt>
                <c:pt idx="1180">
                  <c:v>-122.3155712113803</c:v>
                </c:pt>
                <c:pt idx="1181">
                  <c:v>-121.26806466844209</c:v>
                </c:pt>
                <c:pt idx="1182">
                  <c:v>-118.61986083162992</c:v>
                </c:pt>
                <c:pt idx="1183">
                  <c:v>-117.98458260667394</c:v>
                </c:pt>
                <c:pt idx="1184">
                  <c:v>-117.22081703919321</c:v>
                </c:pt>
                <c:pt idx="1185">
                  <c:v>-117.18579204838898</c:v>
                </c:pt>
                <c:pt idx="1186">
                  <c:v>-116.55808830316892</c:v>
                </c:pt>
                <c:pt idx="1187">
                  <c:v>-115.04673777503922</c:v>
                </c:pt>
                <c:pt idx="1188">
                  <c:v>-114.8376035132751</c:v>
                </c:pt>
                <c:pt idx="1189">
                  <c:v>-114.43362861136484</c:v>
                </c:pt>
                <c:pt idx="1190">
                  <c:v>-114.27726162995168</c:v>
                </c:pt>
                <c:pt idx="1191">
                  <c:v>-113.07115473763406</c:v>
                </c:pt>
                <c:pt idx="1192">
                  <c:v>-112.16834513251888</c:v>
                </c:pt>
                <c:pt idx="1193">
                  <c:v>-110.98478541782242</c:v>
                </c:pt>
                <c:pt idx="1194">
                  <c:v>-108.16636837659826</c:v>
                </c:pt>
                <c:pt idx="1195">
                  <c:v>-107.18468304817725</c:v>
                </c:pt>
                <c:pt idx="1196">
                  <c:v>-106.59051342594466</c:v>
                </c:pt>
                <c:pt idx="1197">
                  <c:v>-102.4064254717232</c:v>
                </c:pt>
                <c:pt idx="1198">
                  <c:v>-101.59150383608358</c:v>
                </c:pt>
                <c:pt idx="1199">
                  <c:v>-99.948020987772907</c:v>
                </c:pt>
                <c:pt idx="1200">
                  <c:v>-98.397017302333552</c:v>
                </c:pt>
                <c:pt idx="1201">
                  <c:v>-97.064218506300676</c:v>
                </c:pt>
                <c:pt idx="1202">
                  <c:v>-95.064604990893713</c:v>
                </c:pt>
                <c:pt idx="1203">
                  <c:v>-93.436609028220118</c:v>
                </c:pt>
                <c:pt idx="1204">
                  <c:v>-91.978029184279876</c:v>
                </c:pt>
                <c:pt idx="1205">
                  <c:v>-90.969611749958858</c:v>
                </c:pt>
                <c:pt idx="1206">
                  <c:v>-89.668089170980238</c:v>
                </c:pt>
                <c:pt idx="1207">
                  <c:v>-89.66560572936578</c:v>
                </c:pt>
                <c:pt idx="1208">
                  <c:v>-86.831637557857903</c:v>
                </c:pt>
                <c:pt idx="1209">
                  <c:v>-86.023501872801717</c:v>
                </c:pt>
                <c:pt idx="1210">
                  <c:v>-85.895466729045438</c:v>
                </c:pt>
                <c:pt idx="1211">
                  <c:v>-83.137782033089024</c:v>
                </c:pt>
                <c:pt idx="1212">
                  <c:v>-82.607219602043187</c:v>
                </c:pt>
                <c:pt idx="1213">
                  <c:v>-81.784918607459986</c:v>
                </c:pt>
                <c:pt idx="1214">
                  <c:v>-80.62801879656763</c:v>
                </c:pt>
                <c:pt idx="1215">
                  <c:v>-80.60985231704035</c:v>
                </c:pt>
                <c:pt idx="1216">
                  <c:v>-77.394593078381149</c:v>
                </c:pt>
                <c:pt idx="1217">
                  <c:v>-76.491211339274741</c:v>
                </c:pt>
                <c:pt idx="1218">
                  <c:v>-76.328600099255709</c:v>
                </c:pt>
                <c:pt idx="1219">
                  <c:v>-73.981004421322723</c:v>
                </c:pt>
                <c:pt idx="1220">
                  <c:v>-73.355159113023547</c:v>
                </c:pt>
                <c:pt idx="1221">
                  <c:v>-72.755415380423074</c:v>
                </c:pt>
                <c:pt idx="1222">
                  <c:v>-61.254647797490179</c:v>
                </c:pt>
                <c:pt idx="1223">
                  <c:v>-59.322992332563445</c:v>
                </c:pt>
                <c:pt idx="1224">
                  <c:v>-58.845925091223762</c:v>
                </c:pt>
                <c:pt idx="1225">
                  <c:v>-58.241550716022175</c:v>
                </c:pt>
                <c:pt idx="1226">
                  <c:v>-58.051620188780362</c:v>
                </c:pt>
                <c:pt idx="1227">
                  <c:v>-57.176526696901419</c:v>
                </c:pt>
                <c:pt idx="1228">
                  <c:v>-52.324532053309667</c:v>
                </c:pt>
                <c:pt idx="1229">
                  <c:v>-51.098014235543815</c:v>
                </c:pt>
                <c:pt idx="1230">
                  <c:v>-50.870910553432623</c:v>
                </c:pt>
                <c:pt idx="1231">
                  <c:v>-49.446600433733693</c:v>
                </c:pt>
                <c:pt idx="1232">
                  <c:v>-48.854686535421934</c:v>
                </c:pt>
                <c:pt idx="1233">
                  <c:v>-47.381755985625205</c:v>
                </c:pt>
                <c:pt idx="1234">
                  <c:v>-46.657478136770806</c:v>
                </c:pt>
                <c:pt idx="1235">
                  <c:v>-42.809885851020226</c:v>
                </c:pt>
                <c:pt idx="1236">
                  <c:v>-41.297397077494679</c:v>
                </c:pt>
                <c:pt idx="1237">
                  <c:v>-38.972006402251282</c:v>
                </c:pt>
                <c:pt idx="1238">
                  <c:v>-36.912766537905554</c:v>
                </c:pt>
                <c:pt idx="1239">
                  <c:v>-32.872226168194175</c:v>
                </c:pt>
                <c:pt idx="1240">
                  <c:v>-30.807947526416683</c:v>
                </c:pt>
                <c:pt idx="1241">
                  <c:v>-30.682441970391665</c:v>
                </c:pt>
                <c:pt idx="1242">
                  <c:v>-25.00217590311513</c:v>
                </c:pt>
                <c:pt idx="1243">
                  <c:v>-21.122482988743286</c:v>
                </c:pt>
                <c:pt idx="1244">
                  <c:v>-19.598884459144756</c:v>
                </c:pt>
                <c:pt idx="1245">
                  <c:v>-18.277947985778155</c:v>
                </c:pt>
                <c:pt idx="1246">
                  <c:v>-18.065462714486785</c:v>
                </c:pt>
                <c:pt idx="1247">
                  <c:v>-17.935579959237657</c:v>
                </c:pt>
                <c:pt idx="1248">
                  <c:v>-17.465170349780237</c:v>
                </c:pt>
                <c:pt idx="1249">
                  <c:v>-16.68975233114179</c:v>
                </c:pt>
                <c:pt idx="1250">
                  <c:v>-14.120860782364616</c:v>
                </c:pt>
                <c:pt idx="1251">
                  <c:v>-9.7650285984236689</c:v>
                </c:pt>
                <c:pt idx="1252">
                  <c:v>-8.7338048160927428</c:v>
                </c:pt>
                <c:pt idx="1253">
                  <c:v>-8.6103246401435172</c:v>
                </c:pt>
                <c:pt idx="1254">
                  <c:v>-7.4501764911437931</c:v>
                </c:pt>
                <c:pt idx="1255">
                  <c:v>-2.1032197672429902</c:v>
                </c:pt>
                <c:pt idx="1256">
                  <c:v>-1.7302082292881096</c:v>
                </c:pt>
                <c:pt idx="1257">
                  <c:v>-1.3948045257420745</c:v>
                </c:pt>
                <c:pt idx="1258">
                  <c:v>-0.37505941091876593</c:v>
                </c:pt>
                <c:pt idx="1259">
                  <c:v>0.43792116979602724</c:v>
                </c:pt>
                <c:pt idx="1260">
                  <c:v>0.82853595701453742</c:v>
                </c:pt>
                <c:pt idx="1261">
                  <c:v>2.3148384504202113</c:v>
                </c:pt>
                <c:pt idx="1262">
                  <c:v>6.8681188677546743</c:v>
                </c:pt>
                <c:pt idx="1263">
                  <c:v>7.1587536061451829</c:v>
                </c:pt>
                <c:pt idx="1264">
                  <c:v>8.1304545758212043</c:v>
                </c:pt>
                <c:pt idx="1265">
                  <c:v>8.1336474253112101</c:v>
                </c:pt>
                <c:pt idx="1266">
                  <c:v>8.5943168146986864</c:v>
                </c:pt>
                <c:pt idx="1267">
                  <c:v>10.382363580487436</c:v>
                </c:pt>
                <c:pt idx="1268">
                  <c:v>12.283908513607457</c:v>
                </c:pt>
                <c:pt idx="1269">
                  <c:v>12.650424175157241</c:v>
                </c:pt>
                <c:pt idx="1270">
                  <c:v>13.926729313909163</c:v>
                </c:pt>
                <c:pt idx="1271">
                  <c:v>15.142403120287781</c:v>
                </c:pt>
                <c:pt idx="1272">
                  <c:v>17.249904887656157</c:v>
                </c:pt>
                <c:pt idx="1273">
                  <c:v>21.982932975210133</c:v>
                </c:pt>
                <c:pt idx="1274">
                  <c:v>23.512609176632395</c:v>
                </c:pt>
                <c:pt idx="1275">
                  <c:v>23.984466707632237</c:v>
                </c:pt>
                <c:pt idx="1276">
                  <c:v>24.271565667411778</c:v>
                </c:pt>
                <c:pt idx="1277">
                  <c:v>25.468130469540483</c:v>
                </c:pt>
                <c:pt idx="1278">
                  <c:v>26.361834601484588</c:v>
                </c:pt>
                <c:pt idx="1279">
                  <c:v>26.430318977032584</c:v>
                </c:pt>
                <c:pt idx="1280">
                  <c:v>26.759067075956409</c:v>
                </c:pt>
                <c:pt idx="1281">
                  <c:v>32.8523095356868</c:v>
                </c:pt>
                <c:pt idx="1282">
                  <c:v>33.654186461255449</c:v>
                </c:pt>
                <c:pt idx="1283">
                  <c:v>35.583809125673724</c:v>
                </c:pt>
                <c:pt idx="1284">
                  <c:v>35.620071879053285</c:v>
                </c:pt>
                <c:pt idx="1285">
                  <c:v>36.057087138597126</c:v>
                </c:pt>
                <c:pt idx="1286">
                  <c:v>37.80425068353361</c:v>
                </c:pt>
                <c:pt idx="1287">
                  <c:v>38.051587470705272</c:v>
                </c:pt>
                <c:pt idx="1288">
                  <c:v>38.301426094272756</c:v>
                </c:pt>
                <c:pt idx="1289">
                  <c:v>39.0075119281355</c:v>
                </c:pt>
                <c:pt idx="1290">
                  <c:v>41.034838496561861</c:v>
                </c:pt>
                <c:pt idx="1291">
                  <c:v>47.736671425118402</c:v>
                </c:pt>
                <c:pt idx="1292">
                  <c:v>48.424896492299013</c:v>
                </c:pt>
                <c:pt idx="1293">
                  <c:v>51.730697898299695</c:v>
                </c:pt>
                <c:pt idx="1294">
                  <c:v>53.147288255517196</c:v>
                </c:pt>
                <c:pt idx="1295">
                  <c:v>53.525568947505235</c:v>
                </c:pt>
                <c:pt idx="1296">
                  <c:v>54.024201310443459</c:v>
                </c:pt>
                <c:pt idx="1297">
                  <c:v>54.442091165568854</c:v>
                </c:pt>
                <c:pt idx="1298">
                  <c:v>56.117411121278565</c:v>
                </c:pt>
                <c:pt idx="1299">
                  <c:v>57.581472526708239</c:v>
                </c:pt>
                <c:pt idx="1300">
                  <c:v>57.635879736539209</c:v>
                </c:pt>
                <c:pt idx="1301">
                  <c:v>58.51115067999126</c:v>
                </c:pt>
                <c:pt idx="1302">
                  <c:v>58.809770413510705</c:v>
                </c:pt>
                <c:pt idx="1303">
                  <c:v>59.466380111025501</c:v>
                </c:pt>
                <c:pt idx="1304">
                  <c:v>60.408486705000541</c:v>
                </c:pt>
                <c:pt idx="1305">
                  <c:v>60.575924749027763</c:v>
                </c:pt>
                <c:pt idx="1306">
                  <c:v>63.544030566343281</c:v>
                </c:pt>
                <c:pt idx="1307">
                  <c:v>63.68823094390973</c:v>
                </c:pt>
                <c:pt idx="1308">
                  <c:v>64.697774604515871</c:v>
                </c:pt>
                <c:pt idx="1309">
                  <c:v>65.052128964627627</c:v>
                </c:pt>
                <c:pt idx="1310">
                  <c:v>66.352714735316113</c:v>
                </c:pt>
                <c:pt idx="1311">
                  <c:v>69.083388705839752</c:v>
                </c:pt>
                <c:pt idx="1312">
                  <c:v>69.580547752575512</c:v>
                </c:pt>
                <c:pt idx="1313">
                  <c:v>70.284384352962661</c:v>
                </c:pt>
                <c:pt idx="1314">
                  <c:v>75.915096013115544</c:v>
                </c:pt>
                <c:pt idx="1315">
                  <c:v>75.924574130825931</c:v>
                </c:pt>
                <c:pt idx="1316">
                  <c:v>77.107237434778654</c:v>
                </c:pt>
                <c:pt idx="1317">
                  <c:v>78.157328272718587</c:v>
                </c:pt>
                <c:pt idx="1318">
                  <c:v>79.555690352415695</c:v>
                </c:pt>
                <c:pt idx="1319">
                  <c:v>80.365414278036042</c:v>
                </c:pt>
                <c:pt idx="1320">
                  <c:v>81.754831175054278</c:v>
                </c:pt>
                <c:pt idx="1321">
                  <c:v>85.958319024095545</c:v>
                </c:pt>
                <c:pt idx="1322">
                  <c:v>86.236560131314036</c:v>
                </c:pt>
                <c:pt idx="1323">
                  <c:v>86.375620193881332</c:v>
                </c:pt>
                <c:pt idx="1324">
                  <c:v>88.965858626550471</c:v>
                </c:pt>
                <c:pt idx="1325">
                  <c:v>91.007959754195326</c:v>
                </c:pt>
                <c:pt idx="1326">
                  <c:v>93.35540876921732</c:v>
                </c:pt>
                <c:pt idx="1327">
                  <c:v>93.74668894156639</c:v>
                </c:pt>
                <c:pt idx="1328">
                  <c:v>94.359001935652486</c:v>
                </c:pt>
                <c:pt idx="1329">
                  <c:v>94.527183287271328</c:v>
                </c:pt>
                <c:pt idx="1330">
                  <c:v>94.915302768949914</c:v>
                </c:pt>
                <c:pt idx="1331">
                  <c:v>95.085636703690398</c:v>
                </c:pt>
                <c:pt idx="1332">
                  <c:v>95.722988937719492</c:v>
                </c:pt>
                <c:pt idx="1333">
                  <c:v>98.283057188924431</c:v>
                </c:pt>
                <c:pt idx="1334">
                  <c:v>98.616650193169335</c:v>
                </c:pt>
                <c:pt idx="1335">
                  <c:v>100.12443587174494</c:v>
                </c:pt>
                <c:pt idx="1336">
                  <c:v>100.19736113748877</c:v>
                </c:pt>
                <c:pt idx="1337">
                  <c:v>102.06761862419444</c:v>
                </c:pt>
                <c:pt idx="1338">
                  <c:v>102.10820063131905</c:v>
                </c:pt>
                <c:pt idx="1339">
                  <c:v>104.1034322751766</c:v>
                </c:pt>
                <c:pt idx="1340">
                  <c:v>109.02181088032012</c:v>
                </c:pt>
                <c:pt idx="1341">
                  <c:v>109.50608749156527</c:v>
                </c:pt>
                <c:pt idx="1342">
                  <c:v>109.55851240668562</c:v>
                </c:pt>
                <c:pt idx="1343">
                  <c:v>110.15347363294859</c:v>
                </c:pt>
                <c:pt idx="1344">
                  <c:v>110.28520339223542</c:v>
                </c:pt>
                <c:pt idx="1345">
                  <c:v>111.94025303596936</c:v>
                </c:pt>
                <c:pt idx="1346">
                  <c:v>116.27534008784278</c:v>
                </c:pt>
                <c:pt idx="1347">
                  <c:v>117.17502478006281</c:v>
                </c:pt>
                <c:pt idx="1348">
                  <c:v>120.08061569252095</c:v>
                </c:pt>
                <c:pt idx="1349">
                  <c:v>120.53792230875115</c:v>
                </c:pt>
                <c:pt idx="1350">
                  <c:v>120.6080150052403</c:v>
                </c:pt>
                <c:pt idx="1351">
                  <c:v>120.93706775220926</c:v>
                </c:pt>
                <c:pt idx="1352">
                  <c:v>121.90822912831572</c:v>
                </c:pt>
                <c:pt idx="1353">
                  <c:v>123.8379259968242</c:v>
                </c:pt>
                <c:pt idx="1354">
                  <c:v>125.4608260355526</c:v>
                </c:pt>
                <c:pt idx="1355">
                  <c:v>125.78245477613746</c:v>
                </c:pt>
                <c:pt idx="1356">
                  <c:v>127.32298944362265</c:v>
                </c:pt>
                <c:pt idx="1357">
                  <c:v>128.6303187280937</c:v>
                </c:pt>
                <c:pt idx="1358">
                  <c:v>130.70557128393921</c:v>
                </c:pt>
                <c:pt idx="1359">
                  <c:v>134.38158296986148</c:v>
                </c:pt>
                <c:pt idx="1360">
                  <c:v>134.90930672716786</c:v>
                </c:pt>
                <c:pt idx="1361">
                  <c:v>136.25260849035112</c:v>
                </c:pt>
                <c:pt idx="1362">
                  <c:v>136.47154700063038</c:v>
                </c:pt>
                <c:pt idx="1363">
                  <c:v>136.67465434128826</c:v>
                </c:pt>
                <c:pt idx="1364">
                  <c:v>144.12448859668075</c:v>
                </c:pt>
                <c:pt idx="1365">
                  <c:v>147.35141836081311</c:v>
                </c:pt>
                <c:pt idx="1366">
                  <c:v>149.4310959836148</c:v>
                </c:pt>
                <c:pt idx="1367">
                  <c:v>150.02128413627725</c:v>
                </c:pt>
                <c:pt idx="1368">
                  <c:v>150.95300904208125</c:v>
                </c:pt>
                <c:pt idx="1369">
                  <c:v>151.17817351772101</c:v>
                </c:pt>
                <c:pt idx="1370">
                  <c:v>154.09430347303351</c:v>
                </c:pt>
                <c:pt idx="1371">
                  <c:v>154.74382464738665</c:v>
                </c:pt>
                <c:pt idx="1372">
                  <c:v>154.77640355507901</c:v>
                </c:pt>
                <c:pt idx="1373">
                  <c:v>155.1155764845571</c:v>
                </c:pt>
                <c:pt idx="1374">
                  <c:v>157.4755833935269</c:v>
                </c:pt>
                <c:pt idx="1375">
                  <c:v>157.66601472139519</c:v>
                </c:pt>
                <c:pt idx="1376">
                  <c:v>157.92512174100193</c:v>
                </c:pt>
                <c:pt idx="1377">
                  <c:v>158.0825186795264</c:v>
                </c:pt>
                <c:pt idx="1378">
                  <c:v>159.74836602862342</c:v>
                </c:pt>
                <c:pt idx="1379">
                  <c:v>161.87958234626421</c:v>
                </c:pt>
                <c:pt idx="1380">
                  <c:v>162.07861404874711</c:v>
                </c:pt>
                <c:pt idx="1381">
                  <c:v>162.12221628730185</c:v>
                </c:pt>
                <c:pt idx="1382">
                  <c:v>162.19948528787427</c:v>
                </c:pt>
                <c:pt idx="1383">
                  <c:v>164.4717690315083</c:v>
                </c:pt>
                <c:pt idx="1384">
                  <c:v>166.01594399154419</c:v>
                </c:pt>
                <c:pt idx="1385">
                  <c:v>166.03858562506502</c:v>
                </c:pt>
                <c:pt idx="1386">
                  <c:v>166.03916555347678</c:v>
                </c:pt>
                <c:pt idx="1387">
                  <c:v>166.39768009032196</c:v>
                </c:pt>
                <c:pt idx="1388">
                  <c:v>166.41197743925295</c:v>
                </c:pt>
                <c:pt idx="1389">
                  <c:v>167.54938919448614</c:v>
                </c:pt>
                <c:pt idx="1390">
                  <c:v>172.64700196681588</c:v>
                </c:pt>
                <c:pt idx="1391">
                  <c:v>174.62991100970976</c:v>
                </c:pt>
                <c:pt idx="1392">
                  <c:v>174.75853362165435</c:v>
                </c:pt>
                <c:pt idx="1393">
                  <c:v>175.1475459031426</c:v>
                </c:pt>
                <c:pt idx="1394">
                  <c:v>177.26560418784356</c:v>
                </c:pt>
                <c:pt idx="1395">
                  <c:v>178.13088257439449</c:v>
                </c:pt>
                <c:pt idx="1396">
                  <c:v>178.66918423650714</c:v>
                </c:pt>
                <c:pt idx="1397">
                  <c:v>178.85762580453229</c:v>
                </c:pt>
                <c:pt idx="1398">
                  <c:v>180.48323446680661</c:v>
                </c:pt>
                <c:pt idx="1399">
                  <c:v>180.62298835895126</c:v>
                </c:pt>
                <c:pt idx="1400">
                  <c:v>181.77754236616965</c:v>
                </c:pt>
                <c:pt idx="1401">
                  <c:v>182.00145522621096</c:v>
                </c:pt>
                <c:pt idx="1402">
                  <c:v>184.33055667666849</c:v>
                </c:pt>
                <c:pt idx="1403">
                  <c:v>188.02247241962323</c:v>
                </c:pt>
                <c:pt idx="1404">
                  <c:v>188.09893621276569</c:v>
                </c:pt>
                <c:pt idx="1405">
                  <c:v>188.4075909792773</c:v>
                </c:pt>
                <c:pt idx="1406">
                  <c:v>190.00356294556332</c:v>
                </c:pt>
                <c:pt idx="1407">
                  <c:v>190.32689330515495</c:v>
                </c:pt>
                <c:pt idx="1408">
                  <c:v>190.66899264783933</c:v>
                </c:pt>
                <c:pt idx="1409">
                  <c:v>190.88521584527916</c:v>
                </c:pt>
                <c:pt idx="1410">
                  <c:v>191.99201569974321</c:v>
                </c:pt>
                <c:pt idx="1411">
                  <c:v>194.71224222491583</c:v>
                </c:pt>
                <c:pt idx="1412">
                  <c:v>194.72320517099797</c:v>
                </c:pt>
                <c:pt idx="1413">
                  <c:v>195.76567680784137</c:v>
                </c:pt>
                <c:pt idx="1414">
                  <c:v>196.72462989683481</c:v>
                </c:pt>
                <c:pt idx="1415">
                  <c:v>198.33746512165817</c:v>
                </c:pt>
                <c:pt idx="1416">
                  <c:v>198.38032225630013</c:v>
                </c:pt>
                <c:pt idx="1417">
                  <c:v>199.61328720028905</c:v>
                </c:pt>
                <c:pt idx="1418">
                  <c:v>201.41417298846136</c:v>
                </c:pt>
                <c:pt idx="1419">
                  <c:v>202.78559627041977</c:v>
                </c:pt>
                <c:pt idx="1420">
                  <c:v>203.11245773647533</c:v>
                </c:pt>
                <c:pt idx="1421">
                  <c:v>205.31344836247808</c:v>
                </c:pt>
                <c:pt idx="1422">
                  <c:v>205.51878062583273</c:v>
                </c:pt>
                <c:pt idx="1423">
                  <c:v>205.85034076800002</c:v>
                </c:pt>
                <c:pt idx="1424">
                  <c:v>206.38275954526762</c:v>
                </c:pt>
                <c:pt idx="1425">
                  <c:v>207.98830613725659</c:v>
                </c:pt>
                <c:pt idx="1426">
                  <c:v>208.27972287502416</c:v>
                </c:pt>
                <c:pt idx="1427">
                  <c:v>211.65324862461057</c:v>
                </c:pt>
                <c:pt idx="1428">
                  <c:v>212.31853073363891</c:v>
                </c:pt>
                <c:pt idx="1429">
                  <c:v>214.82570413098438</c:v>
                </c:pt>
                <c:pt idx="1430">
                  <c:v>216.19114517038543</c:v>
                </c:pt>
                <c:pt idx="1431">
                  <c:v>218.06553833132784</c:v>
                </c:pt>
                <c:pt idx="1432">
                  <c:v>219.13785226425534</c:v>
                </c:pt>
                <c:pt idx="1433">
                  <c:v>219.47344962205898</c:v>
                </c:pt>
                <c:pt idx="1434">
                  <c:v>219.65538328829643</c:v>
                </c:pt>
                <c:pt idx="1435">
                  <c:v>220.25980003881341</c:v>
                </c:pt>
                <c:pt idx="1436">
                  <c:v>220.40737403262028</c:v>
                </c:pt>
                <c:pt idx="1437">
                  <c:v>220.61075853548755</c:v>
                </c:pt>
                <c:pt idx="1438">
                  <c:v>221.55597418045363</c:v>
                </c:pt>
                <c:pt idx="1439">
                  <c:v>221.7048611309292</c:v>
                </c:pt>
                <c:pt idx="1440">
                  <c:v>223.90357462940665</c:v>
                </c:pt>
                <c:pt idx="1441">
                  <c:v>224.8547586664281</c:v>
                </c:pt>
                <c:pt idx="1442">
                  <c:v>225.60462765213379</c:v>
                </c:pt>
                <c:pt idx="1443">
                  <c:v>228.18034314223405</c:v>
                </c:pt>
                <c:pt idx="1444">
                  <c:v>228.67435854934592</c:v>
                </c:pt>
                <c:pt idx="1445">
                  <c:v>229.74630495361998</c:v>
                </c:pt>
                <c:pt idx="1446">
                  <c:v>229.95198446693394</c:v>
                </c:pt>
                <c:pt idx="1447">
                  <c:v>231.2169407845613</c:v>
                </c:pt>
                <c:pt idx="1448">
                  <c:v>231.69707532922257</c:v>
                </c:pt>
                <c:pt idx="1449">
                  <c:v>231.80687577596109</c:v>
                </c:pt>
                <c:pt idx="1450">
                  <c:v>231.91206409398364</c:v>
                </c:pt>
                <c:pt idx="1451">
                  <c:v>232.66323492293668</c:v>
                </c:pt>
                <c:pt idx="1452">
                  <c:v>233.1543239731036</c:v>
                </c:pt>
                <c:pt idx="1453">
                  <c:v>234.67162874921632</c:v>
                </c:pt>
                <c:pt idx="1454">
                  <c:v>236.14445968357904</c:v>
                </c:pt>
                <c:pt idx="1455">
                  <c:v>236.40488236856982</c:v>
                </c:pt>
                <c:pt idx="1456">
                  <c:v>237.19619689010506</c:v>
                </c:pt>
                <c:pt idx="1457">
                  <c:v>238.53985153662143</c:v>
                </c:pt>
                <c:pt idx="1458">
                  <c:v>238.56705341382258</c:v>
                </c:pt>
                <c:pt idx="1459">
                  <c:v>241.26586506572858</c:v>
                </c:pt>
                <c:pt idx="1460">
                  <c:v>242.72287702680478</c:v>
                </c:pt>
                <c:pt idx="1461">
                  <c:v>243.03035801383885</c:v>
                </c:pt>
                <c:pt idx="1462">
                  <c:v>244.76705592260623</c:v>
                </c:pt>
                <c:pt idx="1463">
                  <c:v>247.81788126990796</c:v>
                </c:pt>
                <c:pt idx="1464">
                  <c:v>248.16189462396505</c:v>
                </c:pt>
                <c:pt idx="1465">
                  <c:v>249.52027996394463</c:v>
                </c:pt>
                <c:pt idx="1466">
                  <c:v>250.93007283089537</c:v>
                </c:pt>
                <c:pt idx="1467">
                  <c:v>251.24609057083944</c:v>
                </c:pt>
                <c:pt idx="1468">
                  <c:v>252.34073466923292</c:v>
                </c:pt>
                <c:pt idx="1469">
                  <c:v>253.8499497789926</c:v>
                </c:pt>
                <c:pt idx="1470">
                  <c:v>256.58792633126359</c:v>
                </c:pt>
                <c:pt idx="1471">
                  <c:v>258.56208557572972</c:v>
                </c:pt>
                <c:pt idx="1472">
                  <c:v>259.04432155974064</c:v>
                </c:pt>
                <c:pt idx="1473">
                  <c:v>259.81473969139915</c:v>
                </c:pt>
                <c:pt idx="1474">
                  <c:v>260.84380518218313</c:v>
                </c:pt>
                <c:pt idx="1475">
                  <c:v>262.01591095669573</c:v>
                </c:pt>
                <c:pt idx="1476">
                  <c:v>264.70647204200941</c:v>
                </c:pt>
                <c:pt idx="1477">
                  <c:v>265.50360979768084</c:v>
                </c:pt>
                <c:pt idx="1478">
                  <c:v>265.62695884039567</c:v>
                </c:pt>
                <c:pt idx="1479">
                  <c:v>266.66474610594014</c:v>
                </c:pt>
                <c:pt idx="1480">
                  <c:v>266.77116514399313</c:v>
                </c:pt>
                <c:pt idx="1481">
                  <c:v>266.9210999151619</c:v>
                </c:pt>
                <c:pt idx="1482">
                  <c:v>268.01326622641136</c:v>
                </c:pt>
                <c:pt idx="1483">
                  <c:v>269.20645564861843</c:v>
                </c:pt>
                <c:pt idx="1484">
                  <c:v>269.78447184260949</c:v>
                </c:pt>
                <c:pt idx="1485">
                  <c:v>269.98272215424004</c:v>
                </c:pt>
                <c:pt idx="1486">
                  <c:v>272.55984308039115</c:v>
                </c:pt>
                <c:pt idx="1487">
                  <c:v>274.93755595655239</c:v>
                </c:pt>
                <c:pt idx="1488">
                  <c:v>275.21464063724852</c:v>
                </c:pt>
                <c:pt idx="1489">
                  <c:v>275.4363789356612</c:v>
                </c:pt>
                <c:pt idx="1490">
                  <c:v>275.66227426598925</c:v>
                </c:pt>
                <c:pt idx="1491">
                  <c:v>277.78771098877769</c:v>
                </c:pt>
                <c:pt idx="1492">
                  <c:v>277.86868071413119</c:v>
                </c:pt>
                <c:pt idx="1493">
                  <c:v>279.54868534476554</c:v>
                </c:pt>
                <c:pt idx="1494">
                  <c:v>281.0804782336163</c:v>
                </c:pt>
                <c:pt idx="1495">
                  <c:v>281.18717411212856</c:v>
                </c:pt>
                <c:pt idx="1496">
                  <c:v>281.60342518234029</c:v>
                </c:pt>
                <c:pt idx="1497">
                  <c:v>284.28661541878319</c:v>
                </c:pt>
                <c:pt idx="1498">
                  <c:v>284.84718039001382</c:v>
                </c:pt>
                <c:pt idx="1499">
                  <c:v>285.54195407141378</c:v>
                </c:pt>
                <c:pt idx="1500">
                  <c:v>286.59619240764368</c:v>
                </c:pt>
                <c:pt idx="1501">
                  <c:v>288.487430876492</c:v>
                </c:pt>
                <c:pt idx="1502">
                  <c:v>288.9569239419834</c:v>
                </c:pt>
                <c:pt idx="1503">
                  <c:v>289.52405734212152</c:v>
                </c:pt>
                <c:pt idx="1504">
                  <c:v>290.16078047888368</c:v>
                </c:pt>
                <c:pt idx="1505">
                  <c:v>290.67876741141663</c:v>
                </c:pt>
                <c:pt idx="1506">
                  <c:v>291.45723489735246</c:v>
                </c:pt>
                <c:pt idx="1507">
                  <c:v>292.04520548221262</c:v>
                </c:pt>
                <c:pt idx="1508">
                  <c:v>294.6404189364257</c:v>
                </c:pt>
                <c:pt idx="1509">
                  <c:v>295.94463129340511</c:v>
                </c:pt>
                <c:pt idx="1510">
                  <c:v>297.19750585517613</c:v>
                </c:pt>
                <c:pt idx="1511">
                  <c:v>297.75894843813876</c:v>
                </c:pt>
                <c:pt idx="1512">
                  <c:v>297.96613177441395</c:v>
                </c:pt>
                <c:pt idx="1513">
                  <c:v>299.03791896055554</c:v>
                </c:pt>
                <c:pt idx="1514">
                  <c:v>301.17778082500809</c:v>
                </c:pt>
                <c:pt idx="1515">
                  <c:v>303.57601892975435</c:v>
                </c:pt>
                <c:pt idx="1516">
                  <c:v>304.822703877202</c:v>
                </c:pt>
                <c:pt idx="1517">
                  <c:v>305.99399951334271</c:v>
                </c:pt>
                <c:pt idx="1518">
                  <c:v>306.94660535878938</c:v>
                </c:pt>
                <c:pt idx="1519">
                  <c:v>309.50376814087576</c:v>
                </c:pt>
                <c:pt idx="1520">
                  <c:v>310.4817861819829</c:v>
                </c:pt>
                <c:pt idx="1521">
                  <c:v>310.53817449635608</c:v>
                </c:pt>
                <c:pt idx="1522">
                  <c:v>310.73682987532811</c:v>
                </c:pt>
                <c:pt idx="1523">
                  <c:v>311.3404207165986</c:v>
                </c:pt>
                <c:pt idx="1524">
                  <c:v>312.56158952671103</c:v>
                </c:pt>
                <c:pt idx="1525">
                  <c:v>319.38164866479201</c:v>
                </c:pt>
                <c:pt idx="1526">
                  <c:v>319.5761228370975</c:v>
                </c:pt>
                <c:pt idx="1527">
                  <c:v>320.75762832356486</c:v>
                </c:pt>
                <c:pt idx="1528">
                  <c:v>321.07526885251355</c:v>
                </c:pt>
                <c:pt idx="1529">
                  <c:v>321.93775846565404</c:v>
                </c:pt>
                <c:pt idx="1530">
                  <c:v>322.32570784947166</c:v>
                </c:pt>
                <c:pt idx="1531">
                  <c:v>322.46469989803154</c:v>
                </c:pt>
                <c:pt idx="1532">
                  <c:v>322.67211841782046</c:v>
                </c:pt>
                <c:pt idx="1533">
                  <c:v>323.78971215136698</c:v>
                </c:pt>
                <c:pt idx="1534">
                  <c:v>324.36250180176285</c:v>
                </c:pt>
                <c:pt idx="1535">
                  <c:v>325.55880856651129</c:v>
                </c:pt>
                <c:pt idx="1536">
                  <c:v>327.00669345558708</c:v>
                </c:pt>
                <c:pt idx="1537">
                  <c:v>327.92688875064414</c:v>
                </c:pt>
                <c:pt idx="1538">
                  <c:v>328.5369821871318</c:v>
                </c:pt>
                <c:pt idx="1539">
                  <c:v>331.40240153090781</c:v>
                </c:pt>
                <c:pt idx="1540">
                  <c:v>333.03524663167263</c:v>
                </c:pt>
                <c:pt idx="1541">
                  <c:v>334.76124817147138</c:v>
                </c:pt>
                <c:pt idx="1542">
                  <c:v>334.88780571580355</c:v>
                </c:pt>
                <c:pt idx="1543">
                  <c:v>336.14985954000804</c:v>
                </c:pt>
                <c:pt idx="1544">
                  <c:v>336.20829800003776</c:v>
                </c:pt>
                <c:pt idx="1545">
                  <c:v>338.49684248389894</c:v>
                </c:pt>
                <c:pt idx="1546">
                  <c:v>338.66163498207607</c:v>
                </c:pt>
                <c:pt idx="1547">
                  <c:v>339.35586263642108</c:v>
                </c:pt>
                <c:pt idx="1548">
                  <c:v>339.98257238136284</c:v>
                </c:pt>
                <c:pt idx="1549">
                  <c:v>340.53918575375064</c:v>
                </c:pt>
                <c:pt idx="1550">
                  <c:v>340.66486289842942</c:v>
                </c:pt>
                <c:pt idx="1551">
                  <c:v>340.82509970663523</c:v>
                </c:pt>
                <c:pt idx="1552">
                  <c:v>342.10413130437519</c:v>
                </c:pt>
                <c:pt idx="1553">
                  <c:v>342.51922046384425</c:v>
                </c:pt>
                <c:pt idx="1554">
                  <c:v>342.63648735604511</c:v>
                </c:pt>
                <c:pt idx="1555">
                  <c:v>343.60777225556376</c:v>
                </c:pt>
                <c:pt idx="1556">
                  <c:v>344.78892022595755</c:v>
                </c:pt>
                <c:pt idx="1557">
                  <c:v>345.6299927059772</c:v>
                </c:pt>
                <c:pt idx="1558">
                  <c:v>345.87918259023718</c:v>
                </c:pt>
                <c:pt idx="1559">
                  <c:v>346.61268284824109</c:v>
                </c:pt>
                <c:pt idx="1560">
                  <c:v>347.09436324832132</c:v>
                </c:pt>
                <c:pt idx="1561">
                  <c:v>347.75961973999438</c:v>
                </c:pt>
                <c:pt idx="1562">
                  <c:v>349.29359310395375</c:v>
                </c:pt>
                <c:pt idx="1563">
                  <c:v>350.23675359252229</c:v>
                </c:pt>
                <c:pt idx="1564">
                  <c:v>352.48013563191853</c:v>
                </c:pt>
                <c:pt idx="1565">
                  <c:v>353.13187906055828</c:v>
                </c:pt>
                <c:pt idx="1566">
                  <c:v>353.44934837560868</c:v>
                </c:pt>
                <c:pt idx="1567">
                  <c:v>356.78827873092087</c:v>
                </c:pt>
                <c:pt idx="1568">
                  <c:v>357.69298370818069</c:v>
                </c:pt>
                <c:pt idx="1569">
                  <c:v>358.17800423945664</c:v>
                </c:pt>
                <c:pt idx="1570">
                  <c:v>358.7054614417284</c:v>
                </c:pt>
                <c:pt idx="1571">
                  <c:v>358.93274132932493</c:v>
                </c:pt>
                <c:pt idx="1572">
                  <c:v>359.70202711498132</c:v>
                </c:pt>
                <c:pt idx="1573">
                  <c:v>361.52666037984454</c:v>
                </c:pt>
                <c:pt idx="1574">
                  <c:v>366.77634544746252</c:v>
                </c:pt>
                <c:pt idx="1575">
                  <c:v>367.17898463545862</c:v>
                </c:pt>
                <c:pt idx="1576">
                  <c:v>369.23502427074709</c:v>
                </c:pt>
                <c:pt idx="1577">
                  <c:v>369.92421665420989</c:v>
                </c:pt>
                <c:pt idx="1578">
                  <c:v>370.67023833596613</c:v>
                </c:pt>
                <c:pt idx="1579">
                  <c:v>371.11795937852366</c:v>
                </c:pt>
                <c:pt idx="1580">
                  <c:v>371.55594448816555</c:v>
                </c:pt>
                <c:pt idx="1581">
                  <c:v>373.75755529446542</c:v>
                </c:pt>
                <c:pt idx="1582">
                  <c:v>377.20642380306526</c:v>
                </c:pt>
                <c:pt idx="1583">
                  <c:v>377.63714458517279</c:v>
                </c:pt>
                <c:pt idx="1584">
                  <c:v>377.88079707257202</c:v>
                </c:pt>
                <c:pt idx="1585">
                  <c:v>378.99932751845336</c:v>
                </c:pt>
                <c:pt idx="1586">
                  <c:v>379.4717248423658</c:v>
                </c:pt>
                <c:pt idx="1587">
                  <c:v>380.17203392973533</c:v>
                </c:pt>
                <c:pt idx="1588">
                  <c:v>380.27552212742739</c:v>
                </c:pt>
                <c:pt idx="1589">
                  <c:v>380.42680019138061</c:v>
                </c:pt>
                <c:pt idx="1590">
                  <c:v>381.80320984902937</c:v>
                </c:pt>
                <c:pt idx="1591">
                  <c:v>387.93187812207543</c:v>
                </c:pt>
                <c:pt idx="1592">
                  <c:v>391.18693278332285</c:v>
                </c:pt>
                <c:pt idx="1593">
                  <c:v>393.89166456658495</c:v>
                </c:pt>
                <c:pt idx="1594">
                  <c:v>394.07978455728517</c:v>
                </c:pt>
                <c:pt idx="1595">
                  <c:v>394.16160788318666</c:v>
                </c:pt>
                <c:pt idx="1596">
                  <c:v>396.29747066499476</c:v>
                </c:pt>
                <c:pt idx="1597">
                  <c:v>396.86423041245143</c:v>
                </c:pt>
                <c:pt idx="1598">
                  <c:v>396.99888877476769</c:v>
                </c:pt>
                <c:pt idx="1599">
                  <c:v>397.1882050851782</c:v>
                </c:pt>
                <c:pt idx="1600">
                  <c:v>398.55052620304923</c:v>
                </c:pt>
                <c:pt idx="1601">
                  <c:v>399.00950833324896</c:v>
                </c:pt>
                <c:pt idx="1602">
                  <c:v>399.79457721386279</c:v>
                </c:pt>
                <c:pt idx="1603">
                  <c:v>401.44040837003558</c:v>
                </c:pt>
                <c:pt idx="1604">
                  <c:v>402.44624239117547</c:v>
                </c:pt>
                <c:pt idx="1605">
                  <c:v>402.65612820215756</c:v>
                </c:pt>
                <c:pt idx="1606">
                  <c:v>403.06531287969483</c:v>
                </c:pt>
                <c:pt idx="1607">
                  <c:v>403.93475190052413</c:v>
                </c:pt>
                <c:pt idx="1608">
                  <c:v>410.96556641257121</c:v>
                </c:pt>
                <c:pt idx="1609">
                  <c:v>411.6934840612339</c:v>
                </c:pt>
                <c:pt idx="1610">
                  <c:v>411.92247338846573</c:v>
                </c:pt>
                <c:pt idx="1611">
                  <c:v>412.02721665052013</c:v>
                </c:pt>
                <c:pt idx="1612">
                  <c:v>414.02621164303855</c:v>
                </c:pt>
                <c:pt idx="1613">
                  <c:v>414.44568679546501</c:v>
                </c:pt>
                <c:pt idx="1614">
                  <c:v>414.76537501831626</c:v>
                </c:pt>
                <c:pt idx="1615">
                  <c:v>416.67549011827214</c:v>
                </c:pt>
                <c:pt idx="1616">
                  <c:v>417.38279539249925</c:v>
                </c:pt>
                <c:pt idx="1617">
                  <c:v>418.41055654722368</c:v>
                </c:pt>
                <c:pt idx="1618">
                  <c:v>418.67609111846468</c:v>
                </c:pt>
                <c:pt idx="1619">
                  <c:v>420.82290923126129</c:v>
                </c:pt>
                <c:pt idx="1620">
                  <c:v>422.54699620133397</c:v>
                </c:pt>
                <c:pt idx="1621">
                  <c:v>422.58410773419382</c:v>
                </c:pt>
                <c:pt idx="1622">
                  <c:v>423.70115993749641</c:v>
                </c:pt>
                <c:pt idx="1623">
                  <c:v>424.50636115112502</c:v>
                </c:pt>
                <c:pt idx="1624">
                  <c:v>425.00604726596066</c:v>
                </c:pt>
                <c:pt idx="1625">
                  <c:v>430.19958031169153</c:v>
                </c:pt>
                <c:pt idx="1626">
                  <c:v>431.55162881012075</c:v>
                </c:pt>
                <c:pt idx="1627">
                  <c:v>432.61434735891453</c:v>
                </c:pt>
                <c:pt idx="1628">
                  <c:v>436.1933528103109</c:v>
                </c:pt>
                <c:pt idx="1629">
                  <c:v>436.80375809101679</c:v>
                </c:pt>
                <c:pt idx="1630">
                  <c:v>438.15088855709109</c:v>
                </c:pt>
                <c:pt idx="1631">
                  <c:v>438.6604768881989</c:v>
                </c:pt>
                <c:pt idx="1632">
                  <c:v>439.06550476559642</c:v>
                </c:pt>
                <c:pt idx="1633">
                  <c:v>439.59309126596054</c:v>
                </c:pt>
                <c:pt idx="1634">
                  <c:v>440.22286028428425</c:v>
                </c:pt>
                <c:pt idx="1635">
                  <c:v>440.3241252208245</c:v>
                </c:pt>
                <c:pt idx="1636">
                  <c:v>441.55201540406415</c:v>
                </c:pt>
                <c:pt idx="1637">
                  <c:v>442.03131930976815</c:v>
                </c:pt>
                <c:pt idx="1638">
                  <c:v>442.3845050302225</c:v>
                </c:pt>
                <c:pt idx="1639">
                  <c:v>442.74546323348841</c:v>
                </c:pt>
                <c:pt idx="1640">
                  <c:v>444.4623302096079</c:v>
                </c:pt>
                <c:pt idx="1641">
                  <c:v>445.14588640023794</c:v>
                </c:pt>
                <c:pt idx="1642">
                  <c:v>446.94179907050056</c:v>
                </c:pt>
                <c:pt idx="1643">
                  <c:v>447.33634959232586</c:v>
                </c:pt>
                <c:pt idx="1644">
                  <c:v>449.19539561993588</c:v>
                </c:pt>
                <c:pt idx="1645">
                  <c:v>450.44302747062466</c:v>
                </c:pt>
                <c:pt idx="1646">
                  <c:v>450.72933484850364</c:v>
                </c:pt>
                <c:pt idx="1647">
                  <c:v>451.35708527686802</c:v>
                </c:pt>
                <c:pt idx="1648">
                  <c:v>452.56408019909213</c:v>
                </c:pt>
                <c:pt idx="1649">
                  <c:v>453.3321970524994</c:v>
                </c:pt>
                <c:pt idx="1650">
                  <c:v>454.90487395670061</c:v>
                </c:pt>
                <c:pt idx="1651">
                  <c:v>456.32366205966537</c:v>
                </c:pt>
                <c:pt idx="1652">
                  <c:v>459.20236719141394</c:v>
                </c:pt>
                <c:pt idx="1653">
                  <c:v>459.37250408720865</c:v>
                </c:pt>
                <c:pt idx="1654">
                  <c:v>463.42271396447904</c:v>
                </c:pt>
                <c:pt idx="1655">
                  <c:v>463.92653050783338</c:v>
                </c:pt>
                <c:pt idx="1656">
                  <c:v>464.12641386378164</c:v>
                </c:pt>
                <c:pt idx="1657">
                  <c:v>465.20631127291927</c:v>
                </c:pt>
                <c:pt idx="1658">
                  <c:v>465.27085378875927</c:v>
                </c:pt>
                <c:pt idx="1659">
                  <c:v>467.08769656708682</c:v>
                </c:pt>
                <c:pt idx="1660">
                  <c:v>467.4906785607709</c:v>
                </c:pt>
                <c:pt idx="1661">
                  <c:v>467.55211059182329</c:v>
                </c:pt>
                <c:pt idx="1662">
                  <c:v>468.28041980085618</c:v>
                </c:pt>
                <c:pt idx="1663">
                  <c:v>468.73674974184178</c:v>
                </c:pt>
                <c:pt idx="1664">
                  <c:v>469.04508302798058</c:v>
                </c:pt>
                <c:pt idx="1665">
                  <c:v>469.09451277237167</c:v>
                </c:pt>
                <c:pt idx="1666">
                  <c:v>469.53060843234562</c:v>
                </c:pt>
                <c:pt idx="1667">
                  <c:v>471.65169940605119</c:v>
                </c:pt>
                <c:pt idx="1668">
                  <c:v>471.72575082148614</c:v>
                </c:pt>
                <c:pt idx="1669">
                  <c:v>472.83079014355826</c:v>
                </c:pt>
                <c:pt idx="1670">
                  <c:v>476.32981965629369</c:v>
                </c:pt>
                <c:pt idx="1671">
                  <c:v>478.10985460486336</c:v>
                </c:pt>
                <c:pt idx="1672">
                  <c:v>479.15980922543167</c:v>
                </c:pt>
                <c:pt idx="1673">
                  <c:v>481.46367050689514</c:v>
                </c:pt>
                <c:pt idx="1674">
                  <c:v>481.67742526913935</c:v>
                </c:pt>
                <c:pt idx="1675">
                  <c:v>482.213014642497</c:v>
                </c:pt>
                <c:pt idx="1676">
                  <c:v>482.4520031771026</c:v>
                </c:pt>
                <c:pt idx="1677">
                  <c:v>482.50422213453567</c:v>
                </c:pt>
                <c:pt idx="1678">
                  <c:v>482.57630734544364</c:v>
                </c:pt>
                <c:pt idx="1679">
                  <c:v>483.11337527429714</c:v>
                </c:pt>
                <c:pt idx="1680">
                  <c:v>483.75014699581152</c:v>
                </c:pt>
                <c:pt idx="1681">
                  <c:v>484.99905120848052</c:v>
                </c:pt>
                <c:pt idx="1682">
                  <c:v>488.0915197283648</c:v>
                </c:pt>
                <c:pt idx="1683">
                  <c:v>489.48844531166469</c:v>
                </c:pt>
                <c:pt idx="1684">
                  <c:v>490.94567407558134</c:v>
                </c:pt>
                <c:pt idx="1685">
                  <c:v>493.87982068309793</c:v>
                </c:pt>
                <c:pt idx="1686">
                  <c:v>497.1135341763802</c:v>
                </c:pt>
                <c:pt idx="1687">
                  <c:v>497.22267960249519</c:v>
                </c:pt>
                <c:pt idx="1688">
                  <c:v>497.80957582669726</c:v>
                </c:pt>
                <c:pt idx="1689">
                  <c:v>498.4125211885148</c:v>
                </c:pt>
                <c:pt idx="1690">
                  <c:v>499.85871028203837</c:v>
                </c:pt>
                <c:pt idx="1691">
                  <c:v>500.95793189737742</c:v>
                </c:pt>
                <c:pt idx="1692">
                  <c:v>502.46654756277348</c:v>
                </c:pt>
                <c:pt idx="1693">
                  <c:v>505.39705579603469</c:v>
                </c:pt>
                <c:pt idx="1694">
                  <c:v>506.83093496183938</c:v>
                </c:pt>
                <c:pt idx="1695">
                  <c:v>507.04120549145227</c:v>
                </c:pt>
                <c:pt idx="1696">
                  <c:v>508.37796792528025</c:v>
                </c:pt>
                <c:pt idx="1697">
                  <c:v>508.84399189186297</c:v>
                </c:pt>
                <c:pt idx="1698">
                  <c:v>508.97475101600867</c:v>
                </c:pt>
                <c:pt idx="1699">
                  <c:v>509.78028756886488</c:v>
                </c:pt>
                <c:pt idx="1700">
                  <c:v>510.4510741988779</c:v>
                </c:pt>
                <c:pt idx="1701">
                  <c:v>512.22271824503696</c:v>
                </c:pt>
                <c:pt idx="1702">
                  <c:v>514.79463098686392</c:v>
                </c:pt>
                <c:pt idx="1703">
                  <c:v>514.80207655183767</c:v>
                </c:pt>
                <c:pt idx="1704">
                  <c:v>515.44433635464156</c:v>
                </c:pt>
                <c:pt idx="1705">
                  <c:v>516.98687523527042</c:v>
                </c:pt>
                <c:pt idx="1706">
                  <c:v>520.06370660671382</c:v>
                </c:pt>
                <c:pt idx="1707">
                  <c:v>525.31514947843243</c:v>
                </c:pt>
                <c:pt idx="1708">
                  <c:v>527.67752632748306</c:v>
                </c:pt>
                <c:pt idx="1709">
                  <c:v>530.09364097606522</c:v>
                </c:pt>
                <c:pt idx="1710">
                  <c:v>530.48177584866789</c:v>
                </c:pt>
                <c:pt idx="1711">
                  <c:v>530.96627184725003</c:v>
                </c:pt>
                <c:pt idx="1712">
                  <c:v>531.46710174411783</c:v>
                </c:pt>
                <c:pt idx="1713">
                  <c:v>531.76182295852777</c:v>
                </c:pt>
                <c:pt idx="1714">
                  <c:v>535.1378692310318</c:v>
                </c:pt>
                <c:pt idx="1715">
                  <c:v>535.55536062284227</c:v>
                </c:pt>
                <c:pt idx="1716">
                  <c:v>537.04225864522959</c:v>
                </c:pt>
                <c:pt idx="1717">
                  <c:v>537.11049664030361</c:v>
                </c:pt>
                <c:pt idx="1718">
                  <c:v>539.14211309564052</c:v>
                </c:pt>
                <c:pt idx="1719">
                  <c:v>542.99610905297232</c:v>
                </c:pt>
                <c:pt idx="1720">
                  <c:v>543.73801580214422</c:v>
                </c:pt>
                <c:pt idx="1721">
                  <c:v>543.94445302175882</c:v>
                </c:pt>
                <c:pt idx="1722">
                  <c:v>544.04518852448382</c:v>
                </c:pt>
                <c:pt idx="1723">
                  <c:v>545.74001217298792</c:v>
                </c:pt>
                <c:pt idx="1724">
                  <c:v>546.59429931467821</c:v>
                </c:pt>
                <c:pt idx="1725">
                  <c:v>546.87938527495862</c:v>
                </c:pt>
                <c:pt idx="1726">
                  <c:v>547.26815319329035</c:v>
                </c:pt>
                <c:pt idx="1727">
                  <c:v>547.28539059140894</c:v>
                </c:pt>
                <c:pt idx="1728">
                  <c:v>548.454035068964</c:v>
                </c:pt>
                <c:pt idx="1729">
                  <c:v>548.60450919153664</c:v>
                </c:pt>
                <c:pt idx="1730">
                  <c:v>551.40344259986887</c:v>
                </c:pt>
                <c:pt idx="1731">
                  <c:v>551.8212610608316</c:v>
                </c:pt>
                <c:pt idx="1732">
                  <c:v>552.39952484499008</c:v>
                </c:pt>
                <c:pt idx="1733">
                  <c:v>554.66817475819698</c:v>
                </c:pt>
                <c:pt idx="1734">
                  <c:v>555.50542988011148</c:v>
                </c:pt>
                <c:pt idx="1735">
                  <c:v>556.375293594916</c:v>
                </c:pt>
                <c:pt idx="1736">
                  <c:v>557.78805860502689</c:v>
                </c:pt>
                <c:pt idx="1737">
                  <c:v>557.86978937005915</c:v>
                </c:pt>
                <c:pt idx="1738">
                  <c:v>564.70858007671995</c:v>
                </c:pt>
                <c:pt idx="1739">
                  <c:v>565.20073552711983</c:v>
                </c:pt>
                <c:pt idx="1740">
                  <c:v>567.81827039942073</c:v>
                </c:pt>
                <c:pt idx="1741">
                  <c:v>570.68854952915717</c:v>
                </c:pt>
                <c:pt idx="1742">
                  <c:v>571.62419920352113</c:v>
                </c:pt>
                <c:pt idx="1743">
                  <c:v>572.18055498011017</c:v>
                </c:pt>
                <c:pt idx="1744">
                  <c:v>575.42940801908117</c:v>
                </c:pt>
                <c:pt idx="1745">
                  <c:v>576.38992239046274</c:v>
                </c:pt>
                <c:pt idx="1746">
                  <c:v>576.95336943435541</c:v>
                </c:pt>
                <c:pt idx="1747">
                  <c:v>577.39308626481215</c:v>
                </c:pt>
                <c:pt idx="1748">
                  <c:v>581.19773213584267</c:v>
                </c:pt>
                <c:pt idx="1749">
                  <c:v>581.20003423344679</c:v>
                </c:pt>
                <c:pt idx="1750">
                  <c:v>581.71339922450716</c:v>
                </c:pt>
                <c:pt idx="1751">
                  <c:v>581.94216704472274</c:v>
                </c:pt>
                <c:pt idx="1752">
                  <c:v>582.86616215358299</c:v>
                </c:pt>
                <c:pt idx="1753">
                  <c:v>584.16695266497845</c:v>
                </c:pt>
                <c:pt idx="1754">
                  <c:v>584.3036233781786</c:v>
                </c:pt>
                <c:pt idx="1755">
                  <c:v>584.84292785944854</c:v>
                </c:pt>
                <c:pt idx="1756">
                  <c:v>587.1866002013121</c:v>
                </c:pt>
                <c:pt idx="1757">
                  <c:v>587.31307636649217</c:v>
                </c:pt>
                <c:pt idx="1758">
                  <c:v>588.23332030401434</c:v>
                </c:pt>
                <c:pt idx="1759">
                  <c:v>589.85830802344208</c:v>
                </c:pt>
                <c:pt idx="1760">
                  <c:v>594.24078097244274</c:v>
                </c:pt>
                <c:pt idx="1761">
                  <c:v>594.60406522092671</c:v>
                </c:pt>
                <c:pt idx="1762">
                  <c:v>594.8854680624645</c:v>
                </c:pt>
                <c:pt idx="1763">
                  <c:v>595.13719105080236</c:v>
                </c:pt>
                <c:pt idx="1764">
                  <c:v>596.92463142890483</c:v>
                </c:pt>
                <c:pt idx="1765">
                  <c:v>597.65130046026388</c:v>
                </c:pt>
                <c:pt idx="1766">
                  <c:v>598.61158415076352</c:v>
                </c:pt>
                <c:pt idx="1767">
                  <c:v>599.10366172644717</c:v>
                </c:pt>
                <c:pt idx="1768">
                  <c:v>599.80659502330673</c:v>
                </c:pt>
                <c:pt idx="1769">
                  <c:v>600.7544271518309</c:v>
                </c:pt>
                <c:pt idx="1770">
                  <c:v>601.41161319969251</c:v>
                </c:pt>
                <c:pt idx="1771">
                  <c:v>608.16864466170591</c:v>
                </c:pt>
                <c:pt idx="1772">
                  <c:v>610.52338785203392</c:v>
                </c:pt>
                <c:pt idx="1773">
                  <c:v>610.56269881665503</c:v>
                </c:pt>
                <c:pt idx="1774">
                  <c:v>611.74254404035673</c:v>
                </c:pt>
                <c:pt idx="1775">
                  <c:v>612.33386814799087</c:v>
                </c:pt>
                <c:pt idx="1776">
                  <c:v>613.1068420492702</c:v>
                </c:pt>
                <c:pt idx="1777">
                  <c:v>613.21177943444491</c:v>
                </c:pt>
                <c:pt idx="1778">
                  <c:v>616.97077069821898</c:v>
                </c:pt>
                <c:pt idx="1779">
                  <c:v>617.91778223805886</c:v>
                </c:pt>
                <c:pt idx="1780">
                  <c:v>618.4388118729803</c:v>
                </c:pt>
                <c:pt idx="1781">
                  <c:v>621.33249669051293</c:v>
                </c:pt>
                <c:pt idx="1782">
                  <c:v>623.38087062316481</c:v>
                </c:pt>
                <c:pt idx="1783">
                  <c:v>624.73139653037288</c:v>
                </c:pt>
                <c:pt idx="1784">
                  <c:v>625.16570564720678</c:v>
                </c:pt>
                <c:pt idx="1785">
                  <c:v>626.76720988285524</c:v>
                </c:pt>
                <c:pt idx="1786">
                  <c:v>628.25666057375201</c:v>
                </c:pt>
                <c:pt idx="1787">
                  <c:v>629.50384824534558</c:v>
                </c:pt>
                <c:pt idx="1788">
                  <c:v>629.58101997425183</c:v>
                </c:pt>
                <c:pt idx="1789">
                  <c:v>630.7716882185232</c:v>
                </c:pt>
                <c:pt idx="1790">
                  <c:v>632.02855558575538</c:v>
                </c:pt>
                <c:pt idx="1791">
                  <c:v>633.69275168364402</c:v>
                </c:pt>
                <c:pt idx="1792">
                  <c:v>633.92484374505875</c:v>
                </c:pt>
                <c:pt idx="1793">
                  <c:v>634.08234501370316</c:v>
                </c:pt>
                <c:pt idx="1794">
                  <c:v>635.04967521728031</c:v>
                </c:pt>
                <c:pt idx="1795">
                  <c:v>636.18917656582562</c:v>
                </c:pt>
                <c:pt idx="1796">
                  <c:v>638.25807114196141</c:v>
                </c:pt>
                <c:pt idx="1797">
                  <c:v>638.5439139832888</c:v>
                </c:pt>
                <c:pt idx="1798">
                  <c:v>638.69868704997862</c:v>
                </c:pt>
                <c:pt idx="1799">
                  <c:v>641.88031582404074</c:v>
                </c:pt>
                <c:pt idx="1800">
                  <c:v>645.90602989371837</c:v>
                </c:pt>
                <c:pt idx="1801">
                  <c:v>645.94724534241686</c:v>
                </c:pt>
                <c:pt idx="1802">
                  <c:v>646.65425759182108</c:v>
                </c:pt>
                <c:pt idx="1803">
                  <c:v>647.51420532591146</c:v>
                </c:pt>
                <c:pt idx="1804">
                  <c:v>649.52843499398659</c:v>
                </c:pt>
                <c:pt idx="1805">
                  <c:v>649.55438078319276</c:v>
                </c:pt>
                <c:pt idx="1806">
                  <c:v>649.97208966573817</c:v>
                </c:pt>
                <c:pt idx="1807">
                  <c:v>650.31313104713627</c:v>
                </c:pt>
                <c:pt idx="1808">
                  <c:v>651.53837200025737</c:v>
                </c:pt>
                <c:pt idx="1809">
                  <c:v>651.57685213052537</c:v>
                </c:pt>
                <c:pt idx="1810">
                  <c:v>652.21858152098866</c:v>
                </c:pt>
                <c:pt idx="1811">
                  <c:v>653.17550888541155</c:v>
                </c:pt>
                <c:pt idx="1812">
                  <c:v>653.57606312045391</c:v>
                </c:pt>
                <c:pt idx="1813">
                  <c:v>654.06183712915299</c:v>
                </c:pt>
                <c:pt idx="1814">
                  <c:v>655.21659489351805</c:v>
                </c:pt>
                <c:pt idx="1815">
                  <c:v>657.97597640643289</c:v>
                </c:pt>
                <c:pt idx="1816">
                  <c:v>659.67238828433256</c:v>
                </c:pt>
                <c:pt idx="1817">
                  <c:v>660.43317565355028</c:v>
                </c:pt>
                <c:pt idx="1818">
                  <c:v>661.05819077308843</c:v>
                </c:pt>
                <c:pt idx="1819">
                  <c:v>661.43069978837229</c:v>
                </c:pt>
                <c:pt idx="1820">
                  <c:v>664.49680349900882</c:v>
                </c:pt>
                <c:pt idx="1821">
                  <c:v>664.57646607456991</c:v>
                </c:pt>
                <c:pt idx="1822">
                  <c:v>664.6267887674112</c:v>
                </c:pt>
                <c:pt idx="1823">
                  <c:v>665.00345305154406</c:v>
                </c:pt>
                <c:pt idx="1824">
                  <c:v>665.51247895665438</c:v>
                </c:pt>
                <c:pt idx="1825">
                  <c:v>665.98731484515883</c:v>
                </c:pt>
                <c:pt idx="1826">
                  <c:v>667.02115577568111</c:v>
                </c:pt>
                <c:pt idx="1827">
                  <c:v>668.09632951758249</c:v>
                </c:pt>
                <c:pt idx="1828">
                  <c:v>672.13364525289217</c:v>
                </c:pt>
                <c:pt idx="1829">
                  <c:v>672.36956718015426</c:v>
                </c:pt>
                <c:pt idx="1830">
                  <c:v>673.70789661809977</c:v>
                </c:pt>
                <c:pt idx="1831">
                  <c:v>674.25069009545041</c:v>
                </c:pt>
                <c:pt idx="1832">
                  <c:v>674.33808035700713</c:v>
                </c:pt>
                <c:pt idx="1833">
                  <c:v>674.46618164442043</c:v>
                </c:pt>
                <c:pt idx="1834">
                  <c:v>674.69943325264467</c:v>
                </c:pt>
                <c:pt idx="1835">
                  <c:v>677.28112580435118</c:v>
                </c:pt>
                <c:pt idx="1836">
                  <c:v>677.80931922344826</c:v>
                </c:pt>
                <c:pt idx="1837">
                  <c:v>678.16133129881928</c:v>
                </c:pt>
                <c:pt idx="1838">
                  <c:v>679.80628452871679</c:v>
                </c:pt>
                <c:pt idx="1839">
                  <c:v>681.65761831045893</c:v>
                </c:pt>
                <c:pt idx="1840">
                  <c:v>681.66830735767144</c:v>
                </c:pt>
                <c:pt idx="1841">
                  <c:v>684.07535039415961</c:v>
                </c:pt>
                <c:pt idx="1842">
                  <c:v>687.66206526315364</c:v>
                </c:pt>
                <c:pt idx="1843">
                  <c:v>688.05119130616731</c:v>
                </c:pt>
                <c:pt idx="1844">
                  <c:v>688.43803344154367</c:v>
                </c:pt>
                <c:pt idx="1845">
                  <c:v>688.5539549135101</c:v>
                </c:pt>
                <c:pt idx="1846">
                  <c:v>688.61179713569072</c:v>
                </c:pt>
                <c:pt idx="1847">
                  <c:v>689.67993662553272</c:v>
                </c:pt>
                <c:pt idx="1848">
                  <c:v>691.2350251583739</c:v>
                </c:pt>
                <c:pt idx="1849">
                  <c:v>691.55598056749295</c:v>
                </c:pt>
                <c:pt idx="1850">
                  <c:v>693.20300596068046</c:v>
                </c:pt>
                <c:pt idx="1851">
                  <c:v>693.51921366760871</c:v>
                </c:pt>
                <c:pt idx="1852">
                  <c:v>693.80530101387194</c:v>
                </c:pt>
                <c:pt idx="1853">
                  <c:v>696.32344643141914</c:v>
                </c:pt>
                <c:pt idx="1854">
                  <c:v>696.50732951701139</c:v>
                </c:pt>
                <c:pt idx="1855">
                  <c:v>696.74177581074764</c:v>
                </c:pt>
                <c:pt idx="1856">
                  <c:v>697.71246736587636</c:v>
                </c:pt>
                <c:pt idx="1857">
                  <c:v>698.16177032186533</c:v>
                </c:pt>
                <c:pt idx="1858">
                  <c:v>698.81615860752936</c:v>
                </c:pt>
                <c:pt idx="1859">
                  <c:v>700.51838896584741</c:v>
                </c:pt>
                <c:pt idx="1860">
                  <c:v>702.59095586247713</c:v>
                </c:pt>
                <c:pt idx="1861">
                  <c:v>702.92278328225439</c:v>
                </c:pt>
                <c:pt idx="1862">
                  <c:v>703.08644780352915</c:v>
                </c:pt>
                <c:pt idx="1863">
                  <c:v>703.48933151867459</c:v>
                </c:pt>
                <c:pt idx="1864">
                  <c:v>703.53968277997774</c:v>
                </c:pt>
                <c:pt idx="1865">
                  <c:v>704.43715769088885</c:v>
                </c:pt>
                <c:pt idx="1866">
                  <c:v>711.34973714224907</c:v>
                </c:pt>
                <c:pt idx="1867">
                  <c:v>712.11538032121462</c:v>
                </c:pt>
                <c:pt idx="1868">
                  <c:v>713.65700015715993</c:v>
                </c:pt>
                <c:pt idx="1869">
                  <c:v>719.4599088058385</c:v>
                </c:pt>
                <c:pt idx="1870">
                  <c:v>720.14200528148649</c:v>
                </c:pt>
                <c:pt idx="1871">
                  <c:v>722.79308045283324</c:v>
                </c:pt>
                <c:pt idx="1872">
                  <c:v>722.96988741159657</c:v>
                </c:pt>
                <c:pt idx="1873">
                  <c:v>723.12498037880505</c:v>
                </c:pt>
                <c:pt idx="1874">
                  <c:v>723.91467530104273</c:v>
                </c:pt>
                <c:pt idx="1875">
                  <c:v>727.02266701632834</c:v>
                </c:pt>
                <c:pt idx="1876">
                  <c:v>727.70847271335879</c:v>
                </c:pt>
                <c:pt idx="1877">
                  <c:v>728.44705347222407</c:v>
                </c:pt>
                <c:pt idx="1878">
                  <c:v>729.27618850416184</c:v>
                </c:pt>
                <c:pt idx="1879">
                  <c:v>731.19748778526264</c:v>
                </c:pt>
                <c:pt idx="1880">
                  <c:v>731.47137277204092</c:v>
                </c:pt>
                <c:pt idx="1881">
                  <c:v>731.88187400679453</c:v>
                </c:pt>
                <c:pt idx="1882">
                  <c:v>732.38510963168301</c:v>
                </c:pt>
                <c:pt idx="1883">
                  <c:v>733.16086439057835</c:v>
                </c:pt>
                <c:pt idx="1884">
                  <c:v>734.5861861643134</c:v>
                </c:pt>
                <c:pt idx="1885">
                  <c:v>735.1611146699579</c:v>
                </c:pt>
                <c:pt idx="1886">
                  <c:v>735.24958365796192</c:v>
                </c:pt>
                <c:pt idx="1887">
                  <c:v>735.36807349394439</c:v>
                </c:pt>
                <c:pt idx="1888">
                  <c:v>735.74491944908368</c:v>
                </c:pt>
                <c:pt idx="1889">
                  <c:v>735.97087572780947</c:v>
                </c:pt>
                <c:pt idx="1890">
                  <c:v>736.64635651357094</c:v>
                </c:pt>
                <c:pt idx="1891">
                  <c:v>736.87063635973755</c:v>
                </c:pt>
                <c:pt idx="1892">
                  <c:v>737.25810819687467</c:v>
                </c:pt>
                <c:pt idx="1893">
                  <c:v>737.59286753461129</c:v>
                </c:pt>
                <c:pt idx="1894">
                  <c:v>738.73590039578266</c:v>
                </c:pt>
                <c:pt idx="1895">
                  <c:v>739.1320085256848</c:v>
                </c:pt>
                <c:pt idx="1896">
                  <c:v>741.49748007516246</c:v>
                </c:pt>
                <c:pt idx="1897">
                  <c:v>742.14329569509209</c:v>
                </c:pt>
                <c:pt idx="1898">
                  <c:v>744.14728504117375</c:v>
                </c:pt>
                <c:pt idx="1899">
                  <c:v>744.16242292593597</c:v>
                </c:pt>
                <c:pt idx="1900">
                  <c:v>744.23748920768776</c:v>
                </c:pt>
                <c:pt idx="1901">
                  <c:v>745.39254363753207</c:v>
                </c:pt>
                <c:pt idx="1902">
                  <c:v>747.91661901995758</c:v>
                </c:pt>
                <c:pt idx="1903">
                  <c:v>748.954774629241</c:v>
                </c:pt>
                <c:pt idx="1904">
                  <c:v>749.28504646246438</c:v>
                </c:pt>
                <c:pt idx="1905">
                  <c:v>750.04720582679874</c:v>
                </c:pt>
                <c:pt idx="1906">
                  <c:v>750.77490705504533</c:v>
                </c:pt>
                <c:pt idx="1907">
                  <c:v>752.09828714431205</c:v>
                </c:pt>
                <c:pt idx="1908">
                  <c:v>752.59334389398282</c:v>
                </c:pt>
                <c:pt idx="1909">
                  <c:v>752.94037497755926</c:v>
                </c:pt>
                <c:pt idx="1910">
                  <c:v>753.31227349843539</c:v>
                </c:pt>
                <c:pt idx="1911">
                  <c:v>757.35521369468916</c:v>
                </c:pt>
                <c:pt idx="1912">
                  <c:v>759.80717983367504</c:v>
                </c:pt>
                <c:pt idx="1913">
                  <c:v>761.40007553317264</c:v>
                </c:pt>
                <c:pt idx="1914">
                  <c:v>762.09479914176336</c:v>
                </c:pt>
                <c:pt idx="1915">
                  <c:v>763.78663087962195</c:v>
                </c:pt>
                <c:pt idx="1916">
                  <c:v>764.14376403743518</c:v>
                </c:pt>
                <c:pt idx="1917">
                  <c:v>767.70233731155167</c:v>
                </c:pt>
                <c:pt idx="1918">
                  <c:v>768.85607612568492</c:v>
                </c:pt>
                <c:pt idx="1919">
                  <c:v>768.99132547000045</c:v>
                </c:pt>
                <c:pt idx="1920">
                  <c:v>769.31221783693763</c:v>
                </c:pt>
                <c:pt idx="1921">
                  <c:v>769.38009654096459</c:v>
                </c:pt>
                <c:pt idx="1922">
                  <c:v>770.38620458089281</c:v>
                </c:pt>
                <c:pt idx="1923">
                  <c:v>771.55755375952504</c:v>
                </c:pt>
                <c:pt idx="1924">
                  <c:v>771.85192770131107</c:v>
                </c:pt>
                <c:pt idx="1925">
                  <c:v>774.07331336197603</c:v>
                </c:pt>
                <c:pt idx="1926">
                  <c:v>775.58508677006103</c:v>
                </c:pt>
                <c:pt idx="1927">
                  <c:v>776.43291443648195</c:v>
                </c:pt>
                <c:pt idx="1928">
                  <c:v>776.56041809409726</c:v>
                </c:pt>
                <c:pt idx="1929">
                  <c:v>776.90970498446404</c:v>
                </c:pt>
                <c:pt idx="1930">
                  <c:v>778.73898038477637</c:v>
                </c:pt>
                <c:pt idx="1931">
                  <c:v>780.90195893730197</c:v>
                </c:pt>
                <c:pt idx="1932">
                  <c:v>781.22992337718824</c:v>
                </c:pt>
                <c:pt idx="1933">
                  <c:v>782.63949370997943</c:v>
                </c:pt>
                <c:pt idx="1934">
                  <c:v>782.84719299019343</c:v>
                </c:pt>
                <c:pt idx="1935">
                  <c:v>783.79915311729201</c:v>
                </c:pt>
                <c:pt idx="1936">
                  <c:v>784.14748257868268</c:v>
                </c:pt>
                <c:pt idx="1937">
                  <c:v>785.54877624720393</c:v>
                </c:pt>
                <c:pt idx="1938">
                  <c:v>786.85484020346848</c:v>
                </c:pt>
                <c:pt idx="1939">
                  <c:v>787.54389846172126</c:v>
                </c:pt>
                <c:pt idx="1940">
                  <c:v>788.03444111942008</c:v>
                </c:pt>
                <c:pt idx="1941">
                  <c:v>788.31957965195397</c:v>
                </c:pt>
                <c:pt idx="1942">
                  <c:v>788.93644331581527</c:v>
                </c:pt>
                <c:pt idx="1943">
                  <c:v>789.12921792011548</c:v>
                </c:pt>
                <c:pt idx="1944">
                  <c:v>789.68694248214888</c:v>
                </c:pt>
                <c:pt idx="1945">
                  <c:v>790.13227206805095</c:v>
                </c:pt>
                <c:pt idx="1946">
                  <c:v>790.97379006735355</c:v>
                </c:pt>
                <c:pt idx="1947">
                  <c:v>791.54306243276733</c:v>
                </c:pt>
                <c:pt idx="1948">
                  <c:v>791.57612695279749</c:v>
                </c:pt>
                <c:pt idx="1949">
                  <c:v>793.17484828861416</c:v>
                </c:pt>
                <c:pt idx="1950">
                  <c:v>793.8311192058427</c:v>
                </c:pt>
                <c:pt idx="1951">
                  <c:v>795.07863321163677</c:v>
                </c:pt>
                <c:pt idx="1952">
                  <c:v>798.57158330591847</c:v>
                </c:pt>
                <c:pt idx="1953">
                  <c:v>799.47333626709951</c:v>
                </c:pt>
                <c:pt idx="1954">
                  <c:v>804.80557222679636</c:v>
                </c:pt>
                <c:pt idx="1955">
                  <c:v>804.98117479998473</c:v>
                </c:pt>
                <c:pt idx="1956">
                  <c:v>805.39642777304107</c:v>
                </c:pt>
                <c:pt idx="1957">
                  <c:v>805.51701036959275</c:v>
                </c:pt>
                <c:pt idx="1958">
                  <c:v>806.46624152279765</c:v>
                </c:pt>
                <c:pt idx="1959">
                  <c:v>807.2746633482966</c:v>
                </c:pt>
                <c:pt idx="1960">
                  <c:v>807.29675836499155</c:v>
                </c:pt>
                <c:pt idx="1961">
                  <c:v>807.43672499332752</c:v>
                </c:pt>
                <c:pt idx="1962">
                  <c:v>810.55324653631033</c:v>
                </c:pt>
                <c:pt idx="1963">
                  <c:v>812.27119496807791</c:v>
                </c:pt>
                <c:pt idx="1964">
                  <c:v>812.62333342210331</c:v>
                </c:pt>
                <c:pt idx="1965">
                  <c:v>814.45180715639799</c:v>
                </c:pt>
                <c:pt idx="1966">
                  <c:v>814.88532211174606</c:v>
                </c:pt>
                <c:pt idx="1967">
                  <c:v>814.95224015073472</c:v>
                </c:pt>
                <c:pt idx="1968">
                  <c:v>815.36123727992162</c:v>
                </c:pt>
                <c:pt idx="1969">
                  <c:v>815.51156360007008</c:v>
                </c:pt>
                <c:pt idx="1970">
                  <c:v>815.95839933062234</c:v>
                </c:pt>
                <c:pt idx="1971">
                  <c:v>816.89524938142858</c:v>
                </c:pt>
                <c:pt idx="1972">
                  <c:v>817.97288793090047</c:v>
                </c:pt>
                <c:pt idx="1973">
                  <c:v>819.33921365026617</c:v>
                </c:pt>
                <c:pt idx="1974">
                  <c:v>819.35420717512534</c:v>
                </c:pt>
                <c:pt idx="1975">
                  <c:v>819.3784853901343</c:v>
                </c:pt>
                <c:pt idx="1976">
                  <c:v>821.02879800589653</c:v>
                </c:pt>
                <c:pt idx="1977">
                  <c:v>821.30760048209049</c:v>
                </c:pt>
                <c:pt idx="1978">
                  <c:v>824.40543250321207</c:v>
                </c:pt>
                <c:pt idx="1979">
                  <c:v>824.71778004632142</c:v>
                </c:pt>
                <c:pt idx="1980">
                  <c:v>824.75891952255915</c:v>
                </c:pt>
                <c:pt idx="1981">
                  <c:v>825.71556005003004</c:v>
                </c:pt>
                <c:pt idx="1982">
                  <c:v>826.08007869322319</c:v>
                </c:pt>
                <c:pt idx="1983">
                  <c:v>827.09240013389353</c:v>
                </c:pt>
                <c:pt idx="1984">
                  <c:v>828.00035470911462</c:v>
                </c:pt>
                <c:pt idx="1985">
                  <c:v>828.03005967937497</c:v>
                </c:pt>
                <c:pt idx="1986">
                  <c:v>829.78691840097599</c:v>
                </c:pt>
                <c:pt idx="1987">
                  <c:v>829.94561673895078</c:v>
                </c:pt>
                <c:pt idx="1988">
                  <c:v>830.09282332565999</c:v>
                </c:pt>
                <c:pt idx="1989">
                  <c:v>830.36674863028747</c:v>
                </c:pt>
                <c:pt idx="1990">
                  <c:v>831.23928773777516</c:v>
                </c:pt>
                <c:pt idx="1991">
                  <c:v>831.43666074088833</c:v>
                </c:pt>
                <c:pt idx="1992">
                  <c:v>832.59994732370615</c:v>
                </c:pt>
                <c:pt idx="1993">
                  <c:v>833.07690507886218</c:v>
                </c:pt>
                <c:pt idx="1994">
                  <c:v>833.36648194614463</c:v>
                </c:pt>
                <c:pt idx="1995">
                  <c:v>834.37856530334102</c:v>
                </c:pt>
                <c:pt idx="1996">
                  <c:v>834.49170155420506</c:v>
                </c:pt>
                <c:pt idx="1997">
                  <c:v>835.27564473990424</c:v>
                </c:pt>
                <c:pt idx="1998">
                  <c:v>835.50378600827025</c:v>
                </c:pt>
                <c:pt idx="1999">
                  <c:v>835.75139748642687</c:v>
                </c:pt>
                <c:pt idx="2000">
                  <c:v>836.59617963212804</c:v>
                </c:pt>
                <c:pt idx="2001">
                  <c:v>840.32515933805189</c:v>
                </c:pt>
                <c:pt idx="2002">
                  <c:v>840.79710477468325</c:v>
                </c:pt>
                <c:pt idx="2003">
                  <c:v>840.81009957511196</c:v>
                </c:pt>
                <c:pt idx="2004">
                  <c:v>840.87227770335448</c:v>
                </c:pt>
                <c:pt idx="2005">
                  <c:v>841.91880724338625</c:v>
                </c:pt>
                <c:pt idx="2006">
                  <c:v>842.95482852489658</c:v>
                </c:pt>
                <c:pt idx="2007">
                  <c:v>844.52886825548921</c:v>
                </c:pt>
                <c:pt idx="2008">
                  <c:v>844.62401188498188</c:v>
                </c:pt>
                <c:pt idx="2009">
                  <c:v>848.7115065578655</c:v>
                </c:pt>
                <c:pt idx="2010">
                  <c:v>849.44842862907535</c:v>
                </c:pt>
                <c:pt idx="2011">
                  <c:v>850.60676918445097</c:v>
                </c:pt>
                <c:pt idx="2012">
                  <c:v>851.08539790310897</c:v>
                </c:pt>
                <c:pt idx="2013">
                  <c:v>851.52626866947321</c:v>
                </c:pt>
                <c:pt idx="2014">
                  <c:v>851.87178643532025</c:v>
                </c:pt>
                <c:pt idx="2015">
                  <c:v>852.01102971040746</c:v>
                </c:pt>
                <c:pt idx="2016">
                  <c:v>853.09106214934582</c:v>
                </c:pt>
                <c:pt idx="2017">
                  <c:v>853.1345125047701</c:v>
                </c:pt>
                <c:pt idx="2018">
                  <c:v>853.58992121194751</c:v>
                </c:pt>
                <c:pt idx="2019">
                  <c:v>854.03040169822998</c:v>
                </c:pt>
                <c:pt idx="2020">
                  <c:v>855.21386867352339</c:v>
                </c:pt>
                <c:pt idx="2021">
                  <c:v>860.47420707661877</c:v>
                </c:pt>
                <c:pt idx="2022">
                  <c:v>860.82651196507504</c:v>
                </c:pt>
                <c:pt idx="2023">
                  <c:v>862.18746132810338</c:v>
                </c:pt>
                <c:pt idx="2024">
                  <c:v>863.28217257616416</c:v>
                </c:pt>
                <c:pt idx="2025">
                  <c:v>864.2562684326258</c:v>
                </c:pt>
                <c:pt idx="2026">
                  <c:v>864.83080572563267</c:v>
                </c:pt>
                <c:pt idx="2027">
                  <c:v>865.02362097765581</c:v>
                </c:pt>
                <c:pt idx="2028">
                  <c:v>865.15813388764218</c:v>
                </c:pt>
                <c:pt idx="2029">
                  <c:v>870.96131739105113</c:v>
                </c:pt>
                <c:pt idx="2030">
                  <c:v>873.56501344450226</c:v>
                </c:pt>
                <c:pt idx="2031">
                  <c:v>874.35651236448393</c:v>
                </c:pt>
                <c:pt idx="2032">
                  <c:v>874.4075727658601</c:v>
                </c:pt>
                <c:pt idx="2033">
                  <c:v>874.49940267221245</c:v>
                </c:pt>
                <c:pt idx="2034">
                  <c:v>875.6337871487849</c:v>
                </c:pt>
                <c:pt idx="2035">
                  <c:v>876.34075697072331</c:v>
                </c:pt>
                <c:pt idx="2036">
                  <c:v>877.18715714638165</c:v>
                </c:pt>
                <c:pt idx="2037">
                  <c:v>877.44858288063188</c:v>
                </c:pt>
                <c:pt idx="2038">
                  <c:v>878.99749930032704</c:v>
                </c:pt>
                <c:pt idx="2039">
                  <c:v>880.09449237144145</c:v>
                </c:pt>
                <c:pt idx="2040">
                  <c:v>880.65263108028375</c:v>
                </c:pt>
                <c:pt idx="2041">
                  <c:v>880.70335386684383</c:v>
                </c:pt>
                <c:pt idx="2042">
                  <c:v>881.7866998469035</c:v>
                </c:pt>
                <c:pt idx="2043">
                  <c:v>882.94662865006103</c:v>
                </c:pt>
                <c:pt idx="2044">
                  <c:v>884.2184774061825</c:v>
                </c:pt>
                <c:pt idx="2045">
                  <c:v>886.03177357485038</c:v>
                </c:pt>
                <c:pt idx="2046">
                  <c:v>887.27875048353962</c:v>
                </c:pt>
                <c:pt idx="2047">
                  <c:v>888.66231779631926</c:v>
                </c:pt>
                <c:pt idx="2048">
                  <c:v>890.27275806277248</c:v>
                </c:pt>
                <c:pt idx="2049">
                  <c:v>890.63708070312714</c:v>
                </c:pt>
                <c:pt idx="2050">
                  <c:v>891.46141225675456</c:v>
                </c:pt>
                <c:pt idx="2051">
                  <c:v>891.75243524179314</c:v>
                </c:pt>
                <c:pt idx="2052">
                  <c:v>891.78847073557699</c:v>
                </c:pt>
                <c:pt idx="2053">
                  <c:v>891.96462564257308</c:v>
                </c:pt>
                <c:pt idx="2054">
                  <c:v>895.21406328166995</c:v>
                </c:pt>
                <c:pt idx="2055">
                  <c:v>895.89103755265751</c:v>
                </c:pt>
                <c:pt idx="2056">
                  <c:v>896.11095839450354</c:v>
                </c:pt>
                <c:pt idx="2057">
                  <c:v>896.7016431811353</c:v>
                </c:pt>
                <c:pt idx="2058">
                  <c:v>897.28773281962276</c:v>
                </c:pt>
                <c:pt idx="2059">
                  <c:v>898.2571578655261</c:v>
                </c:pt>
                <c:pt idx="2060">
                  <c:v>900.17609433830148</c:v>
                </c:pt>
                <c:pt idx="2061">
                  <c:v>900.82107356766574</c:v>
                </c:pt>
                <c:pt idx="2062">
                  <c:v>901.0958176905624</c:v>
                </c:pt>
                <c:pt idx="2063">
                  <c:v>906.76480603646633</c:v>
                </c:pt>
                <c:pt idx="2064">
                  <c:v>907.040886734987</c:v>
                </c:pt>
                <c:pt idx="2065">
                  <c:v>909.88133799216303</c:v>
                </c:pt>
                <c:pt idx="2066">
                  <c:v>912.14189195889776</c:v>
                </c:pt>
                <c:pt idx="2067">
                  <c:v>913.03767556683306</c:v>
                </c:pt>
                <c:pt idx="2068">
                  <c:v>913.08977095227965</c:v>
                </c:pt>
                <c:pt idx="2069">
                  <c:v>916.41898847149059</c:v>
                </c:pt>
                <c:pt idx="2070">
                  <c:v>917.45954361937765</c:v>
                </c:pt>
                <c:pt idx="2071">
                  <c:v>917.5507945211757</c:v>
                </c:pt>
                <c:pt idx="2072">
                  <c:v>917.91727705398444</c:v>
                </c:pt>
                <c:pt idx="2073">
                  <c:v>918.87170298599085</c:v>
                </c:pt>
                <c:pt idx="2074">
                  <c:v>919.89357568092237</c:v>
                </c:pt>
                <c:pt idx="2075">
                  <c:v>920.96454396621994</c:v>
                </c:pt>
                <c:pt idx="2076">
                  <c:v>921.49289047060302</c:v>
                </c:pt>
                <c:pt idx="2077">
                  <c:v>923.24278907851476</c:v>
                </c:pt>
                <c:pt idx="2078">
                  <c:v>923.5420016984317</c:v>
                </c:pt>
                <c:pt idx="2079">
                  <c:v>924.68030236808772</c:v>
                </c:pt>
                <c:pt idx="2080">
                  <c:v>925.49788969333167</c:v>
                </c:pt>
                <c:pt idx="2081">
                  <c:v>926.27312531175994</c:v>
                </c:pt>
                <c:pt idx="2082">
                  <c:v>927.46185474694721</c:v>
                </c:pt>
                <c:pt idx="2083">
                  <c:v>928.65599512264453</c:v>
                </c:pt>
                <c:pt idx="2084">
                  <c:v>928.87916097027846</c:v>
                </c:pt>
                <c:pt idx="2085">
                  <c:v>931.2493443158055</c:v>
                </c:pt>
                <c:pt idx="2086">
                  <c:v>933.26373671542751</c:v>
                </c:pt>
                <c:pt idx="2087">
                  <c:v>935.17637054470833</c:v>
                </c:pt>
                <c:pt idx="2088">
                  <c:v>935.57560657319118</c:v>
                </c:pt>
                <c:pt idx="2089">
                  <c:v>935.94065701551153</c:v>
                </c:pt>
                <c:pt idx="2090">
                  <c:v>936.20956046658102</c:v>
                </c:pt>
                <c:pt idx="2091">
                  <c:v>936.34748181172472</c:v>
                </c:pt>
                <c:pt idx="2092">
                  <c:v>936.86296403227971</c:v>
                </c:pt>
                <c:pt idx="2093">
                  <c:v>937.42982924578246</c:v>
                </c:pt>
                <c:pt idx="2094">
                  <c:v>939.42806770002426</c:v>
                </c:pt>
                <c:pt idx="2095">
                  <c:v>941.63510564540775</c:v>
                </c:pt>
                <c:pt idx="2096">
                  <c:v>942.17147824934727</c:v>
                </c:pt>
                <c:pt idx="2097">
                  <c:v>942.35705318240798</c:v>
                </c:pt>
                <c:pt idx="2098">
                  <c:v>942.59755462239264</c:v>
                </c:pt>
                <c:pt idx="2099">
                  <c:v>944.5730792164286</c:v>
                </c:pt>
                <c:pt idx="2100">
                  <c:v>944.98772728277618</c:v>
                </c:pt>
                <c:pt idx="2101">
                  <c:v>947.61993513900597</c:v>
                </c:pt>
                <c:pt idx="2102">
                  <c:v>948.57316809464101</c:v>
                </c:pt>
                <c:pt idx="2103">
                  <c:v>949.83302978438951</c:v>
                </c:pt>
                <c:pt idx="2104">
                  <c:v>950.44095303611175</c:v>
                </c:pt>
                <c:pt idx="2105">
                  <c:v>950.89726334582156</c:v>
                </c:pt>
                <c:pt idx="2106">
                  <c:v>952.90728888852391</c:v>
                </c:pt>
                <c:pt idx="2107">
                  <c:v>955.71494489999168</c:v>
                </c:pt>
                <c:pt idx="2108">
                  <c:v>956.92712931743517</c:v>
                </c:pt>
                <c:pt idx="2109">
                  <c:v>958.08366441534599</c:v>
                </c:pt>
                <c:pt idx="2110">
                  <c:v>958.29454957245252</c:v>
                </c:pt>
                <c:pt idx="2111">
                  <c:v>958.66412335268615</c:v>
                </c:pt>
                <c:pt idx="2112">
                  <c:v>959.0772500630228</c:v>
                </c:pt>
                <c:pt idx="2113">
                  <c:v>960.21919332007383</c:v>
                </c:pt>
                <c:pt idx="2114">
                  <c:v>961.26581728456222</c:v>
                </c:pt>
                <c:pt idx="2115">
                  <c:v>961.98011028203109</c:v>
                </c:pt>
                <c:pt idx="2116">
                  <c:v>962.73701375353994</c:v>
                </c:pt>
                <c:pt idx="2117">
                  <c:v>964.3755840386948</c:v>
                </c:pt>
                <c:pt idx="2118">
                  <c:v>964.667666330668</c:v>
                </c:pt>
                <c:pt idx="2119">
                  <c:v>964.8392980849203</c:v>
                </c:pt>
                <c:pt idx="2120">
                  <c:v>967.3520190562449</c:v>
                </c:pt>
                <c:pt idx="2121">
                  <c:v>968.25895847248466</c:v>
                </c:pt>
                <c:pt idx="2122">
                  <c:v>968.98279657075182</c:v>
                </c:pt>
                <c:pt idx="2123">
                  <c:v>972.02288907907496</c:v>
                </c:pt>
                <c:pt idx="2124">
                  <c:v>972.67501622324198</c:v>
                </c:pt>
                <c:pt idx="2125">
                  <c:v>972.73131431284855</c:v>
                </c:pt>
                <c:pt idx="2126">
                  <c:v>972.9429996621293</c:v>
                </c:pt>
                <c:pt idx="2127">
                  <c:v>973.19883323822796</c:v>
                </c:pt>
                <c:pt idx="2128">
                  <c:v>973.20293839987062</c:v>
                </c:pt>
                <c:pt idx="2129">
                  <c:v>974.15038155634466</c:v>
                </c:pt>
                <c:pt idx="2130">
                  <c:v>974.74351155437034</c:v>
                </c:pt>
                <c:pt idx="2131">
                  <c:v>977.01049968617008</c:v>
                </c:pt>
                <c:pt idx="2132">
                  <c:v>979.86132289039597</c:v>
                </c:pt>
                <c:pt idx="2133">
                  <c:v>979.90565863280426</c:v>
                </c:pt>
                <c:pt idx="2134">
                  <c:v>981.18147123311792</c:v>
                </c:pt>
                <c:pt idx="2135">
                  <c:v>981.86414033821711</c:v>
                </c:pt>
                <c:pt idx="2136">
                  <c:v>981.94612865408999</c:v>
                </c:pt>
                <c:pt idx="2137">
                  <c:v>984.43893534863309</c:v>
                </c:pt>
                <c:pt idx="2138">
                  <c:v>984.72325481455846</c:v>
                </c:pt>
                <c:pt idx="2139">
                  <c:v>986.2874644734402</c:v>
                </c:pt>
                <c:pt idx="2140">
                  <c:v>986.3109057339534</c:v>
                </c:pt>
                <c:pt idx="2141">
                  <c:v>986.37059476471404</c:v>
                </c:pt>
                <c:pt idx="2142">
                  <c:v>986.65282994653171</c:v>
                </c:pt>
                <c:pt idx="2143">
                  <c:v>986.94154689630159</c:v>
                </c:pt>
                <c:pt idx="2144">
                  <c:v>988.27150806511418</c:v>
                </c:pt>
                <c:pt idx="2145">
                  <c:v>990.19209466034954</c:v>
                </c:pt>
                <c:pt idx="2146">
                  <c:v>991.83243889170626</c:v>
                </c:pt>
                <c:pt idx="2147">
                  <c:v>993.39178403296683</c:v>
                </c:pt>
                <c:pt idx="2148">
                  <c:v>993.84717329073101</c:v>
                </c:pt>
                <c:pt idx="2149">
                  <c:v>995.37756576814354</c:v>
                </c:pt>
                <c:pt idx="2150">
                  <c:v>995.81956312710099</c:v>
                </c:pt>
                <c:pt idx="2151">
                  <c:v>996.50553372389186</c:v>
                </c:pt>
                <c:pt idx="2152">
                  <c:v>996.60383706565335</c:v>
                </c:pt>
                <c:pt idx="2153">
                  <c:v>997.80544969874609</c:v>
                </c:pt>
                <c:pt idx="2154">
                  <c:v>999.53335022876126</c:v>
                </c:pt>
                <c:pt idx="2155">
                  <c:v>1000.5131234186047</c:v>
                </c:pt>
                <c:pt idx="2156">
                  <c:v>1001.1719324063051</c:v>
                </c:pt>
                <c:pt idx="2157">
                  <c:v>1001.3103531923261</c:v>
                </c:pt>
                <c:pt idx="2158">
                  <c:v>1001.6472387801841</c:v>
                </c:pt>
                <c:pt idx="2159">
                  <c:v>1001.6542737156451</c:v>
                </c:pt>
                <c:pt idx="2160">
                  <c:v>1001.9383499121323</c:v>
                </c:pt>
                <c:pt idx="2161">
                  <c:v>1002.1893321602947</c:v>
                </c:pt>
                <c:pt idx="2162">
                  <c:v>1003.2560839905673</c:v>
                </c:pt>
                <c:pt idx="2163">
                  <c:v>1005.0868631713565</c:v>
                </c:pt>
                <c:pt idx="2164">
                  <c:v>1005.7046993541226</c:v>
                </c:pt>
                <c:pt idx="2165">
                  <c:v>1007.7873945189385</c:v>
                </c:pt>
                <c:pt idx="2166">
                  <c:v>1007.8887125578694</c:v>
                </c:pt>
                <c:pt idx="2167">
                  <c:v>1008.0613941723386</c:v>
                </c:pt>
                <c:pt idx="2168">
                  <c:v>1008.6501049686303</c:v>
                </c:pt>
                <c:pt idx="2169">
                  <c:v>1009.7663745188438</c:v>
                </c:pt>
                <c:pt idx="2170">
                  <c:v>1012.0390073487906</c:v>
                </c:pt>
                <c:pt idx="2171">
                  <c:v>1012.3884320058532</c:v>
                </c:pt>
                <c:pt idx="2172">
                  <c:v>1012.9207849954546</c:v>
                </c:pt>
                <c:pt idx="2173">
                  <c:v>1012.9657406793121</c:v>
                </c:pt>
                <c:pt idx="2174">
                  <c:v>1015.6411938642086</c:v>
                </c:pt>
                <c:pt idx="2175">
                  <c:v>1016.0778976173024</c:v>
                </c:pt>
                <c:pt idx="2176">
                  <c:v>1016.1145979412722</c:v>
                </c:pt>
                <c:pt idx="2177">
                  <c:v>1016.5500273371908</c:v>
                </c:pt>
                <c:pt idx="2178">
                  <c:v>1017.2251660366092</c:v>
                </c:pt>
                <c:pt idx="2179">
                  <c:v>1017.2972964243381</c:v>
                </c:pt>
                <c:pt idx="2180">
                  <c:v>1018.9709785353189</c:v>
                </c:pt>
                <c:pt idx="2181">
                  <c:v>1019.1819351659469</c:v>
                </c:pt>
                <c:pt idx="2182">
                  <c:v>1019.202675027278</c:v>
                </c:pt>
                <c:pt idx="2183">
                  <c:v>1022.0503867611515</c:v>
                </c:pt>
                <c:pt idx="2184">
                  <c:v>1022.8315113298377</c:v>
                </c:pt>
                <c:pt idx="2185">
                  <c:v>1023.9545401209289</c:v>
                </c:pt>
                <c:pt idx="2186">
                  <c:v>1025.8735601210938</c:v>
                </c:pt>
                <c:pt idx="2187">
                  <c:v>1027.1198105795775</c:v>
                </c:pt>
                <c:pt idx="2188">
                  <c:v>1027.2217197610698</c:v>
                </c:pt>
                <c:pt idx="2189">
                  <c:v>1027.488611743629</c:v>
                </c:pt>
                <c:pt idx="2190">
                  <c:v>1027.6058487887276</c:v>
                </c:pt>
                <c:pt idx="2191">
                  <c:v>1027.8968668711641</c:v>
                </c:pt>
                <c:pt idx="2192">
                  <c:v>1028.5342484663925</c:v>
                </c:pt>
                <c:pt idx="2193">
                  <c:v>1031.0081507746763</c:v>
                </c:pt>
                <c:pt idx="2194">
                  <c:v>1033.7733305495058</c:v>
                </c:pt>
                <c:pt idx="2195">
                  <c:v>1034.4078314051621</c:v>
                </c:pt>
                <c:pt idx="2196">
                  <c:v>1034.8028573199772</c:v>
                </c:pt>
                <c:pt idx="2197">
                  <c:v>1037.2124964297182</c:v>
                </c:pt>
                <c:pt idx="2198">
                  <c:v>1037.6110632094642</c:v>
                </c:pt>
                <c:pt idx="2199">
                  <c:v>1038.5250633979849</c:v>
                </c:pt>
                <c:pt idx="2200">
                  <c:v>1038.7245952282246</c:v>
                </c:pt>
                <c:pt idx="2201">
                  <c:v>1039.9238465127964</c:v>
                </c:pt>
                <c:pt idx="2202">
                  <c:v>1040.618267787806</c:v>
                </c:pt>
                <c:pt idx="2203">
                  <c:v>1042.4051213710372</c:v>
                </c:pt>
                <c:pt idx="2204">
                  <c:v>1042.7565806942075</c:v>
                </c:pt>
                <c:pt idx="2205">
                  <c:v>1042.8175950626173</c:v>
                </c:pt>
                <c:pt idx="2206">
                  <c:v>1043.098471135374</c:v>
                </c:pt>
                <c:pt idx="2207">
                  <c:v>1043.797257505139</c:v>
                </c:pt>
                <c:pt idx="2208">
                  <c:v>1044.4211097487278</c:v>
                </c:pt>
                <c:pt idx="2209">
                  <c:v>1046.0735281967645</c:v>
                </c:pt>
                <c:pt idx="2210">
                  <c:v>1047.0179733797995</c:v>
                </c:pt>
                <c:pt idx="2211">
                  <c:v>1048.1224286703437</c:v>
                </c:pt>
                <c:pt idx="2212">
                  <c:v>1049.2447597181526</c:v>
                </c:pt>
                <c:pt idx="2213">
                  <c:v>1049.5503117271692</c:v>
                </c:pt>
                <c:pt idx="2214">
                  <c:v>1051.7953187520325</c:v>
                </c:pt>
                <c:pt idx="2215">
                  <c:v>1051.8894640265753</c:v>
                </c:pt>
                <c:pt idx="2216">
                  <c:v>1054.1610061363681</c:v>
                </c:pt>
                <c:pt idx="2217">
                  <c:v>1054.5654289913509</c:v>
                </c:pt>
                <c:pt idx="2218">
                  <c:v>1054.9775236833229</c:v>
                </c:pt>
                <c:pt idx="2219">
                  <c:v>1056.2041253457755</c:v>
                </c:pt>
                <c:pt idx="2220">
                  <c:v>1056.4227725580276</c:v>
                </c:pt>
                <c:pt idx="2221">
                  <c:v>1057.031723494958</c:v>
                </c:pt>
                <c:pt idx="2222">
                  <c:v>1057.7812932979323</c:v>
                </c:pt>
                <c:pt idx="2223">
                  <c:v>1059.3059421782855</c:v>
                </c:pt>
                <c:pt idx="2224">
                  <c:v>1061.5834608296573</c:v>
                </c:pt>
                <c:pt idx="2225">
                  <c:v>1062.102895115604</c:v>
                </c:pt>
                <c:pt idx="2226">
                  <c:v>1063.0366799764888</c:v>
                </c:pt>
                <c:pt idx="2227">
                  <c:v>1063.1742746396958</c:v>
                </c:pt>
                <c:pt idx="2228">
                  <c:v>1063.2546255465459</c:v>
                </c:pt>
                <c:pt idx="2229">
                  <c:v>1063.2812455604835</c:v>
                </c:pt>
                <c:pt idx="2230">
                  <c:v>1064.8853402379355</c:v>
                </c:pt>
                <c:pt idx="2231">
                  <c:v>1065.755397897603</c:v>
                </c:pt>
                <c:pt idx="2232">
                  <c:v>1065.987505402798</c:v>
                </c:pt>
                <c:pt idx="2233">
                  <c:v>1066.1203034777245</c:v>
                </c:pt>
                <c:pt idx="2234">
                  <c:v>1067.3323510349692</c:v>
                </c:pt>
                <c:pt idx="2235">
                  <c:v>1068.241281227798</c:v>
                </c:pt>
                <c:pt idx="2236">
                  <c:v>1068.847805072568</c:v>
                </c:pt>
                <c:pt idx="2237">
                  <c:v>1069.229821525103</c:v>
                </c:pt>
                <c:pt idx="2238">
                  <c:v>1069.3185642170502</c:v>
                </c:pt>
                <c:pt idx="2239">
                  <c:v>1069.772010637218</c:v>
                </c:pt>
                <c:pt idx="2240">
                  <c:v>1069.8974416745586</c:v>
                </c:pt>
                <c:pt idx="2241">
                  <c:v>1070.6317090664088</c:v>
                </c:pt>
                <c:pt idx="2242">
                  <c:v>1071.7272471228171</c:v>
                </c:pt>
                <c:pt idx="2243">
                  <c:v>1071.9585266189461</c:v>
                </c:pt>
                <c:pt idx="2244">
                  <c:v>1072.6088891483596</c:v>
                </c:pt>
                <c:pt idx="2245">
                  <c:v>1075.116375859121</c:v>
                </c:pt>
                <c:pt idx="2246">
                  <c:v>1075.8020847912449</c:v>
                </c:pt>
                <c:pt idx="2247">
                  <c:v>1075.8305982810271</c:v>
                </c:pt>
                <c:pt idx="2248">
                  <c:v>1076.2441949648601</c:v>
                </c:pt>
                <c:pt idx="2249">
                  <c:v>1079.625974852428</c:v>
                </c:pt>
                <c:pt idx="2250">
                  <c:v>1079.8744712407897</c:v>
                </c:pt>
                <c:pt idx="2251">
                  <c:v>1082.6042838778521</c:v>
                </c:pt>
                <c:pt idx="2252">
                  <c:v>1083.0758505555605</c:v>
                </c:pt>
                <c:pt idx="2253">
                  <c:v>1083.3076573645012</c:v>
                </c:pt>
                <c:pt idx="2254">
                  <c:v>1085.1504890503202</c:v>
                </c:pt>
                <c:pt idx="2255">
                  <c:v>1085.1691115451868</c:v>
                </c:pt>
                <c:pt idx="2256">
                  <c:v>1088.1918085736579</c:v>
                </c:pt>
                <c:pt idx="2257">
                  <c:v>1088.5943185897704</c:v>
                </c:pt>
                <c:pt idx="2258">
                  <c:v>1088.7490695444976</c:v>
                </c:pt>
                <c:pt idx="2259">
                  <c:v>1089.0740259761697</c:v>
                </c:pt>
                <c:pt idx="2260">
                  <c:v>1089.3929384924704</c:v>
                </c:pt>
                <c:pt idx="2261">
                  <c:v>1090.6379152886802</c:v>
                </c:pt>
                <c:pt idx="2262">
                  <c:v>1090.8989515640787</c:v>
                </c:pt>
                <c:pt idx="2263">
                  <c:v>1091.462592135711</c:v>
                </c:pt>
                <c:pt idx="2264">
                  <c:v>1093.6861303405458</c:v>
                </c:pt>
                <c:pt idx="2265">
                  <c:v>1094.7644560279296</c:v>
                </c:pt>
                <c:pt idx="2266">
                  <c:v>1095.2122890073442</c:v>
                </c:pt>
                <c:pt idx="2267">
                  <c:v>1095.5944918070454</c:v>
                </c:pt>
                <c:pt idx="2268">
                  <c:v>1095.9958659033473</c:v>
                </c:pt>
                <c:pt idx="2269">
                  <c:v>1096.7544025086099</c:v>
                </c:pt>
                <c:pt idx="2270">
                  <c:v>1098.3003712036952</c:v>
                </c:pt>
                <c:pt idx="2271">
                  <c:v>1098.7879416798387</c:v>
                </c:pt>
                <c:pt idx="2272">
                  <c:v>1099.8962118128911</c:v>
                </c:pt>
                <c:pt idx="2273">
                  <c:v>1100.5913595562997</c:v>
                </c:pt>
                <c:pt idx="2274">
                  <c:v>1100.8854259164982</c:v>
                </c:pt>
                <c:pt idx="2275">
                  <c:v>1101.02469233171</c:v>
                </c:pt>
                <c:pt idx="2276">
                  <c:v>1101.0306156501101</c:v>
                </c:pt>
                <c:pt idx="2277">
                  <c:v>1103.0037094083455</c:v>
                </c:pt>
                <c:pt idx="2278">
                  <c:v>1103.2237954815828</c:v>
                </c:pt>
                <c:pt idx="2279">
                  <c:v>1103.5994423721313</c:v>
                </c:pt>
                <c:pt idx="2280">
                  <c:v>1105.8399589947876</c:v>
                </c:pt>
                <c:pt idx="2281">
                  <c:v>1106.6553612370299</c:v>
                </c:pt>
                <c:pt idx="2282">
                  <c:v>1106.8969467255811</c:v>
                </c:pt>
                <c:pt idx="2283">
                  <c:v>1106.9304624795368</c:v>
                </c:pt>
                <c:pt idx="2284">
                  <c:v>1107.2840861685218</c:v>
                </c:pt>
                <c:pt idx="2285">
                  <c:v>1108.7135769709312</c:v>
                </c:pt>
                <c:pt idx="2286">
                  <c:v>1109.1628285777297</c:v>
                </c:pt>
                <c:pt idx="2287">
                  <c:v>1109.8136986316968</c:v>
                </c:pt>
                <c:pt idx="2288">
                  <c:v>1110.4862198553092</c:v>
                </c:pt>
                <c:pt idx="2289">
                  <c:v>1110.6378110332771</c:v>
                </c:pt>
                <c:pt idx="2290">
                  <c:v>1110.9824254006016</c:v>
                </c:pt>
                <c:pt idx="2291">
                  <c:v>1111.0324597010112</c:v>
                </c:pt>
                <c:pt idx="2292">
                  <c:v>1111.831323081733</c:v>
                </c:pt>
                <c:pt idx="2293">
                  <c:v>1114.2008328870725</c:v>
                </c:pt>
                <c:pt idx="2294">
                  <c:v>1115.0819314392538</c:v>
                </c:pt>
                <c:pt idx="2295">
                  <c:v>1116.0342231692302</c:v>
                </c:pt>
                <c:pt idx="2296">
                  <c:v>1116.8091118148914</c:v>
                </c:pt>
                <c:pt idx="2297">
                  <c:v>1118.7674034652009</c:v>
                </c:pt>
                <c:pt idx="2298">
                  <c:v>1119.2937645452257</c:v>
                </c:pt>
                <c:pt idx="2299">
                  <c:v>1120.6319074038693</c:v>
                </c:pt>
                <c:pt idx="2300">
                  <c:v>1122.3892839911496</c:v>
                </c:pt>
                <c:pt idx="2301">
                  <c:v>1122.9242969444676</c:v>
                </c:pt>
                <c:pt idx="2302">
                  <c:v>1123.7275090383664</c:v>
                </c:pt>
                <c:pt idx="2303">
                  <c:v>1124.0640710088192</c:v>
                </c:pt>
                <c:pt idx="2304">
                  <c:v>1124.8829482185356</c:v>
                </c:pt>
                <c:pt idx="2305">
                  <c:v>1127.1028673915716</c:v>
                </c:pt>
                <c:pt idx="2306">
                  <c:v>1127.4793720169073</c:v>
                </c:pt>
                <c:pt idx="2307">
                  <c:v>1128.3737283168484</c:v>
                </c:pt>
                <c:pt idx="2308">
                  <c:v>1128.8494304770538</c:v>
                </c:pt>
                <c:pt idx="2309">
                  <c:v>1129.9799566664078</c:v>
                </c:pt>
                <c:pt idx="2310">
                  <c:v>1134.0076285897121</c:v>
                </c:pt>
                <c:pt idx="2311">
                  <c:v>1136.5086175196848</c:v>
                </c:pt>
                <c:pt idx="2312">
                  <c:v>1137.2108391207985</c:v>
                </c:pt>
                <c:pt idx="2313">
                  <c:v>1137.5642656989803</c:v>
                </c:pt>
                <c:pt idx="2314">
                  <c:v>1137.6353425501293</c:v>
                </c:pt>
                <c:pt idx="2315">
                  <c:v>1137.6748695895803</c:v>
                </c:pt>
                <c:pt idx="2316">
                  <c:v>1139.6823019550502</c:v>
                </c:pt>
                <c:pt idx="2317">
                  <c:v>1140.2834654180115</c:v>
                </c:pt>
                <c:pt idx="2318">
                  <c:v>1140.3992450557926</c:v>
                </c:pt>
                <c:pt idx="2319">
                  <c:v>1140.4844257516634</c:v>
                </c:pt>
                <c:pt idx="2320">
                  <c:v>1141.0758957904291</c:v>
                </c:pt>
                <c:pt idx="2321">
                  <c:v>1141.1452002842234</c:v>
                </c:pt>
                <c:pt idx="2322">
                  <c:v>1141.186546090441</c:v>
                </c:pt>
                <c:pt idx="2323">
                  <c:v>1142.087365694224</c:v>
                </c:pt>
                <c:pt idx="2324">
                  <c:v>1142.7737497926682</c:v>
                </c:pt>
                <c:pt idx="2325">
                  <c:v>1142.8125759444374</c:v>
                </c:pt>
                <c:pt idx="2326">
                  <c:v>1144.0813803995698</c:v>
                </c:pt>
                <c:pt idx="2327">
                  <c:v>1144.882459399334</c:v>
                </c:pt>
                <c:pt idx="2328">
                  <c:v>1145.777358893989</c:v>
                </c:pt>
                <c:pt idx="2329">
                  <c:v>1146.035446618589</c:v>
                </c:pt>
                <c:pt idx="2330">
                  <c:v>1146.5484909295446</c:v>
                </c:pt>
                <c:pt idx="2331">
                  <c:v>1147.600106252612</c:v>
                </c:pt>
                <c:pt idx="2332">
                  <c:v>1147.8108060574414</c:v>
                </c:pt>
                <c:pt idx="2333">
                  <c:v>1147.8925659813394</c:v>
                </c:pt>
                <c:pt idx="2334">
                  <c:v>1148.6995441161889</c:v>
                </c:pt>
                <c:pt idx="2335">
                  <c:v>1149.0837136798036</c:v>
                </c:pt>
                <c:pt idx="2336">
                  <c:v>1149.9216968622204</c:v>
                </c:pt>
                <c:pt idx="2337">
                  <c:v>1149.9901769799071</c:v>
                </c:pt>
                <c:pt idx="2338">
                  <c:v>1150.5315093403551</c:v>
                </c:pt>
                <c:pt idx="2339">
                  <c:v>1151.6113001728736</c:v>
                </c:pt>
                <c:pt idx="2340">
                  <c:v>1151.6973085489808</c:v>
                </c:pt>
                <c:pt idx="2341">
                  <c:v>1153.5127477558854</c:v>
                </c:pt>
                <c:pt idx="2342">
                  <c:v>1157.8154923512157</c:v>
                </c:pt>
                <c:pt idx="2343">
                  <c:v>1158.3388031203503</c:v>
                </c:pt>
                <c:pt idx="2344">
                  <c:v>1158.6904799567601</c:v>
                </c:pt>
                <c:pt idx="2345">
                  <c:v>1163.3341973740316</c:v>
                </c:pt>
                <c:pt idx="2346">
                  <c:v>1163.5438665533875</c:v>
                </c:pt>
                <c:pt idx="2347">
                  <c:v>1165.4151147929406</c:v>
                </c:pt>
                <c:pt idx="2348">
                  <c:v>1166.7366591170103</c:v>
                </c:pt>
                <c:pt idx="2349">
                  <c:v>1168.136767228094</c:v>
                </c:pt>
                <c:pt idx="2350">
                  <c:v>1168.1435980905553</c:v>
                </c:pt>
                <c:pt idx="2351">
                  <c:v>1168.5665803257361</c:v>
                </c:pt>
                <c:pt idx="2352">
                  <c:v>1168.9262607155324</c:v>
                </c:pt>
                <c:pt idx="2353">
                  <c:v>1169.123853429217</c:v>
                </c:pt>
                <c:pt idx="2354">
                  <c:v>1169.5837642638435</c:v>
                </c:pt>
                <c:pt idx="2355">
                  <c:v>1169.9497164992863</c:v>
                </c:pt>
                <c:pt idx="2356">
                  <c:v>1171.0866317718646</c:v>
                </c:pt>
                <c:pt idx="2357">
                  <c:v>1172.421353162008</c:v>
                </c:pt>
                <c:pt idx="2358">
                  <c:v>1172.9514842914432</c:v>
                </c:pt>
                <c:pt idx="2359">
                  <c:v>1173.4819858664268</c:v>
                </c:pt>
                <c:pt idx="2360">
                  <c:v>1174.9317133924087</c:v>
                </c:pt>
                <c:pt idx="2361">
                  <c:v>1176.6832793271678</c:v>
                </c:pt>
                <c:pt idx="2362">
                  <c:v>1177.8492107994789</c:v>
                </c:pt>
                <c:pt idx="2363">
                  <c:v>1179.119820704047</c:v>
                </c:pt>
                <c:pt idx="2364">
                  <c:v>1179.5100142263327</c:v>
                </c:pt>
                <c:pt idx="2365">
                  <c:v>1181.833074033937</c:v>
                </c:pt>
                <c:pt idx="2366">
                  <c:v>1182.7048575289518</c:v>
                </c:pt>
                <c:pt idx="2367">
                  <c:v>1183.2704295954572</c:v>
                </c:pt>
                <c:pt idx="2368">
                  <c:v>1184.6280630247165</c:v>
                </c:pt>
                <c:pt idx="2369">
                  <c:v>1184.9048133936121</c:v>
                </c:pt>
                <c:pt idx="2370">
                  <c:v>1185.040159008975</c:v>
                </c:pt>
                <c:pt idx="2371">
                  <c:v>1186.4942925785035</c:v>
                </c:pt>
                <c:pt idx="2372">
                  <c:v>1188.0383992694624</c:v>
                </c:pt>
                <c:pt idx="2373">
                  <c:v>1189.4534166201302</c:v>
                </c:pt>
                <c:pt idx="2374">
                  <c:v>1190.5996071041845</c:v>
                </c:pt>
                <c:pt idx="2375">
                  <c:v>1190.7397355911817</c:v>
                </c:pt>
                <c:pt idx="2376">
                  <c:v>1191.3435698307185</c:v>
                </c:pt>
                <c:pt idx="2377">
                  <c:v>1191.5025439726014</c:v>
                </c:pt>
                <c:pt idx="2378">
                  <c:v>1193.6926278449573</c:v>
                </c:pt>
                <c:pt idx="2379">
                  <c:v>1193.7252489220737</c:v>
                </c:pt>
                <c:pt idx="2380">
                  <c:v>1193.7828792676664</c:v>
                </c:pt>
                <c:pt idx="2381">
                  <c:v>1193.7903065613173</c:v>
                </c:pt>
                <c:pt idx="2382">
                  <c:v>1193.8213193871488</c:v>
                </c:pt>
                <c:pt idx="2383">
                  <c:v>1196.3774144592935</c:v>
                </c:pt>
                <c:pt idx="2384">
                  <c:v>1196.6307828450736</c:v>
                </c:pt>
                <c:pt idx="2385">
                  <c:v>1198.2113028464228</c:v>
                </c:pt>
                <c:pt idx="2386">
                  <c:v>1199.1691676774208</c:v>
                </c:pt>
                <c:pt idx="2387">
                  <c:v>1200.3400149878034</c:v>
                </c:pt>
                <c:pt idx="2388">
                  <c:v>1201.6692795243507</c:v>
                </c:pt>
                <c:pt idx="2389">
                  <c:v>1202.0011787894473</c:v>
                </c:pt>
                <c:pt idx="2390">
                  <c:v>1203.2185005322244</c:v>
                </c:pt>
                <c:pt idx="2391">
                  <c:v>1203.6519369887174</c:v>
                </c:pt>
                <c:pt idx="2392">
                  <c:v>1204.2994588389265</c:v>
                </c:pt>
                <c:pt idx="2393">
                  <c:v>1205.2977716192545</c:v>
                </c:pt>
                <c:pt idx="2394">
                  <c:v>1205.5948833673028</c:v>
                </c:pt>
                <c:pt idx="2395">
                  <c:v>1206.7202900155935</c:v>
                </c:pt>
                <c:pt idx="2396">
                  <c:v>1206.8606666763408</c:v>
                </c:pt>
                <c:pt idx="2397">
                  <c:v>1207.2051701403216</c:v>
                </c:pt>
                <c:pt idx="2398">
                  <c:v>1207.8046944109701</c:v>
                </c:pt>
                <c:pt idx="2399">
                  <c:v>1207.8874908042817</c:v>
                </c:pt>
                <c:pt idx="2400">
                  <c:v>1208.01191614048</c:v>
                </c:pt>
                <c:pt idx="2401">
                  <c:v>1208.57262268267</c:v>
                </c:pt>
                <c:pt idx="2402">
                  <c:v>1209.5380946275072</c:v>
                </c:pt>
                <c:pt idx="2403">
                  <c:v>1210.5382284630505</c:v>
                </c:pt>
                <c:pt idx="2404">
                  <c:v>1211.6802037052003</c:v>
                </c:pt>
                <c:pt idx="2405">
                  <c:v>1211.8658748606395</c:v>
                </c:pt>
                <c:pt idx="2406">
                  <c:v>1213.3552107842333</c:v>
                </c:pt>
                <c:pt idx="2407">
                  <c:v>1214.0190752300223</c:v>
                </c:pt>
                <c:pt idx="2408">
                  <c:v>1214.1684982961488</c:v>
                </c:pt>
                <c:pt idx="2409">
                  <c:v>1214.645230040529</c:v>
                </c:pt>
                <c:pt idx="2410">
                  <c:v>1214.6772790843243</c:v>
                </c:pt>
                <c:pt idx="2411">
                  <c:v>1215.0502343545559</c:v>
                </c:pt>
                <c:pt idx="2412">
                  <c:v>1215.135786376999</c:v>
                </c:pt>
                <c:pt idx="2413">
                  <c:v>1215.3713274494876</c:v>
                </c:pt>
                <c:pt idx="2414">
                  <c:v>1215.4211397921099</c:v>
                </c:pt>
                <c:pt idx="2415">
                  <c:v>1215.5224528938561</c:v>
                </c:pt>
                <c:pt idx="2416">
                  <c:v>1218.9468351868927</c:v>
                </c:pt>
                <c:pt idx="2417">
                  <c:v>1220.0054994727689</c:v>
                </c:pt>
                <c:pt idx="2418">
                  <c:v>1221.8594274084426</c:v>
                </c:pt>
                <c:pt idx="2419">
                  <c:v>1222.2022137408749</c:v>
                </c:pt>
                <c:pt idx="2420">
                  <c:v>1222.7201539387861</c:v>
                </c:pt>
                <c:pt idx="2421">
                  <c:v>1223.0677992414276</c:v>
                </c:pt>
                <c:pt idx="2422">
                  <c:v>1224.3889113416626</c:v>
                </c:pt>
                <c:pt idx="2423">
                  <c:v>1227.7825129688972</c:v>
                </c:pt>
                <c:pt idx="2424">
                  <c:v>1227.9445137293042</c:v>
                </c:pt>
                <c:pt idx="2425">
                  <c:v>1228.0696045847471</c:v>
                </c:pt>
                <c:pt idx="2426">
                  <c:v>1228.1113455549639</c:v>
                </c:pt>
                <c:pt idx="2427">
                  <c:v>1230.3200035360096</c:v>
                </c:pt>
                <c:pt idx="2428">
                  <c:v>1230.4658527569372</c:v>
                </c:pt>
                <c:pt idx="2429">
                  <c:v>1232.8850911226982</c:v>
                </c:pt>
                <c:pt idx="2430">
                  <c:v>1233.172894773641</c:v>
                </c:pt>
                <c:pt idx="2431">
                  <c:v>1233.4119949939013</c:v>
                </c:pt>
                <c:pt idx="2432">
                  <c:v>1233.5009894729155</c:v>
                </c:pt>
                <c:pt idx="2433">
                  <c:v>1234.6725594182535</c:v>
                </c:pt>
                <c:pt idx="2434">
                  <c:v>1234.9399796096113</c:v>
                </c:pt>
                <c:pt idx="2435">
                  <c:v>1235.7573179120809</c:v>
                </c:pt>
                <c:pt idx="2436">
                  <c:v>1235.8570457397982</c:v>
                </c:pt>
                <c:pt idx="2437">
                  <c:v>1236.8854367358072</c:v>
                </c:pt>
                <c:pt idx="2438">
                  <c:v>1237.0409827289623</c:v>
                </c:pt>
                <c:pt idx="2439">
                  <c:v>1237.1463860845724</c:v>
                </c:pt>
                <c:pt idx="2440">
                  <c:v>1238.2515411581662</c:v>
                </c:pt>
                <c:pt idx="2441">
                  <c:v>1238.755899911117</c:v>
                </c:pt>
                <c:pt idx="2442">
                  <c:v>1239.4438482215119</c:v>
                </c:pt>
                <c:pt idx="2443">
                  <c:v>1239.8141257404932</c:v>
                </c:pt>
                <c:pt idx="2444">
                  <c:v>1240.6575929200444</c:v>
                </c:pt>
                <c:pt idx="2445">
                  <c:v>1240.9938979804101</c:v>
                </c:pt>
                <c:pt idx="2446">
                  <c:v>1241.9017243920352</c:v>
                </c:pt>
                <c:pt idx="2447">
                  <c:v>1244.6057185140489</c:v>
                </c:pt>
                <c:pt idx="2448">
                  <c:v>1245.9025967272028</c:v>
                </c:pt>
                <c:pt idx="2449">
                  <c:v>1246.4338934009975</c:v>
                </c:pt>
                <c:pt idx="2450">
                  <c:v>1249.1191843230554</c:v>
                </c:pt>
                <c:pt idx="2451">
                  <c:v>1249.4131584986026</c:v>
                </c:pt>
                <c:pt idx="2452">
                  <c:v>1250.7168690586332</c:v>
                </c:pt>
                <c:pt idx="2453">
                  <c:v>1250.9126704588271</c:v>
                </c:pt>
                <c:pt idx="2454">
                  <c:v>1251.8443509594326</c:v>
                </c:pt>
                <c:pt idx="2455">
                  <c:v>1253.1695348510657</c:v>
                </c:pt>
                <c:pt idx="2456">
                  <c:v>1253.7401049078326</c:v>
                </c:pt>
                <c:pt idx="2457">
                  <c:v>1253.7461671910678</c:v>
                </c:pt>
                <c:pt idx="2458">
                  <c:v>1253.8691738143425</c:v>
                </c:pt>
                <c:pt idx="2459">
                  <c:v>1254.1204323913043</c:v>
                </c:pt>
                <c:pt idx="2460">
                  <c:v>1254.7844612423651</c:v>
                </c:pt>
                <c:pt idx="2461">
                  <c:v>1255.3710417470065</c:v>
                </c:pt>
                <c:pt idx="2462">
                  <c:v>1257.6990281016915</c:v>
                </c:pt>
                <c:pt idx="2463">
                  <c:v>1258.4133074281599</c:v>
                </c:pt>
                <c:pt idx="2464">
                  <c:v>1258.710826970877</c:v>
                </c:pt>
                <c:pt idx="2465">
                  <c:v>1259.7308590788853</c:v>
                </c:pt>
                <c:pt idx="2466">
                  <c:v>1259.7708337012155</c:v>
                </c:pt>
                <c:pt idx="2467">
                  <c:v>1259.8945952753093</c:v>
                </c:pt>
                <c:pt idx="2468">
                  <c:v>1260.2586946185438</c:v>
                </c:pt>
                <c:pt idx="2469">
                  <c:v>1260.3222294943262</c:v>
                </c:pt>
                <c:pt idx="2470">
                  <c:v>1262.1834979929954</c:v>
                </c:pt>
                <c:pt idx="2471">
                  <c:v>1262.4398189607782</c:v>
                </c:pt>
                <c:pt idx="2472">
                  <c:v>1263.3656985688685</c:v>
                </c:pt>
                <c:pt idx="2473">
                  <c:v>1264.2476336237451</c:v>
                </c:pt>
                <c:pt idx="2474">
                  <c:v>1264.6356749020051</c:v>
                </c:pt>
                <c:pt idx="2475">
                  <c:v>1265.5526890816473</c:v>
                </c:pt>
                <c:pt idx="2476">
                  <c:v>1265.7674614508396</c:v>
                </c:pt>
                <c:pt idx="2477">
                  <c:v>1267.660115320683</c:v>
                </c:pt>
                <c:pt idx="2478">
                  <c:v>1267.931932516607</c:v>
                </c:pt>
                <c:pt idx="2479">
                  <c:v>1268.2908492701463</c:v>
                </c:pt>
                <c:pt idx="2480">
                  <c:v>1270.1324866285613</c:v>
                </c:pt>
                <c:pt idx="2481">
                  <c:v>1270.238099981947</c:v>
                </c:pt>
                <c:pt idx="2482">
                  <c:v>1270.2410877791372</c:v>
                </c:pt>
                <c:pt idx="2483">
                  <c:v>1270.4202046003193</c:v>
                </c:pt>
                <c:pt idx="2484">
                  <c:v>1272.1447686433603</c:v>
                </c:pt>
                <c:pt idx="2485">
                  <c:v>1273.9071033447217</c:v>
                </c:pt>
                <c:pt idx="2486">
                  <c:v>1274.2386215827282</c:v>
                </c:pt>
                <c:pt idx="2487">
                  <c:v>1276.2180487706537</c:v>
                </c:pt>
                <c:pt idx="2488">
                  <c:v>1276.5111761355402</c:v>
                </c:pt>
                <c:pt idx="2489">
                  <c:v>1278.8525993397488</c:v>
                </c:pt>
                <c:pt idx="2490">
                  <c:v>1279.3366264288052</c:v>
                </c:pt>
                <c:pt idx="2491">
                  <c:v>1280.9894324976813</c:v>
                </c:pt>
                <c:pt idx="2492">
                  <c:v>1281.3357851669425</c:v>
                </c:pt>
                <c:pt idx="2493">
                  <c:v>1281.6304939350739</c:v>
                </c:pt>
                <c:pt idx="2494">
                  <c:v>1281.7515758006703</c:v>
                </c:pt>
                <c:pt idx="2495">
                  <c:v>1281.9425621036426</c:v>
                </c:pt>
                <c:pt idx="2496">
                  <c:v>1283.3796701427382</c:v>
                </c:pt>
                <c:pt idx="2497">
                  <c:v>1283.6756651503783</c:v>
                </c:pt>
                <c:pt idx="2498">
                  <c:v>1283.9462327683941</c:v>
                </c:pt>
                <c:pt idx="2499">
                  <c:v>1284.1723625865052</c:v>
                </c:pt>
                <c:pt idx="2500">
                  <c:v>1284.5256871800266</c:v>
                </c:pt>
                <c:pt idx="2501">
                  <c:v>1284.7010852390376</c:v>
                </c:pt>
                <c:pt idx="2502">
                  <c:v>1284.7430205806013</c:v>
                </c:pt>
                <c:pt idx="2503">
                  <c:v>1284.9392405732178</c:v>
                </c:pt>
                <c:pt idx="2504">
                  <c:v>1285.526143378891</c:v>
                </c:pt>
                <c:pt idx="2505">
                  <c:v>1286.3451590333898</c:v>
                </c:pt>
                <c:pt idx="2506">
                  <c:v>1287.9089935324773</c:v>
                </c:pt>
                <c:pt idx="2507">
                  <c:v>1288.3377568018295</c:v>
                </c:pt>
                <c:pt idx="2508">
                  <c:v>1289.6724375681115</c:v>
                </c:pt>
                <c:pt idx="2509">
                  <c:v>1289.9827881955316</c:v>
                </c:pt>
                <c:pt idx="2510">
                  <c:v>1292.1465960378482</c:v>
                </c:pt>
                <c:pt idx="2511">
                  <c:v>1292.2513981729862</c:v>
                </c:pt>
                <c:pt idx="2512">
                  <c:v>1294.945829720029</c:v>
                </c:pt>
                <c:pt idx="2513">
                  <c:v>1296.5297374687034</c:v>
                </c:pt>
                <c:pt idx="2514">
                  <c:v>1296.585589305716</c:v>
                </c:pt>
                <c:pt idx="2515">
                  <c:v>1297.0199723152473</c:v>
                </c:pt>
                <c:pt idx="2516">
                  <c:v>1297.0491393016709</c:v>
                </c:pt>
                <c:pt idx="2517">
                  <c:v>1297.8370678421816</c:v>
                </c:pt>
                <c:pt idx="2518">
                  <c:v>1298.9348645188111</c:v>
                </c:pt>
                <c:pt idx="2519">
                  <c:v>1298.9686779834265</c:v>
                </c:pt>
                <c:pt idx="2520">
                  <c:v>1299.1572437867726</c:v>
                </c:pt>
                <c:pt idx="2521">
                  <c:v>1299.3223318460623</c:v>
                </c:pt>
                <c:pt idx="2522">
                  <c:v>1300.839371178663</c:v>
                </c:pt>
                <c:pt idx="2523">
                  <c:v>1301.1919434834708</c:v>
                </c:pt>
                <c:pt idx="2524">
                  <c:v>1303.9700411867889</c:v>
                </c:pt>
                <c:pt idx="2525">
                  <c:v>1304.5350311310358</c:v>
                </c:pt>
                <c:pt idx="2526">
                  <c:v>1304.8712343415755</c:v>
                </c:pt>
                <c:pt idx="2527">
                  <c:v>1305.9974383945882</c:v>
                </c:pt>
                <c:pt idx="2528">
                  <c:v>1306.1340380803267</c:v>
                </c:pt>
                <c:pt idx="2529">
                  <c:v>1306.62123696872</c:v>
                </c:pt>
                <c:pt idx="2530">
                  <c:v>1307.6635778109521</c:v>
                </c:pt>
                <c:pt idx="2531">
                  <c:v>1307.7748464009928</c:v>
                </c:pt>
                <c:pt idx="2532">
                  <c:v>1308.0532764712661</c:v>
                </c:pt>
                <c:pt idx="2533">
                  <c:v>1313.3899221583342</c:v>
                </c:pt>
                <c:pt idx="2534">
                  <c:v>1319.5086293493223</c:v>
                </c:pt>
                <c:pt idx="2535">
                  <c:v>1321.3439499848682</c:v>
                </c:pt>
                <c:pt idx="2536">
                  <c:v>1322.0913659570324</c:v>
                </c:pt>
                <c:pt idx="2537">
                  <c:v>1324.1432979611855</c:v>
                </c:pt>
                <c:pt idx="2538">
                  <c:v>1325.1808978969166</c:v>
                </c:pt>
                <c:pt idx="2539">
                  <c:v>1325.2431804147054</c:v>
                </c:pt>
                <c:pt idx="2540">
                  <c:v>1325.4954643600031</c:v>
                </c:pt>
                <c:pt idx="2541">
                  <c:v>1327.22554589641</c:v>
                </c:pt>
                <c:pt idx="2542">
                  <c:v>1327.8877451312655</c:v>
                </c:pt>
                <c:pt idx="2543">
                  <c:v>1328.4193754258522</c:v>
                </c:pt>
                <c:pt idx="2544">
                  <c:v>1328.9754751570908</c:v>
                </c:pt>
                <c:pt idx="2545">
                  <c:v>1329.1659856158731</c:v>
                </c:pt>
                <c:pt idx="2546">
                  <c:v>1329.5340738349405</c:v>
                </c:pt>
                <c:pt idx="2547">
                  <c:v>1330.4622502998827</c:v>
                </c:pt>
                <c:pt idx="2548">
                  <c:v>1330.6742466929099</c:v>
                </c:pt>
                <c:pt idx="2549">
                  <c:v>1331.6468041350636</c:v>
                </c:pt>
                <c:pt idx="2550">
                  <c:v>1334.8474074659898</c:v>
                </c:pt>
                <c:pt idx="2551">
                  <c:v>1335.0789586489227</c:v>
                </c:pt>
                <c:pt idx="2552">
                  <c:v>1336.1101160898252</c:v>
                </c:pt>
                <c:pt idx="2553">
                  <c:v>1336.3011986515012</c:v>
                </c:pt>
                <c:pt idx="2554">
                  <c:v>1336.8965253833412</c:v>
                </c:pt>
                <c:pt idx="2555">
                  <c:v>1338.1668660429496</c:v>
                </c:pt>
                <c:pt idx="2556">
                  <c:v>1340.3012153213567</c:v>
                </c:pt>
                <c:pt idx="2557">
                  <c:v>1341.2617610891029</c:v>
                </c:pt>
                <c:pt idx="2558">
                  <c:v>1344.6478190312737</c:v>
                </c:pt>
                <c:pt idx="2559">
                  <c:v>1344.6746348079214</c:v>
                </c:pt>
                <c:pt idx="2560">
                  <c:v>1344.9541479799227</c:v>
                </c:pt>
                <c:pt idx="2561">
                  <c:v>1345.2699158942451</c:v>
                </c:pt>
                <c:pt idx="2562">
                  <c:v>1345.6081090620064</c:v>
                </c:pt>
                <c:pt idx="2563">
                  <c:v>1345.7562137011082</c:v>
                </c:pt>
                <c:pt idx="2564">
                  <c:v>1345.9403498686806</c:v>
                </c:pt>
                <c:pt idx="2565">
                  <c:v>1346.5940587557161</c:v>
                </c:pt>
                <c:pt idx="2566">
                  <c:v>1347.0180362552346</c:v>
                </c:pt>
                <c:pt idx="2567">
                  <c:v>1347.5556871918234</c:v>
                </c:pt>
                <c:pt idx="2568">
                  <c:v>1347.5947880433414</c:v>
                </c:pt>
                <c:pt idx="2569">
                  <c:v>1348.51025778236</c:v>
                </c:pt>
                <c:pt idx="2570">
                  <c:v>1349.1596255046497</c:v>
                </c:pt>
                <c:pt idx="2571">
                  <c:v>1349.7841887738759</c:v>
                </c:pt>
                <c:pt idx="2572">
                  <c:v>1351.2075530302463</c:v>
                </c:pt>
                <c:pt idx="2573">
                  <c:v>1353.5648701072605</c:v>
                </c:pt>
                <c:pt idx="2574">
                  <c:v>1355.6868663556161</c:v>
                </c:pt>
                <c:pt idx="2575">
                  <c:v>1356.0526085641432</c:v>
                </c:pt>
                <c:pt idx="2576">
                  <c:v>1356.2458122073258</c:v>
                </c:pt>
                <c:pt idx="2577">
                  <c:v>1356.4303874790166</c:v>
                </c:pt>
                <c:pt idx="2578">
                  <c:v>1356.502827275559</c:v>
                </c:pt>
                <c:pt idx="2579">
                  <c:v>1357.135374727306</c:v>
                </c:pt>
                <c:pt idx="2580">
                  <c:v>1358.7487769954059</c:v>
                </c:pt>
                <c:pt idx="2581">
                  <c:v>1359.2924272184355</c:v>
                </c:pt>
                <c:pt idx="2582">
                  <c:v>1360.3328307504817</c:v>
                </c:pt>
                <c:pt idx="2583">
                  <c:v>1360.5318268430383</c:v>
                </c:pt>
                <c:pt idx="2584">
                  <c:v>1362.0880948614831</c:v>
                </c:pt>
                <c:pt idx="2585">
                  <c:v>1362.2204969468512</c:v>
                </c:pt>
                <c:pt idx="2586">
                  <c:v>1363.5911401364865</c:v>
                </c:pt>
                <c:pt idx="2587">
                  <c:v>1363.8282173777479</c:v>
                </c:pt>
                <c:pt idx="2588">
                  <c:v>1368.0257201933564</c:v>
                </c:pt>
                <c:pt idx="2589">
                  <c:v>1368.6316766774362</c:v>
                </c:pt>
                <c:pt idx="2590">
                  <c:v>1371.2513707914986</c:v>
                </c:pt>
                <c:pt idx="2591">
                  <c:v>1372.3651367163584</c:v>
                </c:pt>
                <c:pt idx="2592">
                  <c:v>1372.8379935851408</c:v>
                </c:pt>
                <c:pt idx="2593">
                  <c:v>1374.0326124741696</c:v>
                </c:pt>
                <c:pt idx="2594">
                  <c:v>1374.4903711905281</c:v>
                </c:pt>
                <c:pt idx="2595">
                  <c:v>1374.8099463150465</c:v>
                </c:pt>
                <c:pt idx="2596">
                  <c:v>1376.4980995805345</c:v>
                </c:pt>
                <c:pt idx="2597">
                  <c:v>1376.5286957425342</c:v>
                </c:pt>
                <c:pt idx="2598">
                  <c:v>1376.6595334152225</c:v>
                </c:pt>
                <c:pt idx="2599">
                  <c:v>1378.928775740027</c:v>
                </c:pt>
                <c:pt idx="2600">
                  <c:v>1379.0054743532382</c:v>
                </c:pt>
                <c:pt idx="2601">
                  <c:v>1380.3098376780363</c:v>
                </c:pt>
                <c:pt idx="2602">
                  <c:v>1382.7385709762711</c:v>
                </c:pt>
                <c:pt idx="2603">
                  <c:v>1384.8342773871082</c:v>
                </c:pt>
                <c:pt idx="2604">
                  <c:v>1386.5208237704755</c:v>
                </c:pt>
                <c:pt idx="2605">
                  <c:v>1386.909720141095</c:v>
                </c:pt>
                <c:pt idx="2606">
                  <c:v>1387.1816747763405</c:v>
                </c:pt>
                <c:pt idx="2607">
                  <c:v>1387.557392268056</c:v>
                </c:pt>
                <c:pt idx="2608">
                  <c:v>1388.1588210363479</c:v>
                </c:pt>
                <c:pt idx="2609">
                  <c:v>1388.743684670073</c:v>
                </c:pt>
                <c:pt idx="2610">
                  <c:v>1389.887393048557</c:v>
                </c:pt>
                <c:pt idx="2611">
                  <c:v>1391.3575024116872</c:v>
                </c:pt>
                <c:pt idx="2612">
                  <c:v>1393.1921283412776</c:v>
                </c:pt>
                <c:pt idx="2613">
                  <c:v>1396.309764433041</c:v>
                </c:pt>
                <c:pt idx="2614">
                  <c:v>1396.4065626948504</c:v>
                </c:pt>
                <c:pt idx="2615">
                  <c:v>1397.6288119668934</c:v>
                </c:pt>
                <c:pt idx="2616">
                  <c:v>1398.0157032994321</c:v>
                </c:pt>
                <c:pt idx="2617">
                  <c:v>1398.0299848953109</c:v>
                </c:pt>
                <c:pt idx="2618">
                  <c:v>1398.5390323380561</c:v>
                </c:pt>
                <c:pt idx="2619">
                  <c:v>1399.2771814405423</c:v>
                </c:pt>
                <c:pt idx="2620">
                  <c:v>1399.4455854710613</c:v>
                </c:pt>
                <c:pt idx="2621">
                  <c:v>1399.5215474342112</c:v>
                </c:pt>
                <c:pt idx="2622">
                  <c:v>1400.1838504895277</c:v>
                </c:pt>
                <c:pt idx="2623">
                  <c:v>1400.6647731807934</c:v>
                </c:pt>
                <c:pt idx="2624">
                  <c:v>1401.1070325371111</c:v>
                </c:pt>
                <c:pt idx="2625">
                  <c:v>1401.5163408320623</c:v>
                </c:pt>
                <c:pt idx="2626">
                  <c:v>1402.4763233076264</c:v>
                </c:pt>
                <c:pt idx="2627">
                  <c:v>1403.9924011147486</c:v>
                </c:pt>
                <c:pt idx="2628">
                  <c:v>1407.3008937326704</c:v>
                </c:pt>
                <c:pt idx="2629">
                  <c:v>1407.5061485597944</c:v>
                </c:pt>
                <c:pt idx="2630">
                  <c:v>1407.9964319310529</c:v>
                </c:pt>
                <c:pt idx="2631">
                  <c:v>1410.7809663609078</c:v>
                </c:pt>
                <c:pt idx="2632">
                  <c:v>1411.7792736958727</c:v>
                </c:pt>
                <c:pt idx="2633">
                  <c:v>1411.8650199969888</c:v>
                </c:pt>
                <c:pt idx="2634">
                  <c:v>1412.1846132325591</c:v>
                </c:pt>
                <c:pt idx="2635">
                  <c:v>1412.2018800877049</c:v>
                </c:pt>
                <c:pt idx="2636">
                  <c:v>1412.3881823433803</c:v>
                </c:pt>
                <c:pt idx="2637">
                  <c:v>1414.2817237344861</c:v>
                </c:pt>
                <c:pt idx="2638">
                  <c:v>1418.2184669525741</c:v>
                </c:pt>
                <c:pt idx="2639">
                  <c:v>1421.3647089276965</c:v>
                </c:pt>
                <c:pt idx="2640">
                  <c:v>1421.6236235359975</c:v>
                </c:pt>
                <c:pt idx="2641">
                  <c:v>1423.0294987997258</c:v>
                </c:pt>
                <c:pt idx="2642">
                  <c:v>1424.669099862931</c:v>
                </c:pt>
                <c:pt idx="2643">
                  <c:v>1424.8371257900362</c:v>
                </c:pt>
                <c:pt idx="2644">
                  <c:v>1426.1015354625124</c:v>
                </c:pt>
                <c:pt idx="2645">
                  <c:v>1427.5477735388195</c:v>
                </c:pt>
                <c:pt idx="2646">
                  <c:v>1428.5846674706445</c:v>
                </c:pt>
                <c:pt idx="2647">
                  <c:v>1428.7888611125309</c:v>
                </c:pt>
                <c:pt idx="2648">
                  <c:v>1429.3940497409094</c:v>
                </c:pt>
                <c:pt idx="2649">
                  <c:v>1430.7476704666769</c:v>
                </c:pt>
                <c:pt idx="2650">
                  <c:v>1430.7487036779748</c:v>
                </c:pt>
                <c:pt idx="2651">
                  <c:v>1431.4150080128311</c:v>
                </c:pt>
                <c:pt idx="2652">
                  <c:v>1431.7974107576338</c:v>
                </c:pt>
                <c:pt idx="2653">
                  <c:v>1434.543224908859</c:v>
                </c:pt>
                <c:pt idx="2654">
                  <c:v>1434.6048524141115</c:v>
                </c:pt>
                <c:pt idx="2655">
                  <c:v>1435.8040469045845</c:v>
                </c:pt>
                <c:pt idx="2656">
                  <c:v>1435.9363845698645</c:v>
                </c:pt>
                <c:pt idx="2657">
                  <c:v>1436.0024096570851</c:v>
                </c:pt>
                <c:pt idx="2658">
                  <c:v>1436.2026740387009</c:v>
                </c:pt>
                <c:pt idx="2659">
                  <c:v>1440.9633626036884</c:v>
                </c:pt>
                <c:pt idx="2660">
                  <c:v>1441.0130968808844</c:v>
                </c:pt>
                <c:pt idx="2661">
                  <c:v>1441.507550150156</c:v>
                </c:pt>
                <c:pt idx="2662">
                  <c:v>1441.5085291749128</c:v>
                </c:pt>
                <c:pt idx="2663">
                  <c:v>1441.6121604746259</c:v>
                </c:pt>
                <c:pt idx="2664">
                  <c:v>1442.5189790729055</c:v>
                </c:pt>
                <c:pt idx="2665">
                  <c:v>1442.9716741646298</c:v>
                </c:pt>
                <c:pt idx="2666">
                  <c:v>1443.0075413686936</c:v>
                </c:pt>
                <c:pt idx="2667">
                  <c:v>1443.1501156696031</c:v>
                </c:pt>
                <c:pt idx="2668">
                  <c:v>1443.4427249866858</c:v>
                </c:pt>
                <c:pt idx="2669">
                  <c:v>1444.6542485062928</c:v>
                </c:pt>
                <c:pt idx="2670">
                  <c:v>1444.9398050172458</c:v>
                </c:pt>
                <c:pt idx="2671">
                  <c:v>1447.0055929753253</c:v>
                </c:pt>
                <c:pt idx="2672">
                  <c:v>1448.8270572079455</c:v>
                </c:pt>
                <c:pt idx="2673">
                  <c:v>1450.7928527075201</c:v>
                </c:pt>
                <c:pt idx="2674">
                  <c:v>1451.4079835241282</c:v>
                </c:pt>
                <c:pt idx="2675">
                  <c:v>1451.63916230631</c:v>
                </c:pt>
                <c:pt idx="2676">
                  <c:v>1452.648164587139</c:v>
                </c:pt>
                <c:pt idx="2677">
                  <c:v>1452.9725653362293</c:v>
                </c:pt>
                <c:pt idx="2678">
                  <c:v>1454.2688627219213</c:v>
                </c:pt>
                <c:pt idx="2679">
                  <c:v>1454.7459034825661</c:v>
                </c:pt>
                <c:pt idx="2680">
                  <c:v>1456.2039261226746</c:v>
                </c:pt>
                <c:pt idx="2681">
                  <c:v>1457.0589567556453</c:v>
                </c:pt>
                <c:pt idx="2682">
                  <c:v>1457.3442118663988</c:v>
                </c:pt>
                <c:pt idx="2683">
                  <c:v>1458.9747067729077</c:v>
                </c:pt>
                <c:pt idx="2684">
                  <c:v>1459.1680243046903</c:v>
                </c:pt>
                <c:pt idx="2685">
                  <c:v>1459.9532910859853</c:v>
                </c:pt>
                <c:pt idx="2686">
                  <c:v>1460.1704465640396</c:v>
                </c:pt>
                <c:pt idx="2687">
                  <c:v>1460.9307081905281</c:v>
                </c:pt>
                <c:pt idx="2688">
                  <c:v>1462.2436525059275</c:v>
                </c:pt>
                <c:pt idx="2689">
                  <c:v>1464.0639887575562</c:v>
                </c:pt>
                <c:pt idx="2690">
                  <c:v>1465.2732644353127</c:v>
                </c:pt>
                <c:pt idx="2691">
                  <c:v>1466.3857307849757</c:v>
                </c:pt>
                <c:pt idx="2692">
                  <c:v>1466.7649966661011</c:v>
                </c:pt>
                <c:pt idx="2693">
                  <c:v>1467.2173537436902</c:v>
                </c:pt>
                <c:pt idx="2694">
                  <c:v>1468.8286250520687</c:v>
                </c:pt>
                <c:pt idx="2695">
                  <c:v>1468.9544644809139</c:v>
                </c:pt>
                <c:pt idx="2696">
                  <c:v>1470.9339823039591</c:v>
                </c:pt>
                <c:pt idx="2697">
                  <c:v>1470.9364073321194</c:v>
                </c:pt>
                <c:pt idx="2698">
                  <c:v>1471.3090977383326</c:v>
                </c:pt>
                <c:pt idx="2699">
                  <c:v>1473.0611252307026</c:v>
                </c:pt>
                <c:pt idx="2700">
                  <c:v>1473.8399262703206</c:v>
                </c:pt>
                <c:pt idx="2701">
                  <c:v>1474.0717680981143</c:v>
                </c:pt>
                <c:pt idx="2702">
                  <c:v>1475.0305548503129</c:v>
                </c:pt>
                <c:pt idx="2703">
                  <c:v>1475.0440419614315</c:v>
                </c:pt>
                <c:pt idx="2704">
                  <c:v>1475.1146564856135</c:v>
                </c:pt>
                <c:pt idx="2705">
                  <c:v>1475.6000078546931</c:v>
                </c:pt>
                <c:pt idx="2706">
                  <c:v>1475.6379943610737</c:v>
                </c:pt>
                <c:pt idx="2707">
                  <c:v>1476.7449878827683</c:v>
                </c:pt>
                <c:pt idx="2708">
                  <c:v>1477.3850099015654</c:v>
                </c:pt>
                <c:pt idx="2709">
                  <c:v>1479.0818326247063</c:v>
                </c:pt>
                <c:pt idx="2710">
                  <c:v>1480.0920106781305</c:v>
                </c:pt>
                <c:pt idx="2711">
                  <c:v>1480.2746726115547</c:v>
                </c:pt>
                <c:pt idx="2712">
                  <c:v>1481.0019888485804</c:v>
                </c:pt>
                <c:pt idx="2713">
                  <c:v>1481.167334007343</c:v>
                </c:pt>
                <c:pt idx="2714">
                  <c:v>1481.2418162430877</c:v>
                </c:pt>
                <c:pt idx="2715">
                  <c:v>1482.2115812893608</c:v>
                </c:pt>
                <c:pt idx="2716">
                  <c:v>1484.9093509167142</c:v>
                </c:pt>
                <c:pt idx="2717">
                  <c:v>1486.0535355811153</c:v>
                </c:pt>
                <c:pt idx="2718">
                  <c:v>1486.7263755579042</c:v>
                </c:pt>
                <c:pt idx="2719">
                  <c:v>1486.8701638864695</c:v>
                </c:pt>
                <c:pt idx="2720">
                  <c:v>1489.6707792123161</c:v>
                </c:pt>
                <c:pt idx="2721">
                  <c:v>1490.1047285426357</c:v>
                </c:pt>
                <c:pt idx="2722">
                  <c:v>1490.9159584420449</c:v>
                </c:pt>
                <c:pt idx="2723">
                  <c:v>1492.0057562118927</c:v>
                </c:pt>
                <c:pt idx="2724">
                  <c:v>1492.2477643350067</c:v>
                </c:pt>
                <c:pt idx="2725">
                  <c:v>1492.7402028866309</c:v>
                </c:pt>
                <c:pt idx="2726">
                  <c:v>1493.6424427628262</c:v>
                </c:pt>
                <c:pt idx="2727">
                  <c:v>1493.8992532032062</c:v>
                </c:pt>
                <c:pt idx="2728">
                  <c:v>1495.9570636587159</c:v>
                </c:pt>
                <c:pt idx="2729">
                  <c:v>1497.1025736374468</c:v>
                </c:pt>
                <c:pt idx="2730">
                  <c:v>1497.1132500214153</c:v>
                </c:pt>
                <c:pt idx="2731">
                  <c:v>1497.9564062176069</c:v>
                </c:pt>
                <c:pt idx="2732">
                  <c:v>1498.6076843161063</c:v>
                </c:pt>
                <c:pt idx="2733">
                  <c:v>1498.6363782472326</c:v>
                </c:pt>
                <c:pt idx="2734">
                  <c:v>1498.7713385173229</c:v>
                </c:pt>
                <c:pt idx="2735">
                  <c:v>1500.0752744656529</c:v>
                </c:pt>
                <c:pt idx="2736">
                  <c:v>1502.5743841083095</c:v>
                </c:pt>
                <c:pt idx="2737">
                  <c:v>1502.5887890499071</c:v>
                </c:pt>
                <c:pt idx="2738">
                  <c:v>1503.7668423422801</c:v>
                </c:pt>
                <c:pt idx="2739">
                  <c:v>1506.8893142384695</c:v>
                </c:pt>
                <c:pt idx="2740">
                  <c:v>1506.9221160419947</c:v>
                </c:pt>
                <c:pt idx="2741">
                  <c:v>1508.6893726295784</c:v>
                </c:pt>
                <c:pt idx="2742">
                  <c:v>1509.6395118386317</c:v>
                </c:pt>
                <c:pt idx="2743">
                  <c:v>1512.6372159225211</c:v>
                </c:pt>
                <c:pt idx="2744">
                  <c:v>1513.0230017373106</c:v>
                </c:pt>
                <c:pt idx="2745">
                  <c:v>1513.3347132637646</c:v>
                </c:pt>
                <c:pt idx="2746">
                  <c:v>1513.8078364641442</c:v>
                </c:pt>
                <c:pt idx="2747">
                  <c:v>1513.9520782964937</c:v>
                </c:pt>
                <c:pt idx="2748">
                  <c:v>1514.2903558607322</c:v>
                </c:pt>
                <c:pt idx="2749">
                  <c:v>1514.9656829291089</c:v>
                </c:pt>
                <c:pt idx="2750">
                  <c:v>1515.1306727484298</c:v>
                </c:pt>
                <c:pt idx="2751">
                  <c:v>1516.3009464167808</c:v>
                </c:pt>
                <c:pt idx="2752">
                  <c:v>1517.0525826535377</c:v>
                </c:pt>
                <c:pt idx="2753">
                  <c:v>1518.3849481368379</c:v>
                </c:pt>
                <c:pt idx="2754">
                  <c:v>1518.4113220889267</c:v>
                </c:pt>
                <c:pt idx="2755">
                  <c:v>1521.1080496421964</c:v>
                </c:pt>
                <c:pt idx="2756">
                  <c:v>1522.3196380222689</c:v>
                </c:pt>
                <c:pt idx="2757">
                  <c:v>1523.3363133414896</c:v>
                </c:pt>
                <c:pt idx="2758">
                  <c:v>1524.0293336503455</c:v>
                </c:pt>
                <c:pt idx="2759">
                  <c:v>1524.366405486413</c:v>
                </c:pt>
                <c:pt idx="2760">
                  <c:v>1524.4583600477599</c:v>
                </c:pt>
                <c:pt idx="2761">
                  <c:v>1525.9324780191564</c:v>
                </c:pt>
                <c:pt idx="2762">
                  <c:v>1527.5681778236467</c:v>
                </c:pt>
                <c:pt idx="2763">
                  <c:v>1527.7849111219402</c:v>
                </c:pt>
                <c:pt idx="2764">
                  <c:v>1528.5332024333802</c:v>
                </c:pt>
                <c:pt idx="2765">
                  <c:v>1529.5297723418262</c:v>
                </c:pt>
                <c:pt idx="2766">
                  <c:v>1530.3573391798891</c:v>
                </c:pt>
                <c:pt idx="2767">
                  <c:v>1531.2881498242969</c:v>
                </c:pt>
                <c:pt idx="2768">
                  <c:v>1531.4847360675194</c:v>
                </c:pt>
                <c:pt idx="2769">
                  <c:v>1532.0472512190208</c:v>
                </c:pt>
                <c:pt idx="2770">
                  <c:v>1532.251163248442</c:v>
                </c:pt>
                <c:pt idx="2771">
                  <c:v>1532.817371154204</c:v>
                </c:pt>
                <c:pt idx="2772">
                  <c:v>1533.259743843093</c:v>
                </c:pt>
                <c:pt idx="2773">
                  <c:v>1534.9970021273948</c:v>
                </c:pt>
                <c:pt idx="2774">
                  <c:v>1535.0218995619434</c:v>
                </c:pt>
                <c:pt idx="2775">
                  <c:v>1536.012079189135</c:v>
                </c:pt>
                <c:pt idx="2776">
                  <c:v>1536.1276088266823</c:v>
                </c:pt>
                <c:pt idx="2777">
                  <c:v>1538.0657494027801</c:v>
                </c:pt>
                <c:pt idx="2778">
                  <c:v>1538.7338773713273</c:v>
                </c:pt>
                <c:pt idx="2779">
                  <c:v>1539.4830245737649</c:v>
                </c:pt>
                <c:pt idx="2780">
                  <c:v>1540.133128029589</c:v>
                </c:pt>
                <c:pt idx="2781">
                  <c:v>1540.8369960650962</c:v>
                </c:pt>
                <c:pt idx="2782">
                  <c:v>1540.926617316185</c:v>
                </c:pt>
                <c:pt idx="2783">
                  <c:v>1541.260670077234</c:v>
                </c:pt>
                <c:pt idx="2784">
                  <c:v>1542.8668571826165</c:v>
                </c:pt>
                <c:pt idx="2785">
                  <c:v>1545.0550839441348</c:v>
                </c:pt>
                <c:pt idx="2786">
                  <c:v>1545.310948243743</c:v>
                </c:pt>
                <c:pt idx="2787">
                  <c:v>1545.4645715719889</c:v>
                </c:pt>
                <c:pt idx="2788">
                  <c:v>1545.4841957308745</c:v>
                </c:pt>
                <c:pt idx="2789">
                  <c:v>1545.6114526990459</c:v>
                </c:pt>
                <c:pt idx="2790">
                  <c:v>1547.0419328726748</c:v>
                </c:pt>
                <c:pt idx="2791">
                  <c:v>1548.237106870456</c:v>
                </c:pt>
                <c:pt idx="2792">
                  <c:v>1548.483567601601</c:v>
                </c:pt>
                <c:pt idx="2793">
                  <c:v>1549.6798256263901</c:v>
                </c:pt>
                <c:pt idx="2794">
                  <c:v>1550.2295101988784</c:v>
                </c:pt>
                <c:pt idx="2795">
                  <c:v>1550.5877515540014</c:v>
                </c:pt>
                <c:pt idx="2796">
                  <c:v>1550.705283592386</c:v>
                </c:pt>
                <c:pt idx="2797">
                  <c:v>1551.5006899014843</c:v>
                </c:pt>
                <c:pt idx="2798">
                  <c:v>1552.1087043116713</c:v>
                </c:pt>
                <c:pt idx="2799">
                  <c:v>1555.1491937110331</c:v>
                </c:pt>
                <c:pt idx="2800">
                  <c:v>1555.3963074968524</c:v>
                </c:pt>
                <c:pt idx="2801">
                  <c:v>1555.9847735544172</c:v>
                </c:pt>
                <c:pt idx="2802">
                  <c:v>1556.0066911080321</c:v>
                </c:pt>
                <c:pt idx="2803">
                  <c:v>1556.2478553371984</c:v>
                </c:pt>
                <c:pt idx="2804">
                  <c:v>1556.5444518322438</c:v>
                </c:pt>
                <c:pt idx="2805">
                  <c:v>1557.3708056203686</c:v>
                </c:pt>
                <c:pt idx="2806">
                  <c:v>1557.5097457998891</c:v>
                </c:pt>
                <c:pt idx="2807">
                  <c:v>1557.5269988725886</c:v>
                </c:pt>
                <c:pt idx="2808">
                  <c:v>1557.6106670998051</c:v>
                </c:pt>
                <c:pt idx="2809">
                  <c:v>1558.7935191234501</c:v>
                </c:pt>
                <c:pt idx="2810">
                  <c:v>1559.4745834245841</c:v>
                </c:pt>
                <c:pt idx="2811">
                  <c:v>1561.0600396649788</c:v>
                </c:pt>
                <c:pt idx="2812">
                  <c:v>1562.5043419982467</c:v>
                </c:pt>
                <c:pt idx="2813">
                  <c:v>1563.2788629903589</c:v>
                </c:pt>
                <c:pt idx="2814">
                  <c:v>1563.5021332827673</c:v>
                </c:pt>
                <c:pt idx="2815">
                  <c:v>1564.1371470539525</c:v>
                </c:pt>
                <c:pt idx="2816">
                  <c:v>1566.9543623672871</c:v>
                </c:pt>
                <c:pt idx="2817">
                  <c:v>1567.8076608588744</c:v>
                </c:pt>
                <c:pt idx="2818">
                  <c:v>1568.3294165036532</c:v>
                </c:pt>
                <c:pt idx="2819">
                  <c:v>1571.2353492931288</c:v>
                </c:pt>
                <c:pt idx="2820">
                  <c:v>1571.4195281924949</c:v>
                </c:pt>
                <c:pt idx="2821">
                  <c:v>1575.0437654608868</c:v>
                </c:pt>
                <c:pt idx="2822">
                  <c:v>1575.0504670113805</c:v>
                </c:pt>
                <c:pt idx="2823">
                  <c:v>1577.1121684509781</c:v>
                </c:pt>
                <c:pt idx="2824">
                  <c:v>1578.1077805415371</c:v>
                </c:pt>
                <c:pt idx="2825">
                  <c:v>1578.6164444942588</c:v>
                </c:pt>
                <c:pt idx="2826">
                  <c:v>1580.8907636155127</c:v>
                </c:pt>
                <c:pt idx="2827">
                  <c:v>1581.8768145043068</c:v>
                </c:pt>
                <c:pt idx="2828">
                  <c:v>1582.5786767886457</c:v>
                </c:pt>
                <c:pt idx="2829">
                  <c:v>1587.5920308335371</c:v>
                </c:pt>
                <c:pt idx="2830">
                  <c:v>1589.7387579176575</c:v>
                </c:pt>
                <c:pt idx="2831">
                  <c:v>1590.6262696079975</c:v>
                </c:pt>
                <c:pt idx="2832">
                  <c:v>1591.5381293699938</c:v>
                </c:pt>
                <c:pt idx="2833">
                  <c:v>1592.1257537035162</c:v>
                </c:pt>
                <c:pt idx="2834">
                  <c:v>1592.3987043293964</c:v>
                </c:pt>
                <c:pt idx="2835">
                  <c:v>1593.3740897253447</c:v>
                </c:pt>
                <c:pt idx="2836">
                  <c:v>1594.8432618873558</c:v>
                </c:pt>
                <c:pt idx="2837">
                  <c:v>1595.2580995633725</c:v>
                </c:pt>
                <c:pt idx="2838">
                  <c:v>1596.8788140532779</c:v>
                </c:pt>
                <c:pt idx="2839">
                  <c:v>1598.1022098511603</c:v>
                </c:pt>
                <c:pt idx="2840">
                  <c:v>1598.5258799967196</c:v>
                </c:pt>
                <c:pt idx="2841">
                  <c:v>1598.963903275966</c:v>
                </c:pt>
                <c:pt idx="2842">
                  <c:v>1600.8383820071285</c:v>
                </c:pt>
                <c:pt idx="2843">
                  <c:v>1602.3727380804121</c:v>
                </c:pt>
                <c:pt idx="2844">
                  <c:v>1602.9831388071798</c:v>
                </c:pt>
                <c:pt idx="2845">
                  <c:v>1603.4010437930992</c:v>
                </c:pt>
                <c:pt idx="2846">
                  <c:v>1603.5178858148465</c:v>
                </c:pt>
                <c:pt idx="2847">
                  <c:v>1603.7558386340679</c:v>
                </c:pt>
                <c:pt idx="2848">
                  <c:v>1604.1149756240811</c:v>
                </c:pt>
                <c:pt idx="2849">
                  <c:v>1605.3203502246215</c:v>
                </c:pt>
                <c:pt idx="2850">
                  <c:v>1605.7855075360858</c:v>
                </c:pt>
                <c:pt idx="2851">
                  <c:v>1605.9032217625827</c:v>
                </c:pt>
                <c:pt idx="2852">
                  <c:v>1606.7270320315984</c:v>
                </c:pt>
                <c:pt idx="2853">
                  <c:v>1607.8799429259452</c:v>
                </c:pt>
                <c:pt idx="2854">
                  <c:v>1608.1581110873049</c:v>
                </c:pt>
                <c:pt idx="2855">
                  <c:v>1609.3410121925699</c:v>
                </c:pt>
                <c:pt idx="2856">
                  <c:v>1610.6859453555262</c:v>
                </c:pt>
                <c:pt idx="2857">
                  <c:v>1610.7504615031139</c:v>
                </c:pt>
                <c:pt idx="2858">
                  <c:v>1610.8383389006594</c:v>
                </c:pt>
                <c:pt idx="2859">
                  <c:v>1611.120209139779</c:v>
                </c:pt>
                <c:pt idx="2860">
                  <c:v>1611.652380091793</c:v>
                </c:pt>
                <c:pt idx="2861">
                  <c:v>1612.2050357723892</c:v>
                </c:pt>
                <c:pt idx="2862">
                  <c:v>1614.6961599685055</c:v>
                </c:pt>
                <c:pt idx="2863">
                  <c:v>1615.5232094003186</c:v>
                </c:pt>
                <c:pt idx="2864">
                  <c:v>1616.1452133728453</c:v>
                </c:pt>
                <c:pt idx="2865">
                  <c:v>1619.3503596752125</c:v>
                </c:pt>
                <c:pt idx="2866">
                  <c:v>1619.4146139416771</c:v>
                </c:pt>
                <c:pt idx="2867">
                  <c:v>1620.0455379501873</c:v>
                </c:pt>
                <c:pt idx="2868">
                  <c:v>1620.3401873910225</c:v>
                </c:pt>
                <c:pt idx="2869">
                  <c:v>1620.4637831509863</c:v>
                </c:pt>
                <c:pt idx="2870">
                  <c:v>1620.7487371630341</c:v>
                </c:pt>
                <c:pt idx="2871">
                  <c:v>1621.2966559398265</c:v>
                </c:pt>
                <c:pt idx="2872">
                  <c:v>1621.6517323792177</c:v>
                </c:pt>
                <c:pt idx="2873">
                  <c:v>1622.185524711771</c:v>
                </c:pt>
                <c:pt idx="2874">
                  <c:v>1623.4008553210151</c:v>
                </c:pt>
                <c:pt idx="2875">
                  <c:v>1623.5073105529518</c:v>
                </c:pt>
                <c:pt idx="2876">
                  <c:v>1623.6872872324784</c:v>
                </c:pt>
                <c:pt idx="2877">
                  <c:v>1623.7530912004404</c:v>
                </c:pt>
                <c:pt idx="2878">
                  <c:v>1624.3280224311711</c:v>
                </c:pt>
                <c:pt idx="2879">
                  <c:v>1625.9780306931571</c:v>
                </c:pt>
                <c:pt idx="2880">
                  <c:v>1626.938613090726</c:v>
                </c:pt>
                <c:pt idx="2881">
                  <c:v>1627.1592463889283</c:v>
                </c:pt>
                <c:pt idx="2882">
                  <c:v>1627.7272011169225</c:v>
                </c:pt>
                <c:pt idx="2883">
                  <c:v>1628.0885617882413</c:v>
                </c:pt>
                <c:pt idx="2884">
                  <c:v>1628.3577688249679</c:v>
                </c:pt>
                <c:pt idx="2885">
                  <c:v>1628.5407359710989</c:v>
                </c:pt>
                <c:pt idx="2886">
                  <c:v>1629.0367004350483</c:v>
                </c:pt>
                <c:pt idx="2887">
                  <c:v>1631.8356772151892</c:v>
                </c:pt>
                <c:pt idx="2888">
                  <c:v>1633.0775383376385</c:v>
                </c:pt>
                <c:pt idx="2889">
                  <c:v>1633.1752898586528</c:v>
                </c:pt>
                <c:pt idx="2890">
                  <c:v>1634.0974556640649</c:v>
                </c:pt>
                <c:pt idx="2891">
                  <c:v>1636.3838526727704</c:v>
                </c:pt>
                <c:pt idx="2892">
                  <c:v>1637.0041738325563</c:v>
                </c:pt>
                <c:pt idx="2893">
                  <c:v>1637.6035350553539</c:v>
                </c:pt>
                <c:pt idx="2894">
                  <c:v>1638.3888237014144</c:v>
                </c:pt>
                <c:pt idx="2895">
                  <c:v>1638.7888173061729</c:v>
                </c:pt>
                <c:pt idx="2896">
                  <c:v>1638.852589997834</c:v>
                </c:pt>
                <c:pt idx="2897">
                  <c:v>1641.3066234240068</c:v>
                </c:pt>
                <c:pt idx="2898">
                  <c:v>1645.18125551513</c:v>
                </c:pt>
                <c:pt idx="2899">
                  <c:v>1646.1378710003701</c:v>
                </c:pt>
                <c:pt idx="2900">
                  <c:v>1647.2516341304254</c:v>
                </c:pt>
                <c:pt idx="2901">
                  <c:v>1648.1148773203458</c:v>
                </c:pt>
                <c:pt idx="2902">
                  <c:v>1650.8886225389469</c:v>
                </c:pt>
                <c:pt idx="2903">
                  <c:v>1651.4498707248931</c:v>
                </c:pt>
                <c:pt idx="2904">
                  <c:v>1652.5024031708999</c:v>
                </c:pt>
                <c:pt idx="2905">
                  <c:v>1652.6713477398407</c:v>
                </c:pt>
                <c:pt idx="2906">
                  <c:v>1652.7065767441854</c:v>
                </c:pt>
                <c:pt idx="2907">
                  <c:v>1652.9160356503126</c:v>
                </c:pt>
                <c:pt idx="2908">
                  <c:v>1652.9939080407567</c:v>
                </c:pt>
                <c:pt idx="2909">
                  <c:v>1653.5376479375554</c:v>
                </c:pt>
                <c:pt idx="2910">
                  <c:v>1654.1064837350277</c:v>
                </c:pt>
                <c:pt idx="2911">
                  <c:v>1654.9414810910966</c:v>
                </c:pt>
                <c:pt idx="2912">
                  <c:v>1657.3463041693249</c:v>
                </c:pt>
                <c:pt idx="2913">
                  <c:v>1657.4753573396047</c:v>
                </c:pt>
                <c:pt idx="2914">
                  <c:v>1658.0682006240058</c:v>
                </c:pt>
                <c:pt idx="2915">
                  <c:v>1659.5252090208014</c:v>
                </c:pt>
                <c:pt idx="2916">
                  <c:v>1660.083893566949</c:v>
                </c:pt>
                <c:pt idx="2917">
                  <c:v>1661.2073320251693</c:v>
                </c:pt>
                <c:pt idx="2918">
                  <c:v>1662.2506712607865</c:v>
                </c:pt>
                <c:pt idx="2919">
                  <c:v>1662.8990436473941</c:v>
                </c:pt>
                <c:pt idx="2920">
                  <c:v>1663.1741203322308</c:v>
                </c:pt>
                <c:pt idx="2921">
                  <c:v>1663.3193924300904</c:v>
                </c:pt>
                <c:pt idx="2922">
                  <c:v>1663.4471394677821</c:v>
                </c:pt>
                <c:pt idx="2923">
                  <c:v>1664.2063215653652</c:v>
                </c:pt>
                <c:pt idx="2924">
                  <c:v>1664.5258736747928</c:v>
                </c:pt>
                <c:pt idx="2925">
                  <c:v>1665.1486072694861</c:v>
                </c:pt>
                <c:pt idx="2926">
                  <c:v>1665.1519655424454</c:v>
                </c:pt>
                <c:pt idx="2927">
                  <c:v>1665.4141089782242</c:v>
                </c:pt>
                <c:pt idx="2928">
                  <c:v>1667.43054024093</c:v>
                </c:pt>
                <c:pt idx="2929">
                  <c:v>1667.7060297625903</c:v>
                </c:pt>
                <c:pt idx="2930">
                  <c:v>1668.5114968466842</c:v>
                </c:pt>
                <c:pt idx="2931">
                  <c:v>1670.5640364420324</c:v>
                </c:pt>
                <c:pt idx="2932">
                  <c:v>1671.0887683979308</c:v>
                </c:pt>
                <c:pt idx="2933">
                  <c:v>1671.1847369918032</c:v>
                </c:pt>
                <c:pt idx="2934">
                  <c:v>1671.4867781973953</c:v>
                </c:pt>
                <c:pt idx="2935">
                  <c:v>1671.495302961499</c:v>
                </c:pt>
                <c:pt idx="2936">
                  <c:v>1673.2549183684278</c:v>
                </c:pt>
                <c:pt idx="2937">
                  <c:v>1673.4512272317661</c:v>
                </c:pt>
                <c:pt idx="2938">
                  <c:v>1674.730853040568</c:v>
                </c:pt>
                <c:pt idx="2939">
                  <c:v>1677.1773349110335</c:v>
                </c:pt>
                <c:pt idx="2940">
                  <c:v>1678.9030355743416</c:v>
                </c:pt>
                <c:pt idx="2941">
                  <c:v>1678.9706573052244</c:v>
                </c:pt>
                <c:pt idx="2942">
                  <c:v>1679.5228625074851</c:v>
                </c:pt>
                <c:pt idx="2943">
                  <c:v>1681.1119851137628</c:v>
                </c:pt>
                <c:pt idx="2944">
                  <c:v>1682.1756907736781</c:v>
                </c:pt>
                <c:pt idx="2945">
                  <c:v>1685.4531894016691</c:v>
                </c:pt>
                <c:pt idx="2946">
                  <c:v>1686.3106047489455</c:v>
                </c:pt>
                <c:pt idx="2947">
                  <c:v>1686.9566912693044</c:v>
                </c:pt>
                <c:pt idx="2948">
                  <c:v>1686.9581493142796</c:v>
                </c:pt>
                <c:pt idx="2949">
                  <c:v>1687.296183740953</c:v>
                </c:pt>
                <c:pt idx="2950">
                  <c:v>1688.443181546867</c:v>
                </c:pt>
                <c:pt idx="2951">
                  <c:v>1688.4584674967809</c:v>
                </c:pt>
                <c:pt idx="2952">
                  <c:v>1690.12329096748</c:v>
                </c:pt>
                <c:pt idx="2953">
                  <c:v>1691.0874404277747</c:v>
                </c:pt>
                <c:pt idx="2954">
                  <c:v>1691.387222061363</c:v>
                </c:pt>
                <c:pt idx="2955">
                  <c:v>1691.6839211253027</c:v>
                </c:pt>
                <c:pt idx="2956">
                  <c:v>1693.3157105398277</c:v>
                </c:pt>
                <c:pt idx="2957">
                  <c:v>1693.392248827251</c:v>
                </c:pt>
                <c:pt idx="2958">
                  <c:v>1694.3133444700579</c:v>
                </c:pt>
                <c:pt idx="2959">
                  <c:v>1694.5347844931421</c:v>
                </c:pt>
                <c:pt idx="2960">
                  <c:v>1696.3886962949618</c:v>
                </c:pt>
                <c:pt idx="2961">
                  <c:v>1696.6773110790673</c:v>
                </c:pt>
                <c:pt idx="2962">
                  <c:v>1698.2058818020196</c:v>
                </c:pt>
                <c:pt idx="2963">
                  <c:v>1698.5531081672016</c:v>
                </c:pt>
                <c:pt idx="2964">
                  <c:v>1699.2026308802924</c:v>
                </c:pt>
                <c:pt idx="2965">
                  <c:v>1699.3832072026526</c:v>
                </c:pt>
                <c:pt idx="2966">
                  <c:v>1699.4090800334816</c:v>
                </c:pt>
                <c:pt idx="2967">
                  <c:v>1699.4356162362274</c:v>
                </c:pt>
                <c:pt idx="2968">
                  <c:v>1701.0906099056992</c:v>
                </c:pt>
                <c:pt idx="2969">
                  <c:v>1702.8903917322968</c:v>
                </c:pt>
                <c:pt idx="2970">
                  <c:v>1703.2795629240536</c:v>
                </c:pt>
                <c:pt idx="2971">
                  <c:v>1703.4850936910734</c:v>
                </c:pt>
                <c:pt idx="2972">
                  <c:v>1704.3035686730691</c:v>
                </c:pt>
                <c:pt idx="2973">
                  <c:v>1704.397751725166</c:v>
                </c:pt>
                <c:pt idx="2974">
                  <c:v>1704.7674530326804</c:v>
                </c:pt>
                <c:pt idx="2975">
                  <c:v>1705.8265394900991</c:v>
                </c:pt>
                <c:pt idx="2976">
                  <c:v>1707.0944108382428</c:v>
                </c:pt>
                <c:pt idx="2977">
                  <c:v>1708.3937548790273</c:v>
                </c:pt>
                <c:pt idx="2978">
                  <c:v>1708.5939391535576</c:v>
                </c:pt>
                <c:pt idx="2979">
                  <c:v>1712.1553678200544</c:v>
                </c:pt>
                <c:pt idx="2980">
                  <c:v>1713.3984760327257</c:v>
                </c:pt>
                <c:pt idx="2981">
                  <c:v>1713.9691986070466</c:v>
                </c:pt>
                <c:pt idx="2982">
                  <c:v>1714.1780561891137</c:v>
                </c:pt>
                <c:pt idx="2983">
                  <c:v>1715.5551656069547</c:v>
                </c:pt>
                <c:pt idx="2984">
                  <c:v>1717.1803732492408</c:v>
                </c:pt>
                <c:pt idx="2985">
                  <c:v>1718.1646866501505</c:v>
                </c:pt>
                <c:pt idx="2986">
                  <c:v>1718.2029197077027</c:v>
                </c:pt>
                <c:pt idx="2987">
                  <c:v>1718.6141483704778</c:v>
                </c:pt>
                <c:pt idx="2988">
                  <c:v>1718.9361174860824</c:v>
                </c:pt>
                <c:pt idx="2989">
                  <c:v>1719.0419426235494</c:v>
                </c:pt>
                <c:pt idx="2990">
                  <c:v>1719.344411179638</c:v>
                </c:pt>
                <c:pt idx="2991">
                  <c:v>1720.1416556665899</c:v>
                </c:pt>
                <c:pt idx="2992">
                  <c:v>1720.8765233458107</c:v>
                </c:pt>
                <c:pt idx="2993">
                  <c:v>1721.3343526249046</c:v>
                </c:pt>
                <c:pt idx="2994">
                  <c:v>1721.872651241054</c:v>
                </c:pt>
                <c:pt idx="2995">
                  <c:v>1723.3102170764832</c:v>
                </c:pt>
                <c:pt idx="2996">
                  <c:v>1723.7424102250661</c:v>
                </c:pt>
                <c:pt idx="2997">
                  <c:v>1723.8573173738223</c:v>
                </c:pt>
                <c:pt idx="2998">
                  <c:v>1724.6479478608817</c:v>
                </c:pt>
                <c:pt idx="2999">
                  <c:v>1727.3613884485749</c:v>
                </c:pt>
                <c:pt idx="3000">
                  <c:v>1727.7789043962366</c:v>
                </c:pt>
                <c:pt idx="3001">
                  <c:v>1727.9818318551188</c:v>
                </c:pt>
                <c:pt idx="3002">
                  <c:v>1728.3555860940651</c:v>
                </c:pt>
                <c:pt idx="3003">
                  <c:v>1728.3975939836382</c:v>
                </c:pt>
                <c:pt idx="3004">
                  <c:v>1730.0281118137791</c:v>
                </c:pt>
                <c:pt idx="3005">
                  <c:v>1730.9638651442765</c:v>
                </c:pt>
                <c:pt idx="3006">
                  <c:v>1731.5877537318011</c:v>
                </c:pt>
                <c:pt idx="3007">
                  <c:v>1731.7916128787001</c:v>
                </c:pt>
                <c:pt idx="3008">
                  <c:v>1732.6917937414255</c:v>
                </c:pt>
                <c:pt idx="3009">
                  <c:v>1733.1176912500196</c:v>
                </c:pt>
                <c:pt idx="3010">
                  <c:v>1733.7694616545195</c:v>
                </c:pt>
                <c:pt idx="3011">
                  <c:v>1733.8858802411669</c:v>
                </c:pt>
                <c:pt idx="3012">
                  <c:v>1735.34248338814</c:v>
                </c:pt>
                <c:pt idx="3013">
                  <c:v>1736.4342234895157</c:v>
                </c:pt>
                <c:pt idx="3014">
                  <c:v>1736.4876444702277</c:v>
                </c:pt>
                <c:pt idx="3015">
                  <c:v>1737.3421407012138</c:v>
                </c:pt>
                <c:pt idx="3016">
                  <c:v>1739.339821073816</c:v>
                </c:pt>
                <c:pt idx="3017">
                  <c:v>1739.9157179735448</c:v>
                </c:pt>
                <c:pt idx="3018">
                  <c:v>1740.2271049720875</c:v>
                </c:pt>
                <c:pt idx="3019">
                  <c:v>1740.7636948081963</c:v>
                </c:pt>
                <c:pt idx="3020">
                  <c:v>1741.1282147700804</c:v>
                </c:pt>
                <c:pt idx="3021">
                  <c:v>1742.0946038494221</c:v>
                </c:pt>
                <c:pt idx="3022">
                  <c:v>1743.0043669722108</c:v>
                </c:pt>
                <c:pt idx="3023">
                  <c:v>1743.1901059816555</c:v>
                </c:pt>
                <c:pt idx="3024">
                  <c:v>1744.2198182757566</c:v>
                </c:pt>
                <c:pt idx="3025">
                  <c:v>1744.7313539531933</c:v>
                </c:pt>
                <c:pt idx="3026">
                  <c:v>1745.412885600872</c:v>
                </c:pt>
                <c:pt idx="3027">
                  <c:v>1747.2072685268467</c:v>
                </c:pt>
                <c:pt idx="3028">
                  <c:v>1747.4665542092735</c:v>
                </c:pt>
                <c:pt idx="3029">
                  <c:v>1747.7037953770159</c:v>
                </c:pt>
                <c:pt idx="3030">
                  <c:v>1747.9362969311405</c:v>
                </c:pt>
                <c:pt idx="3031">
                  <c:v>1749.0951694709474</c:v>
                </c:pt>
                <c:pt idx="3032">
                  <c:v>1750.4765396867515</c:v>
                </c:pt>
                <c:pt idx="3033">
                  <c:v>1751.2129092299874</c:v>
                </c:pt>
                <c:pt idx="3034">
                  <c:v>1751.2882760278553</c:v>
                </c:pt>
                <c:pt idx="3035">
                  <c:v>1751.3567933865779</c:v>
                </c:pt>
                <c:pt idx="3036">
                  <c:v>1751.6793366412821</c:v>
                </c:pt>
                <c:pt idx="3037">
                  <c:v>1752.5305979920849</c:v>
                </c:pt>
                <c:pt idx="3038">
                  <c:v>1754.0860175766029</c:v>
                </c:pt>
                <c:pt idx="3039">
                  <c:v>1755.5436589469209</c:v>
                </c:pt>
                <c:pt idx="3040">
                  <c:v>1756.4672386278653</c:v>
                </c:pt>
                <c:pt idx="3041">
                  <c:v>1757.3926879084102</c:v>
                </c:pt>
                <c:pt idx="3042">
                  <c:v>1759.1798329746634</c:v>
                </c:pt>
                <c:pt idx="3043">
                  <c:v>1759.5809052845543</c:v>
                </c:pt>
                <c:pt idx="3044">
                  <c:v>1760.1778076724404</c:v>
                </c:pt>
                <c:pt idx="3045">
                  <c:v>1760.2726666687558</c:v>
                </c:pt>
                <c:pt idx="3046">
                  <c:v>1760.9521214025335</c:v>
                </c:pt>
                <c:pt idx="3047">
                  <c:v>1761.0212893447497</c:v>
                </c:pt>
                <c:pt idx="3048">
                  <c:v>1762.9982646019635</c:v>
                </c:pt>
                <c:pt idx="3049">
                  <c:v>1764.4661565485621</c:v>
                </c:pt>
                <c:pt idx="3050">
                  <c:v>1765.0422954782698</c:v>
                </c:pt>
                <c:pt idx="3051">
                  <c:v>1765.0774720145018</c:v>
                </c:pt>
                <c:pt idx="3052">
                  <c:v>1765.8814345429673</c:v>
                </c:pt>
                <c:pt idx="3053">
                  <c:v>1766.6398552541541</c:v>
                </c:pt>
                <c:pt idx="3054">
                  <c:v>1767.6682835810316</c:v>
                </c:pt>
                <c:pt idx="3055">
                  <c:v>1767.7397420592206</c:v>
                </c:pt>
                <c:pt idx="3056">
                  <c:v>1768.466721017714</c:v>
                </c:pt>
                <c:pt idx="3057">
                  <c:v>1769.1002659264886</c:v>
                </c:pt>
                <c:pt idx="3058">
                  <c:v>1771.3651208135379</c:v>
                </c:pt>
                <c:pt idx="3059">
                  <c:v>1772.6421798174051</c:v>
                </c:pt>
                <c:pt idx="3060">
                  <c:v>1773.9875378638098</c:v>
                </c:pt>
                <c:pt idx="3061">
                  <c:v>1774.5613802665903</c:v>
                </c:pt>
                <c:pt idx="3062">
                  <c:v>1774.7110398892073</c:v>
                </c:pt>
                <c:pt idx="3063">
                  <c:v>1775.145462635548</c:v>
                </c:pt>
                <c:pt idx="3064">
                  <c:v>1776.4802250517278</c:v>
                </c:pt>
                <c:pt idx="3065">
                  <c:v>1776.82297687151</c:v>
                </c:pt>
                <c:pt idx="3066">
                  <c:v>1778.9748518582855</c:v>
                </c:pt>
                <c:pt idx="3067">
                  <c:v>1780.6993870697115</c:v>
                </c:pt>
                <c:pt idx="3068">
                  <c:v>1782.9506450696099</c:v>
                </c:pt>
                <c:pt idx="3069">
                  <c:v>1784.1684669801361</c:v>
                </c:pt>
                <c:pt idx="3070">
                  <c:v>1784.7528192734135</c:v>
                </c:pt>
                <c:pt idx="3071">
                  <c:v>1784.9633793956018</c:v>
                </c:pt>
                <c:pt idx="3072">
                  <c:v>1787.6004098184858</c:v>
                </c:pt>
                <c:pt idx="3073">
                  <c:v>1787.6590675582665</c:v>
                </c:pt>
                <c:pt idx="3074">
                  <c:v>1788.6511913891081</c:v>
                </c:pt>
                <c:pt idx="3075">
                  <c:v>1788.7556333664543</c:v>
                </c:pt>
                <c:pt idx="3076">
                  <c:v>1789.3625129044776</c:v>
                </c:pt>
                <c:pt idx="3077">
                  <c:v>1789.4682240070506</c:v>
                </c:pt>
                <c:pt idx="3078">
                  <c:v>1789.6500308662398</c:v>
                </c:pt>
                <c:pt idx="3079">
                  <c:v>1789.6596459777065</c:v>
                </c:pt>
                <c:pt idx="3080">
                  <c:v>1791.9138783271883</c:v>
                </c:pt>
                <c:pt idx="3081">
                  <c:v>1792.0557881973473</c:v>
                </c:pt>
                <c:pt idx="3082">
                  <c:v>1792.4193170277758</c:v>
                </c:pt>
                <c:pt idx="3083">
                  <c:v>1793.3449013951358</c:v>
                </c:pt>
                <c:pt idx="3084">
                  <c:v>1793.69766974304</c:v>
                </c:pt>
                <c:pt idx="3085">
                  <c:v>1794.1808432405924</c:v>
                </c:pt>
                <c:pt idx="3086">
                  <c:v>1794.2934067558381</c:v>
                </c:pt>
                <c:pt idx="3087">
                  <c:v>1794.8028747076169</c:v>
                </c:pt>
                <c:pt idx="3088">
                  <c:v>1796.5347205679282</c:v>
                </c:pt>
                <c:pt idx="3089">
                  <c:v>1798.1465961758404</c:v>
                </c:pt>
                <c:pt idx="3090">
                  <c:v>1798.7315385593538</c:v>
                </c:pt>
                <c:pt idx="3091">
                  <c:v>1799.6645330553656</c:v>
                </c:pt>
                <c:pt idx="3092">
                  <c:v>1800.4637463247273</c:v>
                </c:pt>
                <c:pt idx="3093">
                  <c:v>1801.7169059652515</c:v>
                </c:pt>
                <c:pt idx="3094">
                  <c:v>1801.7553662496866</c:v>
                </c:pt>
                <c:pt idx="3095">
                  <c:v>1801.7706863853673</c:v>
                </c:pt>
                <c:pt idx="3096">
                  <c:v>1802.3631178054347</c:v>
                </c:pt>
                <c:pt idx="3097">
                  <c:v>1802.6975351931615</c:v>
                </c:pt>
                <c:pt idx="3098">
                  <c:v>1804.6946473539247</c:v>
                </c:pt>
                <c:pt idx="3099">
                  <c:v>1804.9531037746965</c:v>
                </c:pt>
                <c:pt idx="3100">
                  <c:v>1806.1959726786699</c:v>
                </c:pt>
                <c:pt idx="3101">
                  <c:v>1806.8879704892897</c:v>
                </c:pt>
                <c:pt idx="3102">
                  <c:v>1808.2611115899053</c:v>
                </c:pt>
                <c:pt idx="3103">
                  <c:v>1808.3936679857979</c:v>
                </c:pt>
                <c:pt idx="3104">
                  <c:v>1808.5960067579181</c:v>
                </c:pt>
                <c:pt idx="3105">
                  <c:v>1809.1238257036857</c:v>
                </c:pt>
                <c:pt idx="3106">
                  <c:v>1809.5632424411961</c:v>
                </c:pt>
                <c:pt idx="3107">
                  <c:v>1810.5639434854238</c:v>
                </c:pt>
                <c:pt idx="3108">
                  <c:v>1812.2628347945611</c:v>
                </c:pt>
                <c:pt idx="3109">
                  <c:v>1812.7721602288766</c:v>
                </c:pt>
                <c:pt idx="3110">
                  <c:v>1814.885162958657</c:v>
                </c:pt>
                <c:pt idx="3111">
                  <c:v>1816.4723456843531</c:v>
                </c:pt>
                <c:pt idx="3112">
                  <c:v>1816.80891561104</c:v>
                </c:pt>
                <c:pt idx="3113">
                  <c:v>1817.4266839540469</c:v>
                </c:pt>
                <c:pt idx="3114">
                  <c:v>1817.8528053773298</c:v>
                </c:pt>
                <c:pt idx="3115">
                  <c:v>1818.0039240601218</c:v>
                </c:pt>
                <c:pt idx="3116">
                  <c:v>1818.2799503317547</c:v>
                </c:pt>
                <c:pt idx="3117">
                  <c:v>1818.7340506671353</c:v>
                </c:pt>
                <c:pt idx="3118">
                  <c:v>1820.8267314644727</c:v>
                </c:pt>
                <c:pt idx="3119">
                  <c:v>1821.3950592636174</c:v>
                </c:pt>
                <c:pt idx="3120">
                  <c:v>1822.5432498834307</c:v>
                </c:pt>
                <c:pt idx="3121">
                  <c:v>1822.7784266937706</c:v>
                </c:pt>
                <c:pt idx="3122">
                  <c:v>1823.6262906779884</c:v>
                </c:pt>
                <c:pt idx="3123">
                  <c:v>1824.670207466399</c:v>
                </c:pt>
                <c:pt idx="3124">
                  <c:v>1825.718115739015</c:v>
                </c:pt>
                <c:pt idx="3125">
                  <c:v>1826.0073312562308</c:v>
                </c:pt>
                <c:pt idx="3126">
                  <c:v>1826.5974122654261</c:v>
                </c:pt>
                <c:pt idx="3127">
                  <c:v>1827.5911957696335</c:v>
                </c:pt>
                <c:pt idx="3128">
                  <c:v>1829.2418052055837</c:v>
                </c:pt>
                <c:pt idx="3129">
                  <c:v>1829.3345741648627</c:v>
                </c:pt>
                <c:pt idx="3130">
                  <c:v>1831.0679607560887</c:v>
                </c:pt>
                <c:pt idx="3131">
                  <c:v>1834.3233793803338</c:v>
                </c:pt>
                <c:pt idx="3132">
                  <c:v>1834.3624870474669</c:v>
                </c:pt>
                <c:pt idx="3133">
                  <c:v>1834.7655262622138</c:v>
                </c:pt>
                <c:pt idx="3134">
                  <c:v>1835.439619276578</c:v>
                </c:pt>
                <c:pt idx="3135">
                  <c:v>1836.639442337917</c:v>
                </c:pt>
                <c:pt idx="3136">
                  <c:v>1838.6259692497515</c:v>
                </c:pt>
                <c:pt idx="3137">
                  <c:v>1839.3261369168649</c:v>
                </c:pt>
                <c:pt idx="3138">
                  <c:v>1840.0778861280633</c:v>
                </c:pt>
                <c:pt idx="3139">
                  <c:v>1840.6674652207985</c:v>
                </c:pt>
                <c:pt idx="3140">
                  <c:v>1841.379118181143</c:v>
                </c:pt>
                <c:pt idx="3141">
                  <c:v>1841.4028650891596</c:v>
                </c:pt>
                <c:pt idx="3142">
                  <c:v>1841.4082824877478</c:v>
                </c:pt>
                <c:pt idx="3143">
                  <c:v>1841.619622625265</c:v>
                </c:pt>
                <c:pt idx="3144">
                  <c:v>1842.9506483648402</c:v>
                </c:pt>
                <c:pt idx="3145">
                  <c:v>1843.4276359828873</c:v>
                </c:pt>
                <c:pt idx="3146">
                  <c:v>1843.562268701553</c:v>
                </c:pt>
                <c:pt idx="3147">
                  <c:v>1843.9606954216688</c:v>
                </c:pt>
                <c:pt idx="3148">
                  <c:v>1844.1908116089398</c:v>
                </c:pt>
                <c:pt idx="3149">
                  <c:v>1845.5329585911786</c:v>
                </c:pt>
                <c:pt idx="3150">
                  <c:v>1847.6398415782605</c:v>
                </c:pt>
                <c:pt idx="3151">
                  <c:v>1847.9939100591146</c:v>
                </c:pt>
                <c:pt idx="3152">
                  <c:v>1849.1282286712667</c:v>
                </c:pt>
                <c:pt idx="3153">
                  <c:v>1849.3671530202846</c:v>
                </c:pt>
                <c:pt idx="3154">
                  <c:v>1849.7757936214657</c:v>
                </c:pt>
                <c:pt idx="3155">
                  <c:v>1849.9849263957294</c:v>
                </c:pt>
                <c:pt idx="3156">
                  <c:v>1850.315123504417</c:v>
                </c:pt>
                <c:pt idx="3157">
                  <c:v>1850.5386078420197</c:v>
                </c:pt>
                <c:pt idx="3158">
                  <c:v>1851.4406446691719</c:v>
                </c:pt>
                <c:pt idx="3159">
                  <c:v>1852.0859003614933</c:v>
                </c:pt>
                <c:pt idx="3160">
                  <c:v>1852.3151984465767</c:v>
                </c:pt>
                <c:pt idx="3161">
                  <c:v>1852.7395612497457</c:v>
                </c:pt>
                <c:pt idx="3162">
                  <c:v>1853.0930818336201</c:v>
                </c:pt>
                <c:pt idx="3163">
                  <c:v>1854.6922384656245</c:v>
                </c:pt>
                <c:pt idx="3164">
                  <c:v>1856.505336357317</c:v>
                </c:pt>
                <c:pt idx="3165">
                  <c:v>1856.7503168492476</c:v>
                </c:pt>
                <c:pt idx="3166">
                  <c:v>1857.347699461985</c:v>
                </c:pt>
                <c:pt idx="3167">
                  <c:v>1859.6782278471437</c:v>
                </c:pt>
                <c:pt idx="3168">
                  <c:v>1860.3842497849473</c:v>
                </c:pt>
                <c:pt idx="3169">
                  <c:v>1862.701244605596</c:v>
                </c:pt>
                <c:pt idx="3170">
                  <c:v>1862.8775124271997</c:v>
                </c:pt>
                <c:pt idx="3171">
                  <c:v>1864.108059072496</c:v>
                </c:pt>
                <c:pt idx="3172">
                  <c:v>1865.926596876212</c:v>
                </c:pt>
                <c:pt idx="3173">
                  <c:v>1866.1015453998043</c:v>
                </c:pt>
                <c:pt idx="3174">
                  <c:v>1866.2599227219544</c:v>
                </c:pt>
                <c:pt idx="3175">
                  <c:v>1867.7199049139017</c:v>
                </c:pt>
                <c:pt idx="3176">
                  <c:v>1867.9414574583279</c:v>
                </c:pt>
                <c:pt idx="3177">
                  <c:v>1868.3488650507461</c:v>
                </c:pt>
                <c:pt idx="3178">
                  <c:v>1868.3603695602214</c:v>
                </c:pt>
                <c:pt idx="3179">
                  <c:v>1868.3643871084059</c:v>
                </c:pt>
                <c:pt idx="3180">
                  <c:v>1868.7358555141982</c:v>
                </c:pt>
                <c:pt idx="3181">
                  <c:v>1869.7292905628055</c:v>
                </c:pt>
                <c:pt idx="3182">
                  <c:v>1871.163041926713</c:v>
                </c:pt>
                <c:pt idx="3183">
                  <c:v>1871.2358126100808</c:v>
                </c:pt>
                <c:pt idx="3184">
                  <c:v>1871.6998449919265</c:v>
                </c:pt>
                <c:pt idx="3185">
                  <c:v>1872.1158882642703</c:v>
                </c:pt>
                <c:pt idx="3186">
                  <c:v>1872.1551330374423</c:v>
                </c:pt>
                <c:pt idx="3187">
                  <c:v>1872.5837999981268</c:v>
                </c:pt>
                <c:pt idx="3188">
                  <c:v>1872.8747674883598</c:v>
                </c:pt>
                <c:pt idx="3189">
                  <c:v>1874.2247902797753</c:v>
                </c:pt>
                <c:pt idx="3190">
                  <c:v>1875.0549769442223</c:v>
                </c:pt>
                <c:pt idx="3191">
                  <c:v>1876.0382878620185</c:v>
                </c:pt>
                <c:pt idx="3192">
                  <c:v>1876.1840031645079</c:v>
                </c:pt>
                <c:pt idx="3193">
                  <c:v>1876.8019372070303</c:v>
                </c:pt>
                <c:pt idx="3194">
                  <c:v>1878.1293451322417</c:v>
                </c:pt>
                <c:pt idx="3195">
                  <c:v>1879.0022984661446</c:v>
                </c:pt>
                <c:pt idx="3196">
                  <c:v>1879.2013600650862</c:v>
                </c:pt>
                <c:pt idx="3197">
                  <c:v>1879.6819465365115</c:v>
                </c:pt>
                <c:pt idx="3198">
                  <c:v>1881.6982461228326</c:v>
                </c:pt>
                <c:pt idx="3199">
                  <c:v>1881.9118967169888</c:v>
                </c:pt>
                <c:pt idx="3200">
                  <c:v>1882.0058940489289</c:v>
                </c:pt>
                <c:pt idx="3201">
                  <c:v>1885.9706389925777</c:v>
                </c:pt>
                <c:pt idx="3202">
                  <c:v>1886.1846260315651</c:v>
                </c:pt>
                <c:pt idx="3203">
                  <c:v>1886.3677584448305</c:v>
                </c:pt>
                <c:pt idx="3204">
                  <c:v>1887.5184932489501</c:v>
                </c:pt>
                <c:pt idx="3205">
                  <c:v>1889.4064675592053</c:v>
                </c:pt>
                <c:pt idx="3206">
                  <c:v>1890.8470264424323</c:v>
                </c:pt>
                <c:pt idx="3207">
                  <c:v>1891.2529602653121</c:v>
                </c:pt>
                <c:pt idx="3208">
                  <c:v>1891.3587310519688</c:v>
                </c:pt>
                <c:pt idx="3209">
                  <c:v>1892.7978136421152</c:v>
                </c:pt>
                <c:pt idx="3210">
                  <c:v>1893.0667243768585</c:v>
                </c:pt>
                <c:pt idx="3211">
                  <c:v>1893.9291863318649</c:v>
                </c:pt>
                <c:pt idx="3212">
                  <c:v>1894.3776742496266</c:v>
                </c:pt>
                <c:pt idx="3213">
                  <c:v>1895.3188650321645</c:v>
                </c:pt>
                <c:pt idx="3214">
                  <c:v>1895.3369301511375</c:v>
                </c:pt>
                <c:pt idx="3215">
                  <c:v>1896.0240115831803</c:v>
                </c:pt>
                <c:pt idx="3216">
                  <c:v>1896.152118152102</c:v>
                </c:pt>
                <c:pt idx="3217">
                  <c:v>1896.5502464734673</c:v>
                </c:pt>
                <c:pt idx="3218">
                  <c:v>1897.4636664807695</c:v>
                </c:pt>
                <c:pt idx="3219">
                  <c:v>1899.3448226146611</c:v>
                </c:pt>
                <c:pt idx="3220">
                  <c:v>1899.9319023642638</c:v>
                </c:pt>
                <c:pt idx="3221">
                  <c:v>1900.1453235780282</c:v>
                </c:pt>
                <c:pt idx="3222">
                  <c:v>1900.2498272229568</c:v>
                </c:pt>
                <c:pt idx="3223">
                  <c:v>1903.9338420627028</c:v>
                </c:pt>
                <c:pt idx="3224">
                  <c:v>1904.0682185390142</c:v>
                </c:pt>
                <c:pt idx="3225">
                  <c:v>1904.2784559256761</c:v>
                </c:pt>
                <c:pt idx="3226">
                  <c:v>1904.4549139780174</c:v>
                </c:pt>
                <c:pt idx="3227">
                  <c:v>1906.0407799796631</c:v>
                </c:pt>
                <c:pt idx="3228">
                  <c:v>1908.6957673056531</c:v>
                </c:pt>
                <c:pt idx="3229">
                  <c:v>1909.2775554837972</c:v>
                </c:pt>
                <c:pt idx="3230">
                  <c:v>1910.4359802762847</c:v>
                </c:pt>
                <c:pt idx="3231">
                  <c:v>1911.1281108936382</c:v>
                </c:pt>
                <c:pt idx="3232">
                  <c:v>1911.6729486034965</c:v>
                </c:pt>
                <c:pt idx="3233">
                  <c:v>1911.7581521272041</c:v>
                </c:pt>
                <c:pt idx="3234">
                  <c:v>1913.0626659355803</c:v>
                </c:pt>
                <c:pt idx="3235">
                  <c:v>1913.5537768889044</c:v>
                </c:pt>
                <c:pt idx="3236">
                  <c:v>1913.717525967455</c:v>
                </c:pt>
                <c:pt idx="3237">
                  <c:v>1913.9669945808273</c:v>
                </c:pt>
                <c:pt idx="3238">
                  <c:v>1914.0180323096793</c:v>
                </c:pt>
                <c:pt idx="3239">
                  <c:v>1914.0593598827945</c:v>
                </c:pt>
                <c:pt idx="3240">
                  <c:v>1914.6311498553696</c:v>
                </c:pt>
                <c:pt idx="3241">
                  <c:v>1915.9029885146847</c:v>
                </c:pt>
                <c:pt idx="3242">
                  <c:v>1916.4327877485121</c:v>
                </c:pt>
                <c:pt idx="3243">
                  <c:v>1916.8876023090816</c:v>
                </c:pt>
                <c:pt idx="3244">
                  <c:v>1917.2072756055531</c:v>
                </c:pt>
                <c:pt idx="3245">
                  <c:v>1917.735553262617</c:v>
                </c:pt>
                <c:pt idx="3246">
                  <c:v>1917.8043519134553</c:v>
                </c:pt>
                <c:pt idx="3247">
                  <c:v>1918.7177697919942</c:v>
                </c:pt>
                <c:pt idx="3248">
                  <c:v>1919.1845105752072</c:v>
                </c:pt>
                <c:pt idx="3249">
                  <c:v>1920.2269240042333</c:v>
                </c:pt>
                <c:pt idx="3250">
                  <c:v>1921.357054136115</c:v>
                </c:pt>
                <c:pt idx="3251">
                  <c:v>1923.3545455571584</c:v>
                </c:pt>
                <c:pt idx="3252">
                  <c:v>1925.250910124003</c:v>
                </c:pt>
                <c:pt idx="3253">
                  <c:v>1926.2040060381005</c:v>
                </c:pt>
                <c:pt idx="3254">
                  <c:v>1926.2333528452036</c:v>
                </c:pt>
                <c:pt idx="3255">
                  <c:v>1927.1955524996774</c:v>
                </c:pt>
                <c:pt idx="3256">
                  <c:v>1927.6598313211725</c:v>
                </c:pt>
                <c:pt idx="3257">
                  <c:v>1927.8836122579633</c:v>
                </c:pt>
                <c:pt idx="3258">
                  <c:v>1927.9730921754017</c:v>
                </c:pt>
                <c:pt idx="3259">
                  <c:v>1928.0956580260172</c:v>
                </c:pt>
                <c:pt idx="3260">
                  <c:v>1928.2169692407188</c:v>
                </c:pt>
                <c:pt idx="3261">
                  <c:v>1934.796997567857</c:v>
                </c:pt>
                <c:pt idx="3262">
                  <c:v>1934.8130893203634</c:v>
                </c:pt>
                <c:pt idx="3263">
                  <c:v>1935.9562711898943</c:v>
                </c:pt>
                <c:pt idx="3264">
                  <c:v>1936.1506180125143</c:v>
                </c:pt>
                <c:pt idx="3265">
                  <c:v>1936.2552287509097</c:v>
                </c:pt>
                <c:pt idx="3266">
                  <c:v>1939.6101878381705</c:v>
                </c:pt>
                <c:pt idx="3267">
                  <c:v>1940.0641148936629</c:v>
                </c:pt>
                <c:pt idx="3268">
                  <c:v>1940.2529712039395</c:v>
                </c:pt>
                <c:pt idx="3269">
                  <c:v>1940.2856280832566</c:v>
                </c:pt>
                <c:pt idx="3270">
                  <c:v>1941.2784956112191</c:v>
                </c:pt>
                <c:pt idx="3271">
                  <c:v>1943.450256466127</c:v>
                </c:pt>
                <c:pt idx="3272">
                  <c:v>1944.2048673013924</c:v>
                </c:pt>
                <c:pt idx="3273">
                  <c:v>1946.2040860228917</c:v>
                </c:pt>
                <c:pt idx="3274">
                  <c:v>1946.4598628836357</c:v>
                </c:pt>
                <c:pt idx="3275">
                  <c:v>1946.5041727404132</c:v>
                </c:pt>
                <c:pt idx="3276">
                  <c:v>1947.3522476964499</c:v>
                </c:pt>
                <c:pt idx="3277">
                  <c:v>1948.2517792165199</c:v>
                </c:pt>
                <c:pt idx="3278">
                  <c:v>1948.4943010403404</c:v>
                </c:pt>
                <c:pt idx="3279">
                  <c:v>1949.7715585163278</c:v>
                </c:pt>
                <c:pt idx="3280">
                  <c:v>1950.6043454123392</c:v>
                </c:pt>
                <c:pt idx="3281">
                  <c:v>1951.102324133095</c:v>
                </c:pt>
                <c:pt idx="3282">
                  <c:v>1951.7492943018879</c:v>
                </c:pt>
                <c:pt idx="3283">
                  <c:v>1952.4675538471784</c:v>
                </c:pt>
                <c:pt idx="3284">
                  <c:v>1952.7488823458661</c:v>
                </c:pt>
                <c:pt idx="3285">
                  <c:v>1953.4127567310934</c:v>
                </c:pt>
                <c:pt idx="3286">
                  <c:v>1953.5003942261792</c:v>
                </c:pt>
                <c:pt idx="3287">
                  <c:v>1953.6026675926187</c:v>
                </c:pt>
                <c:pt idx="3288">
                  <c:v>1955.2470870821999</c:v>
                </c:pt>
                <c:pt idx="3289">
                  <c:v>1955.3177601073367</c:v>
                </c:pt>
                <c:pt idx="3290">
                  <c:v>1955.5564376034745</c:v>
                </c:pt>
                <c:pt idx="3291">
                  <c:v>1956.7498635267657</c:v>
                </c:pt>
                <c:pt idx="3292">
                  <c:v>1957.1694618825713</c:v>
                </c:pt>
                <c:pt idx="3293">
                  <c:v>1957.6828673200871</c:v>
                </c:pt>
                <c:pt idx="3294">
                  <c:v>1957.7784077922006</c:v>
                </c:pt>
                <c:pt idx="3295">
                  <c:v>1958.064589249967</c:v>
                </c:pt>
                <c:pt idx="3296">
                  <c:v>1958.5193909563968</c:v>
                </c:pt>
                <c:pt idx="3297">
                  <c:v>1959.6997386521907</c:v>
                </c:pt>
                <c:pt idx="3298">
                  <c:v>1959.7875096445496</c:v>
                </c:pt>
                <c:pt idx="3299">
                  <c:v>1959.8202303232829</c:v>
                </c:pt>
                <c:pt idx="3300">
                  <c:v>1959.884229431198</c:v>
                </c:pt>
                <c:pt idx="3301">
                  <c:v>1960.7045856484474</c:v>
                </c:pt>
                <c:pt idx="3302">
                  <c:v>1960.8592605058693</c:v>
                </c:pt>
                <c:pt idx="3303">
                  <c:v>1962.8526130575192</c:v>
                </c:pt>
                <c:pt idx="3304">
                  <c:v>1962.9208218750064</c:v>
                </c:pt>
                <c:pt idx="3305">
                  <c:v>1963.6975297324097</c:v>
                </c:pt>
                <c:pt idx="3306">
                  <c:v>1964.7680930645984</c:v>
                </c:pt>
                <c:pt idx="3307">
                  <c:v>1965.6578608196469</c:v>
                </c:pt>
                <c:pt idx="3308">
                  <c:v>1966.6693742656644</c:v>
                </c:pt>
                <c:pt idx="3309">
                  <c:v>1966.8031734545475</c:v>
                </c:pt>
                <c:pt idx="3310">
                  <c:v>1966.9297902313556</c:v>
                </c:pt>
                <c:pt idx="3311">
                  <c:v>1967.3708721557014</c:v>
                </c:pt>
                <c:pt idx="3312">
                  <c:v>1967.5010412474694</c:v>
                </c:pt>
                <c:pt idx="3313">
                  <c:v>1968.6451617750863</c:v>
                </c:pt>
                <c:pt idx="3314">
                  <c:v>1968.914850961537</c:v>
                </c:pt>
                <c:pt idx="3315">
                  <c:v>1968.9455069189062</c:v>
                </c:pt>
                <c:pt idx="3316">
                  <c:v>1969.7983007224248</c:v>
                </c:pt>
                <c:pt idx="3317">
                  <c:v>1975.1699953472744</c:v>
                </c:pt>
                <c:pt idx="3318">
                  <c:v>1975.5443871380812</c:v>
                </c:pt>
                <c:pt idx="3319">
                  <c:v>1977.3900015881991</c:v>
                </c:pt>
                <c:pt idx="3320">
                  <c:v>1978.0799865223744</c:v>
                </c:pt>
                <c:pt idx="3321">
                  <c:v>1980.0285201302104</c:v>
                </c:pt>
                <c:pt idx="3322">
                  <c:v>1981.1654475371979</c:v>
                </c:pt>
                <c:pt idx="3323">
                  <c:v>1981.2395408742195</c:v>
                </c:pt>
                <c:pt idx="3324">
                  <c:v>1981.3813360233471</c:v>
                </c:pt>
                <c:pt idx="3325">
                  <c:v>1982.5266839392498</c:v>
                </c:pt>
                <c:pt idx="3326">
                  <c:v>1982.609170427877</c:v>
                </c:pt>
                <c:pt idx="3327">
                  <c:v>1982.9310954330358</c:v>
                </c:pt>
                <c:pt idx="3328">
                  <c:v>1983.2115321795973</c:v>
                </c:pt>
                <c:pt idx="3329">
                  <c:v>1983.2752587546966</c:v>
                </c:pt>
                <c:pt idx="3330">
                  <c:v>1984.8868013347419</c:v>
                </c:pt>
                <c:pt idx="3331">
                  <c:v>1984.9542314886166</c:v>
                </c:pt>
                <c:pt idx="3332">
                  <c:v>1985.0671631998121</c:v>
                </c:pt>
                <c:pt idx="3333">
                  <c:v>1985.0917379162747</c:v>
                </c:pt>
                <c:pt idx="3334">
                  <c:v>1985.6429399411136</c:v>
                </c:pt>
                <c:pt idx="3335">
                  <c:v>1986.4963345449287</c:v>
                </c:pt>
                <c:pt idx="3336">
                  <c:v>1987.3166759999804</c:v>
                </c:pt>
                <c:pt idx="3337">
                  <c:v>1988.1997614990905</c:v>
                </c:pt>
                <c:pt idx="3338">
                  <c:v>1988.2961067849392</c:v>
                </c:pt>
                <c:pt idx="3339">
                  <c:v>1989.1141213818119</c:v>
                </c:pt>
                <c:pt idx="3340">
                  <c:v>1989.9003228782676</c:v>
                </c:pt>
                <c:pt idx="3341">
                  <c:v>1990.4948127956086</c:v>
                </c:pt>
                <c:pt idx="3342">
                  <c:v>1994.4823254062212</c:v>
                </c:pt>
                <c:pt idx="3343">
                  <c:v>1995.0088338802816</c:v>
                </c:pt>
                <c:pt idx="3344">
                  <c:v>1995.1399466998664</c:v>
                </c:pt>
                <c:pt idx="3345">
                  <c:v>1996.9802942710667</c:v>
                </c:pt>
                <c:pt idx="3346">
                  <c:v>1997.8212132644803</c:v>
                </c:pt>
                <c:pt idx="3347">
                  <c:v>1997.8446628711827</c:v>
                </c:pt>
                <c:pt idx="3348">
                  <c:v>1998.4166179914791</c:v>
                </c:pt>
                <c:pt idx="3349">
                  <c:v>2000.2940984025081</c:v>
                </c:pt>
                <c:pt idx="3350">
                  <c:v>2000.6906911643091</c:v>
                </c:pt>
                <c:pt idx="3351">
                  <c:v>2000.8650195547452</c:v>
                </c:pt>
                <c:pt idx="3352">
                  <c:v>2001.6835511351856</c:v>
                </c:pt>
                <c:pt idx="3353">
                  <c:v>2003.0255929640007</c:v>
                </c:pt>
                <c:pt idx="3354">
                  <c:v>2003.4333017130593</c:v>
                </c:pt>
                <c:pt idx="3355">
                  <c:v>2004.1978845936574</c:v>
                </c:pt>
                <c:pt idx="3356">
                  <c:v>2004.349941084587</c:v>
                </c:pt>
                <c:pt idx="3357">
                  <c:v>2005.0055495429078</c:v>
                </c:pt>
                <c:pt idx="3358">
                  <c:v>2005.8304020437172</c:v>
                </c:pt>
                <c:pt idx="3359">
                  <c:v>2008.5313834594017</c:v>
                </c:pt>
                <c:pt idx="3360">
                  <c:v>2008.9897035397989</c:v>
                </c:pt>
                <c:pt idx="3361">
                  <c:v>2009.3207678750441</c:v>
                </c:pt>
                <c:pt idx="3362">
                  <c:v>2009.9715987965355</c:v>
                </c:pt>
                <c:pt idx="3363">
                  <c:v>2010.7819861312273</c:v>
                </c:pt>
                <c:pt idx="3364">
                  <c:v>2012.1657334756746</c:v>
                </c:pt>
                <c:pt idx="3365">
                  <c:v>2012.1826704166924</c:v>
                </c:pt>
                <c:pt idx="3366">
                  <c:v>2013.0595087482798</c:v>
                </c:pt>
                <c:pt idx="3367">
                  <c:v>2014.1457951839548</c:v>
                </c:pt>
                <c:pt idx="3368">
                  <c:v>2014.6145423345515</c:v>
                </c:pt>
                <c:pt idx="3369">
                  <c:v>2014.813565420478</c:v>
                </c:pt>
                <c:pt idx="3370">
                  <c:v>2015.096291104237</c:v>
                </c:pt>
                <c:pt idx="3371">
                  <c:v>2015.133519057752</c:v>
                </c:pt>
                <c:pt idx="3372">
                  <c:v>2015.8534119745345</c:v>
                </c:pt>
                <c:pt idx="3373">
                  <c:v>2016.6952351474356</c:v>
                </c:pt>
                <c:pt idx="3374">
                  <c:v>2017.3223782411005</c:v>
                </c:pt>
                <c:pt idx="3375">
                  <c:v>2017.7482086472373</c:v>
                </c:pt>
                <c:pt idx="3376">
                  <c:v>2018.3920877096971</c:v>
                </c:pt>
                <c:pt idx="3377">
                  <c:v>2018.8940985357149</c:v>
                </c:pt>
                <c:pt idx="3378">
                  <c:v>2019.0755270374502</c:v>
                </c:pt>
                <c:pt idx="3379">
                  <c:v>2020.4123152158027</c:v>
                </c:pt>
                <c:pt idx="3380">
                  <c:v>2021.4198446321061</c:v>
                </c:pt>
                <c:pt idx="3381">
                  <c:v>2022.8127752852051</c:v>
                </c:pt>
                <c:pt idx="3382">
                  <c:v>2024.2942912407416</c:v>
                </c:pt>
                <c:pt idx="3383">
                  <c:v>2024.3098384945697</c:v>
                </c:pt>
                <c:pt idx="3384">
                  <c:v>2024.9940232694426</c:v>
                </c:pt>
                <c:pt idx="3385">
                  <c:v>2025.1662850538669</c:v>
                </c:pt>
                <c:pt idx="3386">
                  <c:v>2027.9762087411436</c:v>
                </c:pt>
                <c:pt idx="3387">
                  <c:v>2028.2321794268573</c:v>
                </c:pt>
                <c:pt idx="3388">
                  <c:v>2032.9904616979911</c:v>
                </c:pt>
                <c:pt idx="3389">
                  <c:v>2035.624286379767</c:v>
                </c:pt>
                <c:pt idx="3390">
                  <c:v>2036.331035229603</c:v>
                </c:pt>
                <c:pt idx="3391">
                  <c:v>2036.6181803350664</c:v>
                </c:pt>
                <c:pt idx="3392">
                  <c:v>2038.504938484708</c:v>
                </c:pt>
                <c:pt idx="3393">
                  <c:v>2040.6355523687853</c:v>
                </c:pt>
                <c:pt idx="3394">
                  <c:v>2040.7390046924738</c:v>
                </c:pt>
                <c:pt idx="3395">
                  <c:v>2041.074818708159</c:v>
                </c:pt>
                <c:pt idx="3396">
                  <c:v>2041.5257746917523</c:v>
                </c:pt>
                <c:pt idx="3397">
                  <c:v>2043.4717424202609</c:v>
                </c:pt>
                <c:pt idx="3398">
                  <c:v>2043.5171120097148</c:v>
                </c:pt>
                <c:pt idx="3399">
                  <c:v>2044.1532784560404</c:v>
                </c:pt>
                <c:pt idx="3400">
                  <c:v>2044.4624117864369</c:v>
                </c:pt>
                <c:pt idx="3401">
                  <c:v>2044.5596012196729</c:v>
                </c:pt>
                <c:pt idx="3402">
                  <c:v>2044.643131229448</c:v>
                </c:pt>
                <c:pt idx="3403">
                  <c:v>2045.6315737792356</c:v>
                </c:pt>
                <c:pt idx="3404">
                  <c:v>2046.3842817592413</c:v>
                </c:pt>
                <c:pt idx="3405">
                  <c:v>2046.5473562420157</c:v>
                </c:pt>
                <c:pt idx="3406">
                  <c:v>2046.6378894932313</c:v>
                </c:pt>
                <c:pt idx="3407">
                  <c:v>2047.5411861747198</c:v>
                </c:pt>
                <c:pt idx="3408">
                  <c:v>2049.2486117807493</c:v>
                </c:pt>
                <c:pt idx="3409">
                  <c:v>2049.9747356413645</c:v>
                </c:pt>
                <c:pt idx="3410">
                  <c:v>2050.3389339766836</c:v>
                </c:pt>
                <c:pt idx="3411">
                  <c:v>2050.5067514430266</c:v>
                </c:pt>
                <c:pt idx="3412">
                  <c:v>2050.5952692291758</c:v>
                </c:pt>
                <c:pt idx="3413">
                  <c:v>2051.8481681531703</c:v>
                </c:pt>
                <c:pt idx="3414">
                  <c:v>2054.9030295756493</c:v>
                </c:pt>
                <c:pt idx="3415">
                  <c:v>2056.1435906710576</c:v>
                </c:pt>
                <c:pt idx="3416">
                  <c:v>2058.7253500591905</c:v>
                </c:pt>
                <c:pt idx="3417">
                  <c:v>2059.9593334355959</c:v>
                </c:pt>
                <c:pt idx="3418">
                  <c:v>2060.8859495456782</c:v>
                </c:pt>
                <c:pt idx="3419">
                  <c:v>2061.310882185564</c:v>
                </c:pt>
                <c:pt idx="3420">
                  <c:v>2061.3800396620572</c:v>
                </c:pt>
                <c:pt idx="3421">
                  <c:v>2062.1629918108229</c:v>
                </c:pt>
                <c:pt idx="3422">
                  <c:v>2062.6388789284392</c:v>
                </c:pt>
                <c:pt idx="3423">
                  <c:v>2062.9265115881171</c:v>
                </c:pt>
                <c:pt idx="3424">
                  <c:v>2063.4300509146233</c:v>
                </c:pt>
                <c:pt idx="3425">
                  <c:v>2063.9763313846452</c:v>
                </c:pt>
                <c:pt idx="3426">
                  <c:v>2064.2749171333489</c:v>
                </c:pt>
                <c:pt idx="3427">
                  <c:v>2064.8135169786801</c:v>
                </c:pt>
                <c:pt idx="3428">
                  <c:v>2065.3575778793711</c:v>
                </c:pt>
                <c:pt idx="3429">
                  <c:v>2065.9185063263139</c:v>
                </c:pt>
                <c:pt idx="3430">
                  <c:v>2065.97196443742</c:v>
                </c:pt>
                <c:pt idx="3431">
                  <c:v>2066.8674783402785</c:v>
                </c:pt>
                <c:pt idx="3432">
                  <c:v>2067.2350234981022</c:v>
                </c:pt>
                <c:pt idx="3433">
                  <c:v>2067.3326919480533</c:v>
                </c:pt>
                <c:pt idx="3434">
                  <c:v>2067.9351100852837</c:v>
                </c:pt>
                <c:pt idx="3435">
                  <c:v>2069.0136691005682</c:v>
                </c:pt>
                <c:pt idx="3436">
                  <c:v>2069.3370080042296</c:v>
                </c:pt>
                <c:pt idx="3437">
                  <c:v>2070.0095869227916</c:v>
                </c:pt>
                <c:pt idx="3438">
                  <c:v>2070.3543296511816</c:v>
                </c:pt>
                <c:pt idx="3439">
                  <c:v>2070.8447534677543</c:v>
                </c:pt>
                <c:pt idx="3440">
                  <c:v>2070.9984892143148</c:v>
                </c:pt>
                <c:pt idx="3441">
                  <c:v>2071.8478233874011</c:v>
                </c:pt>
                <c:pt idx="3442">
                  <c:v>2074.6404395704849</c:v>
                </c:pt>
                <c:pt idx="3443">
                  <c:v>2075.752779450635</c:v>
                </c:pt>
                <c:pt idx="3444">
                  <c:v>2076.3061834001201</c:v>
                </c:pt>
                <c:pt idx="3445">
                  <c:v>2076.4092184966648</c:v>
                </c:pt>
                <c:pt idx="3446">
                  <c:v>2077.8813161852268</c:v>
                </c:pt>
                <c:pt idx="3447">
                  <c:v>2078.0146801429182</c:v>
                </c:pt>
                <c:pt idx="3448">
                  <c:v>2078.234396075426</c:v>
                </c:pt>
                <c:pt idx="3449">
                  <c:v>2078.4257014929208</c:v>
                </c:pt>
                <c:pt idx="3450">
                  <c:v>2078.4345237452326</c:v>
                </c:pt>
                <c:pt idx="3451">
                  <c:v>2080.1468004287744</c:v>
                </c:pt>
                <c:pt idx="3452">
                  <c:v>2080.6697047031703</c:v>
                </c:pt>
                <c:pt idx="3453">
                  <c:v>2082.1185061464894</c:v>
                </c:pt>
                <c:pt idx="3454">
                  <c:v>2082.2657415717113</c:v>
                </c:pt>
                <c:pt idx="3455">
                  <c:v>2082.6903546255671</c:v>
                </c:pt>
                <c:pt idx="3456">
                  <c:v>2084.7584688518291</c:v>
                </c:pt>
                <c:pt idx="3457">
                  <c:v>2085.0409103597704</c:v>
                </c:pt>
                <c:pt idx="3458">
                  <c:v>2085.9064735570391</c:v>
                </c:pt>
                <c:pt idx="3459">
                  <c:v>2086.009442337916</c:v>
                </c:pt>
                <c:pt idx="3460">
                  <c:v>2087.5903531273725</c:v>
                </c:pt>
                <c:pt idx="3461">
                  <c:v>2088.2351997545848</c:v>
                </c:pt>
                <c:pt idx="3462">
                  <c:v>2088.269137098403</c:v>
                </c:pt>
                <c:pt idx="3463">
                  <c:v>2090.0542986041437</c:v>
                </c:pt>
                <c:pt idx="3464">
                  <c:v>2091.1941045110107</c:v>
                </c:pt>
                <c:pt idx="3465">
                  <c:v>2092.1017340031649</c:v>
                </c:pt>
                <c:pt idx="3466">
                  <c:v>2092.5324579547414</c:v>
                </c:pt>
                <c:pt idx="3467">
                  <c:v>2092.8089560822918</c:v>
                </c:pt>
                <c:pt idx="3468">
                  <c:v>2093.584504633418</c:v>
                </c:pt>
                <c:pt idx="3469">
                  <c:v>2094.7992520140106</c:v>
                </c:pt>
                <c:pt idx="3470">
                  <c:v>2095.0098662086275</c:v>
                </c:pt>
                <c:pt idx="3471">
                  <c:v>2095.612266553966</c:v>
                </c:pt>
                <c:pt idx="3472">
                  <c:v>2096.3427689799828</c:v>
                </c:pt>
                <c:pt idx="3473">
                  <c:v>2097.2056613298482</c:v>
                </c:pt>
                <c:pt idx="3474">
                  <c:v>2097.5337435216061</c:v>
                </c:pt>
                <c:pt idx="3475">
                  <c:v>2098.0483500021655</c:v>
                </c:pt>
                <c:pt idx="3476">
                  <c:v>2099.5482784384003</c:v>
                </c:pt>
                <c:pt idx="3477">
                  <c:v>2100.1728998182407</c:v>
                </c:pt>
                <c:pt idx="3478">
                  <c:v>2101.2080589625075</c:v>
                </c:pt>
                <c:pt idx="3479">
                  <c:v>2101.9744746998622</c:v>
                </c:pt>
                <c:pt idx="3480">
                  <c:v>2102.2945980191907</c:v>
                </c:pt>
                <c:pt idx="3481">
                  <c:v>2102.5875290574259</c:v>
                </c:pt>
                <c:pt idx="3482">
                  <c:v>2103.0938901382542</c:v>
                </c:pt>
                <c:pt idx="3483">
                  <c:v>2103.1081857566787</c:v>
                </c:pt>
                <c:pt idx="3484">
                  <c:v>2104.5689322862454</c:v>
                </c:pt>
                <c:pt idx="3485">
                  <c:v>2105.8755824878681</c:v>
                </c:pt>
                <c:pt idx="3486">
                  <c:v>2106.2331996315261</c:v>
                </c:pt>
                <c:pt idx="3487">
                  <c:v>2106.4581664431935</c:v>
                </c:pt>
                <c:pt idx="3488">
                  <c:v>2106.6652705643173</c:v>
                </c:pt>
                <c:pt idx="3489">
                  <c:v>2108.6466324936991</c:v>
                </c:pt>
                <c:pt idx="3490">
                  <c:v>2108.9410965649986</c:v>
                </c:pt>
                <c:pt idx="3491">
                  <c:v>2109.2852589446265</c:v>
                </c:pt>
                <c:pt idx="3492">
                  <c:v>2110.3066355090486</c:v>
                </c:pt>
                <c:pt idx="3493">
                  <c:v>2111.0724818370145</c:v>
                </c:pt>
                <c:pt idx="3494">
                  <c:v>2111.47258472057</c:v>
                </c:pt>
                <c:pt idx="3495">
                  <c:v>2111.5815959499851</c:v>
                </c:pt>
                <c:pt idx="3496">
                  <c:v>2112.1266428746967</c:v>
                </c:pt>
                <c:pt idx="3497">
                  <c:v>2113.8596962785887</c:v>
                </c:pt>
                <c:pt idx="3498">
                  <c:v>2115.3380029370892</c:v>
                </c:pt>
                <c:pt idx="3499">
                  <c:v>2115.6291656202156</c:v>
                </c:pt>
                <c:pt idx="3500">
                  <c:v>2117.1826771764026</c:v>
                </c:pt>
                <c:pt idx="3501">
                  <c:v>2117.518206712346</c:v>
                </c:pt>
                <c:pt idx="3502">
                  <c:v>2117.8557307999436</c:v>
                </c:pt>
                <c:pt idx="3503">
                  <c:v>2119.5600121024145</c:v>
                </c:pt>
                <c:pt idx="3504">
                  <c:v>2120.3238243397318</c:v>
                </c:pt>
                <c:pt idx="3505">
                  <c:v>2121.4151746199241</c:v>
                </c:pt>
                <c:pt idx="3506">
                  <c:v>2121.4271528452045</c:v>
                </c:pt>
                <c:pt idx="3507">
                  <c:v>2123.1952695818109</c:v>
                </c:pt>
                <c:pt idx="3508">
                  <c:v>2123.3857515437994</c:v>
                </c:pt>
                <c:pt idx="3509">
                  <c:v>2123.4697667227665</c:v>
                </c:pt>
                <c:pt idx="3510">
                  <c:v>2123.8018991334466</c:v>
                </c:pt>
                <c:pt idx="3511">
                  <c:v>2123.9549521780755</c:v>
                </c:pt>
                <c:pt idx="3512">
                  <c:v>2123.9645215235651</c:v>
                </c:pt>
                <c:pt idx="3513">
                  <c:v>2124.5469249675916</c:v>
                </c:pt>
                <c:pt idx="3514">
                  <c:v>2124.7265199852663</c:v>
                </c:pt>
                <c:pt idx="3515">
                  <c:v>2125.6534689974324</c:v>
                </c:pt>
                <c:pt idx="3516">
                  <c:v>2126.0871077143238</c:v>
                </c:pt>
                <c:pt idx="3517">
                  <c:v>2126.2377929144677</c:v>
                </c:pt>
                <c:pt idx="3518">
                  <c:v>2126.5740851315459</c:v>
                </c:pt>
                <c:pt idx="3519">
                  <c:v>2126.6032845254813</c:v>
                </c:pt>
                <c:pt idx="3520">
                  <c:v>2126.9897096451641</c:v>
                </c:pt>
                <c:pt idx="3521">
                  <c:v>2127.7610985678111</c:v>
                </c:pt>
                <c:pt idx="3522">
                  <c:v>2129.6923024064272</c:v>
                </c:pt>
                <c:pt idx="3523">
                  <c:v>2130.8477300241248</c:v>
                </c:pt>
                <c:pt idx="3524">
                  <c:v>2131.8866219659139</c:v>
                </c:pt>
                <c:pt idx="3525">
                  <c:v>2132.2003735492981</c:v>
                </c:pt>
                <c:pt idx="3526">
                  <c:v>2132.4156084711612</c:v>
                </c:pt>
                <c:pt idx="3527">
                  <c:v>2132.9486846807667</c:v>
                </c:pt>
                <c:pt idx="3528">
                  <c:v>2133.4596091074345</c:v>
                </c:pt>
                <c:pt idx="3529">
                  <c:v>2133.5685202074019</c:v>
                </c:pt>
                <c:pt idx="3530">
                  <c:v>2134.4326118720528</c:v>
                </c:pt>
                <c:pt idx="3531">
                  <c:v>2135.2910550465022</c:v>
                </c:pt>
                <c:pt idx="3532">
                  <c:v>2135.3430641092746</c:v>
                </c:pt>
                <c:pt idx="3533">
                  <c:v>2135.5181433273174</c:v>
                </c:pt>
                <c:pt idx="3534">
                  <c:v>2136.6044116431076</c:v>
                </c:pt>
                <c:pt idx="3535">
                  <c:v>2136.6691751063845</c:v>
                </c:pt>
                <c:pt idx="3536">
                  <c:v>2137.121813623562</c:v>
                </c:pt>
                <c:pt idx="3537">
                  <c:v>2137.216031892458</c:v>
                </c:pt>
                <c:pt idx="3538">
                  <c:v>2137.6679653469364</c:v>
                </c:pt>
                <c:pt idx="3539">
                  <c:v>2138.5969073001324</c:v>
                </c:pt>
                <c:pt idx="3540">
                  <c:v>2138.8427256561117</c:v>
                </c:pt>
                <c:pt idx="3541">
                  <c:v>2139.2243182062011</c:v>
                </c:pt>
                <c:pt idx="3542">
                  <c:v>2139.2312866009161</c:v>
                </c:pt>
                <c:pt idx="3543">
                  <c:v>2140.5243123997207</c:v>
                </c:pt>
                <c:pt idx="3544">
                  <c:v>2140.6589100999809</c:v>
                </c:pt>
                <c:pt idx="3545">
                  <c:v>2141.2711461985818</c:v>
                </c:pt>
                <c:pt idx="3546">
                  <c:v>2141.9398365986999</c:v>
                </c:pt>
                <c:pt idx="3547">
                  <c:v>2142.1659823476475</c:v>
                </c:pt>
                <c:pt idx="3548">
                  <c:v>2142.3594990591446</c:v>
                </c:pt>
                <c:pt idx="3549">
                  <c:v>2142.9793184952869</c:v>
                </c:pt>
                <c:pt idx="3550">
                  <c:v>2145.3087919867176</c:v>
                </c:pt>
                <c:pt idx="3551">
                  <c:v>2145.5371155794455</c:v>
                </c:pt>
                <c:pt idx="3552">
                  <c:v>2146.2544177225427</c:v>
                </c:pt>
                <c:pt idx="3553">
                  <c:v>2146.4465660275782</c:v>
                </c:pt>
                <c:pt idx="3554">
                  <c:v>2147.2230009464183</c:v>
                </c:pt>
                <c:pt idx="3555">
                  <c:v>2147.4378245022672</c:v>
                </c:pt>
                <c:pt idx="3556">
                  <c:v>2148.9714007569455</c:v>
                </c:pt>
                <c:pt idx="3557">
                  <c:v>2149.5400528972823</c:v>
                </c:pt>
                <c:pt idx="3558">
                  <c:v>2149.9504904125897</c:v>
                </c:pt>
                <c:pt idx="3559">
                  <c:v>2150.8443305341425</c:v>
                </c:pt>
                <c:pt idx="3560">
                  <c:v>2152.3680114234376</c:v>
                </c:pt>
                <c:pt idx="3561">
                  <c:v>2152.425586718211</c:v>
                </c:pt>
                <c:pt idx="3562">
                  <c:v>2152.6373381619524</c:v>
                </c:pt>
                <c:pt idx="3563">
                  <c:v>2153.0292252440413</c:v>
                </c:pt>
                <c:pt idx="3564">
                  <c:v>2154.1866127536159</c:v>
                </c:pt>
                <c:pt idx="3565">
                  <c:v>2155.0112716345029</c:v>
                </c:pt>
                <c:pt idx="3566">
                  <c:v>2156.3093063084561</c:v>
                </c:pt>
                <c:pt idx="3567">
                  <c:v>2156.929013332483</c:v>
                </c:pt>
                <c:pt idx="3568">
                  <c:v>2157.3899101401039</c:v>
                </c:pt>
                <c:pt idx="3569">
                  <c:v>2157.4081375380556</c:v>
                </c:pt>
                <c:pt idx="3570">
                  <c:v>2157.6488320028002</c:v>
                </c:pt>
                <c:pt idx="3571">
                  <c:v>2157.7042317660453</c:v>
                </c:pt>
                <c:pt idx="3572">
                  <c:v>2158.5217172718803</c:v>
                </c:pt>
                <c:pt idx="3573">
                  <c:v>2158.5870475768825</c:v>
                </c:pt>
                <c:pt idx="3574">
                  <c:v>2161.3811174876173</c:v>
                </c:pt>
                <c:pt idx="3575">
                  <c:v>2161.8957965240515</c:v>
                </c:pt>
                <c:pt idx="3576">
                  <c:v>2161.9517683512167</c:v>
                </c:pt>
                <c:pt idx="3577">
                  <c:v>2162.1571960754263</c:v>
                </c:pt>
                <c:pt idx="3578">
                  <c:v>2162.4441783083239</c:v>
                </c:pt>
                <c:pt idx="3579">
                  <c:v>2162.9407612560353</c:v>
                </c:pt>
                <c:pt idx="3580">
                  <c:v>2163.2603641999085</c:v>
                </c:pt>
                <c:pt idx="3581">
                  <c:v>2164.0530090478132</c:v>
                </c:pt>
                <c:pt idx="3582">
                  <c:v>2164.0617068498323</c:v>
                </c:pt>
                <c:pt idx="3583">
                  <c:v>2164.366909628392</c:v>
                </c:pt>
                <c:pt idx="3584">
                  <c:v>2165.6248497101151</c:v>
                </c:pt>
                <c:pt idx="3585">
                  <c:v>2165.7518986250325</c:v>
                </c:pt>
                <c:pt idx="3586">
                  <c:v>2166.4940174729491</c:v>
                </c:pt>
                <c:pt idx="3587">
                  <c:v>2167.1559859743393</c:v>
                </c:pt>
                <c:pt idx="3588">
                  <c:v>2167.8396629660274</c:v>
                </c:pt>
                <c:pt idx="3589">
                  <c:v>2167.8636752461971</c:v>
                </c:pt>
                <c:pt idx="3590">
                  <c:v>2167.9000396936281</c:v>
                </c:pt>
                <c:pt idx="3591">
                  <c:v>2168.2813617624488</c:v>
                </c:pt>
                <c:pt idx="3592">
                  <c:v>2168.560276479122</c:v>
                </c:pt>
                <c:pt idx="3593">
                  <c:v>2168.6923818552023</c:v>
                </c:pt>
                <c:pt idx="3594">
                  <c:v>2170.0997267299608</c:v>
                </c:pt>
                <c:pt idx="3595">
                  <c:v>2170.6097104319706</c:v>
                </c:pt>
                <c:pt idx="3596">
                  <c:v>2171.3897864251085</c:v>
                </c:pt>
                <c:pt idx="3597">
                  <c:v>2173.3164713961451</c:v>
                </c:pt>
                <c:pt idx="3598">
                  <c:v>2174.5447407618085</c:v>
                </c:pt>
                <c:pt idx="3599">
                  <c:v>2174.7179690809353</c:v>
                </c:pt>
                <c:pt idx="3600">
                  <c:v>2175.4251006687155</c:v>
                </c:pt>
                <c:pt idx="3601">
                  <c:v>2175.6307210913255</c:v>
                </c:pt>
                <c:pt idx="3602">
                  <c:v>2175.9123274583144</c:v>
                </c:pt>
                <c:pt idx="3603">
                  <c:v>2176.1221828126363</c:v>
                </c:pt>
                <c:pt idx="3604">
                  <c:v>2176.5402411248615</c:v>
                </c:pt>
                <c:pt idx="3605">
                  <c:v>2176.561402448664</c:v>
                </c:pt>
                <c:pt idx="3606">
                  <c:v>2177.0228303218064</c:v>
                </c:pt>
                <c:pt idx="3607">
                  <c:v>2177.6814678469054</c:v>
                </c:pt>
                <c:pt idx="3608">
                  <c:v>2178.0462693813352</c:v>
                </c:pt>
                <c:pt idx="3609">
                  <c:v>2178.4439643469268</c:v>
                </c:pt>
                <c:pt idx="3610">
                  <c:v>2178.6082812830355</c:v>
                </c:pt>
                <c:pt idx="3611">
                  <c:v>2178.7195288611692</c:v>
                </c:pt>
                <c:pt idx="3612">
                  <c:v>2179.5384618143144</c:v>
                </c:pt>
                <c:pt idx="3613">
                  <c:v>2180.3499199914477</c:v>
                </c:pt>
                <c:pt idx="3614">
                  <c:v>2180.9433659017341</c:v>
                </c:pt>
                <c:pt idx="3615">
                  <c:v>2181.6104491057376</c:v>
                </c:pt>
                <c:pt idx="3616">
                  <c:v>2182.791520562434</c:v>
                </c:pt>
                <c:pt idx="3617">
                  <c:v>2184.7700364314624</c:v>
                </c:pt>
                <c:pt idx="3618">
                  <c:v>2185.1817032514373</c:v>
                </c:pt>
                <c:pt idx="3619">
                  <c:v>2186.0205588794015</c:v>
                </c:pt>
                <c:pt idx="3620">
                  <c:v>2186.1560507920403</c:v>
                </c:pt>
                <c:pt idx="3621">
                  <c:v>2187.3142032551223</c:v>
                </c:pt>
                <c:pt idx="3622">
                  <c:v>2187.5048824293845</c:v>
                </c:pt>
                <c:pt idx="3623">
                  <c:v>2187.6191580106788</c:v>
                </c:pt>
                <c:pt idx="3624">
                  <c:v>2187.7239466881256</c:v>
                </c:pt>
                <c:pt idx="3625">
                  <c:v>2188.7188856383946</c:v>
                </c:pt>
                <c:pt idx="3626">
                  <c:v>2189.5277472000962</c:v>
                </c:pt>
                <c:pt idx="3627">
                  <c:v>2190.424302954998</c:v>
                </c:pt>
                <c:pt idx="3628">
                  <c:v>2190.596663333341</c:v>
                </c:pt>
                <c:pt idx="3629">
                  <c:v>2190.8733609267147</c:v>
                </c:pt>
                <c:pt idx="3630">
                  <c:v>2190.9769675956959</c:v>
                </c:pt>
                <c:pt idx="3631">
                  <c:v>2191.2767272025594</c:v>
                </c:pt>
                <c:pt idx="3632">
                  <c:v>2191.4199130353227</c:v>
                </c:pt>
                <c:pt idx="3633">
                  <c:v>2191.7030492084814</c:v>
                </c:pt>
                <c:pt idx="3634">
                  <c:v>2192.674030627335</c:v>
                </c:pt>
                <c:pt idx="3635">
                  <c:v>2192.9117043378355</c:v>
                </c:pt>
                <c:pt idx="3636">
                  <c:v>2194.2893267407417</c:v>
                </c:pt>
                <c:pt idx="3637">
                  <c:v>2195.5781378243119</c:v>
                </c:pt>
                <c:pt idx="3638">
                  <c:v>2196.1798623032519</c:v>
                </c:pt>
                <c:pt idx="3639">
                  <c:v>2196.5068600632949</c:v>
                </c:pt>
                <c:pt idx="3640">
                  <c:v>2197.717227575813</c:v>
                </c:pt>
                <c:pt idx="3641">
                  <c:v>2198.432880016393</c:v>
                </c:pt>
                <c:pt idx="3642">
                  <c:v>2198.7474803021651</c:v>
                </c:pt>
                <c:pt idx="3643">
                  <c:v>2200.0719595873015</c:v>
                </c:pt>
                <c:pt idx="3644">
                  <c:v>2201.2488346922728</c:v>
                </c:pt>
                <c:pt idx="3645">
                  <c:v>2201.8947896666868</c:v>
                </c:pt>
                <c:pt idx="3646">
                  <c:v>2203.6953886583251</c:v>
                </c:pt>
                <c:pt idx="3647">
                  <c:v>2203.7092783836852</c:v>
                </c:pt>
                <c:pt idx="3648">
                  <c:v>2204.9165840510468</c:v>
                </c:pt>
                <c:pt idx="3649">
                  <c:v>2205.1361856962503</c:v>
                </c:pt>
                <c:pt idx="3650">
                  <c:v>2205.7565320302092</c:v>
                </c:pt>
                <c:pt idx="3651">
                  <c:v>2208.6900912470846</c:v>
                </c:pt>
                <c:pt idx="3652">
                  <c:v>2209.3192728612412</c:v>
                </c:pt>
                <c:pt idx="3653">
                  <c:v>2209.4191607339671</c:v>
                </c:pt>
                <c:pt idx="3654">
                  <c:v>2209.6824359845232</c:v>
                </c:pt>
                <c:pt idx="3655">
                  <c:v>2211.2652498834286</c:v>
                </c:pt>
                <c:pt idx="3656">
                  <c:v>2211.860514710439</c:v>
                </c:pt>
                <c:pt idx="3657">
                  <c:v>2212.1736419884692</c:v>
                </c:pt>
                <c:pt idx="3658">
                  <c:v>2212.4807438226417</c:v>
                </c:pt>
                <c:pt idx="3659">
                  <c:v>2212.8696796429904</c:v>
                </c:pt>
                <c:pt idx="3660">
                  <c:v>2213.6336744960354</c:v>
                </c:pt>
                <c:pt idx="3661">
                  <c:v>2214.4628224311455</c:v>
                </c:pt>
                <c:pt idx="3662">
                  <c:v>2215.3867684018514</c:v>
                </c:pt>
                <c:pt idx="3663">
                  <c:v>2217.7047148474376</c:v>
                </c:pt>
                <c:pt idx="3664">
                  <c:v>2217.7150564116819</c:v>
                </c:pt>
                <c:pt idx="3665">
                  <c:v>2218.5113289873589</c:v>
                </c:pt>
                <c:pt idx="3666">
                  <c:v>2218.5670012631235</c:v>
                </c:pt>
                <c:pt idx="3667">
                  <c:v>2218.6226482362981</c:v>
                </c:pt>
                <c:pt idx="3668">
                  <c:v>2219.548164345746</c:v>
                </c:pt>
                <c:pt idx="3669">
                  <c:v>2219.8847676836849</c:v>
                </c:pt>
                <c:pt idx="3670">
                  <c:v>2220.1512177107761</c:v>
                </c:pt>
                <c:pt idx="3671">
                  <c:v>2221.0854871130177</c:v>
                </c:pt>
                <c:pt idx="3672">
                  <c:v>2223.0197612324191</c:v>
                </c:pt>
                <c:pt idx="3673">
                  <c:v>2224.1779095579586</c:v>
                </c:pt>
                <c:pt idx="3674">
                  <c:v>2225.4038375353812</c:v>
                </c:pt>
                <c:pt idx="3675">
                  <c:v>2225.5336952717989</c:v>
                </c:pt>
                <c:pt idx="3676">
                  <c:v>2226.0530374628688</c:v>
                </c:pt>
                <c:pt idx="3677">
                  <c:v>2226.4144963233193</c:v>
                </c:pt>
                <c:pt idx="3678">
                  <c:v>2226.5144912281212</c:v>
                </c:pt>
                <c:pt idx="3679">
                  <c:v>2227.4892617354999</c:v>
                </c:pt>
                <c:pt idx="3680">
                  <c:v>2229.5754651689713</c:v>
                </c:pt>
                <c:pt idx="3681">
                  <c:v>2229.5917919211242</c:v>
                </c:pt>
                <c:pt idx="3682">
                  <c:v>2229.7649962763862</c:v>
                </c:pt>
                <c:pt idx="3683">
                  <c:v>2232.6480282451375</c:v>
                </c:pt>
                <c:pt idx="3684">
                  <c:v>2232.6660150087591</c:v>
                </c:pt>
                <c:pt idx="3685">
                  <c:v>2233.2958747290904</c:v>
                </c:pt>
                <c:pt idx="3686">
                  <c:v>2233.7032086685504</c:v>
                </c:pt>
                <c:pt idx="3687">
                  <c:v>2238.352729857972</c:v>
                </c:pt>
                <c:pt idx="3688">
                  <c:v>2238.6147643260992</c:v>
                </c:pt>
                <c:pt idx="3689">
                  <c:v>2238.9138695766487</c:v>
                </c:pt>
                <c:pt idx="3690">
                  <c:v>2239.3130043106539</c:v>
                </c:pt>
                <c:pt idx="3691">
                  <c:v>2239.7328907120536</c:v>
                </c:pt>
                <c:pt idx="3692">
                  <c:v>2241.313604288669</c:v>
                </c:pt>
                <c:pt idx="3693">
                  <c:v>2242.3369944238511</c:v>
                </c:pt>
                <c:pt idx="3694">
                  <c:v>2243.1920712096326</c:v>
                </c:pt>
                <c:pt idx="3695">
                  <c:v>2246.2734514954136</c:v>
                </c:pt>
                <c:pt idx="3696">
                  <c:v>2246.329361215121</c:v>
                </c:pt>
                <c:pt idx="3697">
                  <c:v>2247.954650710828</c:v>
                </c:pt>
                <c:pt idx="3698">
                  <c:v>2248.3706064573707</c:v>
                </c:pt>
                <c:pt idx="3699">
                  <c:v>2249.1443960754223</c:v>
                </c:pt>
                <c:pt idx="3700">
                  <c:v>2249.6229417621653</c:v>
                </c:pt>
                <c:pt idx="3701">
                  <c:v>2251.3835102007724</c:v>
                </c:pt>
                <c:pt idx="3702">
                  <c:v>2251.6444771608476</c:v>
                </c:pt>
                <c:pt idx="3703">
                  <c:v>2252.2698642365904</c:v>
                </c:pt>
                <c:pt idx="3704">
                  <c:v>2252.6980943088893</c:v>
                </c:pt>
                <c:pt idx="3705">
                  <c:v>2253.0312220000815</c:v>
                </c:pt>
                <c:pt idx="3706">
                  <c:v>2253.0818730562896</c:v>
                </c:pt>
                <c:pt idx="3707">
                  <c:v>2253.3535203498541</c:v>
                </c:pt>
                <c:pt idx="3708">
                  <c:v>2254.0891986041679</c:v>
                </c:pt>
                <c:pt idx="3709">
                  <c:v>2254.4622019836606</c:v>
                </c:pt>
                <c:pt idx="3710">
                  <c:v>2254.6784459694245</c:v>
                </c:pt>
                <c:pt idx="3711">
                  <c:v>2254.9479250900695</c:v>
                </c:pt>
                <c:pt idx="3712">
                  <c:v>2255.3567104077847</c:v>
                </c:pt>
                <c:pt idx="3713">
                  <c:v>2255.959256253449</c:v>
                </c:pt>
                <c:pt idx="3714">
                  <c:v>2257.2753321008386</c:v>
                </c:pt>
                <c:pt idx="3715">
                  <c:v>2257.5353353550672</c:v>
                </c:pt>
                <c:pt idx="3716">
                  <c:v>2257.7813964999368</c:v>
                </c:pt>
                <c:pt idx="3717">
                  <c:v>2258.9895284905433</c:v>
                </c:pt>
                <c:pt idx="3718">
                  <c:v>2259.0717335716035</c:v>
                </c:pt>
                <c:pt idx="3719">
                  <c:v>2260.1933417309228</c:v>
                </c:pt>
                <c:pt idx="3720">
                  <c:v>2260.3291203160079</c:v>
                </c:pt>
                <c:pt idx="3721">
                  <c:v>2261.0362886700968</c:v>
                </c:pt>
                <c:pt idx="3722">
                  <c:v>2262.0567172976916</c:v>
                </c:pt>
                <c:pt idx="3723">
                  <c:v>2264.7913376413599</c:v>
                </c:pt>
                <c:pt idx="3724">
                  <c:v>2265.2988969085782</c:v>
                </c:pt>
                <c:pt idx="3725">
                  <c:v>2266.3523355811158</c:v>
                </c:pt>
                <c:pt idx="3726">
                  <c:v>2266.7343385607383</c:v>
                </c:pt>
                <c:pt idx="3727">
                  <c:v>2268.1084472873845</c:v>
                </c:pt>
                <c:pt idx="3728">
                  <c:v>2271.4567013510641</c:v>
                </c:pt>
                <c:pt idx="3729">
                  <c:v>2272.7681973740291</c:v>
                </c:pt>
                <c:pt idx="3730">
                  <c:v>2273.3566774523752</c:v>
                </c:pt>
                <c:pt idx="3731">
                  <c:v>2274.1790939982675</c:v>
                </c:pt>
                <c:pt idx="3732">
                  <c:v>2274.8347131976261</c:v>
                </c:pt>
                <c:pt idx="3733">
                  <c:v>2275.7821056206485</c:v>
                </c:pt>
                <c:pt idx="3734">
                  <c:v>2276.4124099901383</c:v>
                </c:pt>
                <c:pt idx="3735">
                  <c:v>2276.4751245618027</c:v>
                </c:pt>
                <c:pt idx="3736">
                  <c:v>2277.412260893474</c:v>
                </c:pt>
                <c:pt idx="3737">
                  <c:v>2278.711844011792</c:v>
                </c:pt>
                <c:pt idx="3738">
                  <c:v>2279.7805273749</c:v>
                </c:pt>
                <c:pt idx="3739">
                  <c:v>2280.7250143980527</c:v>
                </c:pt>
                <c:pt idx="3740">
                  <c:v>2280.7941615743803</c:v>
                </c:pt>
                <c:pt idx="3741">
                  <c:v>2281.3215906070436</c:v>
                </c:pt>
                <c:pt idx="3742">
                  <c:v>2282.0342865507482</c:v>
                </c:pt>
                <c:pt idx="3743">
                  <c:v>2282.2631450499939</c:v>
                </c:pt>
                <c:pt idx="3744">
                  <c:v>2282.4101699265375</c:v>
                </c:pt>
                <c:pt idx="3745">
                  <c:v>2282.7176214506871</c:v>
                </c:pt>
                <c:pt idx="3746">
                  <c:v>2283.6411799167872</c:v>
                </c:pt>
                <c:pt idx="3747">
                  <c:v>2283.6485182554206</c:v>
                </c:pt>
                <c:pt idx="3748">
                  <c:v>2283.8753564966646</c:v>
                </c:pt>
                <c:pt idx="3749">
                  <c:v>2283.9474664449881</c:v>
                </c:pt>
                <c:pt idx="3750">
                  <c:v>2284.5532040741746</c:v>
                </c:pt>
                <c:pt idx="3751">
                  <c:v>2285.2819998098166</c:v>
                </c:pt>
                <c:pt idx="3752">
                  <c:v>2285.5280862153304</c:v>
                </c:pt>
                <c:pt idx="3753">
                  <c:v>2286.0944390179538</c:v>
                </c:pt>
                <c:pt idx="3754">
                  <c:v>2286.4382140690977</c:v>
                </c:pt>
                <c:pt idx="3755">
                  <c:v>2286.7958030264963</c:v>
                </c:pt>
                <c:pt idx="3756">
                  <c:v>2287.3455175935014</c:v>
                </c:pt>
                <c:pt idx="3757">
                  <c:v>2288.3021817816225</c:v>
                </c:pt>
                <c:pt idx="3758">
                  <c:v>2288.7330922867113</c:v>
                </c:pt>
                <c:pt idx="3759">
                  <c:v>2289.1047379679367</c:v>
                </c:pt>
                <c:pt idx="3760">
                  <c:v>2289.3378447500872</c:v>
                </c:pt>
                <c:pt idx="3761">
                  <c:v>2290.0205427619403</c:v>
                </c:pt>
                <c:pt idx="3762">
                  <c:v>2290.6534650279755</c:v>
                </c:pt>
                <c:pt idx="3763">
                  <c:v>2290.9483302477602</c:v>
                </c:pt>
                <c:pt idx="3764">
                  <c:v>2291.1604757028763</c:v>
                </c:pt>
                <c:pt idx="3765">
                  <c:v>2291.1615061319353</c:v>
                </c:pt>
                <c:pt idx="3766">
                  <c:v>2291.3796019853253</c:v>
                </c:pt>
                <c:pt idx="3767">
                  <c:v>2291.8251922957352</c:v>
                </c:pt>
                <c:pt idx="3768">
                  <c:v>2292.0424287859496</c:v>
                </c:pt>
                <c:pt idx="3769">
                  <c:v>2293.5698487502923</c:v>
                </c:pt>
                <c:pt idx="3770">
                  <c:v>2293.6711778138779</c:v>
                </c:pt>
                <c:pt idx="3771">
                  <c:v>2293.9857815161595</c:v>
                </c:pt>
                <c:pt idx="3772">
                  <c:v>2294.0155695984358</c:v>
                </c:pt>
                <c:pt idx="3773">
                  <c:v>2294.4734170368538</c:v>
                </c:pt>
                <c:pt idx="3774">
                  <c:v>2295.068666279989</c:v>
                </c:pt>
                <c:pt idx="3775">
                  <c:v>2296.6657980974633</c:v>
                </c:pt>
                <c:pt idx="3776">
                  <c:v>2297.6343199695257</c:v>
                </c:pt>
                <c:pt idx="3777">
                  <c:v>2298.0444802078964</c:v>
                </c:pt>
                <c:pt idx="3778">
                  <c:v>2298.5334285021927</c:v>
                </c:pt>
                <c:pt idx="3779">
                  <c:v>2298.6206733236286</c:v>
                </c:pt>
                <c:pt idx="3780">
                  <c:v>2299.0550188482193</c:v>
                </c:pt>
                <c:pt idx="3781">
                  <c:v>2299.6533412914614</c:v>
                </c:pt>
                <c:pt idx="3782">
                  <c:v>2299.8644711316738</c:v>
                </c:pt>
                <c:pt idx="3783">
                  <c:v>2300.8933240720507</c:v>
                </c:pt>
                <c:pt idx="3784">
                  <c:v>2303.5670351141671</c:v>
                </c:pt>
                <c:pt idx="3785">
                  <c:v>2303.9801564595764</c:v>
                </c:pt>
                <c:pt idx="3786">
                  <c:v>2304.0751649971098</c:v>
                </c:pt>
                <c:pt idx="3787">
                  <c:v>2305.0902487514359</c:v>
                </c:pt>
                <c:pt idx="3788">
                  <c:v>2305.3972383924665</c:v>
                </c:pt>
                <c:pt idx="3789">
                  <c:v>2306.7310478693325</c:v>
                </c:pt>
                <c:pt idx="3790">
                  <c:v>2309.1859287095685</c:v>
                </c:pt>
                <c:pt idx="3791">
                  <c:v>2309.6585100788034</c:v>
                </c:pt>
                <c:pt idx="3792">
                  <c:v>2310.5712516892017</c:v>
                </c:pt>
                <c:pt idx="3793">
                  <c:v>2310.7418026253217</c:v>
                </c:pt>
                <c:pt idx="3794">
                  <c:v>2310.8187195117753</c:v>
                </c:pt>
                <c:pt idx="3795">
                  <c:v>2310.9789198874714</c:v>
                </c:pt>
                <c:pt idx="3796">
                  <c:v>2312.6966264645671</c:v>
                </c:pt>
                <c:pt idx="3797">
                  <c:v>2313.2148953144278</c:v>
                </c:pt>
                <c:pt idx="3798">
                  <c:v>2314.1552818611708</c:v>
                </c:pt>
                <c:pt idx="3799">
                  <c:v>2314.8051261881446</c:v>
                </c:pt>
                <c:pt idx="3800">
                  <c:v>2314.8281881540788</c:v>
                </c:pt>
                <c:pt idx="3801">
                  <c:v>2315.0713692025965</c:v>
                </c:pt>
                <c:pt idx="3802">
                  <c:v>2315.1932011032841</c:v>
                </c:pt>
                <c:pt idx="3803">
                  <c:v>2315.5599552149324</c:v>
                </c:pt>
                <c:pt idx="3804">
                  <c:v>2316.0987659563834</c:v>
                </c:pt>
                <c:pt idx="3805">
                  <c:v>2316.8576174428381</c:v>
                </c:pt>
                <c:pt idx="3806">
                  <c:v>2317.6680729043692</c:v>
                </c:pt>
                <c:pt idx="3807">
                  <c:v>2318.0023034608203</c:v>
                </c:pt>
                <c:pt idx="3808">
                  <c:v>2318.5390450744853</c:v>
                </c:pt>
                <c:pt idx="3809">
                  <c:v>2318.677012031807</c:v>
                </c:pt>
                <c:pt idx="3810">
                  <c:v>2318.9704982478834</c:v>
                </c:pt>
                <c:pt idx="3811">
                  <c:v>2319.5518353735242</c:v>
                </c:pt>
                <c:pt idx="3812">
                  <c:v>2319.9245976718666</c:v>
                </c:pt>
                <c:pt idx="3813">
                  <c:v>2321.9459021006696</c:v>
                </c:pt>
                <c:pt idx="3814">
                  <c:v>2322.6166129152734</c:v>
                </c:pt>
                <c:pt idx="3815">
                  <c:v>2324.0875681422694</c:v>
                </c:pt>
                <c:pt idx="3816">
                  <c:v>2324.1947139300428</c:v>
                </c:pt>
                <c:pt idx="3817">
                  <c:v>2325.1169925046161</c:v>
                </c:pt>
                <c:pt idx="3818">
                  <c:v>2325.629374603086</c:v>
                </c:pt>
                <c:pt idx="3819">
                  <c:v>2326.5475444222175</c:v>
                </c:pt>
                <c:pt idx="3820">
                  <c:v>2326.5567994759549</c:v>
                </c:pt>
                <c:pt idx="3821">
                  <c:v>2327.6344098191512</c:v>
                </c:pt>
                <c:pt idx="3822">
                  <c:v>2328.5859465102149</c:v>
                </c:pt>
                <c:pt idx="3823">
                  <c:v>2328.6215525043917</c:v>
                </c:pt>
                <c:pt idx="3824">
                  <c:v>2328.6303425569458</c:v>
                </c:pt>
                <c:pt idx="3825">
                  <c:v>2328.7929338164977</c:v>
                </c:pt>
                <c:pt idx="3826">
                  <c:v>2329.1732738155624</c:v>
                </c:pt>
                <c:pt idx="3827">
                  <c:v>2329.4962692090267</c:v>
                </c:pt>
                <c:pt idx="3828">
                  <c:v>2330.8190863257842</c:v>
                </c:pt>
                <c:pt idx="3829">
                  <c:v>2330.9671953618708</c:v>
                </c:pt>
                <c:pt idx="3830">
                  <c:v>2331.8191444057411</c:v>
                </c:pt>
                <c:pt idx="3831">
                  <c:v>2332.9328174192196</c:v>
                </c:pt>
                <c:pt idx="3832">
                  <c:v>2333.0500218504167</c:v>
                </c:pt>
                <c:pt idx="3833">
                  <c:v>2333.2182216839319</c:v>
                </c:pt>
                <c:pt idx="3834">
                  <c:v>2334.7042839784663</c:v>
                </c:pt>
                <c:pt idx="3835">
                  <c:v>2336.541841175891</c:v>
                </c:pt>
                <c:pt idx="3836">
                  <c:v>2337.8178177541777</c:v>
                </c:pt>
                <c:pt idx="3837">
                  <c:v>2338.4411379695521</c:v>
                </c:pt>
                <c:pt idx="3838">
                  <c:v>2338.8748015635756</c:v>
                </c:pt>
                <c:pt idx="3839">
                  <c:v>2339.7551510982667</c:v>
                </c:pt>
                <c:pt idx="3840">
                  <c:v>2340.2470506269055</c:v>
                </c:pt>
                <c:pt idx="3841">
                  <c:v>2340.3247904331074</c:v>
                </c:pt>
                <c:pt idx="3842">
                  <c:v>2340.5009710048434</c:v>
                </c:pt>
                <c:pt idx="3843">
                  <c:v>2340.8350465808726</c:v>
                </c:pt>
                <c:pt idx="3844">
                  <c:v>2342.0815277168367</c:v>
                </c:pt>
                <c:pt idx="3845">
                  <c:v>2343.2592519662685</c:v>
                </c:pt>
                <c:pt idx="3846">
                  <c:v>2343.6483611598705</c:v>
                </c:pt>
                <c:pt idx="3847">
                  <c:v>2344.42510349441</c:v>
                </c:pt>
                <c:pt idx="3848">
                  <c:v>2344.4585684498888</c:v>
                </c:pt>
                <c:pt idx="3849">
                  <c:v>2345.3252079515914</c:v>
                </c:pt>
                <c:pt idx="3850">
                  <c:v>2345.9025535977271</c:v>
                </c:pt>
                <c:pt idx="3851">
                  <c:v>2346.2657474784246</c:v>
                </c:pt>
                <c:pt idx="3852">
                  <c:v>2347.3858509579222</c:v>
                </c:pt>
                <c:pt idx="3853">
                  <c:v>2348.2924625086162</c:v>
                </c:pt>
                <c:pt idx="3854">
                  <c:v>2349.6682396513497</c:v>
                </c:pt>
                <c:pt idx="3855">
                  <c:v>2350.2430213243933</c:v>
                </c:pt>
                <c:pt idx="3856">
                  <c:v>2350.5620898253619</c:v>
                </c:pt>
                <c:pt idx="3857">
                  <c:v>2352.0210396564835</c:v>
                </c:pt>
                <c:pt idx="3858">
                  <c:v>2352.308015992021</c:v>
                </c:pt>
                <c:pt idx="3859">
                  <c:v>2353.4360778240953</c:v>
                </c:pt>
                <c:pt idx="3860">
                  <c:v>2354.0838608684135</c:v>
                </c:pt>
                <c:pt idx="3861">
                  <c:v>2355.738144659219</c:v>
                </c:pt>
                <c:pt idx="3862">
                  <c:v>2356.140126880804</c:v>
                </c:pt>
                <c:pt idx="3863">
                  <c:v>2356.1775706966982</c:v>
                </c:pt>
                <c:pt idx="3864">
                  <c:v>2357.0672885271961</c:v>
                </c:pt>
                <c:pt idx="3865">
                  <c:v>2358.5633172534472</c:v>
                </c:pt>
                <c:pt idx="3866">
                  <c:v>2360.1485836725515</c:v>
                </c:pt>
                <c:pt idx="3867">
                  <c:v>2361.0027091335105</c:v>
                </c:pt>
                <c:pt idx="3868">
                  <c:v>2365.240393541997</c:v>
                </c:pt>
                <c:pt idx="3869">
                  <c:v>2365.9934848678531</c:v>
                </c:pt>
                <c:pt idx="3870">
                  <c:v>2368.0056443196845</c:v>
                </c:pt>
                <c:pt idx="3871">
                  <c:v>2368.2680956007353</c:v>
                </c:pt>
                <c:pt idx="3872">
                  <c:v>2369.1195166323814</c:v>
                </c:pt>
                <c:pt idx="3873">
                  <c:v>2369.964382572427</c:v>
                </c:pt>
                <c:pt idx="3874">
                  <c:v>2370.0426902096806</c:v>
                </c:pt>
                <c:pt idx="3875">
                  <c:v>2370.2262993751319</c:v>
                </c:pt>
                <c:pt idx="3876">
                  <c:v>2370.6154690049625</c:v>
                </c:pt>
                <c:pt idx="3877">
                  <c:v>2370.8409975064533</c:v>
                </c:pt>
                <c:pt idx="3878">
                  <c:v>2372.7085885885645</c:v>
                </c:pt>
                <c:pt idx="3879">
                  <c:v>2373.6013569513052</c:v>
                </c:pt>
                <c:pt idx="3880">
                  <c:v>2373.6067700935455</c:v>
                </c:pt>
                <c:pt idx="3881">
                  <c:v>2374.0399263465406</c:v>
                </c:pt>
                <c:pt idx="3882">
                  <c:v>2374.141774164862</c:v>
                </c:pt>
                <c:pt idx="3883">
                  <c:v>2374.8268492156749</c:v>
                </c:pt>
                <c:pt idx="3884">
                  <c:v>2375.1257710414393</c:v>
                </c:pt>
                <c:pt idx="3885">
                  <c:v>2376.639056679207</c:v>
                </c:pt>
                <c:pt idx="3886">
                  <c:v>2377.012515574912</c:v>
                </c:pt>
                <c:pt idx="3887">
                  <c:v>2379.3481143469835</c:v>
                </c:pt>
                <c:pt idx="3888">
                  <c:v>2380.4318989504318</c:v>
                </c:pt>
                <c:pt idx="3889">
                  <c:v>2380.5663455624563</c:v>
                </c:pt>
                <c:pt idx="3890">
                  <c:v>2381.6768209294605</c:v>
                </c:pt>
                <c:pt idx="3891">
                  <c:v>2382.8235497428032</c:v>
                </c:pt>
                <c:pt idx="3892">
                  <c:v>2383.2528961608914</c:v>
                </c:pt>
                <c:pt idx="3893">
                  <c:v>2383.3393412965925</c:v>
                </c:pt>
                <c:pt idx="3894">
                  <c:v>2383.5632718640372</c:v>
                </c:pt>
                <c:pt idx="3895">
                  <c:v>2384.0856321370375</c:v>
                </c:pt>
                <c:pt idx="3896">
                  <c:v>2384.1500521390226</c:v>
                </c:pt>
                <c:pt idx="3897">
                  <c:v>2386.9908786257147</c:v>
                </c:pt>
                <c:pt idx="3898">
                  <c:v>2388.1073671633312</c:v>
                </c:pt>
                <c:pt idx="3899">
                  <c:v>2388.2838004708065</c:v>
                </c:pt>
                <c:pt idx="3900">
                  <c:v>2388.7426277226623</c:v>
                </c:pt>
                <c:pt idx="3901">
                  <c:v>2389.0640323482403</c:v>
                </c:pt>
                <c:pt idx="3902">
                  <c:v>2389.5340580151678</c:v>
                </c:pt>
                <c:pt idx="3903">
                  <c:v>2389.6646817089968</c:v>
                </c:pt>
                <c:pt idx="3904">
                  <c:v>2390.6290779099982</c:v>
                </c:pt>
                <c:pt idx="3905">
                  <c:v>2391.6552752272619</c:v>
                </c:pt>
                <c:pt idx="3906">
                  <c:v>2392.4237875960462</c:v>
                </c:pt>
                <c:pt idx="3907">
                  <c:v>2393.7323593625952</c:v>
                </c:pt>
                <c:pt idx="3908">
                  <c:v>2394.1452454247483</c:v>
                </c:pt>
                <c:pt idx="3909">
                  <c:v>2394.5996655678355</c:v>
                </c:pt>
                <c:pt idx="3910">
                  <c:v>2394.6983773756147</c:v>
                </c:pt>
                <c:pt idx="3911">
                  <c:v>2395.7298167295703</c:v>
                </c:pt>
                <c:pt idx="3912">
                  <c:v>2396.5868387748524</c:v>
                </c:pt>
                <c:pt idx="3913">
                  <c:v>2397.2976757626238</c:v>
                </c:pt>
                <c:pt idx="3914">
                  <c:v>2397.4456821993808</c:v>
                </c:pt>
                <c:pt idx="3915">
                  <c:v>2399.1497121269094</c:v>
                </c:pt>
                <c:pt idx="3916">
                  <c:v>2400.4090586012644</c:v>
                </c:pt>
                <c:pt idx="3917">
                  <c:v>2403.9035270374516</c:v>
                </c:pt>
                <c:pt idx="3918">
                  <c:v>2404.6529815493705</c:v>
                </c:pt>
                <c:pt idx="3919">
                  <c:v>2406.2282611250521</c:v>
                </c:pt>
                <c:pt idx="3920">
                  <c:v>2406.824961355891</c:v>
                </c:pt>
                <c:pt idx="3921">
                  <c:v>2407.9575314889626</c:v>
                </c:pt>
                <c:pt idx="3922">
                  <c:v>2408.0914495001525</c:v>
                </c:pt>
                <c:pt idx="3923">
                  <c:v>2412.9798548815015</c:v>
                </c:pt>
                <c:pt idx="3924">
                  <c:v>2414.0652394843746</c:v>
                </c:pt>
                <c:pt idx="3925">
                  <c:v>2414.1921930691205</c:v>
                </c:pt>
                <c:pt idx="3926">
                  <c:v>2416.4917926081798</c:v>
                </c:pt>
                <c:pt idx="3927">
                  <c:v>2416.7676665651234</c:v>
                </c:pt>
                <c:pt idx="3928">
                  <c:v>2416.9962838154424</c:v>
                </c:pt>
                <c:pt idx="3929">
                  <c:v>2418.1105857544026</c:v>
                </c:pt>
                <c:pt idx="3930">
                  <c:v>2418.1766762596599</c:v>
                </c:pt>
                <c:pt idx="3931">
                  <c:v>2418.4937724240917</c:v>
                </c:pt>
                <c:pt idx="3932">
                  <c:v>2419.4013853209544</c:v>
                </c:pt>
                <c:pt idx="3933">
                  <c:v>2419.6522443699942</c:v>
                </c:pt>
                <c:pt idx="3934">
                  <c:v>2420.5665237866888</c:v>
                </c:pt>
                <c:pt idx="3935">
                  <c:v>2420.7133967652226</c:v>
                </c:pt>
                <c:pt idx="3936">
                  <c:v>2421.4481231537065</c:v>
                </c:pt>
                <c:pt idx="3937">
                  <c:v>2422.0760985848901</c:v>
                </c:pt>
                <c:pt idx="3938">
                  <c:v>2422.1332863249081</c:v>
                </c:pt>
                <c:pt idx="3939">
                  <c:v>2422.5761936581366</c:v>
                </c:pt>
                <c:pt idx="3940">
                  <c:v>2422.6788888489718</c:v>
                </c:pt>
                <c:pt idx="3941">
                  <c:v>2423.1301225695861</c:v>
                </c:pt>
                <c:pt idx="3942">
                  <c:v>2423.9228909280682</c:v>
                </c:pt>
                <c:pt idx="3943">
                  <c:v>2424.9686980457227</c:v>
                </c:pt>
                <c:pt idx="3944">
                  <c:v>2425.8683920548974</c:v>
                </c:pt>
                <c:pt idx="3945">
                  <c:v>2427.4443592965108</c:v>
                </c:pt>
                <c:pt idx="3946">
                  <c:v>2427.5465289680687</c:v>
                </c:pt>
                <c:pt idx="3947">
                  <c:v>2427.7351919448556</c:v>
                </c:pt>
                <c:pt idx="3948">
                  <c:v>2428.1821147149458</c:v>
                </c:pt>
                <c:pt idx="3949">
                  <c:v>2428.578120543043</c:v>
                </c:pt>
                <c:pt idx="3950">
                  <c:v>2429.9609367845333</c:v>
                </c:pt>
                <c:pt idx="3951">
                  <c:v>2430.5192530668573</c:v>
                </c:pt>
                <c:pt idx="3952">
                  <c:v>2430.6443210389371</c:v>
                </c:pt>
                <c:pt idx="3953">
                  <c:v>2431.2654755984622</c:v>
                </c:pt>
                <c:pt idx="3954">
                  <c:v>2431.8192265497273</c:v>
                </c:pt>
                <c:pt idx="3955">
                  <c:v>2433.6913357916565</c:v>
                </c:pt>
                <c:pt idx="3956">
                  <c:v>2433.8156108427502</c:v>
                </c:pt>
                <c:pt idx="3957">
                  <c:v>2434.2562600636847</c:v>
                </c:pt>
                <c:pt idx="3958">
                  <c:v>2434.7937591788395</c:v>
                </c:pt>
                <c:pt idx="3959">
                  <c:v>2436.4716269672863</c:v>
                </c:pt>
                <c:pt idx="3960">
                  <c:v>2436.7211538894189</c:v>
                </c:pt>
                <c:pt idx="3961">
                  <c:v>2437.6454046289582</c:v>
                </c:pt>
                <c:pt idx="3962">
                  <c:v>2438.0981056494857</c:v>
                </c:pt>
                <c:pt idx="3963">
                  <c:v>2439.0537021022501</c:v>
                </c:pt>
                <c:pt idx="3964">
                  <c:v>2439.1929574431379</c:v>
                </c:pt>
                <c:pt idx="3965">
                  <c:v>2439.3360561608752</c:v>
                </c:pt>
                <c:pt idx="3966">
                  <c:v>2440.0378870657914</c:v>
                </c:pt>
                <c:pt idx="3967">
                  <c:v>2440.2250675677606</c:v>
                </c:pt>
                <c:pt idx="3968">
                  <c:v>2441.4839845216738</c:v>
                </c:pt>
                <c:pt idx="3969">
                  <c:v>2441.6667395447912</c:v>
                </c:pt>
                <c:pt idx="3970">
                  <c:v>2444.0439121786476</c:v>
                </c:pt>
                <c:pt idx="3971">
                  <c:v>2444.1677493206262</c:v>
                </c:pt>
                <c:pt idx="3972">
                  <c:v>2444.437155921667</c:v>
                </c:pt>
                <c:pt idx="3973">
                  <c:v>2444.6132967541162</c:v>
                </c:pt>
                <c:pt idx="3974">
                  <c:v>2445.0232934379965</c:v>
                </c:pt>
                <c:pt idx="3975">
                  <c:v>2446.6459006262849</c:v>
                </c:pt>
                <c:pt idx="3976">
                  <c:v>2448.2712407571598</c:v>
                </c:pt>
                <c:pt idx="3977">
                  <c:v>2448.9280025510961</c:v>
                </c:pt>
                <c:pt idx="3978">
                  <c:v>2449.9146274481245</c:v>
                </c:pt>
                <c:pt idx="3979">
                  <c:v>2451.0961043780298</c:v>
                </c:pt>
                <c:pt idx="3980">
                  <c:v>2451.7755637857626</c:v>
                </c:pt>
                <c:pt idx="3981">
                  <c:v>2451.9028958598064</c:v>
                </c:pt>
                <c:pt idx="3982">
                  <c:v>2452.1004486878082</c:v>
                </c:pt>
                <c:pt idx="3983">
                  <c:v>2453.4346996586937</c:v>
                </c:pt>
                <c:pt idx="3984">
                  <c:v>2453.4955506964616</c:v>
                </c:pt>
                <c:pt idx="3985">
                  <c:v>2453.674311686802</c:v>
                </c:pt>
                <c:pt idx="3986">
                  <c:v>2454.0802758427417</c:v>
                </c:pt>
                <c:pt idx="3987">
                  <c:v>2454.5496835691592</c:v>
                </c:pt>
                <c:pt idx="3988">
                  <c:v>2455.1281834432993</c:v>
                </c:pt>
                <c:pt idx="3989">
                  <c:v>2455.2870353271719</c:v>
                </c:pt>
                <c:pt idx="3990">
                  <c:v>2456.0806922960764</c:v>
                </c:pt>
                <c:pt idx="3991">
                  <c:v>2456.6128446985967</c:v>
                </c:pt>
                <c:pt idx="3992">
                  <c:v>2457.2462173093882</c:v>
                </c:pt>
                <c:pt idx="3993">
                  <c:v>2459.9076056438716</c:v>
                </c:pt>
                <c:pt idx="3994">
                  <c:v>2460.1549532505414</c:v>
                </c:pt>
                <c:pt idx="3995">
                  <c:v>2461.1757026220803</c:v>
                </c:pt>
                <c:pt idx="3996">
                  <c:v>2461.6230433863348</c:v>
                </c:pt>
                <c:pt idx="3997">
                  <c:v>2462.3203713305375</c:v>
                </c:pt>
                <c:pt idx="3998">
                  <c:v>2462.3668562302701</c:v>
                </c:pt>
                <c:pt idx="3999">
                  <c:v>2462.46132407205</c:v>
                </c:pt>
                <c:pt idx="4000">
                  <c:v>2462.8368783443184</c:v>
                </c:pt>
                <c:pt idx="4001">
                  <c:v>2462.9659971542133</c:v>
                </c:pt>
                <c:pt idx="4002">
                  <c:v>2463.1711934947562</c:v>
                </c:pt>
                <c:pt idx="4003">
                  <c:v>2464.0698767886497</c:v>
                </c:pt>
                <c:pt idx="4004">
                  <c:v>2464.6990532695236</c:v>
                </c:pt>
                <c:pt idx="4005">
                  <c:v>2467.4264300972973</c:v>
                </c:pt>
                <c:pt idx="4006">
                  <c:v>2468.8942489974179</c:v>
                </c:pt>
                <c:pt idx="4007">
                  <c:v>2470.4309084113447</c:v>
                </c:pt>
                <c:pt idx="4008">
                  <c:v>2471.7551232448714</c:v>
                </c:pt>
                <c:pt idx="4009">
                  <c:v>2472.0284691855668</c:v>
                </c:pt>
                <c:pt idx="4010">
                  <c:v>2472.2935003997191</c:v>
                </c:pt>
                <c:pt idx="4011">
                  <c:v>2473.4258053592785</c:v>
                </c:pt>
                <c:pt idx="4012">
                  <c:v>2474.8674297041835</c:v>
                </c:pt>
                <c:pt idx="4013">
                  <c:v>2475.7195563847708</c:v>
                </c:pt>
                <c:pt idx="4014">
                  <c:v>2475.9147223932887</c:v>
                </c:pt>
                <c:pt idx="4015">
                  <c:v>2476.0319401815177</c:v>
                </c:pt>
                <c:pt idx="4016">
                  <c:v>2477.7301602950611</c:v>
                </c:pt>
                <c:pt idx="4017">
                  <c:v>2478.9407219744462</c:v>
                </c:pt>
                <c:pt idx="4018">
                  <c:v>2479.9548515166753</c:v>
                </c:pt>
                <c:pt idx="4019">
                  <c:v>2480.1960834123565</c:v>
                </c:pt>
                <c:pt idx="4020">
                  <c:v>2480.9749493309646</c:v>
                </c:pt>
                <c:pt idx="4021">
                  <c:v>2481.5449251283826</c:v>
                </c:pt>
                <c:pt idx="4022">
                  <c:v>2481.7541597907912</c:v>
                </c:pt>
                <c:pt idx="4023">
                  <c:v>2482.2884394357461</c:v>
                </c:pt>
                <c:pt idx="4024">
                  <c:v>2483.788865575505</c:v>
                </c:pt>
                <c:pt idx="4025">
                  <c:v>2483.9091047395923</c:v>
                </c:pt>
                <c:pt idx="4026">
                  <c:v>2484.3513837635401</c:v>
                </c:pt>
                <c:pt idx="4027">
                  <c:v>2484.8808954696433</c:v>
                </c:pt>
                <c:pt idx="4028">
                  <c:v>2486.4750184122386</c:v>
                </c:pt>
                <c:pt idx="4029">
                  <c:v>2487.0111467107236</c:v>
                </c:pt>
                <c:pt idx="4030">
                  <c:v>2487.1655063609178</c:v>
                </c:pt>
                <c:pt idx="4031">
                  <c:v>2487.9306493703953</c:v>
                </c:pt>
                <c:pt idx="4032">
                  <c:v>2487.9702848243323</c:v>
                </c:pt>
                <c:pt idx="4033">
                  <c:v>2488.6862969203867</c:v>
                </c:pt>
                <c:pt idx="4034">
                  <c:v>2489.1266087660806</c:v>
                </c:pt>
                <c:pt idx="4035">
                  <c:v>2492.018467678161</c:v>
                </c:pt>
                <c:pt idx="4036">
                  <c:v>2492.3673637189931</c:v>
                </c:pt>
                <c:pt idx="4037">
                  <c:v>2492.7239210076004</c:v>
                </c:pt>
                <c:pt idx="4038">
                  <c:v>2492.7570178879323</c:v>
                </c:pt>
                <c:pt idx="4039">
                  <c:v>2493.3180706591847</c:v>
                </c:pt>
                <c:pt idx="4040">
                  <c:v>2493.9080196250688</c:v>
                </c:pt>
                <c:pt idx="4041">
                  <c:v>2496.1335511765719</c:v>
                </c:pt>
                <c:pt idx="4042">
                  <c:v>2496.2891932751663</c:v>
                </c:pt>
                <c:pt idx="4043">
                  <c:v>2496.5000330098665</c:v>
                </c:pt>
                <c:pt idx="4044">
                  <c:v>2496.571869960062</c:v>
                </c:pt>
                <c:pt idx="4045">
                  <c:v>2498.9227830870223</c:v>
                </c:pt>
                <c:pt idx="4046">
                  <c:v>2499.8437721948285</c:v>
                </c:pt>
                <c:pt idx="4047">
                  <c:v>2500.5516635823114</c:v>
                </c:pt>
                <c:pt idx="4048">
                  <c:v>2501.7822508514437</c:v>
                </c:pt>
                <c:pt idx="4049">
                  <c:v>2503.5070360217142</c:v>
                </c:pt>
                <c:pt idx="4050">
                  <c:v>2503.7963169492868</c:v>
                </c:pt>
                <c:pt idx="4051">
                  <c:v>2505.1642826191892</c:v>
                </c:pt>
                <c:pt idx="4052">
                  <c:v>2505.215164201727</c:v>
                </c:pt>
                <c:pt idx="4053">
                  <c:v>2505.9007775624486</c:v>
                </c:pt>
                <c:pt idx="4054">
                  <c:v>2507.6260398174491</c:v>
                </c:pt>
                <c:pt idx="4055">
                  <c:v>2508.6257097856396</c:v>
                </c:pt>
                <c:pt idx="4056">
                  <c:v>2508.6683308609645</c:v>
                </c:pt>
                <c:pt idx="4057">
                  <c:v>2509.6133163335035</c:v>
                </c:pt>
                <c:pt idx="4058">
                  <c:v>2509.6750757723566</c:v>
                </c:pt>
                <c:pt idx="4059">
                  <c:v>2509.7995449669943</c:v>
                </c:pt>
                <c:pt idx="4060">
                  <c:v>2510.4408702094443</c:v>
                </c:pt>
                <c:pt idx="4061">
                  <c:v>2512.2068322275263</c:v>
                </c:pt>
                <c:pt idx="4062">
                  <c:v>2512.8589742363474</c:v>
                </c:pt>
                <c:pt idx="4063">
                  <c:v>2513.7074926918758</c:v>
                </c:pt>
                <c:pt idx="4064">
                  <c:v>2513.9985857544016</c:v>
                </c:pt>
                <c:pt idx="4065">
                  <c:v>2514.18186416565</c:v>
                </c:pt>
                <c:pt idx="4066">
                  <c:v>2514.5917556120839</c:v>
                </c:pt>
                <c:pt idx="4067">
                  <c:v>2515.7847212488414</c:v>
                </c:pt>
                <c:pt idx="4068">
                  <c:v>2516.7623295423509</c:v>
                </c:pt>
                <c:pt idx="4069">
                  <c:v>2518.5780062583544</c:v>
                </c:pt>
                <c:pt idx="4070">
                  <c:v>2518.9936133915362</c:v>
                </c:pt>
                <c:pt idx="4071">
                  <c:v>2519.5675837567433</c:v>
                </c:pt>
                <c:pt idx="4072">
                  <c:v>2519.8551541365632</c:v>
                </c:pt>
                <c:pt idx="4073">
                  <c:v>2520.1927799573605</c:v>
                </c:pt>
                <c:pt idx="4074">
                  <c:v>2521.2655336536554</c:v>
                </c:pt>
                <c:pt idx="4075">
                  <c:v>2521.3280410314837</c:v>
                </c:pt>
                <c:pt idx="4076">
                  <c:v>2522.0597134756608</c:v>
                </c:pt>
                <c:pt idx="4077">
                  <c:v>2522.8123246012037</c:v>
                </c:pt>
                <c:pt idx="4078">
                  <c:v>2523.290454000402</c:v>
                </c:pt>
                <c:pt idx="4079">
                  <c:v>2526.4768076595356</c:v>
                </c:pt>
                <c:pt idx="4080">
                  <c:v>2526.4974127751557</c:v>
                </c:pt>
                <c:pt idx="4081">
                  <c:v>2526.9578727044754</c:v>
                </c:pt>
                <c:pt idx="4082">
                  <c:v>2527.1143331478524</c:v>
                </c:pt>
                <c:pt idx="4083">
                  <c:v>2527.6386278896825</c:v>
                </c:pt>
                <c:pt idx="4084">
                  <c:v>2527.8037181001091</c:v>
                </c:pt>
                <c:pt idx="4085">
                  <c:v>2527.8540224954959</c:v>
                </c:pt>
                <c:pt idx="4086">
                  <c:v>2528.1636435519067</c:v>
                </c:pt>
                <c:pt idx="4087">
                  <c:v>2529.6213003910016</c:v>
                </c:pt>
                <c:pt idx="4088">
                  <c:v>2531.3638932686154</c:v>
                </c:pt>
                <c:pt idx="4089">
                  <c:v>2532.4742119926705</c:v>
                </c:pt>
                <c:pt idx="4090">
                  <c:v>2532.7010828350903</c:v>
                </c:pt>
                <c:pt idx="4091">
                  <c:v>2532.8134772572812</c:v>
                </c:pt>
                <c:pt idx="4092">
                  <c:v>2533.449788751841</c:v>
                </c:pt>
                <c:pt idx="4093">
                  <c:v>2533.5623425450867</c:v>
                </c:pt>
                <c:pt idx="4094">
                  <c:v>2533.829804914807</c:v>
                </c:pt>
                <c:pt idx="4095">
                  <c:v>2535.334781987749</c:v>
                </c:pt>
                <c:pt idx="4096">
                  <c:v>2535.6212829615215</c:v>
                </c:pt>
                <c:pt idx="4097">
                  <c:v>2536.0247946285235</c:v>
                </c:pt>
                <c:pt idx="4098">
                  <c:v>2536.4200276275697</c:v>
                </c:pt>
                <c:pt idx="4099">
                  <c:v>2537.5140431627115</c:v>
                </c:pt>
                <c:pt idx="4100">
                  <c:v>2537.7401179774861</c:v>
                </c:pt>
                <c:pt idx="4101">
                  <c:v>2538.0148323129324</c:v>
                </c:pt>
                <c:pt idx="4102">
                  <c:v>2539.6643878077266</c:v>
                </c:pt>
                <c:pt idx="4103">
                  <c:v>2540.0629167327024</c:v>
                </c:pt>
                <c:pt idx="4104">
                  <c:v>2540.8160695721926</c:v>
                </c:pt>
                <c:pt idx="4105">
                  <c:v>2541.9742583315674</c:v>
                </c:pt>
                <c:pt idx="4106">
                  <c:v>2542.1971800726824</c:v>
                </c:pt>
                <c:pt idx="4107">
                  <c:v>2542.8591085909829</c:v>
                </c:pt>
                <c:pt idx="4108">
                  <c:v>2543.2758295934473</c:v>
                </c:pt>
                <c:pt idx="4109">
                  <c:v>2543.4135474927607</c:v>
                </c:pt>
                <c:pt idx="4110">
                  <c:v>2543.4210505703631</c:v>
                </c:pt>
                <c:pt idx="4111">
                  <c:v>2543.9552063130614</c:v>
                </c:pt>
                <c:pt idx="4112">
                  <c:v>2544.2655407573402</c:v>
                </c:pt>
                <c:pt idx="4113">
                  <c:v>2544.4328826251949</c:v>
                </c:pt>
                <c:pt idx="4114">
                  <c:v>2547.6289878827665</c:v>
                </c:pt>
                <c:pt idx="4115">
                  <c:v>2547.9986231863077</c:v>
                </c:pt>
                <c:pt idx="4116">
                  <c:v>2548.6130126625976</c:v>
                </c:pt>
                <c:pt idx="4117">
                  <c:v>2549.2461242790305</c:v>
                </c:pt>
                <c:pt idx="4118">
                  <c:v>2549.2493792285532</c:v>
                </c:pt>
                <c:pt idx="4119">
                  <c:v>2549.3705526247686</c:v>
                </c:pt>
                <c:pt idx="4120">
                  <c:v>2549.4814826647053</c:v>
                </c:pt>
                <c:pt idx="4121">
                  <c:v>2550.0419906970565</c:v>
                </c:pt>
                <c:pt idx="4122">
                  <c:v>2550.0561404802138</c:v>
                </c:pt>
                <c:pt idx="4123">
                  <c:v>2551.6352801858266</c:v>
                </c:pt>
                <c:pt idx="4124">
                  <c:v>2551.6829910423621</c:v>
                </c:pt>
                <c:pt idx="4125">
                  <c:v>2551.7386457761459</c:v>
                </c:pt>
                <c:pt idx="4126">
                  <c:v>2553.3869258010891</c:v>
                </c:pt>
                <c:pt idx="4127">
                  <c:v>2555.6226257769486</c:v>
                </c:pt>
                <c:pt idx="4128">
                  <c:v>2555.6513790681274</c:v>
                </c:pt>
                <c:pt idx="4129">
                  <c:v>2555.9358138526877</c:v>
                </c:pt>
                <c:pt idx="4130">
                  <c:v>2555.9391310534811</c:v>
                </c:pt>
                <c:pt idx="4131">
                  <c:v>2556.3003734545491</c:v>
                </c:pt>
                <c:pt idx="4132">
                  <c:v>2557.6663062673433</c:v>
                </c:pt>
                <c:pt idx="4133">
                  <c:v>2558.7283597025271</c:v>
                </c:pt>
                <c:pt idx="4134">
                  <c:v>2559.0979114362744</c:v>
                </c:pt>
                <c:pt idx="4135">
                  <c:v>2560.0008481024597</c:v>
                </c:pt>
                <c:pt idx="4136">
                  <c:v>2560.4991089675641</c:v>
                </c:pt>
                <c:pt idx="4137">
                  <c:v>2561.3542972429314</c:v>
                </c:pt>
                <c:pt idx="4138">
                  <c:v>2562.3285584105215</c:v>
                </c:pt>
                <c:pt idx="4139">
                  <c:v>2562.404981795924</c:v>
                </c:pt>
                <c:pt idx="4140">
                  <c:v>2562.4575523485983</c:v>
                </c:pt>
                <c:pt idx="4141">
                  <c:v>2563.9478768393237</c:v>
                </c:pt>
                <c:pt idx="4142">
                  <c:v>2563.9924434529275</c:v>
                </c:pt>
                <c:pt idx="4143">
                  <c:v>2565.6810394430395</c:v>
                </c:pt>
                <c:pt idx="4144">
                  <c:v>2565.8949258010907</c:v>
                </c:pt>
                <c:pt idx="4145">
                  <c:v>2566.3555858250693</c:v>
                </c:pt>
                <c:pt idx="4146">
                  <c:v>2567.1499067600307</c:v>
                </c:pt>
                <c:pt idx="4147">
                  <c:v>2567.5069878455943</c:v>
                </c:pt>
                <c:pt idx="4148">
                  <c:v>2568.8170557309786</c:v>
                </c:pt>
                <c:pt idx="4149">
                  <c:v>2568.8175598564012</c:v>
                </c:pt>
                <c:pt idx="4150">
                  <c:v>2568.9827965145414</c:v>
                </c:pt>
                <c:pt idx="4151">
                  <c:v>2569.0200880238481</c:v>
                </c:pt>
                <c:pt idx="4152">
                  <c:v>2569.5724480554454</c:v>
                </c:pt>
                <c:pt idx="4153">
                  <c:v>2569.741362761215</c:v>
                </c:pt>
                <c:pt idx="4154">
                  <c:v>2570.6848805328336</c:v>
                </c:pt>
                <c:pt idx="4155">
                  <c:v>2571.6356137900693</c:v>
                </c:pt>
                <c:pt idx="4156">
                  <c:v>2571.8262350915575</c:v>
                </c:pt>
                <c:pt idx="4157">
                  <c:v>2571.9759957558745</c:v>
                </c:pt>
                <c:pt idx="4158">
                  <c:v>2574.5283299917137</c:v>
                </c:pt>
                <c:pt idx="4159">
                  <c:v>2574.6349156692704</c:v>
                </c:pt>
                <c:pt idx="4160">
                  <c:v>2576.4321692328085</c:v>
                </c:pt>
                <c:pt idx="4161">
                  <c:v>2576.5066109420113</c:v>
                </c:pt>
                <c:pt idx="4162">
                  <c:v>2577.3209592699786</c:v>
                </c:pt>
                <c:pt idx="4163">
                  <c:v>2577.4099955970087</c:v>
                </c:pt>
                <c:pt idx="4164">
                  <c:v>2578.0819885079</c:v>
                </c:pt>
                <c:pt idx="4165">
                  <c:v>2579.2698158645144</c:v>
                </c:pt>
                <c:pt idx="4166">
                  <c:v>2579.3946242889033</c:v>
                </c:pt>
                <c:pt idx="4167">
                  <c:v>2579.5334591596293</c:v>
                </c:pt>
                <c:pt idx="4168">
                  <c:v>2579.8680226519282</c:v>
                </c:pt>
                <c:pt idx="4169">
                  <c:v>2580.1657840460321</c:v>
                </c:pt>
                <c:pt idx="4170">
                  <c:v>2580.8357574410911</c:v>
                </c:pt>
                <c:pt idx="4171">
                  <c:v>2581.8825618290539</c:v>
                </c:pt>
                <c:pt idx="4172">
                  <c:v>2584.1329718098386</c:v>
                </c:pt>
                <c:pt idx="4173">
                  <c:v>2585.5611144215218</c:v>
                </c:pt>
                <c:pt idx="4174">
                  <c:v>2585.8444067362871</c:v>
                </c:pt>
                <c:pt idx="4175">
                  <c:v>2586.0792959986975</c:v>
                </c:pt>
                <c:pt idx="4176">
                  <c:v>2586.1127384606843</c:v>
                </c:pt>
                <c:pt idx="4177">
                  <c:v>2586.1381184343518</c:v>
                </c:pt>
                <c:pt idx="4178">
                  <c:v>2586.17152729808</c:v>
                </c:pt>
                <c:pt idx="4179">
                  <c:v>2590.3326274779247</c:v>
                </c:pt>
                <c:pt idx="4180">
                  <c:v>2590.4843053544355</c:v>
                </c:pt>
                <c:pt idx="4181">
                  <c:v>2590.594626047583</c:v>
                </c:pt>
                <c:pt idx="4182">
                  <c:v>2590.6266189191192</c:v>
                </c:pt>
                <c:pt idx="4183">
                  <c:v>2591.193002326334</c:v>
                </c:pt>
                <c:pt idx="4184">
                  <c:v>2591.6593905904192</c:v>
                </c:pt>
                <c:pt idx="4185">
                  <c:v>2592.508787792518</c:v>
                </c:pt>
                <c:pt idx="4186">
                  <c:v>2593.1942661782559</c:v>
                </c:pt>
                <c:pt idx="4187">
                  <c:v>2593.8665500919196</c:v>
                </c:pt>
                <c:pt idx="4188">
                  <c:v>2593.9656064584524</c:v>
                </c:pt>
                <c:pt idx="4189">
                  <c:v>2595.2390324390217</c:v>
                </c:pt>
                <c:pt idx="4190">
                  <c:v>2596.356774300144</c:v>
                </c:pt>
                <c:pt idx="4191">
                  <c:v>2596.4706264734996</c:v>
                </c:pt>
                <c:pt idx="4192">
                  <c:v>2596.5420098610412</c:v>
                </c:pt>
                <c:pt idx="4193">
                  <c:v>2596.7874366464894</c:v>
                </c:pt>
                <c:pt idx="4194">
                  <c:v>2598.299104863192</c:v>
                </c:pt>
                <c:pt idx="4195">
                  <c:v>2598.9539168195661</c:v>
                </c:pt>
                <c:pt idx="4196">
                  <c:v>2599.2349738797784</c:v>
                </c:pt>
                <c:pt idx="4197">
                  <c:v>2601.4738335359252</c:v>
                </c:pt>
                <c:pt idx="4198">
                  <c:v>2602.9971853114112</c:v>
                </c:pt>
                <c:pt idx="4199">
                  <c:v>2603.2359301872129</c:v>
                </c:pt>
                <c:pt idx="4200">
                  <c:v>2603.4117598965931</c:v>
                </c:pt>
                <c:pt idx="4201">
                  <c:v>2603.6152913703372</c:v>
                </c:pt>
                <c:pt idx="4202">
                  <c:v>2603.6330063988571</c:v>
                </c:pt>
                <c:pt idx="4203">
                  <c:v>2605.2601300928254</c:v>
                </c:pt>
                <c:pt idx="4204">
                  <c:v>2605.315456578337</c:v>
                </c:pt>
                <c:pt idx="4205">
                  <c:v>2606.0722852897561</c:v>
                </c:pt>
                <c:pt idx="4206">
                  <c:v>2607.0688179995923</c:v>
                </c:pt>
                <c:pt idx="4207">
                  <c:v>2607.7104989668223</c:v>
                </c:pt>
                <c:pt idx="4208">
                  <c:v>2607.7846679887916</c:v>
                </c:pt>
                <c:pt idx="4209">
                  <c:v>2608.5812757723543</c:v>
                </c:pt>
                <c:pt idx="4210">
                  <c:v>2610.0493569109021</c:v>
                </c:pt>
                <c:pt idx="4211">
                  <c:v>2610.4291809662682</c:v>
                </c:pt>
                <c:pt idx="4212">
                  <c:v>2610.564609818819</c:v>
                </c:pt>
                <c:pt idx="4213">
                  <c:v>2610.6367087237413</c:v>
                </c:pt>
                <c:pt idx="4214">
                  <c:v>2610.8627995738862</c:v>
                </c:pt>
                <c:pt idx="4215">
                  <c:v>2612.555446564038</c:v>
                </c:pt>
                <c:pt idx="4216">
                  <c:v>2614.0731792862462</c:v>
                </c:pt>
                <c:pt idx="4217">
                  <c:v>2614.4814247709328</c:v>
                </c:pt>
                <c:pt idx="4218">
                  <c:v>2616.0299340953497</c:v>
                </c:pt>
                <c:pt idx="4219">
                  <c:v>2616.6084536877061</c:v>
                </c:pt>
                <c:pt idx="4220">
                  <c:v>2617.0857780137048</c:v>
                </c:pt>
                <c:pt idx="4221">
                  <c:v>2617.7861420352529</c:v>
                </c:pt>
                <c:pt idx="4222">
                  <c:v>2618.0519451892615</c:v>
                </c:pt>
                <c:pt idx="4223">
                  <c:v>2618.6297729549515</c:v>
                </c:pt>
                <c:pt idx="4224">
                  <c:v>2619.1612473676214</c:v>
                </c:pt>
                <c:pt idx="4225">
                  <c:v>2619.8267973021939</c:v>
                </c:pt>
                <c:pt idx="4226">
                  <c:v>2620.4563067425079</c:v>
                </c:pt>
                <c:pt idx="4227">
                  <c:v>2620.6166423582035</c:v>
                </c:pt>
                <c:pt idx="4228">
                  <c:v>2621.8551298433013</c:v>
                </c:pt>
                <c:pt idx="4229">
                  <c:v>2621.8595386843081</c:v>
                </c:pt>
                <c:pt idx="4230">
                  <c:v>2621.9832676068836</c:v>
                </c:pt>
                <c:pt idx="4231">
                  <c:v>2623.0007315019866</c:v>
                </c:pt>
                <c:pt idx="4232">
                  <c:v>2623.1507492518977</c:v>
                </c:pt>
                <c:pt idx="4233">
                  <c:v>2623.3876704641698</c:v>
                </c:pt>
                <c:pt idx="4234">
                  <c:v>2623.9317849301515</c:v>
                </c:pt>
                <c:pt idx="4235">
                  <c:v>2624.6535076336659</c:v>
                </c:pt>
                <c:pt idx="4236">
                  <c:v>2624.8543859139136</c:v>
                </c:pt>
                <c:pt idx="4237">
                  <c:v>2625.6671020668582</c:v>
                </c:pt>
                <c:pt idx="4238">
                  <c:v>2625.7571220908212</c:v>
                </c:pt>
                <c:pt idx="4239">
                  <c:v>2626.244573977885</c:v>
                </c:pt>
                <c:pt idx="4240">
                  <c:v>2627.0722962338987</c:v>
                </c:pt>
                <c:pt idx="4241">
                  <c:v>2627.6880667490077</c:v>
                </c:pt>
                <c:pt idx="4242">
                  <c:v>2627.93871991591</c:v>
                </c:pt>
                <c:pt idx="4243">
                  <c:v>2628.1415872222751</c:v>
                </c:pt>
                <c:pt idx="4244">
                  <c:v>2629.4736967942517</c:v>
                </c:pt>
                <c:pt idx="4245">
                  <c:v>2629.9464629898212</c:v>
                </c:pt>
                <c:pt idx="4246">
                  <c:v>2631.2821987168136</c:v>
                </c:pt>
                <c:pt idx="4247">
                  <c:v>2631.3936127640336</c:v>
                </c:pt>
                <c:pt idx="4248">
                  <c:v>2631.5697150089873</c:v>
                </c:pt>
                <c:pt idx="4249">
                  <c:v>2631.9103876031804</c:v>
                </c:pt>
                <c:pt idx="4250">
                  <c:v>2633.0124099755812</c:v>
                </c:pt>
                <c:pt idx="4251">
                  <c:v>2633.3301962802361</c:v>
                </c:pt>
                <c:pt idx="4252">
                  <c:v>2633.5216664465006</c:v>
                </c:pt>
                <c:pt idx="4253">
                  <c:v>2633.9114061081855</c:v>
                </c:pt>
                <c:pt idx="4254">
                  <c:v>2634.4502887725866</c:v>
                </c:pt>
                <c:pt idx="4255">
                  <c:v>2635.1226186177773</c:v>
                </c:pt>
                <c:pt idx="4256">
                  <c:v>2635.3386928310247</c:v>
                </c:pt>
                <c:pt idx="4257">
                  <c:v>2635.5713834593989</c:v>
                </c:pt>
                <c:pt idx="4258">
                  <c:v>2635.7276989668244</c:v>
                </c:pt>
                <c:pt idx="4259">
                  <c:v>2637.9112742159341</c:v>
                </c:pt>
                <c:pt idx="4260">
                  <c:v>2638.0042889044671</c:v>
                </c:pt>
                <c:pt idx="4261">
                  <c:v>2638.6782927536296</c:v>
                </c:pt>
                <c:pt idx="4262">
                  <c:v>2639.1209104054942</c:v>
                </c:pt>
                <c:pt idx="4263">
                  <c:v>2641.1317295676818</c:v>
                </c:pt>
                <c:pt idx="4264">
                  <c:v>2642.7972256189532</c:v>
                </c:pt>
                <c:pt idx="4265">
                  <c:v>2643.3171963158347</c:v>
                </c:pt>
                <c:pt idx="4266">
                  <c:v>2643.8932004797134</c:v>
                </c:pt>
                <c:pt idx="4267">
                  <c:v>2644.8603060280111</c:v>
                </c:pt>
                <c:pt idx="4268">
                  <c:v>2646.1921539527284</c:v>
                </c:pt>
                <c:pt idx="4269">
                  <c:v>2646.4225885694104</c:v>
                </c:pt>
                <c:pt idx="4270">
                  <c:v>2646.7262691683209</c:v>
                </c:pt>
                <c:pt idx="4271">
                  <c:v>2648.2563226102684</c:v>
                </c:pt>
                <c:pt idx="4272">
                  <c:v>2648.7269969447952</c:v>
                </c:pt>
                <c:pt idx="4273">
                  <c:v>2649.6636397369366</c:v>
                </c:pt>
                <c:pt idx="4274">
                  <c:v>2650.7056530718401</c:v>
                </c:pt>
                <c:pt idx="4275">
                  <c:v>2652.3561895060448</c:v>
                </c:pt>
                <c:pt idx="4276">
                  <c:v>2652.5194620782459</c:v>
                </c:pt>
                <c:pt idx="4277">
                  <c:v>2652.7303496885943</c:v>
                </c:pt>
                <c:pt idx="4278">
                  <c:v>2653.6567080493369</c:v>
                </c:pt>
                <c:pt idx="4279">
                  <c:v>2653.8091166450249</c:v>
                </c:pt>
                <c:pt idx="4280">
                  <c:v>2655.1075427402793</c:v>
                </c:pt>
                <c:pt idx="4281">
                  <c:v>2655.9797400049465</c:v>
                </c:pt>
                <c:pt idx="4282">
                  <c:v>2656.5300005804165</c:v>
                </c:pt>
                <c:pt idx="4283">
                  <c:v>2657.3812952668777</c:v>
                </c:pt>
                <c:pt idx="4284">
                  <c:v>2657.4319805764862</c:v>
                </c:pt>
                <c:pt idx="4285">
                  <c:v>2657.9152533615998</c:v>
                </c:pt>
                <c:pt idx="4286">
                  <c:v>2658.5028976858448</c:v>
                </c:pt>
                <c:pt idx="4287">
                  <c:v>2659.2999514404582</c:v>
                </c:pt>
                <c:pt idx="4288">
                  <c:v>2659.6183453520534</c:v>
                </c:pt>
                <c:pt idx="4289">
                  <c:v>2660.3514499616067</c:v>
                </c:pt>
                <c:pt idx="4290">
                  <c:v>2660.5115866262131</c:v>
                </c:pt>
                <c:pt idx="4291">
                  <c:v>2660.7863589219778</c:v>
                </c:pt>
                <c:pt idx="4292">
                  <c:v>2660.9050475429103</c:v>
                </c:pt>
                <c:pt idx="4293">
                  <c:v>2662.5956566733112</c:v>
                </c:pt>
                <c:pt idx="4294">
                  <c:v>2664.5711927146767</c:v>
                </c:pt>
                <c:pt idx="4295">
                  <c:v>2665.5593093037314</c:v>
                </c:pt>
                <c:pt idx="4296">
                  <c:v>2665.6282949199958</c:v>
                </c:pt>
                <c:pt idx="4297">
                  <c:v>2665.7032427841805</c:v>
                </c:pt>
                <c:pt idx="4298">
                  <c:v>2666.154714379496</c:v>
                </c:pt>
                <c:pt idx="4299">
                  <c:v>2666.7549265717826</c:v>
                </c:pt>
                <c:pt idx="4300">
                  <c:v>2666.8071760106395</c:v>
                </c:pt>
                <c:pt idx="4301">
                  <c:v>2667.0342809582471</c:v>
                </c:pt>
                <c:pt idx="4302">
                  <c:v>2668.3309806448124</c:v>
                </c:pt>
                <c:pt idx="4303">
                  <c:v>2669.9273876386142</c:v>
                </c:pt>
                <c:pt idx="4304">
                  <c:v>2670.7880102582858</c:v>
                </c:pt>
                <c:pt idx="4305">
                  <c:v>2671.2382139353758</c:v>
                </c:pt>
                <c:pt idx="4306">
                  <c:v>2672.2762039449954</c:v>
                </c:pt>
                <c:pt idx="4307">
                  <c:v>2673.623121859815</c:v>
                </c:pt>
                <c:pt idx="4308">
                  <c:v>2674.4040205841811</c:v>
                </c:pt>
                <c:pt idx="4309">
                  <c:v>2675.1880730328267</c:v>
                </c:pt>
                <c:pt idx="4310">
                  <c:v>2676.7846843426705</c:v>
                </c:pt>
                <c:pt idx="4311">
                  <c:v>2676.9667178384043</c:v>
                </c:pt>
                <c:pt idx="4312">
                  <c:v>2678.9090639530114</c:v>
                </c:pt>
                <c:pt idx="4313">
                  <c:v>2679.4399135331223</c:v>
                </c:pt>
                <c:pt idx="4314">
                  <c:v>2680.4899459854132</c:v>
                </c:pt>
                <c:pt idx="4315">
                  <c:v>2682.0944948610741</c:v>
                </c:pt>
                <c:pt idx="4316">
                  <c:v>2682.6565374799466</c:v>
                </c:pt>
                <c:pt idx="4317">
                  <c:v>2682.6744208533237</c:v>
                </c:pt>
                <c:pt idx="4318">
                  <c:v>2683.4405613982963</c:v>
                </c:pt>
                <c:pt idx="4319">
                  <c:v>2684.0421147149464</c:v>
                </c:pt>
                <c:pt idx="4320">
                  <c:v>2684.5664733426056</c:v>
                </c:pt>
                <c:pt idx="4321">
                  <c:v>2684.6292778487841</c:v>
                </c:pt>
                <c:pt idx="4322">
                  <c:v>2685.0072753291461</c:v>
                </c:pt>
                <c:pt idx="4323">
                  <c:v>2685.3111528452064</c:v>
                </c:pt>
                <c:pt idx="4324">
                  <c:v>2686.0220170049179</c:v>
                </c:pt>
                <c:pt idx="4325">
                  <c:v>2686.4412032437722</c:v>
                </c:pt>
                <c:pt idx="4326">
                  <c:v>2687.5151418327587</c:v>
                </c:pt>
                <c:pt idx="4327">
                  <c:v>2688.4497279586831</c:v>
                </c:pt>
                <c:pt idx="4328">
                  <c:v>2689.2422586922658</c:v>
                </c:pt>
                <c:pt idx="4329">
                  <c:v>2689.5494767042692</c:v>
                </c:pt>
                <c:pt idx="4330">
                  <c:v>2689.8038126782412</c:v>
                </c:pt>
                <c:pt idx="4331">
                  <c:v>2691.3839015886915</c:v>
                </c:pt>
                <c:pt idx="4332">
                  <c:v>2692.0203913818696</c:v>
                </c:pt>
                <c:pt idx="4333">
                  <c:v>2692.123990291384</c:v>
                </c:pt>
                <c:pt idx="4334">
                  <c:v>2692.802902311556</c:v>
                </c:pt>
                <c:pt idx="4335">
                  <c:v>2692.9989567946104</c:v>
                </c:pt>
                <c:pt idx="4336">
                  <c:v>2693.1465892495289</c:v>
                </c:pt>
                <c:pt idx="4337">
                  <c:v>2694.3576622392939</c:v>
                </c:pt>
                <c:pt idx="4338">
                  <c:v>2695.0186265965785</c:v>
                </c:pt>
                <c:pt idx="4339">
                  <c:v>2697.1622491589769</c:v>
                </c:pt>
                <c:pt idx="4340">
                  <c:v>2699.61918244556</c:v>
                </c:pt>
                <c:pt idx="4341">
                  <c:v>2699.9783064305957</c:v>
                </c:pt>
                <c:pt idx="4342">
                  <c:v>2700.5949885425616</c:v>
                </c:pt>
                <c:pt idx="4343">
                  <c:v>2700.5958654718816</c:v>
                </c:pt>
                <c:pt idx="4344">
                  <c:v>2701.8214510608886</c:v>
                </c:pt>
                <c:pt idx="4345">
                  <c:v>2701.83831320627</c:v>
                </c:pt>
                <c:pt idx="4346">
                  <c:v>2702.0216346693451</c:v>
                </c:pt>
                <c:pt idx="4347">
                  <c:v>2702.2805144336926</c:v>
                </c:pt>
                <c:pt idx="4348">
                  <c:v>2702.5134246227426</c:v>
                </c:pt>
                <c:pt idx="4349">
                  <c:v>2703.4474025605668</c:v>
                </c:pt>
                <c:pt idx="4350">
                  <c:v>2703.8038673202864</c:v>
                </c:pt>
                <c:pt idx="4351">
                  <c:v>2703.8890033461139</c:v>
                </c:pt>
                <c:pt idx="4352">
                  <c:v>2704.4570805586118</c:v>
                </c:pt>
                <c:pt idx="4353">
                  <c:v>2704.7599890571728</c:v>
                </c:pt>
                <c:pt idx="4354">
                  <c:v>2705.7266738032849</c:v>
                </c:pt>
                <c:pt idx="4355">
                  <c:v>2706.056429031687</c:v>
                </c:pt>
                <c:pt idx="4356">
                  <c:v>2707.3369362753292</c:v>
                </c:pt>
                <c:pt idx="4357">
                  <c:v>2707.6933654723034</c:v>
                </c:pt>
                <c:pt idx="4358">
                  <c:v>2708.1780128222854</c:v>
                </c:pt>
                <c:pt idx="4359">
                  <c:v>2709.378834720148</c:v>
                </c:pt>
                <c:pt idx="4360">
                  <c:v>2710.7841415617768</c:v>
                </c:pt>
                <c:pt idx="4361">
                  <c:v>2710.8320769383026</c:v>
                </c:pt>
                <c:pt idx="4362">
                  <c:v>2711.2306392385472</c:v>
                </c:pt>
                <c:pt idx="4363">
                  <c:v>2713.2286500237678</c:v>
                </c:pt>
                <c:pt idx="4364">
                  <c:v>2714.2307420730504</c:v>
                </c:pt>
                <c:pt idx="4365">
                  <c:v>2714.3256232528947</c:v>
                </c:pt>
                <c:pt idx="4366">
                  <c:v>2714.5581731621642</c:v>
                </c:pt>
                <c:pt idx="4367">
                  <c:v>2714.7566183556228</c:v>
                </c:pt>
                <c:pt idx="4368">
                  <c:v>2714.9885483353282</c:v>
                </c:pt>
                <c:pt idx="4369">
                  <c:v>2715.1999537331612</c:v>
                </c:pt>
                <c:pt idx="4370">
                  <c:v>2715.4994740310904</c:v>
                </c:pt>
                <c:pt idx="4371">
                  <c:v>2716.9434464849219</c:v>
                </c:pt>
                <c:pt idx="4372">
                  <c:v>2718.1792414717711</c:v>
                </c:pt>
                <c:pt idx="4373">
                  <c:v>2719.120602951818</c:v>
                </c:pt>
                <c:pt idx="4374">
                  <c:v>2719.87832729808</c:v>
                </c:pt>
                <c:pt idx="4375">
                  <c:v>2720.081865669461</c:v>
                </c:pt>
                <c:pt idx="4376">
                  <c:v>2720.5500331056246</c:v>
                </c:pt>
                <c:pt idx="4377">
                  <c:v>2721.1102070662455</c:v>
                </c:pt>
                <c:pt idx="4378">
                  <c:v>2721.4257872928283</c:v>
                </c:pt>
                <c:pt idx="4379">
                  <c:v>2721.6049954950904</c:v>
                </c:pt>
                <c:pt idx="4380">
                  <c:v>2721.6885976718695</c:v>
                </c:pt>
                <c:pt idx="4381">
                  <c:v>2721.8584753823161</c:v>
                </c:pt>
                <c:pt idx="4382">
                  <c:v>2722.9476242409837</c:v>
                </c:pt>
                <c:pt idx="4383">
                  <c:v>2723.3560331056251</c:v>
                </c:pt>
                <c:pt idx="4384">
                  <c:v>2724.3107718538049</c:v>
                </c:pt>
                <c:pt idx="4385">
                  <c:v>2725.8650453979826</c:v>
                </c:pt>
                <c:pt idx="4386">
                  <c:v>2726.0108927120673</c:v>
                </c:pt>
                <c:pt idx="4387">
                  <c:v>2729.0674089673121</c:v>
                </c:pt>
                <c:pt idx="4388">
                  <c:v>2730.0390374894378</c:v>
                </c:pt>
                <c:pt idx="4389">
                  <c:v>2731.7495664853886</c:v>
                </c:pt>
                <c:pt idx="4390">
                  <c:v>2731.8370205511092</c:v>
                </c:pt>
                <c:pt idx="4391">
                  <c:v>2731.964698071326</c:v>
                </c:pt>
                <c:pt idx="4392">
                  <c:v>2732.4969563234699</c:v>
                </c:pt>
                <c:pt idx="4393">
                  <c:v>2733.0077346926118</c:v>
                </c:pt>
                <c:pt idx="4394">
                  <c:v>2734.033390311437</c:v>
                </c:pt>
                <c:pt idx="4395">
                  <c:v>2734.0802731663316</c:v>
                </c:pt>
                <c:pt idx="4396">
                  <c:v>2734.162584662794</c:v>
                </c:pt>
                <c:pt idx="4397">
                  <c:v>2734.2846552020528</c:v>
                </c:pt>
                <c:pt idx="4398">
                  <c:v>2736.0405060959019</c:v>
                </c:pt>
                <c:pt idx="4399">
                  <c:v>2736.7038939396152</c:v>
                </c:pt>
                <c:pt idx="4400">
                  <c:v>2736.9949086741508</c:v>
                </c:pt>
                <c:pt idx="4401">
                  <c:v>2737.2430990901848</c:v>
                </c:pt>
                <c:pt idx="4402">
                  <c:v>2737.9074908017028</c:v>
                </c:pt>
                <c:pt idx="4403">
                  <c:v>2738.0393683802504</c:v>
                </c:pt>
                <c:pt idx="4404">
                  <c:v>2738.9224646723633</c:v>
                </c:pt>
                <c:pt idx="4405">
                  <c:v>2739.7402970322437</c:v>
                </c:pt>
                <c:pt idx="4406">
                  <c:v>2739.966376816199</c:v>
                </c:pt>
                <c:pt idx="4407">
                  <c:v>2741.1938686507274</c:v>
                </c:pt>
                <c:pt idx="4408">
                  <c:v>2741.6176997657058</c:v>
                </c:pt>
                <c:pt idx="4409">
                  <c:v>2741.6538073598822</c:v>
                </c:pt>
                <c:pt idx="4410">
                  <c:v>2742.5996761950992</c:v>
                </c:pt>
                <c:pt idx="4411">
                  <c:v>2743.741077415827</c:v>
                </c:pt>
                <c:pt idx="4412">
                  <c:v>2743.7857540205478</c:v>
                </c:pt>
                <c:pt idx="4413">
                  <c:v>2744.62931014676</c:v>
                </c:pt>
                <c:pt idx="4414">
                  <c:v>2744.7335462153496</c:v>
                </c:pt>
                <c:pt idx="4415">
                  <c:v>2746.1394055715318</c:v>
                </c:pt>
                <c:pt idx="4416">
                  <c:v>2746.6825253668358</c:v>
                </c:pt>
                <c:pt idx="4417">
                  <c:v>2747.5684169385058</c:v>
                </c:pt>
                <c:pt idx="4418">
                  <c:v>2748.7946316221751</c:v>
                </c:pt>
                <c:pt idx="4419">
                  <c:v>2749.3627440670352</c:v>
                </c:pt>
                <c:pt idx="4420">
                  <c:v>2749.7732428066884</c:v>
                </c:pt>
                <c:pt idx="4421">
                  <c:v>2751.5102993729488</c:v>
                </c:pt>
                <c:pt idx="4422">
                  <c:v>2752.5563645817929</c:v>
                </c:pt>
                <c:pt idx="4423">
                  <c:v>2752.7643697103376</c:v>
                </c:pt>
                <c:pt idx="4424">
                  <c:v>2753.659787216613</c:v>
                </c:pt>
                <c:pt idx="4425">
                  <c:v>2755.1017196351459</c:v>
                </c:pt>
                <c:pt idx="4426">
                  <c:v>2756.8486767886498</c:v>
                </c:pt>
                <c:pt idx="4427">
                  <c:v>2757.1225457843357</c:v>
                </c:pt>
                <c:pt idx="4428">
                  <c:v>2757.2778173361221</c:v>
                </c:pt>
                <c:pt idx="4429">
                  <c:v>2757.5452509763927</c:v>
                </c:pt>
                <c:pt idx="4430">
                  <c:v>2758.0640739746959</c:v>
                </c:pt>
                <c:pt idx="4431">
                  <c:v>2759.0361521816158</c:v>
                </c:pt>
                <c:pt idx="4432">
                  <c:v>2761.1892279417589</c:v>
                </c:pt>
                <c:pt idx="4433">
                  <c:v>2761.7246365987012</c:v>
                </c:pt>
                <c:pt idx="4434">
                  <c:v>2762.0280520732886</c:v>
                </c:pt>
                <c:pt idx="4435">
                  <c:v>2762.6145472021344</c:v>
                </c:pt>
                <c:pt idx="4436">
                  <c:v>2763.401506611739</c:v>
                </c:pt>
                <c:pt idx="4437">
                  <c:v>2764.1142713041081</c:v>
                </c:pt>
                <c:pt idx="4438">
                  <c:v>2765.4139990110234</c:v>
                </c:pt>
                <c:pt idx="4439">
                  <c:v>2766.4951914717822</c:v>
                </c:pt>
                <c:pt idx="4440">
                  <c:v>2766.6234133746329</c:v>
                </c:pt>
                <c:pt idx="4441">
                  <c:v>2767.3676112418652</c:v>
                </c:pt>
                <c:pt idx="4442">
                  <c:v>2768.0947563234804</c:v>
                </c:pt>
                <c:pt idx="4443">
                  <c:v>2768.3423707339316</c:v>
                </c:pt>
                <c:pt idx="4444">
                  <c:v>2768.5985907375252</c:v>
                </c:pt>
                <c:pt idx="4445">
                  <c:v>2769.0411227937693</c:v>
                </c:pt>
                <c:pt idx="4446">
                  <c:v>2769.8419907623465</c:v>
                </c:pt>
                <c:pt idx="4447">
                  <c:v>2770.5296305168522</c:v>
                </c:pt>
                <c:pt idx="4448">
                  <c:v>2770.5915693465213</c:v>
                </c:pt>
                <c:pt idx="4449">
                  <c:v>2772.9516448844952</c:v>
                </c:pt>
                <c:pt idx="4450">
                  <c:v>2773.7441195482497</c:v>
                </c:pt>
                <c:pt idx="4451">
                  <c:v>2774.419419199563</c:v>
                </c:pt>
                <c:pt idx="4452">
                  <c:v>2774.733863257512</c:v>
                </c:pt>
                <c:pt idx="4453">
                  <c:v>2775.0543787698152</c:v>
                </c:pt>
                <c:pt idx="4454">
                  <c:v>2775.4509579617225</c:v>
                </c:pt>
                <c:pt idx="4455">
                  <c:v>2775.4539135317646</c:v>
                </c:pt>
                <c:pt idx="4456">
                  <c:v>2777.9794089219613</c:v>
                </c:pt>
                <c:pt idx="4457">
                  <c:v>2778.1625777345434</c:v>
                </c:pt>
                <c:pt idx="4458">
                  <c:v>2779.3399737820801</c:v>
                </c:pt>
                <c:pt idx="4459">
                  <c:v>2779.3958586062727</c:v>
                </c:pt>
                <c:pt idx="4460">
                  <c:v>2779.5571588442835</c:v>
                </c:pt>
                <c:pt idx="4461">
                  <c:v>2780.6252231401704</c:v>
                </c:pt>
                <c:pt idx="4462">
                  <c:v>2781.4467689636367</c:v>
                </c:pt>
                <c:pt idx="4463">
                  <c:v>2782.1304049169994</c:v>
                </c:pt>
                <c:pt idx="4464">
                  <c:v>2782.5367215835868</c:v>
                </c:pt>
                <c:pt idx="4465">
                  <c:v>2783.3231938418394</c:v>
                </c:pt>
                <c:pt idx="4466">
                  <c:v>2783.3534634467323</c:v>
                </c:pt>
                <c:pt idx="4467">
                  <c:v>2784.1325311487526</c:v>
                </c:pt>
                <c:pt idx="4468">
                  <c:v>2784.8385734729563</c:v>
                </c:pt>
                <c:pt idx="4469">
                  <c:v>2785.0203049342454</c:v>
                </c:pt>
                <c:pt idx="4470">
                  <c:v>2785.2938023056922</c:v>
                </c:pt>
                <c:pt idx="4471">
                  <c:v>2786.4031869869941</c:v>
                </c:pt>
                <c:pt idx="4472">
                  <c:v>2787.8197619691855</c:v>
                </c:pt>
                <c:pt idx="4473">
                  <c:v>2788.3778331528192</c:v>
                </c:pt>
                <c:pt idx="4474">
                  <c:v>2788.5616713221716</c:v>
                </c:pt>
                <c:pt idx="4475">
                  <c:v>2789.3044732531089</c:v>
                </c:pt>
                <c:pt idx="4476">
                  <c:v>2790.0572309668823</c:v>
                </c:pt>
                <c:pt idx="4477">
                  <c:v>2790.6960799344051</c:v>
                </c:pt>
                <c:pt idx="4478">
                  <c:v>2790.723981336716</c:v>
                </c:pt>
                <c:pt idx="4479">
                  <c:v>2790.7881724250401</c:v>
                </c:pt>
                <c:pt idx="4480">
                  <c:v>2790.9745555786722</c:v>
                </c:pt>
                <c:pt idx="4481">
                  <c:v>2791.0174466872086</c:v>
                </c:pt>
                <c:pt idx="4482">
                  <c:v>2791.328169466804</c:v>
                </c:pt>
                <c:pt idx="4483">
                  <c:v>2792.9592742272944</c:v>
                </c:pt>
                <c:pt idx="4484">
                  <c:v>2793.2498754366934</c:v>
                </c:pt>
                <c:pt idx="4485">
                  <c:v>2793.3721451411875</c:v>
                </c:pt>
                <c:pt idx="4486">
                  <c:v>2793.5046619978748</c:v>
                </c:pt>
                <c:pt idx="4487">
                  <c:v>2793.5256801683827</c:v>
                </c:pt>
                <c:pt idx="4488">
                  <c:v>2793.7716841966176</c:v>
                </c:pt>
                <c:pt idx="4489">
                  <c:v>2794.0647112404513</c:v>
                </c:pt>
                <c:pt idx="4490">
                  <c:v>2794.470874919225</c:v>
                </c:pt>
                <c:pt idx="4491">
                  <c:v>2795.5373562856039</c:v>
                </c:pt>
                <c:pt idx="4492">
                  <c:v>2795.889869974566</c:v>
                </c:pt>
                <c:pt idx="4493">
                  <c:v>2797.6222752272624</c:v>
                </c:pt>
                <c:pt idx="4494">
                  <c:v>2798.0328041988978</c:v>
                </c:pt>
                <c:pt idx="4495">
                  <c:v>2798.1296787932988</c:v>
                </c:pt>
                <c:pt idx="4496">
                  <c:v>2799.0400793031513</c:v>
                </c:pt>
                <c:pt idx="4497">
                  <c:v>2799.113333606645</c:v>
                </c:pt>
                <c:pt idx="4498">
                  <c:v>2799.397653059943</c:v>
                </c:pt>
                <c:pt idx="4499">
                  <c:v>2799.4144958447469</c:v>
                </c:pt>
                <c:pt idx="4500">
                  <c:v>2799.4887379545653</c:v>
                </c:pt>
                <c:pt idx="4501">
                  <c:v>2799.5042651171207</c:v>
                </c:pt>
                <c:pt idx="4502">
                  <c:v>2801.1848699860311</c:v>
                </c:pt>
                <c:pt idx="4503">
                  <c:v>2801.6124502742678</c:v>
                </c:pt>
                <c:pt idx="4504">
                  <c:v>2801.79399775208</c:v>
                </c:pt>
                <c:pt idx="4505">
                  <c:v>2802.6324941569183</c:v>
                </c:pt>
                <c:pt idx="4506">
                  <c:v>2802.9236417608263</c:v>
                </c:pt>
                <c:pt idx="4507">
                  <c:v>2803.7062513336023</c:v>
                </c:pt>
                <c:pt idx="4508">
                  <c:v>2804.6399466821676</c:v>
                </c:pt>
                <c:pt idx="4509">
                  <c:v>2804.7844958447458</c:v>
                </c:pt>
                <c:pt idx="4510">
                  <c:v>2804.9285373385246</c:v>
                </c:pt>
                <c:pt idx="4511">
                  <c:v>2805.8281262703204</c:v>
                </c:pt>
                <c:pt idx="4512">
                  <c:v>2805.8305599416635</c:v>
                </c:pt>
                <c:pt idx="4513">
                  <c:v>2806.3040447047169</c:v>
                </c:pt>
                <c:pt idx="4514">
                  <c:v>2806.6872639825851</c:v>
                </c:pt>
                <c:pt idx="4515">
                  <c:v>2807.030327342276</c:v>
                </c:pt>
                <c:pt idx="4516">
                  <c:v>2808.034774962216</c:v>
                </c:pt>
                <c:pt idx="4517">
                  <c:v>2809.6906446310968</c:v>
                </c:pt>
                <c:pt idx="4518">
                  <c:v>2810.3304787779271</c:v>
                </c:pt>
                <c:pt idx="4519">
                  <c:v>2810.5533188080444</c:v>
                </c:pt>
                <c:pt idx="4520">
                  <c:v>2811.6875597015314</c:v>
                </c:pt>
                <c:pt idx="4521">
                  <c:v>2811.8887422983207</c:v>
                </c:pt>
                <c:pt idx="4522">
                  <c:v>2811.9213195765224</c:v>
                </c:pt>
                <c:pt idx="4523">
                  <c:v>2812.8267139459531</c:v>
                </c:pt>
                <c:pt idx="4524">
                  <c:v>2814.0726922297945</c:v>
                </c:pt>
                <c:pt idx="4525">
                  <c:v>2815.2914857360665</c:v>
                </c:pt>
                <c:pt idx="4526">
                  <c:v>2815.6029527548635</c:v>
                </c:pt>
                <c:pt idx="4527">
                  <c:v>2815.7557268011187</c:v>
                </c:pt>
                <c:pt idx="4528">
                  <c:v>2815.9052765922424</c:v>
                </c:pt>
                <c:pt idx="4529">
                  <c:v>2816.4232144148555</c:v>
                </c:pt>
                <c:pt idx="4530">
                  <c:v>2816.7598905572377</c:v>
                </c:pt>
                <c:pt idx="4531">
                  <c:v>2817.397517585574</c:v>
                </c:pt>
                <c:pt idx="4532">
                  <c:v>2818.1426796306077</c:v>
                </c:pt>
                <c:pt idx="4533">
                  <c:v>2818.2444214059688</c:v>
                </c:pt>
                <c:pt idx="4534">
                  <c:v>2818.9676775998232</c:v>
                </c:pt>
                <c:pt idx="4535">
                  <c:v>2819.1039465829672</c:v>
                </c:pt>
                <c:pt idx="4536">
                  <c:v>2820.4849061390923</c:v>
                </c:pt>
                <c:pt idx="4537">
                  <c:v>2820.4984971299054</c:v>
                </c:pt>
                <c:pt idx="4538">
                  <c:v>2820.508721523569</c:v>
                </c:pt>
                <c:pt idx="4539">
                  <c:v>2821.1188601343783</c:v>
                </c:pt>
                <c:pt idx="4540">
                  <c:v>2821.6441972058747</c:v>
                </c:pt>
                <c:pt idx="4541">
                  <c:v>2821.7290271550773</c:v>
                </c:pt>
                <c:pt idx="4542">
                  <c:v>2823.2798432127529</c:v>
                </c:pt>
                <c:pt idx="4543">
                  <c:v>2823.8466310842123</c:v>
                </c:pt>
                <c:pt idx="4544">
                  <c:v>2823.9295335291172</c:v>
                </c:pt>
                <c:pt idx="4545">
                  <c:v>2825.3832363304791</c:v>
                </c:pt>
                <c:pt idx="4546">
                  <c:v>2825.586081940608</c:v>
                </c:pt>
                <c:pt idx="4547">
                  <c:v>2826.1163599070933</c:v>
                </c:pt>
                <c:pt idx="4548">
                  <c:v>2826.1348232710407</c:v>
                </c:pt>
                <c:pt idx="4549">
                  <c:v>2827.2321642948918</c:v>
                </c:pt>
                <c:pt idx="4550">
                  <c:v>2828.9511326230204</c:v>
                </c:pt>
                <c:pt idx="4551">
                  <c:v>2829.0569245136394</c:v>
                </c:pt>
                <c:pt idx="4552">
                  <c:v>2829.4222926070324</c:v>
                </c:pt>
                <c:pt idx="4553">
                  <c:v>2831.2525076269158</c:v>
                </c:pt>
                <c:pt idx="4554">
                  <c:v>2831.4944816590796</c:v>
                </c:pt>
                <c:pt idx="4555">
                  <c:v>2831.9277452103852</c:v>
                </c:pt>
                <c:pt idx="4556">
                  <c:v>2832.278110849973</c:v>
                </c:pt>
                <c:pt idx="4557">
                  <c:v>2832.8076927198344</c:v>
                </c:pt>
                <c:pt idx="4558">
                  <c:v>2833.1563568275815</c:v>
                </c:pt>
                <c:pt idx="4559">
                  <c:v>2833.1920939101292</c:v>
                </c:pt>
                <c:pt idx="4560">
                  <c:v>2833.3340879735224</c:v>
                </c:pt>
                <c:pt idx="4561">
                  <c:v>2834.7343403890518</c:v>
                </c:pt>
                <c:pt idx="4562">
                  <c:v>2835.3903431647668</c:v>
                </c:pt>
                <c:pt idx="4563">
                  <c:v>2836.0442691373901</c:v>
                </c:pt>
                <c:pt idx="4564">
                  <c:v>2836.5456036549876</c:v>
                </c:pt>
                <c:pt idx="4565">
                  <c:v>2836.7897314986658</c:v>
                </c:pt>
                <c:pt idx="4566">
                  <c:v>2836.8636068258384</c:v>
                </c:pt>
                <c:pt idx="4567">
                  <c:v>2837.4409749208535</c:v>
                </c:pt>
                <c:pt idx="4568">
                  <c:v>2837.9501754474368</c:v>
                </c:pt>
                <c:pt idx="4569">
                  <c:v>2838.6312365660451</c:v>
                </c:pt>
                <c:pt idx="4570">
                  <c:v>2839.1522426339034</c:v>
                </c:pt>
                <c:pt idx="4571">
                  <c:v>2839.807653447544</c:v>
                </c:pt>
                <c:pt idx="4572">
                  <c:v>2840.9188787087187</c:v>
                </c:pt>
                <c:pt idx="4573">
                  <c:v>2841.5041448705888</c:v>
                </c:pt>
                <c:pt idx="4574">
                  <c:v>2841.8510593276515</c:v>
                </c:pt>
                <c:pt idx="4575">
                  <c:v>2843.3068135270114</c:v>
                </c:pt>
                <c:pt idx="4576">
                  <c:v>2844.4532153008658</c:v>
                </c:pt>
                <c:pt idx="4577">
                  <c:v>2845.0259051623616</c:v>
                </c:pt>
                <c:pt idx="4578">
                  <c:v>2846.6317683074303</c:v>
                </c:pt>
                <c:pt idx="4579">
                  <c:v>2846.6487087856294</c:v>
                </c:pt>
                <c:pt idx="4580">
                  <c:v>2846.7373035691671</c:v>
                </c:pt>
                <c:pt idx="4581">
                  <c:v>2846.8375800858739</c:v>
                </c:pt>
                <c:pt idx="4582">
                  <c:v>2847.2227912545422</c:v>
                </c:pt>
                <c:pt idx="4583">
                  <c:v>2847.6430503805423</c:v>
                </c:pt>
                <c:pt idx="4584">
                  <c:v>2848.5433800966784</c:v>
                </c:pt>
                <c:pt idx="4585">
                  <c:v>2849.1491427906221</c:v>
                </c:pt>
                <c:pt idx="4586">
                  <c:v>2849.2115659786905</c:v>
                </c:pt>
                <c:pt idx="4587">
                  <c:v>2849.3952781431326</c:v>
                </c:pt>
                <c:pt idx="4588">
                  <c:v>2849.6042252241859</c:v>
                </c:pt>
                <c:pt idx="4589">
                  <c:v>2850.67830644079</c:v>
                </c:pt>
                <c:pt idx="4590">
                  <c:v>2851.1392899568455</c:v>
                </c:pt>
                <c:pt idx="4591">
                  <c:v>2854.7147765691261</c:v>
                </c:pt>
                <c:pt idx="4592">
                  <c:v>2854.8017912736577</c:v>
                </c:pt>
                <c:pt idx="4593">
                  <c:v>2855.0918106696881</c:v>
                </c:pt>
                <c:pt idx="4594">
                  <c:v>2855.3845808026163</c:v>
                </c:pt>
                <c:pt idx="4595">
                  <c:v>2855.5110426339052</c:v>
                </c:pt>
                <c:pt idx="4596">
                  <c:v>2856.4296383331821</c:v>
                </c:pt>
                <c:pt idx="4597">
                  <c:v>2856.8469258010882</c:v>
                </c:pt>
                <c:pt idx="4598">
                  <c:v>2856.9340548695473</c:v>
                </c:pt>
                <c:pt idx="4599">
                  <c:v>2856.951441438785</c:v>
                </c:pt>
                <c:pt idx="4600">
                  <c:v>2858.3445422737459</c:v>
                </c:pt>
                <c:pt idx="4601">
                  <c:v>2858.554183906097</c:v>
                </c:pt>
                <c:pt idx="4602">
                  <c:v>2858.5892692087182</c:v>
                </c:pt>
                <c:pt idx="4603">
                  <c:v>2858.7075942648225</c:v>
                </c:pt>
                <c:pt idx="4604">
                  <c:v>2858.8115085905629</c:v>
                </c:pt>
                <c:pt idx="4605">
                  <c:v>2859.0437901922887</c:v>
                </c:pt>
                <c:pt idx="4606">
                  <c:v>2859.0828446447958</c:v>
                </c:pt>
                <c:pt idx="4607">
                  <c:v>2859.1829891907146</c:v>
                </c:pt>
                <c:pt idx="4608">
                  <c:v>2859.8137650381141</c:v>
                </c:pt>
                <c:pt idx="4609">
                  <c:v>2860.0332321990973</c:v>
                </c:pt>
                <c:pt idx="4610">
                  <c:v>2860.6898834167769</c:v>
                </c:pt>
                <c:pt idx="4611">
                  <c:v>2862.7700903660225</c:v>
                </c:pt>
                <c:pt idx="4612">
                  <c:v>2863.2455287072771</c:v>
                </c:pt>
                <c:pt idx="4613">
                  <c:v>2863.765074611867</c:v>
                </c:pt>
                <c:pt idx="4614">
                  <c:v>2864.3255466176015</c:v>
                </c:pt>
                <c:pt idx="4615">
                  <c:v>2864.8066676704693</c:v>
                </c:pt>
                <c:pt idx="4616">
                  <c:v>2864.9187419236732</c:v>
                </c:pt>
                <c:pt idx="4617">
                  <c:v>2864.9374746089889</c:v>
                </c:pt>
                <c:pt idx="4618">
                  <c:v>2865.0820724148471</c:v>
                </c:pt>
                <c:pt idx="4619">
                  <c:v>2865.3706416183486</c:v>
                </c:pt>
                <c:pt idx="4620">
                  <c:v>2865.4644691679059</c:v>
                </c:pt>
                <c:pt idx="4621">
                  <c:v>2865.9986439705717</c:v>
                </c:pt>
                <c:pt idx="4622">
                  <c:v>2866.1350184122384</c:v>
                </c:pt>
                <c:pt idx="4623">
                  <c:v>2866.4497411551529</c:v>
                </c:pt>
                <c:pt idx="4624">
                  <c:v>2866.7533197457087</c:v>
                </c:pt>
                <c:pt idx="4625">
                  <c:v>2867.1665690872651</c:v>
                </c:pt>
                <c:pt idx="4626">
                  <c:v>2868.2550423423345</c:v>
                </c:pt>
                <c:pt idx="4627">
                  <c:v>2868.7197157607407</c:v>
                </c:pt>
                <c:pt idx="4628">
                  <c:v>2869.3965988115742</c:v>
                </c:pt>
                <c:pt idx="4629">
                  <c:v>2869.4952296198207</c:v>
                </c:pt>
                <c:pt idx="4630">
                  <c:v>2869.610726291161</c:v>
                </c:pt>
                <c:pt idx="4631">
                  <c:v>2870.0723256214442</c:v>
                </c:pt>
                <c:pt idx="4632">
                  <c:v>2870.294907556301</c:v>
                </c:pt>
                <c:pt idx="4633">
                  <c:v>2870.3195823957903</c:v>
                </c:pt>
                <c:pt idx="4634">
                  <c:v>2870.5267281067099</c:v>
                </c:pt>
                <c:pt idx="4635">
                  <c:v>2871.0608744460224</c:v>
                </c:pt>
                <c:pt idx="4636">
                  <c:v>2871.4311848530524</c:v>
                </c:pt>
                <c:pt idx="4637">
                  <c:v>2871.7021084113476</c:v>
                </c:pt>
                <c:pt idx="4638">
                  <c:v>2872.2783833282374</c:v>
                </c:pt>
                <c:pt idx="4639">
                  <c:v>2873.0368552996879</c:v>
                </c:pt>
                <c:pt idx="4640">
                  <c:v>2873.5669723524479</c:v>
                </c:pt>
                <c:pt idx="4641">
                  <c:v>2874.1725799639753</c:v>
                </c:pt>
                <c:pt idx="4642">
                  <c:v>2874.8554202476807</c:v>
                </c:pt>
                <c:pt idx="4643">
                  <c:v>2875.386930504028</c:v>
                </c:pt>
                <c:pt idx="4644">
                  <c:v>2876.1065152512274</c:v>
                </c:pt>
                <c:pt idx="4645">
                  <c:v>2876.8434444778868</c:v>
                </c:pt>
                <c:pt idx="4646">
                  <c:v>2877.8679575983442</c:v>
                </c:pt>
                <c:pt idx="4647">
                  <c:v>2879.1860916230726</c:v>
                </c:pt>
                <c:pt idx="4648">
                  <c:v>2879.6087490484388</c:v>
                </c:pt>
                <c:pt idx="4649">
                  <c:v>2880.5932562534508</c:v>
                </c:pt>
                <c:pt idx="4650">
                  <c:v>2882.3854856475809</c:v>
                </c:pt>
                <c:pt idx="4651">
                  <c:v>2884.4395064050077</c:v>
                </c:pt>
                <c:pt idx="4652">
                  <c:v>2884.5933007259555</c:v>
                </c:pt>
                <c:pt idx="4653">
                  <c:v>2885.1946601799791</c:v>
                </c:pt>
                <c:pt idx="4654">
                  <c:v>2885.4656620495734</c:v>
                </c:pt>
                <c:pt idx="4655">
                  <c:v>2885.8667800858748</c:v>
                </c:pt>
                <c:pt idx="4656">
                  <c:v>2886.1993918826629</c:v>
                </c:pt>
                <c:pt idx="4657">
                  <c:v>2887.6602791884252</c:v>
                </c:pt>
                <c:pt idx="4658">
                  <c:v>2888.23294571714</c:v>
                </c:pt>
                <c:pt idx="4659">
                  <c:v>2888.5820944413863</c:v>
                </c:pt>
                <c:pt idx="4660">
                  <c:v>2889.4684347696493</c:v>
                </c:pt>
                <c:pt idx="4661">
                  <c:v>2889.5239267923316</c:v>
                </c:pt>
                <c:pt idx="4662">
                  <c:v>2889.631577753029</c:v>
                </c:pt>
                <c:pt idx="4663">
                  <c:v>2890.0414965163982</c:v>
                </c:pt>
                <c:pt idx="4664">
                  <c:v>2890.8453794633679</c:v>
                </c:pt>
                <c:pt idx="4665">
                  <c:v>2891.8956894683288</c:v>
                </c:pt>
                <c:pt idx="4666">
                  <c:v>2892.4981206419397</c:v>
                </c:pt>
                <c:pt idx="4667">
                  <c:v>2892.8725032187576</c:v>
                </c:pt>
                <c:pt idx="4668">
                  <c:v>2893.268204185988</c:v>
                </c:pt>
                <c:pt idx="4669">
                  <c:v>2893.9874601573101</c:v>
                </c:pt>
                <c:pt idx="4670">
                  <c:v>2894.0577850989903</c:v>
                </c:pt>
                <c:pt idx="4671">
                  <c:v>2894.437620595967</c:v>
                </c:pt>
                <c:pt idx="4672">
                  <c:v>2894.9664002392055</c:v>
                </c:pt>
                <c:pt idx="4673">
                  <c:v>2895.465065661705</c:v>
                </c:pt>
                <c:pt idx="4674">
                  <c:v>2895.6262417454491</c:v>
                </c:pt>
                <c:pt idx="4675">
                  <c:v>2895.8266197297198</c:v>
                </c:pt>
                <c:pt idx="4676">
                  <c:v>2897.6258795386966</c:v>
                </c:pt>
                <c:pt idx="4677">
                  <c:v>2897.630283463357</c:v>
                </c:pt>
                <c:pt idx="4678">
                  <c:v>2897.7904808107451</c:v>
                </c:pt>
                <c:pt idx="4679">
                  <c:v>2899.8082798608666</c:v>
                </c:pt>
                <c:pt idx="4680">
                  <c:v>2900.8060259401536</c:v>
                </c:pt>
                <c:pt idx="4681">
                  <c:v>2901.8976886092423</c:v>
                </c:pt>
                <c:pt idx="4682">
                  <c:v>2902.8860747141698</c:v>
                </c:pt>
                <c:pt idx="4683">
                  <c:v>2903.4498021417239</c:v>
                </c:pt>
                <c:pt idx="4684">
                  <c:v>2903.6805165932674</c:v>
                </c:pt>
                <c:pt idx="4685">
                  <c:v>2903.6846134256302</c:v>
                </c:pt>
                <c:pt idx="4686">
                  <c:v>2904.9104899111881</c:v>
                </c:pt>
                <c:pt idx="4687">
                  <c:v>2905.9484433284051</c:v>
                </c:pt>
                <c:pt idx="4688">
                  <c:v>2907.7919317661617</c:v>
                </c:pt>
                <c:pt idx="4689">
                  <c:v>2907.8273265784701</c:v>
                </c:pt>
                <c:pt idx="4690">
                  <c:v>2908.4822621294843</c:v>
                </c:pt>
                <c:pt idx="4691">
                  <c:v>2909.0225616860007</c:v>
                </c:pt>
                <c:pt idx="4692">
                  <c:v>2909.7058229104077</c:v>
                </c:pt>
                <c:pt idx="4693">
                  <c:v>2910.9530241871726</c:v>
                </c:pt>
                <c:pt idx="4694">
                  <c:v>2912.5837857544029</c:v>
                </c:pt>
                <c:pt idx="4695">
                  <c:v>2912.8217703882401</c:v>
                </c:pt>
                <c:pt idx="4696">
                  <c:v>2913.3040419490499</c:v>
                </c:pt>
                <c:pt idx="4697">
                  <c:v>2913.9753772340046</c:v>
                </c:pt>
                <c:pt idx="4698">
                  <c:v>2914.6886807201117</c:v>
                </c:pt>
                <c:pt idx="4699">
                  <c:v>2914.913841891288</c:v>
                </c:pt>
                <c:pt idx="4700">
                  <c:v>2916.9961399057065</c:v>
                </c:pt>
                <c:pt idx="4701">
                  <c:v>2917.4073095486019</c:v>
                </c:pt>
                <c:pt idx="4702">
                  <c:v>2917.8565790807661</c:v>
                </c:pt>
                <c:pt idx="4703">
                  <c:v>2918.1100411434309</c:v>
                </c:pt>
                <c:pt idx="4704">
                  <c:v>2918.1894887453382</c:v>
                </c:pt>
                <c:pt idx="4705">
                  <c:v>2918.3200899475632</c:v>
                </c:pt>
                <c:pt idx="4706">
                  <c:v>2918.4757905904189</c:v>
                </c:pt>
                <c:pt idx="4707">
                  <c:v>2918.4877571833713</c:v>
                </c:pt>
                <c:pt idx="4708">
                  <c:v>2918.8737260493217</c:v>
                </c:pt>
                <c:pt idx="4709">
                  <c:v>2919.7265738489004</c:v>
                </c:pt>
                <c:pt idx="4710">
                  <c:v>2919.9385200702891</c:v>
                </c:pt>
                <c:pt idx="4711">
                  <c:v>2920.0260021083486</c:v>
                </c:pt>
                <c:pt idx="4712">
                  <c:v>2920.2317721003856</c:v>
                </c:pt>
                <c:pt idx="4713">
                  <c:v>2920.4914686253505</c:v>
                </c:pt>
                <c:pt idx="4714">
                  <c:v>2920.5635430039692</c:v>
                </c:pt>
                <c:pt idx="4715">
                  <c:v>2922.6462099801247</c:v>
                </c:pt>
                <c:pt idx="4716">
                  <c:v>2923.4986767886476</c:v>
                </c:pt>
                <c:pt idx="4717">
                  <c:v>2925.3598789504395</c:v>
                </c:pt>
                <c:pt idx="4718">
                  <c:v>2925.5473751412319</c:v>
                </c:pt>
                <c:pt idx="4719">
                  <c:v>2926.8718699791461</c:v>
                </c:pt>
                <c:pt idx="4720">
                  <c:v>2927.2131990812122</c:v>
                </c:pt>
                <c:pt idx="4721">
                  <c:v>2928.6737296227693</c:v>
                </c:pt>
                <c:pt idx="4722">
                  <c:v>2928.7538828643264</c:v>
                </c:pt>
                <c:pt idx="4723">
                  <c:v>2929.0564128308106</c:v>
                </c:pt>
                <c:pt idx="4724">
                  <c:v>2930.2455077531595</c:v>
                </c:pt>
                <c:pt idx="4725">
                  <c:v>2930.7661815493702</c:v>
                </c:pt>
                <c:pt idx="4726">
                  <c:v>2931.0556666895282</c:v>
                </c:pt>
                <c:pt idx="4727">
                  <c:v>2931.3126510014408</c:v>
                </c:pt>
                <c:pt idx="4728">
                  <c:v>2931.8432681993763</c:v>
                </c:pt>
                <c:pt idx="4729">
                  <c:v>2932.2238096004221</c:v>
                </c:pt>
                <c:pt idx="4730">
                  <c:v>2932.4722758427415</c:v>
                </c:pt>
                <c:pt idx="4731">
                  <c:v>2935.1023394113327</c:v>
                </c:pt>
                <c:pt idx="4732">
                  <c:v>2937.5174137518516</c:v>
                </c:pt>
                <c:pt idx="4733">
                  <c:v>2939.4285733499273</c:v>
                </c:pt>
                <c:pt idx="4734">
                  <c:v>2939.819869958741</c:v>
                </c:pt>
                <c:pt idx="4735">
                  <c:v>2940.3384097109956</c:v>
                </c:pt>
                <c:pt idx="4736">
                  <c:v>2940.497131443859</c:v>
                </c:pt>
                <c:pt idx="4737">
                  <c:v>2940.747790332458</c:v>
                </c:pt>
                <c:pt idx="4738">
                  <c:v>2941.0019357265737</c:v>
                </c:pt>
                <c:pt idx="4739">
                  <c:v>2942.0065641706205</c:v>
                </c:pt>
                <c:pt idx="4740">
                  <c:v>2942.1886984623525</c:v>
                </c:pt>
                <c:pt idx="4741">
                  <c:v>2942.4768810055321</c:v>
                </c:pt>
                <c:pt idx="4742">
                  <c:v>2942.6493631419253</c:v>
                </c:pt>
                <c:pt idx="4743">
                  <c:v>2942.8469755131555</c:v>
                </c:pt>
                <c:pt idx="4744">
                  <c:v>2943.2259852092247</c:v>
                </c:pt>
                <c:pt idx="4745">
                  <c:v>2943.3921555710658</c:v>
                </c:pt>
                <c:pt idx="4746">
                  <c:v>2943.449230691509</c:v>
                </c:pt>
                <c:pt idx="4747">
                  <c:v>2944.0032953091722</c:v>
                </c:pt>
                <c:pt idx="4748">
                  <c:v>2944.4400789504398</c:v>
                </c:pt>
                <c:pt idx="4749">
                  <c:v>2945.0415698632787</c:v>
                </c:pt>
                <c:pt idx="4750">
                  <c:v>2945.3289835366304</c:v>
                </c:pt>
                <c:pt idx="4751">
                  <c:v>2946.1020359905342</c:v>
                </c:pt>
                <c:pt idx="4752">
                  <c:v>2947.4821449507363</c:v>
                </c:pt>
                <c:pt idx="4753">
                  <c:v>2948.6404062543988</c:v>
                </c:pt>
                <c:pt idx="4754">
                  <c:v>2949.2826676733312</c:v>
                </c:pt>
                <c:pt idx="4755">
                  <c:v>2949.3041308223292</c:v>
                </c:pt>
                <c:pt idx="4756">
                  <c:v>2949.579929172749</c:v>
                </c:pt>
                <c:pt idx="4757">
                  <c:v>2950.0277157607416</c:v>
                </c:pt>
                <c:pt idx="4758">
                  <c:v>2950.8537417440493</c:v>
                </c:pt>
                <c:pt idx="4759">
                  <c:v>2951.1964300972941</c:v>
                </c:pt>
                <c:pt idx="4760">
                  <c:v>2951.254955115528</c:v>
                </c:pt>
                <c:pt idx="4761">
                  <c:v>2951.9049123962177</c:v>
                </c:pt>
                <c:pt idx="4762">
                  <c:v>2952.7014471096736</c:v>
                </c:pt>
                <c:pt idx="4763">
                  <c:v>2953.3972156064629</c:v>
                </c:pt>
                <c:pt idx="4764">
                  <c:v>2953.8117440670321</c:v>
                </c:pt>
                <c:pt idx="4765">
                  <c:v>2953.9590523348379</c:v>
                </c:pt>
                <c:pt idx="4766">
                  <c:v>2953.9977674740803</c:v>
                </c:pt>
                <c:pt idx="4767">
                  <c:v>2954.069273365174</c:v>
                </c:pt>
                <c:pt idx="4768">
                  <c:v>2954.8934061424188</c:v>
                </c:pt>
                <c:pt idx="4769">
                  <c:v>2955.1752436074821</c:v>
                </c:pt>
                <c:pt idx="4770">
                  <c:v>2955.2593378243109</c:v>
                </c:pt>
                <c:pt idx="4771">
                  <c:v>2955.5366813624023</c:v>
                </c:pt>
                <c:pt idx="4772">
                  <c:v>2955.9492828946568</c:v>
                </c:pt>
                <c:pt idx="4773">
                  <c:v>2957.0163766676815</c:v>
                </c:pt>
                <c:pt idx="4774">
                  <c:v>2957.7527243193435</c:v>
                </c:pt>
                <c:pt idx="4775">
                  <c:v>2957.8903105886493</c:v>
                </c:pt>
                <c:pt idx="4776">
                  <c:v>2959.2732473771102</c:v>
                </c:pt>
                <c:pt idx="4777">
                  <c:v>2959.6241560164417</c:v>
                </c:pt>
                <c:pt idx="4778">
                  <c:v>2959.6748986718412</c:v>
                </c:pt>
                <c:pt idx="4779">
                  <c:v>2959.9341295734994</c:v>
                </c:pt>
                <c:pt idx="4780">
                  <c:v>2962.0690756113909</c:v>
                </c:pt>
                <c:pt idx="4781">
                  <c:v>2963.5350477669235</c:v>
                </c:pt>
                <c:pt idx="4782">
                  <c:v>2965.3466052811273</c:v>
                </c:pt>
                <c:pt idx="4783">
                  <c:v>2965.7123621088576</c:v>
                </c:pt>
                <c:pt idx="4784">
                  <c:v>2966.8669990372327</c:v>
                </c:pt>
                <c:pt idx="4785">
                  <c:v>2967.0032104050078</c:v>
                </c:pt>
                <c:pt idx="4786">
                  <c:v>2967.2033437234059</c:v>
                </c:pt>
                <c:pt idx="4787">
                  <c:v>2967.280985209225</c:v>
                </c:pt>
                <c:pt idx="4788">
                  <c:v>2967.6449869193966</c:v>
                </c:pt>
                <c:pt idx="4789">
                  <c:v>2967.7153564950677</c:v>
                </c:pt>
                <c:pt idx="4790">
                  <c:v>2967.7394538726439</c:v>
                </c:pt>
                <c:pt idx="4791">
                  <c:v>2967.7507236253587</c:v>
                </c:pt>
                <c:pt idx="4792">
                  <c:v>2968.3542395204713</c:v>
                </c:pt>
                <c:pt idx="4793">
                  <c:v>2968.4871514404549</c:v>
                </c:pt>
                <c:pt idx="4794">
                  <c:v>2968.5055317868282</c:v>
                </c:pt>
                <c:pt idx="4795">
                  <c:v>2969.7249326327219</c:v>
                </c:pt>
                <c:pt idx="4796">
                  <c:v>2970.8594409886246</c:v>
                </c:pt>
                <c:pt idx="4797">
                  <c:v>2971.4062773127662</c:v>
                </c:pt>
                <c:pt idx="4798">
                  <c:v>2971.4639736439822</c:v>
                </c:pt>
                <c:pt idx="4799">
                  <c:v>2971.6644905644462</c:v>
                </c:pt>
                <c:pt idx="4800">
                  <c:v>2972.0940419267135</c:v>
                </c:pt>
                <c:pt idx="4801">
                  <c:v>2972.5405548739072</c:v>
                </c:pt>
                <c:pt idx="4802">
                  <c:v>2972.6440434233846</c:v>
                </c:pt>
                <c:pt idx="4803">
                  <c:v>2972.7964410414061</c:v>
                </c:pt>
                <c:pt idx="4804">
                  <c:v>2972.8203420352547</c:v>
                </c:pt>
                <c:pt idx="4805">
                  <c:v>2973.6030950951972</c:v>
                </c:pt>
                <c:pt idx="4806">
                  <c:v>2974.0757168115342</c:v>
                </c:pt>
                <c:pt idx="4807">
                  <c:v>2975.0197362341096</c:v>
                </c:pt>
                <c:pt idx="4808">
                  <c:v>2975.291972914416</c:v>
                </c:pt>
                <c:pt idx="4809">
                  <c:v>2975.5451981940423</c:v>
                </c:pt>
                <c:pt idx="4810">
                  <c:v>2975.6335056904827</c:v>
                </c:pt>
                <c:pt idx="4811">
                  <c:v>2976.2022411730286</c:v>
                </c:pt>
                <c:pt idx="4812">
                  <c:v>2976.7765713565132</c:v>
                </c:pt>
                <c:pt idx="4813">
                  <c:v>2977.4167545845994</c:v>
                </c:pt>
                <c:pt idx="4814">
                  <c:v>2977.68324656404</c:v>
                </c:pt>
                <c:pt idx="4815">
                  <c:v>2977.9667271827529</c:v>
                </c:pt>
                <c:pt idx="4816">
                  <c:v>2978.3310094325097</c:v>
                </c:pt>
                <c:pt idx="4817">
                  <c:v>2979.9548130575167</c:v>
                </c:pt>
                <c:pt idx="4818">
                  <c:v>2980.6541589316694</c:v>
                </c:pt>
                <c:pt idx="4819">
                  <c:v>2980.7829370142208</c:v>
                </c:pt>
                <c:pt idx="4820">
                  <c:v>2981.8025012031867</c:v>
                </c:pt>
                <c:pt idx="4821">
                  <c:v>2982.3378216112324</c:v>
                </c:pt>
                <c:pt idx="4822">
                  <c:v>2983.037292326062</c:v>
                </c:pt>
                <c:pt idx="4823">
                  <c:v>2983.1155582328211</c:v>
                </c:pt>
                <c:pt idx="4824">
                  <c:v>2984.3416312299087</c:v>
                </c:pt>
                <c:pt idx="4825">
                  <c:v>2984.9105329517915</c:v>
                </c:pt>
                <c:pt idx="4826">
                  <c:v>2984.9431796483404</c:v>
                </c:pt>
                <c:pt idx="4827">
                  <c:v>2985.2376995877203</c:v>
                </c:pt>
                <c:pt idx="4828">
                  <c:v>2987.6982978874803</c:v>
                </c:pt>
                <c:pt idx="4829">
                  <c:v>2987.7210011859861</c:v>
                </c:pt>
                <c:pt idx="4830">
                  <c:v>2987.8758522492135</c:v>
                </c:pt>
                <c:pt idx="4831">
                  <c:v>2988.1344261203267</c:v>
                </c:pt>
                <c:pt idx="4832">
                  <c:v>2988.3219114362728</c:v>
                </c:pt>
                <c:pt idx="4833">
                  <c:v>2988.3729888388007</c:v>
                </c:pt>
                <c:pt idx="4834">
                  <c:v>2988.7434409886264</c:v>
                </c:pt>
                <c:pt idx="4835">
                  <c:v>2989.6635660925167</c:v>
                </c:pt>
                <c:pt idx="4836">
                  <c:v>2990.2271939134553</c:v>
                </c:pt>
                <c:pt idx="4837">
                  <c:v>2991.3597885694107</c:v>
                </c:pt>
                <c:pt idx="4838">
                  <c:v>2991.4156677911997</c:v>
                </c:pt>
                <c:pt idx="4839">
                  <c:v>2991.4240177121101</c:v>
                </c:pt>
                <c:pt idx="4840">
                  <c:v>2992.450884540096</c:v>
                </c:pt>
                <c:pt idx="4841">
                  <c:v>2993.2522658022936</c:v>
                </c:pt>
                <c:pt idx="4842">
                  <c:v>2993.820525296891</c:v>
                </c:pt>
                <c:pt idx="4843">
                  <c:v>2995.2462583584129</c:v>
                </c:pt>
                <c:pt idx="4844">
                  <c:v>2996.43647243331</c:v>
                </c:pt>
                <c:pt idx="4845">
                  <c:v>2996.458209067805</c:v>
                </c:pt>
                <c:pt idx="4846">
                  <c:v>2997.9041670187253</c:v>
                </c:pt>
                <c:pt idx="4847">
                  <c:v>2998.0026076937247</c:v>
                </c:pt>
                <c:pt idx="4848">
                  <c:v>2998.1904060069064</c:v>
                </c:pt>
                <c:pt idx="4849">
                  <c:v>2998.196615103232</c:v>
                </c:pt>
                <c:pt idx="4850">
                  <c:v>2998.2164169556308</c:v>
                </c:pt>
                <c:pt idx="4851">
                  <c:v>2999.1622388881115</c:v>
                </c:pt>
                <c:pt idx="4852">
                  <c:v>2999.5174148507176</c:v>
                </c:pt>
                <c:pt idx="4853">
                  <c:v>2999.6190352276717</c:v>
                </c:pt>
                <c:pt idx="4854">
                  <c:v>3000.4817679157386</c:v>
                </c:pt>
                <c:pt idx="4855">
                  <c:v>3001.6863975488741</c:v>
                </c:pt>
                <c:pt idx="4856">
                  <c:v>3001.8368683966692</c:v>
                </c:pt>
                <c:pt idx="4857">
                  <c:v>3003.7741455455725</c:v>
                </c:pt>
                <c:pt idx="4858">
                  <c:v>3005.2637774568611</c:v>
                </c:pt>
                <c:pt idx="4859">
                  <c:v>3005.5122748871072</c:v>
                </c:pt>
                <c:pt idx="4860">
                  <c:v>3005.7817721003848</c:v>
                </c:pt>
                <c:pt idx="4861">
                  <c:v>3006.2515671061628</c:v>
                </c:pt>
                <c:pt idx="4862">
                  <c:v>3006.5982701415232</c:v>
                </c:pt>
                <c:pt idx="4863">
                  <c:v>3006.6685799639781</c:v>
                </c:pt>
                <c:pt idx="4864">
                  <c:v>3007.578046216011</c:v>
                </c:pt>
                <c:pt idx="4865">
                  <c:v>3008.789738150037</c:v>
                </c:pt>
                <c:pt idx="4866">
                  <c:v>3009.1915587614203</c:v>
                </c:pt>
                <c:pt idx="4867">
                  <c:v>3009.3343568275777</c:v>
                </c:pt>
                <c:pt idx="4868">
                  <c:v>3009.7060125542303</c:v>
                </c:pt>
                <c:pt idx="4869">
                  <c:v>3010.567850000727</c:v>
                </c:pt>
                <c:pt idx="4870">
                  <c:v>3010.9258506413098</c:v>
                </c:pt>
                <c:pt idx="4871">
                  <c:v>3010.9494335045129</c:v>
                </c:pt>
                <c:pt idx="4872">
                  <c:v>3011.4298525349695</c:v>
                </c:pt>
                <c:pt idx="4873">
                  <c:v>3011.8492428651225</c:v>
                </c:pt>
                <c:pt idx="4874">
                  <c:v>3012.1384128496975</c:v>
                </c:pt>
                <c:pt idx="4875">
                  <c:v>3012.9079227847687</c:v>
                </c:pt>
                <c:pt idx="4876">
                  <c:v>3012.9530895578719</c:v>
                </c:pt>
                <c:pt idx="4877">
                  <c:v>3014.2052899111877</c:v>
                </c:pt>
                <c:pt idx="4878">
                  <c:v>3015.1687130156351</c:v>
                </c:pt>
                <c:pt idx="4879">
                  <c:v>3015.2515221350586</c:v>
                </c:pt>
                <c:pt idx="4880">
                  <c:v>3015.4948747735652</c:v>
                </c:pt>
                <c:pt idx="4881">
                  <c:v>3016.8562888489687</c:v>
                </c:pt>
                <c:pt idx="4882">
                  <c:v>3016.8971043378369</c:v>
                </c:pt>
                <c:pt idx="4883">
                  <c:v>3017.3641570755099</c:v>
                </c:pt>
                <c:pt idx="4884">
                  <c:v>3019.1187598867837</c:v>
                </c:pt>
                <c:pt idx="4885">
                  <c:v>3019.312942152028</c:v>
                </c:pt>
                <c:pt idx="4886">
                  <c:v>3020.7691824455578</c:v>
                </c:pt>
                <c:pt idx="4887">
                  <c:v>3021.0316084329679</c:v>
                </c:pt>
                <c:pt idx="4888">
                  <c:v>3021.5915936429556</c:v>
                </c:pt>
                <c:pt idx="4889">
                  <c:v>3022.1233394778792</c:v>
                </c:pt>
                <c:pt idx="4890">
                  <c:v>3022.1583303073858</c:v>
                </c:pt>
                <c:pt idx="4891">
                  <c:v>3022.6054016297276</c:v>
                </c:pt>
                <c:pt idx="4892">
                  <c:v>3022.7722376034726</c:v>
                </c:pt>
                <c:pt idx="4893">
                  <c:v>3022.9106261807137</c:v>
                </c:pt>
                <c:pt idx="4894">
                  <c:v>3023.6190177541757</c:v>
                </c:pt>
                <c:pt idx="4895">
                  <c:v>3023.7993339284403</c:v>
                </c:pt>
                <c:pt idx="4896">
                  <c:v>3024.1528791293167</c:v>
                </c:pt>
                <c:pt idx="4897">
                  <c:v>3025.5050743501597</c:v>
                </c:pt>
                <c:pt idx="4898">
                  <c:v>3025.5631561690352</c:v>
                </c:pt>
                <c:pt idx="4899">
                  <c:v>3026.3199446615727</c:v>
                </c:pt>
                <c:pt idx="4900">
                  <c:v>3026.9349794089176</c:v>
                </c:pt>
                <c:pt idx="4901">
                  <c:v>3026.9598076937255</c:v>
                </c:pt>
                <c:pt idx="4902">
                  <c:v>3027.0493305961718</c:v>
                </c:pt>
                <c:pt idx="4903">
                  <c:v>3027.6440878852918</c:v>
                </c:pt>
                <c:pt idx="4904">
                  <c:v>3027.7146209133534</c:v>
                </c:pt>
                <c:pt idx="4905">
                  <c:v>3028.1176160810719</c:v>
                </c:pt>
                <c:pt idx="4906">
                  <c:v>3028.5287995768049</c:v>
                </c:pt>
                <c:pt idx="4907">
                  <c:v>3028.5425185981003</c:v>
                </c:pt>
                <c:pt idx="4908">
                  <c:v>3030.0105660925146</c:v>
                </c:pt>
                <c:pt idx="4909">
                  <c:v>3030.0807761288052</c:v>
                </c:pt>
                <c:pt idx="4910">
                  <c:v>3030.6174155434273</c:v>
                </c:pt>
                <c:pt idx="4911">
                  <c:v>3030.7961815493691</c:v>
                </c:pt>
                <c:pt idx="4912">
                  <c:v>3031.3086960668916</c:v>
                </c:pt>
                <c:pt idx="4913">
                  <c:v>3032.4043684498865</c:v>
                </c:pt>
                <c:pt idx="4914">
                  <c:v>3032.7994067123436</c:v>
                </c:pt>
                <c:pt idx="4915">
                  <c:v>3033.1907440670329</c:v>
                </c:pt>
                <c:pt idx="4916">
                  <c:v>3033.5874218226418</c:v>
                </c:pt>
                <c:pt idx="4917">
                  <c:v>3034.0133997538032</c:v>
                </c:pt>
                <c:pt idx="4918">
                  <c:v>3034.178068405683</c:v>
                </c:pt>
                <c:pt idx="4919">
                  <c:v>3034.7524398140667</c:v>
                </c:pt>
                <c:pt idx="4920">
                  <c:v>3035.4786223722731</c:v>
                </c:pt>
                <c:pt idx="4921">
                  <c:v>3036.0232316679576</c:v>
                </c:pt>
                <c:pt idx="4922">
                  <c:v>3036.3458308723166</c:v>
                </c:pt>
                <c:pt idx="4923">
                  <c:v>3037.2938676033809</c:v>
                </c:pt>
                <c:pt idx="4924">
                  <c:v>3038.3708644495673</c:v>
                </c:pt>
                <c:pt idx="4925">
                  <c:v>3038.5955019795765</c:v>
                </c:pt>
                <c:pt idx="4926">
                  <c:v>3039.2740963022588</c:v>
                </c:pt>
                <c:pt idx="4927">
                  <c:v>3039.4224231240332</c:v>
                </c:pt>
                <c:pt idx="4928">
                  <c:v>3039.467153438316</c:v>
                </c:pt>
                <c:pt idx="4929">
                  <c:v>3039.9389513168207</c:v>
                </c:pt>
                <c:pt idx="4930">
                  <c:v>3039.9502543520466</c:v>
                </c:pt>
                <c:pt idx="4931">
                  <c:v>3040.0434948729417</c:v>
                </c:pt>
                <c:pt idx="4932">
                  <c:v>3040.3964421232849</c:v>
                </c:pt>
                <c:pt idx="4933">
                  <c:v>3040.856892105734</c:v>
                </c:pt>
                <c:pt idx="4934">
                  <c:v>3041.3815478068427</c:v>
                </c:pt>
                <c:pt idx="4935">
                  <c:v>3041.6054459651714</c:v>
                </c:pt>
                <c:pt idx="4936">
                  <c:v>3041.7145083741125</c:v>
                </c:pt>
                <c:pt idx="4937">
                  <c:v>3041.9824287859483</c:v>
                </c:pt>
                <c:pt idx="4938">
                  <c:v>3042.2094993393803</c:v>
                </c:pt>
                <c:pt idx="4939">
                  <c:v>3042.9826801683848</c:v>
                </c:pt>
                <c:pt idx="4940">
                  <c:v>3043.5286120647361</c:v>
                </c:pt>
                <c:pt idx="4941">
                  <c:v>3043.8389814326729</c:v>
                </c:pt>
                <c:pt idx="4942">
                  <c:v>3044.2701212298125</c:v>
                </c:pt>
                <c:pt idx="4943">
                  <c:v>3044.2891959124172</c:v>
                </c:pt>
                <c:pt idx="4944">
                  <c:v>3045.0824076429781</c:v>
                </c:pt>
                <c:pt idx="4945">
                  <c:v>3045.7216080784201</c:v>
                </c:pt>
                <c:pt idx="4946">
                  <c:v>3045.9049067600317</c:v>
                </c:pt>
                <c:pt idx="4947">
                  <c:v>3047.5600065153776</c:v>
                </c:pt>
                <c:pt idx="4948">
                  <c:v>3048.1012618111454</c:v>
                </c:pt>
                <c:pt idx="4949">
                  <c:v>3049.4240698345675</c:v>
                </c:pt>
                <c:pt idx="4950">
                  <c:v>3049.8195787916375</c:v>
                </c:pt>
                <c:pt idx="4951">
                  <c:v>3050.2587443564989</c:v>
                </c:pt>
                <c:pt idx="4952">
                  <c:v>3052.3138211262449</c:v>
                </c:pt>
                <c:pt idx="4953">
                  <c:v>3052.5410899111885</c:v>
                </c:pt>
                <c:pt idx="4954">
                  <c:v>3053.6038750974367</c:v>
                </c:pt>
                <c:pt idx="4955">
                  <c:v>3053.6977599416641</c:v>
                </c:pt>
                <c:pt idx="4956">
                  <c:v>3054.1209104077861</c:v>
                </c:pt>
                <c:pt idx="4957">
                  <c:v>3054.2177440118285</c:v>
                </c:pt>
                <c:pt idx="4958">
                  <c:v>3055.4477789428347</c:v>
                </c:pt>
                <c:pt idx="4959">
                  <c:v>3055.9893740318112</c:v>
                </c:pt>
                <c:pt idx="4960">
                  <c:v>3056.2365626933461</c:v>
                </c:pt>
                <c:pt idx="4961">
                  <c:v>3057.4422285919463</c:v>
                </c:pt>
                <c:pt idx="4962">
                  <c:v>3058.0086037687797</c:v>
                </c:pt>
                <c:pt idx="4963">
                  <c:v>3059.0229614116615</c:v>
                </c:pt>
                <c:pt idx="4964">
                  <c:v>3059.1637445123379</c:v>
                </c:pt>
                <c:pt idx="4965">
                  <c:v>3059.1810837910853</c:v>
                </c:pt>
                <c:pt idx="4966">
                  <c:v>3059.3894706591855</c:v>
                </c:pt>
                <c:pt idx="4967">
                  <c:v>3059.8769019205101</c:v>
                </c:pt>
                <c:pt idx="4968">
                  <c:v>3061.6996712223081</c:v>
                </c:pt>
                <c:pt idx="4969">
                  <c:v>3062.6569114824561</c:v>
                </c:pt>
                <c:pt idx="4970">
                  <c:v>3064.5367016742348</c:v>
                </c:pt>
                <c:pt idx="4971">
                  <c:v>3064.5539971232756</c:v>
                </c:pt>
                <c:pt idx="4972">
                  <c:v>3064.9179828472734</c:v>
                </c:pt>
                <c:pt idx="4973">
                  <c:v>3065.0292395627039</c:v>
                </c:pt>
                <c:pt idx="4974">
                  <c:v>3065.0820852320467</c:v>
                </c:pt>
                <c:pt idx="4975">
                  <c:v>3065.3246677652896</c:v>
                </c:pt>
                <c:pt idx="4976">
                  <c:v>3065.9775414990327</c:v>
                </c:pt>
                <c:pt idx="4977">
                  <c:v>3066.3428827915814</c:v>
                </c:pt>
                <c:pt idx="4978">
                  <c:v>3068.1245084843904</c:v>
                </c:pt>
                <c:pt idx="4979">
                  <c:v>3068.913756415488</c:v>
                </c:pt>
                <c:pt idx="4980">
                  <c:v>3070.8386998116039</c:v>
                </c:pt>
                <c:pt idx="4981">
                  <c:v>3070.9405444586919</c:v>
                </c:pt>
                <c:pt idx="4982">
                  <c:v>3072.4728042905117</c:v>
                </c:pt>
                <c:pt idx="4983">
                  <c:v>3073.7843828546829</c:v>
                </c:pt>
                <c:pt idx="4984">
                  <c:v>3074.4050773578674</c:v>
                </c:pt>
                <c:pt idx="4985">
                  <c:v>3074.6841762791773</c:v>
                </c:pt>
                <c:pt idx="4986">
                  <c:v>3075.8885028745099</c:v>
                </c:pt>
                <c:pt idx="4987">
                  <c:v>3075.9606945767264</c:v>
                </c:pt>
                <c:pt idx="4988">
                  <c:v>3076.8119569060982</c:v>
                </c:pt>
                <c:pt idx="4989">
                  <c:v>3077.0561021101457</c:v>
                </c:pt>
                <c:pt idx="4990">
                  <c:v>3077.4497304668112</c:v>
                </c:pt>
                <c:pt idx="4991">
                  <c:v>3078.1662111399237</c:v>
                </c:pt>
                <c:pt idx="4992">
                  <c:v>3078.8234657680441</c:v>
                </c:pt>
                <c:pt idx="4993">
                  <c:v>3079.031205725536</c:v>
                </c:pt>
                <c:pt idx="4994">
                  <c:v>3079.1767097308475</c:v>
                </c:pt>
                <c:pt idx="4995">
                  <c:v>3080.0018525509586</c:v>
                </c:pt>
                <c:pt idx="4996">
                  <c:v>3081.130420617028</c:v>
                </c:pt>
                <c:pt idx="4997">
                  <c:v>3081.3597266115248</c:v>
                </c:pt>
                <c:pt idx="4998">
                  <c:v>3082.975028480505</c:v>
                </c:pt>
                <c:pt idx="4999">
                  <c:v>3083.9119758130219</c:v>
                </c:pt>
                <c:pt idx="5000">
                  <c:v>3084.6829690383747</c:v>
                </c:pt>
                <c:pt idx="5001">
                  <c:v>3085.8981226102696</c:v>
                </c:pt>
                <c:pt idx="5002">
                  <c:v>3086.7224993130731</c:v>
                </c:pt>
                <c:pt idx="5003">
                  <c:v>3088.5561421232705</c:v>
                </c:pt>
                <c:pt idx="5004">
                  <c:v>3089.4021226447621</c:v>
                </c:pt>
                <c:pt idx="5005">
                  <c:v>3090.435526495472</c:v>
                </c:pt>
                <c:pt idx="5006">
                  <c:v>3090.8076473771107</c:v>
                </c:pt>
                <c:pt idx="5007">
                  <c:v>3091.8924813624035</c:v>
                </c:pt>
                <c:pt idx="5008">
                  <c:v>3093.3194080583708</c:v>
                </c:pt>
                <c:pt idx="5009">
                  <c:v>3094.0867160398193</c:v>
                </c:pt>
                <c:pt idx="5010">
                  <c:v>3094.7722825038545</c:v>
                </c:pt>
                <c:pt idx="5011">
                  <c:v>3095.0300548660016</c:v>
                </c:pt>
                <c:pt idx="5012">
                  <c:v>3095.0516560548385</c:v>
                </c:pt>
                <c:pt idx="5013">
                  <c:v>3095.3872164509448</c:v>
                </c:pt>
                <c:pt idx="5014">
                  <c:v>3095.705810666037</c:v>
                </c:pt>
                <c:pt idx="5015">
                  <c:v>3098.2047144161734</c:v>
                </c:pt>
                <c:pt idx="5016">
                  <c:v>3099.1770669174657</c:v>
                </c:pt>
                <c:pt idx="5017">
                  <c:v>3099.1946414387821</c:v>
                </c:pt>
                <c:pt idx="5018">
                  <c:v>3099.6479865562978</c:v>
                </c:pt>
                <c:pt idx="5019">
                  <c:v>3100.1897961800751</c:v>
                </c:pt>
                <c:pt idx="5020">
                  <c:v>3100.4237641706204</c:v>
                </c:pt>
                <c:pt idx="5021">
                  <c:v>3101.2347722946906</c:v>
                </c:pt>
                <c:pt idx="5022">
                  <c:v>3101.8488000341204</c:v>
                </c:pt>
                <c:pt idx="5023">
                  <c:v>3102.5661752730448</c:v>
                </c:pt>
                <c:pt idx="5024">
                  <c:v>3102.5973385351062</c:v>
                </c:pt>
                <c:pt idx="5025">
                  <c:v>3103.4286926498098</c:v>
                </c:pt>
                <c:pt idx="5026">
                  <c:v>3103.6481709190266</c:v>
                </c:pt>
                <c:pt idx="5027">
                  <c:v>3106.0453528769285</c:v>
                </c:pt>
                <c:pt idx="5028">
                  <c:v>3106.3996446901438</c:v>
                </c:pt>
                <c:pt idx="5029">
                  <c:v>3106.4591253794897</c:v>
                </c:pt>
                <c:pt idx="5030">
                  <c:v>3107.3559674252319</c:v>
                </c:pt>
                <c:pt idx="5031">
                  <c:v>3107.9192574650879</c:v>
                </c:pt>
                <c:pt idx="5032">
                  <c:v>3108.040818355621</c:v>
                </c:pt>
                <c:pt idx="5033">
                  <c:v>3108.3307158885364</c:v>
                </c:pt>
                <c:pt idx="5034">
                  <c:v>3108.9121567946095</c:v>
                </c:pt>
                <c:pt idx="5035">
                  <c:v>3109.1317993731573</c:v>
                </c:pt>
                <c:pt idx="5036">
                  <c:v>3109.5494659495525</c:v>
                </c:pt>
                <c:pt idx="5037">
                  <c:v>3110.5432281914655</c:v>
                </c:pt>
                <c:pt idx="5038">
                  <c:v>3111.2700793031509</c:v>
                </c:pt>
                <c:pt idx="5039">
                  <c:v>3111.7839171361629</c:v>
                </c:pt>
                <c:pt idx="5040">
                  <c:v>3111.9337049580899</c:v>
                </c:pt>
                <c:pt idx="5041">
                  <c:v>3111.9615030761051</c:v>
                </c:pt>
                <c:pt idx="5042">
                  <c:v>3112.1511670187283</c:v>
                </c:pt>
                <c:pt idx="5043">
                  <c:v>3112.483842982514</c:v>
                </c:pt>
                <c:pt idx="5044">
                  <c:v>3112.6209599508729</c:v>
                </c:pt>
                <c:pt idx="5045">
                  <c:v>3114.467691023081</c:v>
                </c:pt>
                <c:pt idx="5046">
                  <c:v>3114.6359339519549</c:v>
                </c:pt>
                <c:pt idx="5047">
                  <c:v>3115.0309013951701</c:v>
                </c:pt>
                <c:pt idx="5048">
                  <c:v>3115.5408152735108</c:v>
                </c:pt>
                <c:pt idx="5049">
                  <c:v>3115.6497120039348</c:v>
                </c:pt>
                <c:pt idx="5050">
                  <c:v>3115.7130240918523</c:v>
                </c:pt>
                <c:pt idx="5051">
                  <c:v>3116.1022082832133</c:v>
                </c:pt>
                <c:pt idx="5052">
                  <c:v>3116.3075932894681</c:v>
                </c:pt>
                <c:pt idx="5053">
                  <c:v>3117.7073489652757</c:v>
                </c:pt>
                <c:pt idx="5054">
                  <c:v>3117.9581896542077</c:v>
                </c:pt>
                <c:pt idx="5055">
                  <c:v>3118.9667523485987</c:v>
                </c:pt>
                <c:pt idx="5056">
                  <c:v>3119.79316277412</c:v>
                </c:pt>
                <c:pt idx="5057">
                  <c:v>3120.9377757206639</c:v>
                </c:pt>
                <c:pt idx="5058">
                  <c:v>3121.023185913913</c:v>
                </c:pt>
                <c:pt idx="5059">
                  <c:v>3121.3673619359142</c:v>
                </c:pt>
                <c:pt idx="5060">
                  <c:v>3122.4010459100864</c:v>
                </c:pt>
                <c:pt idx="5061">
                  <c:v>3122.5386304378444</c:v>
                </c:pt>
                <c:pt idx="5062">
                  <c:v>3122.564184595838</c:v>
                </c:pt>
                <c:pt idx="5063">
                  <c:v>3122.8190864192838</c:v>
                </c:pt>
                <c:pt idx="5064">
                  <c:v>3123.0828940584433</c:v>
                </c:pt>
                <c:pt idx="5065">
                  <c:v>3123.1701165296363</c:v>
                </c:pt>
                <c:pt idx="5066">
                  <c:v>3123.5232265668747</c:v>
                </c:pt>
                <c:pt idx="5067">
                  <c:v>3124.0013628769229</c:v>
                </c:pt>
                <c:pt idx="5068">
                  <c:v>3124.7278189921453</c:v>
                </c:pt>
                <c:pt idx="5069">
                  <c:v>3124.7636877315163</c:v>
                </c:pt>
                <c:pt idx="5070">
                  <c:v>3124.9818445873898</c:v>
                </c:pt>
                <c:pt idx="5071">
                  <c:v>3125.3550954348866</c:v>
                </c:pt>
                <c:pt idx="5072">
                  <c:v>3126.2538561339279</c:v>
                </c:pt>
                <c:pt idx="5073">
                  <c:v>3126.7314548695431</c:v>
                </c:pt>
                <c:pt idx="5074">
                  <c:v>3126.9094145429262</c:v>
                </c:pt>
                <c:pt idx="5075">
                  <c:v>3127.1582225932762</c:v>
                </c:pt>
                <c:pt idx="5076">
                  <c:v>3127.793197338473</c:v>
                </c:pt>
                <c:pt idx="5077">
                  <c:v>3127.8753132476158</c:v>
                </c:pt>
                <c:pt idx="5078">
                  <c:v>3128.3604485372598</c:v>
                </c:pt>
                <c:pt idx="5079">
                  <c:v>3128.7287148351752</c:v>
                </c:pt>
                <c:pt idx="5080">
                  <c:v>3129.4194197559154</c:v>
                </c:pt>
                <c:pt idx="5081">
                  <c:v>3130.9066467718076</c:v>
                </c:pt>
                <c:pt idx="5082">
                  <c:v>3131.3073423471214</c:v>
                </c:pt>
                <c:pt idx="5083">
                  <c:v>3131.6283931064572</c:v>
                </c:pt>
                <c:pt idx="5084">
                  <c:v>3131.8116686253488</c:v>
                </c:pt>
                <c:pt idx="5085">
                  <c:v>3131.8319141555294</c:v>
                </c:pt>
                <c:pt idx="5086">
                  <c:v>3132.155056160871</c:v>
                </c:pt>
                <c:pt idx="5087">
                  <c:v>3132.4563975488745</c:v>
                </c:pt>
                <c:pt idx="5088">
                  <c:v>3135.4347750445158</c:v>
                </c:pt>
                <c:pt idx="5089">
                  <c:v>3136.0716792435487</c:v>
                </c:pt>
                <c:pt idx="5090">
                  <c:v>3138.3300485072141</c:v>
                </c:pt>
                <c:pt idx="5091">
                  <c:v>3139.0665215159534</c:v>
                </c:pt>
                <c:pt idx="5092">
                  <c:v>3139.4869069788474</c:v>
                </c:pt>
                <c:pt idx="5093">
                  <c:v>3140.1134956773058</c:v>
                </c:pt>
                <c:pt idx="5094">
                  <c:v>3140.1146320517219</c:v>
                </c:pt>
                <c:pt idx="5095">
                  <c:v>3140.8322954886644</c:v>
                </c:pt>
                <c:pt idx="5096">
                  <c:v>3140.8961949048644</c:v>
                </c:pt>
                <c:pt idx="5097">
                  <c:v>3141.1363804176472</c:v>
                </c:pt>
                <c:pt idx="5098">
                  <c:v>3141.4591997614043</c:v>
                </c:pt>
                <c:pt idx="5099">
                  <c:v>3142.9161084113475</c:v>
                </c:pt>
                <c:pt idx="5100">
                  <c:v>3143.8749075563028</c:v>
                </c:pt>
                <c:pt idx="5101">
                  <c:v>3144.0308639776849</c:v>
                </c:pt>
                <c:pt idx="5102">
                  <c:v>3144.5043195573453</c:v>
                </c:pt>
                <c:pt idx="5103">
                  <c:v>3144.6935754441874</c:v>
                </c:pt>
                <c:pt idx="5104">
                  <c:v>3144.907812431582</c:v>
                </c:pt>
                <c:pt idx="5105">
                  <c:v>3146.0423935171675</c:v>
                </c:pt>
                <c:pt idx="5106">
                  <c:v>3146.3439675157715</c:v>
                </c:pt>
                <c:pt idx="5107">
                  <c:v>3147.0215298855001</c:v>
                </c:pt>
                <c:pt idx="5108">
                  <c:v>3147.2782129052284</c:v>
                </c:pt>
                <c:pt idx="5109">
                  <c:v>3147.5631825235359</c:v>
                </c:pt>
                <c:pt idx="5110">
                  <c:v>3148.0373066787179</c:v>
                </c:pt>
                <c:pt idx="5111">
                  <c:v>3148.1419355846083</c:v>
                </c:pt>
                <c:pt idx="5112">
                  <c:v>3148.5099227847713</c:v>
                </c:pt>
                <c:pt idx="5113">
                  <c:v>3148.6024331091321</c:v>
                </c:pt>
                <c:pt idx="5114">
                  <c:v>3148.9260411434298</c:v>
                </c:pt>
                <c:pt idx="5115">
                  <c:v>3149.9183630117441</c:v>
                </c:pt>
                <c:pt idx="5116">
                  <c:v>3150.4879483819059</c:v>
                </c:pt>
                <c:pt idx="5117">
                  <c:v>3150.5304435519065</c:v>
                </c:pt>
                <c:pt idx="5118">
                  <c:v>3151.0357157607432</c:v>
                </c:pt>
                <c:pt idx="5119">
                  <c:v>3151.1059440670324</c:v>
                </c:pt>
                <c:pt idx="5120">
                  <c:v>3151.600741635244</c:v>
                </c:pt>
                <c:pt idx="5121">
                  <c:v>3151.9841185319165</c:v>
                </c:pt>
                <c:pt idx="5122">
                  <c:v>3152.1410174735647</c:v>
                </c:pt>
                <c:pt idx="5123">
                  <c:v>3152.4339670187292</c:v>
                </c:pt>
                <c:pt idx="5124">
                  <c:v>3152.7099895818465</c:v>
                </c:pt>
                <c:pt idx="5125">
                  <c:v>3152.8952720141497</c:v>
                </c:pt>
                <c:pt idx="5126">
                  <c:v>3152.9400702002677</c:v>
                </c:pt>
                <c:pt idx="5127">
                  <c:v>3153.1930745506579</c:v>
                </c:pt>
                <c:pt idx="5128">
                  <c:v>3153.9034494294574</c:v>
                </c:pt>
                <c:pt idx="5129">
                  <c:v>3154.1467939171453</c:v>
                </c:pt>
                <c:pt idx="5130">
                  <c:v>3154.2748423379162</c:v>
                </c:pt>
                <c:pt idx="5131">
                  <c:v>3154.3837837567444</c:v>
                </c:pt>
                <c:pt idx="5132">
                  <c:v>3155.5244958447438</c:v>
                </c:pt>
                <c:pt idx="5133">
                  <c:v>3155.7165130156354</c:v>
                </c:pt>
                <c:pt idx="5134">
                  <c:v>3156.0145428310971</c:v>
                </c:pt>
                <c:pt idx="5135">
                  <c:v>3156.9516766608976</c:v>
                </c:pt>
                <c:pt idx="5136">
                  <c:v>3157.2769880817541</c:v>
                </c:pt>
                <c:pt idx="5137">
                  <c:v>3157.4062615236653</c:v>
                </c:pt>
                <c:pt idx="5138">
                  <c:v>3158.4296637902917</c:v>
                </c:pt>
                <c:pt idx="5139">
                  <c:v>3159.1772116163411</c:v>
                </c:pt>
                <c:pt idx="5140">
                  <c:v>3162.5137719562154</c:v>
                </c:pt>
                <c:pt idx="5141">
                  <c:v>3162.8108087812361</c:v>
                </c:pt>
                <c:pt idx="5142">
                  <c:v>3163.1781456511562</c:v>
                </c:pt>
                <c:pt idx="5143">
                  <c:v>3163.900518598155</c:v>
                </c:pt>
                <c:pt idx="5144">
                  <c:v>3164.2940220765886</c:v>
                </c:pt>
                <c:pt idx="5145">
                  <c:v>3164.483676639964</c:v>
                </c:pt>
                <c:pt idx="5146">
                  <c:v>3165.0528880244819</c:v>
                </c:pt>
                <c:pt idx="5147">
                  <c:v>3165.1671708735848</c:v>
                </c:pt>
                <c:pt idx="5148">
                  <c:v>3166.1663325793234</c:v>
                </c:pt>
                <c:pt idx="5149">
                  <c:v>3166.2470071757161</c:v>
                </c:pt>
                <c:pt idx="5150">
                  <c:v>3166.3100330031666</c:v>
                </c:pt>
                <c:pt idx="5151">
                  <c:v>3166.9195733826164</c:v>
                </c:pt>
                <c:pt idx="5152">
                  <c:v>3167.2796540483214</c:v>
                </c:pt>
                <c:pt idx="5153">
                  <c:v>3167.4611178031264</c:v>
                </c:pt>
                <c:pt idx="5154">
                  <c:v>3167.6822468656574</c:v>
                </c:pt>
                <c:pt idx="5155">
                  <c:v>3167.8578416718992</c:v>
                </c:pt>
                <c:pt idx="5156">
                  <c:v>3167.8996061198741</c:v>
                </c:pt>
                <c:pt idx="5157">
                  <c:v>3168.8358967942513</c:v>
                </c:pt>
                <c:pt idx="5158">
                  <c:v>3169.0086392236553</c:v>
                </c:pt>
                <c:pt idx="5159">
                  <c:v>3169.1813976718695</c:v>
                </c:pt>
                <c:pt idx="5160">
                  <c:v>3169.6177935476626</c:v>
                </c:pt>
                <c:pt idx="5161">
                  <c:v>3170.1586925996271</c:v>
                </c:pt>
                <c:pt idx="5162">
                  <c:v>3170.3095239234572</c:v>
                </c:pt>
                <c:pt idx="5163">
                  <c:v>3171.4853705347305</c:v>
                </c:pt>
                <c:pt idx="5164">
                  <c:v>3171.7821663765062</c:v>
                </c:pt>
                <c:pt idx="5165">
                  <c:v>3172.1669357277424</c:v>
                </c:pt>
                <c:pt idx="5166">
                  <c:v>3172.8070335867997</c:v>
                </c:pt>
                <c:pt idx="5167">
                  <c:v>3172.9650332419187</c:v>
                </c:pt>
                <c:pt idx="5168">
                  <c:v>3173.3650563902847</c:v>
                </c:pt>
                <c:pt idx="5169">
                  <c:v>3173.498822998863</c:v>
                </c:pt>
                <c:pt idx="5170">
                  <c:v>3173.9700743424801</c:v>
                </c:pt>
                <c:pt idx="5171">
                  <c:v>3174.1222681787367</c:v>
                </c:pt>
                <c:pt idx="5172">
                  <c:v>3174.1877027067749</c:v>
                </c:pt>
                <c:pt idx="5173">
                  <c:v>3174.3908609113387</c:v>
                </c:pt>
                <c:pt idx="5174">
                  <c:v>3174.4855322352305</c:v>
                </c:pt>
                <c:pt idx="5175">
                  <c:v>3176.0054661392678</c:v>
                </c:pt>
                <c:pt idx="5176">
                  <c:v>3176.2938098188206</c:v>
                </c:pt>
                <c:pt idx="5177">
                  <c:v>3176.4188255646441</c:v>
                </c:pt>
                <c:pt idx="5178">
                  <c:v>3177.1089303084773</c:v>
                </c:pt>
                <c:pt idx="5179">
                  <c:v>3177.2193366677493</c:v>
                </c:pt>
                <c:pt idx="5180">
                  <c:v>3177.8091496032648</c:v>
                </c:pt>
                <c:pt idx="5181">
                  <c:v>3178.5767338077167</c:v>
                </c:pt>
                <c:pt idx="5182">
                  <c:v>3178.6407919867161</c:v>
                </c:pt>
                <c:pt idx="5183">
                  <c:v>3179.0480830087945</c:v>
                </c:pt>
                <c:pt idx="5184">
                  <c:v>3179.0921378243111</c:v>
                </c:pt>
                <c:pt idx="5185">
                  <c:v>3179.5701821804469</c:v>
                </c:pt>
                <c:pt idx="5186">
                  <c:v>3180.4221215656762</c:v>
                </c:pt>
                <c:pt idx="5187">
                  <c:v>3180.5974765922401</c:v>
                </c:pt>
                <c:pt idx="5188">
                  <c:v>3181.1462388477994</c:v>
                </c:pt>
                <c:pt idx="5189">
                  <c:v>3181.1479059777739</c:v>
                </c:pt>
                <c:pt idx="5190">
                  <c:v>3181.1914860283614</c:v>
                </c:pt>
                <c:pt idx="5191">
                  <c:v>3181.247276724087</c:v>
                </c:pt>
                <c:pt idx="5192">
                  <c:v>3182.0119778054068</c:v>
                </c:pt>
                <c:pt idx="5193">
                  <c:v>3182.2937151426922</c:v>
                </c:pt>
                <c:pt idx="5194">
                  <c:v>3182.7867341396122</c:v>
                </c:pt>
                <c:pt idx="5195">
                  <c:v>3183.2935294236013</c:v>
                </c:pt>
                <c:pt idx="5196">
                  <c:v>3184.550600350165</c:v>
                </c:pt>
                <c:pt idx="5197">
                  <c:v>3185.03682105193</c:v>
                </c:pt>
                <c:pt idx="5198">
                  <c:v>3185.7085976718699</c:v>
                </c:pt>
                <c:pt idx="5199">
                  <c:v>3185.7783000291492</c:v>
                </c:pt>
                <c:pt idx="5200">
                  <c:v>3186.1073472245625</c:v>
                </c:pt>
                <c:pt idx="5201">
                  <c:v>3186.1970921623979</c:v>
                </c:pt>
                <c:pt idx="5202">
                  <c:v>3186.2068796306085</c:v>
                </c:pt>
                <c:pt idx="5203">
                  <c:v>3186.8295178982153</c:v>
                </c:pt>
                <c:pt idx="5204">
                  <c:v>3186.9987531952356</c:v>
                </c:pt>
                <c:pt idx="5205">
                  <c:v>3187.0502078940553</c:v>
                </c:pt>
                <c:pt idx="5206">
                  <c:v>3187.2590432773723</c:v>
                </c:pt>
                <c:pt idx="5207">
                  <c:v>3188.0321748734568</c:v>
                </c:pt>
                <c:pt idx="5208">
                  <c:v>3188.4223148351739</c:v>
                </c:pt>
                <c:pt idx="5209">
                  <c:v>3188.4788414926443</c:v>
                </c:pt>
                <c:pt idx="5210">
                  <c:v>3189.1671387378046</c:v>
                </c:pt>
                <c:pt idx="5211">
                  <c:v>3190.4656984209942</c:v>
                </c:pt>
                <c:pt idx="5212">
                  <c:v>3190.8722798608651</c:v>
                </c:pt>
                <c:pt idx="5213">
                  <c:v>3192.0703664664979</c:v>
                </c:pt>
                <c:pt idx="5214">
                  <c:v>3193.5161737489179</c:v>
                </c:pt>
                <c:pt idx="5215">
                  <c:v>3194.1145256657983</c:v>
                </c:pt>
                <c:pt idx="5216">
                  <c:v>3196.3527709212613</c:v>
                </c:pt>
                <c:pt idx="5217">
                  <c:v>3196.3530004535969</c:v>
                </c:pt>
                <c:pt idx="5218">
                  <c:v>3196.4858373660973</c:v>
                </c:pt>
                <c:pt idx="5219">
                  <c:v>3197.558718199085</c:v>
                </c:pt>
                <c:pt idx="5220">
                  <c:v>3198.0063221350611</c:v>
                </c:pt>
                <c:pt idx="5221">
                  <c:v>3198.0255240720508</c:v>
                </c:pt>
                <c:pt idx="5222">
                  <c:v>3199.08861305752</c:v>
                </c:pt>
                <c:pt idx="5223">
                  <c:v>3199.3398758872827</c:v>
                </c:pt>
                <c:pt idx="5224">
                  <c:v>3199.5994186177741</c:v>
                </c:pt>
                <c:pt idx="5225">
                  <c:v>3200.154463582312</c:v>
                </c:pt>
                <c:pt idx="5226">
                  <c:v>3200.2362941937572</c:v>
                </c:pt>
                <c:pt idx="5227">
                  <c:v>3200.8701940099054</c:v>
                </c:pt>
                <c:pt idx="5228">
                  <c:v>3201.0372306359823</c:v>
                </c:pt>
                <c:pt idx="5229">
                  <c:v>3201.1835941634999</c:v>
                </c:pt>
                <c:pt idx="5230">
                  <c:v>3201.2946804837193</c:v>
                </c:pt>
                <c:pt idx="5231">
                  <c:v>3202.2791453513601</c:v>
                </c:pt>
                <c:pt idx="5232">
                  <c:v>3202.4489815493725</c:v>
                </c:pt>
                <c:pt idx="5233">
                  <c:v>3202.9563185509614</c:v>
                </c:pt>
                <c:pt idx="5234">
                  <c:v>3204.5791015106443</c:v>
                </c:pt>
                <c:pt idx="5235">
                  <c:v>3204.7367172382328</c:v>
                </c:pt>
                <c:pt idx="5236">
                  <c:v>3205.4131105527267</c:v>
                </c:pt>
                <c:pt idx="5237">
                  <c:v>3205.6569351873259</c:v>
                </c:pt>
                <c:pt idx="5238">
                  <c:v>3207.1436171845126</c:v>
                </c:pt>
                <c:pt idx="5239">
                  <c:v>3207.5615698632791</c:v>
                </c:pt>
                <c:pt idx="5240">
                  <c:v>3207.5645911013016</c:v>
                </c:pt>
                <c:pt idx="5241">
                  <c:v>3208.1266822964899</c:v>
                </c:pt>
                <c:pt idx="5242">
                  <c:v>3209.31499292015</c:v>
                </c:pt>
                <c:pt idx="5243">
                  <c:v>3209.4674250429416</c:v>
                </c:pt>
                <c:pt idx="5244">
                  <c:v>3210.2265777131724</c:v>
                </c:pt>
                <c:pt idx="5245">
                  <c:v>3210.2802580151656</c:v>
                </c:pt>
                <c:pt idx="5246">
                  <c:v>3211.3401275319775</c:v>
                </c:pt>
                <c:pt idx="5247">
                  <c:v>3211.4240435514403</c:v>
                </c:pt>
                <c:pt idx="5248">
                  <c:v>3211.5306832445531</c:v>
                </c:pt>
                <c:pt idx="5249">
                  <c:v>3212.3594695794818</c:v>
                </c:pt>
                <c:pt idx="5250">
                  <c:v>3213.2160906923091</c:v>
                </c:pt>
                <c:pt idx="5251">
                  <c:v>3213.2503443179994</c:v>
                </c:pt>
                <c:pt idx="5252">
                  <c:v>3214.2995030761049</c:v>
                </c:pt>
                <c:pt idx="5253">
                  <c:v>3214.334326404929</c:v>
                </c:pt>
                <c:pt idx="5254">
                  <c:v>3214.5636737230489</c:v>
                </c:pt>
                <c:pt idx="5255">
                  <c:v>3215.0358486005171</c:v>
                </c:pt>
                <c:pt idx="5256">
                  <c:v>3215.4102746462922</c:v>
                </c:pt>
                <c:pt idx="5257">
                  <c:v>3215.5346695227272</c:v>
                </c:pt>
                <c:pt idx="5258">
                  <c:v>3216.342108411347</c:v>
                </c:pt>
                <c:pt idx="5259">
                  <c:v>3216.8889140961619</c:v>
                </c:pt>
                <c:pt idx="5260">
                  <c:v>3217.2566574963093</c:v>
                </c:pt>
                <c:pt idx="5261">
                  <c:v>3217.2696387966753</c:v>
                </c:pt>
                <c:pt idx="5262">
                  <c:v>3217.5798353735263</c:v>
                </c:pt>
                <c:pt idx="5263">
                  <c:v>3217.6296025248157</c:v>
                </c:pt>
                <c:pt idx="5264">
                  <c:v>3218.3946065288183</c:v>
                </c:pt>
                <c:pt idx="5265">
                  <c:v>3219.0532455884932</c:v>
                </c:pt>
                <c:pt idx="5266">
                  <c:v>3219.1343085905646</c:v>
                </c:pt>
                <c:pt idx="5267">
                  <c:v>3219.283271849552</c:v>
                </c:pt>
                <c:pt idx="5268">
                  <c:v>3219.7640769382997</c:v>
                </c:pt>
                <c:pt idx="5269">
                  <c:v>3220.2230406815506</c:v>
                </c:pt>
                <c:pt idx="5270">
                  <c:v>3220.4381064084591</c:v>
                </c:pt>
                <c:pt idx="5271">
                  <c:v>3220.6337564154855</c:v>
                </c:pt>
                <c:pt idx="5272">
                  <c:v>3221.1241751302114</c:v>
                </c:pt>
                <c:pt idx="5273">
                  <c:v>3221.3366185725463</c:v>
                </c:pt>
                <c:pt idx="5274">
                  <c:v>3222.0846577693155</c:v>
                </c:pt>
                <c:pt idx="5275">
                  <c:v>3222.5224019021043</c:v>
                </c:pt>
                <c:pt idx="5276">
                  <c:v>3222.5645911532956</c:v>
                </c:pt>
                <c:pt idx="5277">
                  <c:v>3223.2596024816339</c:v>
                </c:pt>
                <c:pt idx="5278">
                  <c:v>3223.817921880709</c:v>
                </c:pt>
                <c:pt idx="5279">
                  <c:v>3224.0220996687567</c:v>
                </c:pt>
                <c:pt idx="5280">
                  <c:v>3225.9767641453036</c:v>
                </c:pt>
                <c:pt idx="5281">
                  <c:v>3227.2028192371836</c:v>
                </c:pt>
                <c:pt idx="5282">
                  <c:v>3227.6248989649102</c:v>
                </c:pt>
                <c:pt idx="5283">
                  <c:v>3228.6169131028582</c:v>
                </c:pt>
                <c:pt idx="5284">
                  <c:v>3229.2958942773912</c:v>
                </c:pt>
                <c:pt idx="5285">
                  <c:v>3229.8005602099438</c:v>
                </c:pt>
                <c:pt idx="5286">
                  <c:v>3231.0004058937666</c:v>
                </c:pt>
                <c:pt idx="5287">
                  <c:v>3231.9913714071918</c:v>
                </c:pt>
                <c:pt idx="5288">
                  <c:v>3232.5799381619508</c:v>
                </c:pt>
                <c:pt idx="5289">
                  <c:v>3232.7140708028492</c:v>
                </c:pt>
                <c:pt idx="5290">
                  <c:v>3233.5116471612491</c:v>
                </c:pt>
                <c:pt idx="5291">
                  <c:v>3233.6392279258762</c:v>
                </c:pt>
                <c:pt idx="5292">
                  <c:v>3233.8460056205913</c:v>
                </c:pt>
                <c:pt idx="5293">
                  <c:v>3234.4888547491501</c:v>
                </c:pt>
                <c:pt idx="5294">
                  <c:v>3235.4431393796149</c:v>
                </c:pt>
                <c:pt idx="5295">
                  <c:v>3235.944252455025</c:v>
                </c:pt>
                <c:pt idx="5296">
                  <c:v>3236.2062733176863</c:v>
                </c:pt>
                <c:pt idx="5297">
                  <c:v>3236.5761470814286</c:v>
                </c:pt>
                <c:pt idx="5298">
                  <c:v>3236.6945130156382</c:v>
                </c:pt>
                <c:pt idx="5299">
                  <c:v>3237.6411046485118</c:v>
                </c:pt>
                <c:pt idx="5300">
                  <c:v>3237.9142138454517</c:v>
                </c:pt>
                <c:pt idx="5301">
                  <c:v>3238.5151986955498</c:v>
                </c:pt>
                <c:pt idx="5302">
                  <c:v>3239.5991898543652</c:v>
                </c:pt>
                <c:pt idx="5303">
                  <c:v>3240.1954399686801</c:v>
                </c:pt>
                <c:pt idx="5304">
                  <c:v>3240.3222285919474</c:v>
                </c:pt>
                <c:pt idx="5305">
                  <c:v>3240.3666613612222</c:v>
                </c:pt>
                <c:pt idx="5306">
                  <c:v>3240.369585094817</c:v>
                </c:pt>
                <c:pt idx="5307">
                  <c:v>3240.5502338668739</c:v>
                </c:pt>
                <c:pt idx="5308">
                  <c:v>3240.6868034764448</c:v>
                </c:pt>
                <c:pt idx="5309">
                  <c:v>3240.9150195172915</c:v>
                </c:pt>
                <c:pt idx="5310">
                  <c:v>3241.2372958806845</c:v>
                </c:pt>
                <c:pt idx="5311">
                  <c:v>3241.6480452684664</c:v>
                </c:pt>
                <c:pt idx="5312">
                  <c:v>3242.2220240861207</c:v>
                </c:pt>
                <c:pt idx="5313">
                  <c:v>3242.5160005429752</c:v>
                </c:pt>
                <c:pt idx="5314">
                  <c:v>3242.5730129052245</c:v>
                </c:pt>
                <c:pt idx="5315">
                  <c:v>3242.8343893773708</c:v>
                </c:pt>
                <c:pt idx="5316">
                  <c:v>3242.8599598161854</c:v>
                </c:pt>
                <c:pt idx="5317">
                  <c:v>3243.5900462160134</c:v>
                </c:pt>
                <c:pt idx="5318">
                  <c:v>3244.1914349424442</c:v>
                </c:pt>
                <c:pt idx="5319">
                  <c:v>3246.530378863943</c:v>
                </c:pt>
                <c:pt idx="5320">
                  <c:v>3246.6778237466351</c:v>
                </c:pt>
                <c:pt idx="5321">
                  <c:v>3246.9392168426639</c:v>
                </c:pt>
                <c:pt idx="5322">
                  <c:v>3247.9546445873893</c:v>
                </c:pt>
                <c:pt idx="5323">
                  <c:v>3248.1496796498395</c:v>
                </c:pt>
                <c:pt idx="5324">
                  <c:v>3248.6363568275774</c:v>
                </c:pt>
                <c:pt idx="5325">
                  <c:v>3248.8473909473287</c:v>
                </c:pt>
                <c:pt idx="5326">
                  <c:v>3249.9627104171814</c:v>
                </c:pt>
                <c:pt idx="5327">
                  <c:v>3249.9883085050787</c:v>
                </c:pt>
                <c:pt idx="5328">
                  <c:v>3250.4088485072134</c:v>
                </c:pt>
                <c:pt idx="5329">
                  <c:v>3250.604139655632</c:v>
                </c:pt>
                <c:pt idx="5330">
                  <c:v>3251.0594067123457</c:v>
                </c:pt>
                <c:pt idx="5331">
                  <c:v>3251.191951884266</c:v>
                </c:pt>
                <c:pt idx="5332">
                  <c:v>3251.493808432966</c:v>
                </c:pt>
                <c:pt idx="5333">
                  <c:v>3251.5880056215283</c:v>
                </c:pt>
                <c:pt idx="5334">
                  <c:v>3251.8281489494657</c:v>
                </c:pt>
                <c:pt idx="5335">
                  <c:v>3251.8757534714969</c:v>
                </c:pt>
                <c:pt idx="5336">
                  <c:v>3251.9218041050881</c:v>
                </c:pt>
                <c:pt idx="5337">
                  <c:v>3252.0026854549178</c:v>
                </c:pt>
                <c:pt idx="5338">
                  <c:v>3252.0184852412312</c:v>
                </c:pt>
                <c:pt idx="5339">
                  <c:v>3252.0537991164238</c:v>
                </c:pt>
                <c:pt idx="5340">
                  <c:v>3252.6415242405419</c:v>
                </c:pt>
                <c:pt idx="5341">
                  <c:v>3252.7764794485593</c:v>
                </c:pt>
                <c:pt idx="5342">
                  <c:v>3253.0477700508127</c:v>
                </c:pt>
                <c:pt idx="5343">
                  <c:v>3253.2770708028511</c:v>
                </c:pt>
                <c:pt idx="5344">
                  <c:v>3254.1213405585477</c:v>
                </c:pt>
                <c:pt idx="5345">
                  <c:v>3254.7570114728442</c:v>
                </c:pt>
                <c:pt idx="5346">
                  <c:v>3255.9920577266821</c:v>
                </c:pt>
                <c:pt idx="5347">
                  <c:v>3257.0258614685226</c:v>
                </c:pt>
                <c:pt idx="5348">
                  <c:v>3257.5244664449856</c:v>
                </c:pt>
                <c:pt idx="5349">
                  <c:v>3257.8119565398229</c:v>
                </c:pt>
                <c:pt idx="5350">
                  <c:v>3258.0764398067768</c:v>
                </c:pt>
                <c:pt idx="5351">
                  <c:v>3258.4620406646573</c:v>
                </c:pt>
                <c:pt idx="5352">
                  <c:v>3258.7231949048655</c:v>
                </c:pt>
                <c:pt idx="5353">
                  <c:v>3259.2399189474527</c:v>
                </c:pt>
                <c:pt idx="5354">
                  <c:v>3259.9782078474709</c:v>
                </c:pt>
                <c:pt idx="5355">
                  <c:v>3260.8313340879031</c:v>
                </c:pt>
                <c:pt idx="5356">
                  <c:v>3260.8702712369886</c:v>
                </c:pt>
                <c:pt idx="5357">
                  <c:v>3261.2693898964317</c:v>
                </c:pt>
                <c:pt idx="5358">
                  <c:v>3262.3123371664806</c:v>
                </c:pt>
                <c:pt idx="5359">
                  <c:v>3262.3831971125255</c:v>
                </c:pt>
                <c:pt idx="5360">
                  <c:v>3262.6247750445145</c:v>
                </c:pt>
                <c:pt idx="5361">
                  <c:v>3263.0776954112043</c:v>
                </c:pt>
                <c:pt idx="5362">
                  <c:v>3263.3431649228223</c:v>
                </c:pt>
                <c:pt idx="5363">
                  <c:v>3264.4403859139165</c:v>
                </c:pt>
                <c:pt idx="5364">
                  <c:v>3264.5342744460213</c:v>
                </c:pt>
                <c:pt idx="5365">
                  <c:v>3264.7958601831415</c:v>
                </c:pt>
                <c:pt idx="5366">
                  <c:v>3265.5145531410672</c:v>
                </c:pt>
                <c:pt idx="5367">
                  <c:v>3267.2578848074809</c:v>
                </c:pt>
                <c:pt idx="5368">
                  <c:v>3267.6826072660006</c:v>
                </c:pt>
                <c:pt idx="5369">
                  <c:v>3267.8723634266134</c:v>
                </c:pt>
                <c:pt idx="5370">
                  <c:v>3270.0179485572371</c:v>
                </c:pt>
                <c:pt idx="5371">
                  <c:v>3270.1916886701001</c:v>
                </c:pt>
                <c:pt idx="5372">
                  <c:v>3270.7988727176707</c:v>
                </c:pt>
                <c:pt idx="5373">
                  <c:v>3270.9157883691296</c:v>
                </c:pt>
                <c:pt idx="5374">
                  <c:v>3272.6436138448735</c:v>
                </c:pt>
                <c:pt idx="5375">
                  <c:v>3272.8203054446676</c:v>
                </c:pt>
                <c:pt idx="5376">
                  <c:v>3273.3772377292444</c:v>
                </c:pt>
                <c:pt idx="5377">
                  <c:v>3273.5544259972085</c:v>
                </c:pt>
                <c:pt idx="5378">
                  <c:v>3274.6003844998704</c:v>
                </c:pt>
                <c:pt idx="5379">
                  <c:v>3275.0260966554742</c:v>
                </c:pt>
                <c:pt idx="5380">
                  <c:v>3275.0776110873958</c:v>
                </c:pt>
                <c:pt idx="5381">
                  <c:v>3275.4789346332436</c:v>
                </c:pt>
                <c:pt idx="5382">
                  <c:v>3275.4982035739449</c:v>
                </c:pt>
                <c:pt idx="5383">
                  <c:v>3275.5112156064642</c:v>
                </c:pt>
                <c:pt idx="5384">
                  <c:v>3276.4845155726398</c:v>
                </c:pt>
                <c:pt idx="5385">
                  <c:v>3276.8856875287274</c:v>
                </c:pt>
                <c:pt idx="5386">
                  <c:v>3277.1947974239665</c:v>
                </c:pt>
                <c:pt idx="5387">
                  <c:v>3277.3463472671538</c:v>
                </c:pt>
                <c:pt idx="5388">
                  <c:v>3277.470061755419</c:v>
                </c:pt>
                <c:pt idx="5389">
                  <c:v>3278.4225876476739</c:v>
                </c:pt>
                <c:pt idx="5390">
                  <c:v>3278.729949274948</c:v>
                </c:pt>
                <c:pt idx="5391">
                  <c:v>3279.1751714332531</c:v>
                </c:pt>
                <c:pt idx="5392">
                  <c:v>3280.0797263594723</c:v>
                </c:pt>
                <c:pt idx="5393">
                  <c:v>3280.7514061194779</c:v>
                </c:pt>
                <c:pt idx="5394">
                  <c:v>3280.8386551469121</c:v>
                </c:pt>
                <c:pt idx="5395">
                  <c:v>3280.8509056383737</c:v>
                </c:pt>
                <c:pt idx="5396">
                  <c:v>3281.2998255140556</c:v>
                </c:pt>
                <c:pt idx="5397">
                  <c:v>3281.4886840070249</c:v>
                </c:pt>
                <c:pt idx="5398">
                  <c:v>3282.5836605000404</c:v>
                </c:pt>
                <c:pt idx="5399">
                  <c:v>3283.1521932803407</c:v>
                </c:pt>
                <c:pt idx="5400">
                  <c:v>3285.1166762596586</c:v>
                </c:pt>
                <c:pt idx="5401">
                  <c:v>3285.5064190100165</c:v>
                </c:pt>
                <c:pt idx="5402">
                  <c:v>3285.596396585599</c:v>
                </c:pt>
                <c:pt idx="5403">
                  <c:v>3286.6182862243659</c:v>
                </c:pt>
                <c:pt idx="5404">
                  <c:v>3288.0542682608611</c:v>
                </c:pt>
                <c:pt idx="5405">
                  <c:v>3288.3081892007795</c:v>
                </c:pt>
                <c:pt idx="5406">
                  <c:v>3291.0972830087958</c:v>
                </c:pt>
                <c:pt idx="5407">
                  <c:v>3291.4009811148608</c:v>
                </c:pt>
                <c:pt idx="5408">
                  <c:v>3294.0097248266356</c:v>
                </c:pt>
                <c:pt idx="5409">
                  <c:v>3294.5431701302405</c:v>
                </c:pt>
                <c:pt idx="5410">
                  <c:v>3295.2659406719831</c:v>
                </c:pt>
                <c:pt idx="5411">
                  <c:v>3295.5199965145403</c:v>
                </c:pt>
                <c:pt idx="5412">
                  <c:v>3296.3000445274374</c:v>
                </c:pt>
                <c:pt idx="5413">
                  <c:v>3296.9342473230681</c:v>
                </c:pt>
                <c:pt idx="5414">
                  <c:v>3297.1269523123374</c:v>
                </c:pt>
                <c:pt idx="5415">
                  <c:v>3297.5519685238723</c:v>
                </c:pt>
                <c:pt idx="5416">
                  <c:v>3298.1695627487534</c:v>
                </c:pt>
                <c:pt idx="5417">
                  <c:v>3298.60237073393</c:v>
                </c:pt>
                <c:pt idx="5418">
                  <c:v>3298.6519205037985</c:v>
                </c:pt>
                <c:pt idx="5419">
                  <c:v>3298.6535806137217</c:v>
                </c:pt>
                <c:pt idx="5420">
                  <c:v>3300.1777700508101</c:v>
                </c:pt>
                <c:pt idx="5421">
                  <c:v>3300.328572291528</c:v>
                </c:pt>
                <c:pt idx="5422">
                  <c:v>3301.0965425523282</c:v>
                </c:pt>
                <c:pt idx="5423">
                  <c:v>3301.5079819566308</c:v>
                </c:pt>
                <c:pt idx="5424">
                  <c:v>3301.6770940584429</c:v>
                </c:pt>
                <c:pt idx="5425">
                  <c:v>3301.7771405894418</c:v>
                </c:pt>
                <c:pt idx="5426">
                  <c:v>3302.1391226102714</c:v>
                </c:pt>
                <c:pt idx="5427">
                  <c:v>3302.4512630635691</c:v>
                </c:pt>
                <c:pt idx="5428">
                  <c:v>3302.7745597752473</c:v>
                </c:pt>
                <c:pt idx="5429">
                  <c:v>3303.0065111598778</c:v>
                </c:pt>
                <c:pt idx="5430">
                  <c:v>3303.1263403206394</c:v>
                </c:pt>
                <c:pt idx="5431">
                  <c:v>3303.3070633849966</c:v>
                </c:pt>
                <c:pt idx="5432">
                  <c:v>3303.6162012522254</c:v>
                </c:pt>
                <c:pt idx="5433">
                  <c:v>3303.7967273356917</c:v>
                </c:pt>
                <c:pt idx="5434">
                  <c:v>3304.6231651136113</c:v>
                </c:pt>
                <c:pt idx="5435">
                  <c:v>3304.9816696079979</c:v>
                </c:pt>
                <c:pt idx="5436">
                  <c:v>3305.0424459108908</c:v>
                </c:pt>
                <c:pt idx="5437">
                  <c:v>3305.4571087050972</c:v>
                </c:pt>
                <c:pt idx="5438">
                  <c:v>3305.5623091059642</c:v>
                </c:pt>
                <c:pt idx="5439">
                  <c:v>3306.8053878479332</c:v>
                </c:pt>
                <c:pt idx="5440">
                  <c:v>3306.9727475337713</c:v>
                </c:pt>
                <c:pt idx="5441">
                  <c:v>3309.785859936208</c:v>
                </c:pt>
                <c:pt idx="5442">
                  <c:v>3310.6147061128904</c:v>
                </c:pt>
                <c:pt idx="5443">
                  <c:v>3311.0129601563494</c:v>
                </c:pt>
                <c:pt idx="5444">
                  <c:v>3311.223665145455</c:v>
                </c:pt>
                <c:pt idx="5445">
                  <c:v>3311.6688605524505</c:v>
                </c:pt>
                <c:pt idx="5446">
                  <c:v>3311.8405805107141</c:v>
                </c:pt>
                <c:pt idx="5447">
                  <c:v>3311.9416704339274</c:v>
                </c:pt>
                <c:pt idx="5448">
                  <c:v>3312.3165589931014</c:v>
                </c:pt>
                <c:pt idx="5449">
                  <c:v>3312.6887085784656</c:v>
                </c:pt>
                <c:pt idx="5450">
                  <c:v>3313.1191768814533</c:v>
                </c:pt>
                <c:pt idx="5451">
                  <c:v>3313.4714232111146</c:v>
                </c:pt>
                <c:pt idx="5452">
                  <c:v>3314.1613113994863</c:v>
                </c:pt>
                <c:pt idx="5453">
                  <c:v>3315.5126039639945</c:v>
                </c:pt>
                <c:pt idx="5454">
                  <c:v>3315.5488411434344</c:v>
                </c:pt>
                <c:pt idx="5455">
                  <c:v>3316.3739585573931</c:v>
                </c:pt>
                <c:pt idx="5456">
                  <c:v>3316.783270324082</c:v>
                </c:pt>
                <c:pt idx="5457">
                  <c:v>3316.9410434882957</c:v>
                </c:pt>
                <c:pt idx="5458">
                  <c:v>3317.0838273765039</c:v>
                </c:pt>
                <c:pt idx="5459">
                  <c:v>3317.1437501814908</c:v>
                </c:pt>
                <c:pt idx="5460">
                  <c:v>3317.6195203336101</c:v>
                </c:pt>
                <c:pt idx="5461">
                  <c:v>3317.8999617019181</c:v>
                </c:pt>
                <c:pt idx="5462">
                  <c:v>3318.2095323949616</c:v>
                </c:pt>
                <c:pt idx="5463">
                  <c:v>3318.6424524550239</c:v>
                </c:pt>
                <c:pt idx="5464">
                  <c:v>3319.0280248280069</c:v>
                </c:pt>
                <c:pt idx="5465">
                  <c:v>3319.8610706081199</c:v>
                </c:pt>
                <c:pt idx="5466">
                  <c:v>3320.0706445873911</c:v>
                </c:pt>
                <c:pt idx="5467">
                  <c:v>3320.0752952522489</c:v>
                </c:pt>
                <c:pt idx="5468">
                  <c:v>3320.2473595950869</c:v>
                </c:pt>
                <c:pt idx="5469">
                  <c:v>3321.3012055715299</c:v>
                </c:pt>
                <c:pt idx="5470">
                  <c:v>3321.30512829293</c:v>
                </c:pt>
                <c:pt idx="5471">
                  <c:v>3322.5482718976418</c:v>
                </c:pt>
                <c:pt idx="5472">
                  <c:v>3323.6586905354307</c:v>
                </c:pt>
                <c:pt idx="5473">
                  <c:v>3323.7520897690702</c:v>
                </c:pt>
                <c:pt idx="5474">
                  <c:v>3324.5967860528981</c:v>
                </c:pt>
                <c:pt idx="5475">
                  <c:v>3325.367703734184</c:v>
                </c:pt>
                <c:pt idx="5476">
                  <c:v>3325.4236708209937</c:v>
                </c:pt>
                <c:pt idx="5477">
                  <c:v>3325.5608961656108</c:v>
                </c:pt>
                <c:pt idx="5478">
                  <c:v>3326.1013628396649</c:v>
                </c:pt>
                <c:pt idx="5479">
                  <c:v>3326.5931985748903</c:v>
                </c:pt>
                <c:pt idx="5480">
                  <c:v>3326.9718203361481</c:v>
                </c:pt>
                <c:pt idx="5481">
                  <c:v>3327.0320713809415</c:v>
                </c:pt>
                <c:pt idx="5482">
                  <c:v>3328.2857155726379</c:v>
                </c:pt>
                <c:pt idx="5483">
                  <c:v>3329.1570576493759</c:v>
                </c:pt>
                <c:pt idx="5484">
                  <c:v>3329.1978804837163</c:v>
                </c:pt>
                <c:pt idx="5485">
                  <c:v>3329.7452487357587</c:v>
                </c:pt>
                <c:pt idx="5486">
                  <c:v>3330.1776776206389</c:v>
                </c:pt>
                <c:pt idx="5487">
                  <c:v>3330.3025772515575</c:v>
                </c:pt>
                <c:pt idx="5488">
                  <c:v>3331.1634854549193</c:v>
                </c:pt>
                <c:pt idx="5489">
                  <c:v>3331.4092577266856</c:v>
                </c:pt>
                <c:pt idx="5490">
                  <c:v>3331.8550828946572</c:v>
                </c:pt>
                <c:pt idx="5491">
                  <c:v>3331.9774862243648</c:v>
                </c:pt>
                <c:pt idx="5492">
                  <c:v>3332.1725194800019</c:v>
                </c:pt>
                <c:pt idx="5493">
                  <c:v>3332.3731664664956</c:v>
                </c:pt>
                <c:pt idx="5494">
                  <c:v>3334.94447415166</c:v>
                </c:pt>
                <c:pt idx="5495">
                  <c:v>3336.5211370497345</c:v>
                </c:pt>
                <c:pt idx="5496">
                  <c:v>3336.5485761321543</c:v>
                </c:pt>
                <c:pt idx="5497">
                  <c:v>3338.0441700532392</c:v>
                </c:pt>
                <c:pt idx="5498">
                  <c:v>3338.3384142760588</c:v>
                </c:pt>
                <c:pt idx="5499">
                  <c:v>3338.8247795407115</c:v>
                </c:pt>
                <c:pt idx="5500">
                  <c:v>3339.518405571529</c:v>
                </c:pt>
                <c:pt idx="5501">
                  <c:v>3340.9036959764526</c:v>
                </c:pt>
                <c:pt idx="5502">
                  <c:v>3341.727081956913</c:v>
                </c:pt>
                <c:pt idx="5503">
                  <c:v>3342.3911665350461</c:v>
                </c:pt>
                <c:pt idx="5504">
                  <c:v>3342.5267756311514</c:v>
                </c:pt>
                <c:pt idx="5505">
                  <c:v>3342.6114061198714</c:v>
                </c:pt>
                <c:pt idx="5506">
                  <c:v>3342.809919116713</c:v>
                </c:pt>
                <c:pt idx="5507">
                  <c:v>3343.4777067600335</c:v>
                </c:pt>
                <c:pt idx="5508">
                  <c:v>3344.5294409546368</c:v>
                </c:pt>
                <c:pt idx="5509">
                  <c:v>3345.495461095521</c:v>
                </c:pt>
                <c:pt idx="5510">
                  <c:v>3345.9044137356541</c:v>
                </c:pt>
                <c:pt idx="5511">
                  <c:v>3345.98616718025</c:v>
                </c:pt>
                <c:pt idx="5512">
                  <c:v>3346.2963621873969</c:v>
                </c:pt>
                <c:pt idx="5513">
                  <c:v>3346.5707399602688</c:v>
                </c:pt>
                <c:pt idx="5514">
                  <c:v>3346.5743077451116</c:v>
                </c:pt>
                <c:pt idx="5515">
                  <c:v>3346.9772551504902</c:v>
                </c:pt>
                <c:pt idx="5516">
                  <c:v>3348.1818048339737</c:v>
                </c:pt>
                <c:pt idx="5517">
                  <c:v>3349.0155688454215</c:v>
                </c:pt>
                <c:pt idx="5518">
                  <c:v>3349.6620326609518</c:v>
                </c:pt>
                <c:pt idx="5519">
                  <c:v>3350.1836644227114</c:v>
                </c:pt>
                <c:pt idx="5520">
                  <c:v>3350.6642515453059</c:v>
                </c:pt>
                <c:pt idx="5521">
                  <c:v>3350.865656054837</c:v>
                </c:pt>
                <c:pt idx="5522">
                  <c:v>3351.4601662303467</c:v>
                </c:pt>
                <c:pt idx="5523">
                  <c:v>3351.8876435365746</c:v>
                </c:pt>
                <c:pt idx="5524">
                  <c:v>3352.0626847095664</c:v>
                </c:pt>
                <c:pt idx="5525">
                  <c:v>3352.3890077296892</c:v>
                </c:pt>
                <c:pt idx="5526">
                  <c:v>3352.4628283846396</c:v>
                </c:pt>
                <c:pt idx="5527">
                  <c:v>3352.475040681551</c:v>
                </c:pt>
                <c:pt idx="5528">
                  <c:v>3352.9727756311549</c:v>
                </c:pt>
                <c:pt idx="5529">
                  <c:v>3353.0034129052292</c:v>
                </c:pt>
                <c:pt idx="5530">
                  <c:v>3353.3976407228547</c:v>
                </c:pt>
                <c:pt idx="5531">
                  <c:v>3353.6685370064624</c:v>
                </c:pt>
                <c:pt idx="5532">
                  <c:v>3353.7898336283142</c:v>
                </c:pt>
                <c:pt idx="5533">
                  <c:v>3353.8519991377943</c:v>
                </c:pt>
                <c:pt idx="5534">
                  <c:v>3355.1366502486453</c:v>
                </c:pt>
                <c:pt idx="5535">
                  <c:v>3355.1587066508328</c:v>
                </c:pt>
                <c:pt idx="5536">
                  <c:v>3356.0610740350457</c:v>
                </c:pt>
                <c:pt idx="5537">
                  <c:v>3356.6998601831438</c:v>
                </c:pt>
                <c:pt idx="5538">
                  <c:v>3357.1592839342193</c:v>
                </c:pt>
                <c:pt idx="5539">
                  <c:v>3357.5890343091887</c:v>
                </c:pt>
                <c:pt idx="5540">
                  <c:v>3357.7569077416047</c:v>
                </c:pt>
                <c:pt idx="5541">
                  <c:v>3357.7859397318098</c:v>
                </c:pt>
                <c:pt idx="5542">
                  <c:v>3358.55145164641</c:v>
                </c:pt>
                <c:pt idx="5543">
                  <c:v>3359.1330741516576</c:v>
                </c:pt>
                <c:pt idx="5544">
                  <c:v>3359.2787130156357</c:v>
                </c:pt>
                <c:pt idx="5545">
                  <c:v>3360.9471369932726</c:v>
                </c:pt>
                <c:pt idx="5546">
                  <c:v>3362.1299975267939</c:v>
                </c:pt>
                <c:pt idx="5547">
                  <c:v>3362.8277163163475</c:v>
                </c:pt>
                <c:pt idx="5548">
                  <c:v>3364.0203323949645</c:v>
                </c:pt>
                <c:pt idx="5549">
                  <c:v>3364.9081852092277</c:v>
                </c:pt>
                <c:pt idx="5550">
                  <c:v>3365.451693031293</c:v>
                </c:pt>
                <c:pt idx="5551">
                  <c:v>3366.2458767886492</c:v>
                </c:pt>
                <c:pt idx="5552">
                  <c:v>3366.4477143522126</c:v>
                </c:pt>
                <c:pt idx="5553">
                  <c:v>3366.5191609693466</c:v>
                </c:pt>
                <c:pt idx="5554">
                  <c:v>3366.5611115467073</c:v>
                </c:pt>
                <c:pt idx="5555">
                  <c:v>3366.9765228217511</c:v>
                </c:pt>
                <c:pt idx="5556">
                  <c:v>3368.173606712935</c:v>
                </c:pt>
                <c:pt idx="5557">
                  <c:v>3368.4886491054058</c:v>
                </c:pt>
                <c:pt idx="5558">
                  <c:v>3368.4908939396155</c:v>
                </c:pt>
                <c:pt idx="5559">
                  <c:v>3368.7003492931362</c:v>
                </c:pt>
                <c:pt idx="5560">
                  <c:v>3368.7511597025259</c:v>
                </c:pt>
                <c:pt idx="5561">
                  <c:v>3368.8312865016269</c:v>
                </c:pt>
                <c:pt idx="5562">
                  <c:v>3369.1561285509342</c:v>
                </c:pt>
                <c:pt idx="5563">
                  <c:v>3369.1958567794718</c:v>
                </c:pt>
                <c:pt idx="5564">
                  <c:v>3369.5529133950258</c:v>
                </c:pt>
                <c:pt idx="5565">
                  <c:v>3370.6898494736561</c:v>
                </c:pt>
                <c:pt idx="5566">
                  <c:v>3372.1395260493191</c:v>
                </c:pt>
                <c:pt idx="5567">
                  <c:v>3373.3999234710791</c:v>
                </c:pt>
                <c:pt idx="5568">
                  <c:v>3373.5803285760558</c:v>
                </c:pt>
                <c:pt idx="5569">
                  <c:v>3373.9171545675235</c:v>
                </c:pt>
                <c:pt idx="5570">
                  <c:v>3374.2313376789607</c:v>
                </c:pt>
                <c:pt idx="5571">
                  <c:v>3374.7326568606404</c:v>
                </c:pt>
                <c:pt idx="5572">
                  <c:v>3376.5183144844523</c:v>
                </c:pt>
                <c:pt idx="5573">
                  <c:v>3376.8140803759743</c:v>
                </c:pt>
                <c:pt idx="5574">
                  <c:v>3377.350062743757</c:v>
                </c:pt>
                <c:pt idx="5575">
                  <c:v>3377.3618112258919</c:v>
                </c:pt>
                <c:pt idx="5576">
                  <c:v>3377.4892585057423</c:v>
                </c:pt>
                <c:pt idx="5577">
                  <c:v>3377.5110580151668</c:v>
                </c:pt>
                <c:pt idx="5578">
                  <c:v>3377.7044681787338</c:v>
                </c:pt>
                <c:pt idx="5579">
                  <c:v>3378.1893185509616</c:v>
                </c:pt>
                <c:pt idx="5580">
                  <c:v>3378.2087794506369</c:v>
                </c:pt>
                <c:pt idx="5581">
                  <c:v>3378.6007721948263</c:v>
                </c:pt>
                <c:pt idx="5582">
                  <c:v>3379.0672221088571</c:v>
                </c:pt>
                <c:pt idx="5583">
                  <c:v>3379.3669552719366</c:v>
                </c:pt>
                <c:pt idx="5584">
                  <c:v>3379.6102846228096</c:v>
                </c:pt>
                <c:pt idx="5585">
                  <c:v>3380.4172516464096</c:v>
                </c:pt>
                <c:pt idx="5586">
                  <c:v>3380.5792586852804</c:v>
                </c:pt>
                <c:pt idx="5587">
                  <c:v>3380.7786926498084</c:v>
                </c:pt>
                <c:pt idx="5588">
                  <c:v>3380.95842234269</c:v>
                </c:pt>
                <c:pt idx="5589">
                  <c:v>3380.9630268684523</c:v>
                </c:pt>
                <c:pt idx="5590">
                  <c:v>3381.0861808385052</c:v>
                </c:pt>
                <c:pt idx="5591">
                  <c:v>3381.1609209947965</c:v>
                </c:pt>
                <c:pt idx="5592">
                  <c:v>3381.2235695464769</c:v>
                </c:pt>
                <c:pt idx="5593">
                  <c:v>3381.3460764208467</c:v>
                </c:pt>
                <c:pt idx="5594">
                  <c:v>3381.4344572478622</c:v>
                </c:pt>
                <c:pt idx="5595">
                  <c:v>3381.8124874627538</c:v>
                </c:pt>
                <c:pt idx="5596">
                  <c:v>3382.7706137695932</c:v>
                </c:pt>
                <c:pt idx="5597">
                  <c:v>3383.2527390681353</c:v>
                </c:pt>
                <c:pt idx="5598">
                  <c:v>3383.300926312746</c:v>
                </c:pt>
                <c:pt idx="5599">
                  <c:v>3383.75046210656</c:v>
                </c:pt>
                <c:pt idx="5600">
                  <c:v>3384.9418261789506</c:v>
                </c:pt>
                <c:pt idx="5601">
                  <c:v>3385.0730873051689</c:v>
                </c:pt>
                <c:pt idx="5602">
                  <c:v>3385.4751277742616</c:v>
                </c:pt>
                <c:pt idx="5603">
                  <c:v>3386.2015662303456</c:v>
                </c:pt>
                <c:pt idx="5604">
                  <c:v>3386.8757370142193</c:v>
                </c:pt>
                <c:pt idx="5605">
                  <c:v>3387.3145392161568</c:v>
                </c:pt>
                <c:pt idx="5606">
                  <c:v>3387.8086265660895</c:v>
                </c:pt>
                <c:pt idx="5607">
                  <c:v>3388.0427459176499</c:v>
                </c:pt>
                <c:pt idx="5608">
                  <c:v>3388.4303524112365</c:v>
                </c:pt>
                <c:pt idx="5609">
                  <c:v>3388.5474739879573</c:v>
                </c:pt>
                <c:pt idx="5610">
                  <c:v>3388.6423053514409</c:v>
                </c:pt>
                <c:pt idx="5611">
                  <c:v>3388.6435287888853</c:v>
                </c:pt>
                <c:pt idx="5612">
                  <c:v>3388.6511726793287</c:v>
                </c:pt>
                <c:pt idx="5613">
                  <c:v>3388.7802097214844</c:v>
                </c:pt>
                <c:pt idx="5614">
                  <c:v>3389.2632281914666</c:v>
                </c:pt>
                <c:pt idx="5615">
                  <c:v>3389.3470075807782</c:v>
                </c:pt>
                <c:pt idx="5616">
                  <c:v>3389.7008694515389</c:v>
                </c:pt>
                <c:pt idx="5617">
                  <c:v>3390.8351841671647</c:v>
                </c:pt>
                <c:pt idx="5618">
                  <c:v>3391.3346840070226</c:v>
                </c:pt>
                <c:pt idx="5619">
                  <c:v>3391.5139997545848</c:v>
                </c:pt>
                <c:pt idx="5620">
                  <c:v>3391.523951447085</c:v>
                </c:pt>
                <c:pt idx="5621">
                  <c:v>3391.596158389395</c:v>
                </c:pt>
                <c:pt idx="5622">
                  <c:v>3391.6078053727251</c:v>
                </c:pt>
                <c:pt idx="5623">
                  <c:v>3391.9188914797815</c:v>
                </c:pt>
                <c:pt idx="5624">
                  <c:v>3393.1040451046938</c:v>
                </c:pt>
                <c:pt idx="5625">
                  <c:v>3393.2816658431839</c:v>
                </c:pt>
                <c:pt idx="5626">
                  <c:v>3393.534541694793</c:v>
                </c:pt>
                <c:pt idx="5627">
                  <c:v>3395.447466699763</c:v>
                </c:pt>
                <c:pt idx="5628">
                  <c:v>3396.0563071706565</c:v>
                </c:pt>
                <c:pt idx="5629">
                  <c:v>3396.2831823501219</c:v>
                </c:pt>
                <c:pt idx="5630">
                  <c:v>3396.354575993937</c:v>
                </c:pt>
                <c:pt idx="5631">
                  <c:v>3396.7177582731892</c:v>
                </c:pt>
                <c:pt idx="5632">
                  <c:v>3397.1371043378349</c:v>
                </c:pt>
                <c:pt idx="5633">
                  <c:v>3398.2351580215836</c:v>
                </c:pt>
                <c:pt idx="5634">
                  <c:v>3398.7390949656765</c:v>
                </c:pt>
                <c:pt idx="5635">
                  <c:v>3398.7865822775602</c:v>
                </c:pt>
                <c:pt idx="5636">
                  <c:v>3400.8097552290965</c:v>
                </c:pt>
                <c:pt idx="5637">
                  <c:v>3401.3256237723726</c:v>
                </c:pt>
                <c:pt idx="5638">
                  <c:v>3402.8399817730024</c:v>
                </c:pt>
                <c:pt idx="5639">
                  <c:v>3402.9726554760746</c:v>
                </c:pt>
                <c:pt idx="5640">
                  <c:v>3403.4633626933428</c:v>
                </c:pt>
                <c:pt idx="5641">
                  <c:v>3403.7790326216673</c:v>
                </c:pt>
                <c:pt idx="5642">
                  <c:v>3404.1532505696596</c:v>
                </c:pt>
                <c:pt idx="5643">
                  <c:v>3404.5928601831401</c:v>
                </c:pt>
                <c:pt idx="5644">
                  <c:v>3405.0863397531721</c:v>
                </c:pt>
                <c:pt idx="5645">
                  <c:v>3405.4091432303285</c:v>
                </c:pt>
                <c:pt idx="5646">
                  <c:v>3406.1792858834378</c:v>
                </c:pt>
                <c:pt idx="5647">
                  <c:v>3406.1920120723626</c:v>
                </c:pt>
                <c:pt idx="5648">
                  <c:v>3406.4954065803904</c:v>
                </c:pt>
                <c:pt idx="5649">
                  <c:v>3407.0790214360168</c:v>
                </c:pt>
                <c:pt idx="5650">
                  <c:v>3407.160554807102</c:v>
                </c:pt>
                <c:pt idx="5651">
                  <c:v>3407.1745463101397</c:v>
                </c:pt>
                <c:pt idx="5652">
                  <c:v>3407.5241292473802</c:v>
                </c:pt>
                <c:pt idx="5653">
                  <c:v>3408.2569778648467</c:v>
                </c:pt>
                <c:pt idx="5654">
                  <c:v>3408.5257411563798</c:v>
                </c:pt>
                <c:pt idx="5655">
                  <c:v>3409.6398221035379</c:v>
                </c:pt>
                <c:pt idx="5656">
                  <c:v>3409.9777227847735</c:v>
                </c:pt>
                <c:pt idx="5657">
                  <c:v>3410.0788813109575</c:v>
                </c:pt>
                <c:pt idx="5658">
                  <c:v>3410.4166240907616</c:v>
                </c:pt>
                <c:pt idx="5659">
                  <c:v>3411.9014843819823</c:v>
                </c:pt>
                <c:pt idx="5660">
                  <c:v>3412.2732896359848</c:v>
                </c:pt>
                <c:pt idx="5661">
                  <c:v>3412.3401861833991</c:v>
                </c:pt>
                <c:pt idx="5662">
                  <c:v>3412.5569598300171</c:v>
                </c:pt>
                <c:pt idx="5663">
                  <c:v>3414.7457614503401</c:v>
                </c:pt>
                <c:pt idx="5664">
                  <c:v>3415.3309921486325</c:v>
                </c:pt>
                <c:pt idx="5665">
                  <c:v>3415.8262859093156</c:v>
                </c:pt>
                <c:pt idx="5666">
                  <c:v>3416.4306153714497</c:v>
                </c:pt>
                <c:pt idx="5667">
                  <c:v>3416.5961778648489</c:v>
                </c:pt>
                <c:pt idx="5668">
                  <c:v>3416.8276506295697</c:v>
                </c:pt>
                <c:pt idx="5669">
                  <c:v>3417.6350944680162</c:v>
                </c:pt>
                <c:pt idx="5670">
                  <c:v>3418.0669820455951</c:v>
                </c:pt>
                <c:pt idx="5671">
                  <c:v>3418.3425733499244</c:v>
                </c:pt>
                <c:pt idx="5672">
                  <c:v>3419.216926144687</c:v>
                </c:pt>
                <c:pt idx="5673">
                  <c:v>3419.5371514404542</c:v>
                </c:pt>
                <c:pt idx="5674">
                  <c:v>3419.5812152765502</c:v>
                </c:pt>
                <c:pt idx="5675">
                  <c:v>3419.85876986328</c:v>
                </c:pt>
                <c:pt idx="5676">
                  <c:v>3419.9671595924774</c:v>
                </c:pt>
                <c:pt idx="5677">
                  <c:v>3420.9041591092173</c:v>
                </c:pt>
                <c:pt idx="5678">
                  <c:v>3422.2041036030423</c:v>
                </c:pt>
                <c:pt idx="5679">
                  <c:v>3422.6496216558662</c:v>
                </c:pt>
                <c:pt idx="5680">
                  <c:v>3424.0542246358564</c:v>
                </c:pt>
                <c:pt idx="5681">
                  <c:v>3424.2951815493725</c:v>
                </c:pt>
                <c:pt idx="5682">
                  <c:v>3424.6048622715789</c:v>
                </c:pt>
                <c:pt idx="5683">
                  <c:v>3424.7218259401525</c:v>
                </c:pt>
                <c:pt idx="5684">
                  <c:v>3425.4240882282284</c:v>
                </c:pt>
                <c:pt idx="5685">
                  <c:v>3426.26462380882</c:v>
                </c:pt>
                <c:pt idx="5686">
                  <c:v>3426.5136020149803</c:v>
                </c:pt>
                <c:pt idx="5687">
                  <c:v>3427.7174808107447</c:v>
                </c:pt>
                <c:pt idx="5688">
                  <c:v>3428.4536906189314</c:v>
                </c:pt>
                <c:pt idx="5689">
                  <c:v>3428.6131220382449</c:v>
                </c:pt>
                <c:pt idx="5690">
                  <c:v>3428.7539195726567</c:v>
                </c:pt>
                <c:pt idx="5691">
                  <c:v>3429.0468365986999</c:v>
                </c:pt>
                <c:pt idx="5692">
                  <c:v>3430.2894765922429</c:v>
                </c:pt>
                <c:pt idx="5693">
                  <c:v>3434.1209931960329</c:v>
                </c:pt>
                <c:pt idx="5694">
                  <c:v>3434.8850237953593</c:v>
                </c:pt>
                <c:pt idx="5695">
                  <c:v>3435.7370954886646</c:v>
                </c:pt>
                <c:pt idx="5696">
                  <c:v>3437.0616486878098</c:v>
                </c:pt>
                <c:pt idx="5697">
                  <c:v>3437.607795030799</c:v>
                </c:pt>
                <c:pt idx="5698">
                  <c:v>3437.7311832383239</c:v>
                </c:pt>
                <c:pt idx="5699">
                  <c:v>3437.9537896750226</c:v>
                </c:pt>
                <c:pt idx="5700">
                  <c:v>3438.2381461988116</c:v>
                </c:pt>
                <c:pt idx="5701">
                  <c:v>3438.6114797313166</c:v>
                </c:pt>
                <c:pt idx="5702">
                  <c:v>3439.0496150076433</c:v>
                </c:pt>
                <c:pt idx="5703">
                  <c:v>3439.5903662303463</c:v>
                </c:pt>
                <c:pt idx="5704">
                  <c:v>3439.8219437807493</c:v>
                </c:pt>
                <c:pt idx="5705">
                  <c:v>3440.2270952377039</c:v>
                </c:pt>
                <c:pt idx="5706">
                  <c:v>3441.8153725615884</c:v>
                </c:pt>
                <c:pt idx="5707">
                  <c:v>3441.9498491637387</c:v>
                </c:pt>
                <c:pt idx="5708">
                  <c:v>3442.1126740310901</c:v>
                </c:pt>
                <c:pt idx="5709">
                  <c:v>3442.6632129302925</c:v>
                </c:pt>
                <c:pt idx="5710">
                  <c:v>3443.2836357841807</c:v>
                </c:pt>
                <c:pt idx="5711">
                  <c:v>3443.3267134896996</c:v>
                </c:pt>
                <c:pt idx="5712">
                  <c:v>3443.3602662810299</c:v>
                </c:pt>
                <c:pt idx="5713">
                  <c:v>3444.3803615841207</c:v>
                </c:pt>
                <c:pt idx="5714">
                  <c:v>3444.9036240907626</c:v>
                </c:pt>
                <c:pt idx="5715">
                  <c:v>3444.951343415356</c:v>
                </c:pt>
                <c:pt idx="5716">
                  <c:v>3444.9572921682229</c:v>
                </c:pt>
                <c:pt idx="5717">
                  <c:v>3445.1936016382424</c:v>
                </c:pt>
                <c:pt idx="5718">
                  <c:v>3445.4769304262663</c:v>
                </c:pt>
                <c:pt idx="5719">
                  <c:v>3445.9918262287028</c:v>
                </c:pt>
                <c:pt idx="5720">
                  <c:v>3446.1991997545847</c:v>
                </c:pt>
                <c:pt idx="5721">
                  <c:v>3447.1484524550251</c:v>
                </c:pt>
                <c:pt idx="5722">
                  <c:v>3447.1650520140101</c:v>
                </c:pt>
                <c:pt idx="5723">
                  <c:v>3448.9758612149308</c:v>
                </c:pt>
                <c:pt idx="5724">
                  <c:v>3450.9732715310893</c:v>
                </c:pt>
                <c:pt idx="5725">
                  <c:v>3451.3594247798137</c:v>
                </c:pt>
                <c:pt idx="5726">
                  <c:v>3451.5919991377959</c:v>
                </c:pt>
                <c:pt idx="5727">
                  <c:v>3451.937605804218</c:v>
                </c:pt>
                <c:pt idx="5728">
                  <c:v>3453.8897865883482</c:v>
                </c:pt>
                <c:pt idx="5729">
                  <c:v>3453.8990805007852</c:v>
                </c:pt>
                <c:pt idx="5730">
                  <c:v>3454.3694071368263</c:v>
                </c:pt>
                <c:pt idx="5731">
                  <c:v>3454.6192055715292</c:v>
                </c:pt>
                <c:pt idx="5732">
                  <c:v>3454.8520284692131</c:v>
                </c:pt>
                <c:pt idx="5733">
                  <c:v>3454.9103163409163</c:v>
                </c:pt>
                <c:pt idx="5734">
                  <c:v>3455.1453085905632</c:v>
                </c:pt>
                <c:pt idx="5735">
                  <c:v>3456.3080449652152</c:v>
                </c:pt>
                <c:pt idx="5736">
                  <c:v>3456.5916398067784</c:v>
                </c:pt>
                <c:pt idx="5737">
                  <c:v>3456.8185171129007</c:v>
                </c:pt>
                <c:pt idx="5738">
                  <c:v>3457.1440873112515</c:v>
                </c:pt>
                <c:pt idx="5739">
                  <c:v>3457.3445240720539</c:v>
                </c:pt>
                <c:pt idx="5740">
                  <c:v>3457.665520070288</c:v>
                </c:pt>
                <c:pt idx="5741">
                  <c:v>3457.739326095998</c:v>
                </c:pt>
                <c:pt idx="5742">
                  <c:v>3458.1988416718996</c:v>
                </c:pt>
                <c:pt idx="5743">
                  <c:v>3458.2354707902996</c:v>
                </c:pt>
                <c:pt idx="5744">
                  <c:v>3458.3848957931732</c:v>
                </c:pt>
                <c:pt idx="5745">
                  <c:v>3458.6351268124963</c:v>
                </c:pt>
                <c:pt idx="5746">
                  <c:v>3458.8450691389116</c:v>
                </c:pt>
                <c:pt idx="5747">
                  <c:v>3459.0440295365552</c:v>
                </c:pt>
                <c:pt idx="5748">
                  <c:v>3460.2889144305336</c:v>
                </c:pt>
                <c:pt idx="5749">
                  <c:v>3460.6889618011264</c:v>
                </c:pt>
                <c:pt idx="5750">
                  <c:v>3462.1605226816173</c:v>
                </c:pt>
                <c:pt idx="5751">
                  <c:v>3462.8378745920636</c:v>
                </c:pt>
                <c:pt idx="5752">
                  <c:v>3463.021073815562</c:v>
                </c:pt>
                <c:pt idx="5753">
                  <c:v>3464.1780496402134</c:v>
                </c:pt>
                <c:pt idx="5754">
                  <c:v>3465.6621173453823</c:v>
                </c:pt>
                <c:pt idx="5755">
                  <c:v>3468.6401500238244</c:v>
                </c:pt>
                <c:pt idx="5756">
                  <c:v>3468.6510270993276</c:v>
                </c:pt>
                <c:pt idx="5757">
                  <c:v>3469.1638369986067</c:v>
                </c:pt>
                <c:pt idx="5758">
                  <c:v>3469.8838677652893</c:v>
                </c:pt>
                <c:pt idx="5759">
                  <c:v>3470.0989554057596</c:v>
                </c:pt>
                <c:pt idx="5760">
                  <c:v>3470.6502065803943</c:v>
                </c:pt>
                <c:pt idx="5761">
                  <c:v>3470.7902133694733</c:v>
                </c:pt>
                <c:pt idx="5762">
                  <c:v>3473.0551033089578</c:v>
                </c:pt>
                <c:pt idx="5763">
                  <c:v>3473.9734246358603</c:v>
                </c:pt>
                <c:pt idx="5764">
                  <c:v>3474.1842755360449</c:v>
                </c:pt>
                <c:pt idx="5765">
                  <c:v>3474.6741073121557</c:v>
                </c:pt>
                <c:pt idx="5766">
                  <c:v>3475.3061783799822</c:v>
                </c:pt>
                <c:pt idx="5767">
                  <c:v>3475.8916219003149</c:v>
                </c:pt>
                <c:pt idx="5768">
                  <c:v>3477.2517962704114</c:v>
                </c:pt>
                <c:pt idx="5769">
                  <c:v>3477.6864277101267</c:v>
                </c:pt>
                <c:pt idx="5770">
                  <c:v>3477.6871520499881</c:v>
                </c:pt>
                <c:pt idx="5771">
                  <c:v>3477.9928200483373</c:v>
                </c:pt>
                <c:pt idx="5772">
                  <c:v>3478.0859945056982</c:v>
                </c:pt>
                <c:pt idx="5773">
                  <c:v>3478.1996922544095</c:v>
                </c:pt>
                <c:pt idx="5774">
                  <c:v>3478.3949804187541</c:v>
                </c:pt>
                <c:pt idx="5775">
                  <c:v>3478.4194803983701</c:v>
                </c:pt>
                <c:pt idx="5776">
                  <c:v>3478.5107515390882</c:v>
                </c:pt>
                <c:pt idx="5777">
                  <c:v>3478.8910953191771</c:v>
                </c:pt>
                <c:pt idx="5778">
                  <c:v>3479.6138284676672</c:v>
                </c:pt>
                <c:pt idx="5779">
                  <c:v>3479.8263185509604</c:v>
                </c:pt>
                <c:pt idx="5780">
                  <c:v>3479.8932922241656</c:v>
                </c:pt>
                <c:pt idx="5781">
                  <c:v>3480.3696190410847</c:v>
                </c:pt>
                <c:pt idx="5782">
                  <c:v>3480.8489523485987</c:v>
                </c:pt>
                <c:pt idx="5783">
                  <c:v>3480.8754852093334</c:v>
                </c:pt>
                <c:pt idx="5784">
                  <c:v>3480.9082828178616</c:v>
                </c:pt>
                <c:pt idx="5785">
                  <c:v>3481.0258813109613</c:v>
                </c:pt>
                <c:pt idx="5786">
                  <c:v>3481.375254190807</c:v>
                </c:pt>
                <c:pt idx="5787">
                  <c:v>3481.3866165268701</c:v>
                </c:pt>
                <c:pt idx="5788">
                  <c:v>3481.7509879671779</c:v>
                </c:pt>
                <c:pt idx="5789">
                  <c:v>3482.1378295365539</c:v>
                </c:pt>
                <c:pt idx="5790">
                  <c:v>3482.9464247798132</c:v>
                </c:pt>
                <c:pt idx="5791">
                  <c:v>3483.8391472671537</c:v>
                </c:pt>
                <c:pt idx="5792">
                  <c:v>3484.0412975835607</c:v>
                </c:pt>
                <c:pt idx="5793">
                  <c:v>3484.3737049233714</c:v>
                </c:pt>
                <c:pt idx="5794">
                  <c:v>3485.1802057896857</c:v>
                </c:pt>
                <c:pt idx="5795">
                  <c:v>3485.4960462160125</c:v>
                </c:pt>
                <c:pt idx="5796">
                  <c:v>3486.3895202675667</c:v>
                </c:pt>
                <c:pt idx="5797">
                  <c:v>3486.4999339270289</c:v>
                </c:pt>
                <c:pt idx="5798">
                  <c:v>3486.5383517624796</c:v>
                </c:pt>
                <c:pt idx="5799">
                  <c:v>3488.5787646524841</c:v>
                </c:pt>
                <c:pt idx="5800">
                  <c:v>3488.9119045313382</c:v>
                </c:pt>
                <c:pt idx="5801">
                  <c:v>3489.5813381619519</c:v>
                </c:pt>
                <c:pt idx="5802">
                  <c:v>3489.6584930868812</c:v>
                </c:pt>
                <c:pt idx="5803">
                  <c:v>3490.2690864192846</c:v>
                </c:pt>
                <c:pt idx="5804">
                  <c:v>3491.1492072356268</c:v>
                </c:pt>
                <c:pt idx="5805">
                  <c:v>3491.5112488308187</c:v>
                </c:pt>
                <c:pt idx="5806">
                  <c:v>3492.1069045313379</c:v>
                </c:pt>
                <c:pt idx="5807">
                  <c:v>3492.2912882271012</c:v>
                </c:pt>
                <c:pt idx="5808">
                  <c:v>3492.6366129152739</c:v>
                </c:pt>
                <c:pt idx="5809">
                  <c:v>3493.1687130156351</c:v>
                </c:pt>
                <c:pt idx="5810">
                  <c:v>3493.2296121296131</c:v>
                </c:pt>
                <c:pt idx="5811">
                  <c:v>3493.5285995212471</c:v>
                </c:pt>
                <c:pt idx="5812">
                  <c:v>3493.7899336395749</c:v>
                </c:pt>
                <c:pt idx="5813">
                  <c:v>3493.985414118506</c:v>
                </c:pt>
                <c:pt idx="5814">
                  <c:v>3494.2884475362916</c:v>
                </c:pt>
                <c:pt idx="5815">
                  <c:v>3494.6299170738457</c:v>
                </c:pt>
                <c:pt idx="5816">
                  <c:v>3495.0144455286463</c:v>
                </c:pt>
                <c:pt idx="5817">
                  <c:v>3495.8837417440518</c:v>
                </c:pt>
                <c:pt idx="5818">
                  <c:v>3496.0902845898818</c:v>
                </c:pt>
                <c:pt idx="5819">
                  <c:v>3497.4222043324262</c:v>
                </c:pt>
                <c:pt idx="5820">
                  <c:v>3497.9436272762432</c:v>
                </c:pt>
                <c:pt idx="5821">
                  <c:v>3499.6630416718981</c:v>
                </c:pt>
                <c:pt idx="5822">
                  <c:v>3499.8466188190832</c:v>
                </c:pt>
                <c:pt idx="5823">
                  <c:v>3499.9853934737293</c:v>
                </c:pt>
                <c:pt idx="5824">
                  <c:v>3500.6017878053426</c:v>
                </c:pt>
                <c:pt idx="5825">
                  <c:v>3501.2025170078559</c:v>
                </c:pt>
                <c:pt idx="5826">
                  <c:v>3501.8519551378777</c:v>
                </c:pt>
                <c:pt idx="5827">
                  <c:v>3502.2867914312083</c:v>
                </c:pt>
                <c:pt idx="5828">
                  <c:v>3502.5981875250654</c:v>
                </c:pt>
                <c:pt idx="5829">
                  <c:v>3502.855195813765</c:v>
                </c:pt>
                <c:pt idx="5830">
                  <c:v>3502.9516267746585</c:v>
                </c:pt>
                <c:pt idx="5831">
                  <c:v>3503.0690242343699</c:v>
                </c:pt>
                <c:pt idx="5832">
                  <c:v>3504.3393078568915</c:v>
                </c:pt>
                <c:pt idx="5833">
                  <c:v>3504.3598393282045</c:v>
                </c:pt>
                <c:pt idx="5834">
                  <c:v>3504.5109215059019</c:v>
                </c:pt>
                <c:pt idx="5835">
                  <c:v>3505.0827333607667</c:v>
                </c:pt>
                <c:pt idx="5836">
                  <c:v>3505.3094954886656</c:v>
                </c:pt>
                <c:pt idx="5837">
                  <c:v>3506.6058705236101</c:v>
                </c:pt>
                <c:pt idx="5838">
                  <c:v>3506.7277440670332</c:v>
                </c:pt>
                <c:pt idx="5839">
                  <c:v>3506.9863313272181</c:v>
                </c:pt>
                <c:pt idx="5840">
                  <c:v>3508.5758740613564</c:v>
                </c:pt>
                <c:pt idx="5841">
                  <c:v>3508.727449728387</c:v>
                </c:pt>
                <c:pt idx="5842">
                  <c:v>3509.5893516267279</c:v>
                </c:pt>
                <c:pt idx="5843">
                  <c:v>3509.867695337347</c:v>
                </c:pt>
                <c:pt idx="5844">
                  <c:v>3510.1321600809606</c:v>
                </c:pt>
                <c:pt idx="5845">
                  <c:v>3510.2415553805949</c:v>
                </c:pt>
                <c:pt idx="5846">
                  <c:v>3510.5225449105601</c:v>
                </c:pt>
                <c:pt idx="5847">
                  <c:v>3510.5683795266232</c:v>
                </c:pt>
                <c:pt idx="5848">
                  <c:v>3511.2056451260614</c:v>
                </c:pt>
                <c:pt idx="5849">
                  <c:v>3512.3205278870446</c:v>
                </c:pt>
                <c:pt idx="5850">
                  <c:v>3512.4975772515572</c:v>
                </c:pt>
                <c:pt idx="5851">
                  <c:v>3513.7763357030526</c:v>
                </c:pt>
                <c:pt idx="5852">
                  <c:v>3514.564121505904</c:v>
                </c:pt>
                <c:pt idx="5853">
                  <c:v>3514.5741763399019</c:v>
                </c:pt>
                <c:pt idx="5854">
                  <c:v>3514.6195095554467</c:v>
                </c:pt>
                <c:pt idx="5855">
                  <c:v>3515.4945518030108</c:v>
                </c:pt>
                <c:pt idx="5856">
                  <c:v>3515.9132739879569</c:v>
                </c:pt>
                <c:pt idx="5857">
                  <c:v>3516.7845666929825</c:v>
                </c:pt>
                <c:pt idx="5858">
                  <c:v>3516.7956061198711</c:v>
                </c:pt>
                <c:pt idx="5859">
                  <c:v>3517.1561266290119</c:v>
                </c:pt>
                <c:pt idx="5860">
                  <c:v>3517.2898848297991</c:v>
                </c:pt>
                <c:pt idx="5861">
                  <c:v>3517.4227075578419</c:v>
                </c:pt>
                <c:pt idx="5862">
                  <c:v>3518.4437749208519</c:v>
                </c:pt>
                <c:pt idx="5863">
                  <c:v>3518.6800564116857</c:v>
                </c:pt>
                <c:pt idx="5864">
                  <c:v>3518.8056740613574</c:v>
                </c:pt>
                <c:pt idx="5865">
                  <c:v>3518.9899947420163</c:v>
                </c:pt>
                <c:pt idx="5866">
                  <c:v>3519.077056136106</c:v>
                </c:pt>
                <c:pt idx="5867">
                  <c:v>3519.1381105527253</c:v>
                </c:pt>
                <c:pt idx="5868">
                  <c:v>3519.3549536791943</c:v>
                </c:pt>
                <c:pt idx="5869">
                  <c:v>3520.2750406815539</c:v>
                </c:pt>
                <c:pt idx="5870">
                  <c:v>3521.2672924714243</c:v>
                </c:pt>
                <c:pt idx="5871">
                  <c:v>3521.7665172840389</c:v>
                </c:pt>
                <c:pt idx="5872">
                  <c:v>3522.3901474162922</c:v>
                </c:pt>
                <c:pt idx="5873">
                  <c:v>3523.3211325237498</c:v>
                </c:pt>
                <c:pt idx="5874">
                  <c:v>3523.3396556352563</c:v>
                </c:pt>
                <c:pt idx="5875">
                  <c:v>3523.6134665518766</c:v>
                </c:pt>
                <c:pt idx="5876">
                  <c:v>3523.6310271538969</c:v>
                </c:pt>
                <c:pt idx="5877">
                  <c:v>3524.0576801683819</c:v>
                </c:pt>
                <c:pt idx="5878">
                  <c:v>3524.3130082627504</c:v>
                </c:pt>
                <c:pt idx="5879">
                  <c:v>3524.369131298834</c:v>
                </c:pt>
                <c:pt idx="5880">
                  <c:v>3524.4679308403938</c:v>
                </c:pt>
                <c:pt idx="5881">
                  <c:v>3524.5929991487646</c:v>
                </c:pt>
                <c:pt idx="5882">
                  <c:v>3525.1837004148838</c:v>
                </c:pt>
                <c:pt idx="5883">
                  <c:v>3525.4256208355182</c:v>
                </c:pt>
                <c:pt idx="5884">
                  <c:v>3526.3658400977911</c:v>
                </c:pt>
                <c:pt idx="5885">
                  <c:v>3526.5514605844473</c:v>
                </c:pt>
                <c:pt idx="5886">
                  <c:v>3526.7652485054641</c:v>
                </c:pt>
                <c:pt idx="5887">
                  <c:v>3527.8924455286469</c:v>
                </c:pt>
                <c:pt idx="5888">
                  <c:v>3528.7975200702858</c:v>
                </c:pt>
                <c:pt idx="5889">
                  <c:v>3529.0456794898528</c:v>
                </c:pt>
                <c:pt idx="5890">
                  <c:v>3529.1674023166452</c:v>
                </c:pt>
                <c:pt idx="5891">
                  <c:v>3529.529034819363</c:v>
                </c:pt>
                <c:pt idx="5892">
                  <c:v>3529.7164797313162</c:v>
                </c:pt>
                <c:pt idx="5893">
                  <c:v>3531.6009852092247</c:v>
                </c:pt>
                <c:pt idx="5894">
                  <c:v>3531.9437829502167</c:v>
                </c:pt>
                <c:pt idx="5895">
                  <c:v>3531.9765285402718</c:v>
                </c:pt>
                <c:pt idx="5896">
                  <c:v>3532.4032524249487</c:v>
                </c:pt>
                <c:pt idx="5897">
                  <c:v>3533.9774966037912</c:v>
                </c:pt>
                <c:pt idx="5898">
                  <c:v>3534.1693156141446</c:v>
                </c:pt>
                <c:pt idx="5899">
                  <c:v>3535.0855531709058</c:v>
                </c:pt>
                <c:pt idx="5900">
                  <c:v>3535.2029045313393</c:v>
                </c:pt>
                <c:pt idx="5901">
                  <c:v>3536.2257838213736</c:v>
                </c:pt>
                <c:pt idx="5902">
                  <c:v>3536.2960744996744</c:v>
                </c:pt>
                <c:pt idx="5903">
                  <c:v>3537.7554978874832</c:v>
                </c:pt>
                <c:pt idx="5904">
                  <c:v>3539.4159499826674</c:v>
                </c:pt>
                <c:pt idx="5905">
                  <c:v>3541.472439375837</c:v>
                </c:pt>
                <c:pt idx="5906">
                  <c:v>3541.7448295365539</c:v>
                </c:pt>
                <c:pt idx="5907">
                  <c:v>3542.8756249725411</c:v>
                </c:pt>
                <c:pt idx="5908">
                  <c:v>3543.3267683816775</c:v>
                </c:pt>
                <c:pt idx="5909">
                  <c:v>3543.3683841464153</c:v>
                </c:pt>
                <c:pt idx="5910">
                  <c:v>3544.1242577266821</c:v>
                </c:pt>
                <c:pt idx="5911">
                  <c:v>3545.5279608437522</c:v>
                </c:pt>
                <c:pt idx="5912">
                  <c:v>3545.6282694426336</c:v>
                </c:pt>
                <c:pt idx="5913">
                  <c:v>3545.6737325648464</c:v>
                </c:pt>
                <c:pt idx="5914">
                  <c:v>3545.977615544416</c:v>
                </c:pt>
                <c:pt idx="5915">
                  <c:v>3546.1242021172729</c:v>
                </c:pt>
                <c:pt idx="5916">
                  <c:v>3546.8834348460623</c:v>
                </c:pt>
                <c:pt idx="5917">
                  <c:v>3547.5839317472492</c:v>
                </c:pt>
                <c:pt idx="5918">
                  <c:v>3547.6702490289936</c:v>
                </c:pt>
                <c:pt idx="5919">
                  <c:v>3548.378239656482</c:v>
                </c:pt>
                <c:pt idx="5920">
                  <c:v>3548.4144108978726</c:v>
                </c:pt>
                <c:pt idx="5921">
                  <c:v>3549.1724530718384</c:v>
                </c:pt>
                <c:pt idx="5922">
                  <c:v>3549.3179586400511</c:v>
                </c:pt>
                <c:pt idx="5923">
                  <c:v>3549.4066838816107</c:v>
                </c:pt>
                <c:pt idx="5924">
                  <c:v>3551.2685486491573</c:v>
                </c:pt>
                <c:pt idx="5925">
                  <c:v>3551.8956876145276</c:v>
                </c:pt>
                <c:pt idx="5926">
                  <c:v>3552.598576636221</c:v>
                </c:pt>
                <c:pt idx="5927">
                  <c:v>3552.9318524927075</c:v>
                </c:pt>
                <c:pt idx="5928">
                  <c:v>3553.7622306359808</c:v>
                </c:pt>
                <c:pt idx="5929">
                  <c:v>3553.8719113449297</c:v>
                </c:pt>
                <c:pt idx="5930">
                  <c:v>3554.2885459031313</c:v>
                </c:pt>
                <c:pt idx="5931">
                  <c:v>3554.4179362341092</c:v>
                </c:pt>
                <c:pt idx="5932">
                  <c:v>3554.7411245136391</c:v>
                </c:pt>
                <c:pt idx="5933">
                  <c:v>3555.6563928282849</c:v>
                </c:pt>
                <c:pt idx="5934">
                  <c:v>3556.3240496423387</c:v>
                </c:pt>
                <c:pt idx="5935">
                  <c:v>3556.4012962338966</c:v>
                </c:pt>
                <c:pt idx="5936">
                  <c:v>3558.8872455286473</c:v>
                </c:pt>
                <c:pt idx="5937">
                  <c:v>3559.0575114778876</c:v>
                </c:pt>
                <c:pt idx="5938">
                  <c:v>3559.7299086238017</c:v>
                </c:pt>
                <c:pt idx="5939">
                  <c:v>3560.2497884613113</c:v>
                </c:pt>
                <c:pt idx="5940">
                  <c:v>3560.5553098622731</c:v>
                </c:pt>
                <c:pt idx="5941">
                  <c:v>3561.490999649337</c:v>
                </c:pt>
                <c:pt idx="5942">
                  <c:v>3562.0573821804501</c:v>
                </c:pt>
                <c:pt idx="5943">
                  <c:v>3562.2603427647591</c:v>
                </c:pt>
                <c:pt idx="5944">
                  <c:v>3562.9275995552416</c:v>
                </c:pt>
                <c:pt idx="5945">
                  <c:v>3563.9638419490475</c:v>
                </c:pt>
                <c:pt idx="5946">
                  <c:v>3564.0314005804175</c:v>
                </c:pt>
                <c:pt idx="5947">
                  <c:v>3564.6148240861221</c:v>
                </c:pt>
                <c:pt idx="5948">
                  <c:v>3564.6893078568901</c:v>
                </c:pt>
                <c:pt idx="5949">
                  <c:v>3564.752057206606</c:v>
                </c:pt>
                <c:pt idx="5950">
                  <c:v>3566.4147774568628</c:v>
                </c:pt>
                <c:pt idx="5951">
                  <c:v>3566.9015066787142</c:v>
                </c:pt>
                <c:pt idx="5952">
                  <c:v>3568.8510718976395</c:v>
                </c:pt>
                <c:pt idx="5953">
                  <c:v>3568.8700620730888</c:v>
                </c:pt>
                <c:pt idx="5954">
                  <c:v>3568.9105076362393</c:v>
                </c:pt>
                <c:pt idx="5955">
                  <c:v>3569.3241266290133</c:v>
                </c:pt>
                <c:pt idx="5956">
                  <c:v>3569.8897400378664</c:v>
                </c:pt>
                <c:pt idx="5957">
                  <c:v>3569.9760383309476</c:v>
                </c:pt>
                <c:pt idx="5958">
                  <c:v>3570.0993082752939</c:v>
                </c:pt>
                <c:pt idx="5959">
                  <c:v>3570.4975833661847</c:v>
                </c:pt>
                <c:pt idx="5960">
                  <c:v>3571.1661708480715</c:v>
                </c:pt>
                <c:pt idx="5961">
                  <c:v>3571.7616664449888</c:v>
                </c:pt>
                <c:pt idx="5962">
                  <c:v>3571.8669059777749</c:v>
                </c:pt>
                <c:pt idx="5963">
                  <c:v>3572.4172041999482</c:v>
                </c:pt>
                <c:pt idx="5964">
                  <c:v>3572.8083925164792</c:v>
                </c:pt>
                <c:pt idx="5965">
                  <c:v>3573.1058411434315</c:v>
                </c:pt>
                <c:pt idx="5966">
                  <c:v>3573.2545599614532</c:v>
                </c:pt>
                <c:pt idx="5967">
                  <c:v>3573.2558454281134</c:v>
                </c:pt>
                <c:pt idx="5968">
                  <c:v>3575.4569672215439</c:v>
                </c:pt>
                <c:pt idx="5969">
                  <c:v>3577.8210382811885</c:v>
                </c:pt>
                <c:pt idx="5970">
                  <c:v>3578.4269309327792</c:v>
                </c:pt>
                <c:pt idx="5971">
                  <c:v>3578.8549607887071</c:v>
                </c:pt>
                <c:pt idx="5972">
                  <c:v>3579.1440510775901</c:v>
                </c:pt>
                <c:pt idx="5973">
                  <c:v>3581.8597190221553</c:v>
                </c:pt>
                <c:pt idx="5974">
                  <c:v>3581.975678085033</c:v>
                </c:pt>
                <c:pt idx="5975">
                  <c:v>3582.024473118945</c:v>
                </c:pt>
                <c:pt idx="5976">
                  <c:v>3582.2226113036195</c:v>
                </c:pt>
                <c:pt idx="5977">
                  <c:v>3583.3395256657968</c:v>
                </c:pt>
                <c:pt idx="5978">
                  <c:v>3583.3853110117343</c:v>
                </c:pt>
                <c:pt idx="5979">
                  <c:v>3583.5690586551173</c:v>
                </c:pt>
                <c:pt idx="5980">
                  <c:v>3584.4381583893992</c:v>
                </c:pt>
                <c:pt idx="5981">
                  <c:v>3585.6420177121108</c:v>
                </c:pt>
                <c:pt idx="5982">
                  <c:v>3585.6628837622447</c:v>
                </c:pt>
                <c:pt idx="5983">
                  <c:v>3585.9265172840387</c:v>
                </c:pt>
                <c:pt idx="5984">
                  <c:v>3586.1067243193429</c:v>
                </c:pt>
                <c:pt idx="5985">
                  <c:v>3586.5586676181447</c:v>
                </c:pt>
                <c:pt idx="5986">
                  <c:v>3586.6199836185042</c:v>
                </c:pt>
                <c:pt idx="5987">
                  <c:v>3586.7616330369128</c:v>
                </c:pt>
                <c:pt idx="5988">
                  <c:v>3586.8213045445955</c:v>
                </c:pt>
                <c:pt idx="5989">
                  <c:v>3586.8416610249151</c:v>
                </c:pt>
                <c:pt idx="5990">
                  <c:v>3587.3271001990361</c:v>
                </c:pt>
                <c:pt idx="5991">
                  <c:v>3587.47424478639</c:v>
                </c:pt>
                <c:pt idx="5992">
                  <c:v>3587.5164551392008</c:v>
                </c:pt>
                <c:pt idx="5993">
                  <c:v>3587.6058699791465</c:v>
                </c:pt>
                <c:pt idx="5994">
                  <c:v>3588.369841671898</c:v>
                </c:pt>
                <c:pt idx="5995">
                  <c:v>3588.8254941913947</c:v>
                </c:pt>
                <c:pt idx="5996">
                  <c:v>3589.4630045457197</c:v>
                </c:pt>
                <c:pt idx="5997">
                  <c:v>3590.5038471612497</c:v>
                </c:pt>
                <c:pt idx="5998">
                  <c:v>3591.033349293135</c:v>
                </c:pt>
                <c:pt idx="5999">
                  <c:v>3591.2583842059976</c:v>
                </c:pt>
                <c:pt idx="6000">
                  <c:v>3591.7673428782764</c:v>
                </c:pt>
                <c:pt idx="6001">
                  <c:v>3592.2680839096211</c:v>
                </c:pt>
                <c:pt idx="6002">
                  <c:v>3592.3500918214704</c:v>
                </c:pt>
                <c:pt idx="6003">
                  <c:v>3592.537074061358</c:v>
                </c:pt>
                <c:pt idx="6004">
                  <c:v>3592.5615449936085</c:v>
                </c:pt>
                <c:pt idx="6005">
                  <c:v>3593.0194041864124</c:v>
                </c:pt>
                <c:pt idx="6006">
                  <c:v>3593.5375921944142</c:v>
                </c:pt>
                <c:pt idx="6007">
                  <c:v>3593.6076029959331</c:v>
                </c:pt>
                <c:pt idx="6008">
                  <c:v>3594.0257885842257</c:v>
                </c:pt>
                <c:pt idx="6009">
                  <c:v>3595.1970676362034</c:v>
                </c:pt>
                <c:pt idx="6010">
                  <c:v>3595.8084321149763</c:v>
                </c:pt>
                <c:pt idx="6011">
                  <c:v>3596.744188294706</c:v>
                </c:pt>
                <c:pt idx="6012">
                  <c:v>3596.7475114778863</c:v>
                </c:pt>
                <c:pt idx="6013">
                  <c:v>3597.2303056366727</c:v>
                </c:pt>
                <c:pt idx="6014">
                  <c:v>3597.3570749805222</c:v>
                </c:pt>
                <c:pt idx="6015">
                  <c:v>3597.3966556352534</c:v>
                </c:pt>
                <c:pt idx="6016">
                  <c:v>3597.6384975835608</c:v>
                </c:pt>
                <c:pt idx="6017">
                  <c:v>3599.1219739119442</c:v>
                </c:pt>
                <c:pt idx="6018">
                  <c:v>3599.2746641206177</c:v>
                </c:pt>
                <c:pt idx="6019">
                  <c:v>3599.3647492518976</c:v>
                </c:pt>
                <c:pt idx="6020">
                  <c:v>3599.4212769383012</c:v>
                </c:pt>
                <c:pt idx="6021">
                  <c:v>3599.6380673202875</c:v>
                </c:pt>
                <c:pt idx="6022">
                  <c:v>3600.4866929138225</c:v>
                </c:pt>
                <c:pt idx="6023">
                  <c:v>3600.7659697282324</c:v>
                </c:pt>
                <c:pt idx="6024">
                  <c:v>3601.8590645629665</c:v>
                </c:pt>
                <c:pt idx="6025">
                  <c:v>3602.4800550049149</c:v>
                </c:pt>
                <c:pt idx="6026">
                  <c:v>3602.4853659786932</c:v>
                </c:pt>
                <c:pt idx="6027">
                  <c:v>3602.6400352276723</c:v>
                </c:pt>
                <c:pt idx="6028">
                  <c:v>3602.6914797313184</c:v>
                </c:pt>
                <c:pt idx="6029">
                  <c:v>3602.782168914775</c:v>
                </c:pt>
                <c:pt idx="6030">
                  <c:v>3602.8221162954578</c:v>
                </c:pt>
                <c:pt idx="6031">
                  <c:v>3603.92329878073</c:v>
                </c:pt>
                <c:pt idx="6032">
                  <c:v>3604.146952880903</c:v>
                </c:pt>
                <c:pt idx="6033">
                  <c:v>3605.4325772515585</c:v>
                </c:pt>
                <c:pt idx="6034">
                  <c:v>3605.5232427841838</c:v>
                </c:pt>
                <c:pt idx="6035">
                  <c:v>3605.7492247798109</c:v>
                </c:pt>
                <c:pt idx="6036">
                  <c:v>3607.1132596241696</c:v>
                </c:pt>
                <c:pt idx="6037">
                  <c:v>3608.1456560548395</c:v>
                </c:pt>
                <c:pt idx="6038">
                  <c:v>3608.3371079249155</c:v>
                </c:pt>
                <c:pt idx="6039">
                  <c:v>3608.4008001635011</c:v>
                </c:pt>
                <c:pt idx="6040">
                  <c:v>3608.6536489012942</c:v>
                </c:pt>
                <c:pt idx="6041">
                  <c:v>3609.0867493720471</c:v>
                </c:pt>
                <c:pt idx="6042">
                  <c:v>3609.6098740613561</c:v>
                </c:pt>
                <c:pt idx="6043">
                  <c:v>3609.7449445261918</c:v>
                </c:pt>
                <c:pt idx="6044">
                  <c:v>3610.4994515453036</c:v>
                </c:pt>
                <c:pt idx="6045">
                  <c:v>3610.9431117269487</c:v>
                </c:pt>
                <c:pt idx="6046">
                  <c:v>3611.7479043507083</c:v>
                </c:pt>
                <c:pt idx="6047">
                  <c:v>3612.3443662303471</c:v>
                </c:pt>
                <c:pt idx="6048">
                  <c:v>3612.4267916974786</c:v>
                </c:pt>
                <c:pt idx="6049">
                  <c:v>3613.1477112879293</c:v>
                </c:pt>
                <c:pt idx="6050">
                  <c:v>3613.7614735038369</c:v>
                </c:pt>
                <c:pt idx="6051">
                  <c:v>3615.8094223426888</c:v>
                </c:pt>
                <c:pt idx="6052">
                  <c:v>3615.8237321391098</c:v>
                </c:pt>
                <c:pt idx="6053">
                  <c:v>3616.5821114824612</c:v>
                </c:pt>
                <c:pt idx="6054">
                  <c:v>3617.845340558546</c:v>
                </c:pt>
                <c:pt idx="6055">
                  <c:v>3619.5777761590143</c:v>
                </c:pt>
                <c:pt idx="6056">
                  <c:v>3620.3707340594265</c:v>
                </c:pt>
                <c:pt idx="6057">
                  <c:v>3620.7312627437568</c:v>
                </c:pt>
                <c:pt idx="6058">
                  <c:v>3621.2606578522391</c:v>
                </c:pt>
                <c:pt idx="6059">
                  <c:v>3621.2634706389363</c:v>
                </c:pt>
                <c:pt idx="6060">
                  <c:v>3621.4533022423202</c:v>
                </c:pt>
                <c:pt idx="6061">
                  <c:v>3621.7338715329315</c:v>
                </c:pt>
                <c:pt idx="6062">
                  <c:v>3621.8941904123276</c:v>
                </c:pt>
                <c:pt idx="6063">
                  <c:v>3622.4719991357197</c:v>
                </c:pt>
                <c:pt idx="6064">
                  <c:v>3622.7042541130868</c:v>
                </c:pt>
                <c:pt idx="6065">
                  <c:v>3622.940664403839</c:v>
                </c:pt>
                <c:pt idx="6066">
                  <c:v>3623.176982345034</c:v>
                </c:pt>
                <c:pt idx="6067">
                  <c:v>3623.3430674553383</c:v>
                </c:pt>
                <c:pt idx="6068">
                  <c:v>3623.3442598370711</c:v>
                </c:pt>
                <c:pt idx="6069">
                  <c:v>3623.5993219712182</c:v>
                </c:pt>
                <c:pt idx="6070">
                  <c:v>3623.6180444633319</c:v>
                </c:pt>
                <c:pt idx="6071">
                  <c:v>3625.0950062533702</c:v>
                </c:pt>
                <c:pt idx="6072">
                  <c:v>3625.4624096637235</c:v>
                </c:pt>
                <c:pt idx="6073">
                  <c:v>3625.6904418609229</c:v>
                </c:pt>
                <c:pt idx="6074">
                  <c:v>3626.4077685238735</c:v>
                </c:pt>
                <c:pt idx="6075">
                  <c:v>3626.8774551392016</c:v>
                </c:pt>
                <c:pt idx="6076">
                  <c:v>3626.9747148000279</c:v>
                </c:pt>
                <c:pt idx="6077">
                  <c:v>3627.7446192371863</c:v>
                </c:pt>
                <c:pt idx="6078">
                  <c:v>3627.8028954112051</c:v>
                </c:pt>
                <c:pt idx="6079">
                  <c:v>3628.7018252958878</c:v>
                </c:pt>
                <c:pt idx="6080">
                  <c:v>3629.0232862099147</c:v>
                </c:pt>
                <c:pt idx="6081">
                  <c:v>3629.2046801683828</c:v>
                </c:pt>
                <c:pt idx="6082">
                  <c:v>3629.3530860306601</c:v>
                </c:pt>
                <c:pt idx="6083">
                  <c:v>3629.6191997614005</c:v>
                </c:pt>
                <c:pt idx="6084">
                  <c:v>3629.666841345479</c:v>
                </c:pt>
                <c:pt idx="6085">
                  <c:v>3629.7493855035973</c:v>
                </c:pt>
                <c:pt idx="6086">
                  <c:v>3630.0141053066145</c:v>
                </c:pt>
                <c:pt idx="6087">
                  <c:v>3630.4920352276713</c:v>
                </c:pt>
                <c:pt idx="6088">
                  <c:v>3632.0462628561763</c:v>
                </c:pt>
                <c:pt idx="6089">
                  <c:v>3632.8651404660632</c:v>
                </c:pt>
                <c:pt idx="6090">
                  <c:v>3633.8266740310901</c:v>
                </c:pt>
                <c:pt idx="6091">
                  <c:v>3634.1053623434054</c:v>
                </c:pt>
                <c:pt idx="6092">
                  <c:v>3634.3030544970388</c:v>
                </c:pt>
                <c:pt idx="6093">
                  <c:v>3634.3587321129125</c:v>
                </c:pt>
                <c:pt idx="6094">
                  <c:v>3634.7653600809608</c:v>
                </c:pt>
                <c:pt idx="6095">
                  <c:v>3634.9365751412333</c:v>
                </c:pt>
                <c:pt idx="6096">
                  <c:v>3636.8200411434336</c:v>
                </c:pt>
                <c:pt idx="6097">
                  <c:v>3637.1729209947989</c:v>
                </c:pt>
                <c:pt idx="6098">
                  <c:v>3637.4710513523569</c:v>
                </c:pt>
                <c:pt idx="6099">
                  <c:v>3637.494663014375</c:v>
                </c:pt>
                <c:pt idx="6100">
                  <c:v>3637.5342133694685</c:v>
                </c:pt>
                <c:pt idx="6101">
                  <c:v>3637.6783911297716</c:v>
                </c:pt>
                <c:pt idx="6102">
                  <c:v>3638.0778536697835</c:v>
                </c:pt>
                <c:pt idx="6103">
                  <c:v>3638.8899260542566</c:v>
                </c:pt>
                <c:pt idx="6104">
                  <c:v>3639.8960999331575</c:v>
                </c:pt>
                <c:pt idx="6105">
                  <c:v>3640.821667765289</c:v>
                </c:pt>
                <c:pt idx="6106">
                  <c:v>3640.8418407191202</c:v>
                </c:pt>
                <c:pt idx="6107">
                  <c:v>3641.0653104484627</c:v>
                </c:pt>
                <c:pt idx="6108">
                  <c:v>3641.5432259401532</c:v>
                </c:pt>
                <c:pt idx="6109">
                  <c:v>3641.7324343620639</c:v>
                </c:pt>
                <c:pt idx="6110">
                  <c:v>3642.4631337710962</c:v>
                </c:pt>
                <c:pt idx="6111">
                  <c:v>3642.465243743085</c:v>
                </c:pt>
                <c:pt idx="6112">
                  <c:v>3642.5134941937613</c:v>
                </c:pt>
                <c:pt idx="6113">
                  <c:v>3642.5704392918306</c:v>
                </c:pt>
                <c:pt idx="6114">
                  <c:v>3643.0169113449301</c:v>
                </c:pt>
                <c:pt idx="6115">
                  <c:v>3644.0156257724339</c:v>
                </c:pt>
                <c:pt idx="6116">
                  <c:v>3644.7432388881098</c:v>
                </c:pt>
                <c:pt idx="6117">
                  <c:v>3644.7867810786229</c:v>
                </c:pt>
                <c:pt idx="6118">
                  <c:v>3645.3848426656405</c:v>
                </c:pt>
                <c:pt idx="6119">
                  <c:v>3646.347040664652</c:v>
                </c:pt>
                <c:pt idx="6120">
                  <c:v>3646.4562020411722</c:v>
                </c:pt>
                <c:pt idx="6121">
                  <c:v>3646.6121747354955</c:v>
                </c:pt>
                <c:pt idx="6122">
                  <c:v>3647.48170452677</c:v>
                </c:pt>
                <c:pt idx="6123">
                  <c:v>3648.1764085309478</c:v>
                </c:pt>
                <c:pt idx="6124">
                  <c:v>3650.2818350325651</c:v>
                </c:pt>
                <c:pt idx="6125">
                  <c:v>3650.3624332287436</c:v>
                </c:pt>
                <c:pt idx="6126">
                  <c:v>3650.900490599106</c:v>
                </c:pt>
                <c:pt idx="6127">
                  <c:v>3650.9125772515581</c:v>
                </c:pt>
                <c:pt idx="6128">
                  <c:v>3650.9879997545831</c:v>
                </c:pt>
                <c:pt idx="6129">
                  <c:v>3651.7280002378138</c:v>
                </c:pt>
                <c:pt idx="6130">
                  <c:v>3651.8288413454793</c:v>
                </c:pt>
                <c:pt idx="6131">
                  <c:v>3652.3527956940416</c:v>
                </c:pt>
                <c:pt idx="6132">
                  <c:v>3652.5176610249146</c:v>
                </c:pt>
                <c:pt idx="6133">
                  <c:v>3652.6859672478204</c:v>
                </c:pt>
                <c:pt idx="6134">
                  <c:v>3653.830335143819</c:v>
                </c:pt>
                <c:pt idx="6135">
                  <c:v>3653.8402395627054</c:v>
                </c:pt>
                <c:pt idx="6136">
                  <c:v>3654.4219148000266</c:v>
                </c:pt>
                <c:pt idx="6137">
                  <c:v>3654.4256139955687</c:v>
                </c:pt>
                <c:pt idx="6138">
                  <c:v>3655.2625248266377</c:v>
                </c:pt>
                <c:pt idx="6139">
                  <c:v>3656.5350066993451</c:v>
                </c:pt>
                <c:pt idx="6140">
                  <c:v>3657.1201520967115</c:v>
                </c:pt>
                <c:pt idx="6141">
                  <c:v>3657.7646799395334</c:v>
                </c:pt>
                <c:pt idx="6142">
                  <c:v>3657.9141445045061</c:v>
                </c:pt>
                <c:pt idx="6143">
                  <c:v>3657.9785495839496</c:v>
                </c:pt>
                <c:pt idx="6144">
                  <c:v>3658.7890467756952</c:v>
                </c:pt>
                <c:pt idx="6145">
                  <c:v>3659.4197958201839</c:v>
                </c:pt>
                <c:pt idx="6146">
                  <c:v>3659.7646906004156</c:v>
                </c:pt>
                <c:pt idx="6147">
                  <c:v>3659.9434906923088</c:v>
                </c:pt>
                <c:pt idx="6148">
                  <c:v>3660.2420536697828</c:v>
                </c:pt>
                <c:pt idx="6149">
                  <c:v>3661.0287562826779</c:v>
                </c:pt>
                <c:pt idx="6150">
                  <c:v>3661.0506409886257</c:v>
                </c:pt>
                <c:pt idx="6151">
                  <c:v>3661.7386471612517</c:v>
                </c:pt>
                <c:pt idx="6152">
                  <c:v>3662.0312593276503</c:v>
                </c:pt>
                <c:pt idx="6153">
                  <c:v>3662.2477635767136</c:v>
                </c:pt>
                <c:pt idx="6154">
                  <c:v>3662.4942111042619</c:v>
                </c:pt>
                <c:pt idx="6155">
                  <c:v>3663.1339362753279</c:v>
                </c:pt>
                <c:pt idx="6156">
                  <c:v>3663.2517798103036</c:v>
                </c:pt>
                <c:pt idx="6157">
                  <c:v>3663.8007458233624</c:v>
                </c:pt>
                <c:pt idx="6158">
                  <c:v>3664.4603085905619</c:v>
                </c:pt>
                <c:pt idx="6159">
                  <c:v>3664.7554485121836</c:v>
                </c:pt>
                <c:pt idx="6160">
                  <c:v>3665.2793275319782</c:v>
                </c:pt>
                <c:pt idx="6161">
                  <c:v>3665.3221963791584</c:v>
                </c:pt>
                <c:pt idx="6162">
                  <c:v>3665.959451259143</c:v>
                </c:pt>
                <c:pt idx="6163">
                  <c:v>3666.0408370940459</c:v>
                </c:pt>
                <c:pt idx="6164">
                  <c:v>3666.1109075498171</c:v>
                </c:pt>
                <c:pt idx="6165">
                  <c:v>3666.9262731231502</c:v>
                </c:pt>
                <c:pt idx="6166">
                  <c:v>3666.9845749342239</c:v>
                </c:pt>
                <c:pt idx="6167">
                  <c:v>3667.0998926498069</c:v>
                </c:pt>
                <c:pt idx="6168">
                  <c:v>3667.3749303084769</c:v>
                </c:pt>
                <c:pt idx="6169">
                  <c:v>3668.1214421687619</c:v>
                </c:pt>
                <c:pt idx="6170">
                  <c:v>3668.3756445312247</c:v>
                </c:pt>
                <c:pt idx="6171">
                  <c:v>3668.5057905904177</c:v>
                </c:pt>
                <c:pt idx="6172">
                  <c:v>3668.6536102165555</c:v>
                </c:pt>
                <c:pt idx="6173">
                  <c:v>3669.6328901486486</c:v>
                </c:pt>
                <c:pt idx="6174">
                  <c:v>3670.0517304668101</c:v>
                </c:pt>
                <c:pt idx="6175">
                  <c:v>3670.4255253539668</c:v>
                </c:pt>
                <c:pt idx="6176">
                  <c:v>3670.8796654298349</c:v>
                </c:pt>
                <c:pt idx="6177">
                  <c:v>3671.1854566709953</c:v>
                </c:pt>
                <c:pt idx="6178">
                  <c:v>3672.116507856892</c:v>
                </c:pt>
                <c:pt idx="6179">
                  <c:v>3672.4232260945428</c:v>
                </c:pt>
                <c:pt idx="6180">
                  <c:v>3672.4560419490481</c:v>
                </c:pt>
                <c:pt idx="6181">
                  <c:v>3672.7811590060592</c:v>
                </c:pt>
                <c:pt idx="6182">
                  <c:v>3673.7929585497732</c:v>
                </c:pt>
                <c:pt idx="6183">
                  <c:v>3674.5984361785304</c:v>
                </c:pt>
                <c:pt idx="6184">
                  <c:v>3674.8938492987872</c:v>
                </c:pt>
                <c:pt idx="6185">
                  <c:v>3676.4067794506373</c:v>
                </c:pt>
                <c:pt idx="6186">
                  <c:v>3676.5161412062516</c:v>
                </c:pt>
                <c:pt idx="6187">
                  <c:v>3676.922384728874</c:v>
                </c:pt>
                <c:pt idx="6188">
                  <c:v>3677.028038263692</c:v>
                </c:pt>
                <c:pt idx="6189">
                  <c:v>3677.1844038961972</c:v>
                </c:pt>
                <c:pt idx="6190">
                  <c:v>3677.3713742721811</c:v>
                </c:pt>
                <c:pt idx="6191">
                  <c:v>3678.1962758263544</c:v>
                </c:pt>
                <c:pt idx="6192">
                  <c:v>3678.2213828472704</c:v>
                </c:pt>
                <c:pt idx="6193">
                  <c:v>3678.2782967494059</c:v>
                </c:pt>
                <c:pt idx="6194">
                  <c:v>3678.5215434789206</c:v>
                </c:pt>
                <c:pt idx="6195">
                  <c:v>3678.6551976403498</c:v>
                </c:pt>
                <c:pt idx="6196">
                  <c:v>3679.1320573724188</c:v>
                </c:pt>
                <c:pt idx="6197">
                  <c:v>3679.5451027298222</c:v>
                </c:pt>
                <c:pt idx="6198">
                  <c:v>3679.9741760248216</c:v>
                </c:pt>
                <c:pt idx="6199">
                  <c:v>3680.2678188190839</c:v>
                </c:pt>
                <c:pt idx="6200">
                  <c:v>3680.4825163721907</c:v>
                </c:pt>
                <c:pt idx="6201">
                  <c:v>3682.2266596730624</c:v>
                </c:pt>
                <c:pt idx="6202">
                  <c:v>3682.3942606816599</c:v>
                </c:pt>
                <c:pt idx="6203">
                  <c:v>3683.4480183556225</c:v>
                </c:pt>
                <c:pt idx="6204">
                  <c:v>3684.2534849415097</c:v>
                </c:pt>
                <c:pt idx="6205">
                  <c:v>3684.2787182419343</c:v>
                </c:pt>
                <c:pt idx="6206">
                  <c:v>3685.231235933923</c:v>
                </c:pt>
                <c:pt idx="6207">
                  <c:v>3685.4852437087939</c:v>
                </c:pt>
                <c:pt idx="6208">
                  <c:v>3685.6017807868338</c:v>
                </c:pt>
                <c:pt idx="6209">
                  <c:v>3685.9675916974775</c:v>
                </c:pt>
                <c:pt idx="6210">
                  <c:v>3686.176596682144</c:v>
                </c:pt>
                <c:pt idx="6211">
                  <c:v>3686.233482316602</c:v>
                </c:pt>
                <c:pt idx="6212">
                  <c:v>3687.1099440670332</c:v>
                </c:pt>
                <c:pt idx="6213">
                  <c:v>3687.3773256657987</c:v>
                </c:pt>
                <c:pt idx="6214">
                  <c:v>3688.308448105774</c:v>
                </c:pt>
                <c:pt idx="6215">
                  <c:v>3688.3124405838789</c:v>
                </c:pt>
                <c:pt idx="6216">
                  <c:v>3688.7677175518365</c:v>
                </c:pt>
                <c:pt idx="6217">
                  <c:v>3688.7701755131566</c:v>
                </c:pt>
                <c:pt idx="6218">
                  <c:v>3689.3046094132151</c:v>
                </c:pt>
                <c:pt idx="6219">
                  <c:v>3690.0591376385637</c:v>
                </c:pt>
                <c:pt idx="6220">
                  <c:v>3692.3767033879121</c:v>
                </c:pt>
                <c:pt idx="6221">
                  <c:v>3692.3790604849746</c:v>
                </c:pt>
                <c:pt idx="6222">
                  <c:v>3692.5485135495546</c:v>
                </c:pt>
                <c:pt idx="6223">
                  <c:v>3692.8723616757234</c:v>
                </c:pt>
                <c:pt idx="6224">
                  <c:v>3693.0307859908789</c:v>
                </c:pt>
                <c:pt idx="6225">
                  <c:v>3693.2154142760592</c:v>
                </c:pt>
                <c:pt idx="6226">
                  <c:v>3693.4650805306992</c:v>
                </c:pt>
                <c:pt idx="6227">
                  <c:v>3694.0914124874507</c:v>
                </c:pt>
                <c:pt idx="6228">
                  <c:v>3694.2430031856347</c:v>
                </c:pt>
                <c:pt idx="6229">
                  <c:v>3694.5682707903034</c:v>
                </c:pt>
                <c:pt idx="6230">
                  <c:v>3694.6389703039131</c:v>
                </c:pt>
                <c:pt idx="6231">
                  <c:v>3694.916971857896</c:v>
                </c:pt>
                <c:pt idx="6232">
                  <c:v>3695.8634941937598</c:v>
                </c:pt>
                <c:pt idx="6233">
                  <c:v>3695.9522789079565</c:v>
                </c:pt>
                <c:pt idx="6234">
                  <c:v>3696.9297373332956</c:v>
                </c:pt>
                <c:pt idx="6235">
                  <c:v>3697.1633135495576</c:v>
                </c:pt>
                <c:pt idx="6236">
                  <c:v>3697.5278223778441</c:v>
                </c:pt>
                <c:pt idx="6237">
                  <c:v>3697.5923540230251</c:v>
                </c:pt>
                <c:pt idx="6238">
                  <c:v>3698.2107991487646</c:v>
                </c:pt>
                <c:pt idx="6239">
                  <c:v>3698.2885121138388</c:v>
                </c:pt>
                <c:pt idx="6240">
                  <c:v>3699.1168938789306</c:v>
                </c:pt>
                <c:pt idx="6241">
                  <c:v>3699.3126090243786</c:v>
                </c:pt>
                <c:pt idx="6242">
                  <c:v>3699.8757491979486</c:v>
                </c:pt>
                <c:pt idx="6243">
                  <c:v>3700.902259144761</c:v>
                </c:pt>
                <c:pt idx="6244">
                  <c:v>3701.1584710209354</c:v>
                </c:pt>
                <c:pt idx="6245">
                  <c:v>3701.2439756311505</c:v>
                </c:pt>
                <c:pt idx="6246">
                  <c:v>3702.0993663836707</c:v>
                </c:pt>
                <c:pt idx="6247">
                  <c:v>3702.5661698600088</c:v>
                </c:pt>
                <c:pt idx="6248">
                  <c:v>3702.7107427383489</c:v>
                </c:pt>
                <c:pt idx="6249">
                  <c:v>3703.5107249500215</c:v>
                </c:pt>
                <c:pt idx="6250">
                  <c:v>3703.6767104171813</c:v>
                </c:pt>
                <c:pt idx="6251">
                  <c:v>3705.3377461889431</c:v>
                </c:pt>
                <c:pt idx="6252">
                  <c:v>3705.3924012798852</c:v>
                </c:pt>
                <c:pt idx="6253">
                  <c:v>3705.4932633296485</c:v>
                </c:pt>
                <c:pt idx="6254">
                  <c:v>3706.5874493180891</c:v>
                </c:pt>
                <c:pt idx="6255">
                  <c:v>3707.4225927146763</c:v>
                </c:pt>
                <c:pt idx="6256">
                  <c:v>3707.5925927146782</c:v>
                </c:pt>
                <c:pt idx="6257">
                  <c:v>3707.6990214275866</c:v>
                </c:pt>
                <c:pt idx="6258">
                  <c:v>3708.0065376451239</c:v>
                </c:pt>
                <c:pt idx="6259">
                  <c:v>3708.3178102978854</c:v>
                </c:pt>
                <c:pt idx="6260">
                  <c:v>3708.5321769356633</c:v>
                </c:pt>
                <c:pt idx="6261">
                  <c:v>3709.4048647244454</c:v>
                </c:pt>
                <c:pt idx="6262">
                  <c:v>3710.3164470648735</c:v>
                </c:pt>
                <c:pt idx="6263">
                  <c:v>3710.4271075498182</c:v>
                </c:pt>
                <c:pt idx="6264">
                  <c:v>3710.9481947013046</c:v>
                </c:pt>
                <c:pt idx="6265">
                  <c:v>3712.2034415443704</c:v>
                </c:pt>
                <c:pt idx="6266">
                  <c:v>3712.4665737015202</c:v>
                </c:pt>
                <c:pt idx="6267">
                  <c:v>3713.4028865891341</c:v>
                </c:pt>
                <c:pt idx="6268">
                  <c:v>3714.0494249900767</c:v>
                </c:pt>
                <c:pt idx="6269">
                  <c:v>3714.4300406253351</c:v>
                </c:pt>
                <c:pt idx="6270">
                  <c:v>3714.9889880320115</c:v>
                </c:pt>
                <c:pt idx="6271">
                  <c:v>3715.2437048931679</c:v>
                </c:pt>
                <c:pt idx="6272">
                  <c:v>3715.7213910120045</c:v>
                </c:pt>
                <c:pt idx="6273">
                  <c:v>3715.8752188254402</c:v>
                </c:pt>
                <c:pt idx="6274">
                  <c:v>3716.34486436109</c:v>
                </c:pt>
                <c:pt idx="6275">
                  <c:v>3717.6097733499264</c:v>
                </c:pt>
                <c:pt idx="6276">
                  <c:v>3717.6602155434302</c:v>
                </c:pt>
                <c:pt idx="6277">
                  <c:v>3717.7111178502237</c:v>
                </c:pt>
                <c:pt idx="6278">
                  <c:v>3717.7446551391986</c:v>
                </c:pt>
                <c:pt idx="6279">
                  <c:v>3718.3726926498093</c:v>
                </c:pt>
                <c:pt idx="6280">
                  <c:v>3718.4823714332524</c:v>
                </c:pt>
                <c:pt idx="6281">
                  <c:v>3718.8626295483009</c:v>
                </c:pt>
                <c:pt idx="6282">
                  <c:v>3719.0835219712208</c:v>
                </c:pt>
                <c:pt idx="6283">
                  <c:v>3719.7055609196286</c:v>
                </c:pt>
                <c:pt idx="6284">
                  <c:v>3720.4051761696501</c:v>
                </c:pt>
                <c:pt idx="6285">
                  <c:v>3720.4503093302119</c:v>
                </c:pt>
                <c:pt idx="6286">
                  <c:v>3721.0958566549452</c:v>
                </c:pt>
                <c:pt idx="6287">
                  <c:v>3721.1651056383744</c:v>
                </c:pt>
                <c:pt idx="6288">
                  <c:v>3721.8133534452973</c:v>
                </c:pt>
                <c:pt idx="6289">
                  <c:v>3721.899700860864</c:v>
                </c:pt>
                <c:pt idx="6290">
                  <c:v>3722.0056877315183</c:v>
                </c:pt>
                <c:pt idx="6291">
                  <c:v>3722.3269093784947</c:v>
                </c:pt>
                <c:pt idx="6292">
                  <c:v>3722.5344985314769</c:v>
                </c:pt>
                <c:pt idx="6293">
                  <c:v>3723.0806862243662</c:v>
                </c:pt>
                <c:pt idx="6294">
                  <c:v>3723.8502846228075</c:v>
                </c:pt>
                <c:pt idx="6295">
                  <c:v>3725.0046897354587</c:v>
                </c:pt>
                <c:pt idx="6296">
                  <c:v>3725.185170174278</c:v>
                </c:pt>
                <c:pt idx="6297">
                  <c:v>3725.5464560886467</c:v>
                </c:pt>
                <c:pt idx="6298">
                  <c:v>3726.0944155585494</c:v>
                </c:pt>
                <c:pt idx="6299">
                  <c:v>3726.2117010606053</c:v>
                </c:pt>
                <c:pt idx="6300">
                  <c:v>3727.0431317050788</c:v>
                </c:pt>
                <c:pt idx="6301">
                  <c:v>3727.2558355579567</c:v>
                </c:pt>
                <c:pt idx="6302">
                  <c:v>3727.444044786389</c:v>
                </c:pt>
                <c:pt idx="6303">
                  <c:v>3727.9032628516325</c:v>
                </c:pt>
                <c:pt idx="6304">
                  <c:v>3728.1463824455568</c:v>
                </c:pt>
                <c:pt idx="6305">
                  <c:v>3729.0714694346243</c:v>
                </c:pt>
                <c:pt idx="6306">
                  <c:v>3729.2824124732433</c:v>
                </c:pt>
                <c:pt idx="6307">
                  <c:v>3729.4798785488783</c:v>
                </c:pt>
                <c:pt idx="6308">
                  <c:v>3729.8306453981604</c:v>
                </c:pt>
                <c:pt idx="6309">
                  <c:v>3731.305836798394</c:v>
                </c:pt>
                <c:pt idx="6310">
                  <c:v>3731.6322488682963</c:v>
                </c:pt>
                <c:pt idx="6311">
                  <c:v>3731.6875107114829</c:v>
                </c:pt>
                <c:pt idx="6312">
                  <c:v>3732.3094129052261</c:v>
                </c:pt>
                <c:pt idx="6313">
                  <c:v>3733.0808426088843</c:v>
                </c:pt>
                <c:pt idx="6314">
                  <c:v>3733.1639564790748</c:v>
                </c:pt>
                <c:pt idx="6315">
                  <c:v>3733.650763738784</c:v>
                </c:pt>
                <c:pt idx="6316">
                  <c:v>3734.1192577266847</c:v>
                </c:pt>
                <c:pt idx="6317">
                  <c:v>3735.672476922271</c:v>
                </c:pt>
                <c:pt idx="6318">
                  <c:v>3735.6903665401842</c:v>
                </c:pt>
                <c:pt idx="6319">
                  <c:v>3736.2113745330898</c:v>
                </c:pt>
                <c:pt idx="6320">
                  <c:v>3736.2369708735823</c:v>
                </c:pt>
                <c:pt idx="6321">
                  <c:v>3736.6407418936687</c:v>
                </c:pt>
                <c:pt idx="6322">
                  <c:v>3736.8711534449176</c:v>
                </c:pt>
                <c:pt idx="6323">
                  <c:v>3737.2282704241734</c:v>
                </c:pt>
                <c:pt idx="6324">
                  <c:v>3738.4052741516571</c:v>
                </c:pt>
                <c:pt idx="6325">
                  <c:v>3738.7035288193074</c:v>
                </c:pt>
                <c:pt idx="6326">
                  <c:v>3738.9576468584237</c:v>
                </c:pt>
                <c:pt idx="6327">
                  <c:v>3739.4145847288783</c:v>
                </c:pt>
                <c:pt idx="6328">
                  <c:v>3739.553381537713</c:v>
                </c:pt>
                <c:pt idx="6329">
                  <c:v>3739.7306796498415</c:v>
                </c:pt>
                <c:pt idx="6330">
                  <c:v>3741.013853669785</c:v>
                </c:pt>
                <c:pt idx="6331">
                  <c:v>3741.1809340594264</c:v>
                </c:pt>
                <c:pt idx="6332">
                  <c:v>3741.427384728875</c:v>
                </c:pt>
                <c:pt idx="6333">
                  <c:v>3741.9171170738446</c:v>
                </c:pt>
                <c:pt idx="6334">
                  <c:v>3742.435176528852</c:v>
                </c:pt>
                <c:pt idx="6335">
                  <c:v>3742.7063378247367</c:v>
                </c:pt>
                <c:pt idx="6336">
                  <c:v>3742.7167510072468</c:v>
                </c:pt>
                <c:pt idx="6337">
                  <c:v>3743.945719116713</c:v>
                </c:pt>
                <c:pt idx="6338">
                  <c:v>3744.557392194416</c:v>
                </c:pt>
                <c:pt idx="6339">
                  <c:v>3744.7806665518765</c:v>
                </c:pt>
                <c:pt idx="6340">
                  <c:v>3744.8419617019172</c:v>
                </c:pt>
                <c:pt idx="6341">
                  <c:v>3745.0100591447626</c:v>
                </c:pt>
                <c:pt idx="6342">
                  <c:v>3745.8090033345034</c:v>
                </c:pt>
                <c:pt idx="6343">
                  <c:v>3746.684995183954</c:v>
                </c:pt>
                <c:pt idx="6344">
                  <c:v>3746.9816437437948</c:v>
                </c:pt>
                <c:pt idx="6345">
                  <c:v>3746.9945822775589</c:v>
                </c:pt>
                <c:pt idx="6346">
                  <c:v>3747.2720890137352</c:v>
                </c:pt>
                <c:pt idx="6347">
                  <c:v>3748.1378265965795</c:v>
                </c:pt>
                <c:pt idx="6348">
                  <c:v>3748.1404120647385</c:v>
                </c:pt>
                <c:pt idx="6349">
                  <c:v>3749.472934633246</c:v>
                </c:pt>
                <c:pt idx="6350">
                  <c:v>3749.6940496163952</c:v>
                </c:pt>
                <c:pt idx="6351">
                  <c:v>3750.460189822883</c:v>
                </c:pt>
                <c:pt idx="6352">
                  <c:v>3750.615024608378</c:v>
                </c:pt>
                <c:pt idx="6353">
                  <c:v>3750.7273502603675</c:v>
                </c:pt>
                <c:pt idx="6354">
                  <c:v>3750.8160924714248</c:v>
                </c:pt>
                <c:pt idx="6355">
                  <c:v>3751.1351155925258</c:v>
                </c:pt>
                <c:pt idx="6356">
                  <c:v>3751.8845111598785</c:v>
                </c:pt>
                <c:pt idx="6357">
                  <c:v>3753.7263882947045</c:v>
                </c:pt>
                <c:pt idx="6358">
                  <c:v>3754.0686875452666</c:v>
                </c:pt>
                <c:pt idx="6359">
                  <c:v>3754.1218039239138</c:v>
                </c:pt>
                <c:pt idx="6360">
                  <c:v>3756.0564651454551</c:v>
                </c:pt>
                <c:pt idx="6361">
                  <c:v>3756.4571578874929</c:v>
                </c:pt>
                <c:pt idx="6362">
                  <c:v>3756.7232816337928</c:v>
                </c:pt>
                <c:pt idx="6363">
                  <c:v>3758.1989550946637</c:v>
                </c:pt>
                <c:pt idx="6364">
                  <c:v>3758.2067916974775</c:v>
                </c:pt>
                <c:pt idx="6365">
                  <c:v>3758.7059315113838</c:v>
                </c:pt>
                <c:pt idx="6366">
                  <c:v>3758.9022844991014</c:v>
                </c:pt>
                <c:pt idx="6367">
                  <c:v>3759.2283997538034</c:v>
                </c:pt>
                <c:pt idx="6368">
                  <c:v>3760.4265085905608</c:v>
                </c:pt>
                <c:pt idx="6369">
                  <c:v>3760.5505214917794</c:v>
                </c:pt>
                <c:pt idx="6370">
                  <c:v>3761.7005579691831</c:v>
                </c:pt>
                <c:pt idx="6371">
                  <c:v>3763.8992134342116</c:v>
                </c:pt>
                <c:pt idx="6372">
                  <c:v>3764.3239105799075</c:v>
                </c:pt>
                <c:pt idx="6373">
                  <c:v>3764.7751290415545</c:v>
                </c:pt>
                <c:pt idx="6374">
                  <c:v>3764.9359939171445</c:v>
                </c:pt>
                <c:pt idx="6375">
                  <c:v>3765.4494341038117</c:v>
                </c:pt>
                <c:pt idx="6376">
                  <c:v>3765.5073262976475</c:v>
                </c:pt>
                <c:pt idx="6377">
                  <c:v>3765.5651761090994</c:v>
                </c:pt>
                <c:pt idx="6378">
                  <c:v>3765.5912353132117</c:v>
                </c:pt>
                <c:pt idx="6379">
                  <c:v>3765.6277111598793</c:v>
                </c:pt>
                <c:pt idx="6380">
                  <c:v>3765.7822696200601</c:v>
                </c:pt>
                <c:pt idx="6381">
                  <c:v>3765.8311708735855</c:v>
                </c:pt>
                <c:pt idx="6382">
                  <c:v>3765.960517030835</c:v>
                </c:pt>
                <c:pt idx="6383">
                  <c:v>3766.4439787214942</c:v>
                </c:pt>
                <c:pt idx="6384">
                  <c:v>3766.9943941648417</c:v>
                </c:pt>
                <c:pt idx="6385">
                  <c:v>3767.3926452882515</c:v>
                </c:pt>
                <c:pt idx="6386">
                  <c:v>3768.0810982584735</c:v>
                </c:pt>
                <c:pt idx="6387">
                  <c:v>3769.2226779220218</c:v>
                </c:pt>
                <c:pt idx="6388">
                  <c:v>3769.236151086363</c:v>
                </c:pt>
                <c:pt idx="6389">
                  <c:v>3769.3460646059684</c:v>
                </c:pt>
                <c:pt idx="6390">
                  <c:v>3769.4496141137533</c:v>
                </c:pt>
                <c:pt idx="6391">
                  <c:v>3770.0691747610617</c:v>
                </c:pt>
                <c:pt idx="6392">
                  <c:v>3770.1172601427425</c:v>
                </c:pt>
                <c:pt idx="6393">
                  <c:v>3770.2822610404837</c:v>
                </c:pt>
                <c:pt idx="6394">
                  <c:v>3770.8889804992396</c:v>
                </c:pt>
                <c:pt idx="6395">
                  <c:v>3771.1776498042636</c:v>
                </c:pt>
                <c:pt idx="6396">
                  <c:v>3771.1829066472237</c:v>
                </c:pt>
                <c:pt idx="6397">
                  <c:v>3772.1372225067098</c:v>
                </c:pt>
                <c:pt idx="6398">
                  <c:v>3772.282473726631</c:v>
                </c:pt>
                <c:pt idx="6399">
                  <c:v>3772.4639972390214</c:v>
                </c:pt>
                <c:pt idx="6400">
                  <c:v>3772.5009441983784</c:v>
                </c:pt>
                <c:pt idx="6401">
                  <c:v>3772.6255148000273</c:v>
                </c:pt>
                <c:pt idx="6402">
                  <c:v>3772.7509260493207</c:v>
                </c:pt>
                <c:pt idx="6403">
                  <c:v>3772.8679321391101</c:v>
                </c:pt>
                <c:pt idx="6404">
                  <c:v>3773.8025491979497</c:v>
                </c:pt>
                <c:pt idx="6405">
                  <c:v>3774.9501316685928</c:v>
                </c:pt>
                <c:pt idx="6406">
                  <c:v>3775.1117297625678</c:v>
                </c:pt>
                <c:pt idx="6407">
                  <c:v>3775.5833855035999</c:v>
                </c:pt>
                <c:pt idx="6408">
                  <c:v>3776.2528064951293</c:v>
                </c:pt>
                <c:pt idx="6409">
                  <c:v>3776.3720158243559</c:v>
                </c:pt>
                <c:pt idx="6410">
                  <c:v>3776.7397733499238</c:v>
                </c:pt>
                <c:pt idx="6411">
                  <c:v>3777.2517585573914</c:v>
                </c:pt>
                <c:pt idx="6412">
                  <c:v>3777.3317136000696</c:v>
                </c:pt>
                <c:pt idx="6413">
                  <c:v>3778.1562833282915</c:v>
                </c:pt>
                <c:pt idx="6414">
                  <c:v>3778.2427502380269</c:v>
                </c:pt>
                <c:pt idx="6415">
                  <c:v>3778.4334528278414</c:v>
                </c:pt>
                <c:pt idx="6416">
                  <c:v>3778.5465100812762</c:v>
                </c:pt>
                <c:pt idx="6417">
                  <c:v>3778.5473085050799</c:v>
                </c:pt>
                <c:pt idx="6418">
                  <c:v>3778.7153876476768</c:v>
                </c:pt>
                <c:pt idx="6419">
                  <c:v>3779.7769156153263</c:v>
                </c:pt>
                <c:pt idx="6420">
                  <c:v>3779.9788878541658</c:v>
                </c:pt>
                <c:pt idx="6421">
                  <c:v>3780.4225772515601</c:v>
                </c:pt>
                <c:pt idx="6422">
                  <c:v>3782.7226435519078</c:v>
                </c:pt>
                <c:pt idx="6423">
                  <c:v>3782.857509646401</c:v>
                </c:pt>
                <c:pt idx="6424">
                  <c:v>3783.0967437324653</c:v>
                </c:pt>
                <c:pt idx="6425">
                  <c:v>3783.2109869302694</c:v>
                </c:pt>
                <c:pt idx="6426">
                  <c:v>3783.429998358697</c:v>
                </c:pt>
                <c:pt idx="6427">
                  <c:v>3783.5270940584414</c:v>
                </c:pt>
                <c:pt idx="6428">
                  <c:v>3784.1024229718387</c:v>
                </c:pt>
                <c:pt idx="6429">
                  <c:v>3784.2515071868875</c:v>
                </c:pt>
                <c:pt idx="6430">
                  <c:v>3784.5490743457776</c:v>
                </c:pt>
                <c:pt idx="6431">
                  <c:v>3785.9631826454679</c:v>
                </c:pt>
                <c:pt idx="6432">
                  <c:v>3786.6749209382397</c:v>
                </c:pt>
                <c:pt idx="6433">
                  <c:v>3786.7533885931771</c:v>
                </c:pt>
                <c:pt idx="6434">
                  <c:v>3786.8535632706262</c:v>
                </c:pt>
                <c:pt idx="6435">
                  <c:v>3787.0923421232692</c:v>
                </c:pt>
                <c:pt idx="6436">
                  <c:v>3787.4280986461163</c:v>
                </c:pt>
                <c:pt idx="6437">
                  <c:v>3787.6386633972579</c:v>
                </c:pt>
                <c:pt idx="6438">
                  <c:v>3787.762297406618</c:v>
                </c:pt>
                <c:pt idx="6439">
                  <c:v>3789.4472515453017</c:v>
                </c:pt>
                <c:pt idx="6440">
                  <c:v>3789.5344630143773</c:v>
                </c:pt>
                <c:pt idx="6441">
                  <c:v>3789.9991468595435</c:v>
                </c:pt>
                <c:pt idx="6442">
                  <c:v>3791.0723328356762</c:v>
                </c:pt>
                <c:pt idx="6443">
                  <c:v>3791.3188881008755</c:v>
                </c:pt>
                <c:pt idx="6444">
                  <c:v>3791.5418180658489</c:v>
                </c:pt>
                <c:pt idx="6445">
                  <c:v>3791.8753623434059</c:v>
                </c:pt>
                <c:pt idx="6446">
                  <c:v>3792.8248408137006</c:v>
                </c:pt>
                <c:pt idx="6447">
                  <c:v>3792.9364232111147</c:v>
                </c:pt>
                <c:pt idx="6448">
                  <c:v>3792.9629459490898</c:v>
                </c:pt>
                <c:pt idx="6449">
                  <c:v>3793.7395151765377</c:v>
                </c:pt>
                <c:pt idx="6450">
                  <c:v>3793.9097565004158</c:v>
                </c:pt>
                <c:pt idx="6451">
                  <c:v>3794.3006598313841</c:v>
                </c:pt>
                <c:pt idx="6452">
                  <c:v>3794.5634586359265</c:v>
                </c:pt>
                <c:pt idx="6453">
                  <c:v>3795.3137172840397</c:v>
                </c:pt>
                <c:pt idx="6454">
                  <c:v>3795.4864784513593</c:v>
                </c:pt>
                <c:pt idx="6455">
                  <c:v>3796.5945381000274</c:v>
                </c:pt>
                <c:pt idx="6456">
                  <c:v>3797.7986123293849</c:v>
                </c:pt>
                <c:pt idx="6457">
                  <c:v>3797.9843520499853</c:v>
                </c:pt>
                <c:pt idx="6458">
                  <c:v>3798.8850503163958</c:v>
                </c:pt>
                <c:pt idx="6459">
                  <c:v>3799.1239366166155</c:v>
                </c:pt>
                <c:pt idx="6460">
                  <c:v>3799.6769996597322</c:v>
                </c:pt>
                <c:pt idx="6461">
                  <c:v>3799.8882285919462</c:v>
                </c:pt>
                <c:pt idx="6462">
                  <c:v>3800.1968743457801</c:v>
                </c:pt>
                <c:pt idx="6463">
                  <c:v>3800.3368951805496</c:v>
                </c:pt>
                <c:pt idx="6464">
                  <c:v>3800.4684067020098</c:v>
                </c:pt>
                <c:pt idx="6465">
                  <c:v>3800.5898954082368</c:v>
                </c:pt>
                <c:pt idx="6466">
                  <c:v>3801.3023455674811</c:v>
                </c:pt>
                <c:pt idx="6467">
                  <c:v>3802.3347974239696</c:v>
                </c:pt>
                <c:pt idx="6468">
                  <c:v>3802.4218198581511</c:v>
                </c:pt>
                <c:pt idx="6469">
                  <c:v>3802.5256276000873</c:v>
                </c:pt>
                <c:pt idx="6470">
                  <c:v>3802.8826397240264</c:v>
                </c:pt>
                <c:pt idx="6471">
                  <c:v>3803.4169914717859</c:v>
                </c:pt>
                <c:pt idx="6472">
                  <c:v>3806.0938826954043</c:v>
                </c:pt>
                <c:pt idx="6473">
                  <c:v>3806.5370067534604</c:v>
                </c:pt>
                <c:pt idx="6474">
                  <c:v>3806.5620587512531</c:v>
                </c:pt>
                <c:pt idx="6475">
                  <c:v>3806.9264250627275</c:v>
                </c:pt>
                <c:pt idx="6476">
                  <c:v>3806.9449700508121</c:v>
                </c:pt>
                <c:pt idx="6477">
                  <c:v>3807.5761815377118</c:v>
                </c:pt>
                <c:pt idx="6478">
                  <c:v>3808.6370714371478</c:v>
                </c:pt>
                <c:pt idx="6479">
                  <c:v>3809.4445941635022</c:v>
                </c:pt>
                <c:pt idx="6480">
                  <c:v>3809.7723639937831</c:v>
                </c:pt>
                <c:pt idx="6481">
                  <c:v>3810.0701891966746</c:v>
                </c:pt>
                <c:pt idx="6482">
                  <c:v>3811.094040664655</c:v>
                </c:pt>
                <c:pt idx="6483">
                  <c:v>3811.584771719281</c:v>
                </c:pt>
                <c:pt idx="6484">
                  <c:v>3812.4277567909958</c:v>
                </c:pt>
                <c:pt idx="6485">
                  <c:v>3812.5937016047319</c:v>
                </c:pt>
                <c:pt idx="6486">
                  <c:v>3813.4890474157073</c:v>
                </c:pt>
                <c:pt idx="6487">
                  <c:v>3813.937232472239</c:v>
                </c:pt>
                <c:pt idx="6488">
                  <c:v>3814.604947605636</c:v>
                </c:pt>
                <c:pt idx="6489">
                  <c:v>3815.045298864472</c:v>
                </c:pt>
                <c:pt idx="6490">
                  <c:v>3815.1735139229386</c:v>
                </c:pt>
                <c:pt idx="6491">
                  <c:v>3815.3784854549158</c:v>
                </c:pt>
                <c:pt idx="6492">
                  <c:v>3815.4100853500167</c:v>
                </c:pt>
                <c:pt idx="6493">
                  <c:v>3815.4415433886097</c:v>
                </c:pt>
                <c:pt idx="6494">
                  <c:v>3815.8359453513622</c:v>
                </c:pt>
                <c:pt idx="6495">
                  <c:v>3816.0723125292971</c:v>
                </c:pt>
                <c:pt idx="6496">
                  <c:v>3816.3453766177008</c:v>
                </c:pt>
                <c:pt idx="6497">
                  <c:v>3816.4492904627405</c:v>
                </c:pt>
                <c:pt idx="6498">
                  <c:v>3816.74053445549</c:v>
                </c:pt>
                <c:pt idx="6499">
                  <c:v>3816.961095180548</c:v>
                </c:pt>
                <c:pt idx="6500">
                  <c:v>3818.3961671172838</c:v>
                </c:pt>
                <c:pt idx="6501">
                  <c:v>3818.5406247798128</c:v>
                </c:pt>
                <c:pt idx="6502">
                  <c:v>3818.9798567794714</c:v>
                </c:pt>
                <c:pt idx="6503">
                  <c:v>3820.2007707405428</c:v>
                </c:pt>
                <c:pt idx="6504">
                  <c:v>3820.5472987807334</c:v>
                </c:pt>
                <c:pt idx="6505">
                  <c:v>3820.8446804837185</c:v>
                </c:pt>
                <c:pt idx="6506">
                  <c:v>3820.9197266579649</c:v>
                </c:pt>
                <c:pt idx="6507">
                  <c:v>3821.8482963694405</c:v>
                </c:pt>
                <c:pt idx="6508">
                  <c:v>3821.905340589441</c:v>
                </c:pt>
                <c:pt idx="6509">
                  <c:v>3822.2786247798103</c:v>
                </c:pt>
                <c:pt idx="6510">
                  <c:v>3822.3541721101938</c:v>
                </c:pt>
                <c:pt idx="6511">
                  <c:v>3822.7327043507103</c:v>
                </c:pt>
                <c:pt idx="6512">
                  <c:v>3823.559919116713</c:v>
                </c:pt>
                <c:pt idx="6513">
                  <c:v>3823.6767449603649</c:v>
                </c:pt>
                <c:pt idx="6514">
                  <c:v>3823.9796571681436</c:v>
                </c:pt>
                <c:pt idx="6515">
                  <c:v>3824.1050943830342</c:v>
                </c:pt>
                <c:pt idx="6516">
                  <c:v>3824.8982688103897</c:v>
                </c:pt>
                <c:pt idx="6517">
                  <c:v>3825.9362588796648</c:v>
                </c:pt>
                <c:pt idx="6518">
                  <c:v>3826.6241534056171</c:v>
                </c:pt>
                <c:pt idx="6519">
                  <c:v>3827.8596943122539</c:v>
                </c:pt>
                <c:pt idx="6520">
                  <c:v>3827.9189282802836</c:v>
                </c:pt>
                <c:pt idx="6521">
                  <c:v>3828.4721857218101</c:v>
                </c:pt>
                <c:pt idx="6522">
                  <c:v>3828.9231205309006</c:v>
                </c:pt>
                <c:pt idx="6523">
                  <c:v>3829.1948414486396</c:v>
                </c:pt>
                <c:pt idx="6524">
                  <c:v>3830.5696042769487</c:v>
                </c:pt>
                <c:pt idx="6525">
                  <c:v>3830.8347739889177</c:v>
                </c:pt>
                <c:pt idx="6526">
                  <c:v>3830.95972482664</c:v>
                </c:pt>
                <c:pt idx="6527">
                  <c:v>3831.056653683394</c:v>
                </c:pt>
                <c:pt idx="6528">
                  <c:v>3831.117820031639</c:v>
                </c:pt>
                <c:pt idx="6529">
                  <c:v>3831.3516623228097</c:v>
                </c:pt>
                <c:pt idx="6530">
                  <c:v>3831.9177903324598</c:v>
                </c:pt>
                <c:pt idx="6531">
                  <c:v>3832.2105646247837</c:v>
                </c:pt>
                <c:pt idx="6532">
                  <c:v>3832.3492609602945</c:v>
                </c:pt>
                <c:pt idx="6533">
                  <c:v>3832.3661945089189</c:v>
                </c:pt>
                <c:pt idx="6534">
                  <c:v>3832.8147247470624</c:v>
                </c:pt>
                <c:pt idx="6535">
                  <c:v>3833.3689838306818</c:v>
                </c:pt>
                <c:pt idx="6536">
                  <c:v>3833.4585220225563</c:v>
                </c:pt>
                <c:pt idx="6537">
                  <c:v>3835.4119613916591</c:v>
                </c:pt>
                <c:pt idx="6538">
                  <c:v>3835.4668496423401</c:v>
                </c:pt>
                <c:pt idx="6539">
                  <c:v>3836.0589061345636</c:v>
                </c:pt>
                <c:pt idx="6540">
                  <c:v>3836.221871929356</c:v>
                </c:pt>
                <c:pt idx="6541">
                  <c:v>3836.735911984626</c:v>
                </c:pt>
                <c:pt idx="6542">
                  <c:v>3836.7500368583387</c:v>
                </c:pt>
                <c:pt idx="6543">
                  <c:v>3837.0730474954762</c:v>
                </c:pt>
                <c:pt idx="6544">
                  <c:v>3837.6265431434367</c:v>
                </c:pt>
                <c:pt idx="6545">
                  <c:v>3837.6680510956721</c:v>
                </c:pt>
                <c:pt idx="6546">
                  <c:v>3837.823097744902</c:v>
                </c:pt>
                <c:pt idx="6547">
                  <c:v>3837.8478806888452</c:v>
                </c:pt>
                <c:pt idx="6548">
                  <c:v>3837.8752152765519</c:v>
                </c:pt>
                <c:pt idx="6549">
                  <c:v>3838.2969929599494</c:v>
                </c:pt>
                <c:pt idx="6550">
                  <c:v>3838.5500277471037</c:v>
                </c:pt>
                <c:pt idx="6551">
                  <c:v>3839.1082548695485</c:v>
                </c:pt>
                <c:pt idx="6552">
                  <c:v>3839.3397128584947</c:v>
                </c:pt>
                <c:pt idx="6553">
                  <c:v>3839.9078226896345</c:v>
                </c:pt>
                <c:pt idx="6554">
                  <c:v>3840.7421162954597</c:v>
                </c:pt>
                <c:pt idx="6555">
                  <c:v>3840.8720165409686</c:v>
                </c:pt>
                <c:pt idx="6556">
                  <c:v>3840.9624461907733</c:v>
                </c:pt>
                <c:pt idx="6557">
                  <c:v>3841.3395531410679</c:v>
                </c:pt>
                <c:pt idx="6558">
                  <c:v>3842.1710987267579</c:v>
                </c:pt>
                <c:pt idx="6559">
                  <c:v>3842.4422285919463</c:v>
                </c:pt>
                <c:pt idx="6560">
                  <c:v>3842.9423699793588</c:v>
                </c:pt>
                <c:pt idx="6561">
                  <c:v>3843.0275921975808</c:v>
                </c:pt>
                <c:pt idx="6562">
                  <c:v>3843.2586117086066</c:v>
                </c:pt>
                <c:pt idx="6563">
                  <c:v>3843.8727133950269</c:v>
                </c:pt>
                <c:pt idx="6564">
                  <c:v>3845.2377739889162</c:v>
                </c:pt>
                <c:pt idx="6565">
                  <c:v>3845.568871967851</c:v>
                </c:pt>
                <c:pt idx="6566">
                  <c:v>3845.682489606148</c:v>
                </c:pt>
                <c:pt idx="6567">
                  <c:v>3846.4223145724682</c:v>
                </c:pt>
                <c:pt idx="6568">
                  <c:v>3846.7052161798347</c:v>
                </c:pt>
                <c:pt idx="6569">
                  <c:v>3846.7071222935228</c:v>
                </c:pt>
                <c:pt idx="6570">
                  <c:v>3846.7571757134392</c:v>
                </c:pt>
                <c:pt idx="6571">
                  <c:v>3846.8662940492031</c:v>
                </c:pt>
                <c:pt idx="6572">
                  <c:v>3846.9229186264347</c:v>
                </c:pt>
                <c:pt idx="6573">
                  <c:v>3847.2560292857197</c:v>
                </c:pt>
                <c:pt idx="6574">
                  <c:v>3847.5945602023785</c:v>
                </c:pt>
                <c:pt idx="6575">
                  <c:v>3848.3965938608526</c:v>
                </c:pt>
                <c:pt idx="6576">
                  <c:v>3849.1229128584964</c:v>
                </c:pt>
                <c:pt idx="6577">
                  <c:v>3849.3076954112075</c:v>
                </c:pt>
                <c:pt idx="6578">
                  <c:v>3849.3169020654459</c:v>
                </c:pt>
                <c:pt idx="6579">
                  <c:v>3849.6672493317965</c:v>
                </c:pt>
                <c:pt idx="6580">
                  <c:v>3850.4171458769088</c:v>
                </c:pt>
                <c:pt idx="6581">
                  <c:v>3850.4185201937908</c:v>
                </c:pt>
                <c:pt idx="6582">
                  <c:v>3850.4612072356249</c:v>
                </c:pt>
                <c:pt idx="6583">
                  <c:v>3851.0264664464994</c:v>
                </c:pt>
                <c:pt idx="6584">
                  <c:v>3851.6359472021359</c:v>
                </c:pt>
                <c:pt idx="6585">
                  <c:v>3851.7328029079326</c:v>
                </c:pt>
                <c:pt idx="6586">
                  <c:v>3851.8658696737366</c:v>
                </c:pt>
                <c:pt idx="6587">
                  <c:v>3852.49431148246</c:v>
                </c:pt>
                <c:pt idx="6588">
                  <c:v>3853.4880714893479</c:v>
                </c:pt>
                <c:pt idx="6589">
                  <c:v>3853.5695517055428</c:v>
                </c:pt>
                <c:pt idx="6590">
                  <c:v>3853.834197739965</c:v>
                </c:pt>
                <c:pt idx="6591">
                  <c:v>3854.3857220225545</c:v>
                </c:pt>
                <c:pt idx="6592">
                  <c:v>3854.7323045445955</c:v>
                </c:pt>
                <c:pt idx="6593">
                  <c:v>3855.2765200159993</c:v>
                </c:pt>
                <c:pt idx="6594">
                  <c:v>3855.7176128496976</c:v>
                </c:pt>
                <c:pt idx="6595">
                  <c:v>3856.6687778054074</c:v>
                </c:pt>
                <c:pt idx="6596">
                  <c:v>3856.7551416722599</c:v>
                </c:pt>
                <c:pt idx="6597">
                  <c:v>3856.9409295377118</c:v>
                </c:pt>
                <c:pt idx="6598">
                  <c:v>3856.995263021061</c:v>
                </c:pt>
                <c:pt idx="6599">
                  <c:v>3859.6171850442115</c:v>
                </c:pt>
                <c:pt idx="6600">
                  <c:v>3860.4899433900682</c:v>
                </c:pt>
                <c:pt idx="6601">
                  <c:v>3861.3401623485988</c:v>
                </c:pt>
                <c:pt idx="6602">
                  <c:v>3861.7337704550082</c:v>
                </c:pt>
                <c:pt idx="6603">
                  <c:v>3861.8551988713007</c:v>
                </c:pt>
                <c:pt idx="6604">
                  <c:v>3861.9297837567465</c:v>
                </c:pt>
                <c:pt idx="6605">
                  <c:v>3862.2699483810138</c:v>
                </c:pt>
                <c:pt idx="6606">
                  <c:v>3863.860538468547</c:v>
                </c:pt>
                <c:pt idx="6607">
                  <c:v>3864.6041741668923</c:v>
                </c:pt>
                <c:pt idx="6608">
                  <c:v>3865.0447572056801</c:v>
                </c:pt>
                <c:pt idx="6609">
                  <c:v>3865.2164610749023</c:v>
                </c:pt>
                <c:pt idx="6610">
                  <c:v>3865.5873715133239</c:v>
                </c:pt>
                <c:pt idx="6611">
                  <c:v>3866.2714039639941</c:v>
                </c:pt>
                <c:pt idx="6612">
                  <c:v>3866.6314191995625</c:v>
                </c:pt>
                <c:pt idx="6613">
                  <c:v>3866.7071147532042</c:v>
                </c:pt>
                <c:pt idx="6614">
                  <c:v>3866.8838977119303</c:v>
                </c:pt>
                <c:pt idx="6615">
                  <c:v>3866.9852906923079</c:v>
                </c:pt>
                <c:pt idx="6616">
                  <c:v>3867.3850208355179</c:v>
                </c:pt>
                <c:pt idx="6617">
                  <c:v>3867.5678878127183</c:v>
                </c:pt>
                <c:pt idx="6618">
                  <c:v>3868.2482209211885</c:v>
                </c:pt>
                <c:pt idx="6619">
                  <c:v>3868.8405349333334</c:v>
                </c:pt>
                <c:pt idx="6620">
                  <c:v>3868.8977046949185</c:v>
                </c:pt>
                <c:pt idx="6621">
                  <c:v>3869.0055466175982</c:v>
                </c:pt>
                <c:pt idx="6622">
                  <c:v>3869.447484952896</c:v>
                </c:pt>
                <c:pt idx="6623">
                  <c:v>3869.9033931601844</c:v>
                </c:pt>
                <c:pt idx="6624">
                  <c:v>3869.9036680706886</c:v>
                </c:pt>
                <c:pt idx="6625">
                  <c:v>3870.6582896359832</c:v>
                </c:pt>
                <c:pt idx="6626">
                  <c:v>3870.7979522691348</c:v>
                </c:pt>
                <c:pt idx="6627">
                  <c:v>3871.9081956046612</c:v>
                </c:pt>
                <c:pt idx="6628">
                  <c:v>3871.9689064337254</c:v>
                </c:pt>
                <c:pt idx="6629">
                  <c:v>3872.0453366166148</c:v>
                </c:pt>
                <c:pt idx="6630">
                  <c:v>3872.3749136103652</c:v>
                </c:pt>
                <c:pt idx="6631">
                  <c:v>3873.265156663143</c:v>
                </c:pt>
                <c:pt idx="6632">
                  <c:v>3873.7700510775903</c:v>
                </c:pt>
                <c:pt idx="6633">
                  <c:v>3874.0020638811184</c:v>
                </c:pt>
                <c:pt idx="6634">
                  <c:v>3875.5211851109925</c:v>
                </c:pt>
                <c:pt idx="6635">
                  <c:v>3875.6002275892097</c:v>
                </c:pt>
                <c:pt idx="6636">
                  <c:v>3875.7021376385637</c:v>
                </c:pt>
                <c:pt idx="6637">
                  <c:v>3876.5509747354918</c:v>
                </c:pt>
                <c:pt idx="6638">
                  <c:v>3876.582009959202</c:v>
                </c:pt>
                <c:pt idx="6639">
                  <c:v>3877.0234475362922</c:v>
                </c:pt>
                <c:pt idx="6640">
                  <c:v>3877.0538983335282</c:v>
                </c:pt>
                <c:pt idx="6641">
                  <c:v>3877.6140881740939</c:v>
                </c:pt>
                <c:pt idx="6642">
                  <c:v>3878.0818737446352</c:v>
                </c:pt>
                <c:pt idx="6643">
                  <c:v>3878.2330996632954</c:v>
                </c:pt>
                <c:pt idx="6644">
                  <c:v>3879.6608393244242</c:v>
                </c:pt>
                <c:pt idx="6645">
                  <c:v>3880.6560369986073</c:v>
                </c:pt>
                <c:pt idx="6646">
                  <c:v>3881.3300849540792</c:v>
                </c:pt>
                <c:pt idx="6647">
                  <c:v>3881.5746094132192</c:v>
                </c:pt>
                <c:pt idx="6648">
                  <c:v>3881.84736756438</c:v>
                </c:pt>
                <c:pt idx="6649">
                  <c:v>3882.8161997538045</c:v>
                </c:pt>
                <c:pt idx="6650">
                  <c:v>3882.857206656292</c:v>
                </c:pt>
                <c:pt idx="6651">
                  <c:v>3883.151265853001</c:v>
                </c:pt>
                <c:pt idx="6652">
                  <c:v>3883.7383665350462</c:v>
                </c:pt>
                <c:pt idx="6653">
                  <c:v>3884.2742163966541</c:v>
                </c:pt>
                <c:pt idx="6654">
                  <c:v>3884.3398043903289</c:v>
                </c:pt>
                <c:pt idx="6655">
                  <c:v>3884.9457833454362</c:v>
                </c:pt>
                <c:pt idx="6656">
                  <c:v>3885.3754067123446</c:v>
                </c:pt>
                <c:pt idx="6657">
                  <c:v>3885.4813005619144</c:v>
                </c:pt>
                <c:pt idx="6658">
                  <c:v>3885.8882666916325</c:v>
                </c:pt>
                <c:pt idx="6659">
                  <c:v>3886.2173105886468</c:v>
                </c:pt>
                <c:pt idx="6660">
                  <c:v>3887.1300137393373</c:v>
                </c:pt>
                <c:pt idx="6661">
                  <c:v>3887.2963916425724</c:v>
                </c:pt>
                <c:pt idx="6662">
                  <c:v>3887.3090487825721</c:v>
                </c:pt>
                <c:pt idx="6663">
                  <c:v>3888.1138961656106</c:v>
                </c:pt>
                <c:pt idx="6664">
                  <c:v>3888.7569362341092</c:v>
                </c:pt>
                <c:pt idx="6665">
                  <c:v>3889.0102825830363</c:v>
                </c:pt>
                <c:pt idx="6666">
                  <c:v>3889.7020609730316</c:v>
                </c:pt>
                <c:pt idx="6667">
                  <c:v>3890.2809403062274</c:v>
                </c:pt>
                <c:pt idx="6668">
                  <c:v>3890.6752449652158</c:v>
                </c:pt>
                <c:pt idx="6669">
                  <c:v>3890.8168852093331</c:v>
                </c:pt>
                <c:pt idx="6670">
                  <c:v>3891.4954666523226</c:v>
                </c:pt>
                <c:pt idx="6671">
                  <c:v>3891.5992266451649</c:v>
                </c:pt>
                <c:pt idx="6672">
                  <c:v>3891.9370273765053</c:v>
                </c:pt>
                <c:pt idx="6673">
                  <c:v>3892.2850084329657</c:v>
                </c:pt>
                <c:pt idx="6674">
                  <c:v>3892.3878885438971</c:v>
                </c:pt>
                <c:pt idx="6675">
                  <c:v>3892.7472041999463</c:v>
                </c:pt>
                <c:pt idx="6676">
                  <c:v>3893.155561614185</c:v>
                </c:pt>
                <c:pt idx="6677">
                  <c:v>3893.8049707405407</c:v>
                </c:pt>
                <c:pt idx="6678">
                  <c:v>3893.8600123247597</c:v>
                </c:pt>
                <c:pt idx="6679">
                  <c:v>3893.9465188722861</c:v>
                </c:pt>
                <c:pt idx="6680">
                  <c:v>3894.0915155758739</c:v>
                </c:pt>
                <c:pt idx="6681">
                  <c:v>3894.6616689740986</c:v>
                </c:pt>
                <c:pt idx="6682">
                  <c:v>3895.0516442003282</c:v>
                </c:pt>
                <c:pt idx="6683">
                  <c:v>3895.1908982584755</c:v>
                </c:pt>
                <c:pt idx="6684">
                  <c:v>3895.3757534442157</c:v>
                </c:pt>
                <c:pt idx="6685">
                  <c:v>3896.0933693680417</c:v>
                </c:pt>
                <c:pt idx="6686">
                  <c:v>3896.1101253539673</c:v>
                </c:pt>
                <c:pt idx="6687">
                  <c:v>3896.2534861791501</c:v>
                </c:pt>
                <c:pt idx="6688">
                  <c:v>3896.4069559956515</c:v>
                </c:pt>
                <c:pt idx="6689">
                  <c:v>3896.4411437807466</c:v>
                </c:pt>
                <c:pt idx="6690">
                  <c:v>3896.4759288366404</c:v>
                </c:pt>
                <c:pt idx="6691">
                  <c:v>3896.6880275892072</c:v>
                </c:pt>
                <c:pt idx="6692">
                  <c:v>3897.04793572774</c:v>
                </c:pt>
                <c:pt idx="6693">
                  <c:v>3897.7103804992366</c:v>
                </c:pt>
                <c:pt idx="6694">
                  <c:v>3898.5895796807636</c:v>
                </c:pt>
                <c:pt idx="6695">
                  <c:v>3898.6063674859979</c:v>
                </c:pt>
                <c:pt idx="6696">
                  <c:v>3898.7894537118227</c:v>
                </c:pt>
                <c:pt idx="6697">
                  <c:v>3899.5176153799111</c:v>
                </c:pt>
                <c:pt idx="6698">
                  <c:v>3899.6904404065463</c:v>
                </c:pt>
                <c:pt idx="6699">
                  <c:v>3900.2485996597316</c:v>
                </c:pt>
                <c:pt idx="6700">
                  <c:v>3900.2782551537966</c:v>
                </c:pt>
                <c:pt idx="6701">
                  <c:v>3900.3353709190269</c:v>
                </c:pt>
                <c:pt idx="6702">
                  <c:v>3900.6618695227262</c:v>
                </c:pt>
                <c:pt idx="6703">
                  <c:v>3900.9591758130227</c:v>
                </c:pt>
                <c:pt idx="6704">
                  <c:v>3901.1150261510484</c:v>
                </c:pt>
                <c:pt idx="6705">
                  <c:v>3901.5343662303458</c:v>
                </c:pt>
                <c:pt idx="6706">
                  <c:v>3901.5489412062489</c:v>
                </c:pt>
                <c:pt idx="6707">
                  <c:v>3902.4563664853886</c:v>
                </c:pt>
                <c:pt idx="6708">
                  <c:v>3902.6306986535783</c:v>
                </c:pt>
                <c:pt idx="6709">
                  <c:v>3902.7597624388545</c:v>
                </c:pt>
                <c:pt idx="6710">
                  <c:v>3903.313837109923</c:v>
                </c:pt>
                <c:pt idx="6711">
                  <c:v>3903.7415147953652</c:v>
                </c:pt>
                <c:pt idx="6712">
                  <c:v>3904.2201910807926</c:v>
                </c:pt>
                <c:pt idx="6713">
                  <c:v>3904.7098561361054</c:v>
                </c:pt>
                <c:pt idx="6714">
                  <c:v>3904.726548468032</c:v>
                </c:pt>
                <c:pt idx="6715">
                  <c:v>3904.8499807829248</c:v>
                </c:pt>
                <c:pt idx="6716">
                  <c:v>3905.0122828946551</c:v>
                </c:pt>
                <c:pt idx="6717">
                  <c:v>3905.1717973229206</c:v>
                </c:pt>
                <c:pt idx="6718">
                  <c:v>3905.2664124732401</c:v>
                </c:pt>
                <c:pt idx="6719">
                  <c:v>3905.2950245114371</c:v>
                </c:pt>
                <c:pt idx="6720">
                  <c:v>3905.3000187084945</c:v>
                </c:pt>
                <c:pt idx="6721">
                  <c:v>3905.4075957730711</c:v>
                </c:pt>
                <c:pt idx="6722">
                  <c:v>3905.4099316685933</c:v>
                </c:pt>
                <c:pt idx="6723">
                  <c:v>3905.5955833282387</c:v>
                </c:pt>
                <c:pt idx="6724">
                  <c:v>3905.6150537822687</c:v>
                </c:pt>
                <c:pt idx="6725">
                  <c:v>3905.6668878852906</c:v>
                </c:pt>
                <c:pt idx="6726">
                  <c:v>3906.4551277742648</c:v>
                </c:pt>
                <c:pt idx="6727">
                  <c:v>3906.8242423543561</c:v>
                </c:pt>
                <c:pt idx="6728">
                  <c:v>3907.1811200478842</c:v>
                </c:pt>
                <c:pt idx="6729">
                  <c:v>3907.2959572056825</c:v>
                </c:pt>
                <c:pt idx="6730">
                  <c:v>3908.0625314794052</c:v>
                </c:pt>
                <c:pt idx="6731">
                  <c:v>3908.7651534714969</c:v>
                </c:pt>
                <c:pt idx="6732">
                  <c:v>3908.932614603058</c:v>
                </c:pt>
                <c:pt idx="6733">
                  <c:v>3909.2129580102592</c:v>
                </c:pt>
                <c:pt idx="6734">
                  <c:v>3909.2159317050755</c:v>
                </c:pt>
                <c:pt idx="6735">
                  <c:v>3910.291296233896</c:v>
                </c:pt>
                <c:pt idx="6736">
                  <c:v>3910.5983594502068</c:v>
                </c:pt>
                <c:pt idx="6737">
                  <c:v>3911.0406226896339</c:v>
                </c:pt>
                <c:pt idx="6738">
                  <c:v>3911.066797239022</c:v>
                </c:pt>
                <c:pt idx="6739">
                  <c:v>3911.1197739889139</c:v>
                </c:pt>
                <c:pt idx="6740">
                  <c:v>3911.8277245196805</c:v>
                </c:pt>
                <c:pt idx="6741">
                  <c:v>3913.5260523602046</c:v>
                </c:pt>
                <c:pt idx="6742">
                  <c:v>3913.8214750878251</c:v>
                </c:pt>
                <c:pt idx="6743">
                  <c:v>3913.8561316685955</c:v>
                </c:pt>
                <c:pt idx="6744">
                  <c:v>3913.8810943594872</c:v>
                </c:pt>
                <c:pt idx="6745">
                  <c:v>3914.0916113036183</c:v>
                </c:pt>
                <c:pt idx="6746">
                  <c:v>3914.1884321149737</c:v>
                </c:pt>
                <c:pt idx="6747">
                  <c:v>3914.5330699791484</c:v>
                </c:pt>
                <c:pt idx="6748">
                  <c:v>3915.5952952377011</c:v>
                </c:pt>
                <c:pt idx="6749">
                  <c:v>3916.8562072356253</c:v>
                </c:pt>
                <c:pt idx="6750">
                  <c:v>3916.8782447863923</c:v>
                </c:pt>
                <c:pt idx="6751">
                  <c:v>3916.9429167017151</c:v>
                </c:pt>
                <c:pt idx="6752">
                  <c:v>3917.4417484680343</c:v>
                </c:pt>
                <c:pt idx="6753">
                  <c:v>3917.8043189125274</c:v>
                </c:pt>
                <c:pt idx="6754">
                  <c:v>3918.4660042961259</c:v>
                </c:pt>
                <c:pt idx="6755">
                  <c:v>3918.8595943199834</c:v>
                </c:pt>
                <c:pt idx="6756">
                  <c:v>3919.075440908</c:v>
                </c:pt>
                <c:pt idx="6757">
                  <c:v>3919.4744137841153</c:v>
                </c:pt>
                <c:pt idx="6758">
                  <c:v>3919.5711961868801</c:v>
                </c:pt>
                <c:pt idx="6759">
                  <c:v>3919.7730663063558</c:v>
                </c:pt>
                <c:pt idx="6760">
                  <c:v>3920.4489844893214</c:v>
                </c:pt>
                <c:pt idx="6761">
                  <c:v>3920.5406034432526</c:v>
                </c:pt>
                <c:pt idx="6762">
                  <c:v>3920.7229755131557</c:v>
                </c:pt>
                <c:pt idx="6763">
                  <c:v>3920.9951195294198</c:v>
                </c:pt>
                <c:pt idx="6764">
                  <c:v>3921.3860921901505</c:v>
                </c:pt>
                <c:pt idx="6765">
                  <c:v>3921.5419775568989</c:v>
                </c:pt>
                <c:pt idx="6766">
                  <c:v>3921.5906941913927</c:v>
                </c:pt>
                <c:pt idx="6767">
                  <c:v>3921.8434223426921</c:v>
                </c:pt>
                <c:pt idx="6768">
                  <c:v>3922.2789006937055</c:v>
                </c:pt>
                <c:pt idx="6769">
                  <c:v>3922.9939726125449</c:v>
                </c:pt>
                <c:pt idx="6770">
                  <c:v>3923.2765046872482</c:v>
                </c:pt>
                <c:pt idx="6771">
                  <c:v>3923.4728796498384</c:v>
                </c:pt>
                <c:pt idx="6772">
                  <c:v>3923.7532196634129</c:v>
                </c:pt>
                <c:pt idx="6773">
                  <c:v>3924.5194936505395</c:v>
                </c:pt>
                <c:pt idx="6774">
                  <c:v>3924.6207892963466</c:v>
                </c:pt>
                <c:pt idx="6775">
                  <c:v>3924.8193647536937</c:v>
                </c:pt>
                <c:pt idx="6776">
                  <c:v>3925.4346426496268</c:v>
                </c:pt>
                <c:pt idx="6777">
                  <c:v>3925.5449340594278</c:v>
                </c:pt>
                <c:pt idx="6778">
                  <c:v>3925.5931324588601</c:v>
                </c:pt>
                <c:pt idx="6779">
                  <c:v>3925.9256076514612</c:v>
                </c:pt>
                <c:pt idx="6780">
                  <c:v>3926.2418979629765</c:v>
                </c:pt>
                <c:pt idx="6781">
                  <c:v>3926.6117094777801</c:v>
                </c:pt>
                <c:pt idx="6782">
                  <c:v>3926.6294151846159</c:v>
                </c:pt>
                <c:pt idx="6783">
                  <c:v>3926.9442039449932</c:v>
                </c:pt>
                <c:pt idx="6784">
                  <c:v>3927.4096097109941</c:v>
                </c:pt>
                <c:pt idx="6785">
                  <c:v>3927.8473380256619</c:v>
                </c:pt>
                <c:pt idx="6786">
                  <c:v>3928.1062941937598</c:v>
                </c:pt>
                <c:pt idx="6787">
                  <c:v>3928.3195680456338</c:v>
                </c:pt>
                <c:pt idx="6788">
                  <c:v>3928.8621707405437</c:v>
                </c:pt>
                <c:pt idx="6789">
                  <c:v>3929.075725163475</c:v>
                </c:pt>
                <c:pt idx="6790">
                  <c:v>3929.5568938789293</c:v>
                </c:pt>
                <c:pt idx="6791">
                  <c:v>3929.9343878820109</c:v>
                </c:pt>
                <c:pt idx="6792">
                  <c:v>3930.0967284447543</c:v>
                </c:pt>
                <c:pt idx="6793">
                  <c:v>3930.3683937598762</c:v>
                </c:pt>
                <c:pt idx="6794">
                  <c:v>3930.3984628709914</c:v>
                </c:pt>
                <c:pt idx="6795">
                  <c:v>3930.4269017434344</c:v>
                </c:pt>
                <c:pt idx="6796">
                  <c:v>3930.5510593276522</c:v>
                </c:pt>
                <c:pt idx="6797">
                  <c:v>3930.6356645320266</c:v>
                </c:pt>
                <c:pt idx="6798">
                  <c:v>3931.9746194276813</c:v>
                </c:pt>
                <c:pt idx="6799">
                  <c:v>3932.0412847459302</c:v>
                </c:pt>
                <c:pt idx="6800">
                  <c:v>3932.2925343413954</c:v>
                </c:pt>
                <c:pt idx="6801">
                  <c:v>3933.3139845714759</c:v>
                </c:pt>
                <c:pt idx="6802">
                  <c:v>3934.0457992068878</c:v>
                </c:pt>
                <c:pt idx="6803">
                  <c:v>3934.0639291025582</c:v>
                </c:pt>
                <c:pt idx="6804">
                  <c:v>3934.4656622715775</c:v>
                </c:pt>
                <c:pt idx="6805">
                  <c:v>3934.6356906526817</c:v>
                </c:pt>
                <c:pt idx="6806">
                  <c:v>3934.6909182000745</c:v>
                </c:pt>
                <c:pt idx="6807">
                  <c:v>3934.7165822775605</c:v>
                </c:pt>
                <c:pt idx="6808">
                  <c:v>3934.9529346332456</c:v>
                </c:pt>
                <c:pt idx="6809">
                  <c:v>3935.129021436016</c:v>
                </c:pt>
                <c:pt idx="6810">
                  <c:v>3935.1956276000892</c:v>
                </c:pt>
                <c:pt idx="6811">
                  <c:v>3935.7848273323289</c:v>
                </c:pt>
                <c:pt idx="6812">
                  <c:v>3935.8922124732417</c:v>
                </c:pt>
                <c:pt idx="6813">
                  <c:v>3936.0796834486282</c:v>
                </c:pt>
                <c:pt idx="6814">
                  <c:v>3936.2815240105701</c:v>
                </c:pt>
                <c:pt idx="6815">
                  <c:v>3936.3125246650015</c:v>
                </c:pt>
                <c:pt idx="6816">
                  <c:v>3936.6990135034066</c:v>
                </c:pt>
                <c:pt idx="6817">
                  <c:v>3936.8768262861995</c:v>
                </c:pt>
                <c:pt idx="6818">
                  <c:v>3937.9863142112445</c:v>
                </c:pt>
                <c:pt idx="6819">
                  <c:v>3938.287157887491</c:v>
                </c:pt>
                <c:pt idx="6820">
                  <c:v>3938.535394335715</c:v>
                </c:pt>
                <c:pt idx="6821">
                  <c:v>3938.7018802363855</c:v>
                </c:pt>
                <c:pt idx="6822">
                  <c:v>3938.7235911297721</c:v>
                </c:pt>
                <c:pt idx="6823">
                  <c:v>3938.8141131762968</c:v>
                </c:pt>
                <c:pt idx="6824">
                  <c:v>3939.7117104054923</c:v>
                </c:pt>
                <c:pt idx="6825">
                  <c:v>3939.8380161798341</c:v>
                </c:pt>
                <c:pt idx="6826">
                  <c:v>3939.8889209811132</c:v>
                </c:pt>
                <c:pt idx="6827">
                  <c:v>3941.5407616897064</c:v>
                </c:pt>
                <c:pt idx="6828">
                  <c:v>3941.6060262861974</c:v>
                </c:pt>
                <c:pt idx="6829">
                  <c:v>3942.068300679457</c:v>
                </c:pt>
                <c:pt idx="6830">
                  <c:v>3942.3739860528949</c:v>
                </c:pt>
                <c:pt idx="6831">
                  <c:v>3942.4846908015643</c:v>
                </c:pt>
                <c:pt idx="6832">
                  <c:v>3943.1157519179469</c:v>
                </c:pt>
                <c:pt idx="6833">
                  <c:v>3943.2660048978032</c:v>
                </c:pt>
                <c:pt idx="6834">
                  <c:v>3943.3806667801946</c:v>
                </c:pt>
                <c:pt idx="6835">
                  <c:v>3943.8445422200784</c:v>
                </c:pt>
                <c:pt idx="6836">
                  <c:v>3944.3228510775916</c:v>
                </c:pt>
                <c:pt idx="6837">
                  <c:v>3945.1625623813306</c:v>
                </c:pt>
                <c:pt idx="6838">
                  <c:v>3945.2420133694723</c:v>
                </c:pt>
                <c:pt idx="6839">
                  <c:v>3945.3660592373926</c:v>
                </c:pt>
                <c:pt idx="6840">
                  <c:v>3946.6875381303289</c:v>
                </c:pt>
                <c:pt idx="6841">
                  <c:v>3946.7994613612209</c:v>
                </c:pt>
                <c:pt idx="6842">
                  <c:v>3946.8425155758705</c:v>
                </c:pt>
                <c:pt idx="6843">
                  <c:v>3946.8577597875737</c:v>
                </c:pt>
                <c:pt idx="6844">
                  <c:v>3947.3440553477412</c:v>
                </c:pt>
                <c:pt idx="6845">
                  <c:v>3947.6678796498418</c:v>
                </c:pt>
                <c:pt idx="6846">
                  <c:v>3947.9327066508376</c:v>
                </c:pt>
                <c:pt idx="6847">
                  <c:v>3949.1620262620745</c:v>
                </c:pt>
                <c:pt idx="6848">
                  <c:v>3949.8054184122811</c:v>
                </c:pt>
                <c:pt idx="6849">
                  <c:v>3949.8185249768103</c:v>
                </c:pt>
                <c:pt idx="6850">
                  <c:v>3949.9244623228115</c:v>
                </c:pt>
                <c:pt idx="6851">
                  <c:v>3950.6355114011349</c:v>
                </c:pt>
                <c:pt idx="6852">
                  <c:v>3951.7300203330051</c:v>
                </c:pt>
                <c:pt idx="6853">
                  <c:v>3951.8594987807337</c:v>
                </c:pt>
                <c:pt idx="6854">
                  <c:v>3951.9814029135159</c:v>
                </c:pt>
                <c:pt idx="6855">
                  <c:v>3953.0249428208554</c:v>
                </c:pt>
                <c:pt idx="6856">
                  <c:v>3953.739074872763</c:v>
                </c:pt>
                <c:pt idx="6857">
                  <c:v>3954.0870449293543</c:v>
                </c:pt>
                <c:pt idx="6858">
                  <c:v>3955.0340505696622</c:v>
                </c:pt>
                <c:pt idx="6859">
                  <c:v>3955.0784924160507</c:v>
                </c:pt>
                <c:pt idx="6860">
                  <c:v>3955.118329750574</c:v>
                </c:pt>
                <c:pt idx="6861">
                  <c:v>3955.1298744086998</c:v>
                </c:pt>
                <c:pt idx="6862">
                  <c:v>3955.2798554760739</c:v>
                </c:pt>
                <c:pt idx="6863">
                  <c:v>3956.080041143432</c:v>
                </c:pt>
                <c:pt idx="6864">
                  <c:v>3956.1157644375053</c:v>
                </c:pt>
                <c:pt idx="6865">
                  <c:v>3956.2668260232349</c:v>
                </c:pt>
                <c:pt idx="6866">
                  <c:v>3956.9820773127722</c:v>
                </c:pt>
                <c:pt idx="6867">
                  <c:v>3957.2187585573956</c:v>
                </c:pt>
                <c:pt idx="6868">
                  <c:v>3957.5890007522721</c:v>
                </c:pt>
                <c:pt idx="6869">
                  <c:v>3957.7230954348852</c:v>
                </c:pt>
                <c:pt idx="6870">
                  <c:v>3958.0229949914428</c:v>
                </c:pt>
                <c:pt idx="6871">
                  <c:v>3958.3636784513619</c:v>
                </c:pt>
                <c:pt idx="6872">
                  <c:v>3958.7029435336663</c:v>
                </c:pt>
                <c:pt idx="6873">
                  <c:v>3959.3486048700761</c:v>
                </c:pt>
                <c:pt idx="6874">
                  <c:v>3959.4681815377116</c:v>
                </c:pt>
                <c:pt idx="6875">
                  <c:v>3961.4840923260635</c:v>
                </c:pt>
                <c:pt idx="6876">
                  <c:v>3961.6705851483712</c:v>
                </c:pt>
                <c:pt idx="6877">
                  <c:v>3962.2988514627432</c:v>
                </c:pt>
                <c:pt idx="6878">
                  <c:v>3962.3499545845989</c:v>
                </c:pt>
                <c:pt idx="6879">
                  <c:v>3962.6648680706894</c:v>
                </c:pt>
                <c:pt idx="6880">
                  <c:v>3962.9355373332983</c:v>
                </c:pt>
                <c:pt idx="6881">
                  <c:v>3963.4148067020069</c:v>
                </c:pt>
                <c:pt idx="6882">
                  <c:v>3964.3575443125119</c:v>
                </c:pt>
                <c:pt idx="6883">
                  <c:v>3964.3686295941807</c:v>
                </c:pt>
                <c:pt idx="6884">
                  <c:v>3964.8952046473278</c:v>
                </c:pt>
                <c:pt idx="6885">
                  <c:v>3965.2550214360199</c:v>
                </c:pt>
                <c:pt idx="6886">
                  <c:v>3965.6950881008743</c:v>
                </c:pt>
                <c:pt idx="6887">
                  <c:v>3966.0245921944152</c:v>
                </c:pt>
                <c:pt idx="6888">
                  <c:v>3966.6939354002498</c:v>
                </c:pt>
                <c:pt idx="6889">
                  <c:v>3966.7555665899563</c:v>
                </c:pt>
                <c:pt idx="6890">
                  <c:v>3967.3345144161722</c:v>
                </c:pt>
                <c:pt idx="6891">
                  <c:v>3968.1746386051491</c:v>
                </c:pt>
                <c:pt idx="6892">
                  <c:v>3968.3228249335189</c:v>
                </c:pt>
                <c:pt idx="6893">
                  <c:v>3969.0893064316333</c:v>
                </c:pt>
                <c:pt idx="6894">
                  <c:v>3969.3315654164762</c:v>
                </c:pt>
                <c:pt idx="6895">
                  <c:v>3970.4102163966527</c:v>
                </c:pt>
                <c:pt idx="6896">
                  <c:v>3970.479307856891</c:v>
                </c:pt>
                <c:pt idx="6897">
                  <c:v>3970.8074165268699</c:v>
                </c:pt>
                <c:pt idx="6898">
                  <c:v>3971.5454273267169</c:v>
                </c:pt>
                <c:pt idx="6899">
                  <c:v>3971.8993479966375</c:v>
                </c:pt>
                <c:pt idx="6900">
                  <c:v>3972.3818825923736</c:v>
                </c:pt>
                <c:pt idx="6901">
                  <c:v>3972.5328737446325</c:v>
                </c:pt>
                <c:pt idx="6902">
                  <c:v>3972.538663014373</c:v>
                </c:pt>
                <c:pt idx="6903">
                  <c:v>3973.7862632041579</c:v>
                </c:pt>
                <c:pt idx="6904">
                  <c:v>3973.808179751828</c:v>
                </c:pt>
                <c:pt idx="6905">
                  <c:v>3974.4945567473624</c:v>
                </c:pt>
                <c:pt idx="6906">
                  <c:v>3975.2982555610724</c:v>
                </c:pt>
                <c:pt idx="6907">
                  <c:v>3975.8728214592156</c:v>
                </c:pt>
                <c:pt idx="6908">
                  <c:v>3976.0480449652168</c:v>
                </c:pt>
                <c:pt idx="6909">
                  <c:v>3976.0531804992388</c:v>
                </c:pt>
                <c:pt idx="6910">
                  <c:v>3976.5412427946285</c:v>
                </c:pt>
                <c:pt idx="6911">
                  <c:v>3977.1099613916558</c:v>
                </c:pt>
                <c:pt idx="6912">
                  <c:v>3977.6365777530264</c:v>
                </c:pt>
                <c:pt idx="6913">
                  <c:v>3977.8189907982814</c:v>
                </c:pt>
                <c:pt idx="6914">
                  <c:v>3977.8928982032303</c:v>
                </c:pt>
                <c:pt idx="6915">
                  <c:v>3978.4949765515848</c:v>
                </c:pt>
                <c:pt idx="6916">
                  <c:v>3978.9687857840981</c:v>
                </c:pt>
                <c:pt idx="6917">
                  <c:v>3978.9846669768376</c:v>
                </c:pt>
                <c:pt idx="6918">
                  <c:v>3979.707238056104</c:v>
                </c:pt>
                <c:pt idx="6919">
                  <c:v>3980.0599440670339</c:v>
                </c:pt>
                <c:pt idx="6920">
                  <c:v>3980.4940496423405</c:v>
                </c:pt>
                <c:pt idx="6921">
                  <c:v>3981.4152155434276</c:v>
                </c:pt>
                <c:pt idx="6922">
                  <c:v>3982.2645443125111</c:v>
                </c:pt>
                <c:pt idx="6923">
                  <c:v>3982.9788304131362</c:v>
                </c:pt>
                <c:pt idx="6924">
                  <c:v>3983.3741813091947</c:v>
                </c:pt>
                <c:pt idx="6925">
                  <c:v>3983.4613053066169</c:v>
                </c:pt>
                <c:pt idx="6926">
                  <c:v>3985.5492536697857</c:v>
                </c:pt>
                <c:pt idx="6927">
                  <c:v>3985.7459446791363</c:v>
                </c:pt>
                <c:pt idx="6928">
                  <c:v>3987.6046018510424</c:v>
                </c:pt>
                <c:pt idx="6929">
                  <c:v>3987.8115304668099</c:v>
                </c:pt>
                <c:pt idx="6930">
                  <c:v>3989.1656945631476</c:v>
                </c:pt>
                <c:pt idx="6931">
                  <c:v>3989.4259429706581</c:v>
                </c:pt>
                <c:pt idx="6932">
                  <c:v>3989.5023890631419</c:v>
                </c:pt>
                <c:pt idx="6933">
                  <c:v>3989.6022520140104</c:v>
                </c:pt>
                <c:pt idx="6934">
                  <c:v>3990.9116886700976</c:v>
                </c:pt>
                <c:pt idx="6935">
                  <c:v>3991.3520609730331</c:v>
                </c:pt>
                <c:pt idx="6936">
                  <c:v>3991.3803439689</c:v>
                </c:pt>
                <c:pt idx="6937">
                  <c:v>3991.8723087011167</c:v>
                </c:pt>
                <c:pt idx="6938">
                  <c:v>3991.9149300788849</c:v>
                </c:pt>
                <c:pt idx="6939">
                  <c:v>3992.3004239155525</c:v>
                </c:pt>
                <c:pt idx="6940">
                  <c:v>3993.622348266952</c:v>
                </c:pt>
                <c:pt idx="6941">
                  <c:v>3994.4910138448722</c:v>
                </c:pt>
                <c:pt idx="6942">
                  <c:v>3995.0172266451664</c:v>
                </c:pt>
                <c:pt idx="6943">
                  <c:v>3995.6355201937913</c:v>
                </c:pt>
                <c:pt idx="6944">
                  <c:v>3995.8473861833954</c:v>
                </c:pt>
                <c:pt idx="6945">
                  <c:v>3995.8693626933455</c:v>
                </c:pt>
                <c:pt idx="6946">
                  <c:v>3996.1459608717996</c:v>
                </c:pt>
                <c:pt idx="6947">
                  <c:v>3996.7477527966839</c:v>
                </c:pt>
                <c:pt idx="6948">
                  <c:v>3997.0353163409163</c:v>
                </c:pt>
                <c:pt idx="6949">
                  <c:v>3997.302240908004</c:v>
                </c:pt>
                <c:pt idx="6950">
                  <c:v>3997.3051056383738</c:v>
                </c:pt>
                <c:pt idx="6951">
                  <c:v>3997.4216623228094</c:v>
                </c:pt>
                <c:pt idx="6952">
                  <c:v>3997.4919956379563</c:v>
                </c:pt>
                <c:pt idx="6953">
                  <c:v>3997.8825109207173</c:v>
                </c:pt>
                <c:pt idx="6954">
                  <c:v>3998.1311708735848</c:v>
                </c:pt>
                <c:pt idx="6955">
                  <c:v>3998.6071838306816</c:v>
                </c:pt>
                <c:pt idx="6956">
                  <c:v>3999.0714826647054</c:v>
                </c:pt>
                <c:pt idx="6957">
                  <c:v>4000.188931668592</c:v>
                </c:pt>
                <c:pt idx="6958">
                  <c:v>4000.7246799354434</c:v>
                </c:pt>
                <c:pt idx="6959">
                  <c:v>4000.8902275892106</c:v>
                </c:pt>
                <c:pt idx="6960">
                  <c:v>4001.1867550803654</c:v>
                </c:pt>
                <c:pt idx="6961">
                  <c:v>4001.187119116712</c:v>
                </c:pt>
                <c:pt idx="6962">
                  <c:v>4001.4960948837106</c:v>
                </c:pt>
                <c:pt idx="6963">
                  <c:v>4002.8658396399769</c:v>
                </c:pt>
                <c:pt idx="6964">
                  <c:v>4003.4303384685481</c:v>
                </c:pt>
                <c:pt idx="6965">
                  <c:v>4003.4775240105701</c:v>
                </c:pt>
                <c:pt idx="6966">
                  <c:v>4003.6563646863578</c:v>
                </c:pt>
                <c:pt idx="6967">
                  <c:v>4004.1823878820105</c:v>
                </c:pt>
                <c:pt idx="6968">
                  <c:v>4004.6852828643241</c:v>
                </c:pt>
                <c:pt idx="6969">
                  <c:v>4005.0576690155904</c:v>
                </c:pt>
                <c:pt idx="6970">
                  <c:v>4005.1684630635718</c:v>
                </c:pt>
                <c:pt idx="6971">
                  <c:v>4005.3537518030098</c:v>
                </c:pt>
                <c:pt idx="6972">
                  <c:v>4005.5100333911942</c:v>
                </c:pt>
                <c:pt idx="6973">
                  <c:v>4006.3643475338249</c:v>
                </c:pt>
                <c:pt idx="6974">
                  <c:v>4007.3153906970583</c:v>
                </c:pt>
                <c:pt idx="6975">
                  <c:v>4007.4065520382937</c:v>
                </c:pt>
                <c:pt idx="6976">
                  <c:v>4007.4245599614551</c:v>
                </c:pt>
                <c:pt idx="6977">
                  <c:v>4007.6483665401829</c:v>
                </c:pt>
                <c:pt idx="6978">
                  <c:v>4007.7093211610299</c:v>
                </c:pt>
                <c:pt idx="6979">
                  <c:v>4007.934924519679</c:v>
                </c:pt>
                <c:pt idx="6980">
                  <c:v>4007.9428390789908</c:v>
                </c:pt>
                <c:pt idx="6981">
                  <c:v>4008.8483101092934</c:v>
                </c:pt>
                <c:pt idx="6982">
                  <c:v>4009.3503765515816</c:v>
                </c:pt>
                <c:pt idx="6983">
                  <c:v>4009.7996192835526</c:v>
                </c:pt>
                <c:pt idx="6984">
                  <c:v>4009.8235513538566</c:v>
                </c:pt>
                <c:pt idx="6985">
                  <c:v>4010.0249133950238</c:v>
                </c:pt>
                <c:pt idx="6986">
                  <c:v>4010.192347996639</c:v>
                </c:pt>
                <c:pt idx="6987">
                  <c:v>4010.2869373332978</c:v>
                </c:pt>
                <c:pt idx="6988">
                  <c:v>4010.9593683983803</c:v>
                </c:pt>
                <c:pt idx="6989">
                  <c:v>4011.6018688095646</c:v>
                </c:pt>
                <c:pt idx="6990">
                  <c:v>4012.4205175518364</c:v>
                </c:pt>
                <c:pt idx="6991">
                  <c:v>4014.1296228059728</c:v>
                </c:pt>
                <c:pt idx="6992">
                  <c:v>4014.2005419968045</c:v>
                </c:pt>
                <c:pt idx="6993">
                  <c:v>4014.2503357030546</c:v>
                </c:pt>
                <c:pt idx="6994">
                  <c:v>4014.2634432224986</c:v>
                </c:pt>
                <c:pt idx="6995">
                  <c:v>4015.1213402299145</c:v>
                </c:pt>
                <c:pt idx="6996">
                  <c:v>4015.340206580393</c:v>
                </c:pt>
                <c:pt idx="6997">
                  <c:v>4016.3817908436358</c:v>
                </c:pt>
                <c:pt idx="6998">
                  <c:v>4016.3865607508487</c:v>
                </c:pt>
                <c:pt idx="6999">
                  <c:v>4017.0784693124151</c:v>
                </c:pt>
                <c:pt idx="7000">
                  <c:v>4017.4579707405428</c:v>
                </c:pt>
                <c:pt idx="7001">
                  <c:v>4018.196678883829</c:v>
                </c:pt>
                <c:pt idx="7002">
                  <c:v>4018.4976414598787</c:v>
                </c:pt>
                <c:pt idx="7003">
                  <c:v>4019.5354798594344</c:v>
                </c:pt>
                <c:pt idx="7004">
                  <c:v>4020.5532746462959</c:v>
                </c:pt>
                <c:pt idx="7005">
                  <c:v>4020.6518814301635</c:v>
                </c:pt>
                <c:pt idx="7006">
                  <c:v>4020.9403975488713</c:v>
                </c:pt>
                <c:pt idx="7007">
                  <c:v>4021.0266849012587</c:v>
                </c:pt>
                <c:pt idx="7008">
                  <c:v>4021.8946591525782</c:v>
                </c:pt>
                <c:pt idx="7009">
                  <c:v>4022.4649956940411</c:v>
                </c:pt>
                <c:pt idx="7010">
                  <c:v>4024.8043121138362</c:v>
                </c:pt>
                <c:pt idx="7011">
                  <c:v>4024.959655291841</c:v>
                </c:pt>
                <c:pt idx="7012">
                  <c:v>4025.0952601427416</c:v>
                </c:pt>
                <c:pt idx="7013">
                  <c:v>4025.1128389044206</c:v>
                </c:pt>
                <c:pt idx="7014">
                  <c:v>4025.1238035719944</c:v>
                </c:pt>
                <c:pt idx="7015">
                  <c:v>4025.7183943357122</c:v>
                </c:pt>
                <c:pt idx="7016">
                  <c:v>4027.0351961868837</c:v>
                </c:pt>
                <c:pt idx="7017">
                  <c:v>4027.1628661809082</c:v>
                </c:pt>
                <c:pt idx="7018">
                  <c:v>4027.5580005728007</c:v>
                </c:pt>
                <c:pt idx="7019">
                  <c:v>4028.5912798594327</c:v>
                </c:pt>
                <c:pt idx="7020">
                  <c:v>4028.8339780249589</c:v>
                </c:pt>
                <c:pt idx="7021">
                  <c:v>4029.3850245114409</c:v>
                </c:pt>
                <c:pt idx="7022">
                  <c:v>4029.5269259837514</c:v>
                </c:pt>
                <c:pt idx="7023">
                  <c:v>4029.7122062436029</c:v>
                </c:pt>
                <c:pt idx="7024">
                  <c:v>4029.9734194943339</c:v>
                </c:pt>
                <c:pt idx="7025">
                  <c:v>4030.1845423471204</c:v>
                </c:pt>
                <c:pt idx="7026">
                  <c:v>4030.4501907982813</c:v>
                </c:pt>
                <c:pt idx="7027">
                  <c:v>4031.7595664853907</c:v>
                </c:pt>
                <c:pt idx="7028">
                  <c:v>4031.8631977222358</c:v>
                </c:pt>
                <c:pt idx="7029">
                  <c:v>4032.1215823979473</c:v>
                </c:pt>
                <c:pt idx="7030">
                  <c:v>4033.3021413470997</c:v>
                </c:pt>
                <c:pt idx="7031">
                  <c:v>4033.3703636444188</c:v>
                </c:pt>
                <c:pt idx="7032">
                  <c:v>4034.9948515166761</c:v>
                </c:pt>
                <c:pt idx="7033">
                  <c:v>4035.4455054365171</c:v>
                </c:pt>
                <c:pt idx="7034">
                  <c:v>4035.6740703340074</c:v>
                </c:pt>
                <c:pt idx="7035">
                  <c:v>4035.9105836244016</c:v>
                </c:pt>
                <c:pt idx="7036">
                  <c:v>4036.4171354002501</c:v>
                </c:pt>
                <c:pt idx="7037">
                  <c:v>4036.5480676362058</c:v>
                </c:pt>
                <c:pt idx="7038">
                  <c:v>4037.0352601427439</c:v>
                </c:pt>
                <c:pt idx="7039">
                  <c:v>4037.3475443125099</c:v>
                </c:pt>
                <c:pt idx="7040">
                  <c:v>4037.9052801194011</c:v>
                </c:pt>
                <c:pt idx="7041">
                  <c:v>4038.6878037422794</c:v>
                </c:pt>
                <c:pt idx="7042">
                  <c:v>4039.014893878928</c:v>
                </c:pt>
                <c:pt idx="7043">
                  <c:v>4039.3697972390219</c:v>
                </c:pt>
                <c:pt idx="7044">
                  <c:v>4039.5130818106045</c:v>
                </c:pt>
                <c:pt idx="7045">
                  <c:v>4039.8751220325357</c:v>
                </c:pt>
                <c:pt idx="7046">
                  <c:v>4039.9127583844202</c:v>
                </c:pt>
                <c:pt idx="7047">
                  <c:v>4040.5349441754333</c:v>
                </c:pt>
                <c:pt idx="7048">
                  <c:v>4040.5733067842921</c:v>
                </c:pt>
                <c:pt idx="7049">
                  <c:v>4040.9645850948145</c:v>
                </c:pt>
                <c:pt idx="7050">
                  <c:v>4041.2981215059008</c:v>
                </c:pt>
                <c:pt idx="7051">
                  <c:v>4041.4653746048098</c:v>
                </c:pt>
                <c:pt idx="7052">
                  <c:v>4041.4931452103847</c:v>
                </c:pt>
                <c:pt idx="7053">
                  <c:v>4041.6324917108577</c:v>
                </c:pt>
                <c:pt idx="7054">
                  <c:v>4042.132694191394</c:v>
                </c:pt>
                <c:pt idx="7055">
                  <c:v>4042.6312007522683</c:v>
                </c:pt>
                <c:pt idx="7056">
                  <c:v>4042.6425320037524</c:v>
                </c:pt>
                <c:pt idx="7057">
                  <c:v>4043.1238538208272</c:v>
                </c:pt>
                <c:pt idx="7058">
                  <c:v>4043.2621162954601</c:v>
                </c:pt>
                <c:pt idx="7059">
                  <c:v>4044.1596852093353</c:v>
                </c:pt>
                <c:pt idx="7060">
                  <c:v>4044.2844983237374</c:v>
                </c:pt>
                <c:pt idx="7061">
                  <c:v>4044.3246068258377</c:v>
                </c:pt>
                <c:pt idx="7062">
                  <c:v>4044.5669082132154</c:v>
                </c:pt>
                <c:pt idx="7063">
                  <c:v>4045.5106437401446</c:v>
                </c:pt>
                <c:pt idx="7064">
                  <c:v>4046.404432114974</c:v>
                </c:pt>
                <c:pt idx="7065">
                  <c:v>4046.5356284373665</c:v>
                </c:pt>
                <c:pt idx="7066">
                  <c:v>4046.9038748727617</c:v>
                </c:pt>
                <c:pt idx="7067">
                  <c:v>4047.9061917469007</c:v>
                </c:pt>
                <c:pt idx="7068">
                  <c:v>4047.9577313586888</c:v>
                </c:pt>
                <c:pt idx="7069">
                  <c:v>4049.8940273323278</c:v>
                </c:pt>
                <c:pt idx="7070">
                  <c:v>4050.3254029135169</c:v>
                </c:pt>
                <c:pt idx="7071">
                  <c:v>4050.3775837567482</c:v>
                </c:pt>
                <c:pt idx="7072">
                  <c:v>4050.9700924714234</c:v>
                </c:pt>
                <c:pt idx="7073">
                  <c:v>4051.4499707405448</c:v>
                </c:pt>
                <c:pt idx="7074">
                  <c:v>4051.6280945786675</c:v>
                </c:pt>
                <c:pt idx="7075">
                  <c:v>4052.7663056574675</c:v>
                </c:pt>
                <c:pt idx="7076">
                  <c:v>4052.9174800926085</c:v>
                </c:pt>
                <c:pt idx="7077">
                  <c:v>4053.5401462535556</c:v>
                </c:pt>
                <c:pt idx="7078">
                  <c:v>4053.6124029906496</c:v>
                </c:pt>
                <c:pt idx="7079">
                  <c:v>4053.9527021561189</c:v>
                </c:pt>
                <c:pt idx="7080">
                  <c:v>4055.1987688765439</c:v>
                </c:pt>
                <c:pt idx="7081">
                  <c:v>4055.4763982724653</c:v>
                </c:pt>
                <c:pt idx="7082">
                  <c:v>4055.9526881820384</c:v>
                </c:pt>
                <c:pt idx="7083">
                  <c:v>4056.2437806640519</c:v>
                </c:pt>
                <c:pt idx="7084">
                  <c:v>4056.3187544953289</c:v>
                </c:pt>
                <c:pt idx="7085">
                  <c:v>4056.4836532990084</c:v>
                </c:pt>
                <c:pt idx="7086">
                  <c:v>4056.5453725615916</c:v>
                </c:pt>
                <c:pt idx="7087">
                  <c:v>4056.9993553805944</c:v>
                </c:pt>
                <c:pt idx="7088">
                  <c:v>4058.1946778776983</c:v>
                </c:pt>
                <c:pt idx="7089">
                  <c:v>4058.4352958160562</c:v>
                </c:pt>
                <c:pt idx="7090">
                  <c:v>4058.5242324834253</c:v>
                </c:pt>
                <c:pt idx="7091">
                  <c:v>4058.588559450207</c:v>
                </c:pt>
                <c:pt idx="7092">
                  <c:v>4059.0208890137328</c:v>
                </c:pt>
                <c:pt idx="7093">
                  <c:v>4059.8125962635859</c:v>
                </c:pt>
                <c:pt idx="7094">
                  <c:v>4060.2885155726362</c:v>
                </c:pt>
                <c:pt idx="7095">
                  <c:v>4060.3747739119462</c:v>
                </c:pt>
                <c:pt idx="7096">
                  <c:v>4060.9650044837872</c:v>
                </c:pt>
                <c:pt idx="7097">
                  <c:v>4061.0106807350458</c:v>
                </c:pt>
                <c:pt idx="7098">
                  <c:v>4061.4640923260595</c:v>
                </c:pt>
                <c:pt idx="7099">
                  <c:v>4062.01348332829</c:v>
                </c:pt>
                <c:pt idx="7100">
                  <c:v>4062.4531613805739</c:v>
                </c:pt>
                <c:pt idx="7101">
                  <c:v>4063.0619075578434</c:v>
                </c:pt>
                <c:pt idx="7102">
                  <c:v>4063.6584083158923</c:v>
                </c:pt>
                <c:pt idx="7103">
                  <c:v>4064.1836020463634</c:v>
                </c:pt>
                <c:pt idx="7104">
                  <c:v>4064.4584623228111</c:v>
                </c:pt>
                <c:pt idx="7105">
                  <c:v>4064.6364317802218</c:v>
                </c:pt>
                <c:pt idx="7106">
                  <c:v>4064.9668796498408</c:v>
                </c:pt>
                <c:pt idx="7107">
                  <c:v>4065.3206198563857</c:v>
                </c:pt>
                <c:pt idx="7108">
                  <c:v>4065.693097962976</c:v>
                </c:pt>
                <c:pt idx="7109">
                  <c:v>4067.1517814261315</c:v>
                </c:pt>
                <c:pt idx="7110">
                  <c:v>4067.2354874276825</c:v>
                </c:pt>
                <c:pt idx="7111">
                  <c:v>4067.9045243193432</c:v>
                </c:pt>
                <c:pt idx="7112">
                  <c:v>4068.188082961522</c:v>
                </c:pt>
                <c:pt idx="7113">
                  <c:v>4069.5124677652893</c:v>
                </c:pt>
                <c:pt idx="7114">
                  <c:v>4069.6832672751552</c:v>
                </c:pt>
                <c:pt idx="7115">
                  <c:v>4069.961898071324</c:v>
                </c:pt>
                <c:pt idx="7116">
                  <c:v>4069.9802739879597</c:v>
                </c:pt>
                <c:pt idx="7117">
                  <c:v>4070.2248515166721</c:v>
                </c:pt>
                <c:pt idx="7118">
                  <c:v>4070.4156941913934</c:v>
                </c:pt>
                <c:pt idx="7119">
                  <c:v>4070.7768864217651</c:v>
                </c:pt>
                <c:pt idx="7120">
                  <c:v>4070.7921917468993</c:v>
                </c:pt>
                <c:pt idx="7121">
                  <c:v>4071.0971099301969</c:v>
                </c:pt>
                <c:pt idx="7122">
                  <c:v>4071.2720186716433</c:v>
                </c:pt>
                <c:pt idx="7123">
                  <c:v>4071.4927950307974</c:v>
                </c:pt>
                <c:pt idx="7124">
                  <c:v>4072.5250388465975</c:v>
                </c:pt>
                <c:pt idx="7125">
                  <c:v>4072.8727306965266</c:v>
                </c:pt>
                <c:pt idx="7126">
                  <c:v>4072.9932952377021</c:v>
                </c:pt>
                <c:pt idx="7127">
                  <c:v>4073.6553467183003</c:v>
                </c:pt>
                <c:pt idx="7128">
                  <c:v>4073.6694624278316</c:v>
                </c:pt>
                <c:pt idx="7129">
                  <c:v>4073.7837065717067</c:v>
                </c:pt>
                <c:pt idx="7130">
                  <c:v>4073.885126515499</c:v>
                </c:pt>
                <c:pt idx="7131">
                  <c:v>4074.7692102582878</c:v>
                </c:pt>
                <c:pt idx="7132">
                  <c:v>4075.3007627487568</c:v>
                </c:pt>
                <c:pt idx="7133">
                  <c:v>4075.5125417423696</c:v>
                </c:pt>
                <c:pt idx="7134">
                  <c:v>4076.5268572066088</c:v>
                </c:pt>
                <c:pt idx="7135">
                  <c:v>4077.0696698072643</c:v>
                </c:pt>
                <c:pt idx="7136">
                  <c:v>4077.6384225504698</c:v>
                </c:pt>
                <c:pt idx="7137">
                  <c:v>4077.6443075498173</c:v>
                </c:pt>
                <c:pt idx="7138">
                  <c:v>4078.135974166893</c:v>
                </c:pt>
                <c:pt idx="7139">
                  <c:v>4078.314761391659</c:v>
                </c:pt>
                <c:pt idx="7140">
                  <c:v>4079.7430924211185</c:v>
                </c:pt>
                <c:pt idx="7141">
                  <c:v>4079.863570378533</c:v>
                </c:pt>
                <c:pt idx="7142">
                  <c:v>4080.2059733920651</c:v>
                </c:pt>
                <c:pt idx="7143">
                  <c:v>4080.4269285514274</c:v>
                </c:pt>
                <c:pt idx="7144">
                  <c:v>4081.2044987807312</c:v>
                </c:pt>
                <c:pt idx="7145">
                  <c:v>4081.2184156891453</c:v>
                </c:pt>
                <c:pt idx="7146">
                  <c:v>4081.4308485531037</c:v>
                </c:pt>
                <c:pt idx="7147">
                  <c:v>4081.8046530718384</c:v>
                </c:pt>
                <c:pt idx="7148">
                  <c:v>4081.9476118444145</c:v>
                </c:pt>
                <c:pt idx="7149">
                  <c:v>4082.5739996597331</c:v>
                </c:pt>
                <c:pt idx="7150">
                  <c:v>4083.1847075578444</c:v>
                </c:pt>
                <c:pt idx="7151">
                  <c:v>4083.1896571681427</c:v>
                </c:pt>
                <c:pt idx="7152">
                  <c:v>4083.6334785052495</c:v>
                </c:pt>
                <c:pt idx="7153">
                  <c:v>4083.9760359339234</c:v>
                </c:pt>
                <c:pt idx="7154">
                  <c:v>4084.3390496423381</c:v>
                </c:pt>
                <c:pt idx="7155">
                  <c:v>4085.052043743086</c:v>
                </c:pt>
                <c:pt idx="7156">
                  <c:v>4085.2063300584341</c:v>
                </c:pt>
                <c:pt idx="7157">
                  <c:v>4085.3312371614957</c:v>
                </c:pt>
                <c:pt idx="7158">
                  <c:v>4085.3994285919471</c:v>
                </c:pt>
                <c:pt idx="7159">
                  <c:v>4086.261836698799</c:v>
                </c:pt>
                <c:pt idx="7160">
                  <c:v>4086.3793575487398</c:v>
                </c:pt>
                <c:pt idx="7161">
                  <c:v>4086.5031807868363</c:v>
                </c:pt>
                <c:pt idx="7162">
                  <c:v>4087.2785155726378</c:v>
                </c:pt>
                <c:pt idx="7163">
                  <c:v>4087.5676897354606</c:v>
                </c:pt>
                <c:pt idx="7164">
                  <c:v>4087.5844504639936</c:v>
                </c:pt>
                <c:pt idx="7165">
                  <c:v>4088.0262352254977</c:v>
                </c:pt>
                <c:pt idx="7166">
                  <c:v>4088.0889744384331</c:v>
                </c:pt>
                <c:pt idx="7167">
                  <c:v>4089.0559168061227</c:v>
                </c:pt>
                <c:pt idx="7168">
                  <c:v>4089.0616536833913</c:v>
                </c:pt>
                <c:pt idx="7169">
                  <c:v>4089.2588493612166</c:v>
                </c:pt>
                <c:pt idx="7170">
                  <c:v>4089.6775632706267</c:v>
                </c:pt>
                <c:pt idx="7171">
                  <c:v>4089.6823273532318</c:v>
                </c:pt>
                <c:pt idx="7172">
                  <c:v>4089.9507627487546</c:v>
                </c:pt>
                <c:pt idx="7173">
                  <c:v>4090.1939996597321</c:v>
                </c:pt>
                <c:pt idx="7174">
                  <c:v>4090.569756500412</c:v>
                </c:pt>
                <c:pt idx="7175">
                  <c:v>4091.1198880728552</c:v>
                </c:pt>
                <c:pt idx="7176">
                  <c:v>4091.3898601792207</c:v>
                </c:pt>
                <c:pt idx="7177">
                  <c:v>4091.8961528809014</c:v>
                </c:pt>
                <c:pt idx="7178">
                  <c:v>4093.3866113036202</c:v>
                </c:pt>
                <c:pt idx="7179">
                  <c:v>4094.6127029179115</c:v>
                </c:pt>
                <c:pt idx="7180">
                  <c:v>4095.0118924510789</c:v>
                </c:pt>
                <c:pt idx="7181">
                  <c:v>4095.1811749839108</c:v>
                </c:pt>
                <c:pt idx="7182">
                  <c:v>4095.2187901299912</c:v>
                </c:pt>
                <c:pt idx="7183">
                  <c:v>4095.2277613916558</c:v>
                </c:pt>
                <c:pt idx="7184">
                  <c:v>4096.3953516267284</c:v>
                </c:pt>
                <c:pt idx="7185">
                  <c:v>4096.6808686253498</c:v>
                </c:pt>
                <c:pt idx="7186">
                  <c:v>4097.2587321391111</c:v>
                </c:pt>
                <c:pt idx="7187">
                  <c:v>4097.7620465154214</c:v>
                </c:pt>
                <c:pt idx="7188">
                  <c:v>4098.1027111095354</c:v>
                </c:pt>
                <c:pt idx="7189">
                  <c:v>4098.1250208355195</c:v>
                </c:pt>
                <c:pt idx="7190">
                  <c:v>4098.2764100452514</c:v>
                </c:pt>
                <c:pt idx="7191">
                  <c:v>4098.5492524304609</c:v>
                </c:pt>
                <c:pt idx="7192">
                  <c:v>4098.7540352276737</c:v>
                </c:pt>
                <c:pt idx="7193">
                  <c:v>4098.9190630210651</c:v>
                </c:pt>
                <c:pt idx="7194">
                  <c:v>4099.3072638811173</c:v>
                </c:pt>
                <c:pt idx="7195">
                  <c:v>4099.5158696737344</c:v>
                </c:pt>
                <c:pt idx="7196">
                  <c:v>4099.7032348193607</c:v>
                </c:pt>
                <c:pt idx="7197">
                  <c:v>4099.8715881956705</c:v>
                </c:pt>
                <c:pt idx="7198">
                  <c:v>4099.894219144815</c:v>
                </c:pt>
                <c:pt idx="7199">
                  <c:v>4101.3756029135147</c:v>
                </c:pt>
                <c:pt idx="7200">
                  <c:v>4101.9062572066068</c:v>
                </c:pt>
                <c:pt idx="7201">
                  <c:v>4103.0989316685955</c:v>
                </c:pt>
                <c:pt idx="7202">
                  <c:v>4103.1901878820099</c:v>
                </c:pt>
                <c:pt idx="7203">
                  <c:v>4103.3420805329515</c:v>
                </c:pt>
                <c:pt idx="7204">
                  <c:v>4103.8492859093167</c:v>
                </c:pt>
                <c:pt idx="7205">
                  <c:v>4104.2117504544876</c:v>
                </c:pt>
                <c:pt idx="7206">
                  <c:v>4105.1935029266024</c:v>
                </c:pt>
                <c:pt idx="7207">
                  <c:v>4105.5931843042417</c:v>
                </c:pt>
                <c:pt idx="7208">
                  <c:v>4105.6115850948154</c:v>
                </c:pt>
                <c:pt idx="7209">
                  <c:v>4105.6120102582863</c:v>
                </c:pt>
                <c:pt idx="7210">
                  <c:v>4105.7898390789887</c:v>
                </c:pt>
                <c:pt idx="7211">
                  <c:v>4106.8902437087963</c:v>
                </c:pt>
                <c:pt idx="7212">
                  <c:v>4107.296407642978</c:v>
                </c:pt>
                <c:pt idx="7213">
                  <c:v>4107.9999274901238</c:v>
                </c:pt>
                <c:pt idx="7214">
                  <c:v>4108.6477890129318</c:v>
                </c:pt>
                <c:pt idx="7215">
                  <c:v>4109.0322951516209</c:v>
                </c:pt>
                <c:pt idx="7216">
                  <c:v>4109.6006538208239</c:v>
                </c:pt>
                <c:pt idx="7217">
                  <c:v>4110.9801032329051</c:v>
                </c:pt>
                <c:pt idx="7218">
                  <c:v>4111.0997093784936</c:v>
                </c:pt>
                <c:pt idx="7219">
                  <c:v>4111.6054129052281</c:v>
                </c:pt>
                <c:pt idx="7220">
                  <c:v>4112.542070334006</c:v>
                </c:pt>
                <c:pt idx="7221">
                  <c:v>4113.1131829419064</c:v>
                </c:pt>
                <c:pt idx="7222">
                  <c:v>4113.5180724148486</c:v>
                </c:pt>
                <c:pt idx="7223">
                  <c:v>4113.7683322569646</c:v>
                </c:pt>
                <c:pt idx="7224">
                  <c:v>4113.8376506295681</c:v>
                </c:pt>
                <c:pt idx="7225">
                  <c:v>4114.2159585573936</c:v>
                </c:pt>
                <c:pt idx="7226">
                  <c:v>4114.2549655029943</c:v>
                </c:pt>
                <c:pt idx="7227">
                  <c:v>4114.4379119846271</c:v>
                </c:pt>
                <c:pt idx="7228">
                  <c:v>4115.3743001234652</c:v>
                </c:pt>
                <c:pt idx="7229">
                  <c:v>4115.703027153897</c:v>
                </c:pt>
                <c:pt idx="7230">
                  <c:v>4115.7346337880917</c:v>
                </c:pt>
                <c:pt idx="7231">
                  <c:v>4116.3113745330884</c:v>
                </c:pt>
                <c:pt idx="7232">
                  <c:v>4117.6691323251835</c:v>
                </c:pt>
                <c:pt idx="7233">
                  <c:v>4118.1724408044938</c:v>
                </c:pt>
                <c:pt idx="7234">
                  <c:v>4118.8365751435631</c:v>
                </c:pt>
                <c:pt idx="7235">
                  <c:v>4118.9012628709897</c:v>
                </c:pt>
                <c:pt idx="7236">
                  <c:v>4119.1905112464192</c:v>
                </c:pt>
                <c:pt idx="7237">
                  <c:v>4120.8922370739929</c:v>
                </c:pt>
                <c:pt idx="7238">
                  <c:v>4121.0611105799071</c:v>
                </c:pt>
                <c:pt idx="7239">
                  <c:v>4122.1837065717082</c:v>
                </c:pt>
                <c:pt idx="7240">
                  <c:v>4122.6304578522395</c:v>
                </c:pt>
                <c:pt idx="7241">
                  <c:v>4123.021469451538</c:v>
                </c:pt>
                <c:pt idx="7242">
                  <c:v>4123.4604975835609</c:v>
                </c:pt>
                <c:pt idx="7243">
                  <c:v>4123.7599828055172</c:v>
                </c:pt>
                <c:pt idx="7244">
                  <c:v>4124.9010111042626</c:v>
                </c:pt>
                <c:pt idx="7245">
                  <c:v>4125.0254205799174</c:v>
                </c:pt>
                <c:pt idx="7246">
                  <c:v>4125.1979155925255</c:v>
                </c:pt>
                <c:pt idx="7247">
                  <c:v>4125.7168052886154</c:v>
                </c:pt>
                <c:pt idx="7248">
                  <c:v>4126.1402813921522</c:v>
                </c:pt>
                <c:pt idx="7249">
                  <c:v>4126.4322409080014</c:v>
                </c:pt>
                <c:pt idx="7250">
                  <c:v>4126.5342881740944</c:v>
                </c:pt>
                <c:pt idx="7251">
                  <c:v>4126.6072682206686</c:v>
                </c:pt>
                <c:pt idx="7252">
                  <c:v>4126.6177579691866</c:v>
                </c:pt>
                <c:pt idx="7253">
                  <c:v>4127.1594943122545</c:v>
                </c:pt>
                <c:pt idx="7254">
                  <c:v>4127.9219613916575</c:v>
                </c:pt>
                <c:pt idx="7255">
                  <c:v>4128.3738701629409</c:v>
                </c:pt>
                <c:pt idx="7256">
                  <c:v>4128.4492656145849</c:v>
                </c:pt>
                <c:pt idx="7257">
                  <c:v>4128.5763285760549</c:v>
                </c:pt>
                <c:pt idx="7258">
                  <c:v>4128.582323451632</c:v>
                </c:pt>
                <c:pt idx="7259">
                  <c:v>4128.8485005881739</c:v>
                </c:pt>
                <c:pt idx="7260">
                  <c:v>4129.479253669786</c:v>
                </c:pt>
                <c:pt idx="7261">
                  <c:v>4130.5648039417865</c:v>
                </c:pt>
                <c:pt idx="7262">
                  <c:v>4132.5822856561208</c:v>
                </c:pt>
                <c:pt idx="7263">
                  <c:v>4133.0454162475871</c:v>
                </c:pt>
                <c:pt idx="7264">
                  <c:v>4133.6155048759283</c:v>
                </c:pt>
                <c:pt idx="7265">
                  <c:v>4133.7926474954766</c:v>
                </c:pt>
                <c:pt idx="7266">
                  <c:v>4134.8107544953273</c:v>
                </c:pt>
                <c:pt idx="7267">
                  <c:v>4135.3253815377138</c:v>
                </c:pt>
                <c:pt idx="7268">
                  <c:v>4135.3879348469418</c:v>
                </c:pt>
                <c:pt idx="7269">
                  <c:v>4135.5199472184395</c:v>
                </c:pt>
                <c:pt idx="7270">
                  <c:v>4135.8515091013214</c:v>
                </c:pt>
                <c:pt idx="7271">
                  <c:v>4136.2818799354463</c:v>
                </c:pt>
                <c:pt idx="7272">
                  <c:v>4136.3564076429793</c:v>
                </c:pt>
                <c:pt idx="7273">
                  <c:v>4137.5395421780086</c:v>
                </c:pt>
                <c:pt idx="7274">
                  <c:v>4137.978785094816</c:v>
                </c:pt>
                <c:pt idx="7275">
                  <c:v>4138.2686445873915</c:v>
                </c:pt>
                <c:pt idx="7276">
                  <c:v>4139.0750982584759</c:v>
                </c:pt>
                <c:pt idx="7277">
                  <c:v>4139.078543359632</c:v>
                </c:pt>
                <c:pt idx="7278">
                  <c:v>4139.1943356640477</c:v>
                </c:pt>
                <c:pt idx="7279">
                  <c:v>4139.360742939567</c:v>
                </c:pt>
                <c:pt idx="7280">
                  <c:v>4139.4943105886487</c:v>
                </c:pt>
                <c:pt idx="7281">
                  <c:v>4140.07685686064</c:v>
                </c:pt>
                <c:pt idx="7282">
                  <c:v>4140.2543220834668</c:v>
                </c:pt>
                <c:pt idx="7283">
                  <c:v>4140.3388414598812</c:v>
                </c:pt>
                <c:pt idx="7284">
                  <c:v>4140.357230772297</c:v>
                </c:pt>
                <c:pt idx="7285">
                  <c:v>4140.5928874276833</c:v>
                </c:pt>
                <c:pt idx="7286">
                  <c:v>4140.7831323251849</c:v>
                </c:pt>
                <c:pt idx="7287">
                  <c:v>4140.9056414387815</c:v>
                </c:pt>
                <c:pt idx="7288">
                  <c:v>4141.1336512591442</c:v>
                </c:pt>
                <c:pt idx="7289">
                  <c:v>4142.1565173453819</c:v>
                </c:pt>
                <c:pt idx="7290">
                  <c:v>4142.2627229688333</c:v>
                </c:pt>
                <c:pt idx="7291">
                  <c:v>4142.904541694792</c:v>
                </c:pt>
                <c:pt idx="7292">
                  <c:v>4142.9162061758907</c:v>
                </c:pt>
                <c:pt idx="7293">
                  <c:v>4142.9258140622696</c:v>
                </c:pt>
                <c:pt idx="7294">
                  <c:v>4143.0127485471785</c:v>
                </c:pt>
                <c:pt idx="7295">
                  <c:v>4143.7486278131328</c:v>
                </c:pt>
                <c:pt idx="7296">
                  <c:v>4143.829993442363</c:v>
                </c:pt>
                <c:pt idx="7297">
                  <c:v>4144.4276701032977</c:v>
                </c:pt>
                <c:pt idx="7298">
                  <c:v>4144.8292591076934</c:v>
                </c:pt>
                <c:pt idx="7299">
                  <c:v>4144.9464756075031</c:v>
                </c:pt>
                <c:pt idx="7300">
                  <c:v>4145.0052433261662</c:v>
                </c:pt>
                <c:pt idx="7301">
                  <c:v>4146.2192088666452</c:v>
                </c:pt>
                <c:pt idx="7302">
                  <c:v>4146.2892576056147</c:v>
                </c:pt>
                <c:pt idx="7303">
                  <c:v>4146.5920240861196</c:v>
                </c:pt>
                <c:pt idx="7304">
                  <c:v>4146.8538841679365</c:v>
                </c:pt>
                <c:pt idx="7305">
                  <c:v>4148.0651747610609</c:v>
                </c:pt>
                <c:pt idx="7306">
                  <c:v>4149.8025801733493</c:v>
                </c:pt>
                <c:pt idx="7307">
                  <c:v>4150.6481845958369</c:v>
                </c:pt>
                <c:pt idx="7308">
                  <c:v>4151.389428591945</c:v>
                </c:pt>
                <c:pt idx="7309">
                  <c:v>4151.8301502603681</c:v>
                </c:pt>
                <c:pt idx="7310">
                  <c:v>4151.963873744633</c:v>
                </c:pt>
                <c:pt idx="7311">
                  <c:v>4152.3778037422817</c:v>
                </c:pt>
                <c:pt idx="7312">
                  <c:v>4152.5182276373598</c:v>
                </c:pt>
                <c:pt idx="7313">
                  <c:v>4152.8070523616989</c:v>
                </c:pt>
                <c:pt idx="7314">
                  <c:v>4152.8987104054941</c:v>
                </c:pt>
                <c:pt idx="7315">
                  <c:v>4153.3898643610919</c:v>
                </c:pt>
                <c:pt idx="7316">
                  <c:v>4153.5400737446325</c:v>
                </c:pt>
                <c:pt idx="7317">
                  <c:v>4153.6466362732754</c:v>
                </c:pt>
                <c:pt idx="7318">
                  <c:v>4153.8354035739467</c:v>
                </c:pt>
                <c:pt idx="7319">
                  <c:v>4155.2125957877397</c:v>
                </c:pt>
                <c:pt idx="7320">
                  <c:v>4155.3337774568608</c:v>
                </c:pt>
                <c:pt idx="7321">
                  <c:v>4155.3808935208726</c:v>
                </c:pt>
                <c:pt idx="7322">
                  <c:v>4155.5678200316397</c:v>
                </c:pt>
                <c:pt idx="7323">
                  <c:v>4155.9537150186552</c:v>
                </c:pt>
                <c:pt idx="7324">
                  <c:v>4156.0237284905415</c:v>
                </c:pt>
                <c:pt idx="7325">
                  <c:v>4156.2032137393362</c:v>
                </c:pt>
                <c:pt idx="7326">
                  <c:v>4156.2186983237407</c:v>
                </c:pt>
                <c:pt idx="7327">
                  <c:v>4156.7189342646961</c:v>
                </c:pt>
                <c:pt idx="7328">
                  <c:v>4157.8782299982995</c:v>
                </c:pt>
                <c:pt idx="7329">
                  <c:v>4157.9288034432539</c:v>
                </c:pt>
                <c:pt idx="7330">
                  <c:v>4157.9331829419061</c:v>
                </c:pt>
                <c:pt idx="7331">
                  <c:v>4157.9608159863856</c:v>
                </c:pt>
                <c:pt idx="7332">
                  <c:v>4158.205753471495</c:v>
                </c:pt>
                <c:pt idx="7333">
                  <c:v>4160.0878367987789</c:v>
                </c:pt>
                <c:pt idx="7334">
                  <c:v>4160.7495775404786</c:v>
                </c:pt>
                <c:pt idx="7335">
                  <c:v>4160.9094021173842</c:v>
                </c:pt>
                <c:pt idx="7336">
                  <c:v>4161.0427637387838</c:v>
                </c:pt>
                <c:pt idx="7337">
                  <c:v>4161.4527475842042</c:v>
                </c:pt>
                <c:pt idx="7338">
                  <c:v>4161.5451929261508</c:v>
                </c:pt>
                <c:pt idx="7339">
                  <c:v>4162.3538377407385</c:v>
                </c:pt>
                <c:pt idx="7340">
                  <c:v>4162.3845599614542</c:v>
                </c:pt>
                <c:pt idx="7341">
                  <c:v>4162.6532948837121</c:v>
                </c:pt>
                <c:pt idx="7342">
                  <c:v>4162.6656896359818</c:v>
                </c:pt>
                <c:pt idx="7343">
                  <c:v>4165.0067144161731</c:v>
                </c:pt>
                <c:pt idx="7344">
                  <c:v>4165.8015295377118</c:v>
                </c:pt>
                <c:pt idx="7345">
                  <c:v>4165.9023339389823</c:v>
                </c:pt>
                <c:pt idx="7346">
                  <c:v>4166.0606292439916</c:v>
                </c:pt>
                <c:pt idx="7347">
                  <c:v>4166.4297300611652</c:v>
                </c:pt>
                <c:pt idx="7348">
                  <c:v>4167.7337869302683</c:v>
                </c:pt>
                <c:pt idx="7349">
                  <c:v>4168.1767433886089</c:v>
                </c:pt>
                <c:pt idx="7350">
                  <c:v>4169.2601147192363</c:v>
                </c:pt>
                <c:pt idx="7351">
                  <c:v>4169.2676128496969</c:v>
                </c:pt>
                <c:pt idx="7352">
                  <c:v>4169.6601038588269</c:v>
                </c:pt>
                <c:pt idx="7353">
                  <c:v>4170.1032616656084</c:v>
                </c:pt>
                <c:pt idx="7354">
                  <c:v>4171.3964321149761</c:v>
                </c:pt>
                <c:pt idx="7355">
                  <c:v>4171.4765901299907</c:v>
                </c:pt>
                <c:pt idx="7356">
                  <c:v>4173.1733282929272</c:v>
                </c:pt>
                <c:pt idx="7357">
                  <c:v>4173.5032987267587</c:v>
                </c:pt>
                <c:pt idx="7358">
                  <c:v>4173.5286283938476</c:v>
                </c:pt>
                <c:pt idx="7359">
                  <c:v>4173.5573356640452</c:v>
                </c:pt>
                <c:pt idx="7360">
                  <c:v>4174.2054445312242</c:v>
                </c:pt>
                <c:pt idx="7361">
                  <c:v>4177.023635815287</c:v>
                </c:pt>
                <c:pt idx="7362">
                  <c:v>4177.0241015836873</c:v>
                </c:pt>
                <c:pt idx="7363">
                  <c:v>4177.7854013660399</c:v>
                </c:pt>
                <c:pt idx="7364">
                  <c:v>4177.9324156647417</c:v>
                </c:pt>
                <c:pt idx="7365">
                  <c:v>4177.9438814301648</c:v>
                </c:pt>
                <c:pt idx="7366">
                  <c:v>4178.6307435336676</c:v>
                </c:pt>
                <c:pt idx="7367">
                  <c:v>4179.4569045313365</c:v>
                </c:pt>
                <c:pt idx="7368">
                  <c:v>4179.6414021173841</c:v>
                </c:pt>
                <c:pt idx="7369">
                  <c:v>4179.9641843042409</c:v>
                </c:pt>
                <c:pt idx="7370">
                  <c:v>4180.3917414313692</c:v>
                </c:pt>
                <c:pt idx="7371">
                  <c:v>4180.7102029079288</c:v>
                </c:pt>
                <c:pt idx="7372">
                  <c:v>4181.1437806640533</c:v>
                </c:pt>
                <c:pt idx="7373">
                  <c:v>4181.3582815298396</c:v>
                </c:pt>
                <c:pt idx="7374">
                  <c:v>4181.5591646863541</c:v>
                </c:pt>
                <c:pt idx="7375">
                  <c:v>4181.9470626075818</c:v>
                </c:pt>
                <c:pt idx="7376">
                  <c:v>4182.0975319330355</c:v>
                </c:pt>
                <c:pt idx="7377">
                  <c:v>4182.9353009416845</c:v>
                </c:pt>
                <c:pt idx="7378">
                  <c:v>4183.1772410776211</c:v>
                </c:pt>
                <c:pt idx="7379">
                  <c:v>4183.3740348193605</c:v>
                </c:pt>
                <c:pt idx="7380">
                  <c:v>4183.5731452103828</c:v>
                </c:pt>
                <c:pt idx="7381">
                  <c:v>4183.7871838306819</c:v>
                </c:pt>
                <c:pt idx="7382">
                  <c:v>4184.5160740021602</c:v>
                </c:pt>
                <c:pt idx="7383">
                  <c:v>4184.7834813921509</c:v>
                </c:pt>
                <c:pt idx="7384">
                  <c:v>4184.787827813132</c:v>
                </c:pt>
                <c:pt idx="7385">
                  <c:v>4185.46469060042</c:v>
                </c:pt>
                <c:pt idx="7386">
                  <c:v>4186.1480714893478</c:v>
                </c:pt>
                <c:pt idx="7387">
                  <c:v>4186.5044765449347</c:v>
                </c:pt>
                <c:pt idx="7388">
                  <c:v>4186.5977618028664</c:v>
                </c:pt>
                <c:pt idx="7389">
                  <c:v>4186.7123680456352</c:v>
                </c:pt>
                <c:pt idx="7390">
                  <c:v>4186.9111366166144</c:v>
                </c:pt>
                <c:pt idx="7391">
                  <c:v>4186.9625435364396</c:v>
                </c:pt>
                <c:pt idx="7392">
                  <c:v>4187.1383680456347</c:v>
                </c:pt>
                <c:pt idx="7393">
                  <c:v>4187.1724012798841</c:v>
                </c:pt>
                <c:pt idx="7394">
                  <c:v>4187.8871477763059</c:v>
                </c:pt>
                <c:pt idx="7395">
                  <c:v>4187.9483911297684</c:v>
                </c:pt>
                <c:pt idx="7396">
                  <c:v>4188.0757559647973</c:v>
                </c:pt>
                <c:pt idx="7397">
                  <c:v>4188.8890261510496</c:v>
                </c:pt>
                <c:pt idx="7398">
                  <c:v>4188.9522438657441</c:v>
                </c:pt>
                <c:pt idx="7399">
                  <c:v>4189.6812783882087</c:v>
                </c:pt>
                <c:pt idx="7400">
                  <c:v>4189.763053265644</c:v>
                </c:pt>
                <c:pt idx="7401">
                  <c:v>4190.5826705014479</c:v>
                </c:pt>
                <c:pt idx="7402">
                  <c:v>4190.7864398067759</c:v>
                </c:pt>
                <c:pt idx="7403">
                  <c:v>4191.110282864327</c:v>
                </c:pt>
                <c:pt idx="7404">
                  <c:v>4191.9501709190263</c:v>
                </c:pt>
                <c:pt idx="7405">
                  <c:v>4192.0539778648454</c:v>
                </c:pt>
                <c:pt idx="7406">
                  <c:v>4192.751265161889</c:v>
                </c:pt>
                <c:pt idx="7407">
                  <c:v>4193.6989114410208</c:v>
                </c:pt>
                <c:pt idx="7408">
                  <c:v>4193.8067220382436</c:v>
                </c:pt>
                <c:pt idx="7409">
                  <c:v>4193.8781412336866</c:v>
                </c:pt>
                <c:pt idx="7410">
                  <c:v>4194.0091337710983</c:v>
                </c:pt>
                <c:pt idx="7411">
                  <c:v>4194.0204905991086</c:v>
                </c:pt>
                <c:pt idx="7412">
                  <c:v>4195.5898853352737</c:v>
                </c:pt>
                <c:pt idx="7413">
                  <c:v>4195.6718799354458</c:v>
                </c:pt>
                <c:pt idx="7414">
                  <c:v>4195.8522409080033</c:v>
                </c:pt>
                <c:pt idx="7415">
                  <c:v>4196.1010143316053</c:v>
                </c:pt>
                <c:pt idx="7416">
                  <c:v>4197.2272630210646</c:v>
                </c:pt>
                <c:pt idx="7417">
                  <c:v>4198.7223583893974</c:v>
                </c:pt>
                <c:pt idx="7418">
                  <c:v>4199.8985240324691</c:v>
                </c:pt>
                <c:pt idx="7419">
                  <c:v>4200.3179321129137</c:v>
                </c:pt>
                <c:pt idx="7420">
                  <c:v>4200.4143520967118</c:v>
                </c:pt>
                <c:pt idx="7421">
                  <c:v>4200.6448506295674</c:v>
                </c:pt>
                <c:pt idx="7422">
                  <c:v>4200.7573459074556</c:v>
                </c:pt>
                <c:pt idx="7423">
                  <c:v>4200.9057577938656</c:v>
                </c:pt>
                <c:pt idx="7424">
                  <c:v>4201.0605829502165</c:v>
                </c:pt>
                <c:pt idx="7425">
                  <c:v>4201.359470790303</c:v>
                </c:pt>
                <c:pt idx="7426">
                  <c:v>4201.7109082132156</c:v>
                </c:pt>
                <c:pt idx="7427">
                  <c:v>4201.8571673617807</c:v>
                </c:pt>
                <c:pt idx="7428">
                  <c:v>4202.9539067228216</c:v>
                </c:pt>
                <c:pt idx="7429">
                  <c:v>4203.7577579691861</c:v>
                </c:pt>
                <c:pt idx="7430">
                  <c:v>4203.8291071304157</c:v>
                </c:pt>
                <c:pt idx="7431">
                  <c:v>4204.0075693539075</c:v>
                </c:pt>
                <c:pt idx="7432">
                  <c:v>4204.5787580634278</c:v>
                </c:pt>
                <c:pt idx="7433">
                  <c:v>4204.6522985593729</c:v>
                </c:pt>
                <c:pt idx="7434">
                  <c:v>4205.0783911297731</c:v>
                </c:pt>
                <c:pt idx="7435">
                  <c:v>4206.0222522754339</c:v>
                </c:pt>
                <c:pt idx="7436">
                  <c:v>4206.4210752844992</c:v>
                </c:pt>
                <c:pt idx="7437">
                  <c:v>4206.815290692306</c:v>
                </c:pt>
                <c:pt idx="7438">
                  <c:v>4206.8177175518358</c:v>
                </c:pt>
                <c:pt idx="7439">
                  <c:v>4207.0090560800927</c:v>
                </c:pt>
                <c:pt idx="7440">
                  <c:v>4207.3661934423617</c:v>
                </c:pt>
                <c:pt idx="7441">
                  <c:v>4207.8815839793569</c:v>
                </c:pt>
                <c:pt idx="7442">
                  <c:v>4208.0215881956683</c:v>
                </c:pt>
                <c:pt idx="7443">
                  <c:v>4208.6752673202864</c:v>
                </c:pt>
                <c:pt idx="7444">
                  <c:v>4208.8584896061475</c:v>
                </c:pt>
                <c:pt idx="7445">
                  <c:v>4209.0674848867238</c:v>
                </c:pt>
                <c:pt idx="7446">
                  <c:v>4209.5501715133214</c:v>
                </c:pt>
                <c:pt idx="7447">
                  <c:v>4209.7726068258344</c:v>
                </c:pt>
                <c:pt idx="7448">
                  <c:v>4210.4602155434259</c:v>
                </c:pt>
                <c:pt idx="7449">
                  <c:v>4211.8299029179107</c:v>
                </c:pt>
                <c:pt idx="7450">
                  <c:v>4212.2254874276805</c:v>
                </c:pt>
                <c:pt idx="7451">
                  <c:v>4212.2353725615903</c:v>
                </c:pt>
                <c:pt idx="7452">
                  <c:v>4213.0124438191742</c:v>
                </c:pt>
                <c:pt idx="7453">
                  <c:v>4213.3059731386966</c:v>
                </c:pt>
                <c:pt idx="7454">
                  <c:v>4214.5412449050855</c:v>
                </c:pt>
                <c:pt idx="7455">
                  <c:v>4215.3614666523245</c:v>
                </c:pt>
                <c:pt idx="7456">
                  <c:v>4215.5630134650237</c:v>
                </c:pt>
                <c:pt idx="7457">
                  <c:v>4215.7248901193088</c:v>
                </c:pt>
                <c:pt idx="7458">
                  <c:v>4215.9134659495503</c:v>
                </c:pt>
                <c:pt idx="7459">
                  <c:v>4216.1498924160514</c:v>
                </c:pt>
                <c:pt idx="7460">
                  <c:v>4216.3986659495495</c:v>
                </c:pt>
                <c:pt idx="7461">
                  <c:v>4216.6878677652894</c:v>
                </c:pt>
                <c:pt idx="7462">
                  <c:v>4216.9350716362605</c:v>
                </c:pt>
                <c:pt idx="7463">
                  <c:v>4217.066107745115</c:v>
                </c:pt>
                <c:pt idx="7464">
                  <c:v>4217.4812798594321</c:v>
                </c:pt>
                <c:pt idx="7465">
                  <c:v>4218.0901624823455</c:v>
                </c:pt>
                <c:pt idx="7466">
                  <c:v>4218.5323185226007</c:v>
                </c:pt>
                <c:pt idx="7467">
                  <c:v>4218.5730104037175</c:v>
                </c:pt>
                <c:pt idx="7468">
                  <c:v>4218.8085714071894</c:v>
                </c:pt>
                <c:pt idx="7469">
                  <c:v>4218.8885808754967</c:v>
                </c:pt>
                <c:pt idx="7470">
                  <c:v>4219.5738698072637</c:v>
                </c:pt>
                <c:pt idx="7471">
                  <c:v>4219.7462483701747</c:v>
                </c:pt>
                <c:pt idx="7472">
                  <c:v>4220.5531814009701</c:v>
                </c:pt>
                <c:pt idx="7473">
                  <c:v>4220.7998416718983</c:v>
                </c:pt>
                <c:pt idx="7474">
                  <c:v>4221.5622365347735</c:v>
                </c:pt>
                <c:pt idx="7475">
                  <c:v>4221.6622921901471</c:v>
                </c:pt>
                <c:pt idx="7476">
                  <c:v>4222.8483911297699</c:v>
                </c:pt>
                <c:pt idx="7477">
                  <c:v>4223.2260064951297</c:v>
                </c:pt>
                <c:pt idx="7478">
                  <c:v>4223.4629141501246</c:v>
                </c:pt>
                <c:pt idx="7479">
                  <c:v>4223.9822410776214</c:v>
                </c:pt>
                <c:pt idx="7480">
                  <c:v>4224.4244630143767</c:v>
                </c:pt>
                <c:pt idx="7481">
                  <c:v>4225.3600331677117</c:v>
                </c:pt>
                <c:pt idx="7482">
                  <c:v>4225.3984033209781</c:v>
                </c:pt>
                <c:pt idx="7483">
                  <c:v>4225.4236704241739</c:v>
                </c:pt>
                <c:pt idx="7484">
                  <c:v>4225.5564672915934</c:v>
                </c:pt>
                <c:pt idx="7485">
                  <c:v>4225.9844630635707</c:v>
                </c:pt>
                <c:pt idx="7486">
                  <c:v>4226.3389178502257</c:v>
                </c:pt>
                <c:pt idx="7487">
                  <c:v>4226.4714515453015</c:v>
                </c:pt>
                <c:pt idx="7488">
                  <c:v>4226.6925961720917</c:v>
                </c:pt>
                <c:pt idx="7489">
                  <c:v>4226.9479577938655</c:v>
                </c:pt>
                <c:pt idx="7490">
                  <c:v>4228.7425878479335</c:v>
                </c:pt>
                <c:pt idx="7491">
                  <c:v>4229.4672801929191</c:v>
                </c:pt>
                <c:pt idx="7492">
                  <c:v>4229.5952676362067</c:v>
                </c:pt>
                <c:pt idx="7493">
                  <c:v>4229.8194623228119</c:v>
                </c:pt>
                <c:pt idx="7494">
                  <c:v>4230.9695421232718</c:v>
                </c:pt>
                <c:pt idx="7495">
                  <c:v>4232.2357435336671</c:v>
                </c:pt>
                <c:pt idx="7496">
                  <c:v>4232.2501756866695</c:v>
                </c:pt>
                <c:pt idx="7497">
                  <c:v>4232.2817739889178</c:v>
                </c:pt>
                <c:pt idx="7498">
                  <c:v>4232.5641977399682</c:v>
                </c:pt>
                <c:pt idx="7499">
                  <c:v>4232.5875580019929</c:v>
                </c:pt>
                <c:pt idx="7500">
                  <c:v>4232.8129209947983</c:v>
                </c:pt>
                <c:pt idx="7501">
                  <c:v>4233.3826446968887</c:v>
                </c:pt>
                <c:pt idx="7502">
                  <c:v>4233.4681366166151</c:v>
                </c:pt>
                <c:pt idx="7503">
                  <c:v>4233.6920856561192</c:v>
                </c:pt>
                <c:pt idx="7504">
                  <c:v>4233.9661815108157</c:v>
                </c:pt>
                <c:pt idx="7505">
                  <c:v>4234.4572801194008</c:v>
                </c:pt>
                <c:pt idx="7506">
                  <c:v>4234.5498846877636</c:v>
                </c:pt>
                <c:pt idx="7507">
                  <c:v>4234.7402902845461</c:v>
                </c:pt>
                <c:pt idx="7508">
                  <c:v>4234.8759403062249</c:v>
                </c:pt>
                <c:pt idx="7509">
                  <c:v>4235.1461965000453</c:v>
                </c:pt>
                <c:pt idx="7510">
                  <c:v>4236.3825139006403</c:v>
                </c:pt>
                <c:pt idx="7511">
                  <c:v>4237.0629590472236</c:v>
                </c:pt>
                <c:pt idx="7512">
                  <c:v>4237.5106908052003</c:v>
                </c:pt>
                <c:pt idx="7513">
                  <c:v>4237.790982350125</c:v>
                </c:pt>
                <c:pt idx="7514">
                  <c:v>4238.3588192371826</c:v>
                </c:pt>
                <c:pt idx="7515">
                  <c:v>4238.7208566549489</c:v>
                </c:pt>
                <c:pt idx="7516">
                  <c:v>4239.176664724444</c:v>
                </c:pt>
                <c:pt idx="7517">
                  <c:v>4239.1955708480746</c:v>
                </c:pt>
                <c:pt idx="7518">
                  <c:v>4239.7804300545031</c:v>
                </c:pt>
                <c:pt idx="7519">
                  <c:v>4240.0235627487527</c:v>
                </c:pt>
                <c:pt idx="7520">
                  <c:v>4240.1364877599917</c:v>
                </c:pt>
                <c:pt idx="7521">
                  <c:v>4240.345124913667</c:v>
                </c:pt>
                <c:pt idx="7522">
                  <c:v>4241.3732406646523</c:v>
                </c:pt>
                <c:pt idx="7523">
                  <c:v>4241.737391080791</c:v>
                </c:pt>
                <c:pt idx="7524">
                  <c:v>4242.0024650084524</c:v>
                </c:pt>
                <c:pt idx="7525">
                  <c:v>4242.1870289765648</c:v>
                </c:pt>
                <c:pt idx="7526">
                  <c:v>4242.2891131762954</c:v>
                </c:pt>
                <c:pt idx="7527">
                  <c:v>4242.532026151046</c:v>
                </c:pt>
                <c:pt idx="7528">
                  <c:v>4242.6337931683011</c:v>
                </c:pt>
                <c:pt idx="7529">
                  <c:v>4243.1754337158491</c:v>
                </c:pt>
                <c:pt idx="7530">
                  <c:v>4244.4264124732435</c:v>
                </c:pt>
                <c:pt idx="7531">
                  <c:v>4244.4849956940416</c:v>
                </c:pt>
                <c:pt idx="7532">
                  <c:v>4244.770371953291</c:v>
                </c:pt>
                <c:pt idx="7533">
                  <c:v>4245.0738414486368</c:v>
                </c:pt>
                <c:pt idx="7534">
                  <c:v>4245.6457379380663</c:v>
                </c:pt>
                <c:pt idx="7535">
                  <c:v>4245.8804630210652</c:v>
                </c:pt>
                <c:pt idx="7536">
                  <c:v>4245.8849528809005</c:v>
                </c:pt>
                <c:pt idx="7537">
                  <c:v>4246.6412881740944</c:v>
                </c:pt>
                <c:pt idx="7538">
                  <c:v>4246.6718099737445</c:v>
                </c:pt>
                <c:pt idx="7539">
                  <c:v>4247.3423428208553</c:v>
                </c:pt>
                <c:pt idx="7540">
                  <c:v>4247.4718873117054</c:v>
                </c:pt>
                <c:pt idx="7541">
                  <c:v>4247.7705312767503</c:v>
                </c:pt>
                <c:pt idx="7542">
                  <c:v>4247.8555048759299</c:v>
                </c:pt>
                <c:pt idx="7543">
                  <c:v>4248.2347548071011</c:v>
                </c:pt>
                <c:pt idx="7544">
                  <c:v>4248.3498236230989</c:v>
                </c:pt>
                <c:pt idx="7545">
                  <c:v>4248.8497320037495</c:v>
                </c:pt>
                <c:pt idx="7546">
                  <c:v>4249.2688187084968</c:v>
                </c:pt>
                <c:pt idx="7547">
                  <c:v>4249.5662016556853</c:v>
                </c:pt>
                <c:pt idx="7548">
                  <c:v>4249.6328523616976</c:v>
                </c:pt>
                <c:pt idx="7549">
                  <c:v>4250.8645416947911</c:v>
                </c:pt>
                <c:pt idx="7550">
                  <c:v>4251.1363353418819</c:v>
                </c:pt>
                <c:pt idx="7551">
                  <c:v>4251.2803441369942</c:v>
                </c:pt>
                <c:pt idx="7552">
                  <c:v>4252.3183904123252</c:v>
                </c:pt>
                <c:pt idx="7553">
                  <c:v>4252.5547892963477</c:v>
                </c:pt>
                <c:pt idx="7554">
                  <c:v>4252.9170656617061</c:v>
                </c:pt>
                <c:pt idx="7555">
                  <c:v>4253.0020064138916</c:v>
                </c:pt>
                <c:pt idx="7556">
                  <c:v>4253.0232699509688</c:v>
                </c:pt>
                <c:pt idx="7557">
                  <c:v>4253.8084160356739</c:v>
                </c:pt>
                <c:pt idx="7558">
                  <c:v>4254.688995425804</c:v>
                </c:pt>
                <c:pt idx="7559">
                  <c:v>4254.7786283938476</c:v>
                </c:pt>
                <c:pt idx="7560">
                  <c:v>4256.4063186826461</c:v>
                </c:pt>
                <c:pt idx="7561">
                  <c:v>4257.0643520499871</c:v>
                </c:pt>
                <c:pt idx="7562">
                  <c:v>4258.3182641580388</c:v>
                </c:pt>
                <c:pt idx="7563">
                  <c:v>4259.2971949914427</c:v>
                </c:pt>
                <c:pt idx="7564">
                  <c:v>4259.3894308357303</c:v>
                </c:pt>
                <c:pt idx="7565">
                  <c:v>4259.4197528809018</c:v>
                </c:pt>
                <c:pt idx="7566">
                  <c:v>4259.6468052822274</c:v>
                </c:pt>
                <c:pt idx="7567">
                  <c:v>4259.9231709190281</c:v>
                </c:pt>
                <c:pt idx="7568">
                  <c:v>4260.2209215159528</c:v>
                </c:pt>
                <c:pt idx="7569">
                  <c:v>4260.5225464512259</c:v>
                </c:pt>
                <c:pt idx="7570">
                  <c:v>4260.6368023746218</c:v>
                </c:pt>
                <c:pt idx="7571">
                  <c:v>4261.161809549445</c:v>
                </c:pt>
                <c:pt idx="7572">
                  <c:v>4261.3060737446322</c:v>
                </c:pt>
                <c:pt idx="7573">
                  <c:v>4261.5002907959861</c:v>
                </c:pt>
                <c:pt idx="7574">
                  <c:v>4261.8229987017585</c:v>
                </c:pt>
                <c:pt idx="7575">
                  <c:v>4263.1835829502161</c:v>
                </c:pt>
                <c:pt idx="7576">
                  <c:v>4263.536528292927</c:v>
                </c:pt>
                <c:pt idx="7577">
                  <c:v>4264.0431405894378</c:v>
                </c:pt>
                <c:pt idx="7578">
                  <c:v>4264.6387731387003</c:v>
                </c:pt>
                <c:pt idx="7579">
                  <c:v>4265.2772510301147</c:v>
                </c:pt>
                <c:pt idx="7580">
                  <c:v>4265.3518804837186</c:v>
                </c:pt>
                <c:pt idx="7581">
                  <c:v>4265.5211577938644</c:v>
                </c:pt>
                <c:pt idx="7582">
                  <c:v>4265.9487916257531</c:v>
                </c:pt>
                <c:pt idx="7583">
                  <c:v>4266.096466446772</c:v>
                </c:pt>
                <c:pt idx="7584">
                  <c:v>4266.7722091219111</c:v>
                </c:pt>
                <c:pt idx="7585">
                  <c:v>4266.8806427898016</c:v>
                </c:pt>
                <c:pt idx="7586">
                  <c:v>4267.4619005630921</c:v>
                </c:pt>
                <c:pt idx="7587">
                  <c:v>4267.5408218623452</c:v>
                </c:pt>
                <c:pt idx="7588">
                  <c:v>4267.5426669705848</c:v>
                </c:pt>
                <c:pt idx="7589">
                  <c:v>4267.6054997338942</c:v>
                </c:pt>
                <c:pt idx="7590">
                  <c:v>4267.8759598161851</c:v>
                </c:pt>
                <c:pt idx="7591">
                  <c:v>4267.9704566709916</c:v>
                </c:pt>
                <c:pt idx="7592">
                  <c:v>4268.1194935650383</c:v>
                </c:pt>
                <c:pt idx="7593">
                  <c:v>4268.2657215159525</c:v>
                </c:pt>
                <c:pt idx="7594">
                  <c:v>4268.4014524304584</c:v>
                </c:pt>
                <c:pt idx="7595">
                  <c:v>4268.7852096637253</c:v>
                </c:pt>
                <c:pt idx="7596">
                  <c:v>4269.0617486267838</c:v>
                </c:pt>
                <c:pt idx="7597">
                  <c:v>4269.4761942324549</c:v>
                </c:pt>
                <c:pt idx="7598">
                  <c:v>4269.5977004148881</c:v>
                </c:pt>
                <c:pt idx="7599">
                  <c:v>4269.6296567283935</c:v>
                </c:pt>
                <c:pt idx="7600">
                  <c:v>4269.6570066406493</c:v>
                </c:pt>
                <c:pt idx="7601">
                  <c:v>4269.9593028646013</c:v>
                </c:pt>
                <c:pt idx="7602">
                  <c:v>4270.1145714071936</c:v>
                </c:pt>
                <c:pt idx="7603">
                  <c:v>4270.6637365812603</c:v>
                </c:pt>
                <c:pt idx="7604">
                  <c:v>4271.3516192371826</c:v>
                </c:pt>
                <c:pt idx="7605">
                  <c:v>4272.1007922560821</c:v>
                </c:pt>
                <c:pt idx="7606">
                  <c:v>4272.2270641636642</c:v>
                </c:pt>
                <c:pt idx="7607">
                  <c:v>4272.9111690899699</c:v>
                </c:pt>
                <c:pt idx="7608">
                  <c:v>4274.0132773127698</c:v>
                </c:pt>
                <c:pt idx="7609">
                  <c:v>4274.1039959929694</c:v>
                </c:pt>
                <c:pt idx="7610">
                  <c:v>4274.1930266506715</c:v>
                </c:pt>
                <c:pt idx="7611">
                  <c:v>4275.3551503433046</c:v>
                </c:pt>
                <c:pt idx="7612">
                  <c:v>4276.2477340594269</c:v>
                </c:pt>
                <c:pt idx="7613">
                  <c:v>4276.6300737446327</c:v>
                </c:pt>
                <c:pt idx="7614">
                  <c:v>4276.8671853761844</c:v>
                </c:pt>
                <c:pt idx="7615">
                  <c:v>4278.9093704019979</c:v>
                </c:pt>
                <c:pt idx="7616">
                  <c:v>4279.2186486554383</c:v>
                </c:pt>
                <c:pt idx="7617">
                  <c:v>4279.8499099395303</c:v>
                </c:pt>
                <c:pt idx="7618">
                  <c:v>4279.8913067228204</c:v>
                </c:pt>
                <c:pt idx="7619">
                  <c:v>4280.5084321149734</c:v>
                </c:pt>
                <c:pt idx="7620">
                  <c:v>4281.5924438191723</c:v>
                </c:pt>
                <c:pt idx="7621">
                  <c:v>4282.5886491337842</c:v>
                </c:pt>
                <c:pt idx="7622">
                  <c:v>4282.6557558198547</c:v>
                </c:pt>
                <c:pt idx="7623">
                  <c:v>4282.6907141501251</c:v>
                </c:pt>
                <c:pt idx="7624">
                  <c:v>4283.2501978783221</c:v>
                </c:pt>
                <c:pt idx="7625">
                  <c:v>4284.51595720568</c:v>
                </c:pt>
                <c:pt idx="7626">
                  <c:v>4284.8086630143771</c:v>
                </c:pt>
                <c:pt idx="7627">
                  <c:v>4284.8109215059048</c:v>
                </c:pt>
                <c:pt idx="7628">
                  <c:v>4285.1165431434383</c:v>
                </c:pt>
                <c:pt idx="7629">
                  <c:v>4286.1261073121568</c:v>
                </c:pt>
                <c:pt idx="7630">
                  <c:v>4286.5678592373915</c:v>
                </c:pt>
                <c:pt idx="7631">
                  <c:v>4288.6493064316346</c:v>
                </c:pt>
                <c:pt idx="7632">
                  <c:v>4288.8571191167102</c:v>
                </c:pt>
                <c:pt idx="7633">
                  <c:v>4289.4656978874809</c:v>
                </c:pt>
                <c:pt idx="7634">
                  <c:v>4289.8622707903014</c:v>
                </c:pt>
                <c:pt idx="7635">
                  <c:v>4291.2493607508513</c:v>
                </c:pt>
                <c:pt idx="7636">
                  <c:v>4292.6320921729821</c:v>
                </c:pt>
                <c:pt idx="7637">
                  <c:v>4292.8144773434069</c:v>
                </c:pt>
                <c:pt idx="7638">
                  <c:v>4293.5259112879285</c:v>
                </c:pt>
                <c:pt idx="7639">
                  <c:v>4294.6012411392148</c:v>
                </c:pt>
                <c:pt idx="7640">
                  <c:v>4294.6851249136671</c:v>
                </c:pt>
                <c:pt idx="7641">
                  <c:v>4295.1466917108555</c:v>
                </c:pt>
                <c:pt idx="7642">
                  <c:v>4295.2480204157473</c:v>
                </c:pt>
                <c:pt idx="7643">
                  <c:v>4295.2724156647419</c:v>
                </c:pt>
                <c:pt idx="7644">
                  <c:v>4295.8796764413346</c:v>
                </c:pt>
                <c:pt idx="7645">
                  <c:v>4296.1370416719001</c:v>
                </c:pt>
                <c:pt idx="7646">
                  <c:v>4296.6560489282965</c:v>
                </c:pt>
                <c:pt idx="7647">
                  <c:v>4296.6733934423646</c:v>
                </c:pt>
                <c:pt idx="7648">
                  <c:v>4296.7696796498385</c:v>
                </c:pt>
                <c:pt idx="7649">
                  <c:v>4297.1901671172855</c:v>
                </c:pt>
                <c:pt idx="7650">
                  <c:v>4297.3778546068497</c:v>
                </c:pt>
                <c:pt idx="7651">
                  <c:v>4297.6228137518519</c:v>
                </c:pt>
                <c:pt idx="7652">
                  <c:v>4298.5711674310223</c:v>
                </c:pt>
                <c:pt idx="7653">
                  <c:v>4298.9328029079297</c:v>
                </c:pt>
                <c:pt idx="7654">
                  <c:v>4298.9537806640546</c:v>
                </c:pt>
                <c:pt idx="7655">
                  <c:v>4299.163181537715</c:v>
                </c:pt>
                <c:pt idx="7656">
                  <c:v>4299.2693916993958</c:v>
                </c:pt>
                <c:pt idx="7657">
                  <c:v>4299.6494798608692</c:v>
                </c:pt>
                <c:pt idx="7658">
                  <c:v>4299.8410744086978</c:v>
                </c:pt>
                <c:pt idx="7659">
                  <c:v>4300.7198208355221</c:v>
                </c:pt>
                <c:pt idx="7660">
                  <c:v>4300.8828539018068</c:v>
                </c:pt>
                <c:pt idx="7661">
                  <c:v>4301.1301861833963</c:v>
                </c:pt>
                <c:pt idx="7662">
                  <c:v>4302.0671001990377</c:v>
                </c:pt>
                <c:pt idx="7663">
                  <c:v>4302.4086366988013</c:v>
                </c:pt>
                <c:pt idx="7664">
                  <c:v>4302.7245362398935</c:v>
                </c:pt>
                <c:pt idx="7665">
                  <c:v>4302.993812061366</c:v>
                </c:pt>
                <c:pt idx="7666">
                  <c:v>4303.7545599614532</c:v>
                </c:pt>
                <c:pt idx="7667">
                  <c:v>4304.9758660905281</c:v>
                </c:pt>
                <c:pt idx="7668">
                  <c:v>4305.4209869302686</c:v>
                </c:pt>
                <c:pt idx="7669">
                  <c:v>4305.4736849012588</c:v>
                </c:pt>
                <c:pt idx="7670">
                  <c:v>4305.5858954515061</c:v>
                </c:pt>
                <c:pt idx="7671">
                  <c:v>4305.6052496267366</c:v>
                </c:pt>
                <c:pt idx="7672">
                  <c:v>4306.9633563314856</c:v>
                </c:pt>
                <c:pt idx="7673">
                  <c:v>4307.4174096637253</c:v>
                </c:pt>
                <c:pt idx="7674">
                  <c:v>4307.612419150355</c:v>
                </c:pt>
                <c:pt idx="7675">
                  <c:v>4307.8156299012226</c:v>
                </c:pt>
                <c:pt idx="7676">
                  <c:v>4309.7664547618078</c:v>
                </c:pt>
                <c:pt idx="7677">
                  <c:v>4309.8353575487417</c:v>
                </c:pt>
                <c:pt idx="7678">
                  <c:v>4309.9945659786936</c:v>
                </c:pt>
                <c:pt idx="7679">
                  <c:v>4310.1036076429809</c:v>
                </c:pt>
                <c:pt idx="7680">
                  <c:v>4310.9255609196298</c:v>
                </c:pt>
                <c:pt idx="7681">
                  <c:v>4311.1918546068482</c:v>
                </c:pt>
                <c:pt idx="7682">
                  <c:v>4313.1288228059711</c:v>
                </c:pt>
                <c:pt idx="7683">
                  <c:v>4313.8348208355201</c:v>
                </c:pt>
                <c:pt idx="7684">
                  <c:v>4313.9042522754316</c:v>
                </c:pt>
                <c:pt idx="7685">
                  <c:v>4314.5830155444164</c:v>
                </c:pt>
                <c:pt idx="7686">
                  <c:v>4315.046528292929</c:v>
                </c:pt>
                <c:pt idx="7687">
                  <c:v>4315.101997423968</c:v>
                </c:pt>
                <c:pt idx="7688">
                  <c:v>4315.2928369986075</c:v>
                </c:pt>
                <c:pt idx="7689">
                  <c:v>4315.3317365812618</c:v>
                </c:pt>
                <c:pt idx="7690">
                  <c:v>4315.9884669705825</c:v>
                </c:pt>
                <c:pt idx="7691">
                  <c:v>4316.0257379380673</c:v>
                </c:pt>
                <c:pt idx="7692">
                  <c:v>4316.3628801098275</c:v>
                </c:pt>
                <c:pt idx="7693">
                  <c:v>4316.437347996638</c:v>
                </c:pt>
                <c:pt idx="7694">
                  <c:v>4316.8620299108843</c:v>
                </c:pt>
                <c:pt idx="7695">
                  <c:v>4317.1790680706908</c:v>
                </c:pt>
                <c:pt idx="7696">
                  <c:v>4317.3901038588228</c:v>
                </c:pt>
                <c:pt idx="7697">
                  <c:v>4317.444362029375</c:v>
                </c:pt>
                <c:pt idx="7698">
                  <c:v>4317.6297812643934</c:v>
                </c:pt>
                <c:pt idx="7699">
                  <c:v>4318.414498780734</c:v>
                </c:pt>
                <c:pt idx="7700">
                  <c:v>4318.4488414598782</c:v>
                </c:pt>
                <c:pt idx="7701">
                  <c:v>4319.5066906865286</c:v>
                </c:pt>
                <c:pt idx="7702">
                  <c:v>4321.8439756311527</c:v>
                </c:pt>
                <c:pt idx="7703">
                  <c:v>4322.7958869259637</c:v>
                </c:pt>
                <c:pt idx="7704">
                  <c:v>4323.1317532519643</c:v>
                </c:pt>
                <c:pt idx="7705">
                  <c:v>4324.2058858201126</c:v>
                </c:pt>
                <c:pt idx="7706">
                  <c:v>4324.7069499826721</c:v>
                </c:pt>
                <c:pt idx="7707">
                  <c:v>4325.1462833282894</c:v>
                </c:pt>
                <c:pt idx="7708">
                  <c:v>4325.8633715133219</c:v>
                </c:pt>
                <c:pt idx="7709">
                  <c:v>4325.9543324411097</c:v>
                </c:pt>
                <c:pt idx="7710">
                  <c:v>4326.4769769356644</c:v>
                </c:pt>
                <c:pt idx="7711">
                  <c:v>4326.765448512182</c:v>
                </c:pt>
                <c:pt idx="7712">
                  <c:v>4326.9937580019941</c:v>
                </c:pt>
                <c:pt idx="7713">
                  <c:v>4327.3674171437597</c:v>
                </c:pt>
                <c:pt idx="7714">
                  <c:v>4328.9207519661468</c:v>
                </c:pt>
                <c:pt idx="7715">
                  <c:v>4329.5012112379227</c:v>
                </c:pt>
                <c:pt idx="7716">
                  <c:v>4330.0756750878245</c:v>
                </c:pt>
                <c:pt idx="7717">
                  <c:v>4330.2401715133201</c:v>
                </c:pt>
                <c:pt idx="7718">
                  <c:v>4330.4878186716414</c:v>
                </c:pt>
                <c:pt idx="7719">
                  <c:v>4331.1554035739464</c:v>
                </c:pt>
                <c:pt idx="7720">
                  <c:v>4331.4193832383244</c:v>
                </c:pt>
                <c:pt idx="7721">
                  <c:v>4332.5855144844536</c:v>
                </c:pt>
                <c:pt idx="7722">
                  <c:v>4332.7785378247354</c:v>
                </c:pt>
                <c:pt idx="7723">
                  <c:v>4332.9876357841822</c:v>
                </c:pt>
                <c:pt idx="7724">
                  <c:v>4333.0564315225565</c:v>
                </c:pt>
                <c:pt idx="7725">
                  <c:v>4334.3577378601985</c:v>
                </c:pt>
                <c:pt idx="7726">
                  <c:v>4334.5113099301961</c:v>
                </c:pt>
                <c:pt idx="7727">
                  <c:v>4334.717911984626</c:v>
                </c:pt>
                <c:pt idx="7728">
                  <c:v>4334.9206578522389</c:v>
                </c:pt>
                <c:pt idx="7729">
                  <c:v>4334.9526303443054</c:v>
                </c:pt>
                <c:pt idx="7730">
                  <c:v>4335.4568840070242</c:v>
                </c:pt>
                <c:pt idx="7731">
                  <c:v>4335.6110192399829</c:v>
                </c:pt>
                <c:pt idx="7732">
                  <c:v>4335.9338414486374</c:v>
                </c:pt>
                <c:pt idx="7733">
                  <c:v>4335.9894746462924</c:v>
                </c:pt>
                <c:pt idx="7734">
                  <c:v>4336.1379093720097</c:v>
                </c:pt>
                <c:pt idx="7735">
                  <c:v>4336.432181510816</c:v>
                </c:pt>
                <c:pt idx="7736">
                  <c:v>4337.3448265228399</c:v>
                </c:pt>
                <c:pt idx="7737">
                  <c:v>4337.8752758450173</c:v>
                </c:pt>
                <c:pt idx="7738">
                  <c:v>4337.8773602023794</c:v>
                </c:pt>
                <c:pt idx="7739">
                  <c:v>4338.5944798721503</c:v>
                </c:pt>
                <c:pt idx="7740">
                  <c:v>4338.8798208355183</c:v>
                </c:pt>
                <c:pt idx="7741">
                  <c:v>4339.3238154759129</c:v>
                </c:pt>
                <c:pt idx="7742">
                  <c:v>4339.5440068206008</c:v>
                </c:pt>
                <c:pt idx="7743">
                  <c:v>4339.5702800926083</c:v>
                </c:pt>
                <c:pt idx="7744">
                  <c:v>4339.705826428577</c:v>
                </c:pt>
                <c:pt idx="7745">
                  <c:v>4339.7104316679579</c:v>
                </c:pt>
                <c:pt idx="7746">
                  <c:v>4340.00063860515</c:v>
                </c:pt>
                <c:pt idx="7747">
                  <c:v>4341.5301512401384</c:v>
                </c:pt>
                <c:pt idx="7748">
                  <c:v>4341.6224332287456</c:v>
                </c:pt>
                <c:pt idx="7749">
                  <c:v>4341.6526286559056</c:v>
                </c:pt>
                <c:pt idx="7750">
                  <c:v>4341.9887112879296</c:v>
                </c:pt>
                <c:pt idx="7751">
                  <c:v>4342.2328663063527</c:v>
                </c:pt>
                <c:pt idx="7752">
                  <c:v>4342.4258878131332</c:v>
                </c:pt>
                <c:pt idx="7753">
                  <c:v>4342.6109806640525</c:v>
                </c:pt>
                <c:pt idx="7754">
                  <c:v>4342.7294140442755</c:v>
                </c:pt>
                <c:pt idx="7755">
                  <c:v>4343.1155837567458</c:v>
                </c:pt>
                <c:pt idx="7756">
                  <c:v>4343.4636572419367</c:v>
                </c:pt>
                <c:pt idx="7757">
                  <c:v>4343.7009400378629</c:v>
                </c:pt>
                <c:pt idx="7758">
                  <c:v>4344.5238744087001</c:v>
                </c:pt>
                <c:pt idx="7759">
                  <c:v>4345.6605437319158</c:v>
                </c:pt>
                <c:pt idx="7760">
                  <c:v>4345.7223500960718</c:v>
                </c:pt>
                <c:pt idx="7761">
                  <c:v>4346.0441881326697</c:v>
                </c:pt>
                <c:pt idx="7762">
                  <c:v>4346.5000737446353</c:v>
                </c:pt>
                <c:pt idx="7763">
                  <c:v>4347.7977996493355</c:v>
                </c:pt>
                <c:pt idx="7764">
                  <c:v>4347.7997594502085</c:v>
                </c:pt>
                <c:pt idx="7765">
                  <c:v>4348.0734020463606</c:v>
                </c:pt>
                <c:pt idx="7766">
                  <c:v>4348.5721917469018</c:v>
                </c:pt>
                <c:pt idx="7767">
                  <c:v>4348.693232483427</c:v>
                </c:pt>
                <c:pt idx="7768">
                  <c:v>4348.7563994827906</c:v>
                </c:pt>
                <c:pt idx="7769">
                  <c:v>4349.4597320037501</c:v>
                </c:pt>
                <c:pt idx="7770">
                  <c:v>4349.994227181327</c:v>
                </c:pt>
                <c:pt idx="7771">
                  <c:v>4350.0283874042761</c:v>
                </c:pt>
                <c:pt idx="7772">
                  <c:v>4350.2957479791548</c:v>
                </c:pt>
                <c:pt idx="7773">
                  <c:v>4350.3686633972575</c:v>
                </c:pt>
                <c:pt idx="7774">
                  <c:v>4350.6898652912532</c:v>
                </c:pt>
                <c:pt idx="7775">
                  <c:v>4350.8122716362632</c:v>
                </c:pt>
                <c:pt idx="7776">
                  <c:v>4351.8968938789294</c:v>
                </c:pt>
                <c:pt idx="7777">
                  <c:v>4352.6098846877612</c:v>
                </c:pt>
                <c:pt idx="7778">
                  <c:v>4352.790284426068</c:v>
                </c:pt>
                <c:pt idx="7779">
                  <c:v>4352.8716446968865</c:v>
                </c:pt>
                <c:pt idx="7780">
                  <c:v>4353.2990744460221</c:v>
                </c:pt>
                <c:pt idx="7781">
                  <c:v>4353.4765429395666</c:v>
                </c:pt>
                <c:pt idx="7782">
                  <c:v>4353.9758924160524</c:v>
                </c:pt>
                <c:pt idx="7783">
                  <c:v>4354.1213843042424</c:v>
                </c:pt>
                <c:pt idx="7784">
                  <c:v>4354.1583856181496</c:v>
                </c:pt>
                <c:pt idx="7785">
                  <c:v>4354.2612505696598</c:v>
                </c:pt>
                <c:pt idx="7786">
                  <c:v>4354.756363270626</c:v>
                </c:pt>
                <c:pt idx="7787">
                  <c:v>4355.4405362398938</c:v>
                </c:pt>
                <c:pt idx="7788">
                  <c:v>4355.5252896061502</c:v>
                </c:pt>
                <c:pt idx="7789">
                  <c:v>4355.857813844872</c:v>
                </c:pt>
                <c:pt idx="7790">
                  <c:v>4356.5128723826529</c:v>
                </c:pt>
                <c:pt idx="7791">
                  <c:v>4356.8500187084937</c:v>
                </c:pt>
                <c:pt idx="7792">
                  <c:v>4357.1038982032296</c:v>
                </c:pt>
                <c:pt idx="7793">
                  <c:v>4358.1073534028583</c:v>
                </c:pt>
                <c:pt idx="7794">
                  <c:v>4358.2258471612513</c:v>
                </c:pt>
                <c:pt idx="7795">
                  <c:v>4359.1004546068471</c:v>
                </c:pt>
                <c:pt idx="7796">
                  <c:v>4359.3496622715757</c:v>
                </c:pt>
                <c:pt idx="7797">
                  <c:v>4359.4368817979994</c:v>
                </c:pt>
                <c:pt idx="7798">
                  <c:v>4360.5611247398738</c:v>
                </c:pt>
                <c:pt idx="7799">
                  <c:v>4360.7155583844215</c:v>
                </c:pt>
                <c:pt idx="7800">
                  <c:v>4361.0303445289319</c:v>
                </c:pt>
                <c:pt idx="7801">
                  <c:v>4361.059542123272</c:v>
                </c:pt>
                <c:pt idx="7802">
                  <c:v>4362.2147263594707</c:v>
                </c:pt>
                <c:pt idx="7803">
                  <c:v>4362.4871801733498</c:v>
                </c:pt>
                <c:pt idx="7804">
                  <c:v>4362.8686936505364</c:v>
                </c:pt>
                <c:pt idx="7805">
                  <c:v>4363.2260332489022</c:v>
                </c:pt>
                <c:pt idx="7806">
                  <c:v>4363.4982609730323</c:v>
                </c:pt>
                <c:pt idx="7807">
                  <c:v>4363.6673468595436</c:v>
                </c:pt>
                <c:pt idx="7808">
                  <c:v>4364.374821524354</c:v>
                </c:pt>
                <c:pt idx="7809">
                  <c:v>4365.1428592373923</c:v>
                </c:pt>
                <c:pt idx="7810">
                  <c:v>4365.3242534660494</c:v>
                </c:pt>
                <c:pt idx="7811">
                  <c:v>4366.0252836233631</c:v>
                </c:pt>
                <c:pt idx="7812">
                  <c:v>4366.1399916716218</c:v>
                </c:pt>
                <c:pt idx="7813">
                  <c:v>4366.7576392918309</c:v>
                </c:pt>
                <c:pt idx="7814">
                  <c:v>4367.0184561750211</c:v>
                </c:pt>
                <c:pt idx="7815">
                  <c:v>4367.3373468595455</c:v>
                </c:pt>
                <c:pt idx="7816">
                  <c:v>4367.3856784570235</c:v>
                </c:pt>
                <c:pt idx="7817">
                  <c:v>4367.581312267077</c:v>
                </c:pt>
                <c:pt idx="7818">
                  <c:v>4367.5907676228489</c:v>
                </c:pt>
                <c:pt idx="7819">
                  <c:v>4367.8463422507484</c:v>
                </c:pt>
                <c:pt idx="7820">
                  <c:v>4368.1356001140957</c:v>
                </c:pt>
                <c:pt idx="7821">
                  <c:v>4368.7295996493376</c:v>
                </c:pt>
                <c:pt idx="7822">
                  <c:v>4369.2680945786669</c:v>
                </c:pt>
                <c:pt idx="7823">
                  <c:v>4369.865082592376</c:v>
                </c:pt>
                <c:pt idx="7824">
                  <c:v>4370.0995956046645</c:v>
                </c:pt>
                <c:pt idx="7825">
                  <c:v>4370.4558445873918</c:v>
                </c:pt>
                <c:pt idx="7826">
                  <c:v>4370.9353163409141</c:v>
                </c:pt>
                <c:pt idx="7827">
                  <c:v>4371.3161316685946</c:v>
                </c:pt>
                <c:pt idx="7828">
                  <c:v>4371.3393162954599</c:v>
                </c:pt>
                <c:pt idx="7829">
                  <c:v>4372.7310561361046</c:v>
                </c:pt>
                <c:pt idx="7830">
                  <c:v>4372.7830714827833</c:v>
                </c:pt>
                <c:pt idx="7831">
                  <c:v>4372.7857995483646</c:v>
                </c:pt>
                <c:pt idx="7832">
                  <c:v>4372.8891376385654</c:v>
                </c:pt>
                <c:pt idx="7833">
                  <c:v>4372.8920643610909</c:v>
                </c:pt>
                <c:pt idx="7834">
                  <c:v>4372.9289791351075</c:v>
                </c:pt>
                <c:pt idx="7835">
                  <c:v>4373.2101239237491</c:v>
                </c:pt>
                <c:pt idx="7836">
                  <c:v>4373.3436097727354</c:v>
                </c:pt>
                <c:pt idx="7837">
                  <c:v>4373.4280921901482</c:v>
                </c:pt>
                <c:pt idx="7838">
                  <c:v>4373.7657306965266</c:v>
                </c:pt>
                <c:pt idx="7839">
                  <c:v>4373.9972329827797</c:v>
                </c:pt>
                <c:pt idx="7840">
                  <c:v>4374.1007901299927</c:v>
                </c:pt>
                <c:pt idx="7841">
                  <c:v>4374.8098691566083</c:v>
                </c:pt>
                <c:pt idx="7842">
                  <c:v>4374.8727624388521</c:v>
                </c:pt>
                <c:pt idx="7843">
                  <c:v>4375.7445711778673</c:v>
                </c:pt>
                <c:pt idx="7844">
                  <c:v>4375.8783294572131</c:v>
                </c:pt>
                <c:pt idx="7845">
                  <c:v>4376.595492871973</c:v>
                </c:pt>
                <c:pt idx="7846">
                  <c:v>4376.8114633972582</c:v>
                </c:pt>
                <c:pt idx="7847">
                  <c:v>4377.1114826647063</c:v>
                </c:pt>
                <c:pt idx="7848">
                  <c:v>4377.1223798078427</c:v>
                </c:pt>
                <c:pt idx="7849">
                  <c:v>4377.1731198341804</c:v>
                </c:pt>
                <c:pt idx="7850">
                  <c:v>4377.3619019484104</c:v>
                </c:pt>
                <c:pt idx="7851">
                  <c:v>4378.3724981313826</c:v>
                </c:pt>
                <c:pt idx="7852">
                  <c:v>4378.553786930268</c:v>
                </c:pt>
                <c:pt idx="7853">
                  <c:v>4380.0355378601998</c:v>
                </c:pt>
                <c:pt idx="7854">
                  <c:v>4380.5847618028674</c:v>
                </c:pt>
                <c:pt idx="7855">
                  <c:v>4380.5911316685961</c:v>
                </c:pt>
                <c:pt idx="7856">
                  <c:v>4381.3143114824597</c:v>
                </c:pt>
                <c:pt idx="7857">
                  <c:v>4381.5449865936353</c:v>
                </c:pt>
                <c:pt idx="7858">
                  <c:v>4382.0784069985311</c:v>
                </c:pt>
                <c:pt idx="7859">
                  <c:v>4382.4845600809604</c:v>
                </c:pt>
                <c:pt idx="7860">
                  <c:v>4383.0528546068454</c:v>
                </c:pt>
                <c:pt idx="7861">
                  <c:v>4383.3633783963887</c:v>
                </c:pt>
                <c:pt idx="7862">
                  <c:v>4383.5213216844168</c:v>
                </c:pt>
                <c:pt idx="7863">
                  <c:v>4383.5402155434276</c:v>
                </c:pt>
                <c:pt idx="7864">
                  <c:v>4383.8690295365559</c:v>
                </c:pt>
                <c:pt idx="7865">
                  <c:v>4384.527251352356</c:v>
                </c:pt>
                <c:pt idx="7866">
                  <c:v>4385.8036983237398</c:v>
                </c:pt>
                <c:pt idx="7867">
                  <c:v>4387.0335665205785</c:v>
                </c:pt>
                <c:pt idx="7868">
                  <c:v>4387.3828982584746</c:v>
                </c:pt>
                <c:pt idx="7869">
                  <c:v>4387.4801462535506</c:v>
                </c:pt>
                <c:pt idx="7870">
                  <c:v>4387.6085553805933</c:v>
                </c:pt>
                <c:pt idx="7871">
                  <c:v>4387.6617599614547</c:v>
                </c:pt>
                <c:pt idx="7872">
                  <c:v>4387.7851575487402</c:v>
                </c:pt>
                <c:pt idx="7873">
                  <c:v>4388.4567877766603</c:v>
                </c:pt>
                <c:pt idx="7874">
                  <c:v>4388.5814943122532</c:v>
                </c:pt>
                <c:pt idx="7875">
                  <c:v>4389.2657979233991</c:v>
                </c:pt>
                <c:pt idx="7876">
                  <c:v>4391.4896906004142</c:v>
                </c:pt>
                <c:pt idx="7877">
                  <c:v>4391.8776746365293</c:v>
                </c:pt>
                <c:pt idx="7878">
                  <c:v>4392.3093925164831</c:v>
                </c:pt>
                <c:pt idx="7879">
                  <c:v>4393.2236034432535</c:v>
                </c:pt>
                <c:pt idx="7880">
                  <c:v>4393.5705676228499</c:v>
                </c:pt>
                <c:pt idx="7881">
                  <c:v>4393.9863459519111</c:v>
                </c:pt>
                <c:pt idx="7882">
                  <c:v>4395.3948921729825</c:v>
                </c:pt>
                <c:pt idx="7883">
                  <c:v>4395.6767446891026</c:v>
                </c:pt>
                <c:pt idx="7884">
                  <c:v>4395.6771564975788</c:v>
                </c:pt>
                <c:pt idx="7885">
                  <c:v>4395.7571747354923</c:v>
                </c:pt>
                <c:pt idx="7886">
                  <c:v>4396.0440638811197</c:v>
                </c:pt>
                <c:pt idx="7887">
                  <c:v>4396.1569020654497</c:v>
                </c:pt>
                <c:pt idx="7888">
                  <c:v>4396.7686936505379</c:v>
                </c:pt>
                <c:pt idx="7889">
                  <c:v>4397.4740007522705</c:v>
                </c:pt>
                <c:pt idx="7890">
                  <c:v>4397.6155144844524</c:v>
                </c:pt>
                <c:pt idx="7891">
                  <c:v>4397.7103636444153</c:v>
                </c:pt>
                <c:pt idx="7892">
                  <c:v>4398.2062571193383</c:v>
                </c:pt>
                <c:pt idx="7893">
                  <c:v>4398.8390954515053</c:v>
                </c:pt>
                <c:pt idx="7894">
                  <c:v>4398.9771155925264</c:v>
                </c:pt>
                <c:pt idx="7895">
                  <c:v>4399.2750702797566</c:v>
                </c:pt>
                <c:pt idx="7896">
                  <c:v>4400.2209708248047</c:v>
                </c:pt>
                <c:pt idx="7897">
                  <c:v>4400.3945635634773</c:v>
                </c:pt>
                <c:pt idx="7898">
                  <c:v>4400.7572410776193</c:v>
                </c:pt>
                <c:pt idx="7899">
                  <c:v>4401.9584769142893</c:v>
                </c:pt>
                <c:pt idx="7900">
                  <c:v>4402.0985916716199</c:v>
                </c:pt>
                <c:pt idx="7901">
                  <c:v>4402.6634844260698</c:v>
                </c:pt>
                <c:pt idx="7902">
                  <c:v>4402.7452896061477</c:v>
                </c:pt>
                <c:pt idx="7903">
                  <c:v>4402.7462091764137</c:v>
                </c:pt>
                <c:pt idx="7904">
                  <c:v>4403.2257304668128</c:v>
                </c:pt>
                <c:pt idx="7905">
                  <c:v>4403.3161183413358</c:v>
                </c:pt>
                <c:pt idx="7906">
                  <c:v>4403.4480000341209</c:v>
                </c:pt>
                <c:pt idx="7907">
                  <c:v>4404.2117562540261</c:v>
                </c:pt>
                <c:pt idx="7908">
                  <c:v>4404.2992750974372</c:v>
                </c:pt>
                <c:pt idx="7909">
                  <c:v>4404.5243240105701</c:v>
                </c:pt>
                <c:pt idx="7910">
                  <c:v>4404.5336398067775</c:v>
                </c:pt>
                <c:pt idx="7911">
                  <c:v>4405.0796380863176</c:v>
                </c:pt>
                <c:pt idx="7912">
                  <c:v>4405.5706283938489</c:v>
                </c:pt>
                <c:pt idx="7913">
                  <c:v>4406.1633639095999</c:v>
                </c:pt>
                <c:pt idx="7914">
                  <c:v>4406.4238092496671</c:v>
                </c:pt>
                <c:pt idx="7915">
                  <c:v>4407.0532438657428</c:v>
                </c:pt>
                <c:pt idx="7916">
                  <c:v>4407.5816013660406</c:v>
                </c:pt>
                <c:pt idx="7917">
                  <c:v>4407.7349340594265</c:v>
                </c:pt>
                <c:pt idx="7918">
                  <c:v>4407.7548643610899</c:v>
                </c:pt>
                <c:pt idx="7919">
                  <c:v>4408.1841014890961</c:v>
                </c:pt>
                <c:pt idx="7920">
                  <c:v>4408.386038834371</c:v>
                </c:pt>
                <c:pt idx="7921">
                  <c:v>4408.5867281256287</c:v>
                </c:pt>
                <c:pt idx="7922">
                  <c:v>4408.7489744384329</c:v>
                </c:pt>
                <c:pt idx="7923">
                  <c:v>4409.0492797996158</c:v>
                </c:pt>
                <c:pt idx="7924">
                  <c:v>4409.8884785052542</c:v>
                </c:pt>
                <c:pt idx="7925">
                  <c:v>4410.4488420036469</c:v>
                </c:pt>
                <c:pt idx="7926">
                  <c:v>4410.7286177025562</c:v>
                </c:pt>
                <c:pt idx="7927">
                  <c:v>4410.8144398067743</c:v>
                </c:pt>
                <c:pt idx="7928">
                  <c:v>4411.4267381609789</c:v>
                </c:pt>
                <c:pt idx="7929">
                  <c:v>4411.769604390327</c:v>
                </c:pt>
                <c:pt idx="7930">
                  <c:v>4412.0783054365165</c:v>
                </c:pt>
                <c:pt idx="7931">
                  <c:v>4412.2521064316315</c:v>
                </c:pt>
                <c:pt idx="7932">
                  <c:v>4412.5267679508252</c:v>
                </c:pt>
                <c:pt idx="7933">
                  <c:v>4412.6057048931652</c:v>
                </c:pt>
                <c:pt idx="7934">
                  <c:v>4412.7621064316336</c:v>
                </c:pt>
                <c:pt idx="7935">
                  <c:v>4412.8458752844963</c:v>
                </c:pt>
                <c:pt idx="7936">
                  <c:v>4413.4612184406506</c:v>
                </c:pt>
                <c:pt idx="7937">
                  <c:v>4414.1373087011161</c:v>
                </c:pt>
                <c:pt idx="7938">
                  <c:v>4414.4781861833981</c:v>
                </c:pt>
                <c:pt idx="7939">
                  <c:v>4414.7550137393373</c:v>
                </c:pt>
                <c:pt idx="7940">
                  <c:v>4414.8302266506689</c:v>
                </c:pt>
                <c:pt idx="7941">
                  <c:v>4415.1414084468124</c:v>
                </c:pt>
                <c:pt idx="7942">
                  <c:v>4415.3907815514503</c:v>
                </c:pt>
                <c:pt idx="7943">
                  <c:v>4415.8683054365174</c:v>
                </c:pt>
                <c:pt idx="7944">
                  <c:v>4416.1355101632544</c:v>
                </c:pt>
                <c:pt idx="7945">
                  <c:v>4416.2593504601682</c:v>
                </c:pt>
                <c:pt idx="7946">
                  <c:v>4416.5532436074827</c:v>
                </c:pt>
                <c:pt idx="7947">
                  <c:v>4416.5715433886107</c:v>
                </c:pt>
                <c:pt idx="7948">
                  <c:v>4416.6309572056816</c:v>
                </c:pt>
                <c:pt idx="7949">
                  <c:v>4417.5360059425111</c:v>
                </c:pt>
                <c:pt idx="7950">
                  <c:v>4418.4025511428263</c:v>
                </c:pt>
                <c:pt idx="7951">
                  <c:v>4419.4130977449022</c:v>
                </c:pt>
                <c:pt idx="7952">
                  <c:v>4419.745709789393</c:v>
                </c:pt>
                <c:pt idx="7953">
                  <c:v>4419.9907121138385</c:v>
                </c:pt>
                <c:pt idx="7954">
                  <c:v>4420.0579604352679</c:v>
                </c:pt>
                <c:pt idx="7955">
                  <c:v>4420.0877501814939</c:v>
                </c:pt>
                <c:pt idx="7956">
                  <c:v>4420.2710716362599</c:v>
                </c:pt>
                <c:pt idx="7957">
                  <c:v>4420.842326404927</c:v>
                </c:pt>
                <c:pt idx="7958">
                  <c:v>4420.8754439731929</c:v>
                </c:pt>
                <c:pt idx="7959">
                  <c:v>4421.6889528809043</c:v>
                </c:pt>
                <c:pt idx="7960">
                  <c:v>4422.0210948837121</c:v>
                </c:pt>
                <c:pt idx="7961">
                  <c:v>4422.7090819900586</c:v>
                </c:pt>
                <c:pt idx="7962">
                  <c:v>4423.1228701629443</c:v>
                </c:pt>
                <c:pt idx="7963">
                  <c:v>4423.167078548875</c:v>
                </c:pt>
                <c:pt idx="7964">
                  <c:v>4423.566255512902</c:v>
                </c:pt>
                <c:pt idx="7965">
                  <c:v>4424.3192444633314</c:v>
                </c:pt>
                <c:pt idx="7966">
                  <c:v>4424.3939452103841</c:v>
                </c:pt>
                <c:pt idx="7967">
                  <c:v>4424.8202663063566</c:v>
                </c:pt>
                <c:pt idx="7968">
                  <c:v>4424.8227201937916</c:v>
                </c:pt>
                <c:pt idx="7969">
                  <c:v>4424.9602651618879</c:v>
                </c:pt>
                <c:pt idx="7970">
                  <c:v>4425.1232948837132</c:v>
                </c:pt>
                <c:pt idx="7971">
                  <c:v>4425.61280290793</c:v>
                </c:pt>
                <c:pt idx="7972">
                  <c:v>4426.2571673617822</c:v>
                </c:pt>
                <c:pt idx="7973">
                  <c:v>4426.3799829419077</c:v>
                </c:pt>
                <c:pt idx="7974">
                  <c:v>4426.4475035153482</c:v>
                </c:pt>
                <c:pt idx="7975">
                  <c:v>4426.5157627487533</c:v>
                </c:pt>
                <c:pt idx="7976">
                  <c:v>4426.6517285402733</c:v>
                </c:pt>
                <c:pt idx="7977">
                  <c:v>4427.2390702797566</c:v>
                </c:pt>
                <c:pt idx="7978">
                  <c:v>4427.3411853761827</c:v>
                </c:pt>
                <c:pt idx="7979">
                  <c:v>4427.7358367983943</c:v>
                </c:pt>
                <c:pt idx="7980">
                  <c:v>4428.001263063572</c:v>
                </c:pt>
                <c:pt idx="7981">
                  <c:v>4428.0390154759116</c:v>
                </c:pt>
                <c:pt idx="7982">
                  <c:v>4430.116226650669</c:v>
                </c:pt>
                <c:pt idx="7983">
                  <c:v>4430.2625461889402</c:v>
                </c:pt>
                <c:pt idx="7984">
                  <c:v>4430.2890214275867</c:v>
                </c:pt>
                <c:pt idx="7985">
                  <c:v>4430.3680635293858</c:v>
                </c:pt>
                <c:pt idx="7986">
                  <c:v>4430.4019604352652</c:v>
                </c:pt>
                <c:pt idx="7987">
                  <c:v>4430.4615627099192</c:v>
                </c:pt>
                <c:pt idx="7988">
                  <c:v>4430.5771673617819</c:v>
                </c:pt>
                <c:pt idx="7989">
                  <c:v>4431.0393746048103</c:v>
                </c:pt>
                <c:pt idx="7990">
                  <c:v>4431.6964250627243</c:v>
                </c:pt>
                <c:pt idx="7991">
                  <c:v>4431.7084069985322</c:v>
                </c:pt>
                <c:pt idx="7992">
                  <c:v>4431.9324332287433</c:v>
                </c:pt>
                <c:pt idx="7993">
                  <c:v>4432.1780654995491</c:v>
                </c:pt>
                <c:pt idx="7994">
                  <c:v>4433.1865417215195</c:v>
                </c:pt>
                <c:pt idx="7995">
                  <c:v>4433.7405823979461</c:v>
                </c:pt>
                <c:pt idx="7996">
                  <c:v>4433.9677798103039</c:v>
                </c:pt>
                <c:pt idx="7997">
                  <c:v>4434.8812256222118</c:v>
                </c:pt>
                <c:pt idx="7998">
                  <c:v>4435.6499949914432</c:v>
                </c:pt>
                <c:pt idx="7999">
                  <c:v>4435.6791073121567</c:v>
                </c:pt>
                <c:pt idx="8000">
                  <c:v>4436.1515911532952</c:v>
                </c:pt>
                <c:pt idx="8001">
                  <c:v>4436.4403636444185</c:v>
                </c:pt>
                <c:pt idx="8002">
                  <c:v>4436.7148476316288</c:v>
                </c:pt>
                <c:pt idx="8003">
                  <c:v>4437.2764031820479</c:v>
                </c:pt>
                <c:pt idx="8004">
                  <c:v>4437.6238001595666</c:v>
                </c:pt>
                <c:pt idx="8005">
                  <c:v>4438.0865798103005</c:v>
                </c:pt>
                <c:pt idx="8006">
                  <c:v>4438.3188610249126</c:v>
                </c:pt>
                <c:pt idx="8007">
                  <c:v>4438.4249662905495</c:v>
                </c:pt>
                <c:pt idx="8008">
                  <c:v>4438.6169673574077</c:v>
                </c:pt>
                <c:pt idx="8009">
                  <c:v>4439.1164704241746</c:v>
                </c:pt>
                <c:pt idx="8010">
                  <c:v>4439.4227637528384</c:v>
                </c:pt>
                <c:pt idx="8011">
                  <c:v>4439.5061463596066</c:v>
                </c:pt>
                <c:pt idx="8012">
                  <c:v>4439.6769373332972</c:v>
                </c:pt>
                <c:pt idx="8013">
                  <c:v>4439.7448446968883</c:v>
                </c:pt>
                <c:pt idx="8014">
                  <c:v>4439.8532789079582</c:v>
                </c:pt>
                <c:pt idx="8015">
                  <c:v>4440.3323478183665</c:v>
                </c:pt>
                <c:pt idx="8016">
                  <c:v>4440.7635992068863</c:v>
                </c:pt>
                <c:pt idx="8017">
                  <c:v>4441.0271620559506</c:v>
                </c:pt>
                <c:pt idx="8018">
                  <c:v>4441.2950208355214</c:v>
                </c:pt>
                <c:pt idx="8019">
                  <c:v>4441.7661747610618</c:v>
                </c:pt>
                <c:pt idx="8020">
                  <c:v>4442.2164194276811</c:v>
                </c:pt>
                <c:pt idx="8021">
                  <c:v>4442.5083566715512</c:v>
                </c:pt>
                <c:pt idx="8022">
                  <c:v>4443.1722902844631</c:v>
                </c:pt>
                <c:pt idx="8023">
                  <c:v>4443.2196556221716</c:v>
                </c:pt>
                <c:pt idx="8024">
                  <c:v>4443.6076020463624</c:v>
                </c:pt>
                <c:pt idx="8025">
                  <c:v>4443.6433823979496</c:v>
                </c:pt>
                <c:pt idx="8026">
                  <c:v>4444.6504326947615</c:v>
                </c:pt>
                <c:pt idx="8027">
                  <c:v>4445.0290576056141</c:v>
                </c:pt>
                <c:pt idx="8028">
                  <c:v>4445.2195439689021</c:v>
                </c:pt>
                <c:pt idx="8029">
                  <c:v>4445.9003841619779</c:v>
                </c:pt>
                <c:pt idx="8030">
                  <c:v>4446.164150023822</c:v>
                </c:pt>
                <c:pt idx="8031">
                  <c:v>4446.3389061345624</c:v>
                </c:pt>
                <c:pt idx="8032">
                  <c:v>4447.0626083158895</c:v>
                </c:pt>
                <c:pt idx="8033">
                  <c:v>4447.7445112464229</c:v>
                </c:pt>
                <c:pt idx="8034">
                  <c:v>4449.4901061128439</c:v>
                </c:pt>
                <c:pt idx="8035">
                  <c:v>4449.6748101363119</c:v>
                </c:pt>
                <c:pt idx="8036">
                  <c:v>4449.8737398700141</c:v>
                </c:pt>
                <c:pt idx="8037">
                  <c:v>4450.2976688095659</c:v>
                </c:pt>
                <c:pt idx="8038">
                  <c:v>4450.7473997784145</c:v>
                </c:pt>
                <c:pt idx="8039">
                  <c:v>4450.9510987267568</c:v>
                </c:pt>
                <c:pt idx="8040">
                  <c:v>4451.1450982584756</c:v>
                </c:pt>
                <c:pt idx="8041">
                  <c:v>4451.2453401414386</c:v>
                </c:pt>
                <c:pt idx="8042">
                  <c:v>4451.4988299012221</c:v>
                </c:pt>
                <c:pt idx="8043">
                  <c:v>4451.4999713228317</c:v>
                </c:pt>
                <c:pt idx="8044">
                  <c:v>4451.8594603217134</c:v>
                </c:pt>
                <c:pt idx="8045">
                  <c:v>4452.2600701629417</c:v>
                </c:pt>
                <c:pt idx="8046">
                  <c:v>4452.5947608266251</c:v>
                </c:pt>
                <c:pt idx="8047">
                  <c:v>4452.8990295365547</c:v>
                </c:pt>
                <c:pt idx="8048">
                  <c:v>4453.0226039639929</c:v>
                </c:pt>
                <c:pt idx="8049">
                  <c:v>4453.1433414843705</c:v>
                </c:pt>
                <c:pt idx="8050">
                  <c:v>4453.321241139216</c:v>
                </c:pt>
                <c:pt idx="8051">
                  <c:v>4453.5050076514599</c:v>
                </c:pt>
                <c:pt idx="8052">
                  <c:v>4453.7927640936105</c:v>
                </c:pt>
                <c:pt idx="8053">
                  <c:v>4454.4109365812619</c:v>
                </c:pt>
                <c:pt idx="8054">
                  <c:v>4454.8397402874107</c:v>
                </c:pt>
                <c:pt idx="8055">
                  <c:v>4455.4370076514606</c:v>
                </c:pt>
                <c:pt idx="8056">
                  <c:v>4456.2935459519103</c:v>
                </c:pt>
                <c:pt idx="8057">
                  <c:v>4457.8034522754351</c:v>
                </c:pt>
                <c:pt idx="8058">
                  <c:v>4458.7085121138371</c:v>
                </c:pt>
                <c:pt idx="8059">
                  <c:v>4459.3395956046625</c:v>
                </c:pt>
                <c:pt idx="8060">
                  <c:v>4459.4246906004191</c:v>
                </c:pt>
                <c:pt idx="8061">
                  <c:v>4460.1117239234591</c:v>
                </c:pt>
                <c:pt idx="8062">
                  <c:v>4460.5535306965248</c:v>
                </c:pt>
                <c:pt idx="8063">
                  <c:v>4460.7461178502272</c:v>
                </c:pt>
                <c:pt idx="8064">
                  <c:v>4461.0538841679372</c:v>
                </c:pt>
                <c:pt idx="8065">
                  <c:v>4461.6720616365965</c:v>
                </c:pt>
                <c:pt idx="8066">
                  <c:v>4462.1229624823463</c:v>
                </c:pt>
                <c:pt idx="8067">
                  <c:v>4462.5471598161857</c:v>
                </c:pt>
                <c:pt idx="8068">
                  <c:v>4462.9074061758947</c:v>
                </c:pt>
                <c:pt idx="8069">
                  <c:v>4462.9522301491343</c:v>
                </c:pt>
                <c:pt idx="8070">
                  <c:v>4463.0171442729443</c:v>
                </c:pt>
                <c:pt idx="8071">
                  <c:v>4463.1300198581521</c:v>
                </c:pt>
                <c:pt idx="8072">
                  <c:v>4463.5855855035988</c:v>
                </c:pt>
                <c:pt idx="8073">
                  <c:v>4463.8276802879227</c:v>
                </c:pt>
                <c:pt idx="8074">
                  <c:v>4464.2891155925245</c:v>
                </c:pt>
                <c:pt idx="8075">
                  <c:v>4464.9271092139388</c:v>
                </c:pt>
                <c:pt idx="8076">
                  <c:v>4464.9970641636646</c:v>
                </c:pt>
                <c:pt idx="8077">
                  <c:v>4465.0779051233367</c:v>
                </c:pt>
                <c:pt idx="8078">
                  <c:v>4465.2604256222148</c:v>
                </c:pt>
                <c:pt idx="8079">
                  <c:v>4465.3986910230815</c:v>
                </c:pt>
                <c:pt idx="8080">
                  <c:v>4465.5035916993947</c:v>
                </c:pt>
                <c:pt idx="8081">
                  <c:v>4465.6792750974382</c:v>
                </c:pt>
                <c:pt idx="8082">
                  <c:v>4465.7391658581691</c:v>
                </c:pt>
                <c:pt idx="8083">
                  <c:v>4466.2453098622755</c:v>
                </c:pt>
                <c:pt idx="8084">
                  <c:v>4466.5830393282049</c:v>
                </c:pt>
                <c:pt idx="8085">
                  <c:v>4466.9992436074826</c:v>
                </c:pt>
                <c:pt idx="8086">
                  <c:v>4467.5308572419344</c:v>
                </c:pt>
                <c:pt idx="8087">
                  <c:v>4468.0597373332967</c:v>
                </c:pt>
                <c:pt idx="8088">
                  <c:v>4468.0637966248578</c:v>
                </c:pt>
                <c:pt idx="8089">
                  <c:v>4468.9195300611646</c:v>
                </c:pt>
                <c:pt idx="8090">
                  <c:v>4469.627004198901</c:v>
                </c:pt>
                <c:pt idx="8091">
                  <c:v>4469.7128701629445</c:v>
                </c:pt>
                <c:pt idx="8092">
                  <c:v>4469.8143520499871</c:v>
                </c:pt>
                <c:pt idx="8093">
                  <c:v>4470.8141510085043</c:v>
                </c:pt>
                <c:pt idx="8094">
                  <c:v>4471.2277459519137</c:v>
                </c:pt>
                <c:pt idx="8095">
                  <c:v>4471.2833943088226</c:v>
                </c:pt>
                <c:pt idx="8096">
                  <c:v>4472.4627977829768</c:v>
                </c:pt>
                <c:pt idx="8097">
                  <c:v>4473.1009273366835</c:v>
                </c:pt>
                <c:pt idx="8098">
                  <c:v>4473.2175708480754</c:v>
                </c:pt>
                <c:pt idx="8099">
                  <c:v>4473.3967517055389</c:v>
                </c:pt>
                <c:pt idx="8100">
                  <c:v>4473.6873527015996</c:v>
                </c:pt>
                <c:pt idx="8101">
                  <c:v>4474.4469131762962</c:v>
                </c:pt>
                <c:pt idx="8102">
                  <c:v>4475.3430271539</c:v>
                </c:pt>
                <c:pt idx="8103">
                  <c:v>4475.3587901299907</c:v>
                </c:pt>
                <c:pt idx="8104">
                  <c:v>4477.067280119405</c:v>
                </c:pt>
                <c:pt idx="8105">
                  <c:v>4477.0745520967139</c:v>
                </c:pt>
                <c:pt idx="8106">
                  <c:v>4477.278542347125</c:v>
                </c:pt>
                <c:pt idx="8107">
                  <c:v>4478.244729561975</c:v>
                </c:pt>
                <c:pt idx="8108">
                  <c:v>4478.5499637387838</c:v>
                </c:pt>
                <c:pt idx="8109">
                  <c:v>4479.0503814009717</c:v>
                </c:pt>
                <c:pt idx="8110">
                  <c:v>4479.1541733920676</c:v>
                </c:pt>
                <c:pt idx="8111">
                  <c:v>4479.2596445312229</c:v>
                </c:pt>
                <c:pt idx="8112">
                  <c:v>4479.968091582854</c:v>
                </c:pt>
                <c:pt idx="8113">
                  <c:v>4481.1467697459957</c:v>
                </c:pt>
                <c:pt idx="8114">
                  <c:v>4481.6783131762968</c:v>
                </c:pt>
                <c:pt idx="8115">
                  <c:v>4482.5447137499505</c:v>
                </c:pt>
                <c:pt idx="8116">
                  <c:v>4483.0882940492011</c:v>
                </c:pt>
                <c:pt idx="8117">
                  <c:v>4484.1355911297687</c:v>
                </c:pt>
                <c:pt idx="8118">
                  <c:v>4484.1809585573938</c:v>
                </c:pt>
                <c:pt idx="8119">
                  <c:v>4484.8167518030095</c:v>
                </c:pt>
                <c:pt idx="8120">
                  <c:v>4485.0222580151676</c:v>
                </c:pt>
                <c:pt idx="8121">
                  <c:v>4485.1627475842033</c:v>
                </c:pt>
                <c:pt idx="8122">
                  <c:v>4486.1815740639795</c:v>
                </c:pt>
                <c:pt idx="8123">
                  <c:v>4486.6025517055423</c:v>
                </c:pt>
                <c:pt idx="8124">
                  <c:v>4487.1956475362895</c:v>
                </c:pt>
                <c:pt idx="8125">
                  <c:v>4487.4919155925272</c:v>
                </c:pt>
                <c:pt idx="8126">
                  <c:v>4487.9324252914084</c:v>
                </c:pt>
                <c:pt idx="8127">
                  <c:v>4488.3407281256295</c:v>
                </c:pt>
                <c:pt idx="8128">
                  <c:v>4488.7729829419077</c:v>
                </c:pt>
                <c:pt idx="8129">
                  <c:v>4489.1188478358636</c:v>
                </c:pt>
                <c:pt idx="8130">
                  <c:v>4489.8906688095667</c:v>
                </c:pt>
                <c:pt idx="8131">
                  <c:v>4489.9021240265902</c:v>
                </c:pt>
                <c:pt idx="8132">
                  <c:v>4489.959492190148</c:v>
                </c:pt>
                <c:pt idx="8133">
                  <c:v>4490.6061342646972</c:v>
                </c:pt>
                <c:pt idx="8134">
                  <c:v>4490.902838905422</c:v>
                </c:pt>
                <c:pt idx="8135">
                  <c:v>4490.979759961454</c:v>
                </c:pt>
                <c:pt idx="8136">
                  <c:v>4491.1148445312247</c:v>
                </c:pt>
                <c:pt idx="8137">
                  <c:v>4493.7067437319165</c:v>
                </c:pt>
                <c:pt idx="8138">
                  <c:v>4494.5284847459297</c:v>
                </c:pt>
                <c:pt idx="8139">
                  <c:v>4494.7585600809616</c:v>
                </c:pt>
                <c:pt idx="8140">
                  <c:v>4494.9739823501222</c:v>
                </c:pt>
                <c:pt idx="8141">
                  <c:v>4495.3552407191237</c:v>
                </c:pt>
                <c:pt idx="8142">
                  <c:v>4495.3608764413366</c:v>
                </c:pt>
                <c:pt idx="8143">
                  <c:v>4495.5603975488739</c:v>
                </c:pt>
                <c:pt idx="8144">
                  <c:v>4496.5023514669592</c:v>
                </c:pt>
                <c:pt idx="8145">
                  <c:v>4496.6708076514587</c:v>
                </c:pt>
                <c:pt idx="8146">
                  <c:v>4497.824511246421</c:v>
                </c:pt>
                <c:pt idx="8147">
                  <c:v>4498.5324576189778</c:v>
                </c:pt>
                <c:pt idx="8148">
                  <c:v>4498.5464266451636</c:v>
                </c:pt>
                <c:pt idx="8149">
                  <c:v>4499.6930613025761</c:v>
                </c:pt>
                <c:pt idx="8150">
                  <c:v>4499.7317357030515</c:v>
                </c:pt>
                <c:pt idx="8151">
                  <c:v>4499.9890571193391</c:v>
                </c:pt>
                <c:pt idx="8152">
                  <c:v>4502.0352046473272</c:v>
                </c:pt>
                <c:pt idx="8153">
                  <c:v>4502.1888092496665</c:v>
                </c:pt>
                <c:pt idx="8154">
                  <c:v>4502.5458493612168</c:v>
                </c:pt>
                <c:pt idx="8155">
                  <c:v>4502.679880735046</c:v>
                </c:pt>
                <c:pt idx="8156">
                  <c:v>4502.7594966037905</c:v>
                </c:pt>
                <c:pt idx="8157">
                  <c:v>4502.9467517055418</c:v>
                </c:pt>
                <c:pt idx="8158">
                  <c:v>4503.5388165661352</c:v>
                </c:pt>
                <c:pt idx="8159">
                  <c:v>4504.4435632706263</c:v>
                </c:pt>
                <c:pt idx="8160">
                  <c:v>4504.6353732883872</c:v>
                </c:pt>
                <c:pt idx="8161">
                  <c:v>4504.8737119846264</c:v>
                </c:pt>
                <c:pt idx="8162">
                  <c:v>4505.1852810532946</c:v>
                </c:pt>
                <c:pt idx="8163">
                  <c:v>4505.3968546654214</c:v>
                </c:pt>
                <c:pt idx="8164">
                  <c:v>4505.9835645543462</c:v>
                </c:pt>
                <c:pt idx="8165">
                  <c:v>4506.4392750974366</c:v>
                </c:pt>
                <c:pt idx="8166">
                  <c:v>4506.6421209382388</c:v>
                </c:pt>
                <c:pt idx="8167">
                  <c:v>4506.6688273978216</c:v>
                </c:pt>
                <c:pt idx="8168">
                  <c:v>4506.796577456862</c:v>
                </c:pt>
                <c:pt idx="8169">
                  <c:v>4507.2868030250102</c:v>
                </c:pt>
                <c:pt idx="8170">
                  <c:v>4507.6343600809596</c:v>
                </c:pt>
                <c:pt idx="8171">
                  <c:v>4507.9091376385622</c:v>
                </c:pt>
                <c:pt idx="8172">
                  <c:v>4508.0333282929278</c:v>
                </c:pt>
                <c:pt idx="8173">
                  <c:v>4508.128152515299</c:v>
                </c:pt>
                <c:pt idx="8174">
                  <c:v>4508.6807381609797</c:v>
                </c:pt>
                <c:pt idx="8175">
                  <c:v>4509.1576865648858</c:v>
                </c:pt>
                <c:pt idx="8176">
                  <c:v>4509.6272011615656</c:v>
                </c:pt>
                <c:pt idx="8177">
                  <c:v>4509.6548628987621</c:v>
                </c:pt>
                <c:pt idx="8178">
                  <c:v>4509.6906014404376</c:v>
                </c:pt>
                <c:pt idx="8179">
                  <c:v>4510.453414606287</c:v>
                </c:pt>
                <c:pt idx="8180">
                  <c:v>4510.7832008381265</c:v>
                </c:pt>
                <c:pt idx="8181">
                  <c:v>4511.5605282929282</c:v>
                </c:pt>
                <c:pt idx="8182">
                  <c:v>4512.183165858165</c:v>
                </c:pt>
                <c:pt idx="8183">
                  <c:v>4512.4336916200773</c:v>
                </c:pt>
                <c:pt idx="8184">
                  <c:v>4512.4372741516599</c:v>
                </c:pt>
                <c:pt idx="8185">
                  <c:v>4513.1317362398913</c:v>
                </c:pt>
                <c:pt idx="8186">
                  <c:v>4513.2846536833931</c:v>
                </c:pt>
                <c:pt idx="8187">
                  <c:v>4514.2996043903295</c:v>
                </c:pt>
                <c:pt idx="8188">
                  <c:v>4514.7584663603266</c:v>
                </c:pt>
                <c:pt idx="8189">
                  <c:v>4514.7958420036484</c:v>
                </c:pt>
                <c:pt idx="8190">
                  <c:v>4515.4224085586866</c:v>
                </c:pt>
                <c:pt idx="8191">
                  <c:v>4515.5396445312253</c:v>
                </c:pt>
                <c:pt idx="8192">
                  <c:v>4516.5609996493367</c:v>
                </c:pt>
                <c:pt idx="8193">
                  <c:v>4516.6767845714749</c:v>
                </c:pt>
                <c:pt idx="8194">
                  <c:v>4516.7483474162909</c:v>
                </c:pt>
                <c:pt idx="8195">
                  <c:v>4517.0563757134405</c:v>
                </c:pt>
                <c:pt idx="8196">
                  <c:v>4517.1193520967099</c:v>
                </c:pt>
                <c:pt idx="8197">
                  <c:v>4517.4028590802009</c:v>
                </c:pt>
                <c:pt idx="8198">
                  <c:v>4518.2652444633313</c:v>
                </c:pt>
                <c:pt idx="8199">
                  <c:v>4518.4788913899247</c:v>
                </c:pt>
                <c:pt idx="8200">
                  <c:v>4518.7453352292796</c:v>
                </c:pt>
                <c:pt idx="8201">
                  <c:v>4518.9181638305199</c:v>
                </c:pt>
                <c:pt idx="8202">
                  <c:v>4519.2690860136936</c:v>
                </c:pt>
                <c:pt idx="8203">
                  <c:v>4519.9196737266284</c:v>
                </c:pt>
                <c:pt idx="8204">
                  <c:v>4519.9764088666452</c:v>
                </c:pt>
                <c:pt idx="8205">
                  <c:v>4520.2474156891476</c:v>
                </c:pt>
                <c:pt idx="8206">
                  <c:v>4520.5520762923989</c:v>
                </c:pt>
                <c:pt idx="8207">
                  <c:v>4521.6510886092474</c:v>
                </c:pt>
                <c:pt idx="8208">
                  <c:v>4522.0972541631381</c:v>
                </c:pt>
                <c:pt idx="8209">
                  <c:v>4522.5080260567702</c:v>
                </c:pt>
                <c:pt idx="8210">
                  <c:v>4523.3556605844497</c:v>
                </c:pt>
                <c:pt idx="8211">
                  <c:v>4524.1780654995491</c:v>
                </c:pt>
                <c:pt idx="8212">
                  <c:v>4525.583995992969</c:v>
                </c:pt>
                <c:pt idx="8213">
                  <c:v>4525.597806640646</c:v>
                </c:pt>
                <c:pt idx="8214">
                  <c:v>4526.1057295377141</c:v>
                </c:pt>
                <c:pt idx="8215">
                  <c:v>4526.2581082132165</c:v>
                </c:pt>
                <c:pt idx="8216">
                  <c:v>4526.6206789533026</c:v>
                </c:pt>
                <c:pt idx="8217">
                  <c:v>4526.7604425719182</c:v>
                </c:pt>
                <c:pt idx="8218">
                  <c:v>4527.2001503433057</c:v>
                </c:pt>
                <c:pt idx="8219">
                  <c:v>4527.2803673617818</c:v>
                </c:pt>
                <c:pt idx="8220">
                  <c:v>4527.9408518990458</c:v>
                </c:pt>
                <c:pt idx="8221">
                  <c:v>4528.1650455975796</c:v>
                </c:pt>
                <c:pt idx="8222">
                  <c:v>4528.1791531517556</c:v>
                </c:pt>
                <c:pt idx="8223">
                  <c:v>4528.6084750878217</c:v>
                </c:pt>
                <c:pt idx="8224">
                  <c:v>4528.7662021173855</c:v>
                </c:pt>
                <c:pt idx="8225">
                  <c:v>4528.9886198563872</c:v>
                </c:pt>
                <c:pt idx="8226">
                  <c:v>4529.0480828643267</c:v>
                </c:pt>
                <c:pt idx="8227">
                  <c:v>4529.0617911532936</c:v>
                </c:pt>
                <c:pt idx="8228">
                  <c:v>4529.2877791230821</c:v>
                </c:pt>
                <c:pt idx="8229">
                  <c:v>4529.5453099301958</c:v>
                </c:pt>
                <c:pt idx="8230">
                  <c:v>4530.3641133950259</c:v>
                </c:pt>
                <c:pt idx="8231">
                  <c:v>4530.7789363439733</c:v>
                </c:pt>
                <c:pt idx="8232">
                  <c:v>4530.8459608266239</c:v>
                </c:pt>
                <c:pt idx="8233">
                  <c:v>4531.6897060959272</c:v>
                </c:pt>
                <c:pt idx="8234">
                  <c:v>4532.1268143316083</c:v>
                </c:pt>
                <c:pt idx="8235">
                  <c:v>4532.6420576056153</c:v>
                </c:pt>
                <c:pt idx="8236">
                  <c:v>4532.8180651618895</c:v>
                </c:pt>
                <c:pt idx="8237">
                  <c:v>4533.0336398067775</c:v>
                </c:pt>
                <c:pt idx="8238">
                  <c:v>4533.5316769142883</c:v>
                </c:pt>
                <c:pt idx="8239">
                  <c:v>4534.0693602656174</c:v>
                </c:pt>
                <c:pt idx="8240">
                  <c:v>4534.4371660401303</c:v>
                </c:pt>
                <c:pt idx="8241">
                  <c:v>4534.7457461889426</c:v>
                </c:pt>
                <c:pt idx="8242">
                  <c:v>4535.2853405894384</c:v>
                </c:pt>
                <c:pt idx="8243">
                  <c:v>4535.7018525762724</c:v>
                </c:pt>
                <c:pt idx="8244">
                  <c:v>4535.7547389109677</c:v>
                </c:pt>
                <c:pt idx="8245">
                  <c:v>4535.901882592374</c:v>
                </c:pt>
                <c:pt idx="8246">
                  <c:v>4536.181531297123</c:v>
                </c:pt>
                <c:pt idx="8247">
                  <c:v>4536.2898921729793</c:v>
                </c:pt>
                <c:pt idx="8248">
                  <c:v>4536.5153178031251</c:v>
                </c:pt>
                <c:pt idx="8249">
                  <c:v>4536.8678654298383</c:v>
                </c:pt>
                <c:pt idx="8250">
                  <c:v>4536.9752896061473</c:v>
                </c:pt>
                <c:pt idx="8251">
                  <c:v>4537.0129600967521</c:v>
                </c:pt>
                <c:pt idx="8252">
                  <c:v>4537.3692505696599</c:v>
                </c:pt>
                <c:pt idx="8253">
                  <c:v>4537.8910749622482</c:v>
                </c:pt>
                <c:pt idx="8254">
                  <c:v>4538.5996156647416</c:v>
                </c:pt>
                <c:pt idx="8255">
                  <c:v>4538.8738558420446</c:v>
                </c:pt>
                <c:pt idx="8256">
                  <c:v>4539.0074633972581</c:v>
                </c:pt>
                <c:pt idx="8257">
                  <c:v>4539.4031178031255</c:v>
                </c:pt>
                <c:pt idx="8258">
                  <c:v>4539.5965578767646</c:v>
                </c:pt>
                <c:pt idx="8259">
                  <c:v>4539.6211853761815</c:v>
                </c:pt>
                <c:pt idx="8260">
                  <c:v>4539.62874338861</c:v>
                </c:pt>
                <c:pt idx="8261">
                  <c:v>4539.7837285402711</c:v>
                </c:pt>
                <c:pt idx="8262">
                  <c:v>4540.1277097777747</c:v>
                </c:pt>
                <c:pt idx="8263">
                  <c:v>4540.2732406646537</c:v>
                </c:pt>
                <c:pt idx="8264">
                  <c:v>4540.778758001994</c:v>
                </c:pt>
                <c:pt idx="8265">
                  <c:v>4541.0425320037539</c:v>
                </c:pt>
                <c:pt idx="8266">
                  <c:v>4541.178163830522</c:v>
                </c:pt>
                <c:pt idx="8267">
                  <c:v>4541.210123852692</c:v>
                </c:pt>
                <c:pt idx="8268">
                  <c:v>4541.3492245114358</c:v>
                </c:pt>
                <c:pt idx="8269">
                  <c:v>4542.0136618073484</c:v>
                </c:pt>
                <c:pt idx="8270">
                  <c:v>4542.1726020098431</c:v>
                </c:pt>
                <c:pt idx="8271">
                  <c:v>4542.5533243483696</c:v>
                </c:pt>
                <c:pt idx="8272">
                  <c:v>4543.7831323251849</c:v>
                </c:pt>
                <c:pt idx="8273">
                  <c:v>4545.9611524798529</c:v>
                </c:pt>
                <c:pt idx="8274">
                  <c:v>4546.3670856561221</c:v>
                </c:pt>
                <c:pt idx="8275">
                  <c:v>4546.9772437521351</c:v>
                </c:pt>
                <c:pt idx="8276">
                  <c:v>4547.9258420087972</c:v>
                </c:pt>
                <c:pt idx="8277">
                  <c:v>4549.0158497121374</c:v>
                </c:pt>
                <c:pt idx="8278">
                  <c:v>4549.2464232111161</c:v>
                </c:pt>
                <c:pt idx="8279">
                  <c:v>4549.7038752844965</c:v>
                </c:pt>
                <c:pt idx="8280">
                  <c:v>4550.2389789428344</c:v>
                </c:pt>
                <c:pt idx="8281">
                  <c:v>4550.358292871977</c:v>
                </c:pt>
                <c:pt idx="8282">
                  <c:v>4550.5456935650363</c:v>
                </c:pt>
                <c:pt idx="8283">
                  <c:v>4550.5816694346249</c:v>
                </c:pt>
                <c:pt idx="8284">
                  <c:v>4550.8478034432519</c:v>
                </c:pt>
                <c:pt idx="8285">
                  <c:v>4550.9826546654222</c:v>
                </c:pt>
                <c:pt idx="8286">
                  <c:v>4551.0558445873903</c:v>
                </c:pt>
                <c:pt idx="8287">
                  <c:v>4551.778633492926</c:v>
                </c:pt>
                <c:pt idx="8288">
                  <c:v>4551.8520896207374</c:v>
                </c:pt>
                <c:pt idx="8289">
                  <c:v>4552.091645288252</c:v>
                </c:pt>
                <c:pt idx="8290">
                  <c:v>4552.197182941909</c:v>
                </c:pt>
                <c:pt idx="8291">
                  <c:v>4552.394147416293</c:v>
                </c:pt>
                <c:pt idx="8292">
                  <c:v>4552.7625879936677</c:v>
                </c:pt>
                <c:pt idx="8293">
                  <c:v>4553.6315580019946</c:v>
                </c:pt>
                <c:pt idx="8294">
                  <c:v>4554.2443188031502</c:v>
                </c:pt>
                <c:pt idx="8295">
                  <c:v>4554.2935457441381</c:v>
                </c:pt>
                <c:pt idx="8296">
                  <c:v>4554.3194249900735</c:v>
                </c:pt>
                <c:pt idx="8297">
                  <c:v>4554.5648921729808</c:v>
                </c:pt>
                <c:pt idx="8298">
                  <c:v>4554.5727029179106</c:v>
                </c:pt>
                <c:pt idx="8299">
                  <c:v>4554.7358897636477</c:v>
                </c:pt>
                <c:pt idx="8300">
                  <c:v>4554.8379141501246</c:v>
                </c:pt>
                <c:pt idx="8301">
                  <c:v>4555.586309555445</c:v>
                </c:pt>
                <c:pt idx="8302">
                  <c:v>4555.7458207608106</c:v>
                </c:pt>
                <c:pt idx="8303">
                  <c:v>4555.9180651618881</c:v>
                </c:pt>
                <c:pt idx="8304">
                  <c:v>4556.1878034432521</c:v>
                </c:pt>
                <c:pt idx="8305">
                  <c:v>4556.2586731724623</c:v>
                </c:pt>
                <c:pt idx="8306">
                  <c:v>4557.2970485531077</c:v>
                </c:pt>
                <c:pt idx="8307">
                  <c:v>4558.8497868001614</c:v>
                </c:pt>
                <c:pt idx="8308">
                  <c:v>4560.2903504601672</c:v>
                </c:pt>
                <c:pt idx="8309">
                  <c:v>4560.5009327449225</c:v>
                </c:pt>
                <c:pt idx="8310">
                  <c:v>4562.0085445289333</c:v>
                </c:pt>
                <c:pt idx="8311">
                  <c:v>4562.6180198581496</c:v>
                </c:pt>
                <c:pt idx="8312">
                  <c:v>4562.9163498637499</c:v>
                </c:pt>
                <c:pt idx="8313">
                  <c:v>4562.9506750878245</c:v>
                </c:pt>
                <c:pt idx="8314">
                  <c:v>4563.1300187084962</c:v>
                </c:pt>
                <c:pt idx="8315">
                  <c:v>4563.4868409624505</c:v>
                </c:pt>
                <c:pt idx="8316">
                  <c:v>4563.8938388343704</c:v>
                </c:pt>
                <c:pt idx="8317">
                  <c:v>4563.9916273978197</c:v>
                </c:pt>
                <c:pt idx="8318">
                  <c:v>4564.0494515453029</c:v>
                </c:pt>
                <c:pt idx="8319">
                  <c:v>4564.0582133827811</c:v>
                </c:pt>
                <c:pt idx="8320">
                  <c:v>4564.6319341274902</c:v>
                </c:pt>
                <c:pt idx="8321">
                  <c:v>4564.7144902845466</c:v>
                </c:pt>
                <c:pt idx="8322">
                  <c:v>4564.8860359339233</c:v>
                </c:pt>
                <c:pt idx="8323">
                  <c:v>4566.0014129531592</c:v>
                </c:pt>
                <c:pt idx="8324">
                  <c:v>4566.7956270530303</c:v>
                </c:pt>
                <c:pt idx="8325">
                  <c:v>4566.8508544102042</c:v>
                </c:pt>
                <c:pt idx="8326">
                  <c:v>4567.3883105099449</c:v>
                </c:pt>
                <c:pt idx="8327">
                  <c:v>4568.8348318860662</c:v>
                </c:pt>
                <c:pt idx="8328">
                  <c:v>4569.2818904522755</c:v>
                </c:pt>
                <c:pt idx="8329">
                  <c:v>4569.6843673617805</c:v>
                </c:pt>
                <c:pt idx="8330">
                  <c:v>4570.2700232193565</c:v>
                </c:pt>
                <c:pt idx="8331">
                  <c:v>4570.835106571707</c:v>
                </c:pt>
                <c:pt idx="8332">
                  <c:v>4571.2941209315613</c:v>
                </c:pt>
                <c:pt idx="8333">
                  <c:v>4571.7286556352556</c:v>
                </c:pt>
                <c:pt idx="8334">
                  <c:v>4573.0012703340071</c:v>
                </c:pt>
                <c:pt idx="8335">
                  <c:v>4573.5463306832571</c:v>
                </c:pt>
                <c:pt idx="8336">
                  <c:v>4574.1722520140102</c:v>
                </c:pt>
                <c:pt idx="8337">
                  <c:v>4574.4155911297712</c:v>
                </c:pt>
                <c:pt idx="8338">
                  <c:v>4574.9605431434356</c:v>
                </c:pt>
                <c:pt idx="8339">
                  <c:v>4575.1643607508486</c:v>
                </c:pt>
                <c:pt idx="8340">
                  <c:v>4575.2886250429437</c:v>
                </c:pt>
                <c:pt idx="8341">
                  <c:v>4575.5972979109429</c:v>
                </c:pt>
                <c:pt idx="8342">
                  <c:v>4576.282940037865</c:v>
                </c:pt>
                <c:pt idx="8343">
                  <c:v>4577.0140627437577</c:v>
                </c:pt>
                <c:pt idx="8344">
                  <c:v>4577.0574208236321</c:v>
                </c:pt>
                <c:pt idx="8345">
                  <c:v>4577.132920994798</c:v>
                </c:pt>
                <c:pt idx="8346">
                  <c:v>4578.101781264395</c:v>
                </c:pt>
                <c:pt idx="8347">
                  <c:v>4578.9571578767682</c:v>
                </c:pt>
                <c:pt idx="8348">
                  <c:v>4579.2381690899711</c:v>
                </c:pt>
                <c:pt idx="8349">
                  <c:v>4579.3253665401826</c:v>
                </c:pt>
                <c:pt idx="8350">
                  <c:v>4579.9043240105675</c:v>
                </c:pt>
                <c:pt idx="8351">
                  <c:v>4579.913815475913</c:v>
                </c:pt>
                <c:pt idx="8352">
                  <c:v>4580.5466841679372</c:v>
                </c:pt>
                <c:pt idx="8353">
                  <c:v>4580.9197295619779</c:v>
                </c:pt>
                <c:pt idx="8354">
                  <c:v>4581.2583566715512</c:v>
                </c:pt>
                <c:pt idx="8355">
                  <c:v>4581.4386666523242</c:v>
                </c:pt>
                <c:pt idx="8356">
                  <c:v>4582.7255255342607</c:v>
                </c:pt>
                <c:pt idx="8357">
                  <c:v>4583.5671673617835</c:v>
                </c:pt>
                <c:pt idx="8358">
                  <c:v>4583.6081715133223</c:v>
                </c:pt>
                <c:pt idx="8359">
                  <c:v>4584.2378188190851</c:v>
                </c:pt>
                <c:pt idx="8360">
                  <c:v>4584.2719148000288</c:v>
                </c:pt>
                <c:pt idx="8361">
                  <c:v>4584.5341043507069</c:v>
                </c:pt>
                <c:pt idx="8362">
                  <c:v>4584.5521907982838</c:v>
                </c:pt>
                <c:pt idx="8363">
                  <c:v>4584.692836998609</c:v>
                </c:pt>
                <c:pt idx="8364">
                  <c:v>4584.8011865663866</c:v>
                </c:pt>
                <c:pt idx="8365">
                  <c:v>4585.4626874276801</c:v>
                </c:pt>
                <c:pt idx="8366">
                  <c:v>4585.8959564975776</c:v>
                </c:pt>
                <c:pt idx="8367">
                  <c:v>4586.2771598161853</c:v>
                </c:pt>
                <c:pt idx="8368">
                  <c:v>4586.5100203330039</c:v>
                </c:pt>
                <c:pt idx="8369">
                  <c:v>4587.1872086242875</c:v>
                </c:pt>
                <c:pt idx="8370">
                  <c:v>4587.9563010205893</c:v>
                </c:pt>
                <c:pt idx="8371">
                  <c:v>4588.5619974239671</c:v>
                </c:pt>
                <c:pt idx="8372">
                  <c:v>4588.7407740639828</c:v>
                </c:pt>
                <c:pt idx="8373">
                  <c:v>4589.4046365848626</c:v>
                </c:pt>
                <c:pt idx="8374">
                  <c:v>4589.4183503433014</c:v>
                </c:pt>
                <c:pt idx="8375">
                  <c:v>4589.9416420087982</c:v>
                </c:pt>
                <c:pt idx="8376">
                  <c:v>4590.3309956379562</c:v>
                </c:pt>
                <c:pt idx="8377">
                  <c:v>4590.544150260368</c:v>
                </c:pt>
                <c:pt idx="8378">
                  <c:v>4591.1808137393382</c:v>
                </c:pt>
                <c:pt idx="8379">
                  <c:v>4591.3576943122534</c:v>
                </c:pt>
                <c:pt idx="8380">
                  <c:v>4591.4991658581675</c:v>
                </c:pt>
                <c:pt idx="8381">
                  <c:v>4591.7050433143268</c:v>
                </c:pt>
                <c:pt idx="8382">
                  <c:v>4592.0279545262492</c:v>
                </c:pt>
                <c:pt idx="8383">
                  <c:v>4592.1290890137316</c:v>
                </c:pt>
                <c:pt idx="8384">
                  <c:v>4592.1458924160506</c:v>
                </c:pt>
                <c:pt idx="8385">
                  <c:v>4592.2196332287458</c:v>
                </c:pt>
                <c:pt idx="8386">
                  <c:v>4592.5049240265871</c:v>
                </c:pt>
                <c:pt idx="8387">
                  <c:v>4592.7816780850335</c:v>
                </c:pt>
                <c:pt idx="8388">
                  <c:v>4593.5852064138926</c:v>
                </c:pt>
                <c:pt idx="8389">
                  <c:v>4593.8296343734473</c:v>
                </c:pt>
                <c:pt idx="8390">
                  <c:v>4594.4701715133233</c:v>
                </c:pt>
                <c:pt idx="8391">
                  <c:v>4594.8690825923768</c:v>
                </c:pt>
                <c:pt idx="8392">
                  <c:v>4595.2577245196808</c:v>
                </c:pt>
                <c:pt idx="8393">
                  <c:v>4595.4150613025777</c:v>
                </c:pt>
                <c:pt idx="8394">
                  <c:v>4595.4431291085602</c:v>
                </c:pt>
                <c:pt idx="8395">
                  <c:v>4595.6703504601646</c:v>
                </c:pt>
                <c:pt idx="8396">
                  <c:v>4596.1132425665419</c:v>
                </c:pt>
                <c:pt idx="8397">
                  <c:v>4596.2603909207828</c:v>
                </c:pt>
                <c:pt idx="8398">
                  <c:v>4596.9413166287595</c:v>
                </c:pt>
                <c:pt idx="8399">
                  <c:v>4597.3666983662079</c:v>
                </c:pt>
                <c:pt idx="8400">
                  <c:v>4597.5252038857434</c:v>
                </c:pt>
                <c:pt idx="8401">
                  <c:v>4597.7852651618887</c:v>
                </c:pt>
                <c:pt idx="8402">
                  <c:v>4597.8429141501256</c:v>
                </c:pt>
                <c:pt idx="8403">
                  <c:v>4597.8742563107626</c:v>
                </c:pt>
                <c:pt idx="8404">
                  <c:v>4599.9234522754341</c:v>
                </c:pt>
                <c:pt idx="8405">
                  <c:v>4600.0773162954574</c:v>
                </c:pt>
                <c:pt idx="8406">
                  <c:v>4601.9067220382458</c:v>
                </c:pt>
                <c:pt idx="8407">
                  <c:v>4602.5983874042759</c:v>
                </c:pt>
                <c:pt idx="8408">
                  <c:v>4603.838999396783</c:v>
                </c:pt>
                <c:pt idx="8409">
                  <c:v>4604.8952774274003</c:v>
                </c:pt>
                <c:pt idx="8410">
                  <c:v>4604.9858072380921</c:v>
                </c:pt>
                <c:pt idx="8411">
                  <c:v>4605.7482425665439</c:v>
                </c:pt>
                <c:pt idx="8412">
                  <c:v>4605.9630572066053</c:v>
                </c:pt>
                <c:pt idx="8413">
                  <c:v>4606.0654120647378</c:v>
                </c:pt>
                <c:pt idx="8414">
                  <c:v>4606.384810136311</c:v>
                </c:pt>
                <c:pt idx="8415">
                  <c:v>4607.4048318860659</c:v>
                </c:pt>
                <c:pt idx="8416">
                  <c:v>4607.6243198341836</c:v>
                </c:pt>
                <c:pt idx="8417">
                  <c:v>4608.7634813921504</c:v>
                </c:pt>
                <c:pt idx="8418">
                  <c:v>4609.0383632706253</c:v>
                </c:pt>
                <c:pt idx="8419">
                  <c:v>4609.6357445289286</c:v>
                </c:pt>
                <c:pt idx="8420">
                  <c:v>4609.7221798078426</c:v>
                </c:pt>
                <c:pt idx="8421">
                  <c:v>4610.7201861834001</c:v>
                </c:pt>
                <c:pt idx="8422">
                  <c:v>4611.2020368583399</c:v>
                </c:pt>
                <c:pt idx="8423">
                  <c:v>4611.7350737446322</c:v>
                </c:pt>
                <c:pt idx="8424">
                  <c:v>4611.8599848696795</c:v>
                </c:pt>
                <c:pt idx="8425">
                  <c:v>4611.8669810582614</c:v>
                </c:pt>
                <c:pt idx="8426">
                  <c:v>4611.9669868001656</c:v>
                </c:pt>
                <c:pt idx="8427">
                  <c:v>4612.1055856181483</c:v>
                </c:pt>
                <c:pt idx="8428">
                  <c:v>4612.3653467182994</c:v>
                </c:pt>
                <c:pt idx="8429">
                  <c:v>4612.3751961868838</c:v>
                </c:pt>
                <c:pt idx="8430">
                  <c:v>4615.0213563314865</c:v>
                </c:pt>
                <c:pt idx="8431">
                  <c:v>4615.2295314794028</c:v>
                </c:pt>
                <c:pt idx="8432">
                  <c:v>4615.6697810582591</c:v>
                </c:pt>
                <c:pt idx="8433">
                  <c:v>4615.6757148351753</c:v>
                </c:pt>
                <c:pt idx="8434">
                  <c:v>4615.9538860042376</c:v>
                </c:pt>
                <c:pt idx="8435">
                  <c:v>4616.9185423471208</c:v>
                </c:pt>
                <c:pt idx="8436">
                  <c:v>4616.9956590801994</c:v>
                </c:pt>
                <c:pt idx="8437">
                  <c:v>4617.2908331071703</c:v>
                </c:pt>
                <c:pt idx="8438">
                  <c:v>4618.0401238526902</c:v>
                </c:pt>
                <c:pt idx="8439">
                  <c:v>4618.6156130868476</c:v>
                </c:pt>
                <c:pt idx="8440">
                  <c:v>4618.7318199226065</c:v>
                </c:pt>
                <c:pt idx="8441">
                  <c:v>4618.8093851483718</c:v>
                </c:pt>
                <c:pt idx="8442">
                  <c:v>4619.2847872956991</c:v>
                </c:pt>
                <c:pt idx="8443">
                  <c:v>4620.0715264049286</c:v>
                </c:pt>
                <c:pt idx="8444">
                  <c:v>4621.0704060084681</c:v>
                </c:pt>
                <c:pt idx="8445">
                  <c:v>4621.6032348193621</c:v>
                </c:pt>
                <c:pt idx="8446">
                  <c:v>4621.6991871931568</c:v>
                </c:pt>
                <c:pt idx="8447">
                  <c:v>4621.8502368583395</c:v>
                </c:pt>
                <c:pt idx="8448">
                  <c:v>4621.9641874042754</c:v>
                </c:pt>
                <c:pt idx="8449">
                  <c:v>4622.267956497577</c:v>
                </c:pt>
                <c:pt idx="8450">
                  <c:v>4622.2693966821425</c:v>
                </c:pt>
                <c:pt idx="8451">
                  <c:v>4623.0704865648877</c:v>
                </c:pt>
                <c:pt idx="8452">
                  <c:v>4624.0441323251835</c:v>
                </c:pt>
                <c:pt idx="8453">
                  <c:v>4624.3829435336665</c:v>
                </c:pt>
                <c:pt idx="8454">
                  <c:v>4624.4652924211186</c:v>
                </c:pt>
                <c:pt idx="8455">
                  <c:v>4624.4717972390245</c:v>
                </c:pt>
                <c:pt idx="8456">
                  <c:v>4625.5709167139321</c:v>
                </c:pt>
                <c:pt idx="8457">
                  <c:v>4626.1970222881173</c:v>
                </c:pt>
                <c:pt idx="8458">
                  <c:v>4626.7734020411699</c:v>
                </c:pt>
                <c:pt idx="8459">
                  <c:v>4626.826113712068</c:v>
                </c:pt>
                <c:pt idx="8460">
                  <c:v>4626.8924603498526</c:v>
                </c:pt>
                <c:pt idx="8461">
                  <c:v>4627.6115253539683</c:v>
                </c:pt>
                <c:pt idx="8462">
                  <c:v>4628.1208869259681</c:v>
                </c:pt>
                <c:pt idx="8463">
                  <c:v>4628.3080350824457</c:v>
                </c:pt>
                <c:pt idx="8464">
                  <c:v>4629.1378445312221</c:v>
                </c:pt>
                <c:pt idx="8465">
                  <c:v>4629.2499991487639</c:v>
                </c:pt>
                <c:pt idx="8466">
                  <c:v>4629.2682777686459</c:v>
                </c:pt>
                <c:pt idx="8467">
                  <c:v>4629.5003708480763</c:v>
                </c:pt>
                <c:pt idx="8468">
                  <c:v>4629.6358654610376</c:v>
                </c:pt>
                <c:pt idx="8469">
                  <c:v>4630.0220029079283</c:v>
                </c:pt>
                <c:pt idx="8470">
                  <c:v>4630.1019473011074</c:v>
                </c:pt>
                <c:pt idx="8471">
                  <c:v>4630.3544950164687</c:v>
                </c:pt>
                <c:pt idx="8472">
                  <c:v>4630.41270993953</c:v>
                </c:pt>
                <c:pt idx="8473">
                  <c:v>4630.5646633972574</c:v>
                </c:pt>
                <c:pt idx="8474">
                  <c:v>4630.5790702797567</c:v>
                </c:pt>
                <c:pt idx="8475">
                  <c:v>4630.706428956586</c:v>
                </c:pt>
                <c:pt idx="8476">
                  <c:v>4630.8265394113332</c:v>
                </c:pt>
                <c:pt idx="8477">
                  <c:v>4630.8841325237481</c:v>
                </c:pt>
                <c:pt idx="8478">
                  <c:v>4631.1021662905478</c:v>
                </c:pt>
                <c:pt idx="8479">
                  <c:v>4632.1069131762961</c:v>
                </c:pt>
                <c:pt idx="8480">
                  <c:v>4632.3257472184378</c:v>
                </c:pt>
                <c:pt idx="8481">
                  <c:v>4632.9728737446312</c:v>
                </c:pt>
                <c:pt idx="8482">
                  <c:v>4633.1015354566734</c:v>
                </c:pt>
                <c:pt idx="8483">
                  <c:v>4633.3392541631401</c:v>
                </c:pt>
                <c:pt idx="8484">
                  <c:v>4633.9214826647076</c:v>
                </c:pt>
                <c:pt idx="8485">
                  <c:v>4635.46278486968</c:v>
                </c:pt>
                <c:pt idx="8486">
                  <c:v>4636.4913422507489</c:v>
                </c:pt>
                <c:pt idx="8487">
                  <c:v>4636.9432591076911</c:v>
                </c:pt>
                <c:pt idx="8488">
                  <c:v>4637.3073756866725</c:v>
                </c:pt>
                <c:pt idx="8489">
                  <c:v>4637.3613303223719</c:v>
                </c:pt>
                <c:pt idx="8490">
                  <c:v>4637.6055579691856</c:v>
                </c:pt>
                <c:pt idx="8491">
                  <c:v>4638.0849382401429</c:v>
                </c:pt>
                <c:pt idx="8492">
                  <c:v>4638.58377268408</c:v>
                </c:pt>
                <c:pt idx="8493">
                  <c:v>4638.5932789079561</c:v>
                </c:pt>
                <c:pt idx="8494">
                  <c:v>4638.6210506578755</c:v>
                </c:pt>
                <c:pt idx="8495">
                  <c:v>4638.7178146121332</c:v>
                </c:pt>
                <c:pt idx="8496">
                  <c:v>4639.352032483428</c:v>
                </c:pt>
                <c:pt idx="8497">
                  <c:v>4639.595737938067</c:v>
                </c:pt>
                <c:pt idx="8498">
                  <c:v>4639.8146420087978</c:v>
                </c:pt>
                <c:pt idx="8499">
                  <c:v>4639.8649358031871</c:v>
                </c:pt>
                <c:pt idx="8500">
                  <c:v>4639.9413502603675</c:v>
                </c:pt>
                <c:pt idx="8501">
                  <c:v>4640.0650797531307</c:v>
                </c:pt>
                <c:pt idx="8502">
                  <c:v>4640.3425461889419</c:v>
                </c:pt>
                <c:pt idx="8503">
                  <c:v>4640.967287813135</c:v>
                </c:pt>
                <c:pt idx="8504">
                  <c:v>4642.1094638247014</c:v>
                </c:pt>
                <c:pt idx="8505">
                  <c:v>4643.6067517055417</c:v>
                </c:pt>
                <c:pt idx="8506">
                  <c:v>4643.7424046473279</c:v>
                </c:pt>
                <c:pt idx="8507">
                  <c:v>4643.7846906004197</c:v>
                </c:pt>
                <c:pt idx="8508">
                  <c:v>4644.0180436074806</c:v>
                </c:pt>
                <c:pt idx="8509">
                  <c:v>4644.5314977861126</c:v>
                </c:pt>
                <c:pt idx="8510">
                  <c:v>4644.9236250429421</c:v>
                </c:pt>
                <c:pt idx="8511">
                  <c:v>4646.7739576545791</c:v>
                </c:pt>
                <c:pt idx="8512">
                  <c:v>4647.6620350824451</c:v>
                </c:pt>
                <c:pt idx="8513">
                  <c:v>4648.489160435267</c:v>
                </c:pt>
                <c:pt idx="8514">
                  <c:v>4649.0813100967571</c:v>
                </c:pt>
                <c:pt idx="8515">
                  <c:v>4649.2254299444903</c:v>
                </c:pt>
                <c:pt idx="8516">
                  <c:v>4650.5168474954771</c:v>
                </c:pt>
                <c:pt idx="8517">
                  <c:v>4650.7264630143763</c:v>
                </c:pt>
                <c:pt idx="8518">
                  <c:v>4650.7828961656123</c:v>
                </c:pt>
                <c:pt idx="8519">
                  <c:v>4650.9577048759274</c:v>
                </c:pt>
                <c:pt idx="8520">
                  <c:v>4651.1292906749404</c:v>
                </c:pt>
                <c:pt idx="8521">
                  <c:v>4651.8864545742035</c:v>
                </c:pt>
                <c:pt idx="8522">
                  <c:v>4651.906141347099</c:v>
                </c:pt>
                <c:pt idx="8523">
                  <c:v>4652.0168546654204</c:v>
                </c:pt>
                <c:pt idx="8524">
                  <c:v>4652.19819657263</c:v>
                </c:pt>
                <c:pt idx="8525">
                  <c:v>4652.3813745330881</c:v>
                </c:pt>
                <c:pt idx="8526">
                  <c:v>4653.1347740639831</c:v>
                </c:pt>
                <c:pt idx="8527">
                  <c:v>4653.8353934423612</c:v>
                </c:pt>
                <c:pt idx="8528">
                  <c:v>4654.1958043549748</c:v>
                </c:pt>
                <c:pt idx="8529">
                  <c:v>4654.7645602023767</c:v>
                </c:pt>
                <c:pt idx="8530">
                  <c:v>4654.9124893881599</c:v>
                </c:pt>
                <c:pt idx="8531">
                  <c:v>4656.0317072925063</c:v>
                </c:pt>
                <c:pt idx="8532">
                  <c:v>4656.2905392161556</c:v>
                </c:pt>
                <c:pt idx="8533">
                  <c:v>4656.7102823423593</c:v>
                </c:pt>
                <c:pt idx="8534">
                  <c:v>4657.0520186716421</c:v>
                </c:pt>
                <c:pt idx="8535">
                  <c:v>4657.3191260542553</c:v>
                </c:pt>
                <c:pt idx="8536">
                  <c:v>4657.3764905395619</c:v>
                </c:pt>
                <c:pt idx="8537">
                  <c:v>4657.4954191503566</c:v>
                </c:pt>
                <c:pt idx="8538">
                  <c:v>4658.2986618111427</c:v>
                </c:pt>
                <c:pt idx="8539">
                  <c:v>4658.7036704241764</c:v>
                </c:pt>
                <c:pt idx="8540">
                  <c:v>4658.7590853500187</c:v>
                </c:pt>
                <c:pt idx="8541">
                  <c:v>4659.133278907957</c:v>
                </c:pt>
                <c:pt idx="8542">
                  <c:v>4659.9011325237479</c:v>
                </c:pt>
                <c:pt idx="8543">
                  <c:v>4661.1870927479467</c:v>
                </c:pt>
                <c:pt idx="8544">
                  <c:v>4662.1480064138959</c:v>
                </c:pt>
                <c:pt idx="8545">
                  <c:v>4662.1813502603654</c:v>
                </c:pt>
                <c:pt idx="8546">
                  <c:v>4662.3163463596065</c:v>
                </c:pt>
                <c:pt idx="8547">
                  <c:v>4662.541842008799</c:v>
                </c:pt>
                <c:pt idx="8548">
                  <c:v>4662.5423798078446</c:v>
                </c:pt>
                <c:pt idx="8549">
                  <c:v>4663.0502229718368</c:v>
                </c:pt>
                <c:pt idx="8550">
                  <c:v>4663.2989781725664</c:v>
                </c:pt>
                <c:pt idx="8551">
                  <c:v>4663.451725443796</c:v>
                </c:pt>
                <c:pt idx="8552">
                  <c:v>4664.6384855700126</c:v>
                </c:pt>
                <c:pt idx="8553">
                  <c:v>4665.1473998339716</c:v>
                </c:pt>
                <c:pt idx="8554">
                  <c:v>4665.3175797492258</c:v>
                </c:pt>
                <c:pt idx="8555">
                  <c:v>4665.4502865534341</c:v>
                </c:pt>
                <c:pt idx="8556">
                  <c:v>4666.4841395069961</c:v>
                </c:pt>
                <c:pt idx="8557">
                  <c:v>4666.6792102582876</c:v>
                </c:pt>
                <c:pt idx="8558">
                  <c:v>4667.4396289004872</c:v>
                </c:pt>
                <c:pt idx="8559">
                  <c:v>4667.5313828472717</c:v>
                </c:pt>
                <c:pt idx="8560">
                  <c:v>4667.676394308819</c:v>
                </c:pt>
                <c:pt idx="8561">
                  <c:v>4667.932878548876</c:v>
                </c:pt>
                <c:pt idx="8562">
                  <c:v>4668.2499598161885</c:v>
                </c:pt>
                <c:pt idx="8563">
                  <c:v>4669.1758177025549</c:v>
                </c:pt>
                <c:pt idx="8564">
                  <c:v>4670.4953943357141</c:v>
                </c:pt>
                <c:pt idx="8565">
                  <c:v>4670.8891148428775</c:v>
                </c:pt>
                <c:pt idx="8566">
                  <c:v>4670.9594064807934</c:v>
                </c:pt>
                <c:pt idx="8567">
                  <c:v>4671.0316785200266</c:v>
                </c:pt>
                <c:pt idx="8568">
                  <c:v>4671.3667350259493</c:v>
                </c:pt>
                <c:pt idx="8569">
                  <c:v>4672.0518355579552</c:v>
                </c:pt>
                <c:pt idx="8570">
                  <c:v>4672.9143253539696</c:v>
                </c:pt>
                <c:pt idx="8571">
                  <c:v>4672.9802572066073</c:v>
                </c:pt>
                <c:pt idx="8572">
                  <c:v>4674.6550574036992</c:v>
                </c:pt>
                <c:pt idx="8573">
                  <c:v>4676.4621162954609</c:v>
                </c:pt>
                <c:pt idx="8574">
                  <c:v>4677.9362522754345</c:v>
                </c:pt>
                <c:pt idx="8575">
                  <c:v>4678.0347720208702</c:v>
                </c:pt>
                <c:pt idx="8576">
                  <c:v>4678.1656605844473</c:v>
                </c:pt>
                <c:pt idx="8577">
                  <c:v>4678.3296264285782</c:v>
                </c:pt>
                <c:pt idx="8578">
                  <c:v>4678.361247427023</c:v>
                </c:pt>
                <c:pt idx="8579">
                  <c:v>4679.1056935650377</c:v>
                </c:pt>
                <c:pt idx="8580">
                  <c:v>4679.1373646880384</c:v>
                </c:pt>
                <c:pt idx="8581">
                  <c:v>4679.338203222429</c:v>
                </c:pt>
                <c:pt idx="8582">
                  <c:v>4679.6304062533709</c:v>
                </c:pt>
                <c:pt idx="8583">
                  <c:v>4680.5184321149754</c:v>
                </c:pt>
                <c:pt idx="8584">
                  <c:v>4680.5343607508476</c:v>
                </c:pt>
                <c:pt idx="8585">
                  <c:v>4681.1336688103875</c:v>
                </c:pt>
                <c:pt idx="8586">
                  <c:v>4682.022574397175</c:v>
                </c:pt>
                <c:pt idx="8587">
                  <c:v>4682.2924952377034</c:v>
                </c:pt>
                <c:pt idx="8588">
                  <c:v>4683.4071001990342</c:v>
                </c:pt>
                <c:pt idx="8589">
                  <c:v>4683.5023101092956</c:v>
                </c:pt>
                <c:pt idx="8590">
                  <c:v>4683.680594308822</c:v>
                </c:pt>
                <c:pt idx="8591">
                  <c:v>4683.91594587691</c:v>
                </c:pt>
                <c:pt idx="8592">
                  <c:v>4684.0773021561217</c:v>
                </c:pt>
                <c:pt idx="8593">
                  <c:v>4684.7288263332121</c:v>
                </c:pt>
                <c:pt idx="8594">
                  <c:v>4684.7773061128428</c:v>
                </c:pt>
                <c:pt idx="8595">
                  <c:v>4684.9870138448714</c:v>
                </c:pt>
                <c:pt idx="8596">
                  <c:v>4685.2781352292805</c:v>
                </c:pt>
                <c:pt idx="8597">
                  <c:v>4685.613132325183</c:v>
                </c:pt>
                <c:pt idx="8598">
                  <c:v>4686.4824506510413</c:v>
                </c:pt>
                <c:pt idx="8599">
                  <c:v>4686.9470534737266</c:v>
                </c:pt>
                <c:pt idx="8600">
                  <c:v>4687.5792370932213</c:v>
                </c:pt>
                <c:pt idx="8601">
                  <c:v>4688.3579200159984</c:v>
                </c:pt>
                <c:pt idx="8602">
                  <c:v>4688.8453934423633</c:v>
                </c:pt>
                <c:pt idx="8603">
                  <c:v>4689.6584618073502</c:v>
                </c:pt>
                <c:pt idx="8604">
                  <c:v>4689.7110997533018</c:v>
                </c:pt>
                <c:pt idx="8605">
                  <c:v>4689.7261609886373</c:v>
                </c:pt>
                <c:pt idx="8606">
                  <c:v>4690.4944983662062</c:v>
                </c:pt>
                <c:pt idx="8607">
                  <c:v>4691.2594985593751</c:v>
                </c:pt>
                <c:pt idx="8608">
                  <c:v>4691.9703457441392</c:v>
                </c:pt>
                <c:pt idx="8609">
                  <c:v>4692.0745847288745</c:v>
                </c:pt>
                <c:pt idx="8610">
                  <c:v>4692.744627813132</c:v>
                </c:pt>
                <c:pt idx="8611">
                  <c:v>4693.5767781725663</c:v>
                </c:pt>
                <c:pt idx="8612">
                  <c:v>4693.5872153733108</c:v>
                </c:pt>
                <c:pt idx="8613">
                  <c:v>4694.6240903190774</c:v>
                </c:pt>
                <c:pt idx="8614">
                  <c:v>4695.3458129078608</c:v>
                </c:pt>
                <c:pt idx="8615">
                  <c:v>4695.5277655029931</c:v>
                </c:pt>
                <c:pt idx="8616">
                  <c:v>4696.8904555129047</c:v>
                </c:pt>
                <c:pt idx="8617">
                  <c:v>4697.4132576056145</c:v>
                </c:pt>
                <c:pt idx="8618">
                  <c:v>4697.9717797586636</c:v>
                </c:pt>
                <c:pt idx="8619">
                  <c:v>4698.1674647244436</c:v>
                </c:pt>
                <c:pt idx="8620">
                  <c:v>4698.8428590801996</c:v>
                </c:pt>
                <c:pt idx="8621">
                  <c:v>4699.3785254437971</c:v>
                </c:pt>
                <c:pt idx="8622">
                  <c:v>4700.3542368583403</c:v>
                </c:pt>
                <c:pt idx="8623">
                  <c:v>4700.4608667801949</c:v>
                </c:pt>
                <c:pt idx="8624">
                  <c:v>4700.9703014890947</c:v>
                </c:pt>
                <c:pt idx="8625">
                  <c:v>4701.0022986461154</c:v>
                </c:pt>
                <c:pt idx="8626">
                  <c:v>4701.6811325237504</c:v>
                </c:pt>
                <c:pt idx="8627">
                  <c:v>4702.1480860136944</c:v>
                </c:pt>
                <c:pt idx="8628">
                  <c:v>4702.7652406932721</c:v>
                </c:pt>
                <c:pt idx="8629">
                  <c:v>4703.0360059425075</c:v>
                </c:pt>
                <c:pt idx="8630">
                  <c:v>4703.0975975488727</c:v>
                </c:pt>
                <c:pt idx="8631">
                  <c:v>4703.1504915179248</c:v>
                </c:pt>
                <c:pt idx="8632">
                  <c:v>4703.6414423543538</c:v>
                </c:pt>
                <c:pt idx="8633">
                  <c:v>4703.796968899951</c:v>
                </c:pt>
                <c:pt idx="8634">
                  <c:v>4704.1084877599897</c:v>
                </c:pt>
                <c:pt idx="8635">
                  <c:v>4704.3073698600128</c:v>
                </c:pt>
                <c:pt idx="8636">
                  <c:v>4704.7986420087946</c:v>
                </c:pt>
                <c:pt idx="8637">
                  <c:v>4705.2232905395613</c:v>
                </c:pt>
                <c:pt idx="8638">
                  <c:v>4705.7463977399639</c:v>
                </c:pt>
                <c:pt idx="8639">
                  <c:v>4705.9294259624803</c:v>
                </c:pt>
                <c:pt idx="8640">
                  <c:v>4706.1535429395663</c:v>
                </c:pt>
                <c:pt idx="8641">
                  <c:v>4706.7727518030078</c:v>
                </c:pt>
                <c:pt idx="8642">
                  <c:v>4708.1072513523541</c:v>
                </c:pt>
                <c:pt idx="8643">
                  <c:v>4708.3019260542569</c:v>
                </c:pt>
                <c:pt idx="8644">
                  <c:v>4708.5161061345607</c:v>
                </c:pt>
                <c:pt idx="8645">
                  <c:v>4708.7534079266807</c:v>
                </c:pt>
                <c:pt idx="8646">
                  <c:v>4708.9588643610914</c:v>
                </c:pt>
                <c:pt idx="8647">
                  <c:v>4709.1366572419356</c:v>
                </c:pt>
                <c:pt idx="8648">
                  <c:v>4709.3260324834264</c:v>
                </c:pt>
                <c:pt idx="8649">
                  <c:v>4709.5468414486386</c:v>
                </c:pt>
                <c:pt idx="8650">
                  <c:v>4709.7493312971201</c:v>
                </c:pt>
                <c:pt idx="8651">
                  <c:v>4709.9980835864953</c:v>
                </c:pt>
                <c:pt idx="8652">
                  <c:v>4710.038108090419</c:v>
                </c:pt>
                <c:pt idx="8653">
                  <c:v>4711.290353151755</c:v>
                </c:pt>
                <c:pt idx="8654">
                  <c:v>4711.5745036088738</c:v>
                </c:pt>
                <c:pt idx="8655">
                  <c:v>4712.129956497578</c:v>
                </c:pt>
                <c:pt idx="8656">
                  <c:v>4712.4415878820109</c:v>
                </c:pt>
                <c:pt idx="8657">
                  <c:v>4712.5957097777718</c:v>
                </c:pt>
                <c:pt idx="8658">
                  <c:v>4713.9182143316066</c:v>
                </c:pt>
                <c:pt idx="8659">
                  <c:v>4714.3616084468158</c:v>
                </c:pt>
                <c:pt idx="8660">
                  <c:v>4714.9420245114379</c:v>
                </c:pt>
                <c:pt idx="8661">
                  <c:v>4717.8216750878237</c:v>
                </c:pt>
                <c:pt idx="8662">
                  <c:v>4717.8894574026854</c:v>
                </c:pt>
                <c:pt idx="8663">
                  <c:v>4717.9364828946564</c:v>
                </c:pt>
                <c:pt idx="8664">
                  <c:v>4718.5614094132179</c:v>
                </c:pt>
                <c:pt idx="8665">
                  <c:v>4720.0884278349586</c:v>
                </c:pt>
                <c:pt idx="8666">
                  <c:v>4720.3761624823455</c:v>
                </c:pt>
                <c:pt idx="8667">
                  <c:v>4720.4097743971761</c:v>
                </c:pt>
                <c:pt idx="8668">
                  <c:v>4720.490364918438</c:v>
                </c:pt>
                <c:pt idx="8669">
                  <c:v>4721.7169048931646</c:v>
                </c:pt>
                <c:pt idx="8670">
                  <c:v>4721.9575062247532</c:v>
                </c:pt>
                <c:pt idx="8671">
                  <c:v>4723.128667550649</c:v>
                </c:pt>
                <c:pt idx="8672">
                  <c:v>4723.3223798078434</c:v>
                </c:pt>
                <c:pt idx="8673">
                  <c:v>4723.4574937742691</c:v>
                </c:pt>
                <c:pt idx="8674">
                  <c:v>4723.7503504601664</c:v>
                </c:pt>
                <c:pt idx="8675">
                  <c:v>4724.0025680456347</c:v>
                </c:pt>
                <c:pt idx="8676">
                  <c:v>4724.6944513523522</c:v>
                </c:pt>
                <c:pt idx="8677">
                  <c:v>4725.3099499826676</c:v>
                </c:pt>
                <c:pt idx="8678">
                  <c:v>4726.696999148764</c:v>
                </c:pt>
                <c:pt idx="8679">
                  <c:v>4727.0410997532999</c:v>
                </c:pt>
                <c:pt idx="8680">
                  <c:v>4727.2939490055505</c:v>
                </c:pt>
                <c:pt idx="8681">
                  <c:v>4727.3838113036218</c:v>
                </c:pt>
                <c:pt idx="8682">
                  <c:v>4728.3520064951299</c:v>
                </c:pt>
                <c:pt idx="8683">
                  <c:v>4728.3650613025748</c:v>
                </c:pt>
                <c:pt idx="8684">
                  <c:v>4728.8683911297703</c:v>
                </c:pt>
                <c:pt idx="8685">
                  <c:v>4729.0815478183686</c:v>
                </c:pt>
                <c:pt idx="8686">
                  <c:v>4729.6042684055465</c:v>
                </c:pt>
                <c:pt idx="8687">
                  <c:v>4730.0879400378653</c:v>
                </c:pt>
                <c:pt idx="8688">
                  <c:v>4730.470286004238</c:v>
                </c:pt>
                <c:pt idx="8689">
                  <c:v>4731.074965502994</c:v>
                </c:pt>
                <c:pt idx="8690">
                  <c:v>4731.5493209315609</c:v>
                </c:pt>
                <c:pt idx="8691">
                  <c:v>4731.8219260542573</c:v>
                </c:pt>
                <c:pt idx="8692">
                  <c:v>4732.6252513523541</c:v>
                </c:pt>
                <c:pt idx="8693">
                  <c:v>4732.7908860136959</c:v>
                </c:pt>
                <c:pt idx="8694">
                  <c:v>4733.2290002976588</c:v>
                </c:pt>
                <c:pt idx="8695">
                  <c:v>4733.9065664538575</c:v>
                </c:pt>
                <c:pt idx="8696">
                  <c:v>4734.171350260367</c:v>
                </c:pt>
                <c:pt idx="8697">
                  <c:v>4737.382129908503</c:v>
                </c:pt>
                <c:pt idx="8698">
                  <c:v>4738.5102301491352</c:v>
                </c:pt>
                <c:pt idx="8699">
                  <c:v>4738.5387185857107</c:v>
                </c:pt>
                <c:pt idx="8700">
                  <c:v>4738.883932139106</c:v>
                </c:pt>
                <c:pt idx="8701">
                  <c:v>4739.037167361781</c:v>
                </c:pt>
                <c:pt idx="8702">
                  <c:v>4739.108978942837</c:v>
                </c:pt>
                <c:pt idx="8703">
                  <c:v>4741.3488983335264</c:v>
                </c:pt>
                <c:pt idx="8704">
                  <c:v>4742.8761942324563</c:v>
                </c:pt>
                <c:pt idx="8705">
                  <c:v>4743.1333975488706</c:v>
                </c:pt>
                <c:pt idx="8706">
                  <c:v>4743.5622191448128</c:v>
                </c:pt>
                <c:pt idx="8707">
                  <c:v>4743.9353524798535</c:v>
                </c:pt>
                <c:pt idx="8708">
                  <c:v>4744.1880679115529</c:v>
                </c:pt>
                <c:pt idx="8709">
                  <c:v>4744.2292503163953</c:v>
                </c:pt>
                <c:pt idx="8710">
                  <c:v>4744.2463994827922</c:v>
                </c:pt>
                <c:pt idx="8711">
                  <c:v>4744.6512923260598</c:v>
                </c:pt>
                <c:pt idx="8712">
                  <c:v>4745.6648289004879</c:v>
                </c:pt>
                <c:pt idx="8713">
                  <c:v>4745.7929834943861</c:v>
                </c:pt>
                <c:pt idx="8714">
                  <c:v>4746.641960826626</c:v>
                </c:pt>
                <c:pt idx="8715">
                  <c:v>4746.8126842369638</c:v>
                </c:pt>
                <c:pt idx="8716">
                  <c:v>4748.2814094132191</c:v>
                </c:pt>
                <c:pt idx="8717">
                  <c:v>4748.3756146062842</c:v>
                </c:pt>
                <c:pt idx="8718">
                  <c:v>4749.4792656617064</c:v>
                </c:pt>
                <c:pt idx="8719">
                  <c:v>4749.5090506578781</c:v>
                </c:pt>
                <c:pt idx="8720">
                  <c:v>4749.7464370932212</c:v>
                </c:pt>
                <c:pt idx="8721">
                  <c:v>4751.2136785200273</c:v>
                </c:pt>
                <c:pt idx="8722">
                  <c:v>4752.881342347122</c:v>
                </c:pt>
                <c:pt idx="8723">
                  <c:v>4753.3004789079569</c:v>
                </c:pt>
                <c:pt idx="8724">
                  <c:v>4753.3643878820112</c:v>
                </c:pt>
                <c:pt idx="8725">
                  <c:v>4753.4707740639824</c:v>
                </c:pt>
                <c:pt idx="8726">
                  <c:v>4753.6281965726303</c:v>
                </c:pt>
                <c:pt idx="8727">
                  <c:v>4754.4511577938647</c:v>
                </c:pt>
                <c:pt idx="8728">
                  <c:v>4754.4737422200815</c:v>
                </c:pt>
                <c:pt idx="8729">
                  <c:v>4754.6935609196298</c:v>
                </c:pt>
                <c:pt idx="8730">
                  <c:v>4754.7705943088185</c:v>
                </c:pt>
                <c:pt idx="8731">
                  <c:v>4754.8485121138365</c:v>
                </c:pt>
                <c:pt idx="8732">
                  <c:v>4755.3131629935124</c:v>
                </c:pt>
                <c:pt idx="8733">
                  <c:v>4755.5878698072665</c:v>
                </c:pt>
                <c:pt idx="8734">
                  <c:v>4756.4142923260588</c:v>
                </c:pt>
                <c:pt idx="8735">
                  <c:v>4756.7124737266313</c:v>
                </c:pt>
                <c:pt idx="8736">
                  <c:v>4757.3182975835625</c:v>
                </c:pt>
                <c:pt idx="8737">
                  <c:v>4757.3251523915606</c:v>
                </c:pt>
                <c:pt idx="8738">
                  <c:v>4757.9554180302512</c:v>
                </c:pt>
                <c:pt idx="8739">
                  <c:v>4758.3049907982822</c:v>
                </c:pt>
                <c:pt idx="8740">
                  <c:v>4758.6513431698841</c:v>
                </c:pt>
                <c:pt idx="8741">
                  <c:v>4758.68967387253</c:v>
                </c:pt>
                <c:pt idx="8742">
                  <c:v>4759.2980839063493</c:v>
                </c:pt>
                <c:pt idx="8743">
                  <c:v>4760.988481392149</c:v>
                </c:pt>
                <c:pt idx="8744">
                  <c:v>4760.9913352292788</c:v>
                </c:pt>
                <c:pt idx="8745">
                  <c:v>4762.357248267781</c:v>
                </c:pt>
                <c:pt idx="8746">
                  <c:v>4762.3586633972591</c:v>
                </c:pt>
                <c:pt idx="8747">
                  <c:v>4763.3800701629443</c:v>
                </c:pt>
                <c:pt idx="8748">
                  <c:v>4764.0061660401298</c:v>
                </c:pt>
                <c:pt idx="8749">
                  <c:v>4764.5836869259656</c:v>
                </c:pt>
                <c:pt idx="8750">
                  <c:v>4765.0124162475877</c:v>
                </c:pt>
                <c:pt idx="8751">
                  <c:v>4765.2699978482669</c:v>
                </c:pt>
                <c:pt idx="8752">
                  <c:v>4766.3132718306697</c:v>
                </c:pt>
                <c:pt idx="8753">
                  <c:v>4766.6510286076482</c:v>
                </c:pt>
                <c:pt idx="8754">
                  <c:v>4766.7048701032982</c:v>
                </c:pt>
                <c:pt idx="8755">
                  <c:v>4766.8571917469017</c:v>
                </c:pt>
                <c:pt idx="8756">
                  <c:v>4767.036364688036</c:v>
                </c:pt>
                <c:pt idx="8757">
                  <c:v>4767.0715356640467</c:v>
                </c:pt>
                <c:pt idx="8758">
                  <c:v>4768.2103035153486</c:v>
                </c:pt>
                <c:pt idx="8759">
                  <c:v>4768.4748531528967</c:v>
                </c:pt>
                <c:pt idx="8760">
                  <c:v>4768.6837748591315</c:v>
                </c:pt>
                <c:pt idx="8761">
                  <c:v>4768.7273333849298</c:v>
                </c:pt>
                <c:pt idx="8762">
                  <c:v>4769.7080070816155</c:v>
                </c:pt>
                <c:pt idx="8763">
                  <c:v>4769.8766956586551</c:v>
                </c:pt>
                <c:pt idx="8764">
                  <c:v>4770.2438020098416</c:v>
                </c:pt>
                <c:pt idx="8765">
                  <c:v>4770.4872433261698</c:v>
                </c:pt>
                <c:pt idx="8766">
                  <c:v>4771.9138525762719</c:v>
                </c:pt>
                <c:pt idx="8767">
                  <c:v>4773.2525516267269</c:v>
                </c:pt>
                <c:pt idx="8768">
                  <c:v>4773.3530897180826</c:v>
                </c:pt>
                <c:pt idx="8769">
                  <c:v>4773.9344410776212</c:v>
                </c:pt>
                <c:pt idx="8770">
                  <c:v>4774.0545101092939</c:v>
                </c:pt>
                <c:pt idx="8771">
                  <c:v>4774.1029076145205</c:v>
                </c:pt>
                <c:pt idx="8772">
                  <c:v>4774.3140183463729</c:v>
                </c:pt>
                <c:pt idx="8773">
                  <c:v>4774.9026956586531</c:v>
                </c:pt>
                <c:pt idx="8774">
                  <c:v>4775.6865874042742</c:v>
                </c:pt>
                <c:pt idx="8775">
                  <c:v>4776.0792603498558</c:v>
                </c:pt>
                <c:pt idx="8776">
                  <c:v>4776.1695101092919</c:v>
                </c:pt>
                <c:pt idx="8777">
                  <c:v>4776.5220134338888</c:v>
                </c:pt>
                <c:pt idx="8778">
                  <c:v>4776.9086250429427</c:v>
                </c:pt>
                <c:pt idx="8779">
                  <c:v>4776.925791153295</c:v>
                </c:pt>
                <c:pt idx="8780">
                  <c:v>4777.1402748727633</c:v>
                </c:pt>
                <c:pt idx="8781">
                  <c:v>4778.1899892963484</c:v>
                </c:pt>
                <c:pt idx="8782">
                  <c:v>4778.9894601427441</c:v>
                </c:pt>
                <c:pt idx="8783">
                  <c:v>4779.2028605844462</c:v>
                </c:pt>
                <c:pt idx="8784">
                  <c:v>4779.2483474162909</c:v>
                </c:pt>
                <c:pt idx="8785">
                  <c:v>4779.373363909599</c:v>
                </c:pt>
                <c:pt idx="8786">
                  <c:v>4779.9098072380912</c:v>
                </c:pt>
                <c:pt idx="8787">
                  <c:v>4780.1352839063475</c:v>
                </c:pt>
                <c:pt idx="8788">
                  <c:v>4780.1860656145873</c:v>
                </c:pt>
                <c:pt idx="8789">
                  <c:v>4780.5398539018097</c:v>
                </c:pt>
                <c:pt idx="8790">
                  <c:v>4780.545006253371</c:v>
                </c:pt>
                <c:pt idx="8791">
                  <c:v>4781.2335508010328</c:v>
                </c:pt>
                <c:pt idx="8792">
                  <c:v>4781.3038420790763</c:v>
                </c:pt>
                <c:pt idx="8793">
                  <c:v>4781.9997815514507</c:v>
                </c:pt>
                <c:pt idx="8794">
                  <c:v>4782.4493105922011</c:v>
                </c:pt>
                <c:pt idx="8795">
                  <c:v>4782.4803632706244</c:v>
                </c:pt>
                <c:pt idx="8796">
                  <c:v>4783.1414493180891</c:v>
                </c:pt>
                <c:pt idx="8797">
                  <c:v>4783.3025081896558</c:v>
                </c:pt>
                <c:pt idx="8798">
                  <c:v>4783.9307429395667</c:v>
                </c:pt>
                <c:pt idx="8799">
                  <c:v>4784.9496874276811</c:v>
                </c:pt>
                <c:pt idx="8800">
                  <c:v>4785.076035933922</c:v>
                </c:pt>
                <c:pt idx="8801">
                  <c:v>4785.1068569960662</c:v>
                </c:pt>
                <c:pt idx="8802">
                  <c:v>4785.7253366166151</c:v>
                </c:pt>
                <c:pt idx="8803">
                  <c:v>4785.9005646863588</c:v>
                </c:pt>
                <c:pt idx="8804">
                  <c:v>4786.0601064316324</c:v>
                </c:pt>
                <c:pt idx="8805">
                  <c:v>4786.2697961720914</c:v>
                </c:pt>
                <c:pt idx="8806">
                  <c:v>4786.2861105799057</c:v>
                </c:pt>
                <c:pt idx="8807">
                  <c:v>4786.9183131762948</c:v>
                </c:pt>
                <c:pt idx="8808">
                  <c:v>4787.0575620293748</c:v>
                </c:pt>
                <c:pt idx="8809">
                  <c:v>4787.8996852093333</c:v>
                </c:pt>
                <c:pt idx="8810">
                  <c:v>4788.2386250429408</c:v>
                </c:pt>
                <c:pt idx="8811">
                  <c:v>4788.4509719471243</c:v>
                </c:pt>
                <c:pt idx="8812">
                  <c:v>4789.0817665205759</c:v>
                </c:pt>
                <c:pt idx="8813">
                  <c:v>4789.3116043903283</c:v>
                </c:pt>
                <c:pt idx="8814">
                  <c:v>4789.722197739964</c:v>
                </c:pt>
                <c:pt idx="8815">
                  <c:v>4790.3433510085088</c:v>
                </c:pt>
                <c:pt idx="8816">
                  <c:v>4790.7557295377119</c:v>
                </c:pt>
                <c:pt idx="8817">
                  <c:v>4791.3892904627392</c:v>
                </c:pt>
                <c:pt idx="8818">
                  <c:v>4792.365977533289</c:v>
                </c:pt>
                <c:pt idx="8819">
                  <c:v>4793.1222016556858</c:v>
                </c:pt>
                <c:pt idx="8820">
                  <c:v>4793.1708238088177</c:v>
                </c:pt>
                <c:pt idx="8821">
                  <c:v>4793.4768546654232</c:v>
                </c:pt>
                <c:pt idx="8822">
                  <c:v>4793.4975277535232</c:v>
                </c:pt>
                <c:pt idx="8823">
                  <c:v>4793.5896162475874</c:v>
                </c:pt>
                <c:pt idx="8824">
                  <c:v>4793.6334021173825</c:v>
                </c:pt>
                <c:pt idx="8825">
                  <c:v>4793.9768343734468</c:v>
                </c:pt>
                <c:pt idx="8826">
                  <c:v>4794.8438506578786</c:v>
                </c:pt>
                <c:pt idx="8827">
                  <c:v>4796.220497910941</c:v>
                </c:pt>
                <c:pt idx="8828">
                  <c:v>4796.2430790224462</c:v>
                </c:pt>
                <c:pt idx="8829">
                  <c:v>4796.4367996597321</c:v>
                </c:pt>
                <c:pt idx="8830">
                  <c:v>4796.5582032224302</c:v>
                </c:pt>
                <c:pt idx="8831">
                  <c:v>4797.2870539018077</c:v>
                </c:pt>
                <c:pt idx="8832">
                  <c:v>4798.1997295619767</c:v>
                </c:pt>
                <c:pt idx="8833">
                  <c:v>4799.7403975488742</c:v>
                </c:pt>
                <c:pt idx="8834">
                  <c:v>4800.3708531528937</c:v>
                </c:pt>
                <c:pt idx="8835">
                  <c:v>4801.047367117284</c:v>
                </c:pt>
                <c:pt idx="8836">
                  <c:v>4801.0696337880909</c:v>
                </c:pt>
                <c:pt idx="8837">
                  <c:v>4801.0777378601997</c:v>
                </c:pt>
                <c:pt idx="8838">
                  <c:v>4801.3622409624513</c:v>
                </c:pt>
                <c:pt idx="8839">
                  <c:v>4802.2876809035079</c:v>
                </c:pt>
                <c:pt idx="8840">
                  <c:v>4802.3986265660897</c:v>
                </c:pt>
                <c:pt idx="8841">
                  <c:v>4802.6263428208549</c:v>
                </c:pt>
                <c:pt idx="8842">
                  <c:v>4803.2197527966819</c:v>
                </c:pt>
                <c:pt idx="8843">
                  <c:v>4803.5921907982847</c:v>
                </c:pt>
                <c:pt idx="8844">
                  <c:v>4803.9816446968871</c:v>
                </c:pt>
                <c:pt idx="8845">
                  <c:v>4804.4148101363098</c:v>
                </c:pt>
                <c:pt idx="8846">
                  <c:v>4805.0418702797542</c:v>
                </c:pt>
                <c:pt idx="8847">
                  <c:v>4805.2516061758943</c:v>
                </c:pt>
                <c:pt idx="8848">
                  <c:v>4805.3427688765441</c:v>
                </c:pt>
                <c:pt idx="8849">
                  <c:v>4805.5685977829744</c:v>
                </c:pt>
                <c:pt idx="8850">
                  <c:v>4806.8413504601667</c:v>
                </c:pt>
                <c:pt idx="8851">
                  <c:v>4808.8925624388539</c:v>
                </c:pt>
                <c:pt idx="8852">
                  <c:v>4809.2364944680194</c:v>
                </c:pt>
                <c:pt idx="8853">
                  <c:v>4810.3924438191716</c:v>
                </c:pt>
                <c:pt idx="8854">
                  <c:v>4810.4519618028644</c:v>
                </c:pt>
                <c:pt idx="8855">
                  <c:v>4810.8148101363113</c:v>
                </c:pt>
                <c:pt idx="8856">
                  <c:v>4811.5391456179677</c:v>
                </c:pt>
                <c:pt idx="8857">
                  <c:v>4811.6438414486402</c:v>
                </c:pt>
                <c:pt idx="8858">
                  <c:v>4813.3163414843693</c:v>
                </c:pt>
                <c:pt idx="8859">
                  <c:v>4814.8689093942739</c:v>
                </c:pt>
                <c:pt idx="8860">
                  <c:v>4814.9392324834262</c:v>
                </c:pt>
                <c:pt idx="8861">
                  <c:v>4814.9748159863884</c:v>
                </c:pt>
                <c:pt idx="8862">
                  <c:v>4815.1447934534954</c:v>
                </c:pt>
                <c:pt idx="8863">
                  <c:v>4815.358108213215</c:v>
                </c:pt>
                <c:pt idx="8864">
                  <c:v>4815.600344635146</c:v>
                </c:pt>
                <c:pt idx="8865">
                  <c:v>4816.0461303084776</c:v>
                </c:pt>
                <c:pt idx="8866">
                  <c:v>4817.3908628987629</c:v>
                </c:pt>
                <c:pt idx="8867">
                  <c:v>4817.4883503433048</c:v>
                </c:pt>
                <c:pt idx="8868">
                  <c:v>4817.8076487894687</c:v>
                </c:pt>
                <c:pt idx="8869">
                  <c:v>4818.0218702797574</c:v>
                </c:pt>
                <c:pt idx="8870">
                  <c:v>4818.0940656617022</c:v>
                </c:pt>
                <c:pt idx="8871">
                  <c:v>4818.9939633014692</c:v>
                </c:pt>
                <c:pt idx="8872">
                  <c:v>4819.3158140622691</c:v>
                </c:pt>
                <c:pt idx="8873">
                  <c:v>4819.3366638247026</c:v>
                </c:pt>
                <c:pt idx="8874">
                  <c:v>4819.4671808754974</c:v>
                </c:pt>
                <c:pt idx="8875">
                  <c:v>4819.7510286076504</c:v>
                </c:pt>
                <c:pt idx="8876">
                  <c:v>4820.4986498114158</c:v>
                </c:pt>
                <c:pt idx="8877">
                  <c:v>4821.003413382783</c:v>
                </c:pt>
                <c:pt idx="8878">
                  <c:v>4821.1469942961776</c:v>
                </c:pt>
                <c:pt idx="8879">
                  <c:v>4821.9792505696605</c:v>
                </c:pt>
                <c:pt idx="8880">
                  <c:v>4822.3146278131317</c:v>
                </c:pt>
                <c:pt idx="8881">
                  <c:v>4822.569508701119</c:v>
                </c:pt>
                <c:pt idx="8882">
                  <c:v>4823.1388289004899</c:v>
                </c:pt>
                <c:pt idx="8883">
                  <c:v>4823.1736013660411</c:v>
                </c:pt>
                <c:pt idx="8884">
                  <c:v>4824.2520628987622</c:v>
                </c:pt>
                <c:pt idx="8885">
                  <c:v>4824.5948294239715</c:v>
                </c:pt>
                <c:pt idx="8886">
                  <c:v>4824.9712348193643</c:v>
                </c:pt>
                <c:pt idx="8887">
                  <c:v>4825.7015665205763</c:v>
                </c:pt>
                <c:pt idx="8888">
                  <c:v>4826.074130103465</c:v>
                </c:pt>
                <c:pt idx="8889">
                  <c:v>4827.8528605844476</c:v>
                </c:pt>
                <c:pt idx="8890">
                  <c:v>4828.1551051233364</c:v>
                </c:pt>
                <c:pt idx="8891">
                  <c:v>4828.5253638305221</c:v>
                </c:pt>
                <c:pt idx="8892">
                  <c:v>4828.561918585714</c:v>
                </c:pt>
                <c:pt idx="8893">
                  <c:v>4828.7464651242481</c:v>
                </c:pt>
                <c:pt idx="8894">
                  <c:v>4830.1172146062854</c:v>
                </c:pt>
                <c:pt idx="8895">
                  <c:v>4831.6177358031855</c:v>
                </c:pt>
                <c:pt idx="8896">
                  <c:v>4831.6300592373918</c:v>
                </c:pt>
                <c:pt idx="8897">
                  <c:v>4831.8060952377018</c:v>
                </c:pt>
                <c:pt idx="8898">
                  <c:v>4832.1631817730013</c:v>
                </c:pt>
                <c:pt idx="8899">
                  <c:v>4832.3793705958888</c:v>
                </c:pt>
                <c:pt idx="8900">
                  <c:v>4832.6203761353754</c:v>
                </c:pt>
                <c:pt idx="8901">
                  <c:v>4832.6672153733089</c:v>
                </c:pt>
                <c:pt idx="8902">
                  <c:v>4833.1217443125097</c:v>
                </c:pt>
                <c:pt idx="8903">
                  <c:v>4833.3664696061314</c:v>
                </c:pt>
                <c:pt idx="8904">
                  <c:v>4833.8003504601693</c:v>
                </c:pt>
                <c:pt idx="8905">
                  <c:v>4834.7542134338873</c:v>
                </c:pt>
                <c:pt idx="8906">
                  <c:v>4835.665127774264</c:v>
                </c:pt>
                <c:pt idx="8907">
                  <c:v>4835.7292937742714</c:v>
                </c:pt>
                <c:pt idx="8908">
                  <c:v>4835.9811306832562</c:v>
                </c:pt>
                <c:pt idx="8909">
                  <c:v>4837.2777392161588</c:v>
                </c:pt>
                <c:pt idx="8910">
                  <c:v>4838.3726532990113</c:v>
                </c:pt>
                <c:pt idx="8911">
                  <c:v>4838.5035916425732</c:v>
                </c:pt>
                <c:pt idx="8912">
                  <c:v>4838.699153151756</c:v>
                </c:pt>
                <c:pt idx="8913">
                  <c:v>4840.9319960542052</c:v>
                </c:pt>
                <c:pt idx="8914">
                  <c:v>4841.969466652321</c:v>
                </c:pt>
                <c:pt idx="8915">
                  <c:v>4842.9011105099453</c:v>
                </c:pt>
                <c:pt idx="8916">
                  <c:v>4843.9939524808251</c:v>
                </c:pt>
                <c:pt idx="8917">
                  <c:v>4844.1779119846251</c:v>
                </c:pt>
                <c:pt idx="8918">
                  <c:v>4844.3120492819253</c:v>
                </c:pt>
                <c:pt idx="8919">
                  <c:v>4845.1112637150291</c:v>
                </c:pt>
                <c:pt idx="8920">
                  <c:v>4845.327587295702</c:v>
                </c:pt>
                <c:pt idx="8921">
                  <c:v>4845.7439791351062</c:v>
                </c:pt>
                <c:pt idx="8922">
                  <c:v>4845.9763994827917</c:v>
                </c:pt>
                <c:pt idx="8923">
                  <c:v>4846.1447277535226</c:v>
                </c:pt>
                <c:pt idx="8924">
                  <c:v>4847.4925343413925</c:v>
                </c:pt>
                <c:pt idx="8925">
                  <c:v>4847.674173392068</c:v>
                </c:pt>
                <c:pt idx="8926">
                  <c:v>4848.0002438191732</c:v>
                </c:pt>
                <c:pt idx="8927">
                  <c:v>4848.2242739879584</c:v>
                </c:pt>
                <c:pt idx="8928">
                  <c:v>4848.2270041999473</c:v>
                </c:pt>
                <c:pt idx="8929">
                  <c:v>4848.3040656617013</c:v>
                </c:pt>
                <c:pt idx="8930">
                  <c:v>4848.5766415443723</c:v>
                </c:pt>
                <c:pt idx="8931">
                  <c:v>4848.5926669705805</c:v>
                </c:pt>
                <c:pt idx="8932">
                  <c:v>4848.8027902080394</c:v>
                </c:pt>
                <c:pt idx="8933">
                  <c:v>4849.0790482677803</c:v>
                </c:pt>
                <c:pt idx="8934">
                  <c:v>4849.4748660905316</c:v>
                </c:pt>
                <c:pt idx="8935">
                  <c:v>4849.8750044837871</c:v>
                </c:pt>
                <c:pt idx="8936">
                  <c:v>4850.0705646863571</c:v>
                </c:pt>
                <c:pt idx="8937">
                  <c:v>4852.225767731743</c:v>
                </c:pt>
                <c:pt idx="8938">
                  <c:v>4852.6441660401288</c:v>
                </c:pt>
                <c:pt idx="8939">
                  <c:v>4852.7164062435986</c:v>
                </c:pt>
                <c:pt idx="8940">
                  <c:v>4853.0737300611618</c:v>
                </c:pt>
                <c:pt idx="8941">
                  <c:v>4853.3299472184408</c:v>
                </c:pt>
                <c:pt idx="8942">
                  <c:v>4853.5504132129499</c:v>
                </c:pt>
                <c:pt idx="8943">
                  <c:v>4854.042770376418</c:v>
                </c:pt>
                <c:pt idx="8944">
                  <c:v>4854.5375527966826</c:v>
                </c:pt>
                <c:pt idx="8945">
                  <c:v>4855.2161960542035</c:v>
                </c:pt>
                <c:pt idx="8946">
                  <c:v>4857.4341431698849</c:v>
                </c:pt>
                <c:pt idx="8947">
                  <c:v>4857.4590697421372</c:v>
                </c:pt>
                <c:pt idx="8948">
                  <c:v>4857.8151875447365</c:v>
                </c:pt>
                <c:pt idx="8949">
                  <c:v>4858.1596332287445</c:v>
                </c:pt>
                <c:pt idx="8950">
                  <c:v>4858.508563563475</c:v>
                </c:pt>
                <c:pt idx="8951">
                  <c:v>4858.9184541631403</c:v>
                </c:pt>
                <c:pt idx="8952">
                  <c:v>4859.647324348367</c:v>
                </c:pt>
                <c:pt idx="8953">
                  <c:v>4859.9101961868801</c:v>
                </c:pt>
                <c:pt idx="8954">
                  <c:v>4861.1540435303941</c:v>
                </c:pt>
                <c:pt idx="8955">
                  <c:v>4861.2932963694402</c:v>
                </c:pt>
                <c:pt idx="8956">
                  <c:v>4861.5641500960701</c:v>
                </c:pt>
                <c:pt idx="8957">
                  <c:v>4862.5015243483685</c:v>
                </c:pt>
                <c:pt idx="8958">
                  <c:v>4862.6472406253342</c:v>
                </c:pt>
                <c:pt idx="8959">
                  <c:v>4862.7026997338944</c:v>
                </c:pt>
                <c:pt idx="8960">
                  <c:v>4862.8074875312959</c:v>
                </c:pt>
                <c:pt idx="8961">
                  <c:v>4863.5375035153484</c:v>
                </c:pt>
                <c:pt idx="8962">
                  <c:v>4863.6674609730326</c:v>
                </c:pt>
                <c:pt idx="8963">
                  <c:v>4863.7285890631429</c:v>
                </c:pt>
                <c:pt idx="8964">
                  <c:v>4863.7600654298367</c:v>
                </c:pt>
                <c:pt idx="8965">
                  <c:v>4863.9762522754318</c:v>
                </c:pt>
                <c:pt idx="8966">
                  <c:v>4864.1782591076917</c:v>
                </c:pt>
                <c:pt idx="8967">
                  <c:v>4864.7481137785689</c:v>
                </c:pt>
                <c:pt idx="8968">
                  <c:v>4864.8925632706232</c:v>
                </c:pt>
                <c:pt idx="8969">
                  <c:v>4865.4516446345224</c:v>
                </c:pt>
                <c:pt idx="8970">
                  <c:v>4866.1187580019941</c:v>
                </c:pt>
                <c:pt idx="8971">
                  <c:v>4866.4186224108453</c:v>
                </c:pt>
                <c:pt idx="8972">
                  <c:v>4867.1952107960242</c:v>
                </c:pt>
                <c:pt idx="8973">
                  <c:v>4868.127215373308</c:v>
                </c:pt>
                <c:pt idx="8974">
                  <c:v>4868.3772979109453</c:v>
                </c:pt>
                <c:pt idx="8975">
                  <c:v>4868.6180493612155</c:v>
                </c:pt>
                <c:pt idx="8976">
                  <c:v>4869.023974933858</c:v>
                </c:pt>
                <c:pt idx="8977">
                  <c:v>4869.2544410776209</c:v>
                </c:pt>
                <c:pt idx="8978">
                  <c:v>4869.4495437319165</c:v>
                </c:pt>
                <c:pt idx="8979">
                  <c:v>4869.8420762923961</c:v>
                </c:pt>
                <c:pt idx="8980">
                  <c:v>4870.1087531927806</c:v>
                </c:pt>
                <c:pt idx="8981">
                  <c:v>4870.4831629935106</c:v>
                </c:pt>
                <c:pt idx="8982">
                  <c:v>4870.6802224369567</c:v>
                </c:pt>
                <c:pt idx="8983">
                  <c:v>4871.073762438853</c:v>
                </c:pt>
                <c:pt idx="8984">
                  <c:v>4871.2363798078404</c:v>
                </c:pt>
                <c:pt idx="8985">
                  <c:v>4871.9437112879277</c:v>
                </c:pt>
                <c:pt idx="8986">
                  <c:v>4872.200854113089</c:v>
                </c:pt>
                <c:pt idx="8987">
                  <c:v>4872.3019815108164</c:v>
                </c:pt>
                <c:pt idx="8988">
                  <c:v>4872.4572411392146</c:v>
                </c:pt>
                <c:pt idx="8989">
                  <c:v>4872.5778660905307</c:v>
                </c:pt>
                <c:pt idx="8990">
                  <c:v>4872.7454940491989</c:v>
                </c:pt>
                <c:pt idx="8991">
                  <c:v>4873.5704578522418</c:v>
                </c:pt>
                <c:pt idx="8992">
                  <c:v>4874.5175402299174</c:v>
                </c:pt>
                <c:pt idx="8993">
                  <c:v>4875.5031804992359</c:v>
                </c:pt>
                <c:pt idx="8994">
                  <c:v>4875.7902571193408</c:v>
                </c:pt>
                <c:pt idx="8995">
                  <c:v>4875.979401440436</c:v>
                </c:pt>
                <c:pt idx="8996">
                  <c:v>4876.9000338479782</c:v>
                </c:pt>
                <c:pt idx="8997">
                  <c:v>4877.0678203330026</c:v>
                </c:pt>
                <c:pt idx="8998">
                  <c:v>4877.133322551701</c:v>
                </c:pt>
                <c:pt idx="8999">
                  <c:v>4877.4492324834246</c:v>
                </c:pt>
                <c:pt idx="9000">
                  <c:v>4877.4746337880933</c:v>
                </c:pt>
                <c:pt idx="9001">
                  <c:v>4877.6812949656742</c:v>
                </c:pt>
                <c:pt idx="9002">
                  <c:v>4878.4825433596307</c:v>
                </c:pt>
                <c:pt idx="9003">
                  <c:v>4878.8111725615927</c:v>
                </c:pt>
                <c:pt idx="9004">
                  <c:v>4880.2599706901892</c:v>
                </c:pt>
                <c:pt idx="9005">
                  <c:v>4881.688864724445</c:v>
                </c:pt>
                <c:pt idx="9006">
                  <c:v>4881.7227848696821</c:v>
                </c:pt>
                <c:pt idx="9007">
                  <c:v>4882.0956130868472</c:v>
                </c:pt>
                <c:pt idx="9008">
                  <c:v>4882.3020070679522</c:v>
                </c:pt>
                <c:pt idx="9009">
                  <c:v>4883.14192095826</c:v>
                </c:pt>
                <c:pt idx="9010">
                  <c:v>4886.1723575487413</c:v>
                </c:pt>
                <c:pt idx="9011">
                  <c:v>4888.4003343413933</c:v>
                </c:pt>
                <c:pt idx="9012">
                  <c:v>4888.4390718306677</c:v>
                </c:pt>
                <c:pt idx="9013">
                  <c:v>4889.6714090055029</c:v>
                </c:pt>
                <c:pt idx="9014">
                  <c:v>4890.6059806640515</c:v>
                </c:pt>
                <c:pt idx="9015">
                  <c:v>4890.8599817730028</c:v>
                </c:pt>
                <c:pt idx="9016">
                  <c:v>4891.4074659628095</c:v>
                </c:pt>
                <c:pt idx="9017">
                  <c:v>4891.4842495689954</c:v>
                </c:pt>
                <c:pt idx="9018">
                  <c:v>4891.630563909599</c:v>
                </c:pt>
                <c:pt idx="9019">
                  <c:v>4891.8130072176609</c:v>
                </c:pt>
                <c:pt idx="9020">
                  <c:v>4891.8416061758908</c:v>
                </c:pt>
                <c:pt idx="9021">
                  <c:v>4892.3777877167267</c:v>
                </c:pt>
                <c:pt idx="9022">
                  <c:v>4892.4015916257558</c:v>
                </c:pt>
                <c:pt idx="9023">
                  <c:v>4893.1443814009726</c:v>
                </c:pt>
                <c:pt idx="9024">
                  <c:v>4893.3576020463624</c:v>
                </c:pt>
                <c:pt idx="9025">
                  <c:v>4893.5991428208545</c:v>
                </c:pt>
                <c:pt idx="9026">
                  <c:v>4893.819923206418</c:v>
                </c:pt>
                <c:pt idx="9027">
                  <c:v>4893.923255512902</c:v>
                </c:pt>
                <c:pt idx="9028">
                  <c:v>4894.7946119313892</c:v>
                </c:pt>
                <c:pt idx="9029">
                  <c:v>4895.0978616365937</c:v>
                </c:pt>
                <c:pt idx="9030">
                  <c:v>4895.5350438657442</c:v>
                </c:pt>
                <c:pt idx="9031">
                  <c:v>4895.6480070816142</c:v>
                </c:pt>
                <c:pt idx="9032">
                  <c:v>4897.8865445289302</c:v>
                </c:pt>
                <c:pt idx="9033">
                  <c:v>4897.9278877315155</c:v>
                </c:pt>
                <c:pt idx="9034">
                  <c:v>4898.0408744513115</c:v>
                </c:pt>
                <c:pt idx="9035">
                  <c:v>4898.286644696891</c:v>
                </c:pt>
                <c:pt idx="9036">
                  <c:v>4898.4811804992387</c:v>
                </c:pt>
                <c:pt idx="9037">
                  <c:v>4898.498730061161</c:v>
                </c:pt>
                <c:pt idx="9038">
                  <c:v>4899.0796265228419</c:v>
                </c:pt>
                <c:pt idx="9039">
                  <c:v>4901.1322641580409</c:v>
                </c:pt>
                <c:pt idx="9040">
                  <c:v>4901.7349372214121</c:v>
                </c:pt>
                <c:pt idx="9041">
                  <c:v>4901.8382800791005</c:v>
                </c:pt>
                <c:pt idx="9042">
                  <c:v>4902.0802561396813</c:v>
                </c:pt>
                <c:pt idx="9043">
                  <c:v>4902.5279141501233</c:v>
                </c:pt>
                <c:pt idx="9044">
                  <c:v>4903.2095036088758</c:v>
                </c:pt>
                <c:pt idx="9045">
                  <c:v>4903.2516446968912</c:v>
                </c:pt>
                <c:pt idx="9046">
                  <c:v>4903.4876532990093</c:v>
                </c:pt>
                <c:pt idx="9047">
                  <c:v>4904.1784979109434</c:v>
                </c:pt>
                <c:pt idx="9048">
                  <c:v>4904.3389972390214</c:v>
                </c:pt>
                <c:pt idx="9049">
                  <c:v>4905.1209147192385</c:v>
                </c:pt>
                <c:pt idx="9050">
                  <c:v>4906.6018853500209</c:v>
                </c:pt>
                <c:pt idx="9051">
                  <c:v>4907.5656855700145</c:v>
                </c:pt>
                <c:pt idx="9052">
                  <c:v>4908.2825433596336</c:v>
                </c:pt>
                <c:pt idx="9053">
                  <c:v>4908.3761131762949</c:v>
                </c:pt>
                <c:pt idx="9054">
                  <c:v>4908.8677782275954</c:v>
                </c:pt>
                <c:pt idx="9055">
                  <c:v>4909.0992437430832</c:v>
                </c:pt>
                <c:pt idx="9056">
                  <c:v>4909.1139605965545</c:v>
                </c:pt>
                <c:pt idx="9057">
                  <c:v>4909.767147979157</c:v>
                </c:pt>
                <c:pt idx="9058">
                  <c:v>4909.7799479791574</c:v>
                </c:pt>
                <c:pt idx="9059">
                  <c:v>4910.5050695624232</c:v>
                </c:pt>
                <c:pt idx="9060">
                  <c:v>4910.5782425665457</c:v>
                </c:pt>
                <c:pt idx="9061">
                  <c:v>4910.6844739340449</c:v>
                </c:pt>
                <c:pt idx="9062">
                  <c:v>4910.9889845714752</c:v>
                </c:pt>
                <c:pt idx="9063">
                  <c:v>4911.4899306965272</c:v>
                </c:pt>
                <c:pt idx="9064">
                  <c:v>4911.6078698072633</c:v>
                </c:pt>
                <c:pt idx="9065">
                  <c:v>4911.8308070816129</c:v>
                </c:pt>
                <c:pt idx="9066">
                  <c:v>4912.855496542481</c:v>
                </c:pt>
                <c:pt idx="9067">
                  <c:v>4914.2732292857181</c:v>
                </c:pt>
                <c:pt idx="9068">
                  <c:v>4914.2878525762717</c:v>
                </c:pt>
                <c:pt idx="9069">
                  <c:v>4914.9611131762977</c:v>
                </c:pt>
                <c:pt idx="9070">
                  <c:v>4915.0302271538967</c:v>
                </c:pt>
                <c:pt idx="9071">
                  <c:v>4915.699595604663</c:v>
                </c:pt>
                <c:pt idx="9072">
                  <c:v>4915.7174609730355</c:v>
                </c:pt>
                <c:pt idx="9073">
                  <c:v>4915.9633705958913</c:v>
                </c:pt>
                <c:pt idx="9074">
                  <c:v>4916.4167490055515</c:v>
                </c:pt>
                <c:pt idx="9075">
                  <c:v>4916.6825595513037</c:v>
                </c:pt>
                <c:pt idx="9076">
                  <c:v>4917.7844207608105</c:v>
                </c:pt>
                <c:pt idx="9077">
                  <c:v>4918.1525433596325</c:v>
                </c:pt>
                <c:pt idx="9078">
                  <c:v>4918.7864718306664</c:v>
                </c:pt>
                <c:pt idx="9079">
                  <c:v>4919.1133705958855</c:v>
                </c:pt>
                <c:pt idx="9080">
                  <c:v>4919.2689130145154</c:v>
                </c:pt>
                <c:pt idx="9081">
                  <c:v>4920.1610656145858</c:v>
                </c:pt>
                <c:pt idx="9082">
                  <c:v>4920.8239105799075</c:v>
                </c:pt>
                <c:pt idx="9083">
                  <c:v>4921.8484618073526</c:v>
                </c:pt>
                <c:pt idx="9084">
                  <c:v>4922.0357379380694</c:v>
                </c:pt>
                <c:pt idx="9085">
                  <c:v>4922.7388092496658</c:v>
                </c:pt>
                <c:pt idx="9086">
                  <c:v>4923.1112232193555</c:v>
                </c:pt>
                <c:pt idx="9087">
                  <c:v>4923.2395101092952</c:v>
                </c:pt>
                <c:pt idx="9088">
                  <c:v>4925.7003923075354</c:v>
                </c:pt>
                <c:pt idx="9089">
                  <c:v>4926.0541350172934</c:v>
                </c:pt>
                <c:pt idx="9090">
                  <c:v>4927.5521187153172</c:v>
                </c:pt>
                <c:pt idx="9091">
                  <c:v>4927.7792759405711</c:v>
                </c:pt>
                <c:pt idx="9092">
                  <c:v>4928.2364855700143</c:v>
                </c:pt>
                <c:pt idx="9093">
                  <c:v>4928.3089979233991</c:v>
                </c:pt>
                <c:pt idx="9094">
                  <c:v>4928.3359863783626</c:v>
                </c:pt>
                <c:pt idx="9095">
                  <c:v>4929.0156270530315</c:v>
                </c:pt>
                <c:pt idx="9096">
                  <c:v>4929.4161073121577</c:v>
                </c:pt>
                <c:pt idx="9097">
                  <c:v>4929.6513813091988</c:v>
                </c:pt>
                <c:pt idx="9098">
                  <c:v>4929.764319834183</c:v>
                </c:pt>
                <c:pt idx="9099">
                  <c:v>4929.9163460539203</c:v>
                </c:pt>
                <c:pt idx="9100">
                  <c:v>4930.8766207608132</c:v>
                </c:pt>
                <c:pt idx="9101">
                  <c:v>4930.8942066406489</c:v>
                </c:pt>
                <c:pt idx="9102">
                  <c:v>4931.2365624388513</c:v>
                </c:pt>
                <c:pt idx="9103">
                  <c:v>4931.4762522754318</c:v>
                </c:pt>
                <c:pt idx="9104">
                  <c:v>4932.2072493180895</c:v>
                </c:pt>
                <c:pt idx="9105">
                  <c:v>4932.4698326525868</c:v>
                </c:pt>
                <c:pt idx="9106">
                  <c:v>4932.5625635634788</c:v>
                </c:pt>
                <c:pt idx="9107">
                  <c:v>4933.0487848696794</c:v>
                </c:pt>
                <c:pt idx="9108">
                  <c:v>4933.1194381744281</c:v>
                </c:pt>
                <c:pt idx="9109">
                  <c:v>4933.3464672915943</c:v>
                </c:pt>
                <c:pt idx="9110">
                  <c:v>4933.8773709190282</c:v>
                </c:pt>
                <c:pt idx="9111">
                  <c:v>4936.7901756866704</c:v>
                </c:pt>
                <c:pt idx="9112">
                  <c:v>4937.0175956046623</c:v>
                </c:pt>
                <c:pt idx="9113">
                  <c:v>4937.7699327449227</c:v>
                </c:pt>
                <c:pt idx="9114">
                  <c:v>4939.1614094132165</c:v>
                </c:pt>
                <c:pt idx="9115">
                  <c:v>4940.504151466961</c:v>
                </c:pt>
                <c:pt idx="9116">
                  <c:v>4940.9632406253331</c:v>
                </c:pt>
                <c:pt idx="9117">
                  <c:v>4942.5436060084685</c:v>
                </c:pt>
                <c:pt idx="9118">
                  <c:v>4942.660429998301</c:v>
                </c:pt>
                <c:pt idx="9119">
                  <c:v>4943.0322367543922</c:v>
                </c:pt>
                <c:pt idx="9120">
                  <c:v>4943.6810028566033</c:v>
                </c:pt>
                <c:pt idx="9121">
                  <c:v>4944.1478132129487</c:v>
                </c:pt>
                <c:pt idx="9122">
                  <c:v>4946.3100501375593</c:v>
                </c:pt>
                <c:pt idx="9123">
                  <c:v>4946.4830393282064</c:v>
                </c:pt>
                <c:pt idx="9124">
                  <c:v>4946.5853166287598</c:v>
                </c:pt>
                <c:pt idx="9125">
                  <c:v>4947.4243294572116</c:v>
                </c:pt>
                <c:pt idx="9126">
                  <c:v>4949.2545333849339</c:v>
                </c:pt>
                <c:pt idx="9127">
                  <c:v>4949.5357168306873</c:v>
                </c:pt>
                <c:pt idx="9128">
                  <c:v>4950.2056932972337</c:v>
                </c:pt>
                <c:pt idx="9129">
                  <c:v>4950.2517439689036</c:v>
                </c:pt>
                <c:pt idx="9130">
                  <c:v>4950.2887112879289</c:v>
                </c:pt>
                <c:pt idx="9131">
                  <c:v>4950.5828592373909</c:v>
                </c:pt>
                <c:pt idx="9132">
                  <c:v>4951.5315798103002</c:v>
                </c:pt>
                <c:pt idx="9133">
                  <c:v>4951.6235602656197</c:v>
                </c:pt>
                <c:pt idx="9134">
                  <c:v>4952.4438841679366</c:v>
                </c:pt>
                <c:pt idx="9135">
                  <c:v>4952.8728001140953</c:v>
                </c:pt>
                <c:pt idx="9136">
                  <c:v>4953.2228001140938</c:v>
                </c:pt>
                <c:pt idx="9137">
                  <c:v>4953.5083646863568</c:v>
                </c:pt>
                <c:pt idx="9138">
                  <c:v>4953.5953524798533</c:v>
                </c:pt>
                <c:pt idx="9139">
                  <c:v>4953.6964031820498</c:v>
                </c:pt>
                <c:pt idx="9140">
                  <c:v>4954.4362534660504</c:v>
                </c:pt>
                <c:pt idx="9141">
                  <c:v>4954.8388659769516</c:v>
                </c:pt>
                <c:pt idx="9142">
                  <c:v>4955.0857262485952</c:v>
                </c:pt>
                <c:pt idx="9143">
                  <c:v>4955.8509414313667</c:v>
                </c:pt>
                <c:pt idx="9144">
                  <c:v>4956.0992134338849</c:v>
                </c:pt>
                <c:pt idx="9145">
                  <c:v>4956.363929561976</c:v>
                </c:pt>
                <c:pt idx="9146">
                  <c:v>4956.3887026752345</c:v>
                </c:pt>
                <c:pt idx="9147">
                  <c:v>4956.6213198185396</c:v>
                </c:pt>
                <c:pt idx="9148">
                  <c:v>4957.012190798283</c:v>
                </c:pt>
                <c:pt idx="9149">
                  <c:v>4957.5669760765268</c:v>
                </c:pt>
                <c:pt idx="9150">
                  <c:v>4958.1184041999477</c:v>
                </c:pt>
                <c:pt idx="9151">
                  <c:v>4958.3567314794054</c:v>
                </c:pt>
                <c:pt idx="9152">
                  <c:v>4959.1510867892539</c:v>
                </c:pt>
                <c:pt idx="9153">
                  <c:v>4959.5099916716208</c:v>
                </c:pt>
                <c:pt idx="9154">
                  <c:v>4959.6923503433063</c:v>
                </c:pt>
                <c:pt idx="9155">
                  <c:v>4960.2266917108573</c:v>
                </c:pt>
                <c:pt idx="9156">
                  <c:v>4960.5150878912136</c:v>
                </c:pt>
                <c:pt idx="9157">
                  <c:v>4960.929320931562</c:v>
                </c:pt>
                <c:pt idx="9158">
                  <c:v>4961.5949655029945</c:v>
                </c:pt>
                <c:pt idx="9159">
                  <c:v>4961.8507602656173</c:v>
                </c:pt>
                <c:pt idx="9160">
                  <c:v>4962.5770138448752</c:v>
                </c:pt>
                <c:pt idx="9161">
                  <c:v>4963.4045439689035</c:v>
                </c:pt>
                <c:pt idx="9162">
                  <c:v>4963.7553795315143</c:v>
                </c:pt>
                <c:pt idx="9163">
                  <c:v>4963.9754276373606</c:v>
                </c:pt>
                <c:pt idx="9164">
                  <c:v>4964.3870616365966</c:v>
                </c:pt>
                <c:pt idx="9165">
                  <c:v>4964.6236694346226</c:v>
                </c:pt>
                <c:pt idx="9166">
                  <c:v>4965.1411934423631</c:v>
                </c:pt>
                <c:pt idx="9167">
                  <c:v>4965.1722361246102</c:v>
                </c:pt>
                <c:pt idx="9168">
                  <c:v>4965.3130072380918</c:v>
                </c:pt>
                <c:pt idx="9169">
                  <c:v>4966.5263187153141</c:v>
                </c:pt>
                <c:pt idx="9170">
                  <c:v>4966.585520193792</c:v>
                </c:pt>
                <c:pt idx="9171">
                  <c:v>4967.5760778776967</c:v>
                </c:pt>
                <c:pt idx="9172">
                  <c:v>4968.1968130868481</c:v>
                </c:pt>
                <c:pt idx="9173">
                  <c:v>4968.7243217099094</c:v>
                </c:pt>
                <c:pt idx="9174">
                  <c:v>4969.0802800926103</c:v>
                </c:pt>
                <c:pt idx="9175">
                  <c:v>4970.6532797531327</c:v>
                </c:pt>
                <c:pt idx="9176">
                  <c:v>4971.1345566631426</c:v>
                </c:pt>
                <c:pt idx="9177">
                  <c:v>4971.2831010205882</c:v>
                </c:pt>
                <c:pt idx="9178">
                  <c:v>4971.4005798103026</c:v>
                </c:pt>
                <c:pt idx="9179">
                  <c:v>4971.5911749338593</c:v>
                </c:pt>
                <c:pt idx="9180">
                  <c:v>4972.4686983662068</c:v>
                </c:pt>
                <c:pt idx="9181">
                  <c:v>4973.5622641580376</c:v>
                </c:pt>
                <c:pt idx="9182">
                  <c:v>4977.3623503433046</c:v>
                </c:pt>
                <c:pt idx="9183">
                  <c:v>4977.4946578522431</c:v>
                </c:pt>
                <c:pt idx="9184">
                  <c:v>4979.1159731387015</c:v>
                </c:pt>
                <c:pt idx="9185">
                  <c:v>4979.6331658581657</c:v>
                </c:pt>
                <c:pt idx="9186">
                  <c:v>4980.6844094132175</c:v>
                </c:pt>
                <c:pt idx="9187">
                  <c:v>4980.8664013913258</c:v>
                </c:pt>
                <c:pt idx="9188">
                  <c:v>4980.8687112879306</c:v>
                </c:pt>
                <c:pt idx="9189">
                  <c:v>4981.1183325237507</c:v>
                </c:pt>
                <c:pt idx="9190">
                  <c:v>4981.1849879738402</c:v>
                </c:pt>
                <c:pt idx="9191">
                  <c:v>4983.4232062533702</c:v>
                </c:pt>
                <c:pt idx="9192">
                  <c:v>4984.1123101092962</c:v>
                </c:pt>
                <c:pt idx="9193">
                  <c:v>4985.0523956046636</c:v>
                </c:pt>
                <c:pt idx="9194">
                  <c:v>4985.9979209582598</c:v>
                </c:pt>
                <c:pt idx="9195">
                  <c:v>4986.6113209315627</c:v>
                </c:pt>
                <c:pt idx="9196">
                  <c:v>4987.5533693680445</c:v>
                </c:pt>
                <c:pt idx="9197">
                  <c:v>4988.0118688095681</c:v>
                </c:pt>
                <c:pt idx="9198">
                  <c:v>4988.7777232064182</c:v>
                </c:pt>
                <c:pt idx="9199">
                  <c:v>4989.4229064337269</c:v>
                </c:pt>
                <c:pt idx="9200">
                  <c:v>4989.674358892702</c:v>
                </c:pt>
                <c:pt idx="9201">
                  <c:v>4990.3149907982806</c:v>
                </c:pt>
                <c:pt idx="9202">
                  <c:v>4990.8744638247008</c:v>
                </c:pt>
                <c:pt idx="9203">
                  <c:v>4991.3233639095997</c:v>
                </c:pt>
                <c:pt idx="9204">
                  <c:v>4991.9780838575061</c:v>
                </c:pt>
                <c:pt idx="9205">
                  <c:v>4992.7271620559513</c:v>
                </c:pt>
                <c:pt idx="9206">
                  <c:v>4993.8320318860642</c:v>
                </c:pt>
                <c:pt idx="9207">
                  <c:v>4993.9442271813277</c:v>
                </c:pt>
                <c:pt idx="9208">
                  <c:v>4994.2616285948388</c:v>
                </c:pt>
                <c:pt idx="9209">
                  <c:v>4995.2822541130881</c:v>
                </c:pt>
                <c:pt idx="9210">
                  <c:v>4995.7646289004879</c:v>
                </c:pt>
                <c:pt idx="9211">
                  <c:v>4998.1164358152855</c:v>
                </c:pt>
                <c:pt idx="9212">
                  <c:v>4998.9322930301896</c:v>
                </c:pt>
                <c:pt idx="9213">
                  <c:v>4999.1257168306875</c:v>
                </c:pt>
                <c:pt idx="9214">
                  <c:v>5000.0903765137919</c:v>
                </c:pt>
                <c:pt idx="9215">
                  <c:v>5001.0014666523202</c:v>
                </c:pt>
                <c:pt idx="9216">
                  <c:v>5001.5006299012202</c:v>
                </c:pt>
                <c:pt idx="9217">
                  <c:v>5002.1902748727625</c:v>
                </c:pt>
                <c:pt idx="9218">
                  <c:v>5005.3922555610734</c:v>
                </c:pt>
                <c:pt idx="9219">
                  <c:v>5005.775543143438</c:v>
                </c:pt>
                <c:pt idx="9220">
                  <c:v>5006.0585916425734</c:v>
                </c:pt>
                <c:pt idx="9221">
                  <c:v>5006.8890842369656</c:v>
                </c:pt>
                <c:pt idx="9222">
                  <c:v>5007.0564088666433</c:v>
                </c:pt>
                <c:pt idx="9223">
                  <c:v>5008.6908433143253</c:v>
                </c:pt>
                <c:pt idx="9224">
                  <c:v>5010.8696162475862</c:v>
                </c:pt>
                <c:pt idx="9225">
                  <c:v>5012.0140854890633</c:v>
                </c:pt>
                <c:pt idx="9226">
                  <c:v>5013.2336552775378</c:v>
                </c:pt>
                <c:pt idx="9227">
                  <c:v>5015.3992656617047</c:v>
                </c:pt>
                <c:pt idx="9228">
                  <c:v>5016.2580064138929</c:v>
                </c:pt>
                <c:pt idx="9229">
                  <c:v>5017.4941428208549</c:v>
                </c:pt>
                <c:pt idx="9230">
                  <c:v>5017.6513965726335</c:v>
                </c:pt>
                <c:pt idx="9231">
                  <c:v>5018.3521832383267</c:v>
                </c:pt>
                <c:pt idx="9232">
                  <c:v>5018.3616893881626</c:v>
                </c:pt>
                <c:pt idx="9233">
                  <c:v>5018.7621662905476</c:v>
                </c:pt>
                <c:pt idx="9234">
                  <c:v>5018.903542738346</c:v>
                </c:pt>
                <c:pt idx="9235">
                  <c:v>5019.0435427383454</c:v>
                </c:pt>
                <c:pt idx="9236">
                  <c:v>5019.6518068258374</c:v>
                </c:pt>
                <c:pt idx="9237">
                  <c:v>5019.9294921901492</c:v>
                </c:pt>
                <c:pt idx="9238">
                  <c:v>5020.2355299890878</c:v>
                </c:pt>
                <c:pt idx="9239">
                  <c:v>5020.669430149137</c:v>
                </c:pt>
                <c:pt idx="9240">
                  <c:v>5020.8207427383459</c:v>
                </c:pt>
                <c:pt idx="9241">
                  <c:v>5020.8466259624802</c:v>
                </c:pt>
                <c:pt idx="9242">
                  <c:v>5021.1666705014468</c:v>
                </c:pt>
                <c:pt idx="9243">
                  <c:v>5022.9183676195244</c:v>
                </c:pt>
                <c:pt idx="9244">
                  <c:v>5024.0316618073521</c:v>
                </c:pt>
                <c:pt idx="9245">
                  <c:v>5024.0492944680191</c:v>
                </c:pt>
                <c:pt idx="9246">
                  <c:v>5024.6400369986077</c:v>
                </c:pt>
                <c:pt idx="9247">
                  <c:v>5025.3192493180904</c:v>
                </c:pt>
                <c:pt idx="9248">
                  <c:v>5025.7323875447364</c:v>
                </c:pt>
                <c:pt idx="9249">
                  <c:v>5026.210227153897</c:v>
                </c:pt>
                <c:pt idx="9250">
                  <c:v>5026.4254180302487</c:v>
                </c:pt>
                <c:pt idx="9251">
                  <c:v>5027.912894191395</c:v>
                </c:pt>
                <c:pt idx="9252">
                  <c:v>5028.2172064807964</c:v>
                </c:pt>
                <c:pt idx="9253">
                  <c:v>5028.5284541631372</c:v>
                </c:pt>
                <c:pt idx="9254">
                  <c:v>5028.6802800791011</c:v>
                </c:pt>
                <c:pt idx="9255">
                  <c:v>5030.2492134338863</c:v>
                </c:pt>
                <c:pt idx="9256">
                  <c:v>5031.6535195432298</c:v>
                </c:pt>
                <c:pt idx="9257">
                  <c:v>5032.5149093942746</c:v>
                </c:pt>
                <c:pt idx="9258">
                  <c:v>5033.2063187153144</c:v>
                </c:pt>
                <c:pt idx="9259">
                  <c:v>5034.2485578767664</c:v>
                </c:pt>
                <c:pt idx="9260">
                  <c:v>5034.2704881740938</c:v>
                </c:pt>
                <c:pt idx="9261">
                  <c:v>5035.1984855700139</c:v>
                </c:pt>
                <c:pt idx="9262">
                  <c:v>5035.6100513949023</c:v>
                </c:pt>
                <c:pt idx="9263">
                  <c:v>5036.171978172566</c:v>
                </c:pt>
                <c:pt idx="9264">
                  <c:v>5036.6642739879571</c:v>
                </c:pt>
                <c:pt idx="9265">
                  <c:v>5037.061326404928</c:v>
                </c:pt>
                <c:pt idx="9266">
                  <c:v>5037.153542738346</c:v>
                </c:pt>
                <c:pt idx="9267">
                  <c:v>5037.156693297231</c:v>
                </c:pt>
                <c:pt idx="9268">
                  <c:v>5037.2556769142902</c:v>
                </c:pt>
                <c:pt idx="9269">
                  <c:v>5037.2561291085585</c:v>
                </c:pt>
                <c:pt idx="9270">
                  <c:v>5037.4744153733118</c:v>
                </c:pt>
                <c:pt idx="9271">
                  <c:v>5037.5183306832587</c:v>
                </c:pt>
                <c:pt idx="9272">
                  <c:v>5038.0823851483692</c:v>
                </c:pt>
                <c:pt idx="9273">
                  <c:v>5038.3516358152847</c:v>
                </c:pt>
                <c:pt idx="9274">
                  <c:v>5038.4596130868485</c:v>
                </c:pt>
                <c:pt idx="9275">
                  <c:v>5039.3517476056368</c:v>
                </c:pt>
                <c:pt idx="9276">
                  <c:v>5040.4580679115497</c:v>
                </c:pt>
                <c:pt idx="9277">
                  <c:v>5040.6582359339227</c:v>
                </c:pt>
                <c:pt idx="9278">
                  <c:v>5041.8317112879304</c:v>
                </c:pt>
                <c:pt idx="9279">
                  <c:v>5041.9112772290937</c:v>
                </c:pt>
                <c:pt idx="9280">
                  <c:v>5042.1238414486397</c:v>
                </c:pt>
                <c:pt idx="9281">
                  <c:v>5042.2387580019968</c:v>
                </c:pt>
                <c:pt idx="9282">
                  <c:v>5042.3313808755011</c:v>
                </c:pt>
                <c:pt idx="9283">
                  <c:v>5042.6735036088758</c:v>
                </c:pt>
                <c:pt idx="9284">
                  <c:v>5042.9136704241755</c:v>
                </c:pt>
                <c:pt idx="9285">
                  <c:v>5043.4949846776908</c:v>
                </c:pt>
                <c:pt idx="9286">
                  <c:v>5043.6449877167252</c:v>
                </c:pt>
                <c:pt idx="9287">
                  <c:v>5044.9960001595646</c:v>
                </c:pt>
                <c:pt idx="9288">
                  <c:v>5045.3404162475854</c:v>
                </c:pt>
                <c:pt idx="9289">
                  <c:v>5045.59774542995</c:v>
                </c:pt>
                <c:pt idx="9290">
                  <c:v>5045.8361061345604</c:v>
                </c:pt>
                <c:pt idx="9291">
                  <c:v>5046.1155173443403</c:v>
                </c:pt>
                <c:pt idx="9292">
                  <c:v>5046.3632292857183</c:v>
                </c:pt>
                <c:pt idx="9293">
                  <c:v>5051.4244979109426</c:v>
                </c:pt>
                <c:pt idx="9294">
                  <c:v>5051.8721198341809</c:v>
                </c:pt>
                <c:pt idx="9295">
                  <c:v>5052.3815911532947</c:v>
                </c:pt>
                <c:pt idx="9296">
                  <c:v>5053.0948789532995</c:v>
                </c:pt>
                <c:pt idx="9297">
                  <c:v>5053.2458420087969</c:v>
                </c:pt>
                <c:pt idx="9298">
                  <c:v>5053.5283148295093</c:v>
                </c:pt>
                <c:pt idx="9299">
                  <c:v>5054.5773166287618</c:v>
                </c:pt>
                <c:pt idx="9300">
                  <c:v>5055.4668445312236</c:v>
                </c:pt>
                <c:pt idx="9301">
                  <c:v>5057.9585563314868</c:v>
                </c:pt>
                <c:pt idx="9302">
                  <c:v>5058.8596856827207</c:v>
                </c:pt>
                <c:pt idx="9303">
                  <c:v>5059.3206664467725</c:v>
                </c:pt>
                <c:pt idx="9304">
                  <c:v>5060.0913502603689</c:v>
                </c:pt>
                <c:pt idx="9305">
                  <c:v>5060.7602301491352</c:v>
                </c:pt>
                <c:pt idx="9306">
                  <c:v>5061.0415575487423</c:v>
                </c:pt>
                <c:pt idx="9307">
                  <c:v>5061.3376865648861</c:v>
                </c:pt>
                <c:pt idx="9308">
                  <c:v>5061.5655742721829</c:v>
                </c:pt>
                <c:pt idx="9309">
                  <c:v>5061.8182484161152</c:v>
                </c:pt>
                <c:pt idx="9310">
                  <c:v>5063.9297016379678</c:v>
                </c:pt>
                <c:pt idx="9311">
                  <c:v>5064.2728299012233</c:v>
                </c:pt>
                <c:pt idx="9312">
                  <c:v>5064.4786932972311</c:v>
                </c:pt>
                <c:pt idx="9313">
                  <c:v>5064.7792332489007</c:v>
                </c:pt>
                <c:pt idx="9314">
                  <c:v>5065.9910324834273</c:v>
                </c:pt>
                <c:pt idx="9315">
                  <c:v>5066.8714468872531</c:v>
                </c:pt>
                <c:pt idx="9316">
                  <c:v>5067.675372561589</c:v>
                </c:pt>
                <c:pt idx="9317">
                  <c:v>5067.9100501375578</c:v>
                </c:pt>
                <c:pt idx="9318">
                  <c:v>5067.9569373332997</c:v>
                </c:pt>
                <c:pt idx="9319">
                  <c:v>5068.6852635293872</c:v>
                </c:pt>
                <c:pt idx="9320">
                  <c:v>5069.1373998339695</c:v>
                </c:pt>
                <c:pt idx="9321">
                  <c:v>5069.7102571193391</c:v>
                </c:pt>
                <c:pt idx="9322">
                  <c:v>5070.3599431698822</c:v>
                </c:pt>
                <c:pt idx="9323">
                  <c:v>5070.5531658581676</c:v>
                </c:pt>
                <c:pt idx="9324">
                  <c:v>5071.283599482791</c:v>
                </c:pt>
                <c:pt idx="9325">
                  <c:v>5071.3438784570244</c:v>
                </c:pt>
                <c:pt idx="9326">
                  <c:v>5072.8245439689017</c:v>
                </c:pt>
                <c:pt idx="9327">
                  <c:v>5073.0663010205899</c:v>
                </c:pt>
                <c:pt idx="9328">
                  <c:v>5074.0227688765444</c:v>
                </c:pt>
                <c:pt idx="9329">
                  <c:v>5074.1165575487394</c:v>
                </c:pt>
                <c:pt idx="9330">
                  <c:v>5074.7903632706257</c:v>
                </c:pt>
                <c:pt idx="9331">
                  <c:v>5076.3420444633302</c:v>
                </c:pt>
                <c:pt idx="9332">
                  <c:v>5076.4058797531325</c:v>
                </c:pt>
                <c:pt idx="9333">
                  <c:v>5076.5028669360472</c:v>
                </c:pt>
                <c:pt idx="9334">
                  <c:v>5076.8008667801951</c:v>
                </c:pt>
                <c:pt idx="9335">
                  <c:v>5076.9124896061476</c:v>
                </c:pt>
                <c:pt idx="9336">
                  <c:v>5077.0365704020005</c:v>
                </c:pt>
                <c:pt idx="9337">
                  <c:v>5077.1005492002951</c:v>
                </c:pt>
                <c:pt idx="9338">
                  <c:v>5077.1433638305207</c:v>
                </c:pt>
                <c:pt idx="9339">
                  <c:v>5077.7613166287629</c:v>
                </c:pt>
                <c:pt idx="9340">
                  <c:v>5077.9349016253655</c:v>
                </c:pt>
                <c:pt idx="9341">
                  <c:v>5078.0964795025866</c:v>
                </c:pt>
                <c:pt idx="9342">
                  <c:v>5078.1768941913942</c:v>
                </c:pt>
                <c:pt idx="9343">
                  <c:v>5079.670866780194</c:v>
                </c:pt>
                <c:pt idx="9344">
                  <c:v>5080.6688304131349</c:v>
                </c:pt>
                <c:pt idx="9345">
                  <c:v>5081.2674247698851</c:v>
                </c:pt>
                <c:pt idx="9346">
                  <c:v>5081.6261137120709</c:v>
                </c:pt>
                <c:pt idx="9347">
                  <c:v>5082.1102628709923</c:v>
                </c:pt>
                <c:pt idx="9348">
                  <c:v>5084.1079257732708</c:v>
                </c:pt>
                <c:pt idx="9349">
                  <c:v>5084.3682881740933</c:v>
                </c:pt>
                <c:pt idx="9350">
                  <c:v>5085.3073255251766</c:v>
                </c:pt>
                <c:pt idx="9351">
                  <c:v>5085.7985121138336</c:v>
                </c:pt>
                <c:pt idx="9352">
                  <c:v>5086.056514285061</c:v>
                </c:pt>
                <c:pt idx="9353">
                  <c:v>5087.0785665205767</c:v>
                </c:pt>
                <c:pt idx="9354">
                  <c:v>5087.2439105799058</c:v>
                </c:pt>
                <c:pt idx="9355">
                  <c:v>5088.6224299983005</c:v>
                </c:pt>
                <c:pt idx="9356">
                  <c:v>5090.8387706901849</c:v>
                </c:pt>
                <c:pt idx="9357">
                  <c:v>5091.355960826626</c:v>
                </c:pt>
                <c:pt idx="9358">
                  <c:v>5093.3149997719265</c:v>
                </c:pt>
                <c:pt idx="9359">
                  <c:v>5094.0114198914744</c:v>
                </c:pt>
                <c:pt idx="9360">
                  <c:v>5096.509249331797</c:v>
                </c:pt>
                <c:pt idx="9361">
                  <c:v>5096.6249997719278</c:v>
                </c:pt>
                <c:pt idx="9362">
                  <c:v>5096.8091997719275</c:v>
                </c:pt>
                <c:pt idx="9363">
                  <c:v>5097.4330179216195</c:v>
                </c:pt>
                <c:pt idx="9364">
                  <c:v>5097.4872433261698</c:v>
                </c:pt>
                <c:pt idx="9365">
                  <c:v>5099.6164182134708</c:v>
                </c:pt>
                <c:pt idx="9366">
                  <c:v>5100.2369868001624</c:v>
                </c:pt>
                <c:pt idx="9367">
                  <c:v>5100.7758513949047</c:v>
                </c:pt>
                <c:pt idx="9368">
                  <c:v>5101.3620386938637</c:v>
                </c:pt>
                <c:pt idx="9369">
                  <c:v>5102.1696162475891</c:v>
                </c:pt>
                <c:pt idx="9370">
                  <c:v>5102.5283105099443</c:v>
                </c:pt>
                <c:pt idx="9371">
                  <c:v>5102.6981208455909</c:v>
                </c:pt>
                <c:pt idx="9372">
                  <c:v>5104.8563500960699</c:v>
                </c:pt>
                <c:pt idx="9373">
                  <c:v>5105.0803563314839</c:v>
                </c:pt>
                <c:pt idx="9374">
                  <c:v>5106.2046207608109</c:v>
                </c:pt>
                <c:pt idx="9375">
                  <c:v>5106.7042208236307</c:v>
                </c:pt>
                <c:pt idx="9376">
                  <c:v>5106.8110028566007</c:v>
                </c:pt>
                <c:pt idx="9377">
                  <c:v>5108.7765566631424</c:v>
                </c:pt>
                <c:pt idx="9378">
                  <c:v>5109.3331804992376</c:v>
                </c:pt>
                <c:pt idx="9379">
                  <c:v>5109.444497910943</c:v>
                </c:pt>
                <c:pt idx="9380">
                  <c:v>5110.0493704019973</c:v>
                </c:pt>
                <c:pt idx="9381">
                  <c:v>5110.3011853761855</c:v>
                </c:pt>
                <c:pt idx="9382">
                  <c:v>5111.3750580151682</c:v>
                </c:pt>
                <c:pt idx="9383">
                  <c:v>5111.6210784570212</c:v>
                </c:pt>
                <c:pt idx="9384">
                  <c:v>5111.6706669360465</c:v>
                </c:pt>
                <c:pt idx="9385">
                  <c:v>5112.1669613916565</c:v>
                </c:pt>
                <c:pt idx="9386">
                  <c:v>5112.9165624388515</c:v>
                </c:pt>
                <c:pt idx="9387">
                  <c:v>5113.5493076145176</c:v>
                </c:pt>
                <c:pt idx="9388">
                  <c:v>5113.630346359605</c:v>
                </c:pt>
                <c:pt idx="9389">
                  <c:v>5113.8364908015647</c:v>
                </c:pt>
                <c:pt idx="9390">
                  <c:v>5114.305991774585</c:v>
                </c:pt>
                <c:pt idx="9391">
                  <c:v>5114.7580299108849</c:v>
                </c:pt>
                <c:pt idx="9392">
                  <c:v>5115.1254180302494</c:v>
                </c:pt>
                <c:pt idx="9393">
                  <c:v>5115.3442493180883</c:v>
                </c:pt>
                <c:pt idx="9394">
                  <c:v>5117.4094259624799</c:v>
                </c:pt>
                <c:pt idx="9395">
                  <c:v>5118.3010963694433</c:v>
                </c:pt>
                <c:pt idx="9396">
                  <c:v>5119.3142541631387</c:v>
                </c:pt>
                <c:pt idx="9397">
                  <c:v>5119.7907775332897</c:v>
                </c:pt>
                <c:pt idx="9398">
                  <c:v>5120.6426180302515</c:v>
                </c:pt>
                <c:pt idx="9399">
                  <c:v>5121.2938506578757</c:v>
                </c:pt>
                <c:pt idx="9400">
                  <c:v>5121.9507645543454</c:v>
                </c:pt>
                <c:pt idx="9401">
                  <c:v>5123.1577609196283</c:v>
                </c:pt>
                <c:pt idx="9402">
                  <c:v>5123.2784906526831</c:v>
                </c:pt>
                <c:pt idx="9403">
                  <c:v>5124.2862534660489</c:v>
                </c:pt>
                <c:pt idx="9404">
                  <c:v>5124.4744979109419</c:v>
                </c:pt>
                <c:pt idx="9405">
                  <c:v>5124.5445765404111</c:v>
                </c:pt>
                <c:pt idx="9406">
                  <c:v>5124.9542897690699</c:v>
                </c:pt>
                <c:pt idx="9407">
                  <c:v>5126.6136862099156</c:v>
                </c:pt>
                <c:pt idx="9408">
                  <c:v>5126.8645635634748</c:v>
                </c:pt>
                <c:pt idx="9409">
                  <c:v>5127.3549655029929</c:v>
                </c:pt>
                <c:pt idx="9410">
                  <c:v>5127.9271475338246</c:v>
                </c:pt>
                <c:pt idx="9411">
                  <c:v>5128.6456605844505</c:v>
                </c:pt>
                <c:pt idx="9412">
                  <c:v>5129.8652609730343</c:v>
                </c:pt>
                <c:pt idx="9413">
                  <c:v>5130.2795312971211</c:v>
                </c:pt>
                <c:pt idx="9414">
                  <c:v>5130.4402301491355</c:v>
                </c:pt>
                <c:pt idx="9415">
                  <c:v>5130.758886374806</c:v>
                </c:pt>
                <c:pt idx="9416">
                  <c:v>5131.5067437319158</c:v>
                </c:pt>
                <c:pt idx="9417">
                  <c:v>5132.1845602023786</c:v>
                </c:pt>
                <c:pt idx="9418">
                  <c:v>5132.5998054868069</c:v>
                </c:pt>
                <c:pt idx="9419">
                  <c:v>5132.8097677317455</c:v>
                </c:pt>
                <c:pt idx="9420">
                  <c:v>5132.9517633014657</c:v>
                </c:pt>
                <c:pt idx="9421">
                  <c:v>5132.9949093942741</c:v>
                </c:pt>
                <c:pt idx="9422">
                  <c:v>5133.247165034285</c:v>
                </c:pt>
                <c:pt idx="9423">
                  <c:v>5133.2808807134606</c:v>
                </c:pt>
                <c:pt idx="9424">
                  <c:v>5133.7062679376068</c:v>
                </c:pt>
                <c:pt idx="9425">
                  <c:v>5134.6222064807953</c:v>
                </c:pt>
                <c:pt idx="9426">
                  <c:v>5134.7753563314873</c:v>
                </c:pt>
                <c:pt idx="9427">
                  <c:v>5135.1283294572131</c:v>
                </c:pt>
                <c:pt idx="9428">
                  <c:v>5135.3188893881634</c:v>
                </c:pt>
                <c:pt idx="9429">
                  <c:v>5135.97585257627</c:v>
                </c:pt>
                <c:pt idx="9430">
                  <c:v>5136.8150023447088</c:v>
                </c:pt>
                <c:pt idx="9431">
                  <c:v>5137.3044714245589</c:v>
                </c:pt>
                <c:pt idx="9432">
                  <c:v>5138.6025743971768</c:v>
                </c:pt>
                <c:pt idx="9433">
                  <c:v>5139.1802079266781</c:v>
                </c:pt>
                <c:pt idx="9434">
                  <c:v>5141.478826428578</c:v>
                </c:pt>
                <c:pt idx="9435">
                  <c:v>5143.67882739782</c:v>
                </c:pt>
                <c:pt idx="9436">
                  <c:v>5143.8171306832555</c:v>
                </c:pt>
                <c:pt idx="9437">
                  <c:v>5144.1579119846283</c:v>
                </c:pt>
                <c:pt idx="9438">
                  <c:v>5144.2429991487661</c:v>
                </c:pt>
                <c:pt idx="9439">
                  <c:v>5144.4925851483713</c:v>
                </c:pt>
                <c:pt idx="9440">
                  <c:v>5144.6212541631394</c:v>
                </c:pt>
                <c:pt idx="9441">
                  <c:v>5146.6614563107614</c:v>
                </c:pt>
                <c:pt idx="9442">
                  <c:v>5147.4337624388536</c:v>
                </c:pt>
                <c:pt idx="9443">
                  <c:v>5147.5083650342858</c:v>
                </c:pt>
                <c:pt idx="9444">
                  <c:v>5148.4805566715513</c:v>
                </c:pt>
                <c:pt idx="9445">
                  <c:v>5148.6526795025857</c:v>
                </c:pt>
                <c:pt idx="9446">
                  <c:v>5149.0366146062843</c:v>
                </c:pt>
                <c:pt idx="9447">
                  <c:v>5149.4144061758925</c:v>
                </c:pt>
                <c:pt idx="9448">
                  <c:v>5151.1340474954777</c:v>
                </c:pt>
                <c:pt idx="9449">
                  <c:v>5156.1668474954786</c:v>
                </c:pt>
                <c:pt idx="9450">
                  <c:v>5156.4066624278312</c:v>
                </c:pt>
                <c:pt idx="9451">
                  <c:v>5157.1753917469032</c:v>
                </c:pt>
                <c:pt idx="9452">
                  <c:v>5157.1995680456348</c:v>
                </c:pt>
                <c:pt idx="9453">
                  <c:v>5160.2825163409179</c:v>
                </c:pt>
                <c:pt idx="9454">
                  <c:v>5160.6203765404098</c:v>
                </c:pt>
                <c:pt idx="9455">
                  <c:v>5161.6336013660402</c:v>
                </c:pt>
                <c:pt idx="9456">
                  <c:v>5162.29286058445</c:v>
                </c:pt>
                <c:pt idx="9457">
                  <c:v>5162.4128590801993</c:v>
                </c:pt>
                <c:pt idx="9458">
                  <c:v>5162.7911558198539</c:v>
                </c:pt>
                <c:pt idx="9459">
                  <c:v>5164.2408170399431</c:v>
                </c:pt>
                <c:pt idx="9460">
                  <c:v>5164.4925261514509</c:v>
                </c:pt>
                <c:pt idx="9461">
                  <c:v>5165.0980748727598</c:v>
                </c:pt>
                <c:pt idx="9462">
                  <c:v>5165.612546718301</c:v>
                </c:pt>
                <c:pt idx="9463">
                  <c:v>5166.6243814009686</c:v>
                </c:pt>
                <c:pt idx="9464">
                  <c:v>5166.8561693680422</c:v>
                </c:pt>
                <c:pt idx="9465">
                  <c:v>5167.4738697572066</c:v>
                </c:pt>
                <c:pt idx="9466">
                  <c:v>5167.4899848696805</c:v>
                </c:pt>
                <c:pt idx="9467">
                  <c:v>5167.7033705958893</c:v>
                </c:pt>
                <c:pt idx="9468">
                  <c:v>5169.9555538521781</c:v>
                </c:pt>
                <c:pt idx="9469">
                  <c:v>5170.4866638247004</c:v>
                </c:pt>
                <c:pt idx="9470">
                  <c:v>5170.7053467183032</c:v>
                </c:pt>
                <c:pt idx="9471">
                  <c:v>5170.9233853761834</c:v>
                </c:pt>
                <c:pt idx="9472">
                  <c:v>5171.3852406253354</c:v>
                </c:pt>
                <c:pt idx="9473">
                  <c:v>5171.7203602023801</c:v>
                </c:pt>
                <c:pt idx="9474">
                  <c:v>5171.8965576138762</c:v>
                </c:pt>
                <c:pt idx="9475">
                  <c:v>5172.9894907959861</c:v>
                </c:pt>
                <c:pt idx="9476">
                  <c:v>5173.0245468595458</c:v>
                </c:pt>
                <c:pt idx="9477">
                  <c:v>5173.5942663063543</c:v>
                </c:pt>
                <c:pt idx="9478">
                  <c:v>5174.9026053979978</c:v>
                </c:pt>
                <c:pt idx="9479">
                  <c:v>5175.7660643610907</c:v>
                </c:pt>
                <c:pt idx="9480">
                  <c:v>5175.9135890631405</c:v>
                </c:pt>
                <c:pt idx="9481">
                  <c:v>5178.8960186716431</c:v>
                </c:pt>
                <c:pt idx="9482">
                  <c:v>5179.4136013660391</c:v>
                </c:pt>
                <c:pt idx="9483">
                  <c:v>5179.4451065717076</c:v>
                </c:pt>
                <c:pt idx="9484">
                  <c:v>5181.835243607482</c:v>
                </c:pt>
                <c:pt idx="9485">
                  <c:v>5183.3739124018575</c:v>
                </c:pt>
                <c:pt idx="9486">
                  <c:v>5183.5122979109437</c:v>
                </c:pt>
                <c:pt idx="9487">
                  <c:v>5184.7432292857193</c:v>
                </c:pt>
                <c:pt idx="9488">
                  <c:v>5185.106669757206</c:v>
                </c:pt>
                <c:pt idx="9489">
                  <c:v>5186.81076026562</c:v>
                </c:pt>
                <c:pt idx="9490">
                  <c:v>5187.1579892963491</c:v>
                </c:pt>
                <c:pt idx="9491">
                  <c:v>5190.3576795025838</c:v>
                </c:pt>
                <c:pt idx="9492">
                  <c:v>5190.8242790224467</c:v>
                </c:pt>
                <c:pt idx="9493">
                  <c:v>5191.2165575487415</c:v>
                </c:pt>
                <c:pt idx="9494">
                  <c:v>5191.4636013660383</c:v>
                </c:pt>
                <c:pt idx="9495">
                  <c:v>5192.8546247698832</c:v>
                </c:pt>
                <c:pt idx="9496">
                  <c:v>5193.4677459519116</c:v>
                </c:pt>
                <c:pt idx="9497">
                  <c:v>5193.6848386938618</c:v>
                </c:pt>
                <c:pt idx="9498">
                  <c:v>5193.7336250627268</c:v>
                </c:pt>
                <c:pt idx="9499">
                  <c:v>5193.8963916993962</c:v>
                </c:pt>
                <c:pt idx="9500">
                  <c:v>5194.5202572066082</c:v>
                </c:pt>
                <c:pt idx="9501">
                  <c:v>5195.2809398700156</c:v>
                </c:pt>
                <c:pt idx="9502">
                  <c:v>5195.3756084468114</c:v>
                </c:pt>
                <c:pt idx="9503">
                  <c:v>5196.5604789079589</c:v>
                </c:pt>
                <c:pt idx="9504">
                  <c:v>5199.2749992068893</c:v>
                </c:pt>
                <c:pt idx="9505">
                  <c:v>5199.4939782275942</c:v>
                </c:pt>
                <c:pt idx="9506">
                  <c:v>5199.5976060084686</c:v>
                </c:pt>
                <c:pt idx="9507">
                  <c:v>5200.550853683395</c:v>
                </c:pt>
                <c:pt idx="9508">
                  <c:v>5201.2516855700123</c:v>
                </c:pt>
                <c:pt idx="9509">
                  <c:v>5201.8778386016857</c:v>
                </c:pt>
                <c:pt idx="9510">
                  <c:v>5202.6078283938477</c:v>
                </c:pt>
                <c:pt idx="9511">
                  <c:v>5202.6567281256284</c:v>
                </c:pt>
                <c:pt idx="9512">
                  <c:v>5202.9756935650366</c:v>
                </c:pt>
                <c:pt idx="9513">
                  <c:v>5203.0886146121302</c:v>
                </c:pt>
                <c:pt idx="9514">
                  <c:v>5203.5519965030689</c:v>
                </c:pt>
                <c:pt idx="9515">
                  <c:v>5205.8439877766614</c:v>
                </c:pt>
                <c:pt idx="9516">
                  <c:v>5206.6031372214129</c:v>
                </c:pt>
                <c:pt idx="9517">
                  <c:v>5207.7210982032302</c:v>
                </c:pt>
                <c:pt idx="9518">
                  <c:v>5208.0307195432288</c:v>
                </c:pt>
                <c:pt idx="9519">
                  <c:v>5209.6091155925278</c:v>
                </c:pt>
                <c:pt idx="9520">
                  <c:v>5211.11507975313</c:v>
                </c:pt>
                <c:pt idx="9521">
                  <c:v>5211.3460064951287</c:v>
                </c:pt>
                <c:pt idx="9522">
                  <c:v>5211.6635037900269</c:v>
                </c:pt>
                <c:pt idx="9523">
                  <c:v>5212.4981208455902</c:v>
                </c:pt>
                <c:pt idx="9524">
                  <c:v>5212.8795916425734</c:v>
                </c:pt>
                <c:pt idx="9525">
                  <c:v>5214.0142769142913</c:v>
                </c:pt>
                <c:pt idx="9526">
                  <c:v>5214.2863459074579</c:v>
                </c:pt>
                <c:pt idx="9527">
                  <c:v>5214.9814415443689</c:v>
                </c:pt>
                <c:pt idx="9528">
                  <c:v>5215.2114208236308</c:v>
                </c:pt>
                <c:pt idx="9529">
                  <c:v>5216.0825943357122</c:v>
                </c:pt>
                <c:pt idx="9530">
                  <c:v>5219.2116415443707</c:v>
                </c:pt>
                <c:pt idx="9531">
                  <c:v>5219.32725346605</c:v>
                </c:pt>
                <c:pt idx="9532">
                  <c:v>5220.9187965030724</c:v>
                </c:pt>
                <c:pt idx="9533">
                  <c:v>5221.1608764413359</c:v>
                </c:pt>
                <c:pt idx="9534">
                  <c:v>5221.3161693680449</c:v>
                </c:pt>
                <c:pt idx="9535">
                  <c:v>5223.9196552775356</c:v>
                </c:pt>
                <c:pt idx="9536">
                  <c:v>5227.2018186716414</c:v>
                </c:pt>
                <c:pt idx="9537">
                  <c:v>5227.2134021173842</c:v>
                </c:pt>
                <c:pt idx="9538">
                  <c:v>5227.7540474954767</c:v>
                </c:pt>
                <c:pt idx="9539">
                  <c:v>5229.1481273366844</c:v>
                </c:pt>
                <c:pt idx="9540">
                  <c:v>5230.4603504601655</c:v>
                </c:pt>
                <c:pt idx="9541">
                  <c:v>5230.8438054868093</c:v>
                </c:pt>
                <c:pt idx="9542">
                  <c:v>5231.6786862099143</c:v>
                </c:pt>
                <c:pt idx="9543">
                  <c:v>5231.7230386938609</c:v>
                </c:pt>
                <c:pt idx="9544">
                  <c:v>5234.5611651258805</c:v>
                </c:pt>
                <c:pt idx="9545">
                  <c:v>5234.6089124018581</c:v>
                </c:pt>
                <c:pt idx="9546">
                  <c:v>5234.8670367987797</c:v>
                </c:pt>
                <c:pt idx="9547">
                  <c:v>5234.8878932972329</c:v>
                </c:pt>
                <c:pt idx="9548">
                  <c:v>5234.8993575487402</c:v>
                </c:pt>
                <c:pt idx="9549">
                  <c:v>5235.9769124018567</c:v>
                </c:pt>
                <c:pt idx="9550">
                  <c:v>5238.1455877459448</c:v>
                </c:pt>
                <c:pt idx="9551">
                  <c:v>5238.2493478183678</c:v>
                </c:pt>
                <c:pt idx="9552">
                  <c:v>5239.3833693680426</c:v>
                </c:pt>
                <c:pt idx="9553">
                  <c:v>5240.4819209582602</c:v>
                </c:pt>
                <c:pt idx="9554">
                  <c:v>5240.831521709908</c:v>
                </c:pt>
                <c:pt idx="9555">
                  <c:v>5241.3072351122464</c:v>
                </c:pt>
                <c:pt idx="9556">
                  <c:v>5242.7390697421397</c:v>
                </c:pt>
                <c:pt idx="9557">
                  <c:v>5243.0648487894687</c:v>
                </c:pt>
                <c:pt idx="9558">
                  <c:v>5243.1676784570227</c:v>
                </c:pt>
                <c:pt idx="9559">
                  <c:v>5243.2024381744268</c:v>
                </c:pt>
                <c:pt idx="9560">
                  <c:v>5243.7841473011104</c:v>
                </c:pt>
                <c:pt idx="9561">
                  <c:v>5244.5747538521791</c:v>
                </c:pt>
                <c:pt idx="9562">
                  <c:v>5245.5490772290941</c:v>
                </c:pt>
                <c:pt idx="9563">
                  <c:v>5247.2829600967525</c:v>
                </c:pt>
                <c:pt idx="9564">
                  <c:v>5247.6426849636155</c:v>
                </c:pt>
                <c:pt idx="9565">
                  <c:v>5249.4425725615911</c:v>
                </c:pt>
                <c:pt idx="9566">
                  <c:v>5250.9718772290944</c:v>
                </c:pt>
                <c:pt idx="9567">
                  <c:v>5252.9326557000895</c:v>
                </c:pt>
                <c:pt idx="9568">
                  <c:v>5253.0360183463708</c:v>
                </c:pt>
                <c:pt idx="9569">
                  <c:v>5253.6587435364381</c:v>
                </c:pt>
                <c:pt idx="9570">
                  <c:v>5254.8575504601686</c:v>
                </c:pt>
                <c:pt idx="9571">
                  <c:v>5255.0786484091332</c:v>
                </c:pt>
                <c:pt idx="9572">
                  <c:v>5255.8005142850598</c:v>
                </c:pt>
                <c:pt idx="9573">
                  <c:v>5256.8785578767638</c:v>
                </c:pt>
                <c:pt idx="9574">
                  <c:v>5257.7667486267819</c:v>
                </c:pt>
                <c:pt idx="9575">
                  <c:v>5257.8492031820497</c:v>
                </c:pt>
                <c:pt idx="9576">
                  <c:v>5258.1436983662061</c:v>
                </c:pt>
                <c:pt idx="9577">
                  <c:v>5261.402894191393</c:v>
                </c:pt>
                <c:pt idx="9578">
                  <c:v>5263.8413500238203</c:v>
                </c:pt>
                <c:pt idx="9579">
                  <c:v>5264.4978705014473</c:v>
                </c:pt>
                <c:pt idx="9580">
                  <c:v>5265.5358420087978</c:v>
                </c:pt>
                <c:pt idx="9581">
                  <c:v>5266.9657168306876</c:v>
                </c:pt>
                <c:pt idx="9582">
                  <c:v>5267.643994296177</c:v>
                </c:pt>
                <c:pt idx="9583">
                  <c:v>5267.7008331071702</c:v>
                </c:pt>
                <c:pt idx="9584">
                  <c:v>5268.7924162475865</c:v>
                </c:pt>
                <c:pt idx="9585">
                  <c:v>5269.8205943088215</c:v>
                </c:pt>
                <c:pt idx="9586">
                  <c:v>5270.4836250429435</c:v>
                </c:pt>
                <c:pt idx="9587">
                  <c:v>5271.2542663063541</c:v>
                </c:pt>
                <c:pt idx="9588">
                  <c:v>5271.4918196696854</c:v>
                </c:pt>
                <c:pt idx="9589">
                  <c:v>5271.8553352292802</c:v>
                </c:pt>
                <c:pt idx="9590">
                  <c:v>5271.915529457212</c:v>
                </c:pt>
                <c:pt idx="9591">
                  <c:v>5274.3184534660504</c:v>
                </c:pt>
                <c:pt idx="9592">
                  <c:v>5274.4324525317097</c:v>
                </c:pt>
                <c:pt idx="9593">
                  <c:v>5274.7779011314451</c:v>
                </c:pt>
                <c:pt idx="9594">
                  <c:v>5276.0549358031858</c:v>
                </c:pt>
                <c:pt idx="9595">
                  <c:v>5278.3294381744272</c:v>
                </c:pt>
                <c:pt idx="9596">
                  <c:v>5278.4412772290925</c:v>
                </c:pt>
                <c:pt idx="9597">
                  <c:v>5279.3305282929286</c:v>
                </c:pt>
                <c:pt idx="9598">
                  <c:v>5281.378545907457</c:v>
                </c:pt>
                <c:pt idx="9599">
                  <c:v>5281.7606014404373</c:v>
                </c:pt>
                <c:pt idx="9600">
                  <c:v>5281.8886908015629</c:v>
                </c:pt>
                <c:pt idx="9601">
                  <c:v>5282.4971105922014</c:v>
                </c:pt>
                <c:pt idx="9602">
                  <c:v>5282.5891010205887</c:v>
                </c:pt>
                <c:pt idx="9603">
                  <c:v>5282.935470256707</c:v>
                </c:pt>
                <c:pt idx="9604">
                  <c:v>5284.5291531517578</c:v>
                </c:pt>
                <c:pt idx="9605">
                  <c:v>5284.5763234516307</c:v>
                </c:pt>
                <c:pt idx="9606">
                  <c:v>5284.7123756866713</c:v>
                </c:pt>
                <c:pt idx="9607">
                  <c:v>5285.9299518030093</c:v>
                </c:pt>
                <c:pt idx="9608">
                  <c:v>5286.8883874042731</c:v>
                </c:pt>
                <c:pt idx="9609">
                  <c:v>5288.0389093942722</c:v>
                </c:pt>
                <c:pt idx="9610">
                  <c:v>5289.1529064337265</c:v>
                </c:pt>
                <c:pt idx="9611">
                  <c:v>5290.5952438191707</c:v>
                </c:pt>
                <c:pt idx="9612">
                  <c:v>5290.8044153733099</c:v>
                </c:pt>
                <c:pt idx="9613">
                  <c:v>5291.1483105099469</c:v>
                </c:pt>
                <c:pt idx="9614">
                  <c:v>5291.5805510085083</c:v>
                </c:pt>
                <c:pt idx="9615">
                  <c:v>5291.8024525317087</c:v>
                </c:pt>
                <c:pt idx="9616">
                  <c:v>5292.6968265228425</c:v>
                </c:pt>
                <c:pt idx="9617">
                  <c:v>5293.8803062247498</c:v>
                </c:pt>
                <c:pt idx="9618">
                  <c:v>5294.9068997532995</c:v>
                </c:pt>
                <c:pt idx="9619">
                  <c:v>5295.9743312971223</c:v>
                </c:pt>
                <c:pt idx="9620">
                  <c:v>5296.4667595513056</c:v>
                </c:pt>
                <c:pt idx="9621">
                  <c:v>5298.1444064807947</c:v>
                </c:pt>
                <c:pt idx="9622">
                  <c:v>5298.5803062247505</c:v>
                </c:pt>
                <c:pt idx="9623">
                  <c:v>5298.6722438657416</c:v>
                </c:pt>
                <c:pt idx="9624">
                  <c:v>5300.3209600967493</c:v>
                </c:pt>
                <c:pt idx="9625">
                  <c:v>5301.0436667801951</c:v>
                </c:pt>
                <c:pt idx="9626">
                  <c:v>5302.9355294572124</c:v>
                </c:pt>
                <c:pt idx="9627">
                  <c:v>5304.1696299983014</c:v>
                </c:pt>
                <c:pt idx="9628">
                  <c:v>5305.1322064807937</c:v>
                </c:pt>
                <c:pt idx="9629">
                  <c:v>5308.0290853500192</c:v>
                </c:pt>
                <c:pt idx="9630">
                  <c:v>5308.0798924160517</c:v>
                </c:pt>
                <c:pt idx="9631">
                  <c:v>5308.4018702797548</c:v>
                </c:pt>
                <c:pt idx="9632">
                  <c:v>5308.4343490804022</c:v>
                </c:pt>
                <c:pt idx="9633">
                  <c:v>5310.0899472184392</c:v>
                </c:pt>
                <c:pt idx="9634">
                  <c:v>5310.2152627791656</c:v>
                </c:pt>
                <c:pt idx="9635">
                  <c:v>5311.3903761353758</c:v>
                </c:pt>
                <c:pt idx="9636">
                  <c:v>5311.6237330749973</c:v>
                </c:pt>
                <c:pt idx="9637">
                  <c:v>5313.9764120316031</c:v>
                </c:pt>
                <c:pt idx="9638">
                  <c:v>5318.0584935650368</c:v>
                </c:pt>
                <c:pt idx="9639">
                  <c:v>5318.8421662905494</c:v>
                </c:pt>
                <c:pt idx="9640">
                  <c:v>5318.8512541631389</c:v>
                </c:pt>
                <c:pt idx="9641">
                  <c:v>5319.3022301491364</c:v>
                </c:pt>
                <c:pt idx="9642">
                  <c:v>5319.8027021561211</c:v>
                </c:pt>
                <c:pt idx="9643">
                  <c:v>5319.8183651258805</c:v>
                </c:pt>
                <c:pt idx="9644">
                  <c:v>5320.0298286559082</c:v>
                </c:pt>
                <c:pt idx="9645">
                  <c:v>5321.8743798078431</c:v>
                </c:pt>
                <c:pt idx="9646">
                  <c:v>5321.9414208236303</c:v>
                </c:pt>
                <c:pt idx="9647">
                  <c:v>5322.6267845714756</c:v>
                </c:pt>
                <c:pt idx="9648">
                  <c:v>5324.1563142850609</c:v>
                </c:pt>
                <c:pt idx="9649">
                  <c:v>5324.2574800791044</c:v>
                </c:pt>
                <c:pt idx="9650">
                  <c:v>5324.4488084468139</c:v>
                </c:pt>
                <c:pt idx="9651">
                  <c:v>5328.1822907959831</c:v>
                </c:pt>
                <c:pt idx="9652">
                  <c:v>5328.4802800791003</c:v>
                </c:pt>
                <c:pt idx="9653">
                  <c:v>5328.6464120316014</c:v>
                </c:pt>
                <c:pt idx="9654">
                  <c:v>5329.1785136718536</c:v>
                </c:pt>
                <c:pt idx="9655">
                  <c:v>5329.4459524808262</c:v>
                </c:pt>
                <c:pt idx="9656">
                  <c:v>5331.9452651618885</c:v>
                </c:pt>
                <c:pt idx="9657">
                  <c:v>5336.4041684913864</c:v>
                </c:pt>
                <c:pt idx="9658">
                  <c:v>5338.1968445312232</c:v>
                </c:pt>
                <c:pt idx="9659">
                  <c:v>5338.2567595513065</c:v>
                </c:pt>
                <c:pt idx="9660">
                  <c:v>5340.6852659628094</c:v>
                </c:pt>
                <c:pt idx="9661">
                  <c:v>5340.7961960542052</c:v>
                </c:pt>
                <c:pt idx="9662">
                  <c:v>5342.8981638305195</c:v>
                </c:pt>
                <c:pt idx="9663">
                  <c:v>5343.033844696889</c:v>
                </c:pt>
                <c:pt idx="9664">
                  <c:v>5344.1183874042763</c:v>
                </c:pt>
                <c:pt idx="9665">
                  <c:v>5345.3854276373604</c:v>
                </c:pt>
                <c:pt idx="9666">
                  <c:v>5346.3708518990461</c:v>
                </c:pt>
                <c:pt idx="9667">
                  <c:v>5348.1531473011091</c:v>
                </c:pt>
                <c:pt idx="9668">
                  <c:v>5350.1303504601674</c:v>
                </c:pt>
                <c:pt idx="9669">
                  <c:v>5350.6489137120698</c:v>
                </c:pt>
                <c:pt idx="9670">
                  <c:v>5351.2734020411699</c:v>
                </c:pt>
                <c:pt idx="9671">
                  <c:v>5351.5137775568983</c:v>
                </c:pt>
                <c:pt idx="9672">
                  <c:v>5353.9078386016845</c:v>
                </c:pt>
                <c:pt idx="9673">
                  <c:v>5356.2659185857119</c:v>
                </c:pt>
                <c:pt idx="9674">
                  <c:v>5356.4937877167249</c:v>
                </c:pt>
                <c:pt idx="9675">
                  <c:v>5365.1389753075309</c:v>
                </c:pt>
                <c:pt idx="9676">
                  <c:v>5368.0684534660504</c:v>
                </c:pt>
                <c:pt idx="9677">
                  <c:v>5368.4516893881628</c:v>
                </c:pt>
                <c:pt idx="9678">
                  <c:v>5370.7022555610711</c:v>
                </c:pt>
                <c:pt idx="9679">
                  <c:v>5371.1597784809965</c:v>
                </c:pt>
                <c:pt idx="9680">
                  <c:v>5373.2574079266815</c:v>
                </c:pt>
                <c:pt idx="9681">
                  <c:v>5374.1393578767675</c:v>
                </c:pt>
                <c:pt idx="9682">
                  <c:v>5375.0852509683573</c:v>
                </c:pt>
                <c:pt idx="9683">
                  <c:v>5375.5700588225045</c:v>
                </c:pt>
                <c:pt idx="9684">
                  <c:v>5376.5215217099067</c:v>
                </c:pt>
                <c:pt idx="9685">
                  <c:v>5376.7437404494594</c:v>
                </c:pt>
                <c:pt idx="9686">
                  <c:v>5377.742808446812</c:v>
                </c:pt>
                <c:pt idx="9687">
                  <c:v>5379.1744777686436</c:v>
                </c:pt>
                <c:pt idx="9688">
                  <c:v>5382.0890702797551</c:v>
                </c:pt>
                <c:pt idx="9689">
                  <c:v>5382.1002571193385</c:v>
                </c:pt>
                <c:pt idx="9690">
                  <c:v>5382.9725454299514</c:v>
                </c:pt>
                <c:pt idx="9691">
                  <c:v>5383.2023881326713</c:v>
                </c:pt>
                <c:pt idx="9692">
                  <c:v>5383.4636849012604</c:v>
                </c:pt>
                <c:pt idx="9693">
                  <c:v>5383.8736667801932</c:v>
                </c:pt>
                <c:pt idx="9694">
                  <c:v>5386.1362890137316</c:v>
                </c:pt>
                <c:pt idx="9695">
                  <c:v>5386.8057743971767</c:v>
                </c:pt>
                <c:pt idx="9696">
                  <c:v>5387.7475454299492</c:v>
                </c:pt>
                <c:pt idx="9697">
                  <c:v>5387.8871853761848</c:v>
                </c:pt>
                <c:pt idx="9698">
                  <c:v>5389.4771500960705</c:v>
                </c:pt>
                <c:pt idx="9699">
                  <c:v>5389.6989789428335</c:v>
                </c:pt>
                <c:pt idx="9700">
                  <c:v>5390.2082501375589</c:v>
                </c:pt>
                <c:pt idx="9701">
                  <c:v>5390.4290023447102</c:v>
                </c:pt>
                <c:pt idx="9702">
                  <c:v>5392.0102609730311</c:v>
                </c:pt>
                <c:pt idx="9703">
                  <c:v>5394.4418054868074</c:v>
                </c:pt>
                <c:pt idx="9704">
                  <c:v>5395.014782397946</c:v>
                </c:pt>
                <c:pt idx="9705">
                  <c:v>5395.6135498637486</c:v>
                </c:pt>
                <c:pt idx="9706">
                  <c:v>5397.0988893881586</c:v>
                </c:pt>
                <c:pt idx="9707">
                  <c:v>5398.1902560800954</c:v>
                </c:pt>
                <c:pt idx="9708">
                  <c:v>5398.4340352799372</c:v>
                </c:pt>
                <c:pt idx="9709">
                  <c:v>5399.07700765146</c:v>
                </c:pt>
                <c:pt idx="9710">
                  <c:v>5400.6439942961733</c:v>
                </c:pt>
                <c:pt idx="9711">
                  <c:v>5402.4980264285805</c:v>
                </c:pt>
                <c:pt idx="9712">
                  <c:v>5402.5501991487654</c:v>
                </c:pt>
                <c:pt idx="9713">
                  <c:v>5403.8777877167267</c:v>
                </c:pt>
                <c:pt idx="9714">
                  <c:v>5407.9145435364371</c:v>
                </c:pt>
                <c:pt idx="9715">
                  <c:v>5408.1689124018558</c:v>
                </c:pt>
                <c:pt idx="9716">
                  <c:v>5411.1115301034661</c:v>
                </c:pt>
                <c:pt idx="9717">
                  <c:v>5412.207007238092</c:v>
                </c:pt>
                <c:pt idx="9718">
                  <c:v>5412.3230679115513</c:v>
                </c:pt>
                <c:pt idx="9719">
                  <c:v>5413.0955299890884</c:v>
                </c:pt>
                <c:pt idx="9720">
                  <c:v>5413.2482609197941</c:v>
                </c:pt>
                <c:pt idx="9721">
                  <c:v>5413.8998849636155</c:v>
                </c:pt>
                <c:pt idx="9722">
                  <c:v>5414.1920654995483</c:v>
                </c:pt>
                <c:pt idx="9723">
                  <c:v>5415.8889789428358</c:v>
                </c:pt>
                <c:pt idx="9724">
                  <c:v>5416.6392350824426</c:v>
                </c:pt>
                <c:pt idx="9725">
                  <c:v>5418.2328276000881</c:v>
                </c:pt>
                <c:pt idx="9726">
                  <c:v>5419.1884123913478</c:v>
                </c:pt>
                <c:pt idx="9727">
                  <c:v>5420.6086170399431</c:v>
                </c:pt>
                <c:pt idx="9728">
                  <c:v>5422.055704893166</c:v>
                </c:pt>
                <c:pt idx="9729">
                  <c:v>5422.455529989089</c:v>
                </c:pt>
                <c:pt idx="9730">
                  <c:v>5422.6329400378636</c:v>
                </c:pt>
                <c:pt idx="9731">
                  <c:v>5423.5844525317116</c:v>
                </c:pt>
                <c:pt idx="9732">
                  <c:v>5424.1762453919837</c:v>
                </c:pt>
                <c:pt idx="9733">
                  <c:v>5424.2011853761833</c:v>
                </c:pt>
                <c:pt idx="9734">
                  <c:v>5424.3552561396791</c:v>
                </c:pt>
                <c:pt idx="9735">
                  <c:v>5424.7779978783219</c:v>
                </c:pt>
                <c:pt idx="9736">
                  <c:v>5429.6193917468991</c:v>
                </c:pt>
                <c:pt idx="9737">
                  <c:v>5432.5694301491349</c:v>
                </c:pt>
                <c:pt idx="9738">
                  <c:v>5433.0616950164658</c:v>
                </c:pt>
                <c:pt idx="9739">
                  <c:v>5433.8614977861107</c:v>
                </c:pt>
                <c:pt idx="9740">
                  <c:v>5438.6884769142889</c:v>
                </c:pt>
                <c:pt idx="9741">
                  <c:v>5439.6950616365939</c:v>
                </c:pt>
                <c:pt idx="9742">
                  <c:v>5439.8162697421358</c:v>
                </c:pt>
                <c:pt idx="9743">
                  <c:v>5440.0150386016867</c:v>
                </c:pt>
                <c:pt idx="9744">
                  <c:v>5440.5194301491356</c:v>
                </c:pt>
                <c:pt idx="9745">
                  <c:v>5440.7806146062867</c:v>
                </c:pt>
                <c:pt idx="9746">
                  <c:v>5440.8763500960704</c:v>
                </c:pt>
                <c:pt idx="9747">
                  <c:v>5442.0702609730361</c:v>
                </c:pt>
                <c:pt idx="9748">
                  <c:v>5442.5584769142879</c:v>
                </c:pt>
                <c:pt idx="9749">
                  <c:v>5444.1952064138932</c:v>
                </c:pt>
                <c:pt idx="9750">
                  <c:v>5444.2448660905284</c:v>
                </c:pt>
                <c:pt idx="9751">
                  <c:v>5444.7964369926522</c:v>
                </c:pt>
                <c:pt idx="9752">
                  <c:v>5444.938487058389</c:v>
                </c:pt>
                <c:pt idx="9753">
                  <c:v>5445.1822555610743</c:v>
                </c:pt>
                <c:pt idx="9754">
                  <c:v>5445.418240658164</c:v>
                </c:pt>
                <c:pt idx="9755">
                  <c:v>5446.0136525762719</c:v>
                </c:pt>
                <c:pt idx="9756">
                  <c:v>5446.1293198341809</c:v>
                </c:pt>
                <c:pt idx="9757">
                  <c:v>5446.5557170170323</c:v>
                </c:pt>
                <c:pt idx="9758">
                  <c:v>5446.6859965030708</c:v>
                </c:pt>
                <c:pt idx="9759">
                  <c:v>5447.0468551983904</c:v>
                </c:pt>
                <c:pt idx="9760">
                  <c:v>5448.5170772290949</c:v>
                </c:pt>
                <c:pt idx="9761">
                  <c:v>5448.5335037900295</c:v>
                </c:pt>
                <c:pt idx="9762">
                  <c:v>5449.7767595513033</c:v>
                </c:pt>
                <c:pt idx="9763">
                  <c:v>5454.7049372214133</c:v>
                </c:pt>
                <c:pt idx="9764">
                  <c:v>5455.1655301034662</c:v>
                </c:pt>
                <c:pt idx="9765">
                  <c:v>5457.2942351122474</c:v>
                </c:pt>
                <c:pt idx="9766">
                  <c:v>5460.2000592373915</c:v>
                </c:pt>
                <c:pt idx="9767">
                  <c:v>5461.4198628987579</c:v>
                </c:pt>
                <c:pt idx="9768">
                  <c:v>5462.3798849636187</c:v>
                </c:pt>
                <c:pt idx="9769">
                  <c:v>5465.4851719471262</c:v>
                </c:pt>
                <c:pt idx="9770">
                  <c:v>5466.5348789533018</c:v>
                </c:pt>
                <c:pt idx="9771">
                  <c:v>5469.8069209582609</c:v>
                </c:pt>
                <c:pt idx="9772">
                  <c:v>5471.8668130868464</c:v>
                </c:pt>
                <c:pt idx="9773">
                  <c:v>5472.4411473011096</c:v>
                </c:pt>
                <c:pt idx="9774">
                  <c:v>5473.0543243483698</c:v>
                </c:pt>
                <c:pt idx="9775">
                  <c:v>5473.9278628987595</c:v>
                </c:pt>
                <c:pt idx="9776">
                  <c:v>5474.3036013660385</c:v>
                </c:pt>
                <c:pt idx="9777">
                  <c:v>5474.9555301034634</c:v>
                </c:pt>
                <c:pt idx="9778">
                  <c:v>5476.1360772290936</c:v>
                </c:pt>
                <c:pt idx="9779">
                  <c:v>5476.4046337880936</c:v>
                </c:pt>
                <c:pt idx="9780">
                  <c:v>5476.5679978783228</c:v>
                </c:pt>
                <c:pt idx="9781">
                  <c:v>5479.0284769142891</c:v>
                </c:pt>
                <c:pt idx="9782">
                  <c:v>5479.663726435625</c:v>
                </c:pt>
                <c:pt idx="9783">
                  <c:v>5480.7882563107596</c:v>
                </c:pt>
                <c:pt idx="9784">
                  <c:v>5481.0312222881148</c:v>
                </c:pt>
                <c:pt idx="9785">
                  <c:v>5481.1625877459446</c:v>
                </c:pt>
                <c:pt idx="9786">
                  <c:v>5484.2302863748082</c:v>
                </c:pt>
                <c:pt idx="9787">
                  <c:v>5484.809007601787</c:v>
                </c:pt>
                <c:pt idx="9788">
                  <c:v>5486.1376235177777</c:v>
                </c:pt>
                <c:pt idx="9789">
                  <c:v>5486.7243217099094</c:v>
                </c:pt>
                <c:pt idx="9790">
                  <c:v>5488.3518068258381</c:v>
                </c:pt>
                <c:pt idx="9791">
                  <c:v>5489.7563428208559</c:v>
                </c:pt>
                <c:pt idx="9792">
                  <c:v>5491.3014332489038</c:v>
                </c:pt>
                <c:pt idx="9793">
                  <c:v>5492.1491500960692</c:v>
                </c:pt>
                <c:pt idx="9794">
                  <c:v>5492.3883301034657</c:v>
                </c:pt>
                <c:pt idx="9795">
                  <c:v>5492.7107195432254</c:v>
                </c:pt>
                <c:pt idx="9796">
                  <c:v>5494.7629791230829</c:v>
                </c:pt>
                <c:pt idx="9797">
                  <c:v>5495.2065566631427</c:v>
                </c:pt>
                <c:pt idx="9798">
                  <c:v>5495.3662684055489</c:v>
                </c:pt>
                <c:pt idx="9799">
                  <c:v>5495.9826669705835</c:v>
                </c:pt>
                <c:pt idx="9800">
                  <c:v>5496.508106078425</c:v>
                </c:pt>
                <c:pt idx="9801">
                  <c:v>5498.4224659628089</c:v>
                </c:pt>
                <c:pt idx="9802">
                  <c:v>5500.0451685733424</c:v>
                </c:pt>
                <c:pt idx="9803">
                  <c:v>5503.0604795025865</c:v>
                </c:pt>
                <c:pt idx="9804">
                  <c:v>5505.3048941913949</c:v>
                </c:pt>
                <c:pt idx="9805">
                  <c:v>5506.0789124018593</c:v>
                </c:pt>
                <c:pt idx="9806">
                  <c:v>5507.6577846776927</c:v>
                </c:pt>
                <c:pt idx="9807">
                  <c:v>5511.8356284721194</c:v>
                </c:pt>
                <c:pt idx="9808">
                  <c:v>5512.6996557000894</c:v>
                </c:pt>
                <c:pt idx="9809">
                  <c:v>5515.8013105922037</c:v>
                </c:pt>
                <c:pt idx="9810">
                  <c:v>5517.2226807350489</c:v>
                </c:pt>
                <c:pt idx="9811">
                  <c:v>5517.6466624278328</c:v>
                </c:pt>
                <c:pt idx="9812">
                  <c:v>5523.8484714245606</c:v>
                </c:pt>
                <c:pt idx="9813">
                  <c:v>5524.6977676228526</c:v>
                </c:pt>
                <c:pt idx="9814">
                  <c:v>5527.6652436074801</c:v>
                </c:pt>
                <c:pt idx="9815">
                  <c:v>5527.8996697572074</c:v>
                </c:pt>
                <c:pt idx="9816">
                  <c:v>5528.1646278131338</c:v>
                </c:pt>
                <c:pt idx="9817">
                  <c:v>5530.4915253539657</c:v>
                </c:pt>
                <c:pt idx="9818">
                  <c:v>5532.6062076017843</c:v>
                </c:pt>
                <c:pt idx="9819">
                  <c:v>5532.911985376184</c:v>
                </c:pt>
                <c:pt idx="9820">
                  <c:v>5533.9347823979442</c:v>
                </c:pt>
                <c:pt idx="9821">
                  <c:v>5534.5233765404118</c:v>
                </c:pt>
                <c:pt idx="9822">
                  <c:v>5536.7543217099083</c:v>
                </c:pt>
                <c:pt idx="9823">
                  <c:v>5538.2200146121322</c:v>
                </c:pt>
                <c:pt idx="9824">
                  <c:v>5538.8317814261281</c:v>
                </c:pt>
                <c:pt idx="9825">
                  <c:v>5540.2808536833909</c:v>
                </c:pt>
                <c:pt idx="9826">
                  <c:v>5541.0495014890948</c:v>
                </c:pt>
                <c:pt idx="9827">
                  <c:v>5541.2539877766612</c:v>
                </c:pt>
                <c:pt idx="9828">
                  <c:v>5542.9214684055478</c:v>
                </c:pt>
                <c:pt idx="9829">
                  <c:v>5548.9232186716436</c:v>
                </c:pt>
                <c:pt idx="9830">
                  <c:v>5549.7463500960694</c:v>
                </c:pt>
                <c:pt idx="9831">
                  <c:v>5551.5833943088182</c:v>
                </c:pt>
                <c:pt idx="9832">
                  <c:v>5556.0729400378659</c:v>
                </c:pt>
                <c:pt idx="9833">
                  <c:v>5556.4937997784109</c:v>
                </c:pt>
                <c:pt idx="9834">
                  <c:v>5558.8960002976601</c:v>
                </c:pt>
                <c:pt idx="9835">
                  <c:v>5559.1303761353738</c:v>
                </c:pt>
                <c:pt idx="9836">
                  <c:v>5559.8872433261677</c:v>
                </c:pt>
                <c:pt idx="9837">
                  <c:v>5565.8848654995491</c:v>
                </c:pt>
                <c:pt idx="9838">
                  <c:v>5566.3920023447135</c:v>
                </c:pt>
                <c:pt idx="9839">
                  <c:v>5570.3494777686465</c:v>
                </c:pt>
                <c:pt idx="9840">
                  <c:v>5571.2986170399454</c:v>
                </c:pt>
                <c:pt idx="9841">
                  <c:v>5571.3506084468136</c:v>
                </c:pt>
                <c:pt idx="9842">
                  <c:v>5575.0078932972319</c:v>
                </c:pt>
                <c:pt idx="9843">
                  <c:v>5580.3704789079566</c:v>
                </c:pt>
                <c:pt idx="9844">
                  <c:v>5581.2612563107614</c:v>
                </c:pt>
                <c:pt idx="9845">
                  <c:v>5581.6303030872623</c:v>
                </c:pt>
                <c:pt idx="9846">
                  <c:v>5585.9629182419339</c:v>
                </c:pt>
                <c:pt idx="9847">
                  <c:v>5589.2218132129492</c:v>
                </c:pt>
                <c:pt idx="9848">
                  <c:v>5593.8212232193546</c:v>
                </c:pt>
                <c:pt idx="9849">
                  <c:v>5594.4512222881131</c:v>
                </c:pt>
                <c:pt idx="9850">
                  <c:v>5596.5766381744252</c:v>
                </c:pt>
                <c:pt idx="9851">
                  <c:v>5597.5914937742709</c:v>
                </c:pt>
                <c:pt idx="9852">
                  <c:v>5597.7494979109433</c:v>
                </c:pt>
                <c:pt idx="9853">
                  <c:v>5599.5342289765613</c:v>
                </c:pt>
                <c:pt idx="9854">
                  <c:v>5599.665250968359</c:v>
                </c:pt>
                <c:pt idx="9855">
                  <c:v>5601.9126956586551</c:v>
                </c:pt>
                <c:pt idx="9856">
                  <c:v>5605.8402192399808</c:v>
                </c:pt>
                <c:pt idx="9857">
                  <c:v>5606.2713510085086</c:v>
                </c:pt>
                <c:pt idx="9858">
                  <c:v>5607.0673364814393</c:v>
                </c:pt>
                <c:pt idx="9859">
                  <c:v>5608.8629600967506</c:v>
                </c:pt>
                <c:pt idx="9860">
                  <c:v>5610.2605301034637</c:v>
                </c:pt>
                <c:pt idx="9861">
                  <c:v>5610.715356331486</c:v>
                </c:pt>
                <c:pt idx="9862">
                  <c:v>5618.1620660905319</c:v>
                </c:pt>
                <c:pt idx="9863">
                  <c:v>5618.5372588225036</c:v>
                </c:pt>
                <c:pt idx="9864">
                  <c:v>5618.6666697572073</c:v>
                </c:pt>
                <c:pt idx="9865">
                  <c:v>5620.1138705014455</c:v>
                </c:pt>
                <c:pt idx="9866">
                  <c:v>5625.830538714381</c:v>
                </c:pt>
                <c:pt idx="9867">
                  <c:v>5626.5676552775367</c:v>
                </c:pt>
                <c:pt idx="9868">
                  <c:v>5626.6696552775356</c:v>
                </c:pt>
                <c:pt idx="9869">
                  <c:v>5629.2082576056127</c:v>
                </c:pt>
                <c:pt idx="9870">
                  <c:v>5629.5001978783257</c:v>
                </c:pt>
                <c:pt idx="9871">
                  <c:v>5629.9824628709903</c:v>
                </c:pt>
                <c:pt idx="9872">
                  <c:v>5632.0602865534347</c:v>
                </c:pt>
                <c:pt idx="9873">
                  <c:v>5633.7206664467703</c:v>
                </c:pt>
                <c:pt idx="9874">
                  <c:v>5633.7918177025567</c:v>
                </c:pt>
                <c:pt idx="9875">
                  <c:v>5633.9987103306594</c:v>
                </c:pt>
                <c:pt idx="9876">
                  <c:v>5635.9814198914719</c:v>
                </c:pt>
                <c:pt idx="9877">
                  <c:v>5636.6723401414383</c:v>
                </c:pt>
                <c:pt idx="9878">
                  <c:v>5639.3404718306665</c:v>
                </c:pt>
                <c:pt idx="9879">
                  <c:v>5639.9918132129496</c:v>
                </c:pt>
                <c:pt idx="9880">
                  <c:v>5640.3952627791659</c:v>
                </c:pt>
                <c:pt idx="9881">
                  <c:v>5641.4657445289304</c:v>
                </c:pt>
                <c:pt idx="9882">
                  <c:v>5641.7038697572061</c:v>
                </c:pt>
                <c:pt idx="9883">
                  <c:v>5642.7220851216516</c:v>
                </c:pt>
                <c:pt idx="9884">
                  <c:v>5645.1387021561204</c:v>
                </c:pt>
                <c:pt idx="9885">
                  <c:v>5648.7322937742683</c:v>
                </c:pt>
                <c:pt idx="9886">
                  <c:v>5653.6127021561224</c:v>
                </c:pt>
                <c:pt idx="9887">
                  <c:v>5655.6394274699451</c:v>
                </c:pt>
                <c:pt idx="9888">
                  <c:v>5655.8656557000904</c:v>
                </c:pt>
                <c:pt idx="9889">
                  <c:v>5658.8882609197935</c:v>
                </c:pt>
                <c:pt idx="9890">
                  <c:v>5661.0693851483702</c:v>
                </c:pt>
                <c:pt idx="9891">
                  <c:v>5665.5983294572143</c:v>
                </c:pt>
                <c:pt idx="9892">
                  <c:v>5666.2043620559525</c:v>
                </c:pt>
                <c:pt idx="9893">
                  <c:v>5668.5018546068495</c:v>
                </c:pt>
                <c:pt idx="9894">
                  <c:v>5671.9458177025554</c:v>
                </c:pt>
                <c:pt idx="9895">
                  <c:v>5671.9584041999478</c:v>
                </c:pt>
                <c:pt idx="9896">
                  <c:v>5674.0510997532983</c:v>
                </c:pt>
                <c:pt idx="9897">
                  <c:v>5677.3790863748072</c:v>
                </c:pt>
                <c:pt idx="9898">
                  <c:v>5678.6361660401308</c:v>
                </c:pt>
                <c:pt idx="9899">
                  <c:v>5679.9288893881603</c:v>
                </c:pt>
                <c:pt idx="9900">
                  <c:v>5687.3937103306598</c:v>
                </c:pt>
                <c:pt idx="9901">
                  <c:v>5687.5586484091327</c:v>
                </c:pt>
                <c:pt idx="9902">
                  <c:v>5688.6515404494603</c:v>
                </c:pt>
                <c:pt idx="9903">
                  <c:v>5694.4693566631431</c:v>
                </c:pt>
                <c:pt idx="9904">
                  <c:v>5695.6373255251783</c:v>
                </c:pt>
                <c:pt idx="9905">
                  <c:v>5695.6604351122478</c:v>
                </c:pt>
                <c:pt idx="9906">
                  <c:v>5700.9525467183012</c:v>
                </c:pt>
                <c:pt idx="9907">
                  <c:v>5705.6591531517552</c:v>
                </c:pt>
                <c:pt idx="9908">
                  <c:v>5707.8355294572139</c:v>
                </c:pt>
                <c:pt idx="9909">
                  <c:v>5710.9642534660488</c:v>
                </c:pt>
                <c:pt idx="9910">
                  <c:v>5712.5310904522739</c:v>
                </c:pt>
                <c:pt idx="9911">
                  <c:v>5714.2560054868081</c:v>
                </c:pt>
                <c:pt idx="9912">
                  <c:v>5718.4746132129476</c:v>
                </c:pt>
                <c:pt idx="9913">
                  <c:v>5719.4304795025855</c:v>
                </c:pt>
                <c:pt idx="9914">
                  <c:v>5719.6650541130875</c:v>
                </c:pt>
                <c:pt idx="9915">
                  <c:v>5719.713612031599</c:v>
                </c:pt>
                <c:pt idx="9916">
                  <c:v>5720.9888982032317</c:v>
                </c:pt>
                <c:pt idx="9917">
                  <c:v>5727.565947301111</c:v>
                </c:pt>
                <c:pt idx="9918">
                  <c:v>5727.7205264356235</c:v>
                </c:pt>
                <c:pt idx="9919">
                  <c:v>5736.3953638305211</c:v>
                </c:pt>
                <c:pt idx="9920">
                  <c:v>5742.5483301034656</c:v>
                </c:pt>
                <c:pt idx="9921">
                  <c:v>5744.347429998299</c:v>
                </c:pt>
                <c:pt idx="9922">
                  <c:v>5748.19608512165</c:v>
                </c:pt>
                <c:pt idx="9923">
                  <c:v>5750.1694641580398</c:v>
                </c:pt>
                <c:pt idx="9924">
                  <c:v>5751.5636525317095</c:v>
                </c:pt>
                <c:pt idx="9925">
                  <c:v>5754.2618552775348</c:v>
                </c:pt>
                <c:pt idx="9926">
                  <c:v>5758.0265851483709</c:v>
                </c:pt>
                <c:pt idx="9927">
                  <c:v>5759.0846956586538</c:v>
                </c:pt>
                <c:pt idx="9928">
                  <c:v>5761.1163685733445</c:v>
                </c:pt>
                <c:pt idx="9929">
                  <c:v>5761.5066705014469</c:v>
                </c:pt>
                <c:pt idx="9930">
                  <c:v>5768.0481273366859</c:v>
                </c:pt>
                <c:pt idx="9931">
                  <c:v>5769.0309473011112</c:v>
                </c:pt>
                <c:pt idx="9932">
                  <c:v>5773.1700588225031</c:v>
                </c:pt>
                <c:pt idx="9933">
                  <c:v>5774.3209273366847</c:v>
                </c:pt>
                <c:pt idx="9934">
                  <c:v>5778.707726435623</c:v>
                </c:pt>
                <c:pt idx="9935">
                  <c:v>5783.5094643854864</c:v>
                </c:pt>
                <c:pt idx="9936">
                  <c:v>5785.0201255251777</c:v>
                </c:pt>
                <c:pt idx="9937">
                  <c:v>5788.174040658163</c:v>
                </c:pt>
                <c:pt idx="9938">
                  <c:v>5791.378909394276</c:v>
                </c:pt>
                <c:pt idx="9939">
                  <c:v>5793.441130683259</c:v>
                </c:pt>
                <c:pt idx="9940">
                  <c:v>5795.854399771928</c:v>
                </c:pt>
                <c:pt idx="9941">
                  <c:v>5799.0652381744294</c:v>
                </c:pt>
                <c:pt idx="9942">
                  <c:v>5803.8807195432273</c:v>
                </c:pt>
                <c:pt idx="9943">
                  <c:v>5807.3721372214131</c:v>
                </c:pt>
                <c:pt idx="9944">
                  <c:v>5807.4287524808278</c:v>
                </c:pt>
                <c:pt idx="9945">
                  <c:v>5814.3660805329564</c:v>
                </c:pt>
                <c:pt idx="9946">
                  <c:v>5818.6754563107606</c:v>
                </c:pt>
                <c:pt idx="9947">
                  <c:v>5818.7445765404118</c:v>
                </c:pt>
                <c:pt idx="9948">
                  <c:v>5821.492219239979</c:v>
                </c:pt>
                <c:pt idx="9949">
                  <c:v>5829.5635646880364</c:v>
                </c:pt>
                <c:pt idx="9950">
                  <c:v>5830.9105510085064</c:v>
                </c:pt>
                <c:pt idx="9951">
                  <c:v>5838.5238054868096</c:v>
                </c:pt>
                <c:pt idx="9952">
                  <c:v>5838.787953047984</c:v>
                </c:pt>
                <c:pt idx="9953">
                  <c:v>5852.8063036088752</c:v>
                </c:pt>
                <c:pt idx="9954">
                  <c:v>5853.1201255251799</c:v>
                </c:pt>
                <c:pt idx="9955">
                  <c:v>5868.0585459074537</c:v>
                </c:pt>
                <c:pt idx="9956">
                  <c:v>5875.0113105922028</c:v>
                </c:pt>
                <c:pt idx="9957">
                  <c:v>5877.454823517779</c:v>
                </c:pt>
                <c:pt idx="9958">
                  <c:v>5881.0272501375584</c:v>
                </c:pt>
                <c:pt idx="9959">
                  <c:v>5881.7566697572038</c:v>
                </c:pt>
                <c:pt idx="9960">
                  <c:v>5883.7549846776928</c:v>
                </c:pt>
                <c:pt idx="9961">
                  <c:v>5885.7223255251774</c:v>
                </c:pt>
                <c:pt idx="9962">
                  <c:v>5886.8063685733432</c:v>
                </c:pt>
                <c:pt idx="9963">
                  <c:v>5892.8784222881186</c:v>
                </c:pt>
                <c:pt idx="9964">
                  <c:v>5905.4147677317451</c:v>
                </c:pt>
                <c:pt idx="9965">
                  <c:v>5913.4238054868074</c:v>
                </c:pt>
                <c:pt idx="9966">
                  <c:v>5922.7338705014481</c:v>
                </c:pt>
                <c:pt idx="9967">
                  <c:v>5932.1169991487623</c:v>
                </c:pt>
                <c:pt idx="9968">
                  <c:v>5941.7802865534322</c:v>
                </c:pt>
                <c:pt idx="9969">
                  <c:v>5954.9028084468155</c:v>
                </c:pt>
                <c:pt idx="9970">
                  <c:v>5970.5812260828461</c:v>
                </c:pt>
                <c:pt idx="9971">
                  <c:v>5974.1910054868058</c:v>
                </c:pt>
                <c:pt idx="9972">
                  <c:v>5982.1033853761837</c:v>
                </c:pt>
                <c:pt idx="9973">
                  <c:v>5982.1933377890637</c:v>
                </c:pt>
                <c:pt idx="9974">
                  <c:v>6001.9731473011088</c:v>
                </c:pt>
                <c:pt idx="9975">
                  <c:v>6003.6138020098406</c:v>
                </c:pt>
                <c:pt idx="9976">
                  <c:v>6012.5746956586554</c:v>
                </c:pt>
                <c:pt idx="9977">
                  <c:v>6013.8962076017815</c:v>
                </c:pt>
                <c:pt idx="9978">
                  <c:v>6019.3772588225002</c:v>
                </c:pt>
                <c:pt idx="9979">
                  <c:v>6023.0223719471251</c:v>
                </c:pt>
                <c:pt idx="9980">
                  <c:v>6028.6314332489019</c:v>
                </c:pt>
                <c:pt idx="9981">
                  <c:v>6037.3966381744285</c:v>
                </c:pt>
                <c:pt idx="9982">
                  <c:v>6050.3222555610737</c:v>
                </c:pt>
                <c:pt idx="9983">
                  <c:v>6055.5763685733436</c:v>
                </c:pt>
                <c:pt idx="9984">
                  <c:v>6055.7376552775349</c:v>
                </c:pt>
                <c:pt idx="9985">
                  <c:v>6062.5681273366827</c:v>
                </c:pt>
                <c:pt idx="9986">
                  <c:v>6063.8421372214143</c:v>
                </c:pt>
                <c:pt idx="9987">
                  <c:v>6066.322890452273</c:v>
                </c:pt>
                <c:pt idx="9988">
                  <c:v>6097.5015162147538</c:v>
                </c:pt>
                <c:pt idx="9989">
                  <c:v>6100.1821372214145</c:v>
                </c:pt>
                <c:pt idx="9990">
                  <c:v>6116.4473255251796</c:v>
                </c:pt>
                <c:pt idx="9991">
                  <c:v>6135.0549372214118</c:v>
                </c:pt>
                <c:pt idx="9992">
                  <c:v>6142.4077417215194</c:v>
                </c:pt>
                <c:pt idx="9993">
                  <c:v>6143.3421372214143</c:v>
                </c:pt>
                <c:pt idx="9994">
                  <c:v>6173.4210784570241</c:v>
                </c:pt>
                <c:pt idx="9995">
                  <c:v>6214.2431633014676</c:v>
                </c:pt>
                <c:pt idx="9996">
                  <c:v>6336.0831749338577</c:v>
                </c:pt>
                <c:pt idx="9997">
                  <c:v>6368.1404351122474</c:v>
                </c:pt>
                <c:pt idx="9998">
                  <c:v>6446.8073255251802</c:v>
                </c:pt>
                <c:pt idx="9999">
                  <c:v>6509.1123841524168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9F-4A1E-9E7C-FB779AF79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191136"/>
        <c:axId val="678181952"/>
      </c:scatterChart>
      <c:valAx>
        <c:axId val="678191136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8181952"/>
        <c:crosses val="autoZero"/>
        <c:crossBetween val="midCat"/>
      </c:valAx>
      <c:valAx>
        <c:axId val="67818195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81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77030227951071"/>
          <c:y val="3.7643028782241308E-2"/>
          <c:w val="0.80013131808651239"/>
          <c:h val="0.872100664427763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Salida_para_gráficos!$D$3</c:f>
              <c:strCache>
                <c:ptCount val="1"/>
                <c:pt idx="0">
                  <c:v>Pico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Salida_para_gráficos!$B$4:$B$21003</c:f>
              <c:numCache>
                <c:formatCode>0.00%</c:formatCode>
                <c:ptCount val="21000"/>
                <c:pt idx="0">
                  <c:v>0</c:v>
                </c:pt>
                <c:pt idx="1">
                  <c:v>1.0001000100010001E-4</c:v>
                </c:pt>
                <c:pt idx="2">
                  <c:v>2.0002000200020003E-4</c:v>
                </c:pt>
                <c:pt idx="3">
                  <c:v>3.0003000300030005E-4</c:v>
                </c:pt>
                <c:pt idx="4">
                  <c:v>4.0004000400040005E-4</c:v>
                </c:pt>
                <c:pt idx="5">
                  <c:v>5.0005000500050005E-4</c:v>
                </c:pt>
                <c:pt idx="6">
                  <c:v>6.0006000600060011E-4</c:v>
                </c:pt>
                <c:pt idx="7">
                  <c:v>7.0007000700070005E-4</c:v>
                </c:pt>
                <c:pt idx="8">
                  <c:v>8.0008000800080011E-4</c:v>
                </c:pt>
                <c:pt idx="9">
                  <c:v>9.0009000900090016E-4</c:v>
                </c:pt>
                <c:pt idx="10">
                  <c:v>1.0001000100010001E-3</c:v>
                </c:pt>
                <c:pt idx="11">
                  <c:v>1.1001100110011001E-3</c:v>
                </c:pt>
                <c:pt idx="12">
                  <c:v>1.2001200120012002E-3</c:v>
                </c:pt>
                <c:pt idx="13">
                  <c:v>1.3001300130013002E-3</c:v>
                </c:pt>
                <c:pt idx="14">
                  <c:v>1.4001400140014001E-3</c:v>
                </c:pt>
                <c:pt idx="15">
                  <c:v>1.5001500150015003E-3</c:v>
                </c:pt>
                <c:pt idx="16">
                  <c:v>1.6001600160016002E-3</c:v>
                </c:pt>
                <c:pt idx="17">
                  <c:v>1.7001700170017002E-3</c:v>
                </c:pt>
                <c:pt idx="18">
                  <c:v>1.8001800180018003E-3</c:v>
                </c:pt>
                <c:pt idx="19">
                  <c:v>1.9001900190019003E-3</c:v>
                </c:pt>
                <c:pt idx="20">
                  <c:v>2.0002000200020002E-3</c:v>
                </c:pt>
                <c:pt idx="21">
                  <c:v>2.1002100210021002E-3</c:v>
                </c:pt>
                <c:pt idx="22">
                  <c:v>2.2002200220022001E-3</c:v>
                </c:pt>
                <c:pt idx="23">
                  <c:v>2.3002300230023005E-3</c:v>
                </c:pt>
                <c:pt idx="24">
                  <c:v>2.4002400240024004E-3</c:v>
                </c:pt>
                <c:pt idx="25">
                  <c:v>2.5002500250025004E-3</c:v>
                </c:pt>
                <c:pt idx="26">
                  <c:v>2.6002600260026003E-3</c:v>
                </c:pt>
                <c:pt idx="27">
                  <c:v>2.7002700270027003E-3</c:v>
                </c:pt>
                <c:pt idx="28">
                  <c:v>2.8002800280028002E-3</c:v>
                </c:pt>
                <c:pt idx="29">
                  <c:v>2.9002900290029006E-3</c:v>
                </c:pt>
                <c:pt idx="30">
                  <c:v>3.0003000300030005E-3</c:v>
                </c:pt>
                <c:pt idx="31">
                  <c:v>3.1003100310031005E-3</c:v>
                </c:pt>
                <c:pt idx="32">
                  <c:v>3.2003200320032004E-3</c:v>
                </c:pt>
                <c:pt idx="33">
                  <c:v>3.3003300330033004E-3</c:v>
                </c:pt>
                <c:pt idx="34">
                  <c:v>3.4003400340034003E-3</c:v>
                </c:pt>
                <c:pt idx="35">
                  <c:v>3.5003500350035003E-3</c:v>
                </c:pt>
                <c:pt idx="36">
                  <c:v>3.6003600360036006E-3</c:v>
                </c:pt>
                <c:pt idx="37">
                  <c:v>3.7003700370037006E-3</c:v>
                </c:pt>
                <c:pt idx="38">
                  <c:v>3.8003800380038005E-3</c:v>
                </c:pt>
                <c:pt idx="39">
                  <c:v>3.9003900390039005E-3</c:v>
                </c:pt>
                <c:pt idx="40">
                  <c:v>4.0004000400040004E-3</c:v>
                </c:pt>
                <c:pt idx="41">
                  <c:v>4.1004100410041008E-3</c:v>
                </c:pt>
                <c:pt idx="42">
                  <c:v>4.2004200420042003E-3</c:v>
                </c:pt>
                <c:pt idx="43">
                  <c:v>4.3004300430043007E-3</c:v>
                </c:pt>
                <c:pt idx="44">
                  <c:v>4.4004400440044002E-3</c:v>
                </c:pt>
                <c:pt idx="45">
                  <c:v>4.5004500450045006E-3</c:v>
                </c:pt>
                <c:pt idx="46">
                  <c:v>4.600460046004601E-3</c:v>
                </c:pt>
                <c:pt idx="47">
                  <c:v>4.7004700470047005E-3</c:v>
                </c:pt>
                <c:pt idx="48">
                  <c:v>4.8004800480048009E-3</c:v>
                </c:pt>
                <c:pt idx="49">
                  <c:v>4.9004900490049004E-3</c:v>
                </c:pt>
                <c:pt idx="50">
                  <c:v>5.0005000500050007E-3</c:v>
                </c:pt>
                <c:pt idx="51">
                  <c:v>5.1005100510051003E-3</c:v>
                </c:pt>
                <c:pt idx="52">
                  <c:v>5.2005200520052006E-3</c:v>
                </c:pt>
                <c:pt idx="53">
                  <c:v>5.300530053005301E-3</c:v>
                </c:pt>
                <c:pt idx="54">
                  <c:v>5.4005400540054005E-3</c:v>
                </c:pt>
                <c:pt idx="55">
                  <c:v>5.5005500550055009E-3</c:v>
                </c:pt>
                <c:pt idx="56">
                  <c:v>5.6005600560056004E-3</c:v>
                </c:pt>
                <c:pt idx="57">
                  <c:v>5.7005700570057008E-3</c:v>
                </c:pt>
                <c:pt idx="58">
                  <c:v>5.8005800580058012E-3</c:v>
                </c:pt>
                <c:pt idx="59">
                  <c:v>5.9005900590059007E-3</c:v>
                </c:pt>
                <c:pt idx="60">
                  <c:v>6.0006000600060011E-3</c:v>
                </c:pt>
                <c:pt idx="61">
                  <c:v>6.1006100610061006E-3</c:v>
                </c:pt>
                <c:pt idx="62">
                  <c:v>6.200620062006201E-3</c:v>
                </c:pt>
                <c:pt idx="63">
                  <c:v>6.3006300630063005E-3</c:v>
                </c:pt>
                <c:pt idx="64">
                  <c:v>6.4006400640064008E-3</c:v>
                </c:pt>
                <c:pt idx="65">
                  <c:v>6.5006500650065012E-3</c:v>
                </c:pt>
                <c:pt idx="66">
                  <c:v>6.6006600660066007E-3</c:v>
                </c:pt>
                <c:pt idx="67">
                  <c:v>6.7006700670067011E-3</c:v>
                </c:pt>
                <c:pt idx="68">
                  <c:v>6.8006800680068006E-3</c:v>
                </c:pt>
                <c:pt idx="69">
                  <c:v>6.900690069006901E-3</c:v>
                </c:pt>
                <c:pt idx="70">
                  <c:v>7.0007000700070005E-3</c:v>
                </c:pt>
                <c:pt idx="71">
                  <c:v>7.1007100710071009E-3</c:v>
                </c:pt>
                <c:pt idx="72">
                  <c:v>7.2007200720072013E-3</c:v>
                </c:pt>
                <c:pt idx="73">
                  <c:v>7.3007300730073008E-3</c:v>
                </c:pt>
                <c:pt idx="74">
                  <c:v>7.4007400740074012E-3</c:v>
                </c:pt>
                <c:pt idx="75">
                  <c:v>7.5007500750075007E-3</c:v>
                </c:pt>
                <c:pt idx="76">
                  <c:v>7.6007600760076011E-3</c:v>
                </c:pt>
                <c:pt idx="77">
                  <c:v>7.7007700770077014E-3</c:v>
                </c:pt>
                <c:pt idx="78">
                  <c:v>7.800780078007801E-3</c:v>
                </c:pt>
                <c:pt idx="79">
                  <c:v>7.9007900790079005E-3</c:v>
                </c:pt>
                <c:pt idx="80">
                  <c:v>8.0008000800080008E-3</c:v>
                </c:pt>
                <c:pt idx="81">
                  <c:v>8.1008100810081012E-3</c:v>
                </c:pt>
                <c:pt idx="82">
                  <c:v>8.2008200820082016E-3</c:v>
                </c:pt>
                <c:pt idx="83">
                  <c:v>8.3008300830083002E-3</c:v>
                </c:pt>
                <c:pt idx="84">
                  <c:v>8.4008400840084006E-3</c:v>
                </c:pt>
                <c:pt idx="85">
                  <c:v>8.500850085008501E-3</c:v>
                </c:pt>
                <c:pt idx="86">
                  <c:v>8.6008600860086014E-3</c:v>
                </c:pt>
                <c:pt idx="87">
                  <c:v>8.7008700870087018E-3</c:v>
                </c:pt>
                <c:pt idx="88">
                  <c:v>8.8008800880088004E-3</c:v>
                </c:pt>
                <c:pt idx="89">
                  <c:v>8.9008900890089008E-3</c:v>
                </c:pt>
                <c:pt idx="90">
                  <c:v>9.0009000900090012E-3</c:v>
                </c:pt>
                <c:pt idx="91">
                  <c:v>9.1009100910091015E-3</c:v>
                </c:pt>
                <c:pt idx="92">
                  <c:v>9.2009200920092019E-3</c:v>
                </c:pt>
                <c:pt idx="93">
                  <c:v>9.3009300930093006E-3</c:v>
                </c:pt>
                <c:pt idx="94">
                  <c:v>9.4009400940094009E-3</c:v>
                </c:pt>
                <c:pt idx="95">
                  <c:v>9.5009500950095013E-3</c:v>
                </c:pt>
                <c:pt idx="96">
                  <c:v>9.6009600960096017E-3</c:v>
                </c:pt>
                <c:pt idx="97">
                  <c:v>9.7009700970097021E-3</c:v>
                </c:pt>
                <c:pt idx="98">
                  <c:v>9.8009800980098007E-3</c:v>
                </c:pt>
                <c:pt idx="99">
                  <c:v>9.9009900990099011E-3</c:v>
                </c:pt>
                <c:pt idx="100">
                  <c:v>1.0001000100010001E-2</c:v>
                </c:pt>
                <c:pt idx="101">
                  <c:v>1.0101010101010102E-2</c:v>
                </c:pt>
                <c:pt idx="102">
                  <c:v>1.0201020102010201E-2</c:v>
                </c:pt>
                <c:pt idx="103">
                  <c:v>1.0301030103010301E-2</c:v>
                </c:pt>
                <c:pt idx="104">
                  <c:v>1.0401040104010401E-2</c:v>
                </c:pt>
                <c:pt idx="105">
                  <c:v>1.0501050105010502E-2</c:v>
                </c:pt>
                <c:pt idx="106">
                  <c:v>1.0601060106010602E-2</c:v>
                </c:pt>
                <c:pt idx="107">
                  <c:v>1.0701070107010701E-2</c:v>
                </c:pt>
                <c:pt idx="108">
                  <c:v>1.0801080108010801E-2</c:v>
                </c:pt>
                <c:pt idx="109">
                  <c:v>1.0901090109010901E-2</c:v>
                </c:pt>
                <c:pt idx="110">
                  <c:v>1.1001100110011002E-2</c:v>
                </c:pt>
                <c:pt idx="111">
                  <c:v>1.1101110111011102E-2</c:v>
                </c:pt>
                <c:pt idx="112">
                  <c:v>1.1201120112011201E-2</c:v>
                </c:pt>
                <c:pt idx="113">
                  <c:v>1.1301130113011301E-2</c:v>
                </c:pt>
                <c:pt idx="114">
                  <c:v>1.1401140114011402E-2</c:v>
                </c:pt>
                <c:pt idx="115">
                  <c:v>1.1501150115011502E-2</c:v>
                </c:pt>
                <c:pt idx="116">
                  <c:v>1.1601160116011602E-2</c:v>
                </c:pt>
                <c:pt idx="117">
                  <c:v>1.1701170117011701E-2</c:v>
                </c:pt>
                <c:pt idx="118">
                  <c:v>1.1801180118011801E-2</c:v>
                </c:pt>
                <c:pt idx="119">
                  <c:v>1.1901190119011902E-2</c:v>
                </c:pt>
                <c:pt idx="120">
                  <c:v>1.2001200120012002E-2</c:v>
                </c:pt>
                <c:pt idx="121">
                  <c:v>1.2101210121012101E-2</c:v>
                </c:pt>
                <c:pt idx="122">
                  <c:v>1.2201220122012201E-2</c:v>
                </c:pt>
                <c:pt idx="123">
                  <c:v>1.2301230123012302E-2</c:v>
                </c:pt>
                <c:pt idx="124">
                  <c:v>1.2401240124012402E-2</c:v>
                </c:pt>
                <c:pt idx="125">
                  <c:v>1.2501250125012502E-2</c:v>
                </c:pt>
                <c:pt idx="126">
                  <c:v>1.2601260126012601E-2</c:v>
                </c:pt>
                <c:pt idx="127">
                  <c:v>1.2701270127012701E-2</c:v>
                </c:pt>
                <c:pt idx="128">
                  <c:v>1.2801280128012802E-2</c:v>
                </c:pt>
                <c:pt idx="129">
                  <c:v>1.2901290129012902E-2</c:v>
                </c:pt>
                <c:pt idx="130">
                  <c:v>1.3001300130013002E-2</c:v>
                </c:pt>
                <c:pt idx="131">
                  <c:v>1.3101310131013101E-2</c:v>
                </c:pt>
                <c:pt idx="132">
                  <c:v>1.3201320132013201E-2</c:v>
                </c:pt>
                <c:pt idx="133">
                  <c:v>1.3301330133013302E-2</c:v>
                </c:pt>
                <c:pt idx="134">
                  <c:v>1.3401340134013402E-2</c:v>
                </c:pt>
                <c:pt idx="135">
                  <c:v>1.3501350135013503E-2</c:v>
                </c:pt>
                <c:pt idx="136">
                  <c:v>1.3601360136013601E-2</c:v>
                </c:pt>
                <c:pt idx="137">
                  <c:v>1.3701370137013702E-2</c:v>
                </c:pt>
                <c:pt idx="138">
                  <c:v>1.3801380138013802E-2</c:v>
                </c:pt>
                <c:pt idx="139">
                  <c:v>1.3901390139013902E-2</c:v>
                </c:pt>
                <c:pt idx="140">
                  <c:v>1.4001400140014001E-2</c:v>
                </c:pt>
                <c:pt idx="141">
                  <c:v>1.4101410141014101E-2</c:v>
                </c:pt>
                <c:pt idx="142">
                  <c:v>1.4201420142014202E-2</c:v>
                </c:pt>
                <c:pt idx="143">
                  <c:v>1.4301430143014302E-2</c:v>
                </c:pt>
                <c:pt idx="144">
                  <c:v>1.4401440144014403E-2</c:v>
                </c:pt>
                <c:pt idx="145">
                  <c:v>1.4501450145014501E-2</c:v>
                </c:pt>
                <c:pt idx="146">
                  <c:v>1.4601460146014602E-2</c:v>
                </c:pt>
                <c:pt idx="147">
                  <c:v>1.4701470147014702E-2</c:v>
                </c:pt>
                <c:pt idx="148">
                  <c:v>1.4801480148014802E-2</c:v>
                </c:pt>
                <c:pt idx="149">
                  <c:v>1.4901490149014903E-2</c:v>
                </c:pt>
                <c:pt idx="150">
                  <c:v>1.5001500150015001E-2</c:v>
                </c:pt>
                <c:pt idx="151">
                  <c:v>1.5101510151015102E-2</c:v>
                </c:pt>
                <c:pt idx="152">
                  <c:v>1.5201520152015202E-2</c:v>
                </c:pt>
                <c:pt idx="153">
                  <c:v>1.5301530153015303E-2</c:v>
                </c:pt>
                <c:pt idx="154">
                  <c:v>1.5401540154015403E-2</c:v>
                </c:pt>
                <c:pt idx="155">
                  <c:v>1.5501550155015502E-2</c:v>
                </c:pt>
                <c:pt idx="156">
                  <c:v>1.5601560156015602E-2</c:v>
                </c:pt>
                <c:pt idx="157">
                  <c:v>1.5701570157015701E-2</c:v>
                </c:pt>
                <c:pt idx="158">
                  <c:v>1.5801580158015801E-2</c:v>
                </c:pt>
                <c:pt idx="159">
                  <c:v>1.5901590159015901E-2</c:v>
                </c:pt>
                <c:pt idx="160">
                  <c:v>1.6001600160016002E-2</c:v>
                </c:pt>
                <c:pt idx="161">
                  <c:v>1.6101610161016102E-2</c:v>
                </c:pt>
                <c:pt idx="162">
                  <c:v>1.6201620162016202E-2</c:v>
                </c:pt>
                <c:pt idx="163">
                  <c:v>1.6301630163016303E-2</c:v>
                </c:pt>
                <c:pt idx="164">
                  <c:v>1.6401640164016403E-2</c:v>
                </c:pt>
                <c:pt idx="165">
                  <c:v>1.6501650165016504E-2</c:v>
                </c:pt>
                <c:pt idx="166">
                  <c:v>1.66016601660166E-2</c:v>
                </c:pt>
                <c:pt idx="167">
                  <c:v>1.6701670167016701E-2</c:v>
                </c:pt>
                <c:pt idx="168">
                  <c:v>1.6801680168016801E-2</c:v>
                </c:pt>
                <c:pt idx="169">
                  <c:v>1.6901690169016902E-2</c:v>
                </c:pt>
                <c:pt idx="170">
                  <c:v>1.7001700170017002E-2</c:v>
                </c:pt>
                <c:pt idx="171">
                  <c:v>1.7101710171017102E-2</c:v>
                </c:pt>
                <c:pt idx="172">
                  <c:v>1.7201720172017203E-2</c:v>
                </c:pt>
                <c:pt idx="173">
                  <c:v>1.7301730173017303E-2</c:v>
                </c:pt>
                <c:pt idx="174">
                  <c:v>1.7401740174017404E-2</c:v>
                </c:pt>
                <c:pt idx="175">
                  <c:v>1.7501750175017504E-2</c:v>
                </c:pt>
                <c:pt idx="176">
                  <c:v>1.7601760176017601E-2</c:v>
                </c:pt>
                <c:pt idx="177">
                  <c:v>1.7701770177017701E-2</c:v>
                </c:pt>
                <c:pt idx="178">
                  <c:v>1.7801780178017802E-2</c:v>
                </c:pt>
                <c:pt idx="179">
                  <c:v>1.7901790179017902E-2</c:v>
                </c:pt>
                <c:pt idx="180">
                  <c:v>1.8001800180018002E-2</c:v>
                </c:pt>
                <c:pt idx="181">
                  <c:v>1.8101810181018103E-2</c:v>
                </c:pt>
                <c:pt idx="182">
                  <c:v>1.8201820182018203E-2</c:v>
                </c:pt>
                <c:pt idx="183">
                  <c:v>1.8301830183018303E-2</c:v>
                </c:pt>
                <c:pt idx="184">
                  <c:v>1.8401840184018404E-2</c:v>
                </c:pt>
                <c:pt idx="185">
                  <c:v>1.8501850185018501E-2</c:v>
                </c:pt>
                <c:pt idx="186">
                  <c:v>1.8601860186018601E-2</c:v>
                </c:pt>
                <c:pt idx="187">
                  <c:v>1.8701870187018702E-2</c:v>
                </c:pt>
                <c:pt idx="188">
                  <c:v>1.8801880188018802E-2</c:v>
                </c:pt>
                <c:pt idx="189">
                  <c:v>1.8901890189018902E-2</c:v>
                </c:pt>
                <c:pt idx="190">
                  <c:v>1.9001900190019003E-2</c:v>
                </c:pt>
                <c:pt idx="191">
                  <c:v>1.9101910191019103E-2</c:v>
                </c:pt>
                <c:pt idx="192">
                  <c:v>1.9201920192019203E-2</c:v>
                </c:pt>
                <c:pt idx="193">
                  <c:v>1.9301930193019304E-2</c:v>
                </c:pt>
                <c:pt idx="194">
                  <c:v>1.9401940194019404E-2</c:v>
                </c:pt>
                <c:pt idx="195">
                  <c:v>1.9501950195019501E-2</c:v>
                </c:pt>
                <c:pt idx="196">
                  <c:v>1.9601960196019601E-2</c:v>
                </c:pt>
                <c:pt idx="197">
                  <c:v>1.9701970197019702E-2</c:v>
                </c:pt>
                <c:pt idx="198">
                  <c:v>1.9801980198019802E-2</c:v>
                </c:pt>
                <c:pt idx="199">
                  <c:v>1.9901990199019903E-2</c:v>
                </c:pt>
                <c:pt idx="200">
                  <c:v>2.0002000200020003E-2</c:v>
                </c:pt>
                <c:pt idx="201">
                  <c:v>2.0102010201020103E-2</c:v>
                </c:pt>
                <c:pt idx="202">
                  <c:v>2.0202020202020204E-2</c:v>
                </c:pt>
                <c:pt idx="203">
                  <c:v>2.0302030203020304E-2</c:v>
                </c:pt>
                <c:pt idx="204">
                  <c:v>2.0402040204020401E-2</c:v>
                </c:pt>
                <c:pt idx="205">
                  <c:v>2.0502050205020501E-2</c:v>
                </c:pt>
                <c:pt idx="206">
                  <c:v>2.0602060206020602E-2</c:v>
                </c:pt>
                <c:pt idx="207">
                  <c:v>2.0702070207020702E-2</c:v>
                </c:pt>
                <c:pt idx="208">
                  <c:v>2.0802080208020803E-2</c:v>
                </c:pt>
                <c:pt idx="209">
                  <c:v>2.0902090209020903E-2</c:v>
                </c:pt>
                <c:pt idx="210">
                  <c:v>2.1002100210021003E-2</c:v>
                </c:pt>
                <c:pt idx="211">
                  <c:v>2.1102110211021104E-2</c:v>
                </c:pt>
                <c:pt idx="212">
                  <c:v>2.1202120212021204E-2</c:v>
                </c:pt>
                <c:pt idx="213">
                  <c:v>2.1302130213021304E-2</c:v>
                </c:pt>
                <c:pt idx="214">
                  <c:v>2.1402140214021401E-2</c:v>
                </c:pt>
                <c:pt idx="215">
                  <c:v>2.1502150215021502E-2</c:v>
                </c:pt>
                <c:pt idx="216">
                  <c:v>2.1602160216021602E-2</c:v>
                </c:pt>
                <c:pt idx="217">
                  <c:v>2.1702170217021702E-2</c:v>
                </c:pt>
                <c:pt idx="218">
                  <c:v>2.1802180218021803E-2</c:v>
                </c:pt>
                <c:pt idx="219">
                  <c:v>2.1902190219021903E-2</c:v>
                </c:pt>
                <c:pt idx="220">
                  <c:v>2.2002200220022004E-2</c:v>
                </c:pt>
                <c:pt idx="221">
                  <c:v>2.2102210221022104E-2</c:v>
                </c:pt>
                <c:pt idx="222">
                  <c:v>2.2202220222022204E-2</c:v>
                </c:pt>
                <c:pt idx="223">
                  <c:v>2.2302230223022301E-2</c:v>
                </c:pt>
                <c:pt idx="224">
                  <c:v>2.2402240224022402E-2</c:v>
                </c:pt>
                <c:pt idx="225">
                  <c:v>2.2502250225022502E-2</c:v>
                </c:pt>
                <c:pt idx="226">
                  <c:v>2.2602260226022602E-2</c:v>
                </c:pt>
                <c:pt idx="227">
                  <c:v>2.2702270227022703E-2</c:v>
                </c:pt>
                <c:pt idx="228">
                  <c:v>2.2802280228022803E-2</c:v>
                </c:pt>
                <c:pt idx="229">
                  <c:v>2.2902290229022904E-2</c:v>
                </c:pt>
                <c:pt idx="230">
                  <c:v>2.3002300230023004E-2</c:v>
                </c:pt>
                <c:pt idx="231">
                  <c:v>2.3102310231023104E-2</c:v>
                </c:pt>
                <c:pt idx="232">
                  <c:v>2.3202320232023205E-2</c:v>
                </c:pt>
                <c:pt idx="233">
                  <c:v>2.3302330233023302E-2</c:v>
                </c:pt>
                <c:pt idx="234">
                  <c:v>2.3402340234023402E-2</c:v>
                </c:pt>
                <c:pt idx="235">
                  <c:v>2.3502350235023502E-2</c:v>
                </c:pt>
                <c:pt idx="236">
                  <c:v>2.3602360236023603E-2</c:v>
                </c:pt>
                <c:pt idx="237">
                  <c:v>2.3702370237023703E-2</c:v>
                </c:pt>
                <c:pt idx="238">
                  <c:v>2.3802380238023804E-2</c:v>
                </c:pt>
                <c:pt idx="239">
                  <c:v>2.3902390239023904E-2</c:v>
                </c:pt>
                <c:pt idx="240">
                  <c:v>2.4002400240024004E-2</c:v>
                </c:pt>
                <c:pt idx="241">
                  <c:v>2.4102410241024105E-2</c:v>
                </c:pt>
                <c:pt idx="242">
                  <c:v>2.4202420242024202E-2</c:v>
                </c:pt>
                <c:pt idx="243">
                  <c:v>2.4302430243024302E-2</c:v>
                </c:pt>
                <c:pt idx="244">
                  <c:v>2.4402440244024402E-2</c:v>
                </c:pt>
                <c:pt idx="245">
                  <c:v>2.4502450245024503E-2</c:v>
                </c:pt>
                <c:pt idx="246">
                  <c:v>2.4602460246024603E-2</c:v>
                </c:pt>
                <c:pt idx="247">
                  <c:v>2.4702470247024703E-2</c:v>
                </c:pt>
                <c:pt idx="248">
                  <c:v>2.4802480248024804E-2</c:v>
                </c:pt>
                <c:pt idx="249">
                  <c:v>2.4902490249024904E-2</c:v>
                </c:pt>
                <c:pt idx="250">
                  <c:v>2.5002500250025005E-2</c:v>
                </c:pt>
                <c:pt idx="251">
                  <c:v>2.5102510251025105E-2</c:v>
                </c:pt>
                <c:pt idx="252">
                  <c:v>2.5202520252025202E-2</c:v>
                </c:pt>
                <c:pt idx="253">
                  <c:v>2.5302530253025302E-2</c:v>
                </c:pt>
                <c:pt idx="254">
                  <c:v>2.5402540254025403E-2</c:v>
                </c:pt>
                <c:pt idx="255">
                  <c:v>2.5502550255025503E-2</c:v>
                </c:pt>
                <c:pt idx="256">
                  <c:v>2.5602560256025603E-2</c:v>
                </c:pt>
                <c:pt idx="257">
                  <c:v>2.5702570257025704E-2</c:v>
                </c:pt>
                <c:pt idx="258">
                  <c:v>2.5802580258025804E-2</c:v>
                </c:pt>
                <c:pt idx="259">
                  <c:v>2.5902590259025905E-2</c:v>
                </c:pt>
                <c:pt idx="260">
                  <c:v>2.6002600260026005E-2</c:v>
                </c:pt>
                <c:pt idx="261">
                  <c:v>2.6102610261026102E-2</c:v>
                </c:pt>
                <c:pt idx="262">
                  <c:v>2.6202620262026202E-2</c:v>
                </c:pt>
                <c:pt idx="263">
                  <c:v>2.6302630263026303E-2</c:v>
                </c:pt>
                <c:pt idx="264">
                  <c:v>2.6402640264026403E-2</c:v>
                </c:pt>
                <c:pt idx="265">
                  <c:v>2.6502650265026503E-2</c:v>
                </c:pt>
                <c:pt idx="266">
                  <c:v>2.6602660266026604E-2</c:v>
                </c:pt>
                <c:pt idx="267">
                  <c:v>2.6702670267026704E-2</c:v>
                </c:pt>
                <c:pt idx="268">
                  <c:v>2.6802680268026804E-2</c:v>
                </c:pt>
                <c:pt idx="269">
                  <c:v>2.6902690269026905E-2</c:v>
                </c:pt>
                <c:pt idx="270">
                  <c:v>2.7002700270027005E-2</c:v>
                </c:pt>
                <c:pt idx="271">
                  <c:v>2.7102710271027102E-2</c:v>
                </c:pt>
                <c:pt idx="272">
                  <c:v>2.7202720272027203E-2</c:v>
                </c:pt>
                <c:pt idx="273">
                  <c:v>2.7302730273027303E-2</c:v>
                </c:pt>
                <c:pt idx="274">
                  <c:v>2.7402740274027403E-2</c:v>
                </c:pt>
                <c:pt idx="275">
                  <c:v>2.7502750275027504E-2</c:v>
                </c:pt>
                <c:pt idx="276">
                  <c:v>2.7602760276027604E-2</c:v>
                </c:pt>
                <c:pt idx="277">
                  <c:v>2.7702770277027704E-2</c:v>
                </c:pt>
                <c:pt idx="278">
                  <c:v>2.7802780278027805E-2</c:v>
                </c:pt>
                <c:pt idx="279">
                  <c:v>2.7902790279027905E-2</c:v>
                </c:pt>
                <c:pt idx="280">
                  <c:v>2.8002800280028002E-2</c:v>
                </c:pt>
                <c:pt idx="281">
                  <c:v>2.8102810281028102E-2</c:v>
                </c:pt>
                <c:pt idx="282">
                  <c:v>2.8202820282028203E-2</c:v>
                </c:pt>
                <c:pt idx="283">
                  <c:v>2.8302830283028303E-2</c:v>
                </c:pt>
                <c:pt idx="284">
                  <c:v>2.8402840284028404E-2</c:v>
                </c:pt>
                <c:pt idx="285">
                  <c:v>2.8502850285028504E-2</c:v>
                </c:pt>
                <c:pt idx="286">
                  <c:v>2.8602860286028604E-2</c:v>
                </c:pt>
                <c:pt idx="287">
                  <c:v>2.8702870287028705E-2</c:v>
                </c:pt>
                <c:pt idx="288">
                  <c:v>2.8802880288028805E-2</c:v>
                </c:pt>
                <c:pt idx="289">
                  <c:v>2.8902890289028906E-2</c:v>
                </c:pt>
                <c:pt idx="290">
                  <c:v>2.9002900290029002E-2</c:v>
                </c:pt>
                <c:pt idx="291">
                  <c:v>2.9102910291029103E-2</c:v>
                </c:pt>
                <c:pt idx="292">
                  <c:v>2.9202920292029203E-2</c:v>
                </c:pt>
                <c:pt idx="293">
                  <c:v>2.9302930293029304E-2</c:v>
                </c:pt>
                <c:pt idx="294">
                  <c:v>2.9402940294029404E-2</c:v>
                </c:pt>
                <c:pt idx="295">
                  <c:v>2.9502950295029504E-2</c:v>
                </c:pt>
                <c:pt idx="296">
                  <c:v>2.9602960296029605E-2</c:v>
                </c:pt>
                <c:pt idx="297">
                  <c:v>2.9702970297029705E-2</c:v>
                </c:pt>
                <c:pt idx="298">
                  <c:v>2.9802980298029805E-2</c:v>
                </c:pt>
                <c:pt idx="299">
                  <c:v>2.9902990299029902E-2</c:v>
                </c:pt>
                <c:pt idx="300">
                  <c:v>3.0003000300030003E-2</c:v>
                </c:pt>
                <c:pt idx="301">
                  <c:v>3.0103010301030103E-2</c:v>
                </c:pt>
                <c:pt idx="302">
                  <c:v>3.0203020302030203E-2</c:v>
                </c:pt>
                <c:pt idx="303">
                  <c:v>3.0303030303030304E-2</c:v>
                </c:pt>
                <c:pt idx="304">
                  <c:v>3.0403040304030404E-2</c:v>
                </c:pt>
                <c:pt idx="305">
                  <c:v>3.0503050305030505E-2</c:v>
                </c:pt>
                <c:pt idx="306">
                  <c:v>3.0603060306030605E-2</c:v>
                </c:pt>
                <c:pt idx="307">
                  <c:v>3.0703070307030705E-2</c:v>
                </c:pt>
                <c:pt idx="308">
                  <c:v>3.0803080308030806E-2</c:v>
                </c:pt>
                <c:pt idx="309">
                  <c:v>3.0903090309030903E-2</c:v>
                </c:pt>
                <c:pt idx="310">
                  <c:v>3.1003100310031003E-2</c:v>
                </c:pt>
                <c:pt idx="311">
                  <c:v>3.1103110311031103E-2</c:v>
                </c:pt>
                <c:pt idx="312">
                  <c:v>3.1203120312031204E-2</c:v>
                </c:pt>
                <c:pt idx="313">
                  <c:v>3.1303130313031301E-2</c:v>
                </c:pt>
                <c:pt idx="314">
                  <c:v>3.1403140314031401E-2</c:v>
                </c:pt>
                <c:pt idx="315">
                  <c:v>3.1503150315031501E-2</c:v>
                </c:pt>
                <c:pt idx="316">
                  <c:v>3.1603160316031602E-2</c:v>
                </c:pt>
                <c:pt idx="317">
                  <c:v>3.1703170317031702E-2</c:v>
                </c:pt>
                <c:pt idx="318">
                  <c:v>3.1803180318031803E-2</c:v>
                </c:pt>
                <c:pt idx="319">
                  <c:v>3.1903190319031903E-2</c:v>
                </c:pt>
                <c:pt idx="320">
                  <c:v>3.2003200320032003E-2</c:v>
                </c:pt>
                <c:pt idx="321">
                  <c:v>3.2103210321032104E-2</c:v>
                </c:pt>
                <c:pt idx="322">
                  <c:v>3.2203220322032204E-2</c:v>
                </c:pt>
                <c:pt idx="323">
                  <c:v>3.2303230323032305E-2</c:v>
                </c:pt>
                <c:pt idx="324">
                  <c:v>3.2403240324032405E-2</c:v>
                </c:pt>
                <c:pt idx="325">
                  <c:v>3.2503250325032505E-2</c:v>
                </c:pt>
                <c:pt idx="326">
                  <c:v>3.2603260326032606E-2</c:v>
                </c:pt>
                <c:pt idx="327">
                  <c:v>3.2703270327032706E-2</c:v>
                </c:pt>
                <c:pt idx="328">
                  <c:v>3.2803280328032806E-2</c:v>
                </c:pt>
                <c:pt idx="329">
                  <c:v>3.2903290329032907E-2</c:v>
                </c:pt>
                <c:pt idx="330">
                  <c:v>3.3003300330033007E-2</c:v>
                </c:pt>
                <c:pt idx="331">
                  <c:v>3.3103310331033108E-2</c:v>
                </c:pt>
                <c:pt idx="332">
                  <c:v>3.3203320332033201E-2</c:v>
                </c:pt>
                <c:pt idx="333">
                  <c:v>3.3303330333033301E-2</c:v>
                </c:pt>
                <c:pt idx="334">
                  <c:v>3.3403340334033402E-2</c:v>
                </c:pt>
                <c:pt idx="335">
                  <c:v>3.3503350335033502E-2</c:v>
                </c:pt>
                <c:pt idx="336">
                  <c:v>3.3603360336033603E-2</c:v>
                </c:pt>
                <c:pt idx="337">
                  <c:v>3.3703370337033703E-2</c:v>
                </c:pt>
                <c:pt idx="338">
                  <c:v>3.3803380338033803E-2</c:v>
                </c:pt>
                <c:pt idx="339">
                  <c:v>3.3903390339033904E-2</c:v>
                </c:pt>
                <c:pt idx="340">
                  <c:v>3.4003400340034004E-2</c:v>
                </c:pt>
                <c:pt idx="341">
                  <c:v>3.4103410341034104E-2</c:v>
                </c:pt>
                <c:pt idx="342">
                  <c:v>3.4203420342034205E-2</c:v>
                </c:pt>
                <c:pt idx="343">
                  <c:v>3.4303430343034305E-2</c:v>
                </c:pt>
                <c:pt idx="344">
                  <c:v>3.4403440344034406E-2</c:v>
                </c:pt>
                <c:pt idx="345">
                  <c:v>3.4503450345034506E-2</c:v>
                </c:pt>
                <c:pt idx="346">
                  <c:v>3.4603460346034606E-2</c:v>
                </c:pt>
                <c:pt idx="347">
                  <c:v>3.4703470347034707E-2</c:v>
                </c:pt>
                <c:pt idx="348">
                  <c:v>3.4803480348034807E-2</c:v>
                </c:pt>
                <c:pt idx="349">
                  <c:v>3.4903490349034907E-2</c:v>
                </c:pt>
                <c:pt idx="350">
                  <c:v>3.5003500350035008E-2</c:v>
                </c:pt>
                <c:pt idx="351">
                  <c:v>3.5103510351035101E-2</c:v>
                </c:pt>
                <c:pt idx="352">
                  <c:v>3.5203520352035202E-2</c:v>
                </c:pt>
                <c:pt idx="353">
                  <c:v>3.5303530353035302E-2</c:v>
                </c:pt>
                <c:pt idx="354">
                  <c:v>3.5403540354035402E-2</c:v>
                </c:pt>
                <c:pt idx="355">
                  <c:v>3.5503550355035503E-2</c:v>
                </c:pt>
                <c:pt idx="356">
                  <c:v>3.5603560356035603E-2</c:v>
                </c:pt>
                <c:pt idx="357">
                  <c:v>3.5703570357035704E-2</c:v>
                </c:pt>
                <c:pt idx="358">
                  <c:v>3.5803580358035804E-2</c:v>
                </c:pt>
                <c:pt idx="359">
                  <c:v>3.5903590359035904E-2</c:v>
                </c:pt>
                <c:pt idx="360">
                  <c:v>3.6003600360036005E-2</c:v>
                </c:pt>
                <c:pt idx="361">
                  <c:v>3.6103610361036105E-2</c:v>
                </c:pt>
                <c:pt idx="362">
                  <c:v>3.6203620362036205E-2</c:v>
                </c:pt>
                <c:pt idx="363">
                  <c:v>3.6303630363036306E-2</c:v>
                </c:pt>
                <c:pt idx="364">
                  <c:v>3.6403640364036406E-2</c:v>
                </c:pt>
                <c:pt idx="365">
                  <c:v>3.6503650365036507E-2</c:v>
                </c:pt>
                <c:pt idx="366">
                  <c:v>3.6603660366036607E-2</c:v>
                </c:pt>
                <c:pt idx="367">
                  <c:v>3.6703670367036707E-2</c:v>
                </c:pt>
                <c:pt idx="368">
                  <c:v>3.6803680368036808E-2</c:v>
                </c:pt>
                <c:pt idx="369">
                  <c:v>3.6903690369036908E-2</c:v>
                </c:pt>
                <c:pt idx="370">
                  <c:v>3.7003700370037002E-2</c:v>
                </c:pt>
                <c:pt idx="371">
                  <c:v>3.7103710371037102E-2</c:v>
                </c:pt>
                <c:pt idx="372">
                  <c:v>3.7203720372037202E-2</c:v>
                </c:pt>
                <c:pt idx="373">
                  <c:v>3.7303730373037303E-2</c:v>
                </c:pt>
                <c:pt idx="374">
                  <c:v>3.7403740374037403E-2</c:v>
                </c:pt>
                <c:pt idx="375">
                  <c:v>3.7503750375037503E-2</c:v>
                </c:pt>
                <c:pt idx="376">
                  <c:v>3.7603760376037604E-2</c:v>
                </c:pt>
                <c:pt idx="377">
                  <c:v>3.7703770377037704E-2</c:v>
                </c:pt>
                <c:pt idx="378">
                  <c:v>3.7803780378037805E-2</c:v>
                </c:pt>
                <c:pt idx="379">
                  <c:v>3.7903790379037905E-2</c:v>
                </c:pt>
                <c:pt idx="380">
                  <c:v>3.8003800380038005E-2</c:v>
                </c:pt>
                <c:pt idx="381">
                  <c:v>3.8103810381038106E-2</c:v>
                </c:pt>
                <c:pt idx="382">
                  <c:v>3.8203820382038206E-2</c:v>
                </c:pt>
                <c:pt idx="383">
                  <c:v>3.8303830383038306E-2</c:v>
                </c:pt>
                <c:pt idx="384">
                  <c:v>3.8403840384038407E-2</c:v>
                </c:pt>
                <c:pt idx="385">
                  <c:v>3.8503850385038507E-2</c:v>
                </c:pt>
                <c:pt idx="386">
                  <c:v>3.8603860386038608E-2</c:v>
                </c:pt>
                <c:pt idx="387">
                  <c:v>3.8703870387038708E-2</c:v>
                </c:pt>
                <c:pt idx="388">
                  <c:v>3.8803880388038808E-2</c:v>
                </c:pt>
                <c:pt idx="389">
                  <c:v>3.8903890389038902E-2</c:v>
                </c:pt>
                <c:pt idx="390">
                  <c:v>3.9003900390039002E-2</c:v>
                </c:pt>
                <c:pt idx="391">
                  <c:v>3.9103910391039103E-2</c:v>
                </c:pt>
                <c:pt idx="392">
                  <c:v>3.9203920392039203E-2</c:v>
                </c:pt>
                <c:pt idx="393">
                  <c:v>3.9303930393039303E-2</c:v>
                </c:pt>
                <c:pt idx="394">
                  <c:v>3.9403940394039404E-2</c:v>
                </c:pt>
                <c:pt idx="395">
                  <c:v>3.9503950395039504E-2</c:v>
                </c:pt>
                <c:pt idx="396">
                  <c:v>3.9603960396039604E-2</c:v>
                </c:pt>
                <c:pt idx="397">
                  <c:v>3.9703970397039705E-2</c:v>
                </c:pt>
                <c:pt idx="398">
                  <c:v>3.9803980398039805E-2</c:v>
                </c:pt>
                <c:pt idx="399">
                  <c:v>3.9903990399039906E-2</c:v>
                </c:pt>
                <c:pt idx="400">
                  <c:v>4.0004000400040006E-2</c:v>
                </c:pt>
                <c:pt idx="401">
                  <c:v>4.0104010401040106E-2</c:v>
                </c:pt>
                <c:pt idx="402">
                  <c:v>4.0204020402040207E-2</c:v>
                </c:pt>
                <c:pt idx="403">
                  <c:v>4.0304030403040307E-2</c:v>
                </c:pt>
                <c:pt idx="404">
                  <c:v>4.0404040404040407E-2</c:v>
                </c:pt>
                <c:pt idx="405">
                  <c:v>4.0504050405040508E-2</c:v>
                </c:pt>
                <c:pt idx="406">
                  <c:v>4.0604060406040608E-2</c:v>
                </c:pt>
                <c:pt idx="407">
                  <c:v>4.0704070407040709E-2</c:v>
                </c:pt>
                <c:pt idx="408">
                  <c:v>4.0804080408040802E-2</c:v>
                </c:pt>
                <c:pt idx="409">
                  <c:v>4.0904090409040902E-2</c:v>
                </c:pt>
                <c:pt idx="410">
                  <c:v>4.1004100410041003E-2</c:v>
                </c:pt>
                <c:pt idx="411">
                  <c:v>4.1104110411041103E-2</c:v>
                </c:pt>
                <c:pt idx="412">
                  <c:v>4.1204120412041204E-2</c:v>
                </c:pt>
                <c:pt idx="413">
                  <c:v>4.1304130413041304E-2</c:v>
                </c:pt>
                <c:pt idx="414">
                  <c:v>4.1404140414041404E-2</c:v>
                </c:pt>
                <c:pt idx="415">
                  <c:v>4.1504150415041505E-2</c:v>
                </c:pt>
                <c:pt idx="416">
                  <c:v>4.1604160416041605E-2</c:v>
                </c:pt>
                <c:pt idx="417">
                  <c:v>4.1704170417041705E-2</c:v>
                </c:pt>
                <c:pt idx="418">
                  <c:v>4.1804180418041806E-2</c:v>
                </c:pt>
                <c:pt idx="419">
                  <c:v>4.1904190419041906E-2</c:v>
                </c:pt>
                <c:pt idx="420">
                  <c:v>4.2004200420042007E-2</c:v>
                </c:pt>
                <c:pt idx="421">
                  <c:v>4.2104210421042107E-2</c:v>
                </c:pt>
                <c:pt idx="422">
                  <c:v>4.2204220422042207E-2</c:v>
                </c:pt>
                <c:pt idx="423">
                  <c:v>4.2304230423042308E-2</c:v>
                </c:pt>
                <c:pt idx="424">
                  <c:v>4.2404240424042408E-2</c:v>
                </c:pt>
                <c:pt idx="425">
                  <c:v>4.2504250425042508E-2</c:v>
                </c:pt>
                <c:pt idx="426">
                  <c:v>4.2604260426042609E-2</c:v>
                </c:pt>
                <c:pt idx="427">
                  <c:v>4.2704270427042702E-2</c:v>
                </c:pt>
                <c:pt idx="428">
                  <c:v>4.2804280428042803E-2</c:v>
                </c:pt>
                <c:pt idx="429">
                  <c:v>4.2904290429042903E-2</c:v>
                </c:pt>
                <c:pt idx="430">
                  <c:v>4.3004300430043003E-2</c:v>
                </c:pt>
                <c:pt idx="431">
                  <c:v>4.3104310431043104E-2</c:v>
                </c:pt>
                <c:pt idx="432">
                  <c:v>4.3204320432043204E-2</c:v>
                </c:pt>
                <c:pt idx="433">
                  <c:v>4.3304330433043305E-2</c:v>
                </c:pt>
                <c:pt idx="434">
                  <c:v>4.3404340434043405E-2</c:v>
                </c:pt>
                <c:pt idx="435">
                  <c:v>4.3504350435043505E-2</c:v>
                </c:pt>
                <c:pt idx="436">
                  <c:v>4.3604360436043606E-2</c:v>
                </c:pt>
                <c:pt idx="437">
                  <c:v>4.3704370437043706E-2</c:v>
                </c:pt>
                <c:pt idx="438">
                  <c:v>4.3804380438043806E-2</c:v>
                </c:pt>
                <c:pt idx="439">
                  <c:v>4.3904390439043907E-2</c:v>
                </c:pt>
                <c:pt idx="440">
                  <c:v>4.4004400440044007E-2</c:v>
                </c:pt>
                <c:pt idx="441">
                  <c:v>4.4104410441044108E-2</c:v>
                </c:pt>
                <c:pt idx="442">
                  <c:v>4.4204420442044208E-2</c:v>
                </c:pt>
                <c:pt idx="443">
                  <c:v>4.4304430443044308E-2</c:v>
                </c:pt>
                <c:pt idx="444">
                  <c:v>4.4404440444044409E-2</c:v>
                </c:pt>
                <c:pt idx="445">
                  <c:v>4.4504450445044509E-2</c:v>
                </c:pt>
                <c:pt idx="446">
                  <c:v>4.4604460446044603E-2</c:v>
                </c:pt>
                <c:pt idx="447">
                  <c:v>4.4704470447044703E-2</c:v>
                </c:pt>
                <c:pt idx="448">
                  <c:v>4.4804480448044803E-2</c:v>
                </c:pt>
                <c:pt idx="449">
                  <c:v>4.4904490449044904E-2</c:v>
                </c:pt>
                <c:pt idx="450">
                  <c:v>4.5004500450045004E-2</c:v>
                </c:pt>
                <c:pt idx="451">
                  <c:v>4.5104510451045104E-2</c:v>
                </c:pt>
                <c:pt idx="452">
                  <c:v>4.5204520452045205E-2</c:v>
                </c:pt>
                <c:pt idx="453">
                  <c:v>4.5304530453045305E-2</c:v>
                </c:pt>
                <c:pt idx="454">
                  <c:v>4.5404540454045406E-2</c:v>
                </c:pt>
                <c:pt idx="455">
                  <c:v>4.5504550455045506E-2</c:v>
                </c:pt>
                <c:pt idx="456">
                  <c:v>4.5604560456045606E-2</c:v>
                </c:pt>
                <c:pt idx="457">
                  <c:v>4.5704570457045707E-2</c:v>
                </c:pt>
                <c:pt idx="458">
                  <c:v>4.5804580458045807E-2</c:v>
                </c:pt>
                <c:pt idx="459">
                  <c:v>4.5904590459045908E-2</c:v>
                </c:pt>
                <c:pt idx="460">
                  <c:v>4.6004600460046008E-2</c:v>
                </c:pt>
                <c:pt idx="461">
                  <c:v>4.6104610461046108E-2</c:v>
                </c:pt>
                <c:pt idx="462">
                  <c:v>4.6204620462046209E-2</c:v>
                </c:pt>
                <c:pt idx="463">
                  <c:v>4.6304630463046309E-2</c:v>
                </c:pt>
                <c:pt idx="464">
                  <c:v>4.6404640464046409E-2</c:v>
                </c:pt>
                <c:pt idx="465">
                  <c:v>4.6504650465046503E-2</c:v>
                </c:pt>
                <c:pt idx="466">
                  <c:v>4.6604660466046603E-2</c:v>
                </c:pt>
                <c:pt idx="467">
                  <c:v>4.6704670467046704E-2</c:v>
                </c:pt>
                <c:pt idx="468">
                  <c:v>4.6804680468046804E-2</c:v>
                </c:pt>
                <c:pt idx="469">
                  <c:v>4.6904690469046904E-2</c:v>
                </c:pt>
                <c:pt idx="470">
                  <c:v>4.7004700470047005E-2</c:v>
                </c:pt>
                <c:pt idx="471">
                  <c:v>4.7104710471047105E-2</c:v>
                </c:pt>
                <c:pt idx="472">
                  <c:v>4.7204720472047206E-2</c:v>
                </c:pt>
                <c:pt idx="473">
                  <c:v>4.7304730473047306E-2</c:v>
                </c:pt>
                <c:pt idx="474">
                  <c:v>4.7404740474047406E-2</c:v>
                </c:pt>
                <c:pt idx="475">
                  <c:v>4.7504750475047507E-2</c:v>
                </c:pt>
                <c:pt idx="476">
                  <c:v>4.7604760476047607E-2</c:v>
                </c:pt>
                <c:pt idx="477">
                  <c:v>4.7704770477047707E-2</c:v>
                </c:pt>
                <c:pt idx="478">
                  <c:v>4.7804780478047808E-2</c:v>
                </c:pt>
                <c:pt idx="479">
                  <c:v>4.7904790479047908E-2</c:v>
                </c:pt>
                <c:pt idx="480">
                  <c:v>4.8004800480048009E-2</c:v>
                </c:pt>
                <c:pt idx="481">
                  <c:v>4.8104810481048109E-2</c:v>
                </c:pt>
                <c:pt idx="482">
                  <c:v>4.8204820482048209E-2</c:v>
                </c:pt>
                <c:pt idx="483">
                  <c:v>4.830483048304831E-2</c:v>
                </c:pt>
                <c:pt idx="484">
                  <c:v>4.8404840484048403E-2</c:v>
                </c:pt>
                <c:pt idx="485">
                  <c:v>4.8504850485048503E-2</c:v>
                </c:pt>
                <c:pt idx="486">
                  <c:v>4.8604860486048604E-2</c:v>
                </c:pt>
                <c:pt idx="487">
                  <c:v>4.8704870487048704E-2</c:v>
                </c:pt>
                <c:pt idx="488">
                  <c:v>4.8804880488048805E-2</c:v>
                </c:pt>
                <c:pt idx="489">
                  <c:v>4.8904890489048905E-2</c:v>
                </c:pt>
                <c:pt idx="490">
                  <c:v>4.9004900490049005E-2</c:v>
                </c:pt>
                <c:pt idx="491">
                  <c:v>4.9104910491049106E-2</c:v>
                </c:pt>
                <c:pt idx="492">
                  <c:v>4.9204920492049206E-2</c:v>
                </c:pt>
                <c:pt idx="493">
                  <c:v>4.9304930493049307E-2</c:v>
                </c:pt>
                <c:pt idx="494">
                  <c:v>4.9404940494049407E-2</c:v>
                </c:pt>
                <c:pt idx="495">
                  <c:v>4.9504950495049507E-2</c:v>
                </c:pt>
                <c:pt idx="496">
                  <c:v>4.9604960496049608E-2</c:v>
                </c:pt>
                <c:pt idx="497">
                  <c:v>4.9704970497049708E-2</c:v>
                </c:pt>
                <c:pt idx="498">
                  <c:v>4.9804980498049808E-2</c:v>
                </c:pt>
                <c:pt idx="499">
                  <c:v>4.9904990499049909E-2</c:v>
                </c:pt>
                <c:pt idx="500">
                  <c:v>5.0005000500050009E-2</c:v>
                </c:pt>
                <c:pt idx="501">
                  <c:v>5.010501050105011E-2</c:v>
                </c:pt>
                <c:pt idx="502">
                  <c:v>5.020502050205021E-2</c:v>
                </c:pt>
                <c:pt idx="503">
                  <c:v>5.0305030503050303E-2</c:v>
                </c:pt>
                <c:pt idx="504">
                  <c:v>5.0405040504050404E-2</c:v>
                </c:pt>
                <c:pt idx="505">
                  <c:v>5.0505050505050504E-2</c:v>
                </c:pt>
                <c:pt idx="506">
                  <c:v>5.0605060506050605E-2</c:v>
                </c:pt>
                <c:pt idx="507">
                  <c:v>5.0705070507050705E-2</c:v>
                </c:pt>
                <c:pt idx="508">
                  <c:v>5.0805080508050805E-2</c:v>
                </c:pt>
                <c:pt idx="509">
                  <c:v>5.0905090509050906E-2</c:v>
                </c:pt>
                <c:pt idx="510">
                  <c:v>5.1005100510051006E-2</c:v>
                </c:pt>
                <c:pt idx="511">
                  <c:v>5.1105110511051106E-2</c:v>
                </c:pt>
                <c:pt idx="512">
                  <c:v>5.1205120512051207E-2</c:v>
                </c:pt>
                <c:pt idx="513">
                  <c:v>5.1305130513051307E-2</c:v>
                </c:pt>
                <c:pt idx="514">
                  <c:v>5.1405140514051408E-2</c:v>
                </c:pt>
                <c:pt idx="515">
                  <c:v>5.1505150515051508E-2</c:v>
                </c:pt>
                <c:pt idx="516">
                  <c:v>5.1605160516051608E-2</c:v>
                </c:pt>
                <c:pt idx="517">
                  <c:v>5.1705170517051709E-2</c:v>
                </c:pt>
                <c:pt idx="518">
                  <c:v>5.1805180518051809E-2</c:v>
                </c:pt>
                <c:pt idx="519">
                  <c:v>5.1905190519051909E-2</c:v>
                </c:pt>
                <c:pt idx="520">
                  <c:v>5.200520052005201E-2</c:v>
                </c:pt>
                <c:pt idx="521">
                  <c:v>5.210521052105211E-2</c:v>
                </c:pt>
                <c:pt idx="522">
                  <c:v>5.2205220522052204E-2</c:v>
                </c:pt>
                <c:pt idx="523">
                  <c:v>5.2305230523052304E-2</c:v>
                </c:pt>
                <c:pt idx="524">
                  <c:v>5.2405240524052404E-2</c:v>
                </c:pt>
                <c:pt idx="525">
                  <c:v>5.2505250525052505E-2</c:v>
                </c:pt>
                <c:pt idx="526">
                  <c:v>5.2605260526052605E-2</c:v>
                </c:pt>
                <c:pt idx="527">
                  <c:v>5.2705270527052706E-2</c:v>
                </c:pt>
                <c:pt idx="528">
                  <c:v>5.2805280528052806E-2</c:v>
                </c:pt>
                <c:pt idx="529">
                  <c:v>5.2905290529052906E-2</c:v>
                </c:pt>
                <c:pt idx="530">
                  <c:v>5.3005300530053007E-2</c:v>
                </c:pt>
                <c:pt idx="531">
                  <c:v>5.3105310531053107E-2</c:v>
                </c:pt>
                <c:pt idx="532">
                  <c:v>5.3205320532053207E-2</c:v>
                </c:pt>
                <c:pt idx="533">
                  <c:v>5.3305330533053308E-2</c:v>
                </c:pt>
                <c:pt idx="534">
                  <c:v>5.3405340534053408E-2</c:v>
                </c:pt>
                <c:pt idx="535">
                  <c:v>5.3505350535053509E-2</c:v>
                </c:pt>
                <c:pt idx="536">
                  <c:v>5.3605360536053609E-2</c:v>
                </c:pt>
                <c:pt idx="537">
                  <c:v>5.3705370537053709E-2</c:v>
                </c:pt>
                <c:pt idx="538">
                  <c:v>5.380538053805381E-2</c:v>
                </c:pt>
                <c:pt idx="539">
                  <c:v>5.390539053905391E-2</c:v>
                </c:pt>
                <c:pt idx="540">
                  <c:v>5.400540054005401E-2</c:v>
                </c:pt>
                <c:pt idx="541">
                  <c:v>5.4105410541054104E-2</c:v>
                </c:pt>
                <c:pt idx="542">
                  <c:v>5.4205420542054204E-2</c:v>
                </c:pt>
                <c:pt idx="543">
                  <c:v>5.4305430543054305E-2</c:v>
                </c:pt>
                <c:pt idx="544">
                  <c:v>5.4405440544054405E-2</c:v>
                </c:pt>
                <c:pt idx="545">
                  <c:v>5.4505450545054505E-2</c:v>
                </c:pt>
                <c:pt idx="546">
                  <c:v>5.4605460546054606E-2</c:v>
                </c:pt>
                <c:pt idx="547">
                  <c:v>5.4705470547054706E-2</c:v>
                </c:pt>
                <c:pt idx="548">
                  <c:v>5.4805480548054807E-2</c:v>
                </c:pt>
                <c:pt idx="549">
                  <c:v>5.4905490549054907E-2</c:v>
                </c:pt>
                <c:pt idx="550">
                  <c:v>5.5005500550055007E-2</c:v>
                </c:pt>
                <c:pt idx="551">
                  <c:v>5.5105510551055108E-2</c:v>
                </c:pt>
                <c:pt idx="552">
                  <c:v>5.5205520552055208E-2</c:v>
                </c:pt>
                <c:pt idx="553">
                  <c:v>5.5305530553055308E-2</c:v>
                </c:pt>
                <c:pt idx="554">
                  <c:v>5.5405540554055409E-2</c:v>
                </c:pt>
                <c:pt idx="555">
                  <c:v>5.5505550555055509E-2</c:v>
                </c:pt>
                <c:pt idx="556">
                  <c:v>5.560556055605561E-2</c:v>
                </c:pt>
                <c:pt idx="557">
                  <c:v>5.570557055705571E-2</c:v>
                </c:pt>
                <c:pt idx="558">
                  <c:v>5.580558055805581E-2</c:v>
                </c:pt>
                <c:pt idx="559">
                  <c:v>5.5905590559055911E-2</c:v>
                </c:pt>
                <c:pt idx="560">
                  <c:v>5.6005600560056004E-2</c:v>
                </c:pt>
                <c:pt idx="561">
                  <c:v>5.6105610561056105E-2</c:v>
                </c:pt>
                <c:pt idx="562">
                  <c:v>5.6205620562056205E-2</c:v>
                </c:pt>
                <c:pt idx="563">
                  <c:v>5.6305630563056305E-2</c:v>
                </c:pt>
                <c:pt idx="564">
                  <c:v>5.6405640564056406E-2</c:v>
                </c:pt>
                <c:pt idx="565">
                  <c:v>5.6505650565056506E-2</c:v>
                </c:pt>
                <c:pt idx="566">
                  <c:v>5.6605660566056606E-2</c:v>
                </c:pt>
                <c:pt idx="567">
                  <c:v>5.6705670567056707E-2</c:v>
                </c:pt>
                <c:pt idx="568">
                  <c:v>5.6805680568056807E-2</c:v>
                </c:pt>
                <c:pt idx="569">
                  <c:v>5.6905690569056908E-2</c:v>
                </c:pt>
                <c:pt idx="570">
                  <c:v>5.7005700570057008E-2</c:v>
                </c:pt>
                <c:pt idx="571">
                  <c:v>5.7105710571057108E-2</c:v>
                </c:pt>
                <c:pt idx="572">
                  <c:v>5.7205720572057209E-2</c:v>
                </c:pt>
                <c:pt idx="573">
                  <c:v>5.7305730573057309E-2</c:v>
                </c:pt>
                <c:pt idx="574">
                  <c:v>5.7405740574057409E-2</c:v>
                </c:pt>
                <c:pt idx="575">
                  <c:v>5.750575057505751E-2</c:v>
                </c:pt>
                <c:pt idx="576">
                  <c:v>5.760576057605761E-2</c:v>
                </c:pt>
                <c:pt idx="577">
                  <c:v>5.7705770577057711E-2</c:v>
                </c:pt>
                <c:pt idx="578">
                  <c:v>5.7805780578057811E-2</c:v>
                </c:pt>
                <c:pt idx="579">
                  <c:v>5.7905790579057904E-2</c:v>
                </c:pt>
                <c:pt idx="580">
                  <c:v>5.8005800580058005E-2</c:v>
                </c:pt>
                <c:pt idx="581">
                  <c:v>5.8105810581058105E-2</c:v>
                </c:pt>
                <c:pt idx="582">
                  <c:v>5.8205820582058206E-2</c:v>
                </c:pt>
                <c:pt idx="583">
                  <c:v>5.8305830583058306E-2</c:v>
                </c:pt>
                <c:pt idx="584">
                  <c:v>5.8405840584058406E-2</c:v>
                </c:pt>
                <c:pt idx="585">
                  <c:v>5.8505850585058507E-2</c:v>
                </c:pt>
                <c:pt idx="586">
                  <c:v>5.8605860586058607E-2</c:v>
                </c:pt>
                <c:pt idx="587">
                  <c:v>5.8705870587058707E-2</c:v>
                </c:pt>
                <c:pt idx="588">
                  <c:v>5.8805880588058808E-2</c:v>
                </c:pt>
                <c:pt idx="589">
                  <c:v>5.8905890589058908E-2</c:v>
                </c:pt>
                <c:pt idx="590">
                  <c:v>5.9005900590059009E-2</c:v>
                </c:pt>
                <c:pt idx="591">
                  <c:v>5.9105910591059109E-2</c:v>
                </c:pt>
                <c:pt idx="592">
                  <c:v>5.9205920592059209E-2</c:v>
                </c:pt>
                <c:pt idx="593">
                  <c:v>5.930593059305931E-2</c:v>
                </c:pt>
                <c:pt idx="594">
                  <c:v>5.940594059405941E-2</c:v>
                </c:pt>
                <c:pt idx="595">
                  <c:v>5.9505950595059511E-2</c:v>
                </c:pt>
                <c:pt idx="596">
                  <c:v>5.9605960596059611E-2</c:v>
                </c:pt>
                <c:pt idx="597">
                  <c:v>5.9705970597059711E-2</c:v>
                </c:pt>
                <c:pt idx="598">
                  <c:v>5.9805980598059805E-2</c:v>
                </c:pt>
                <c:pt idx="599">
                  <c:v>5.9905990599059905E-2</c:v>
                </c:pt>
                <c:pt idx="600">
                  <c:v>6.0006000600060005E-2</c:v>
                </c:pt>
                <c:pt idx="601">
                  <c:v>6.0106010601060106E-2</c:v>
                </c:pt>
                <c:pt idx="602">
                  <c:v>6.0206020602060206E-2</c:v>
                </c:pt>
                <c:pt idx="603">
                  <c:v>6.0306030603060307E-2</c:v>
                </c:pt>
                <c:pt idx="604">
                  <c:v>6.0406040604060407E-2</c:v>
                </c:pt>
                <c:pt idx="605">
                  <c:v>6.0506050605060507E-2</c:v>
                </c:pt>
                <c:pt idx="606">
                  <c:v>6.0606060606060608E-2</c:v>
                </c:pt>
                <c:pt idx="607">
                  <c:v>6.0706070607060708E-2</c:v>
                </c:pt>
                <c:pt idx="608">
                  <c:v>6.0806080608060809E-2</c:v>
                </c:pt>
                <c:pt idx="609">
                  <c:v>6.0906090609060909E-2</c:v>
                </c:pt>
                <c:pt idx="610">
                  <c:v>6.1006100610061009E-2</c:v>
                </c:pt>
                <c:pt idx="611">
                  <c:v>6.110611061106111E-2</c:v>
                </c:pt>
                <c:pt idx="612">
                  <c:v>6.120612061206121E-2</c:v>
                </c:pt>
                <c:pt idx="613">
                  <c:v>6.130613061306131E-2</c:v>
                </c:pt>
                <c:pt idx="614">
                  <c:v>6.1406140614061411E-2</c:v>
                </c:pt>
                <c:pt idx="615">
                  <c:v>6.1506150615061511E-2</c:v>
                </c:pt>
                <c:pt idx="616">
                  <c:v>6.1606160616061612E-2</c:v>
                </c:pt>
                <c:pt idx="617">
                  <c:v>6.1706170617061705E-2</c:v>
                </c:pt>
                <c:pt idx="618">
                  <c:v>6.1806180618061805E-2</c:v>
                </c:pt>
                <c:pt idx="619">
                  <c:v>6.1906190619061906E-2</c:v>
                </c:pt>
                <c:pt idx="620">
                  <c:v>6.2006200620062006E-2</c:v>
                </c:pt>
                <c:pt idx="621">
                  <c:v>6.2106210621062106E-2</c:v>
                </c:pt>
                <c:pt idx="622">
                  <c:v>6.2206220622062207E-2</c:v>
                </c:pt>
                <c:pt idx="623">
                  <c:v>6.2306230623062307E-2</c:v>
                </c:pt>
                <c:pt idx="624">
                  <c:v>6.2406240624062408E-2</c:v>
                </c:pt>
                <c:pt idx="625">
                  <c:v>6.2506250625062515E-2</c:v>
                </c:pt>
                <c:pt idx="626">
                  <c:v>6.2606260626062601E-2</c:v>
                </c:pt>
                <c:pt idx="627">
                  <c:v>6.2706270627062702E-2</c:v>
                </c:pt>
                <c:pt idx="628">
                  <c:v>6.2806280628062802E-2</c:v>
                </c:pt>
                <c:pt idx="629">
                  <c:v>6.2906290629062903E-2</c:v>
                </c:pt>
                <c:pt idx="630">
                  <c:v>6.3006300630063003E-2</c:v>
                </c:pt>
                <c:pt idx="631">
                  <c:v>6.3106310631063103E-2</c:v>
                </c:pt>
                <c:pt idx="632">
                  <c:v>6.3206320632063204E-2</c:v>
                </c:pt>
                <c:pt idx="633">
                  <c:v>6.3306330633063304E-2</c:v>
                </c:pt>
                <c:pt idx="634">
                  <c:v>6.3406340634063404E-2</c:v>
                </c:pt>
                <c:pt idx="635">
                  <c:v>6.3506350635063505E-2</c:v>
                </c:pt>
                <c:pt idx="636">
                  <c:v>6.3606360636063605E-2</c:v>
                </c:pt>
                <c:pt idx="637">
                  <c:v>6.3706370637063706E-2</c:v>
                </c:pt>
                <c:pt idx="638">
                  <c:v>6.3806380638063806E-2</c:v>
                </c:pt>
                <c:pt idx="639">
                  <c:v>6.3906390639063906E-2</c:v>
                </c:pt>
                <c:pt idx="640">
                  <c:v>6.4006400640064007E-2</c:v>
                </c:pt>
                <c:pt idx="641">
                  <c:v>6.4106410641064107E-2</c:v>
                </c:pt>
                <c:pt idx="642">
                  <c:v>6.4206420642064208E-2</c:v>
                </c:pt>
                <c:pt idx="643">
                  <c:v>6.4306430643064308E-2</c:v>
                </c:pt>
                <c:pt idx="644">
                  <c:v>6.4406440644064408E-2</c:v>
                </c:pt>
                <c:pt idx="645">
                  <c:v>6.4506450645064509E-2</c:v>
                </c:pt>
                <c:pt idx="646">
                  <c:v>6.4606460646064609E-2</c:v>
                </c:pt>
                <c:pt idx="647">
                  <c:v>6.4706470647064709E-2</c:v>
                </c:pt>
                <c:pt idx="648">
                  <c:v>6.480648064806481E-2</c:v>
                </c:pt>
                <c:pt idx="649">
                  <c:v>6.490649064906491E-2</c:v>
                </c:pt>
                <c:pt idx="650">
                  <c:v>6.5006500650065011E-2</c:v>
                </c:pt>
                <c:pt idx="651">
                  <c:v>6.5106510651065111E-2</c:v>
                </c:pt>
                <c:pt idx="652">
                  <c:v>6.5206520652065211E-2</c:v>
                </c:pt>
                <c:pt idx="653">
                  <c:v>6.5306530653065312E-2</c:v>
                </c:pt>
                <c:pt idx="654">
                  <c:v>6.5406540654065412E-2</c:v>
                </c:pt>
                <c:pt idx="655">
                  <c:v>6.5506550655065512E-2</c:v>
                </c:pt>
                <c:pt idx="656">
                  <c:v>6.5606560656065613E-2</c:v>
                </c:pt>
                <c:pt idx="657">
                  <c:v>6.5706570657065713E-2</c:v>
                </c:pt>
                <c:pt idx="658">
                  <c:v>6.5806580658065814E-2</c:v>
                </c:pt>
                <c:pt idx="659">
                  <c:v>6.5906590659065914E-2</c:v>
                </c:pt>
                <c:pt idx="660">
                  <c:v>6.6006600660066014E-2</c:v>
                </c:pt>
                <c:pt idx="661">
                  <c:v>6.6106610661066115E-2</c:v>
                </c:pt>
                <c:pt idx="662">
                  <c:v>6.6206620662066215E-2</c:v>
                </c:pt>
                <c:pt idx="663">
                  <c:v>6.6306630663066315E-2</c:v>
                </c:pt>
                <c:pt idx="664">
                  <c:v>6.6406640664066402E-2</c:v>
                </c:pt>
                <c:pt idx="665">
                  <c:v>6.6506650665066502E-2</c:v>
                </c:pt>
                <c:pt idx="666">
                  <c:v>6.6606660666066603E-2</c:v>
                </c:pt>
                <c:pt idx="667">
                  <c:v>6.6706670667066703E-2</c:v>
                </c:pt>
                <c:pt idx="668">
                  <c:v>6.6806680668066803E-2</c:v>
                </c:pt>
                <c:pt idx="669">
                  <c:v>6.6906690669066904E-2</c:v>
                </c:pt>
                <c:pt idx="670">
                  <c:v>6.7006700670067004E-2</c:v>
                </c:pt>
                <c:pt idx="671">
                  <c:v>6.7106710671067105E-2</c:v>
                </c:pt>
                <c:pt idx="672">
                  <c:v>6.7206720672067205E-2</c:v>
                </c:pt>
                <c:pt idx="673">
                  <c:v>6.7306730673067305E-2</c:v>
                </c:pt>
                <c:pt idx="674">
                  <c:v>6.7406740674067406E-2</c:v>
                </c:pt>
                <c:pt idx="675">
                  <c:v>6.7506750675067506E-2</c:v>
                </c:pt>
                <c:pt idx="676">
                  <c:v>6.7606760676067607E-2</c:v>
                </c:pt>
                <c:pt idx="677">
                  <c:v>6.7706770677067707E-2</c:v>
                </c:pt>
                <c:pt idx="678">
                  <c:v>6.7806780678067807E-2</c:v>
                </c:pt>
                <c:pt idx="679">
                  <c:v>6.7906790679067908E-2</c:v>
                </c:pt>
                <c:pt idx="680">
                  <c:v>6.8006800680068008E-2</c:v>
                </c:pt>
                <c:pt idx="681">
                  <c:v>6.8106810681068108E-2</c:v>
                </c:pt>
                <c:pt idx="682">
                  <c:v>6.8206820682068209E-2</c:v>
                </c:pt>
                <c:pt idx="683">
                  <c:v>6.8306830683068309E-2</c:v>
                </c:pt>
                <c:pt idx="684">
                  <c:v>6.840684068406841E-2</c:v>
                </c:pt>
                <c:pt idx="685">
                  <c:v>6.850685068506851E-2</c:v>
                </c:pt>
                <c:pt idx="686">
                  <c:v>6.860686068606861E-2</c:v>
                </c:pt>
                <c:pt idx="687">
                  <c:v>6.8706870687068711E-2</c:v>
                </c:pt>
                <c:pt idx="688">
                  <c:v>6.8806880688068811E-2</c:v>
                </c:pt>
                <c:pt idx="689">
                  <c:v>6.8906890689068911E-2</c:v>
                </c:pt>
                <c:pt idx="690">
                  <c:v>6.9006900690069012E-2</c:v>
                </c:pt>
                <c:pt idx="691">
                  <c:v>6.9106910691069112E-2</c:v>
                </c:pt>
                <c:pt idx="692">
                  <c:v>6.9206920692069213E-2</c:v>
                </c:pt>
                <c:pt idx="693">
                  <c:v>6.9306930693069313E-2</c:v>
                </c:pt>
                <c:pt idx="694">
                  <c:v>6.9406940694069413E-2</c:v>
                </c:pt>
                <c:pt idx="695">
                  <c:v>6.9506950695069514E-2</c:v>
                </c:pt>
                <c:pt idx="696">
                  <c:v>6.9606960696069614E-2</c:v>
                </c:pt>
                <c:pt idx="697">
                  <c:v>6.9706970697069714E-2</c:v>
                </c:pt>
                <c:pt idx="698">
                  <c:v>6.9806980698069815E-2</c:v>
                </c:pt>
                <c:pt idx="699">
                  <c:v>6.9906990699069915E-2</c:v>
                </c:pt>
                <c:pt idx="700">
                  <c:v>7.0007000700070016E-2</c:v>
                </c:pt>
                <c:pt idx="701">
                  <c:v>7.0107010701070116E-2</c:v>
                </c:pt>
                <c:pt idx="702">
                  <c:v>7.0207020702070203E-2</c:v>
                </c:pt>
                <c:pt idx="703">
                  <c:v>7.0307030703070303E-2</c:v>
                </c:pt>
                <c:pt idx="704">
                  <c:v>7.0407040704070403E-2</c:v>
                </c:pt>
                <c:pt idx="705">
                  <c:v>7.0507050705070504E-2</c:v>
                </c:pt>
                <c:pt idx="706">
                  <c:v>7.0607060706070604E-2</c:v>
                </c:pt>
                <c:pt idx="707">
                  <c:v>7.0707070707070704E-2</c:v>
                </c:pt>
                <c:pt idx="708">
                  <c:v>7.0807080708070805E-2</c:v>
                </c:pt>
                <c:pt idx="709">
                  <c:v>7.0907090709070905E-2</c:v>
                </c:pt>
                <c:pt idx="710">
                  <c:v>7.1007100710071006E-2</c:v>
                </c:pt>
                <c:pt idx="711">
                  <c:v>7.1107110711071106E-2</c:v>
                </c:pt>
                <c:pt idx="712">
                  <c:v>7.1207120712071206E-2</c:v>
                </c:pt>
                <c:pt idx="713">
                  <c:v>7.1307130713071307E-2</c:v>
                </c:pt>
                <c:pt idx="714">
                  <c:v>7.1407140714071407E-2</c:v>
                </c:pt>
                <c:pt idx="715">
                  <c:v>7.1507150715071507E-2</c:v>
                </c:pt>
                <c:pt idx="716">
                  <c:v>7.1607160716071608E-2</c:v>
                </c:pt>
                <c:pt idx="717">
                  <c:v>7.1707170717071708E-2</c:v>
                </c:pt>
                <c:pt idx="718">
                  <c:v>7.1807180718071809E-2</c:v>
                </c:pt>
                <c:pt idx="719">
                  <c:v>7.1907190719071909E-2</c:v>
                </c:pt>
                <c:pt idx="720">
                  <c:v>7.2007200720072009E-2</c:v>
                </c:pt>
                <c:pt idx="721">
                  <c:v>7.210721072107211E-2</c:v>
                </c:pt>
                <c:pt idx="722">
                  <c:v>7.220722072207221E-2</c:v>
                </c:pt>
                <c:pt idx="723">
                  <c:v>7.230723072307231E-2</c:v>
                </c:pt>
                <c:pt idx="724">
                  <c:v>7.2407240724072411E-2</c:v>
                </c:pt>
                <c:pt idx="725">
                  <c:v>7.2507250725072511E-2</c:v>
                </c:pt>
                <c:pt idx="726">
                  <c:v>7.2607260726072612E-2</c:v>
                </c:pt>
                <c:pt idx="727">
                  <c:v>7.2707270727072712E-2</c:v>
                </c:pt>
                <c:pt idx="728">
                  <c:v>7.2807280728072812E-2</c:v>
                </c:pt>
                <c:pt idx="729">
                  <c:v>7.2907290729072913E-2</c:v>
                </c:pt>
                <c:pt idx="730">
                  <c:v>7.3007300730073013E-2</c:v>
                </c:pt>
                <c:pt idx="731">
                  <c:v>7.3107310731073114E-2</c:v>
                </c:pt>
                <c:pt idx="732">
                  <c:v>7.3207320732073214E-2</c:v>
                </c:pt>
                <c:pt idx="733">
                  <c:v>7.3307330733073314E-2</c:v>
                </c:pt>
                <c:pt idx="734">
                  <c:v>7.3407340734073415E-2</c:v>
                </c:pt>
                <c:pt idx="735">
                  <c:v>7.3507350735073515E-2</c:v>
                </c:pt>
                <c:pt idx="736">
                  <c:v>7.3607360736073615E-2</c:v>
                </c:pt>
                <c:pt idx="737">
                  <c:v>7.3707370737073716E-2</c:v>
                </c:pt>
                <c:pt idx="738">
                  <c:v>7.3807380738073816E-2</c:v>
                </c:pt>
                <c:pt idx="739">
                  <c:v>7.3907390739073917E-2</c:v>
                </c:pt>
                <c:pt idx="740">
                  <c:v>7.4007400740074003E-2</c:v>
                </c:pt>
                <c:pt idx="741">
                  <c:v>7.4107410741074103E-2</c:v>
                </c:pt>
                <c:pt idx="742">
                  <c:v>7.4207420742074204E-2</c:v>
                </c:pt>
                <c:pt idx="743">
                  <c:v>7.4307430743074304E-2</c:v>
                </c:pt>
                <c:pt idx="744">
                  <c:v>7.4407440744074405E-2</c:v>
                </c:pt>
                <c:pt idx="745">
                  <c:v>7.4507450745074505E-2</c:v>
                </c:pt>
                <c:pt idx="746">
                  <c:v>7.4607460746074605E-2</c:v>
                </c:pt>
                <c:pt idx="747">
                  <c:v>7.4707470747074706E-2</c:v>
                </c:pt>
                <c:pt idx="748">
                  <c:v>7.4807480748074806E-2</c:v>
                </c:pt>
                <c:pt idx="749">
                  <c:v>7.4907490749074906E-2</c:v>
                </c:pt>
                <c:pt idx="750">
                  <c:v>7.5007500750075007E-2</c:v>
                </c:pt>
                <c:pt idx="751">
                  <c:v>7.5107510751075107E-2</c:v>
                </c:pt>
                <c:pt idx="752">
                  <c:v>7.5207520752075208E-2</c:v>
                </c:pt>
                <c:pt idx="753">
                  <c:v>7.5307530753075308E-2</c:v>
                </c:pt>
                <c:pt idx="754">
                  <c:v>7.5407540754075408E-2</c:v>
                </c:pt>
                <c:pt idx="755">
                  <c:v>7.5507550755075509E-2</c:v>
                </c:pt>
                <c:pt idx="756">
                  <c:v>7.5607560756075609E-2</c:v>
                </c:pt>
                <c:pt idx="757">
                  <c:v>7.5707570757075709E-2</c:v>
                </c:pt>
                <c:pt idx="758">
                  <c:v>7.580758075807581E-2</c:v>
                </c:pt>
                <c:pt idx="759">
                  <c:v>7.590759075907591E-2</c:v>
                </c:pt>
                <c:pt idx="760">
                  <c:v>7.6007600760076011E-2</c:v>
                </c:pt>
                <c:pt idx="761">
                  <c:v>7.6107610761076111E-2</c:v>
                </c:pt>
                <c:pt idx="762">
                  <c:v>7.6207620762076211E-2</c:v>
                </c:pt>
                <c:pt idx="763">
                  <c:v>7.6307630763076312E-2</c:v>
                </c:pt>
                <c:pt idx="764">
                  <c:v>7.6407640764076412E-2</c:v>
                </c:pt>
                <c:pt idx="765">
                  <c:v>7.6507650765076513E-2</c:v>
                </c:pt>
                <c:pt idx="766">
                  <c:v>7.6607660766076613E-2</c:v>
                </c:pt>
                <c:pt idx="767">
                  <c:v>7.6707670767076713E-2</c:v>
                </c:pt>
                <c:pt idx="768">
                  <c:v>7.6807680768076814E-2</c:v>
                </c:pt>
                <c:pt idx="769">
                  <c:v>7.6907690769076914E-2</c:v>
                </c:pt>
                <c:pt idx="770">
                  <c:v>7.7007700770077014E-2</c:v>
                </c:pt>
                <c:pt idx="771">
                  <c:v>7.7107710771077115E-2</c:v>
                </c:pt>
                <c:pt idx="772">
                  <c:v>7.7207720772077215E-2</c:v>
                </c:pt>
                <c:pt idx="773">
                  <c:v>7.7307730773077316E-2</c:v>
                </c:pt>
                <c:pt idx="774">
                  <c:v>7.7407740774077416E-2</c:v>
                </c:pt>
                <c:pt idx="775">
                  <c:v>7.7507750775077516E-2</c:v>
                </c:pt>
                <c:pt idx="776">
                  <c:v>7.7607760776077617E-2</c:v>
                </c:pt>
                <c:pt idx="777">
                  <c:v>7.7707770777077717E-2</c:v>
                </c:pt>
                <c:pt idx="778">
                  <c:v>7.7807780778077804E-2</c:v>
                </c:pt>
                <c:pt idx="779">
                  <c:v>7.7907790779077904E-2</c:v>
                </c:pt>
                <c:pt idx="780">
                  <c:v>7.8007800780078004E-2</c:v>
                </c:pt>
                <c:pt idx="781">
                  <c:v>7.8107810781078105E-2</c:v>
                </c:pt>
                <c:pt idx="782">
                  <c:v>7.8207820782078205E-2</c:v>
                </c:pt>
                <c:pt idx="783">
                  <c:v>7.8307830783078305E-2</c:v>
                </c:pt>
                <c:pt idx="784">
                  <c:v>7.8407840784078406E-2</c:v>
                </c:pt>
                <c:pt idx="785">
                  <c:v>7.8507850785078506E-2</c:v>
                </c:pt>
                <c:pt idx="786">
                  <c:v>7.8607860786078607E-2</c:v>
                </c:pt>
                <c:pt idx="787">
                  <c:v>7.8707870787078707E-2</c:v>
                </c:pt>
                <c:pt idx="788">
                  <c:v>7.8807880788078807E-2</c:v>
                </c:pt>
                <c:pt idx="789">
                  <c:v>7.8907890789078908E-2</c:v>
                </c:pt>
                <c:pt idx="790">
                  <c:v>7.9007900790079008E-2</c:v>
                </c:pt>
                <c:pt idx="791">
                  <c:v>7.9107910791079109E-2</c:v>
                </c:pt>
                <c:pt idx="792">
                  <c:v>7.9207920792079209E-2</c:v>
                </c:pt>
                <c:pt idx="793">
                  <c:v>7.9307930793079309E-2</c:v>
                </c:pt>
                <c:pt idx="794">
                  <c:v>7.940794079407941E-2</c:v>
                </c:pt>
                <c:pt idx="795">
                  <c:v>7.950795079507951E-2</c:v>
                </c:pt>
                <c:pt idx="796">
                  <c:v>7.960796079607961E-2</c:v>
                </c:pt>
                <c:pt idx="797">
                  <c:v>7.9707970797079711E-2</c:v>
                </c:pt>
                <c:pt idx="798">
                  <c:v>7.9807980798079811E-2</c:v>
                </c:pt>
                <c:pt idx="799">
                  <c:v>7.9907990799079912E-2</c:v>
                </c:pt>
                <c:pt idx="800">
                  <c:v>8.0008000800080012E-2</c:v>
                </c:pt>
                <c:pt idx="801">
                  <c:v>8.0108010801080112E-2</c:v>
                </c:pt>
                <c:pt idx="802">
                  <c:v>8.0208020802080213E-2</c:v>
                </c:pt>
                <c:pt idx="803">
                  <c:v>8.0308030803080313E-2</c:v>
                </c:pt>
                <c:pt idx="804">
                  <c:v>8.0408040804080413E-2</c:v>
                </c:pt>
                <c:pt idx="805">
                  <c:v>8.0508050805080514E-2</c:v>
                </c:pt>
                <c:pt idx="806">
                  <c:v>8.0608060806080614E-2</c:v>
                </c:pt>
                <c:pt idx="807">
                  <c:v>8.0708070807080715E-2</c:v>
                </c:pt>
                <c:pt idx="808">
                  <c:v>8.0808080808080815E-2</c:v>
                </c:pt>
                <c:pt idx="809">
                  <c:v>8.0908090809080915E-2</c:v>
                </c:pt>
                <c:pt idx="810">
                  <c:v>8.1008100810081016E-2</c:v>
                </c:pt>
                <c:pt idx="811">
                  <c:v>8.1108110811081116E-2</c:v>
                </c:pt>
                <c:pt idx="812">
                  <c:v>8.1208120812081216E-2</c:v>
                </c:pt>
                <c:pt idx="813">
                  <c:v>8.1308130813081317E-2</c:v>
                </c:pt>
                <c:pt idx="814">
                  <c:v>8.1408140814081417E-2</c:v>
                </c:pt>
                <c:pt idx="815">
                  <c:v>8.1508150815081518E-2</c:v>
                </c:pt>
                <c:pt idx="816">
                  <c:v>8.1608160816081604E-2</c:v>
                </c:pt>
                <c:pt idx="817">
                  <c:v>8.1708170817081704E-2</c:v>
                </c:pt>
                <c:pt idx="818">
                  <c:v>8.1808180818081805E-2</c:v>
                </c:pt>
                <c:pt idx="819">
                  <c:v>8.1908190819081905E-2</c:v>
                </c:pt>
                <c:pt idx="820">
                  <c:v>8.2008200820082006E-2</c:v>
                </c:pt>
                <c:pt idx="821">
                  <c:v>8.2108210821082106E-2</c:v>
                </c:pt>
                <c:pt idx="822">
                  <c:v>8.2208220822082206E-2</c:v>
                </c:pt>
                <c:pt idx="823">
                  <c:v>8.2308230823082307E-2</c:v>
                </c:pt>
                <c:pt idx="824">
                  <c:v>8.2408240824082407E-2</c:v>
                </c:pt>
                <c:pt idx="825">
                  <c:v>8.2508250825082508E-2</c:v>
                </c:pt>
                <c:pt idx="826">
                  <c:v>8.2608260826082608E-2</c:v>
                </c:pt>
                <c:pt idx="827">
                  <c:v>8.2708270827082708E-2</c:v>
                </c:pt>
                <c:pt idx="828">
                  <c:v>8.2808280828082809E-2</c:v>
                </c:pt>
                <c:pt idx="829">
                  <c:v>8.2908290829082909E-2</c:v>
                </c:pt>
                <c:pt idx="830">
                  <c:v>8.3008300830083009E-2</c:v>
                </c:pt>
                <c:pt idx="831">
                  <c:v>8.310831083108311E-2</c:v>
                </c:pt>
                <c:pt idx="832">
                  <c:v>8.320832083208321E-2</c:v>
                </c:pt>
                <c:pt idx="833">
                  <c:v>8.3308330833083311E-2</c:v>
                </c:pt>
                <c:pt idx="834">
                  <c:v>8.3408340834083411E-2</c:v>
                </c:pt>
                <c:pt idx="835">
                  <c:v>8.3508350835083511E-2</c:v>
                </c:pt>
                <c:pt idx="836">
                  <c:v>8.3608360836083612E-2</c:v>
                </c:pt>
                <c:pt idx="837">
                  <c:v>8.3708370837083712E-2</c:v>
                </c:pt>
                <c:pt idx="838">
                  <c:v>8.3808380838083812E-2</c:v>
                </c:pt>
                <c:pt idx="839">
                  <c:v>8.3908390839083913E-2</c:v>
                </c:pt>
                <c:pt idx="840">
                  <c:v>8.4008400840084013E-2</c:v>
                </c:pt>
                <c:pt idx="841">
                  <c:v>8.4108410841084114E-2</c:v>
                </c:pt>
                <c:pt idx="842">
                  <c:v>8.4208420842084214E-2</c:v>
                </c:pt>
                <c:pt idx="843">
                  <c:v>8.4308430843084314E-2</c:v>
                </c:pt>
                <c:pt idx="844">
                  <c:v>8.4408440844084415E-2</c:v>
                </c:pt>
                <c:pt idx="845">
                  <c:v>8.4508450845084515E-2</c:v>
                </c:pt>
                <c:pt idx="846">
                  <c:v>8.4608460846084615E-2</c:v>
                </c:pt>
                <c:pt idx="847">
                  <c:v>8.4708470847084716E-2</c:v>
                </c:pt>
                <c:pt idx="848">
                  <c:v>8.4808480848084816E-2</c:v>
                </c:pt>
                <c:pt idx="849">
                  <c:v>8.4908490849084917E-2</c:v>
                </c:pt>
                <c:pt idx="850">
                  <c:v>8.5008500850085017E-2</c:v>
                </c:pt>
                <c:pt idx="851">
                  <c:v>8.5108510851085117E-2</c:v>
                </c:pt>
                <c:pt idx="852">
                  <c:v>8.5208520852085218E-2</c:v>
                </c:pt>
                <c:pt idx="853">
                  <c:v>8.5308530853085318E-2</c:v>
                </c:pt>
                <c:pt idx="854">
                  <c:v>8.5408540854085405E-2</c:v>
                </c:pt>
                <c:pt idx="855">
                  <c:v>8.5508550855085505E-2</c:v>
                </c:pt>
                <c:pt idx="856">
                  <c:v>8.5608560856085605E-2</c:v>
                </c:pt>
                <c:pt idx="857">
                  <c:v>8.5708570857085706E-2</c:v>
                </c:pt>
                <c:pt idx="858">
                  <c:v>8.5808580858085806E-2</c:v>
                </c:pt>
                <c:pt idx="859">
                  <c:v>8.5908590859085907E-2</c:v>
                </c:pt>
                <c:pt idx="860">
                  <c:v>8.6008600860086007E-2</c:v>
                </c:pt>
                <c:pt idx="861">
                  <c:v>8.6108610861086107E-2</c:v>
                </c:pt>
                <c:pt idx="862">
                  <c:v>8.6208620862086208E-2</c:v>
                </c:pt>
                <c:pt idx="863">
                  <c:v>8.6308630863086308E-2</c:v>
                </c:pt>
                <c:pt idx="864">
                  <c:v>8.6408640864086408E-2</c:v>
                </c:pt>
                <c:pt idx="865">
                  <c:v>8.6508650865086509E-2</c:v>
                </c:pt>
                <c:pt idx="866">
                  <c:v>8.6608660866086609E-2</c:v>
                </c:pt>
                <c:pt idx="867">
                  <c:v>8.670867086708671E-2</c:v>
                </c:pt>
                <c:pt idx="868">
                  <c:v>8.680868086808681E-2</c:v>
                </c:pt>
                <c:pt idx="869">
                  <c:v>8.690869086908691E-2</c:v>
                </c:pt>
                <c:pt idx="870">
                  <c:v>8.7008700870087011E-2</c:v>
                </c:pt>
                <c:pt idx="871">
                  <c:v>8.7108710871087111E-2</c:v>
                </c:pt>
                <c:pt idx="872">
                  <c:v>8.7208720872087211E-2</c:v>
                </c:pt>
                <c:pt idx="873">
                  <c:v>8.7308730873087312E-2</c:v>
                </c:pt>
                <c:pt idx="874">
                  <c:v>8.7408740874087412E-2</c:v>
                </c:pt>
                <c:pt idx="875">
                  <c:v>8.7508750875087513E-2</c:v>
                </c:pt>
                <c:pt idx="876">
                  <c:v>8.7608760876087613E-2</c:v>
                </c:pt>
                <c:pt idx="877">
                  <c:v>8.7708770877087713E-2</c:v>
                </c:pt>
                <c:pt idx="878">
                  <c:v>8.7808780878087814E-2</c:v>
                </c:pt>
                <c:pt idx="879">
                  <c:v>8.7908790879087914E-2</c:v>
                </c:pt>
                <c:pt idx="880">
                  <c:v>8.8008800880088014E-2</c:v>
                </c:pt>
                <c:pt idx="881">
                  <c:v>8.8108810881088115E-2</c:v>
                </c:pt>
                <c:pt idx="882">
                  <c:v>8.8208820882088215E-2</c:v>
                </c:pt>
                <c:pt idx="883">
                  <c:v>8.8308830883088316E-2</c:v>
                </c:pt>
                <c:pt idx="884">
                  <c:v>8.8408840884088416E-2</c:v>
                </c:pt>
                <c:pt idx="885">
                  <c:v>8.8508850885088516E-2</c:v>
                </c:pt>
                <c:pt idx="886">
                  <c:v>8.8608860886088617E-2</c:v>
                </c:pt>
                <c:pt idx="887">
                  <c:v>8.8708870887088717E-2</c:v>
                </c:pt>
                <c:pt idx="888">
                  <c:v>8.8808880888088818E-2</c:v>
                </c:pt>
                <c:pt idx="889">
                  <c:v>8.8908890889088918E-2</c:v>
                </c:pt>
                <c:pt idx="890">
                  <c:v>8.9008900890089018E-2</c:v>
                </c:pt>
                <c:pt idx="891">
                  <c:v>8.9108910891089119E-2</c:v>
                </c:pt>
                <c:pt idx="892">
                  <c:v>8.9208920892089205E-2</c:v>
                </c:pt>
                <c:pt idx="893">
                  <c:v>8.9308930893089306E-2</c:v>
                </c:pt>
                <c:pt idx="894">
                  <c:v>8.9408940894089406E-2</c:v>
                </c:pt>
                <c:pt idx="895">
                  <c:v>8.9508950895089506E-2</c:v>
                </c:pt>
                <c:pt idx="896">
                  <c:v>8.9608960896089607E-2</c:v>
                </c:pt>
                <c:pt idx="897">
                  <c:v>8.9708970897089707E-2</c:v>
                </c:pt>
                <c:pt idx="898">
                  <c:v>8.9808980898089807E-2</c:v>
                </c:pt>
                <c:pt idx="899">
                  <c:v>8.9908990899089908E-2</c:v>
                </c:pt>
                <c:pt idx="900">
                  <c:v>9.0009000900090008E-2</c:v>
                </c:pt>
                <c:pt idx="901">
                  <c:v>9.0109010901090109E-2</c:v>
                </c:pt>
                <c:pt idx="902">
                  <c:v>9.0209020902090209E-2</c:v>
                </c:pt>
                <c:pt idx="903">
                  <c:v>9.0309030903090309E-2</c:v>
                </c:pt>
                <c:pt idx="904">
                  <c:v>9.040904090409041E-2</c:v>
                </c:pt>
                <c:pt idx="905">
                  <c:v>9.050905090509051E-2</c:v>
                </c:pt>
                <c:pt idx="906">
                  <c:v>9.060906090609061E-2</c:v>
                </c:pt>
                <c:pt idx="907">
                  <c:v>9.0709070907090711E-2</c:v>
                </c:pt>
                <c:pt idx="908">
                  <c:v>9.0809080908090811E-2</c:v>
                </c:pt>
                <c:pt idx="909">
                  <c:v>9.0909090909090912E-2</c:v>
                </c:pt>
                <c:pt idx="910">
                  <c:v>9.1009100910091012E-2</c:v>
                </c:pt>
                <c:pt idx="911">
                  <c:v>9.1109110911091112E-2</c:v>
                </c:pt>
                <c:pt idx="912">
                  <c:v>9.1209120912091213E-2</c:v>
                </c:pt>
                <c:pt idx="913">
                  <c:v>9.1309130913091313E-2</c:v>
                </c:pt>
                <c:pt idx="914">
                  <c:v>9.1409140914091414E-2</c:v>
                </c:pt>
                <c:pt idx="915">
                  <c:v>9.1509150915091514E-2</c:v>
                </c:pt>
                <c:pt idx="916">
                  <c:v>9.1609160916091614E-2</c:v>
                </c:pt>
                <c:pt idx="917">
                  <c:v>9.1709170917091715E-2</c:v>
                </c:pt>
                <c:pt idx="918">
                  <c:v>9.1809180918091815E-2</c:v>
                </c:pt>
                <c:pt idx="919">
                  <c:v>9.1909190919091915E-2</c:v>
                </c:pt>
                <c:pt idx="920">
                  <c:v>9.2009200920092016E-2</c:v>
                </c:pt>
                <c:pt idx="921">
                  <c:v>9.2109210921092116E-2</c:v>
                </c:pt>
                <c:pt idx="922">
                  <c:v>9.2209220922092217E-2</c:v>
                </c:pt>
                <c:pt idx="923">
                  <c:v>9.2309230923092317E-2</c:v>
                </c:pt>
                <c:pt idx="924">
                  <c:v>9.2409240924092417E-2</c:v>
                </c:pt>
                <c:pt idx="925">
                  <c:v>9.2509250925092518E-2</c:v>
                </c:pt>
                <c:pt idx="926">
                  <c:v>9.2609260926092618E-2</c:v>
                </c:pt>
                <c:pt idx="927">
                  <c:v>9.2709270927092718E-2</c:v>
                </c:pt>
                <c:pt idx="928">
                  <c:v>9.2809280928092819E-2</c:v>
                </c:pt>
                <c:pt idx="929">
                  <c:v>9.2909290929092919E-2</c:v>
                </c:pt>
                <c:pt idx="930">
                  <c:v>9.3009300930093006E-2</c:v>
                </c:pt>
                <c:pt idx="931">
                  <c:v>9.3109310931093106E-2</c:v>
                </c:pt>
                <c:pt idx="932">
                  <c:v>9.3209320932093206E-2</c:v>
                </c:pt>
                <c:pt idx="933">
                  <c:v>9.3309330933093307E-2</c:v>
                </c:pt>
                <c:pt idx="934">
                  <c:v>9.3409340934093407E-2</c:v>
                </c:pt>
                <c:pt idx="935">
                  <c:v>9.3509350935093508E-2</c:v>
                </c:pt>
                <c:pt idx="936">
                  <c:v>9.3609360936093608E-2</c:v>
                </c:pt>
                <c:pt idx="937">
                  <c:v>9.3709370937093708E-2</c:v>
                </c:pt>
                <c:pt idx="938">
                  <c:v>9.3809380938093809E-2</c:v>
                </c:pt>
                <c:pt idx="939">
                  <c:v>9.3909390939093909E-2</c:v>
                </c:pt>
                <c:pt idx="940">
                  <c:v>9.4009400940094009E-2</c:v>
                </c:pt>
                <c:pt idx="941">
                  <c:v>9.410941094109411E-2</c:v>
                </c:pt>
                <c:pt idx="942">
                  <c:v>9.420942094209421E-2</c:v>
                </c:pt>
                <c:pt idx="943">
                  <c:v>9.4309430943094311E-2</c:v>
                </c:pt>
                <c:pt idx="944">
                  <c:v>9.4409440944094411E-2</c:v>
                </c:pt>
                <c:pt idx="945">
                  <c:v>9.4509450945094511E-2</c:v>
                </c:pt>
                <c:pt idx="946">
                  <c:v>9.4609460946094612E-2</c:v>
                </c:pt>
                <c:pt idx="947">
                  <c:v>9.4709470947094712E-2</c:v>
                </c:pt>
                <c:pt idx="948">
                  <c:v>9.4809480948094813E-2</c:v>
                </c:pt>
                <c:pt idx="949">
                  <c:v>9.4909490949094913E-2</c:v>
                </c:pt>
                <c:pt idx="950">
                  <c:v>9.5009500950095013E-2</c:v>
                </c:pt>
                <c:pt idx="951">
                  <c:v>9.5109510951095114E-2</c:v>
                </c:pt>
                <c:pt idx="952">
                  <c:v>9.5209520952095214E-2</c:v>
                </c:pt>
                <c:pt idx="953">
                  <c:v>9.5309530953095314E-2</c:v>
                </c:pt>
                <c:pt idx="954">
                  <c:v>9.5409540954095415E-2</c:v>
                </c:pt>
                <c:pt idx="955">
                  <c:v>9.5509550955095515E-2</c:v>
                </c:pt>
                <c:pt idx="956">
                  <c:v>9.5609560956095616E-2</c:v>
                </c:pt>
                <c:pt idx="957">
                  <c:v>9.5709570957095716E-2</c:v>
                </c:pt>
                <c:pt idx="958">
                  <c:v>9.5809580958095816E-2</c:v>
                </c:pt>
                <c:pt idx="959">
                  <c:v>9.5909590959095917E-2</c:v>
                </c:pt>
                <c:pt idx="960">
                  <c:v>9.6009600960096017E-2</c:v>
                </c:pt>
                <c:pt idx="961">
                  <c:v>9.6109610961096117E-2</c:v>
                </c:pt>
                <c:pt idx="962">
                  <c:v>9.6209620962096218E-2</c:v>
                </c:pt>
                <c:pt idx="963">
                  <c:v>9.6309630963096318E-2</c:v>
                </c:pt>
                <c:pt idx="964">
                  <c:v>9.6409640964096419E-2</c:v>
                </c:pt>
                <c:pt idx="965">
                  <c:v>9.6509650965096519E-2</c:v>
                </c:pt>
                <c:pt idx="966">
                  <c:v>9.6609660966096619E-2</c:v>
                </c:pt>
                <c:pt idx="967">
                  <c:v>9.670967096709672E-2</c:v>
                </c:pt>
                <c:pt idx="968">
                  <c:v>9.6809680968096806E-2</c:v>
                </c:pt>
                <c:pt idx="969">
                  <c:v>9.6909690969096907E-2</c:v>
                </c:pt>
                <c:pt idx="970">
                  <c:v>9.7009700970097007E-2</c:v>
                </c:pt>
                <c:pt idx="971">
                  <c:v>9.7109710971097107E-2</c:v>
                </c:pt>
                <c:pt idx="972">
                  <c:v>9.7209720972097208E-2</c:v>
                </c:pt>
                <c:pt idx="973">
                  <c:v>9.7309730973097308E-2</c:v>
                </c:pt>
                <c:pt idx="974">
                  <c:v>9.7409740974097409E-2</c:v>
                </c:pt>
                <c:pt idx="975">
                  <c:v>9.7509750975097509E-2</c:v>
                </c:pt>
                <c:pt idx="976">
                  <c:v>9.7609760976097609E-2</c:v>
                </c:pt>
                <c:pt idx="977">
                  <c:v>9.770977097709771E-2</c:v>
                </c:pt>
                <c:pt idx="978">
                  <c:v>9.780978097809781E-2</c:v>
                </c:pt>
                <c:pt idx="979">
                  <c:v>9.790979097909791E-2</c:v>
                </c:pt>
                <c:pt idx="980">
                  <c:v>9.8009800980098011E-2</c:v>
                </c:pt>
                <c:pt idx="981">
                  <c:v>9.8109810981098111E-2</c:v>
                </c:pt>
                <c:pt idx="982">
                  <c:v>9.8209820982098212E-2</c:v>
                </c:pt>
                <c:pt idx="983">
                  <c:v>9.8309830983098312E-2</c:v>
                </c:pt>
                <c:pt idx="984">
                  <c:v>9.8409840984098412E-2</c:v>
                </c:pt>
                <c:pt idx="985">
                  <c:v>9.8509850985098513E-2</c:v>
                </c:pt>
                <c:pt idx="986">
                  <c:v>9.8609860986098613E-2</c:v>
                </c:pt>
                <c:pt idx="987">
                  <c:v>9.8709870987098713E-2</c:v>
                </c:pt>
                <c:pt idx="988">
                  <c:v>9.8809880988098814E-2</c:v>
                </c:pt>
                <c:pt idx="989">
                  <c:v>9.8909890989098914E-2</c:v>
                </c:pt>
                <c:pt idx="990">
                  <c:v>9.9009900990099015E-2</c:v>
                </c:pt>
                <c:pt idx="991">
                  <c:v>9.9109910991099115E-2</c:v>
                </c:pt>
                <c:pt idx="992">
                  <c:v>9.9209920992099215E-2</c:v>
                </c:pt>
                <c:pt idx="993">
                  <c:v>9.9309930993099316E-2</c:v>
                </c:pt>
                <c:pt idx="994">
                  <c:v>9.9409940994099416E-2</c:v>
                </c:pt>
                <c:pt idx="995">
                  <c:v>9.9509950995099516E-2</c:v>
                </c:pt>
                <c:pt idx="996">
                  <c:v>9.9609960996099617E-2</c:v>
                </c:pt>
                <c:pt idx="997">
                  <c:v>9.9709970997099717E-2</c:v>
                </c:pt>
                <c:pt idx="998">
                  <c:v>9.9809980998099818E-2</c:v>
                </c:pt>
                <c:pt idx="999">
                  <c:v>9.9909990999099918E-2</c:v>
                </c:pt>
                <c:pt idx="1000">
                  <c:v>0.10001000100010002</c:v>
                </c:pt>
                <c:pt idx="1001">
                  <c:v>0.10011001100110012</c:v>
                </c:pt>
                <c:pt idx="1002">
                  <c:v>0.10021002100210022</c:v>
                </c:pt>
                <c:pt idx="1003">
                  <c:v>0.10031003100310032</c:v>
                </c:pt>
                <c:pt idx="1004">
                  <c:v>0.10041004100410042</c:v>
                </c:pt>
                <c:pt idx="1005">
                  <c:v>0.10051005100510052</c:v>
                </c:pt>
                <c:pt idx="1006">
                  <c:v>0.10061006100610061</c:v>
                </c:pt>
                <c:pt idx="1007">
                  <c:v>0.10071007100710071</c:v>
                </c:pt>
                <c:pt idx="1008">
                  <c:v>0.10081008100810081</c:v>
                </c:pt>
                <c:pt idx="1009">
                  <c:v>0.10091009100910091</c:v>
                </c:pt>
                <c:pt idx="1010">
                  <c:v>0.10101010101010101</c:v>
                </c:pt>
                <c:pt idx="1011">
                  <c:v>0.10111011101110111</c:v>
                </c:pt>
                <c:pt idx="1012">
                  <c:v>0.10121012101210121</c:v>
                </c:pt>
                <c:pt idx="1013">
                  <c:v>0.10131013101310131</c:v>
                </c:pt>
                <c:pt idx="1014">
                  <c:v>0.10141014101410141</c:v>
                </c:pt>
                <c:pt idx="1015">
                  <c:v>0.10151015101510151</c:v>
                </c:pt>
                <c:pt idx="1016">
                  <c:v>0.10161016101610161</c:v>
                </c:pt>
                <c:pt idx="1017">
                  <c:v>0.10171017101710171</c:v>
                </c:pt>
                <c:pt idx="1018">
                  <c:v>0.10181018101810181</c:v>
                </c:pt>
                <c:pt idx="1019">
                  <c:v>0.10191019101910191</c:v>
                </c:pt>
                <c:pt idx="1020">
                  <c:v>0.10201020102010201</c:v>
                </c:pt>
                <c:pt idx="1021">
                  <c:v>0.10211021102110211</c:v>
                </c:pt>
                <c:pt idx="1022">
                  <c:v>0.10221022102210221</c:v>
                </c:pt>
                <c:pt idx="1023">
                  <c:v>0.10231023102310231</c:v>
                </c:pt>
                <c:pt idx="1024">
                  <c:v>0.10241024102410241</c:v>
                </c:pt>
                <c:pt idx="1025">
                  <c:v>0.10251025102510251</c:v>
                </c:pt>
                <c:pt idx="1026">
                  <c:v>0.10261026102610261</c:v>
                </c:pt>
                <c:pt idx="1027">
                  <c:v>0.10271027102710271</c:v>
                </c:pt>
                <c:pt idx="1028">
                  <c:v>0.10281028102810282</c:v>
                </c:pt>
                <c:pt idx="1029">
                  <c:v>0.10291029102910292</c:v>
                </c:pt>
                <c:pt idx="1030">
                  <c:v>0.10301030103010302</c:v>
                </c:pt>
                <c:pt idx="1031">
                  <c:v>0.10311031103110312</c:v>
                </c:pt>
                <c:pt idx="1032">
                  <c:v>0.10321032103210322</c:v>
                </c:pt>
                <c:pt idx="1033">
                  <c:v>0.10331033103310332</c:v>
                </c:pt>
                <c:pt idx="1034">
                  <c:v>0.10341034103410342</c:v>
                </c:pt>
                <c:pt idx="1035">
                  <c:v>0.10351035103510352</c:v>
                </c:pt>
                <c:pt idx="1036">
                  <c:v>0.10361036103610362</c:v>
                </c:pt>
                <c:pt idx="1037">
                  <c:v>0.10371037103710372</c:v>
                </c:pt>
                <c:pt idx="1038">
                  <c:v>0.10381038103810382</c:v>
                </c:pt>
                <c:pt idx="1039">
                  <c:v>0.10391039103910392</c:v>
                </c:pt>
                <c:pt idx="1040">
                  <c:v>0.10401040104010402</c:v>
                </c:pt>
                <c:pt idx="1041">
                  <c:v>0.10411041104110412</c:v>
                </c:pt>
                <c:pt idx="1042">
                  <c:v>0.10421042104210422</c:v>
                </c:pt>
                <c:pt idx="1043">
                  <c:v>0.10431043104310431</c:v>
                </c:pt>
                <c:pt idx="1044">
                  <c:v>0.10441044104410441</c:v>
                </c:pt>
                <c:pt idx="1045">
                  <c:v>0.10451045104510451</c:v>
                </c:pt>
                <c:pt idx="1046">
                  <c:v>0.10461046104610461</c:v>
                </c:pt>
                <c:pt idx="1047">
                  <c:v>0.10471047104710471</c:v>
                </c:pt>
                <c:pt idx="1048">
                  <c:v>0.10481048104810481</c:v>
                </c:pt>
                <c:pt idx="1049">
                  <c:v>0.10491049104910491</c:v>
                </c:pt>
                <c:pt idx="1050">
                  <c:v>0.10501050105010501</c:v>
                </c:pt>
                <c:pt idx="1051">
                  <c:v>0.10511051105110511</c:v>
                </c:pt>
                <c:pt idx="1052">
                  <c:v>0.10521052105210521</c:v>
                </c:pt>
                <c:pt idx="1053">
                  <c:v>0.10531053105310531</c:v>
                </c:pt>
                <c:pt idx="1054">
                  <c:v>0.10541054105410541</c:v>
                </c:pt>
                <c:pt idx="1055">
                  <c:v>0.10551055105510551</c:v>
                </c:pt>
                <c:pt idx="1056">
                  <c:v>0.10561056105610561</c:v>
                </c:pt>
                <c:pt idx="1057">
                  <c:v>0.10571057105710571</c:v>
                </c:pt>
                <c:pt idx="1058">
                  <c:v>0.10581058105810581</c:v>
                </c:pt>
                <c:pt idx="1059">
                  <c:v>0.10591059105910591</c:v>
                </c:pt>
                <c:pt idx="1060">
                  <c:v>0.10601060106010601</c:v>
                </c:pt>
                <c:pt idx="1061">
                  <c:v>0.10611061106110611</c:v>
                </c:pt>
                <c:pt idx="1062">
                  <c:v>0.10621062106210621</c:v>
                </c:pt>
                <c:pt idx="1063">
                  <c:v>0.10631063106310631</c:v>
                </c:pt>
                <c:pt idx="1064">
                  <c:v>0.10641064106410641</c:v>
                </c:pt>
                <c:pt idx="1065">
                  <c:v>0.10651065106510652</c:v>
                </c:pt>
                <c:pt idx="1066">
                  <c:v>0.10661066106610662</c:v>
                </c:pt>
                <c:pt idx="1067">
                  <c:v>0.10671067106710672</c:v>
                </c:pt>
                <c:pt idx="1068">
                  <c:v>0.10681068106810682</c:v>
                </c:pt>
                <c:pt idx="1069">
                  <c:v>0.10691069106910692</c:v>
                </c:pt>
                <c:pt idx="1070">
                  <c:v>0.10701070107010702</c:v>
                </c:pt>
                <c:pt idx="1071">
                  <c:v>0.10711071107110712</c:v>
                </c:pt>
                <c:pt idx="1072">
                  <c:v>0.10721072107210722</c:v>
                </c:pt>
                <c:pt idx="1073">
                  <c:v>0.10731073107310732</c:v>
                </c:pt>
                <c:pt idx="1074">
                  <c:v>0.10741074107410742</c:v>
                </c:pt>
                <c:pt idx="1075">
                  <c:v>0.10751075107510752</c:v>
                </c:pt>
                <c:pt idx="1076">
                  <c:v>0.10761076107610762</c:v>
                </c:pt>
                <c:pt idx="1077">
                  <c:v>0.10771077107710772</c:v>
                </c:pt>
                <c:pt idx="1078">
                  <c:v>0.10781078107810782</c:v>
                </c:pt>
                <c:pt idx="1079">
                  <c:v>0.10791079107910792</c:v>
                </c:pt>
                <c:pt idx="1080">
                  <c:v>0.10801080108010802</c:v>
                </c:pt>
                <c:pt idx="1081">
                  <c:v>0.10811081108110811</c:v>
                </c:pt>
                <c:pt idx="1082">
                  <c:v>0.10821082108210821</c:v>
                </c:pt>
                <c:pt idx="1083">
                  <c:v>0.10831083108310831</c:v>
                </c:pt>
                <c:pt idx="1084">
                  <c:v>0.10841084108410841</c:v>
                </c:pt>
                <c:pt idx="1085">
                  <c:v>0.10851085108510851</c:v>
                </c:pt>
                <c:pt idx="1086">
                  <c:v>0.10861086108610861</c:v>
                </c:pt>
                <c:pt idx="1087">
                  <c:v>0.10871087108710871</c:v>
                </c:pt>
                <c:pt idx="1088">
                  <c:v>0.10881088108810881</c:v>
                </c:pt>
                <c:pt idx="1089">
                  <c:v>0.10891089108910891</c:v>
                </c:pt>
                <c:pt idx="1090">
                  <c:v>0.10901090109010901</c:v>
                </c:pt>
                <c:pt idx="1091">
                  <c:v>0.10911091109110911</c:v>
                </c:pt>
                <c:pt idx="1092">
                  <c:v>0.10921092109210921</c:v>
                </c:pt>
                <c:pt idx="1093">
                  <c:v>0.10931093109310931</c:v>
                </c:pt>
                <c:pt idx="1094">
                  <c:v>0.10941094109410941</c:v>
                </c:pt>
                <c:pt idx="1095">
                  <c:v>0.10951095109510951</c:v>
                </c:pt>
                <c:pt idx="1096">
                  <c:v>0.10961096109610961</c:v>
                </c:pt>
                <c:pt idx="1097">
                  <c:v>0.10971097109710971</c:v>
                </c:pt>
                <c:pt idx="1098">
                  <c:v>0.10981098109810981</c:v>
                </c:pt>
                <c:pt idx="1099">
                  <c:v>0.10991099109910991</c:v>
                </c:pt>
                <c:pt idx="1100">
                  <c:v>0.11001100110011001</c:v>
                </c:pt>
                <c:pt idx="1101">
                  <c:v>0.11011101110111012</c:v>
                </c:pt>
                <c:pt idx="1102">
                  <c:v>0.11021102110211022</c:v>
                </c:pt>
                <c:pt idx="1103">
                  <c:v>0.11031103110311032</c:v>
                </c:pt>
                <c:pt idx="1104">
                  <c:v>0.11041104110411042</c:v>
                </c:pt>
                <c:pt idx="1105">
                  <c:v>0.11051105110511052</c:v>
                </c:pt>
                <c:pt idx="1106">
                  <c:v>0.11061106110611062</c:v>
                </c:pt>
                <c:pt idx="1107">
                  <c:v>0.11071107110711072</c:v>
                </c:pt>
                <c:pt idx="1108">
                  <c:v>0.11081108110811082</c:v>
                </c:pt>
                <c:pt idx="1109">
                  <c:v>0.11091109110911092</c:v>
                </c:pt>
                <c:pt idx="1110">
                  <c:v>0.11101110111011102</c:v>
                </c:pt>
                <c:pt idx="1111">
                  <c:v>0.11111111111111112</c:v>
                </c:pt>
                <c:pt idx="1112">
                  <c:v>0.11121112111211122</c:v>
                </c:pt>
                <c:pt idx="1113">
                  <c:v>0.11131113111311132</c:v>
                </c:pt>
                <c:pt idx="1114">
                  <c:v>0.11141114111411142</c:v>
                </c:pt>
                <c:pt idx="1115">
                  <c:v>0.11151115111511152</c:v>
                </c:pt>
                <c:pt idx="1116">
                  <c:v>0.11161116111611162</c:v>
                </c:pt>
                <c:pt idx="1117">
                  <c:v>0.11171117111711172</c:v>
                </c:pt>
                <c:pt idx="1118">
                  <c:v>0.11181118111811182</c:v>
                </c:pt>
                <c:pt idx="1119">
                  <c:v>0.11191119111911191</c:v>
                </c:pt>
                <c:pt idx="1120">
                  <c:v>0.11201120112011201</c:v>
                </c:pt>
                <c:pt idx="1121">
                  <c:v>0.11211121112111211</c:v>
                </c:pt>
                <c:pt idx="1122">
                  <c:v>0.11221122112211221</c:v>
                </c:pt>
                <c:pt idx="1123">
                  <c:v>0.11231123112311231</c:v>
                </c:pt>
                <c:pt idx="1124">
                  <c:v>0.11241124112411241</c:v>
                </c:pt>
                <c:pt idx="1125">
                  <c:v>0.11251125112511251</c:v>
                </c:pt>
                <c:pt idx="1126">
                  <c:v>0.11261126112611261</c:v>
                </c:pt>
                <c:pt idx="1127">
                  <c:v>0.11271127112711271</c:v>
                </c:pt>
                <c:pt idx="1128">
                  <c:v>0.11281128112811281</c:v>
                </c:pt>
                <c:pt idx="1129">
                  <c:v>0.11291129112911291</c:v>
                </c:pt>
                <c:pt idx="1130">
                  <c:v>0.11301130113011301</c:v>
                </c:pt>
                <c:pt idx="1131">
                  <c:v>0.11311131113111311</c:v>
                </c:pt>
                <c:pt idx="1132">
                  <c:v>0.11321132113211321</c:v>
                </c:pt>
                <c:pt idx="1133">
                  <c:v>0.11331133113311331</c:v>
                </c:pt>
                <c:pt idx="1134">
                  <c:v>0.11341134113411341</c:v>
                </c:pt>
                <c:pt idx="1135">
                  <c:v>0.11351135113511351</c:v>
                </c:pt>
                <c:pt idx="1136">
                  <c:v>0.11361136113611361</c:v>
                </c:pt>
                <c:pt idx="1137">
                  <c:v>0.11371137113711371</c:v>
                </c:pt>
                <c:pt idx="1138">
                  <c:v>0.11381138113811382</c:v>
                </c:pt>
                <c:pt idx="1139">
                  <c:v>0.11391139113911392</c:v>
                </c:pt>
                <c:pt idx="1140">
                  <c:v>0.11401140114011402</c:v>
                </c:pt>
                <c:pt idx="1141">
                  <c:v>0.11411141114111412</c:v>
                </c:pt>
                <c:pt idx="1142">
                  <c:v>0.11421142114211422</c:v>
                </c:pt>
                <c:pt idx="1143">
                  <c:v>0.11431143114311432</c:v>
                </c:pt>
                <c:pt idx="1144">
                  <c:v>0.11441144114411442</c:v>
                </c:pt>
                <c:pt idx="1145">
                  <c:v>0.11451145114511452</c:v>
                </c:pt>
                <c:pt idx="1146">
                  <c:v>0.11461146114611462</c:v>
                </c:pt>
                <c:pt idx="1147">
                  <c:v>0.11471147114711472</c:v>
                </c:pt>
                <c:pt idx="1148">
                  <c:v>0.11481148114811482</c:v>
                </c:pt>
                <c:pt idx="1149">
                  <c:v>0.11491149114911492</c:v>
                </c:pt>
                <c:pt idx="1150">
                  <c:v>0.11501150115011502</c:v>
                </c:pt>
                <c:pt idx="1151">
                  <c:v>0.11511151115111512</c:v>
                </c:pt>
                <c:pt idx="1152">
                  <c:v>0.11521152115211522</c:v>
                </c:pt>
                <c:pt idx="1153">
                  <c:v>0.11531153115311532</c:v>
                </c:pt>
                <c:pt idx="1154">
                  <c:v>0.11541154115411542</c:v>
                </c:pt>
                <c:pt idx="1155">
                  <c:v>0.11551155115511552</c:v>
                </c:pt>
                <c:pt idx="1156">
                  <c:v>0.11561156115611562</c:v>
                </c:pt>
                <c:pt idx="1157">
                  <c:v>0.11571157115711571</c:v>
                </c:pt>
                <c:pt idx="1158">
                  <c:v>0.11581158115811581</c:v>
                </c:pt>
                <c:pt idx="1159">
                  <c:v>0.11591159115911591</c:v>
                </c:pt>
                <c:pt idx="1160">
                  <c:v>0.11601160116011601</c:v>
                </c:pt>
                <c:pt idx="1161">
                  <c:v>0.11611161116111611</c:v>
                </c:pt>
                <c:pt idx="1162">
                  <c:v>0.11621162116211621</c:v>
                </c:pt>
                <c:pt idx="1163">
                  <c:v>0.11631163116311631</c:v>
                </c:pt>
                <c:pt idx="1164">
                  <c:v>0.11641164116411641</c:v>
                </c:pt>
                <c:pt idx="1165">
                  <c:v>0.11651165116511651</c:v>
                </c:pt>
                <c:pt idx="1166">
                  <c:v>0.11661166116611661</c:v>
                </c:pt>
                <c:pt idx="1167">
                  <c:v>0.11671167116711671</c:v>
                </c:pt>
                <c:pt idx="1168">
                  <c:v>0.11681168116811681</c:v>
                </c:pt>
                <c:pt idx="1169">
                  <c:v>0.11691169116911691</c:v>
                </c:pt>
                <c:pt idx="1170">
                  <c:v>0.11701170117011701</c:v>
                </c:pt>
                <c:pt idx="1171">
                  <c:v>0.11711171117111711</c:v>
                </c:pt>
                <c:pt idx="1172">
                  <c:v>0.11721172117211721</c:v>
                </c:pt>
                <c:pt idx="1173">
                  <c:v>0.11731173117311731</c:v>
                </c:pt>
                <c:pt idx="1174">
                  <c:v>0.11741174117411741</c:v>
                </c:pt>
                <c:pt idx="1175">
                  <c:v>0.11751175117511752</c:v>
                </c:pt>
                <c:pt idx="1176">
                  <c:v>0.11761176117611762</c:v>
                </c:pt>
                <c:pt idx="1177">
                  <c:v>0.11771177117711772</c:v>
                </c:pt>
                <c:pt idx="1178">
                  <c:v>0.11781178117811782</c:v>
                </c:pt>
                <c:pt idx="1179">
                  <c:v>0.11791179117911792</c:v>
                </c:pt>
                <c:pt idx="1180">
                  <c:v>0.11801180118011802</c:v>
                </c:pt>
                <c:pt idx="1181">
                  <c:v>0.11811181118111812</c:v>
                </c:pt>
                <c:pt idx="1182">
                  <c:v>0.11821182118211822</c:v>
                </c:pt>
                <c:pt idx="1183">
                  <c:v>0.11831183118311832</c:v>
                </c:pt>
                <c:pt idx="1184">
                  <c:v>0.11841184118411842</c:v>
                </c:pt>
                <c:pt idx="1185">
                  <c:v>0.11851185118511852</c:v>
                </c:pt>
                <c:pt idx="1186">
                  <c:v>0.11861186118611862</c:v>
                </c:pt>
                <c:pt idx="1187">
                  <c:v>0.11871187118711872</c:v>
                </c:pt>
                <c:pt idx="1188">
                  <c:v>0.11881188118811882</c:v>
                </c:pt>
                <c:pt idx="1189">
                  <c:v>0.11891189118911892</c:v>
                </c:pt>
                <c:pt idx="1190">
                  <c:v>0.11901190119011902</c:v>
                </c:pt>
                <c:pt idx="1191">
                  <c:v>0.11911191119111912</c:v>
                </c:pt>
                <c:pt idx="1192">
                  <c:v>0.11921192119211922</c:v>
                </c:pt>
                <c:pt idx="1193">
                  <c:v>0.11931193119311932</c:v>
                </c:pt>
                <c:pt idx="1194">
                  <c:v>0.11941194119411942</c:v>
                </c:pt>
                <c:pt idx="1195">
                  <c:v>0.11951195119511951</c:v>
                </c:pt>
                <c:pt idx="1196">
                  <c:v>0.11961196119611961</c:v>
                </c:pt>
                <c:pt idx="1197">
                  <c:v>0.11971197119711971</c:v>
                </c:pt>
                <c:pt idx="1198">
                  <c:v>0.11981198119811981</c:v>
                </c:pt>
                <c:pt idx="1199">
                  <c:v>0.11991199119911991</c:v>
                </c:pt>
                <c:pt idx="1200">
                  <c:v>0.12001200120012001</c:v>
                </c:pt>
                <c:pt idx="1201">
                  <c:v>0.12011201120112011</c:v>
                </c:pt>
                <c:pt idx="1202">
                  <c:v>0.12021202120212021</c:v>
                </c:pt>
                <c:pt idx="1203">
                  <c:v>0.12031203120312031</c:v>
                </c:pt>
                <c:pt idx="1204">
                  <c:v>0.12041204120412041</c:v>
                </c:pt>
                <c:pt idx="1205">
                  <c:v>0.12051205120512051</c:v>
                </c:pt>
                <c:pt idx="1206">
                  <c:v>0.12061206120612061</c:v>
                </c:pt>
                <c:pt idx="1207">
                  <c:v>0.12071207120712071</c:v>
                </c:pt>
                <c:pt idx="1208">
                  <c:v>0.12081208120812081</c:v>
                </c:pt>
                <c:pt idx="1209">
                  <c:v>0.12091209120912091</c:v>
                </c:pt>
                <c:pt idx="1210">
                  <c:v>0.12101210121012101</c:v>
                </c:pt>
                <c:pt idx="1211">
                  <c:v>0.12111211121112112</c:v>
                </c:pt>
                <c:pt idx="1212">
                  <c:v>0.12121212121212122</c:v>
                </c:pt>
                <c:pt idx="1213">
                  <c:v>0.12131213121312132</c:v>
                </c:pt>
                <c:pt idx="1214">
                  <c:v>0.12141214121412142</c:v>
                </c:pt>
                <c:pt idx="1215">
                  <c:v>0.12151215121512152</c:v>
                </c:pt>
                <c:pt idx="1216">
                  <c:v>0.12161216121612162</c:v>
                </c:pt>
                <c:pt idx="1217">
                  <c:v>0.12171217121712172</c:v>
                </c:pt>
                <c:pt idx="1218">
                  <c:v>0.12181218121812182</c:v>
                </c:pt>
                <c:pt idx="1219">
                  <c:v>0.12191219121912192</c:v>
                </c:pt>
                <c:pt idx="1220">
                  <c:v>0.12201220122012202</c:v>
                </c:pt>
                <c:pt idx="1221">
                  <c:v>0.12211221122112212</c:v>
                </c:pt>
                <c:pt idx="1222">
                  <c:v>0.12221222122212222</c:v>
                </c:pt>
                <c:pt idx="1223">
                  <c:v>0.12231223122312232</c:v>
                </c:pt>
                <c:pt idx="1224">
                  <c:v>0.12241224122412242</c:v>
                </c:pt>
                <c:pt idx="1225">
                  <c:v>0.12251225122512252</c:v>
                </c:pt>
                <c:pt idx="1226">
                  <c:v>0.12261226122612262</c:v>
                </c:pt>
                <c:pt idx="1227">
                  <c:v>0.12271227122712272</c:v>
                </c:pt>
                <c:pt idx="1228">
                  <c:v>0.12281228122812282</c:v>
                </c:pt>
                <c:pt idx="1229">
                  <c:v>0.12291229122912292</c:v>
                </c:pt>
                <c:pt idx="1230">
                  <c:v>0.12301230123012302</c:v>
                </c:pt>
                <c:pt idx="1231">
                  <c:v>0.12311231123112312</c:v>
                </c:pt>
                <c:pt idx="1232">
                  <c:v>0.12321232123212322</c:v>
                </c:pt>
                <c:pt idx="1233">
                  <c:v>0.12331233123312331</c:v>
                </c:pt>
                <c:pt idx="1234">
                  <c:v>0.12341234123412341</c:v>
                </c:pt>
                <c:pt idx="1235">
                  <c:v>0.12351235123512351</c:v>
                </c:pt>
                <c:pt idx="1236">
                  <c:v>0.12361236123612361</c:v>
                </c:pt>
                <c:pt idx="1237">
                  <c:v>0.12371237123712371</c:v>
                </c:pt>
                <c:pt idx="1238">
                  <c:v>0.12381238123812381</c:v>
                </c:pt>
                <c:pt idx="1239">
                  <c:v>0.12391239123912391</c:v>
                </c:pt>
                <c:pt idx="1240">
                  <c:v>0.12401240124012401</c:v>
                </c:pt>
                <c:pt idx="1241">
                  <c:v>0.12411241124112411</c:v>
                </c:pt>
                <c:pt idx="1242">
                  <c:v>0.12421242124212421</c:v>
                </c:pt>
                <c:pt idx="1243">
                  <c:v>0.12431243124312431</c:v>
                </c:pt>
                <c:pt idx="1244">
                  <c:v>0.12441244124412441</c:v>
                </c:pt>
                <c:pt idx="1245">
                  <c:v>0.12451245124512451</c:v>
                </c:pt>
                <c:pt idx="1246">
                  <c:v>0.12461246124612461</c:v>
                </c:pt>
                <c:pt idx="1247">
                  <c:v>0.12471247124712471</c:v>
                </c:pt>
                <c:pt idx="1248">
                  <c:v>0.12481248124812482</c:v>
                </c:pt>
                <c:pt idx="1249">
                  <c:v>0.12491249124912492</c:v>
                </c:pt>
                <c:pt idx="1250">
                  <c:v>0.12501250125012503</c:v>
                </c:pt>
                <c:pt idx="1251">
                  <c:v>0.12511251125112513</c:v>
                </c:pt>
                <c:pt idx="1252">
                  <c:v>0.1252125212521252</c:v>
                </c:pt>
                <c:pt idx="1253">
                  <c:v>0.1253125312531253</c:v>
                </c:pt>
                <c:pt idx="1254">
                  <c:v>0.1254125412541254</c:v>
                </c:pt>
                <c:pt idx="1255">
                  <c:v>0.1255125512551255</c:v>
                </c:pt>
                <c:pt idx="1256">
                  <c:v>0.1256125612561256</c:v>
                </c:pt>
                <c:pt idx="1257">
                  <c:v>0.1257125712571257</c:v>
                </c:pt>
                <c:pt idx="1258">
                  <c:v>0.12581258125812581</c:v>
                </c:pt>
                <c:pt idx="1259">
                  <c:v>0.12591259125912591</c:v>
                </c:pt>
                <c:pt idx="1260">
                  <c:v>0.12601260126012601</c:v>
                </c:pt>
                <c:pt idx="1261">
                  <c:v>0.12611261126112611</c:v>
                </c:pt>
                <c:pt idx="1262">
                  <c:v>0.12621262126212621</c:v>
                </c:pt>
                <c:pt idx="1263">
                  <c:v>0.12631263126312631</c:v>
                </c:pt>
                <c:pt idx="1264">
                  <c:v>0.12641264126412641</c:v>
                </c:pt>
                <c:pt idx="1265">
                  <c:v>0.12651265126512651</c:v>
                </c:pt>
                <c:pt idx="1266">
                  <c:v>0.12661266126612661</c:v>
                </c:pt>
                <c:pt idx="1267">
                  <c:v>0.12671267126712671</c:v>
                </c:pt>
                <c:pt idx="1268">
                  <c:v>0.12681268126812681</c:v>
                </c:pt>
                <c:pt idx="1269">
                  <c:v>0.12691269126912691</c:v>
                </c:pt>
                <c:pt idx="1270">
                  <c:v>0.12701270127012701</c:v>
                </c:pt>
                <c:pt idx="1271">
                  <c:v>0.12711271127112711</c:v>
                </c:pt>
                <c:pt idx="1272">
                  <c:v>0.12721272127212721</c:v>
                </c:pt>
                <c:pt idx="1273">
                  <c:v>0.12731273127312731</c:v>
                </c:pt>
                <c:pt idx="1274">
                  <c:v>0.12741274127412741</c:v>
                </c:pt>
                <c:pt idx="1275">
                  <c:v>0.12751275127512751</c:v>
                </c:pt>
                <c:pt idx="1276">
                  <c:v>0.12761276127612761</c:v>
                </c:pt>
                <c:pt idx="1277">
                  <c:v>0.12771277127712771</c:v>
                </c:pt>
                <c:pt idx="1278">
                  <c:v>0.12781278127812781</c:v>
                </c:pt>
                <c:pt idx="1279">
                  <c:v>0.12791279127912791</c:v>
                </c:pt>
                <c:pt idx="1280">
                  <c:v>0.12801280128012801</c:v>
                </c:pt>
                <c:pt idx="1281">
                  <c:v>0.12811281128112811</c:v>
                </c:pt>
                <c:pt idx="1282">
                  <c:v>0.12821282128212821</c:v>
                </c:pt>
                <c:pt idx="1283">
                  <c:v>0.12831283128312831</c:v>
                </c:pt>
                <c:pt idx="1284">
                  <c:v>0.12841284128412842</c:v>
                </c:pt>
                <c:pt idx="1285">
                  <c:v>0.12851285128512852</c:v>
                </c:pt>
                <c:pt idx="1286">
                  <c:v>0.12861286128612862</c:v>
                </c:pt>
                <c:pt idx="1287">
                  <c:v>0.12871287128712872</c:v>
                </c:pt>
                <c:pt idx="1288">
                  <c:v>0.12881288128812882</c:v>
                </c:pt>
                <c:pt idx="1289">
                  <c:v>0.12891289128912892</c:v>
                </c:pt>
                <c:pt idx="1290">
                  <c:v>0.12901290129012902</c:v>
                </c:pt>
                <c:pt idx="1291">
                  <c:v>0.12911291129112912</c:v>
                </c:pt>
                <c:pt idx="1292">
                  <c:v>0.12921292129212922</c:v>
                </c:pt>
                <c:pt idx="1293">
                  <c:v>0.12931293129312932</c:v>
                </c:pt>
                <c:pt idx="1294">
                  <c:v>0.12941294129412942</c:v>
                </c:pt>
                <c:pt idx="1295">
                  <c:v>0.12951295129512952</c:v>
                </c:pt>
                <c:pt idx="1296">
                  <c:v>0.12961296129612962</c:v>
                </c:pt>
                <c:pt idx="1297">
                  <c:v>0.12971297129712972</c:v>
                </c:pt>
                <c:pt idx="1298">
                  <c:v>0.12981298129812982</c:v>
                </c:pt>
                <c:pt idx="1299">
                  <c:v>0.12991299129912992</c:v>
                </c:pt>
                <c:pt idx="1300">
                  <c:v>0.13001300130013002</c:v>
                </c:pt>
                <c:pt idx="1301">
                  <c:v>0.13011301130113012</c:v>
                </c:pt>
                <c:pt idx="1302">
                  <c:v>0.13021302130213022</c:v>
                </c:pt>
                <c:pt idx="1303">
                  <c:v>0.13031303130313032</c:v>
                </c:pt>
                <c:pt idx="1304">
                  <c:v>0.13041304130413042</c:v>
                </c:pt>
                <c:pt idx="1305">
                  <c:v>0.13051305130513052</c:v>
                </c:pt>
                <c:pt idx="1306">
                  <c:v>0.13061306130613062</c:v>
                </c:pt>
                <c:pt idx="1307">
                  <c:v>0.13071307130713072</c:v>
                </c:pt>
                <c:pt idx="1308">
                  <c:v>0.13081308130813082</c:v>
                </c:pt>
                <c:pt idx="1309">
                  <c:v>0.13091309130913092</c:v>
                </c:pt>
                <c:pt idx="1310">
                  <c:v>0.13101310131013102</c:v>
                </c:pt>
                <c:pt idx="1311">
                  <c:v>0.13111311131113113</c:v>
                </c:pt>
                <c:pt idx="1312">
                  <c:v>0.13121312131213123</c:v>
                </c:pt>
                <c:pt idx="1313">
                  <c:v>0.13131313131313133</c:v>
                </c:pt>
                <c:pt idx="1314">
                  <c:v>0.13141314131413143</c:v>
                </c:pt>
                <c:pt idx="1315">
                  <c:v>0.13151315131513153</c:v>
                </c:pt>
                <c:pt idx="1316">
                  <c:v>0.13161316131613163</c:v>
                </c:pt>
                <c:pt idx="1317">
                  <c:v>0.13171317131713173</c:v>
                </c:pt>
                <c:pt idx="1318">
                  <c:v>0.13181318131813183</c:v>
                </c:pt>
                <c:pt idx="1319">
                  <c:v>0.13191319131913193</c:v>
                </c:pt>
                <c:pt idx="1320">
                  <c:v>0.13201320132013203</c:v>
                </c:pt>
                <c:pt idx="1321">
                  <c:v>0.13211321132113213</c:v>
                </c:pt>
                <c:pt idx="1322">
                  <c:v>0.13221322132213223</c:v>
                </c:pt>
                <c:pt idx="1323">
                  <c:v>0.13231323132313233</c:v>
                </c:pt>
                <c:pt idx="1324">
                  <c:v>0.13241324132413243</c:v>
                </c:pt>
                <c:pt idx="1325">
                  <c:v>0.13251325132513253</c:v>
                </c:pt>
                <c:pt idx="1326">
                  <c:v>0.13261326132613263</c:v>
                </c:pt>
                <c:pt idx="1327">
                  <c:v>0.13271327132713273</c:v>
                </c:pt>
                <c:pt idx="1328">
                  <c:v>0.1328132813281328</c:v>
                </c:pt>
                <c:pt idx="1329">
                  <c:v>0.1329132913291329</c:v>
                </c:pt>
                <c:pt idx="1330">
                  <c:v>0.133013301330133</c:v>
                </c:pt>
                <c:pt idx="1331">
                  <c:v>0.13311331133113311</c:v>
                </c:pt>
                <c:pt idx="1332">
                  <c:v>0.13321332133213321</c:v>
                </c:pt>
                <c:pt idx="1333">
                  <c:v>0.13331333133313331</c:v>
                </c:pt>
                <c:pt idx="1334">
                  <c:v>0.13341334133413341</c:v>
                </c:pt>
                <c:pt idx="1335">
                  <c:v>0.13351335133513351</c:v>
                </c:pt>
                <c:pt idx="1336">
                  <c:v>0.13361336133613361</c:v>
                </c:pt>
                <c:pt idx="1337">
                  <c:v>0.13371337133713371</c:v>
                </c:pt>
                <c:pt idx="1338">
                  <c:v>0.13381338133813381</c:v>
                </c:pt>
                <c:pt idx="1339">
                  <c:v>0.13391339133913391</c:v>
                </c:pt>
                <c:pt idx="1340">
                  <c:v>0.13401340134013401</c:v>
                </c:pt>
                <c:pt idx="1341">
                  <c:v>0.13411341134113411</c:v>
                </c:pt>
                <c:pt idx="1342">
                  <c:v>0.13421342134213421</c:v>
                </c:pt>
                <c:pt idx="1343">
                  <c:v>0.13431343134313431</c:v>
                </c:pt>
                <c:pt idx="1344">
                  <c:v>0.13441344134413441</c:v>
                </c:pt>
                <c:pt idx="1345">
                  <c:v>0.13451345134513451</c:v>
                </c:pt>
                <c:pt idx="1346">
                  <c:v>0.13461346134613461</c:v>
                </c:pt>
                <c:pt idx="1347">
                  <c:v>0.13471347134713471</c:v>
                </c:pt>
                <c:pt idx="1348">
                  <c:v>0.13481348134813481</c:v>
                </c:pt>
                <c:pt idx="1349">
                  <c:v>0.13491349134913491</c:v>
                </c:pt>
                <c:pt idx="1350">
                  <c:v>0.13501350135013501</c:v>
                </c:pt>
                <c:pt idx="1351">
                  <c:v>0.13511351135113511</c:v>
                </c:pt>
                <c:pt idx="1352">
                  <c:v>0.13521352135213521</c:v>
                </c:pt>
                <c:pt idx="1353">
                  <c:v>0.13531353135313531</c:v>
                </c:pt>
                <c:pt idx="1354">
                  <c:v>0.13541354135413541</c:v>
                </c:pt>
                <c:pt idx="1355">
                  <c:v>0.13551355135513551</c:v>
                </c:pt>
                <c:pt idx="1356">
                  <c:v>0.13561356135613561</c:v>
                </c:pt>
                <c:pt idx="1357">
                  <c:v>0.13571357135713571</c:v>
                </c:pt>
                <c:pt idx="1358">
                  <c:v>0.13581358135813582</c:v>
                </c:pt>
                <c:pt idx="1359">
                  <c:v>0.13591359135913592</c:v>
                </c:pt>
                <c:pt idx="1360">
                  <c:v>0.13601360136013602</c:v>
                </c:pt>
                <c:pt idx="1361">
                  <c:v>0.13611361136113612</c:v>
                </c:pt>
                <c:pt idx="1362">
                  <c:v>0.13621362136213622</c:v>
                </c:pt>
                <c:pt idx="1363">
                  <c:v>0.13631363136313632</c:v>
                </c:pt>
                <c:pt idx="1364">
                  <c:v>0.13641364136413642</c:v>
                </c:pt>
                <c:pt idx="1365">
                  <c:v>0.13651365136513652</c:v>
                </c:pt>
                <c:pt idx="1366">
                  <c:v>0.13661366136613662</c:v>
                </c:pt>
                <c:pt idx="1367">
                  <c:v>0.13671367136713672</c:v>
                </c:pt>
                <c:pt idx="1368">
                  <c:v>0.13681368136813682</c:v>
                </c:pt>
                <c:pt idx="1369">
                  <c:v>0.13691369136913692</c:v>
                </c:pt>
                <c:pt idx="1370">
                  <c:v>0.13701370137013702</c:v>
                </c:pt>
                <c:pt idx="1371">
                  <c:v>0.13711371137113712</c:v>
                </c:pt>
                <c:pt idx="1372">
                  <c:v>0.13721372137213722</c:v>
                </c:pt>
                <c:pt idx="1373">
                  <c:v>0.13731373137313732</c:v>
                </c:pt>
                <c:pt idx="1374">
                  <c:v>0.13741374137413742</c:v>
                </c:pt>
                <c:pt idx="1375">
                  <c:v>0.13751375137513752</c:v>
                </c:pt>
                <c:pt idx="1376">
                  <c:v>0.13761376137613762</c:v>
                </c:pt>
                <c:pt idx="1377">
                  <c:v>0.13771377137713772</c:v>
                </c:pt>
                <c:pt idx="1378">
                  <c:v>0.13781378137813782</c:v>
                </c:pt>
                <c:pt idx="1379">
                  <c:v>0.13791379137913792</c:v>
                </c:pt>
                <c:pt idx="1380">
                  <c:v>0.13801380138013802</c:v>
                </c:pt>
                <c:pt idx="1381">
                  <c:v>0.13811381138113812</c:v>
                </c:pt>
                <c:pt idx="1382">
                  <c:v>0.13821382138213822</c:v>
                </c:pt>
                <c:pt idx="1383">
                  <c:v>0.13831383138313832</c:v>
                </c:pt>
                <c:pt idx="1384">
                  <c:v>0.13841384138413843</c:v>
                </c:pt>
                <c:pt idx="1385">
                  <c:v>0.13851385138513853</c:v>
                </c:pt>
                <c:pt idx="1386">
                  <c:v>0.13861386138613863</c:v>
                </c:pt>
                <c:pt idx="1387">
                  <c:v>0.13871387138713873</c:v>
                </c:pt>
                <c:pt idx="1388">
                  <c:v>0.13881388138813883</c:v>
                </c:pt>
                <c:pt idx="1389">
                  <c:v>0.13891389138913893</c:v>
                </c:pt>
                <c:pt idx="1390">
                  <c:v>0.13901390139013903</c:v>
                </c:pt>
                <c:pt idx="1391">
                  <c:v>0.13911391139113913</c:v>
                </c:pt>
                <c:pt idx="1392">
                  <c:v>0.13921392139213923</c:v>
                </c:pt>
                <c:pt idx="1393">
                  <c:v>0.13931393139313933</c:v>
                </c:pt>
                <c:pt idx="1394">
                  <c:v>0.13941394139413943</c:v>
                </c:pt>
                <c:pt idx="1395">
                  <c:v>0.13951395139513953</c:v>
                </c:pt>
                <c:pt idx="1396">
                  <c:v>0.13961396139613963</c:v>
                </c:pt>
                <c:pt idx="1397">
                  <c:v>0.13971397139713973</c:v>
                </c:pt>
                <c:pt idx="1398">
                  <c:v>0.13981398139813983</c:v>
                </c:pt>
                <c:pt idx="1399">
                  <c:v>0.13991399139913993</c:v>
                </c:pt>
                <c:pt idx="1400">
                  <c:v>0.14001400140014003</c:v>
                </c:pt>
                <c:pt idx="1401">
                  <c:v>0.14011401140114013</c:v>
                </c:pt>
                <c:pt idx="1402">
                  <c:v>0.14021402140214023</c:v>
                </c:pt>
                <c:pt idx="1403">
                  <c:v>0.14031403140314033</c:v>
                </c:pt>
                <c:pt idx="1404">
                  <c:v>0.14041404140414041</c:v>
                </c:pt>
                <c:pt idx="1405">
                  <c:v>0.14051405140514051</c:v>
                </c:pt>
                <c:pt idx="1406">
                  <c:v>0.14061406140614061</c:v>
                </c:pt>
                <c:pt idx="1407">
                  <c:v>0.14071407140714071</c:v>
                </c:pt>
                <c:pt idx="1408">
                  <c:v>0.14081408140814081</c:v>
                </c:pt>
                <c:pt idx="1409">
                  <c:v>0.14091409140914091</c:v>
                </c:pt>
                <c:pt idx="1410">
                  <c:v>0.14101410141014101</c:v>
                </c:pt>
                <c:pt idx="1411">
                  <c:v>0.14111411141114111</c:v>
                </c:pt>
                <c:pt idx="1412">
                  <c:v>0.14121412141214121</c:v>
                </c:pt>
                <c:pt idx="1413">
                  <c:v>0.14131413141314131</c:v>
                </c:pt>
                <c:pt idx="1414">
                  <c:v>0.14141414141414141</c:v>
                </c:pt>
                <c:pt idx="1415">
                  <c:v>0.14151415141514151</c:v>
                </c:pt>
                <c:pt idx="1416">
                  <c:v>0.14161416141614161</c:v>
                </c:pt>
                <c:pt idx="1417">
                  <c:v>0.14171417141714171</c:v>
                </c:pt>
                <c:pt idx="1418">
                  <c:v>0.14181418141814181</c:v>
                </c:pt>
                <c:pt idx="1419">
                  <c:v>0.14191419141914191</c:v>
                </c:pt>
                <c:pt idx="1420">
                  <c:v>0.14201420142014201</c:v>
                </c:pt>
                <c:pt idx="1421">
                  <c:v>0.14211421142114211</c:v>
                </c:pt>
                <c:pt idx="1422">
                  <c:v>0.14221422142214221</c:v>
                </c:pt>
                <c:pt idx="1423">
                  <c:v>0.14231423142314231</c:v>
                </c:pt>
                <c:pt idx="1424">
                  <c:v>0.14241424142414241</c:v>
                </c:pt>
                <c:pt idx="1425">
                  <c:v>0.14251425142514251</c:v>
                </c:pt>
                <c:pt idx="1426">
                  <c:v>0.14261426142614261</c:v>
                </c:pt>
                <c:pt idx="1427">
                  <c:v>0.14271427142714271</c:v>
                </c:pt>
                <c:pt idx="1428">
                  <c:v>0.14281428142814281</c:v>
                </c:pt>
                <c:pt idx="1429">
                  <c:v>0.14291429142914291</c:v>
                </c:pt>
                <c:pt idx="1430">
                  <c:v>0.14301430143014301</c:v>
                </c:pt>
                <c:pt idx="1431">
                  <c:v>0.14311431143114312</c:v>
                </c:pt>
                <c:pt idx="1432">
                  <c:v>0.14321432143214322</c:v>
                </c:pt>
                <c:pt idx="1433">
                  <c:v>0.14331433143314332</c:v>
                </c:pt>
                <c:pt idx="1434">
                  <c:v>0.14341434143414342</c:v>
                </c:pt>
                <c:pt idx="1435">
                  <c:v>0.14351435143514352</c:v>
                </c:pt>
                <c:pt idx="1436">
                  <c:v>0.14361436143614362</c:v>
                </c:pt>
                <c:pt idx="1437">
                  <c:v>0.14371437143714372</c:v>
                </c:pt>
                <c:pt idx="1438">
                  <c:v>0.14381438143814382</c:v>
                </c:pt>
                <c:pt idx="1439">
                  <c:v>0.14391439143914392</c:v>
                </c:pt>
                <c:pt idx="1440">
                  <c:v>0.14401440144014402</c:v>
                </c:pt>
                <c:pt idx="1441">
                  <c:v>0.14411441144114412</c:v>
                </c:pt>
                <c:pt idx="1442">
                  <c:v>0.14421442144214422</c:v>
                </c:pt>
                <c:pt idx="1443">
                  <c:v>0.14431443144314432</c:v>
                </c:pt>
                <c:pt idx="1444">
                  <c:v>0.14441444144414442</c:v>
                </c:pt>
                <c:pt idx="1445">
                  <c:v>0.14451445144514452</c:v>
                </c:pt>
                <c:pt idx="1446">
                  <c:v>0.14461446144614462</c:v>
                </c:pt>
                <c:pt idx="1447">
                  <c:v>0.14471447144714472</c:v>
                </c:pt>
                <c:pt idx="1448">
                  <c:v>0.14481448144814482</c:v>
                </c:pt>
                <c:pt idx="1449">
                  <c:v>0.14491449144914492</c:v>
                </c:pt>
                <c:pt idx="1450">
                  <c:v>0.14501450145014502</c:v>
                </c:pt>
                <c:pt idx="1451">
                  <c:v>0.14511451145114512</c:v>
                </c:pt>
                <c:pt idx="1452">
                  <c:v>0.14521452145214522</c:v>
                </c:pt>
                <c:pt idx="1453">
                  <c:v>0.14531453145314532</c:v>
                </c:pt>
                <c:pt idx="1454">
                  <c:v>0.14541454145414542</c:v>
                </c:pt>
                <c:pt idx="1455">
                  <c:v>0.14551455145514552</c:v>
                </c:pt>
                <c:pt idx="1456">
                  <c:v>0.14561456145614562</c:v>
                </c:pt>
                <c:pt idx="1457">
                  <c:v>0.14571457145714573</c:v>
                </c:pt>
                <c:pt idx="1458">
                  <c:v>0.14581458145814583</c:v>
                </c:pt>
                <c:pt idx="1459">
                  <c:v>0.14591459145914593</c:v>
                </c:pt>
                <c:pt idx="1460">
                  <c:v>0.14601460146014603</c:v>
                </c:pt>
                <c:pt idx="1461">
                  <c:v>0.14611461146114613</c:v>
                </c:pt>
                <c:pt idx="1462">
                  <c:v>0.14621462146214623</c:v>
                </c:pt>
                <c:pt idx="1463">
                  <c:v>0.14631463146314633</c:v>
                </c:pt>
                <c:pt idx="1464">
                  <c:v>0.14641464146414643</c:v>
                </c:pt>
                <c:pt idx="1465">
                  <c:v>0.14651465146514653</c:v>
                </c:pt>
                <c:pt idx="1466">
                  <c:v>0.14661466146614663</c:v>
                </c:pt>
                <c:pt idx="1467">
                  <c:v>0.14671467146714673</c:v>
                </c:pt>
                <c:pt idx="1468">
                  <c:v>0.14681468146814683</c:v>
                </c:pt>
                <c:pt idx="1469">
                  <c:v>0.14691469146914693</c:v>
                </c:pt>
                <c:pt idx="1470">
                  <c:v>0.14701470147014703</c:v>
                </c:pt>
                <c:pt idx="1471">
                  <c:v>0.14711471147114713</c:v>
                </c:pt>
                <c:pt idx="1472">
                  <c:v>0.14721472147214723</c:v>
                </c:pt>
                <c:pt idx="1473">
                  <c:v>0.14731473147314733</c:v>
                </c:pt>
                <c:pt idx="1474">
                  <c:v>0.14741474147414743</c:v>
                </c:pt>
                <c:pt idx="1475">
                  <c:v>0.14751475147514753</c:v>
                </c:pt>
                <c:pt idx="1476">
                  <c:v>0.14761476147614763</c:v>
                </c:pt>
                <c:pt idx="1477">
                  <c:v>0.14771477147714773</c:v>
                </c:pt>
                <c:pt idx="1478">
                  <c:v>0.14781478147814783</c:v>
                </c:pt>
                <c:pt idx="1479">
                  <c:v>0.14791479147914793</c:v>
                </c:pt>
                <c:pt idx="1480">
                  <c:v>0.14801480148014801</c:v>
                </c:pt>
                <c:pt idx="1481">
                  <c:v>0.14811481148114811</c:v>
                </c:pt>
                <c:pt idx="1482">
                  <c:v>0.14821482148214821</c:v>
                </c:pt>
                <c:pt idx="1483">
                  <c:v>0.14831483148314831</c:v>
                </c:pt>
                <c:pt idx="1484">
                  <c:v>0.14841484148414841</c:v>
                </c:pt>
                <c:pt idx="1485">
                  <c:v>0.14851485148514851</c:v>
                </c:pt>
                <c:pt idx="1486">
                  <c:v>0.14861486148614861</c:v>
                </c:pt>
                <c:pt idx="1487">
                  <c:v>0.14871487148714871</c:v>
                </c:pt>
                <c:pt idx="1488">
                  <c:v>0.14881488148814881</c:v>
                </c:pt>
                <c:pt idx="1489">
                  <c:v>0.14891489148914891</c:v>
                </c:pt>
                <c:pt idx="1490">
                  <c:v>0.14901490149014901</c:v>
                </c:pt>
                <c:pt idx="1491">
                  <c:v>0.14911491149114911</c:v>
                </c:pt>
                <c:pt idx="1492">
                  <c:v>0.14921492149214921</c:v>
                </c:pt>
                <c:pt idx="1493">
                  <c:v>0.14931493149314931</c:v>
                </c:pt>
                <c:pt idx="1494">
                  <c:v>0.14941494149414941</c:v>
                </c:pt>
                <c:pt idx="1495">
                  <c:v>0.14951495149514951</c:v>
                </c:pt>
                <c:pt idx="1496">
                  <c:v>0.14961496149614961</c:v>
                </c:pt>
                <c:pt idx="1497">
                  <c:v>0.14971497149714971</c:v>
                </c:pt>
                <c:pt idx="1498">
                  <c:v>0.14981498149814981</c:v>
                </c:pt>
                <c:pt idx="1499">
                  <c:v>0.14991499149914991</c:v>
                </c:pt>
                <c:pt idx="1500">
                  <c:v>0.15001500150015001</c:v>
                </c:pt>
                <c:pt idx="1501">
                  <c:v>0.15011501150115011</c:v>
                </c:pt>
                <c:pt idx="1502">
                  <c:v>0.15021502150215021</c:v>
                </c:pt>
                <c:pt idx="1503">
                  <c:v>0.15031503150315031</c:v>
                </c:pt>
                <c:pt idx="1504">
                  <c:v>0.15041504150415042</c:v>
                </c:pt>
                <c:pt idx="1505">
                  <c:v>0.15051505150515052</c:v>
                </c:pt>
                <c:pt idx="1506">
                  <c:v>0.15061506150615062</c:v>
                </c:pt>
                <c:pt idx="1507">
                  <c:v>0.15071507150715072</c:v>
                </c:pt>
                <c:pt idx="1508">
                  <c:v>0.15081508150815082</c:v>
                </c:pt>
                <c:pt idx="1509">
                  <c:v>0.15091509150915092</c:v>
                </c:pt>
                <c:pt idx="1510">
                  <c:v>0.15101510151015102</c:v>
                </c:pt>
                <c:pt idx="1511">
                  <c:v>0.15111511151115112</c:v>
                </c:pt>
                <c:pt idx="1512">
                  <c:v>0.15121512151215122</c:v>
                </c:pt>
                <c:pt idx="1513">
                  <c:v>0.15131513151315132</c:v>
                </c:pt>
                <c:pt idx="1514">
                  <c:v>0.15141514151415142</c:v>
                </c:pt>
                <c:pt idx="1515">
                  <c:v>0.15151515151515152</c:v>
                </c:pt>
                <c:pt idx="1516">
                  <c:v>0.15161516151615162</c:v>
                </c:pt>
                <c:pt idx="1517">
                  <c:v>0.15171517151715172</c:v>
                </c:pt>
                <c:pt idx="1518">
                  <c:v>0.15181518151815182</c:v>
                </c:pt>
                <c:pt idx="1519">
                  <c:v>0.15191519151915192</c:v>
                </c:pt>
                <c:pt idx="1520">
                  <c:v>0.15201520152015202</c:v>
                </c:pt>
                <c:pt idx="1521">
                  <c:v>0.15211521152115212</c:v>
                </c:pt>
                <c:pt idx="1522">
                  <c:v>0.15221522152215222</c:v>
                </c:pt>
                <c:pt idx="1523">
                  <c:v>0.15231523152315232</c:v>
                </c:pt>
                <c:pt idx="1524">
                  <c:v>0.15241524152415242</c:v>
                </c:pt>
                <c:pt idx="1525">
                  <c:v>0.15251525152515252</c:v>
                </c:pt>
                <c:pt idx="1526">
                  <c:v>0.15261526152615262</c:v>
                </c:pt>
                <c:pt idx="1527">
                  <c:v>0.15271527152715272</c:v>
                </c:pt>
                <c:pt idx="1528">
                  <c:v>0.15281528152815282</c:v>
                </c:pt>
                <c:pt idx="1529">
                  <c:v>0.15291529152915292</c:v>
                </c:pt>
                <c:pt idx="1530">
                  <c:v>0.15301530153015303</c:v>
                </c:pt>
                <c:pt idx="1531">
                  <c:v>0.15311531153115313</c:v>
                </c:pt>
                <c:pt idx="1532">
                  <c:v>0.15321532153215323</c:v>
                </c:pt>
                <c:pt idx="1533">
                  <c:v>0.15331533153315333</c:v>
                </c:pt>
                <c:pt idx="1534">
                  <c:v>0.15341534153415343</c:v>
                </c:pt>
                <c:pt idx="1535">
                  <c:v>0.15351535153515353</c:v>
                </c:pt>
                <c:pt idx="1536">
                  <c:v>0.15361536153615363</c:v>
                </c:pt>
                <c:pt idx="1537">
                  <c:v>0.15371537153715373</c:v>
                </c:pt>
                <c:pt idx="1538">
                  <c:v>0.15381538153815383</c:v>
                </c:pt>
                <c:pt idx="1539">
                  <c:v>0.15391539153915393</c:v>
                </c:pt>
                <c:pt idx="1540">
                  <c:v>0.15401540154015403</c:v>
                </c:pt>
                <c:pt idx="1541">
                  <c:v>0.15411541154115413</c:v>
                </c:pt>
                <c:pt idx="1542">
                  <c:v>0.15421542154215423</c:v>
                </c:pt>
                <c:pt idx="1543">
                  <c:v>0.15431543154315433</c:v>
                </c:pt>
                <c:pt idx="1544">
                  <c:v>0.15441544154415443</c:v>
                </c:pt>
                <c:pt idx="1545">
                  <c:v>0.15451545154515453</c:v>
                </c:pt>
                <c:pt idx="1546">
                  <c:v>0.15461546154615463</c:v>
                </c:pt>
                <c:pt idx="1547">
                  <c:v>0.15471547154715473</c:v>
                </c:pt>
                <c:pt idx="1548">
                  <c:v>0.15481548154815483</c:v>
                </c:pt>
                <c:pt idx="1549">
                  <c:v>0.15491549154915493</c:v>
                </c:pt>
                <c:pt idx="1550">
                  <c:v>0.15501550155015503</c:v>
                </c:pt>
                <c:pt idx="1551">
                  <c:v>0.15511551155115513</c:v>
                </c:pt>
                <c:pt idx="1552">
                  <c:v>0.15521552155215523</c:v>
                </c:pt>
                <c:pt idx="1553">
                  <c:v>0.15531553155315533</c:v>
                </c:pt>
                <c:pt idx="1554">
                  <c:v>0.15541554155415543</c:v>
                </c:pt>
                <c:pt idx="1555">
                  <c:v>0.15551555155515551</c:v>
                </c:pt>
                <c:pt idx="1556">
                  <c:v>0.15561556155615561</c:v>
                </c:pt>
                <c:pt idx="1557">
                  <c:v>0.15571557155715571</c:v>
                </c:pt>
                <c:pt idx="1558">
                  <c:v>0.15581558155815581</c:v>
                </c:pt>
                <c:pt idx="1559">
                  <c:v>0.15591559155915591</c:v>
                </c:pt>
                <c:pt idx="1560">
                  <c:v>0.15601560156015601</c:v>
                </c:pt>
                <c:pt idx="1561">
                  <c:v>0.15611561156115611</c:v>
                </c:pt>
                <c:pt idx="1562">
                  <c:v>0.15621562156215621</c:v>
                </c:pt>
                <c:pt idx="1563">
                  <c:v>0.15631563156315631</c:v>
                </c:pt>
                <c:pt idx="1564">
                  <c:v>0.15641564156415641</c:v>
                </c:pt>
                <c:pt idx="1565">
                  <c:v>0.15651565156515651</c:v>
                </c:pt>
                <c:pt idx="1566">
                  <c:v>0.15661566156615661</c:v>
                </c:pt>
                <c:pt idx="1567">
                  <c:v>0.15671567156715671</c:v>
                </c:pt>
                <c:pt idx="1568">
                  <c:v>0.15681568156815681</c:v>
                </c:pt>
                <c:pt idx="1569">
                  <c:v>0.15691569156915691</c:v>
                </c:pt>
                <c:pt idx="1570">
                  <c:v>0.15701570157015701</c:v>
                </c:pt>
                <c:pt idx="1571">
                  <c:v>0.15711571157115711</c:v>
                </c:pt>
                <c:pt idx="1572">
                  <c:v>0.15721572157215721</c:v>
                </c:pt>
                <c:pt idx="1573">
                  <c:v>0.15731573157315731</c:v>
                </c:pt>
                <c:pt idx="1574">
                  <c:v>0.15741574157415741</c:v>
                </c:pt>
                <c:pt idx="1575">
                  <c:v>0.15751575157515751</c:v>
                </c:pt>
                <c:pt idx="1576">
                  <c:v>0.15761576157615761</c:v>
                </c:pt>
                <c:pt idx="1577">
                  <c:v>0.15771577157715772</c:v>
                </c:pt>
                <c:pt idx="1578">
                  <c:v>0.15781578157815782</c:v>
                </c:pt>
                <c:pt idx="1579">
                  <c:v>0.15791579157915792</c:v>
                </c:pt>
                <c:pt idx="1580">
                  <c:v>0.15801580158015802</c:v>
                </c:pt>
                <c:pt idx="1581">
                  <c:v>0.15811581158115812</c:v>
                </c:pt>
                <c:pt idx="1582">
                  <c:v>0.15821582158215822</c:v>
                </c:pt>
                <c:pt idx="1583">
                  <c:v>0.15831583158315832</c:v>
                </c:pt>
                <c:pt idx="1584">
                  <c:v>0.15841584158415842</c:v>
                </c:pt>
                <c:pt idx="1585">
                  <c:v>0.15851585158515852</c:v>
                </c:pt>
                <c:pt idx="1586">
                  <c:v>0.15861586158615862</c:v>
                </c:pt>
                <c:pt idx="1587">
                  <c:v>0.15871587158715872</c:v>
                </c:pt>
                <c:pt idx="1588">
                  <c:v>0.15881588158815882</c:v>
                </c:pt>
                <c:pt idx="1589">
                  <c:v>0.15891589158915892</c:v>
                </c:pt>
                <c:pt idx="1590">
                  <c:v>0.15901590159015902</c:v>
                </c:pt>
                <c:pt idx="1591">
                  <c:v>0.15911591159115912</c:v>
                </c:pt>
                <c:pt idx="1592">
                  <c:v>0.15921592159215922</c:v>
                </c:pt>
                <c:pt idx="1593">
                  <c:v>0.15931593159315932</c:v>
                </c:pt>
                <c:pt idx="1594">
                  <c:v>0.15941594159415942</c:v>
                </c:pt>
                <c:pt idx="1595">
                  <c:v>0.15951595159515952</c:v>
                </c:pt>
                <c:pt idx="1596">
                  <c:v>0.15961596159615962</c:v>
                </c:pt>
                <c:pt idx="1597">
                  <c:v>0.15971597159715972</c:v>
                </c:pt>
                <c:pt idx="1598">
                  <c:v>0.15981598159815982</c:v>
                </c:pt>
                <c:pt idx="1599">
                  <c:v>0.15991599159915992</c:v>
                </c:pt>
                <c:pt idx="1600">
                  <c:v>0.16001600160016002</c:v>
                </c:pt>
                <c:pt idx="1601">
                  <c:v>0.16011601160116012</c:v>
                </c:pt>
                <c:pt idx="1602">
                  <c:v>0.16021602160216022</c:v>
                </c:pt>
                <c:pt idx="1603">
                  <c:v>0.16031603160316032</c:v>
                </c:pt>
                <c:pt idx="1604">
                  <c:v>0.16041604160416043</c:v>
                </c:pt>
                <c:pt idx="1605">
                  <c:v>0.16051605160516053</c:v>
                </c:pt>
                <c:pt idx="1606">
                  <c:v>0.16061606160616063</c:v>
                </c:pt>
                <c:pt idx="1607">
                  <c:v>0.16071607160716073</c:v>
                </c:pt>
                <c:pt idx="1608">
                  <c:v>0.16081608160816083</c:v>
                </c:pt>
                <c:pt idx="1609">
                  <c:v>0.16091609160916093</c:v>
                </c:pt>
                <c:pt idx="1610">
                  <c:v>0.16101610161016103</c:v>
                </c:pt>
                <c:pt idx="1611">
                  <c:v>0.16111611161116113</c:v>
                </c:pt>
                <c:pt idx="1612">
                  <c:v>0.16121612161216123</c:v>
                </c:pt>
                <c:pt idx="1613">
                  <c:v>0.16131613161316133</c:v>
                </c:pt>
                <c:pt idx="1614">
                  <c:v>0.16141614161416143</c:v>
                </c:pt>
                <c:pt idx="1615">
                  <c:v>0.16151615161516153</c:v>
                </c:pt>
                <c:pt idx="1616">
                  <c:v>0.16161616161616163</c:v>
                </c:pt>
                <c:pt idx="1617">
                  <c:v>0.16171617161716173</c:v>
                </c:pt>
                <c:pt idx="1618">
                  <c:v>0.16181618161816183</c:v>
                </c:pt>
                <c:pt idx="1619">
                  <c:v>0.16191619161916193</c:v>
                </c:pt>
                <c:pt idx="1620">
                  <c:v>0.16201620162016203</c:v>
                </c:pt>
                <c:pt idx="1621">
                  <c:v>0.16211621162116213</c:v>
                </c:pt>
                <c:pt idx="1622">
                  <c:v>0.16221622162216223</c:v>
                </c:pt>
                <c:pt idx="1623">
                  <c:v>0.16231623162316233</c:v>
                </c:pt>
                <c:pt idx="1624">
                  <c:v>0.16241624162416243</c:v>
                </c:pt>
                <c:pt idx="1625">
                  <c:v>0.16251625162516253</c:v>
                </c:pt>
                <c:pt idx="1626">
                  <c:v>0.16261626162616263</c:v>
                </c:pt>
                <c:pt idx="1627">
                  <c:v>0.16271627162716273</c:v>
                </c:pt>
                <c:pt idx="1628">
                  <c:v>0.16281628162816283</c:v>
                </c:pt>
                <c:pt idx="1629">
                  <c:v>0.16291629162916293</c:v>
                </c:pt>
                <c:pt idx="1630">
                  <c:v>0.16301630163016304</c:v>
                </c:pt>
                <c:pt idx="1631">
                  <c:v>0.16311631163116311</c:v>
                </c:pt>
                <c:pt idx="1632">
                  <c:v>0.16321632163216321</c:v>
                </c:pt>
                <c:pt idx="1633">
                  <c:v>0.16331633163316331</c:v>
                </c:pt>
                <c:pt idx="1634">
                  <c:v>0.16341634163416341</c:v>
                </c:pt>
                <c:pt idx="1635">
                  <c:v>0.16351635163516351</c:v>
                </c:pt>
                <c:pt idx="1636">
                  <c:v>0.16361636163616361</c:v>
                </c:pt>
                <c:pt idx="1637">
                  <c:v>0.16371637163716371</c:v>
                </c:pt>
                <c:pt idx="1638">
                  <c:v>0.16381638163816381</c:v>
                </c:pt>
                <c:pt idx="1639">
                  <c:v>0.16391639163916391</c:v>
                </c:pt>
                <c:pt idx="1640">
                  <c:v>0.16401640164016401</c:v>
                </c:pt>
                <c:pt idx="1641">
                  <c:v>0.16411641164116411</c:v>
                </c:pt>
                <c:pt idx="1642">
                  <c:v>0.16421642164216421</c:v>
                </c:pt>
                <c:pt idx="1643">
                  <c:v>0.16431643164316431</c:v>
                </c:pt>
                <c:pt idx="1644">
                  <c:v>0.16441644164416441</c:v>
                </c:pt>
                <c:pt idx="1645">
                  <c:v>0.16451645164516451</c:v>
                </c:pt>
                <c:pt idx="1646">
                  <c:v>0.16461646164616461</c:v>
                </c:pt>
                <c:pt idx="1647">
                  <c:v>0.16471647164716471</c:v>
                </c:pt>
                <c:pt idx="1648">
                  <c:v>0.16481648164816481</c:v>
                </c:pt>
                <c:pt idx="1649">
                  <c:v>0.16491649164916491</c:v>
                </c:pt>
                <c:pt idx="1650">
                  <c:v>0.16501650165016502</c:v>
                </c:pt>
                <c:pt idx="1651">
                  <c:v>0.16511651165116512</c:v>
                </c:pt>
                <c:pt idx="1652">
                  <c:v>0.16521652165216522</c:v>
                </c:pt>
                <c:pt idx="1653">
                  <c:v>0.16531653165316532</c:v>
                </c:pt>
                <c:pt idx="1654">
                  <c:v>0.16541654165416542</c:v>
                </c:pt>
                <c:pt idx="1655">
                  <c:v>0.16551655165516552</c:v>
                </c:pt>
                <c:pt idx="1656">
                  <c:v>0.16561656165616562</c:v>
                </c:pt>
                <c:pt idx="1657">
                  <c:v>0.16571657165716572</c:v>
                </c:pt>
                <c:pt idx="1658">
                  <c:v>0.16581658165816582</c:v>
                </c:pt>
                <c:pt idx="1659">
                  <c:v>0.16591659165916592</c:v>
                </c:pt>
                <c:pt idx="1660">
                  <c:v>0.16601660166016602</c:v>
                </c:pt>
                <c:pt idx="1661">
                  <c:v>0.16611661166116612</c:v>
                </c:pt>
                <c:pt idx="1662">
                  <c:v>0.16621662166216622</c:v>
                </c:pt>
                <c:pt idx="1663">
                  <c:v>0.16631663166316632</c:v>
                </c:pt>
                <c:pt idx="1664">
                  <c:v>0.16641664166416642</c:v>
                </c:pt>
                <c:pt idx="1665">
                  <c:v>0.16651665166516652</c:v>
                </c:pt>
                <c:pt idx="1666">
                  <c:v>0.16661666166616662</c:v>
                </c:pt>
                <c:pt idx="1667">
                  <c:v>0.16671667166716672</c:v>
                </c:pt>
                <c:pt idx="1668">
                  <c:v>0.16681668166816682</c:v>
                </c:pt>
                <c:pt idx="1669">
                  <c:v>0.16691669166916692</c:v>
                </c:pt>
                <c:pt idx="1670">
                  <c:v>0.16701670167016702</c:v>
                </c:pt>
                <c:pt idx="1671">
                  <c:v>0.16711671167116712</c:v>
                </c:pt>
                <c:pt idx="1672">
                  <c:v>0.16721672167216722</c:v>
                </c:pt>
                <c:pt idx="1673">
                  <c:v>0.16731673167316732</c:v>
                </c:pt>
                <c:pt idx="1674">
                  <c:v>0.16741674167416742</c:v>
                </c:pt>
                <c:pt idx="1675">
                  <c:v>0.16751675167516752</c:v>
                </c:pt>
                <c:pt idx="1676">
                  <c:v>0.16761676167616762</c:v>
                </c:pt>
                <c:pt idx="1677">
                  <c:v>0.16771677167716773</c:v>
                </c:pt>
                <c:pt idx="1678">
                  <c:v>0.16781678167816783</c:v>
                </c:pt>
                <c:pt idx="1679">
                  <c:v>0.16791679167916793</c:v>
                </c:pt>
                <c:pt idx="1680">
                  <c:v>0.16801680168016803</c:v>
                </c:pt>
                <c:pt idx="1681">
                  <c:v>0.16811681168116813</c:v>
                </c:pt>
                <c:pt idx="1682">
                  <c:v>0.16821682168216823</c:v>
                </c:pt>
                <c:pt idx="1683">
                  <c:v>0.16831683168316833</c:v>
                </c:pt>
                <c:pt idx="1684">
                  <c:v>0.16841684168416843</c:v>
                </c:pt>
                <c:pt idx="1685">
                  <c:v>0.16851685168516853</c:v>
                </c:pt>
                <c:pt idx="1686">
                  <c:v>0.16861686168616863</c:v>
                </c:pt>
                <c:pt idx="1687">
                  <c:v>0.16871687168716873</c:v>
                </c:pt>
                <c:pt idx="1688">
                  <c:v>0.16881688168816883</c:v>
                </c:pt>
                <c:pt idx="1689">
                  <c:v>0.16891689168916893</c:v>
                </c:pt>
                <c:pt idx="1690">
                  <c:v>0.16901690169016903</c:v>
                </c:pt>
                <c:pt idx="1691">
                  <c:v>0.16911691169116913</c:v>
                </c:pt>
                <c:pt idx="1692">
                  <c:v>0.16921692169216923</c:v>
                </c:pt>
                <c:pt idx="1693">
                  <c:v>0.16931693169316933</c:v>
                </c:pt>
                <c:pt idx="1694">
                  <c:v>0.16941694169416943</c:v>
                </c:pt>
                <c:pt idx="1695">
                  <c:v>0.16951695169516953</c:v>
                </c:pt>
                <c:pt idx="1696">
                  <c:v>0.16961696169616963</c:v>
                </c:pt>
                <c:pt idx="1697">
                  <c:v>0.16971697169716973</c:v>
                </c:pt>
                <c:pt idx="1698">
                  <c:v>0.16981698169816983</c:v>
                </c:pt>
                <c:pt idx="1699">
                  <c:v>0.16991699169916993</c:v>
                </c:pt>
                <c:pt idx="1700">
                  <c:v>0.17001700170017003</c:v>
                </c:pt>
                <c:pt idx="1701">
                  <c:v>0.17011701170117013</c:v>
                </c:pt>
                <c:pt idx="1702">
                  <c:v>0.17021702170217023</c:v>
                </c:pt>
                <c:pt idx="1703">
                  <c:v>0.17031703170317034</c:v>
                </c:pt>
                <c:pt idx="1704">
                  <c:v>0.17041704170417044</c:v>
                </c:pt>
                <c:pt idx="1705">
                  <c:v>0.17051705170517054</c:v>
                </c:pt>
                <c:pt idx="1706">
                  <c:v>0.17061706170617064</c:v>
                </c:pt>
                <c:pt idx="1707">
                  <c:v>0.17071707170717071</c:v>
                </c:pt>
                <c:pt idx="1708">
                  <c:v>0.17081708170817081</c:v>
                </c:pt>
                <c:pt idx="1709">
                  <c:v>0.17091709170917091</c:v>
                </c:pt>
                <c:pt idx="1710">
                  <c:v>0.17101710171017101</c:v>
                </c:pt>
                <c:pt idx="1711">
                  <c:v>0.17111711171117111</c:v>
                </c:pt>
                <c:pt idx="1712">
                  <c:v>0.17121712171217121</c:v>
                </c:pt>
                <c:pt idx="1713">
                  <c:v>0.17131713171317131</c:v>
                </c:pt>
                <c:pt idx="1714">
                  <c:v>0.17141714171417141</c:v>
                </c:pt>
                <c:pt idx="1715">
                  <c:v>0.17151715171517151</c:v>
                </c:pt>
                <c:pt idx="1716">
                  <c:v>0.17161716171617161</c:v>
                </c:pt>
                <c:pt idx="1717">
                  <c:v>0.17171717171717171</c:v>
                </c:pt>
                <c:pt idx="1718">
                  <c:v>0.17181718171817181</c:v>
                </c:pt>
                <c:pt idx="1719">
                  <c:v>0.17191719171917191</c:v>
                </c:pt>
                <c:pt idx="1720">
                  <c:v>0.17201720172017201</c:v>
                </c:pt>
                <c:pt idx="1721">
                  <c:v>0.17211721172117211</c:v>
                </c:pt>
                <c:pt idx="1722">
                  <c:v>0.17221722172217221</c:v>
                </c:pt>
                <c:pt idx="1723">
                  <c:v>0.17231723172317231</c:v>
                </c:pt>
                <c:pt idx="1724">
                  <c:v>0.17241724172417242</c:v>
                </c:pt>
                <c:pt idx="1725">
                  <c:v>0.17251725172517252</c:v>
                </c:pt>
                <c:pt idx="1726">
                  <c:v>0.17261726172617262</c:v>
                </c:pt>
                <c:pt idx="1727">
                  <c:v>0.17271727172717272</c:v>
                </c:pt>
                <c:pt idx="1728">
                  <c:v>0.17281728172817282</c:v>
                </c:pt>
                <c:pt idx="1729">
                  <c:v>0.17291729172917292</c:v>
                </c:pt>
                <c:pt idx="1730">
                  <c:v>0.17301730173017302</c:v>
                </c:pt>
                <c:pt idx="1731">
                  <c:v>0.17311731173117312</c:v>
                </c:pt>
                <c:pt idx="1732">
                  <c:v>0.17321732173217322</c:v>
                </c:pt>
                <c:pt idx="1733">
                  <c:v>0.17331733173317332</c:v>
                </c:pt>
                <c:pt idx="1734">
                  <c:v>0.17341734173417342</c:v>
                </c:pt>
                <c:pt idx="1735">
                  <c:v>0.17351735173517352</c:v>
                </c:pt>
                <c:pt idx="1736">
                  <c:v>0.17361736173617362</c:v>
                </c:pt>
                <c:pt idx="1737">
                  <c:v>0.17371737173717372</c:v>
                </c:pt>
                <c:pt idx="1738">
                  <c:v>0.17381738173817382</c:v>
                </c:pt>
                <c:pt idx="1739">
                  <c:v>0.17391739173917392</c:v>
                </c:pt>
                <c:pt idx="1740">
                  <c:v>0.17401740174017402</c:v>
                </c:pt>
                <c:pt idx="1741">
                  <c:v>0.17411741174117412</c:v>
                </c:pt>
                <c:pt idx="1742">
                  <c:v>0.17421742174217422</c:v>
                </c:pt>
                <c:pt idx="1743">
                  <c:v>0.17431743174317432</c:v>
                </c:pt>
                <c:pt idx="1744">
                  <c:v>0.17441744174417442</c:v>
                </c:pt>
                <c:pt idx="1745">
                  <c:v>0.17451745174517452</c:v>
                </c:pt>
                <c:pt idx="1746">
                  <c:v>0.17461746174617462</c:v>
                </c:pt>
                <c:pt idx="1747">
                  <c:v>0.17471747174717472</c:v>
                </c:pt>
                <c:pt idx="1748">
                  <c:v>0.17481748174817482</c:v>
                </c:pt>
                <c:pt idx="1749">
                  <c:v>0.17491749174917492</c:v>
                </c:pt>
                <c:pt idx="1750">
                  <c:v>0.17501750175017503</c:v>
                </c:pt>
                <c:pt idx="1751">
                  <c:v>0.17511751175117513</c:v>
                </c:pt>
                <c:pt idx="1752">
                  <c:v>0.17521752175217523</c:v>
                </c:pt>
                <c:pt idx="1753">
                  <c:v>0.17531753175317533</c:v>
                </c:pt>
                <c:pt idx="1754">
                  <c:v>0.17541754175417543</c:v>
                </c:pt>
                <c:pt idx="1755">
                  <c:v>0.17551755175517553</c:v>
                </c:pt>
                <c:pt idx="1756">
                  <c:v>0.17561756175617563</c:v>
                </c:pt>
                <c:pt idx="1757">
                  <c:v>0.17571757175717573</c:v>
                </c:pt>
                <c:pt idx="1758">
                  <c:v>0.17581758175817583</c:v>
                </c:pt>
                <c:pt idx="1759">
                  <c:v>0.17591759175917593</c:v>
                </c:pt>
                <c:pt idx="1760">
                  <c:v>0.17601760176017603</c:v>
                </c:pt>
                <c:pt idx="1761">
                  <c:v>0.17611761176117613</c:v>
                </c:pt>
                <c:pt idx="1762">
                  <c:v>0.17621762176217623</c:v>
                </c:pt>
                <c:pt idx="1763">
                  <c:v>0.17631763176317633</c:v>
                </c:pt>
                <c:pt idx="1764">
                  <c:v>0.17641764176417643</c:v>
                </c:pt>
                <c:pt idx="1765">
                  <c:v>0.17651765176517653</c:v>
                </c:pt>
                <c:pt idx="1766">
                  <c:v>0.17661766176617663</c:v>
                </c:pt>
                <c:pt idx="1767">
                  <c:v>0.17671767176717673</c:v>
                </c:pt>
                <c:pt idx="1768">
                  <c:v>0.17681768176817683</c:v>
                </c:pt>
                <c:pt idx="1769">
                  <c:v>0.17691769176917693</c:v>
                </c:pt>
                <c:pt idx="1770">
                  <c:v>0.17701770177017703</c:v>
                </c:pt>
                <c:pt idx="1771">
                  <c:v>0.17711771177117713</c:v>
                </c:pt>
                <c:pt idx="1772">
                  <c:v>0.17721772177217723</c:v>
                </c:pt>
                <c:pt idx="1773">
                  <c:v>0.17731773177317733</c:v>
                </c:pt>
                <c:pt idx="1774">
                  <c:v>0.17741774177417743</c:v>
                </c:pt>
                <c:pt idx="1775">
                  <c:v>0.17751775177517753</c:v>
                </c:pt>
                <c:pt idx="1776">
                  <c:v>0.17761776177617764</c:v>
                </c:pt>
                <c:pt idx="1777">
                  <c:v>0.17771777177717774</c:v>
                </c:pt>
                <c:pt idx="1778">
                  <c:v>0.17781778177817784</c:v>
                </c:pt>
                <c:pt idx="1779">
                  <c:v>0.17791779177917794</c:v>
                </c:pt>
                <c:pt idx="1780">
                  <c:v>0.17801780178017804</c:v>
                </c:pt>
                <c:pt idx="1781">
                  <c:v>0.17811781178117814</c:v>
                </c:pt>
                <c:pt idx="1782">
                  <c:v>0.17821782178217824</c:v>
                </c:pt>
                <c:pt idx="1783">
                  <c:v>0.17831783178317831</c:v>
                </c:pt>
                <c:pt idx="1784">
                  <c:v>0.17841784178417841</c:v>
                </c:pt>
                <c:pt idx="1785">
                  <c:v>0.17851785178517851</c:v>
                </c:pt>
                <c:pt idx="1786">
                  <c:v>0.17861786178617861</c:v>
                </c:pt>
                <c:pt idx="1787">
                  <c:v>0.17871787178717871</c:v>
                </c:pt>
                <c:pt idx="1788">
                  <c:v>0.17881788178817881</c:v>
                </c:pt>
                <c:pt idx="1789">
                  <c:v>0.17891789178917891</c:v>
                </c:pt>
                <c:pt idx="1790">
                  <c:v>0.17901790179017901</c:v>
                </c:pt>
                <c:pt idx="1791">
                  <c:v>0.17911791179117911</c:v>
                </c:pt>
                <c:pt idx="1792">
                  <c:v>0.17921792179217921</c:v>
                </c:pt>
                <c:pt idx="1793">
                  <c:v>0.17931793179317931</c:v>
                </c:pt>
                <c:pt idx="1794">
                  <c:v>0.17941794179417941</c:v>
                </c:pt>
                <c:pt idx="1795">
                  <c:v>0.17951795179517951</c:v>
                </c:pt>
                <c:pt idx="1796">
                  <c:v>0.17961796179617961</c:v>
                </c:pt>
                <c:pt idx="1797">
                  <c:v>0.17971797179717972</c:v>
                </c:pt>
                <c:pt idx="1798">
                  <c:v>0.17981798179817982</c:v>
                </c:pt>
                <c:pt idx="1799">
                  <c:v>0.17991799179917992</c:v>
                </c:pt>
                <c:pt idx="1800">
                  <c:v>0.18001800180018002</c:v>
                </c:pt>
                <c:pt idx="1801">
                  <c:v>0.18011801180118012</c:v>
                </c:pt>
                <c:pt idx="1802">
                  <c:v>0.18021802180218022</c:v>
                </c:pt>
                <c:pt idx="1803">
                  <c:v>0.18031803180318032</c:v>
                </c:pt>
                <c:pt idx="1804">
                  <c:v>0.18041804180418042</c:v>
                </c:pt>
                <c:pt idx="1805">
                  <c:v>0.18051805180518052</c:v>
                </c:pt>
                <c:pt idx="1806">
                  <c:v>0.18061806180618062</c:v>
                </c:pt>
                <c:pt idx="1807">
                  <c:v>0.18071807180718072</c:v>
                </c:pt>
                <c:pt idx="1808">
                  <c:v>0.18081808180818082</c:v>
                </c:pt>
                <c:pt idx="1809">
                  <c:v>0.18091809180918092</c:v>
                </c:pt>
                <c:pt idx="1810">
                  <c:v>0.18101810181018102</c:v>
                </c:pt>
                <c:pt idx="1811">
                  <c:v>0.18111811181118112</c:v>
                </c:pt>
                <c:pt idx="1812">
                  <c:v>0.18121812181218122</c:v>
                </c:pt>
                <c:pt idx="1813">
                  <c:v>0.18131813181318132</c:v>
                </c:pt>
                <c:pt idx="1814">
                  <c:v>0.18141814181418142</c:v>
                </c:pt>
                <c:pt idx="1815">
                  <c:v>0.18151815181518152</c:v>
                </c:pt>
                <c:pt idx="1816">
                  <c:v>0.18161816181618162</c:v>
                </c:pt>
                <c:pt idx="1817">
                  <c:v>0.18171817181718172</c:v>
                </c:pt>
                <c:pt idx="1818">
                  <c:v>0.18181818181818182</c:v>
                </c:pt>
                <c:pt idx="1819">
                  <c:v>0.18191819181918192</c:v>
                </c:pt>
                <c:pt idx="1820">
                  <c:v>0.18201820182018202</c:v>
                </c:pt>
                <c:pt idx="1821">
                  <c:v>0.18211821182118212</c:v>
                </c:pt>
                <c:pt idx="1822">
                  <c:v>0.18221822182218222</c:v>
                </c:pt>
                <c:pt idx="1823">
                  <c:v>0.18231823182318233</c:v>
                </c:pt>
                <c:pt idx="1824">
                  <c:v>0.18241824182418243</c:v>
                </c:pt>
                <c:pt idx="1825">
                  <c:v>0.18251825182518253</c:v>
                </c:pt>
                <c:pt idx="1826">
                  <c:v>0.18261826182618263</c:v>
                </c:pt>
                <c:pt idx="1827">
                  <c:v>0.18271827182718273</c:v>
                </c:pt>
                <c:pt idx="1828">
                  <c:v>0.18281828182818283</c:v>
                </c:pt>
                <c:pt idx="1829">
                  <c:v>0.18291829182918293</c:v>
                </c:pt>
                <c:pt idx="1830">
                  <c:v>0.18301830183018303</c:v>
                </c:pt>
                <c:pt idx="1831">
                  <c:v>0.18311831183118313</c:v>
                </c:pt>
                <c:pt idx="1832">
                  <c:v>0.18321832183218323</c:v>
                </c:pt>
                <c:pt idx="1833">
                  <c:v>0.18331833183318333</c:v>
                </c:pt>
                <c:pt idx="1834">
                  <c:v>0.18341834183418343</c:v>
                </c:pt>
                <c:pt idx="1835">
                  <c:v>0.18351835183518353</c:v>
                </c:pt>
                <c:pt idx="1836">
                  <c:v>0.18361836183618363</c:v>
                </c:pt>
                <c:pt idx="1837">
                  <c:v>0.18371837183718373</c:v>
                </c:pt>
                <c:pt idx="1838">
                  <c:v>0.18381838183818383</c:v>
                </c:pt>
                <c:pt idx="1839">
                  <c:v>0.18391839183918393</c:v>
                </c:pt>
                <c:pt idx="1840">
                  <c:v>0.18401840184018403</c:v>
                </c:pt>
                <c:pt idx="1841">
                  <c:v>0.18411841184118413</c:v>
                </c:pt>
                <c:pt idx="1842">
                  <c:v>0.18421842184218423</c:v>
                </c:pt>
                <c:pt idx="1843">
                  <c:v>0.18431843184318433</c:v>
                </c:pt>
                <c:pt idx="1844">
                  <c:v>0.18441844184418443</c:v>
                </c:pt>
                <c:pt idx="1845">
                  <c:v>0.18451845184518453</c:v>
                </c:pt>
                <c:pt idx="1846">
                  <c:v>0.18461846184618463</c:v>
                </c:pt>
                <c:pt idx="1847">
                  <c:v>0.18471847184718473</c:v>
                </c:pt>
                <c:pt idx="1848">
                  <c:v>0.18481848184818483</c:v>
                </c:pt>
                <c:pt idx="1849">
                  <c:v>0.18491849184918493</c:v>
                </c:pt>
                <c:pt idx="1850">
                  <c:v>0.18501850185018504</c:v>
                </c:pt>
                <c:pt idx="1851">
                  <c:v>0.18511851185118514</c:v>
                </c:pt>
                <c:pt idx="1852">
                  <c:v>0.18521852185218524</c:v>
                </c:pt>
                <c:pt idx="1853">
                  <c:v>0.18531853185318534</c:v>
                </c:pt>
                <c:pt idx="1854">
                  <c:v>0.18541854185418544</c:v>
                </c:pt>
                <c:pt idx="1855">
                  <c:v>0.18551855185518554</c:v>
                </c:pt>
                <c:pt idx="1856">
                  <c:v>0.18561856185618564</c:v>
                </c:pt>
                <c:pt idx="1857">
                  <c:v>0.18571857185718574</c:v>
                </c:pt>
                <c:pt idx="1858">
                  <c:v>0.18581858185818584</c:v>
                </c:pt>
                <c:pt idx="1859">
                  <c:v>0.18591859185918591</c:v>
                </c:pt>
                <c:pt idx="1860">
                  <c:v>0.18601860186018601</c:v>
                </c:pt>
                <c:pt idx="1861">
                  <c:v>0.18611861186118611</c:v>
                </c:pt>
                <c:pt idx="1862">
                  <c:v>0.18621862186218621</c:v>
                </c:pt>
                <c:pt idx="1863">
                  <c:v>0.18631863186318631</c:v>
                </c:pt>
                <c:pt idx="1864">
                  <c:v>0.18641864186418641</c:v>
                </c:pt>
                <c:pt idx="1865">
                  <c:v>0.18651865186518651</c:v>
                </c:pt>
                <c:pt idx="1866">
                  <c:v>0.18661866186618661</c:v>
                </c:pt>
                <c:pt idx="1867">
                  <c:v>0.18671867186718671</c:v>
                </c:pt>
                <c:pt idx="1868">
                  <c:v>0.18681868186818681</c:v>
                </c:pt>
                <c:pt idx="1869">
                  <c:v>0.18691869186918691</c:v>
                </c:pt>
                <c:pt idx="1870">
                  <c:v>0.18701870187018702</c:v>
                </c:pt>
                <c:pt idx="1871">
                  <c:v>0.18711871187118712</c:v>
                </c:pt>
                <c:pt idx="1872">
                  <c:v>0.18721872187218722</c:v>
                </c:pt>
                <c:pt idx="1873">
                  <c:v>0.18731873187318732</c:v>
                </c:pt>
                <c:pt idx="1874">
                  <c:v>0.18741874187418742</c:v>
                </c:pt>
                <c:pt idx="1875">
                  <c:v>0.18751875187518752</c:v>
                </c:pt>
                <c:pt idx="1876">
                  <c:v>0.18761876187618762</c:v>
                </c:pt>
                <c:pt idx="1877">
                  <c:v>0.18771877187718772</c:v>
                </c:pt>
                <c:pt idx="1878">
                  <c:v>0.18781878187818782</c:v>
                </c:pt>
                <c:pt idx="1879">
                  <c:v>0.18791879187918792</c:v>
                </c:pt>
                <c:pt idx="1880">
                  <c:v>0.18801880188018802</c:v>
                </c:pt>
                <c:pt idx="1881">
                  <c:v>0.18811881188118812</c:v>
                </c:pt>
                <c:pt idx="1882">
                  <c:v>0.18821882188218822</c:v>
                </c:pt>
                <c:pt idx="1883">
                  <c:v>0.18831883188318832</c:v>
                </c:pt>
                <c:pt idx="1884">
                  <c:v>0.18841884188418842</c:v>
                </c:pt>
                <c:pt idx="1885">
                  <c:v>0.18851885188518852</c:v>
                </c:pt>
                <c:pt idx="1886">
                  <c:v>0.18861886188618862</c:v>
                </c:pt>
                <c:pt idx="1887">
                  <c:v>0.18871887188718872</c:v>
                </c:pt>
                <c:pt idx="1888">
                  <c:v>0.18881888188818882</c:v>
                </c:pt>
                <c:pt idx="1889">
                  <c:v>0.18891889188918892</c:v>
                </c:pt>
                <c:pt idx="1890">
                  <c:v>0.18901890189018902</c:v>
                </c:pt>
                <c:pt idx="1891">
                  <c:v>0.18911891189118912</c:v>
                </c:pt>
                <c:pt idx="1892">
                  <c:v>0.18921892189218922</c:v>
                </c:pt>
                <c:pt idx="1893">
                  <c:v>0.18931893189318932</c:v>
                </c:pt>
                <c:pt idx="1894">
                  <c:v>0.18941894189418942</c:v>
                </c:pt>
                <c:pt idx="1895">
                  <c:v>0.18951895189518952</c:v>
                </c:pt>
                <c:pt idx="1896">
                  <c:v>0.18961896189618963</c:v>
                </c:pt>
                <c:pt idx="1897">
                  <c:v>0.18971897189718973</c:v>
                </c:pt>
                <c:pt idx="1898">
                  <c:v>0.18981898189818983</c:v>
                </c:pt>
                <c:pt idx="1899">
                  <c:v>0.18991899189918993</c:v>
                </c:pt>
                <c:pt idx="1900">
                  <c:v>0.19001900190019003</c:v>
                </c:pt>
                <c:pt idx="1901">
                  <c:v>0.19011901190119013</c:v>
                </c:pt>
                <c:pt idx="1902">
                  <c:v>0.19021902190219023</c:v>
                </c:pt>
                <c:pt idx="1903">
                  <c:v>0.19031903190319033</c:v>
                </c:pt>
                <c:pt idx="1904">
                  <c:v>0.19041904190419043</c:v>
                </c:pt>
                <c:pt idx="1905">
                  <c:v>0.19051905190519053</c:v>
                </c:pt>
                <c:pt idx="1906">
                  <c:v>0.19061906190619063</c:v>
                </c:pt>
                <c:pt idx="1907">
                  <c:v>0.19071907190719073</c:v>
                </c:pt>
                <c:pt idx="1908">
                  <c:v>0.19081908190819083</c:v>
                </c:pt>
                <c:pt idx="1909">
                  <c:v>0.19091909190919093</c:v>
                </c:pt>
                <c:pt idx="1910">
                  <c:v>0.19101910191019103</c:v>
                </c:pt>
                <c:pt idx="1911">
                  <c:v>0.19111911191119113</c:v>
                </c:pt>
                <c:pt idx="1912">
                  <c:v>0.19121912191219123</c:v>
                </c:pt>
                <c:pt idx="1913">
                  <c:v>0.19131913191319133</c:v>
                </c:pt>
                <c:pt idx="1914">
                  <c:v>0.19141914191419143</c:v>
                </c:pt>
                <c:pt idx="1915">
                  <c:v>0.19151915191519153</c:v>
                </c:pt>
                <c:pt idx="1916">
                  <c:v>0.19161916191619163</c:v>
                </c:pt>
                <c:pt idx="1917">
                  <c:v>0.19171917191719173</c:v>
                </c:pt>
                <c:pt idx="1918">
                  <c:v>0.19181918191819183</c:v>
                </c:pt>
                <c:pt idx="1919">
                  <c:v>0.19191919191919193</c:v>
                </c:pt>
                <c:pt idx="1920">
                  <c:v>0.19201920192019203</c:v>
                </c:pt>
                <c:pt idx="1921">
                  <c:v>0.19211921192119213</c:v>
                </c:pt>
                <c:pt idx="1922">
                  <c:v>0.19221922192219223</c:v>
                </c:pt>
                <c:pt idx="1923">
                  <c:v>0.19231923192319234</c:v>
                </c:pt>
                <c:pt idx="1924">
                  <c:v>0.19241924192419244</c:v>
                </c:pt>
                <c:pt idx="1925">
                  <c:v>0.19251925192519254</c:v>
                </c:pt>
                <c:pt idx="1926">
                  <c:v>0.19261926192619264</c:v>
                </c:pt>
                <c:pt idx="1927">
                  <c:v>0.19271927192719274</c:v>
                </c:pt>
                <c:pt idx="1928">
                  <c:v>0.19281928192819284</c:v>
                </c:pt>
                <c:pt idx="1929">
                  <c:v>0.19291929192919294</c:v>
                </c:pt>
                <c:pt idx="1930">
                  <c:v>0.19301930193019304</c:v>
                </c:pt>
                <c:pt idx="1931">
                  <c:v>0.19311931193119314</c:v>
                </c:pt>
                <c:pt idx="1932">
                  <c:v>0.19321932193219324</c:v>
                </c:pt>
                <c:pt idx="1933">
                  <c:v>0.19331933193319334</c:v>
                </c:pt>
                <c:pt idx="1934">
                  <c:v>0.19341934193419344</c:v>
                </c:pt>
                <c:pt idx="1935">
                  <c:v>0.19351935193519351</c:v>
                </c:pt>
                <c:pt idx="1936">
                  <c:v>0.19361936193619361</c:v>
                </c:pt>
                <c:pt idx="1937">
                  <c:v>0.19371937193719371</c:v>
                </c:pt>
                <c:pt idx="1938">
                  <c:v>0.19381938193819381</c:v>
                </c:pt>
                <c:pt idx="1939">
                  <c:v>0.19391939193919391</c:v>
                </c:pt>
                <c:pt idx="1940">
                  <c:v>0.19401940194019401</c:v>
                </c:pt>
                <c:pt idx="1941">
                  <c:v>0.19411941194119411</c:v>
                </c:pt>
                <c:pt idx="1942">
                  <c:v>0.19421942194219421</c:v>
                </c:pt>
                <c:pt idx="1943">
                  <c:v>0.19431943194319432</c:v>
                </c:pt>
                <c:pt idx="1944">
                  <c:v>0.19441944194419442</c:v>
                </c:pt>
                <c:pt idx="1945">
                  <c:v>0.19451945194519452</c:v>
                </c:pt>
                <c:pt idx="1946">
                  <c:v>0.19461946194619462</c:v>
                </c:pt>
                <c:pt idx="1947">
                  <c:v>0.19471947194719472</c:v>
                </c:pt>
                <c:pt idx="1948">
                  <c:v>0.19481948194819482</c:v>
                </c:pt>
                <c:pt idx="1949">
                  <c:v>0.19491949194919492</c:v>
                </c:pt>
                <c:pt idx="1950">
                  <c:v>0.19501950195019502</c:v>
                </c:pt>
                <c:pt idx="1951">
                  <c:v>0.19511951195119512</c:v>
                </c:pt>
                <c:pt idx="1952">
                  <c:v>0.19521952195219522</c:v>
                </c:pt>
                <c:pt idx="1953">
                  <c:v>0.19531953195319532</c:v>
                </c:pt>
                <c:pt idx="1954">
                  <c:v>0.19541954195419542</c:v>
                </c:pt>
                <c:pt idx="1955">
                  <c:v>0.19551955195519552</c:v>
                </c:pt>
                <c:pt idx="1956">
                  <c:v>0.19561956195619562</c:v>
                </c:pt>
                <c:pt idx="1957">
                  <c:v>0.19571957195719572</c:v>
                </c:pt>
                <c:pt idx="1958">
                  <c:v>0.19581958195819582</c:v>
                </c:pt>
                <c:pt idx="1959">
                  <c:v>0.19591959195919592</c:v>
                </c:pt>
                <c:pt idx="1960">
                  <c:v>0.19601960196019602</c:v>
                </c:pt>
                <c:pt idx="1961">
                  <c:v>0.19611961196119612</c:v>
                </c:pt>
                <c:pt idx="1962">
                  <c:v>0.19621962196219622</c:v>
                </c:pt>
                <c:pt idx="1963">
                  <c:v>0.19631963196319632</c:v>
                </c:pt>
                <c:pt idx="1964">
                  <c:v>0.19641964196419642</c:v>
                </c:pt>
                <c:pt idx="1965">
                  <c:v>0.19651965196519652</c:v>
                </c:pt>
                <c:pt idx="1966">
                  <c:v>0.19661966196619662</c:v>
                </c:pt>
                <c:pt idx="1967">
                  <c:v>0.19671967196719672</c:v>
                </c:pt>
                <c:pt idx="1968">
                  <c:v>0.19681968196819682</c:v>
                </c:pt>
                <c:pt idx="1969">
                  <c:v>0.19691969196919692</c:v>
                </c:pt>
                <c:pt idx="1970">
                  <c:v>0.19701970197019703</c:v>
                </c:pt>
                <c:pt idx="1971">
                  <c:v>0.19711971197119713</c:v>
                </c:pt>
                <c:pt idx="1972">
                  <c:v>0.19721972197219723</c:v>
                </c:pt>
                <c:pt idx="1973">
                  <c:v>0.19731973197319733</c:v>
                </c:pt>
                <c:pt idx="1974">
                  <c:v>0.19741974197419743</c:v>
                </c:pt>
                <c:pt idx="1975">
                  <c:v>0.19751975197519753</c:v>
                </c:pt>
                <c:pt idx="1976">
                  <c:v>0.19761976197619763</c:v>
                </c:pt>
                <c:pt idx="1977">
                  <c:v>0.19771977197719773</c:v>
                </c:pt>
                <c:pt idx="1978">
                  <c:v>0.19781978197819783</c:v>
                </c:pt>
                <c:pt idx="1979">
                  <c:v>0.19791979197919793</c:v>
                </c:pt>
                <c:pt idx="1980">
                  <c:v>0.19801980198019803</c:v>
                </c:pt>
                <c:pt idx="1981">
                  <c:v>0.19811981198119813</c:v>
                </c:pt>
                <c:pt idx="1982">
                  <c:v>0.19821982198219823</c:v>
                </c:pt>
                <c:pt idx="1983">
                  <c:v>0.19831983198319833</c:v>
                </c:pt>
                <c:pt idx="1984">
                  <c:v>0.19841984198419843</c:v>
                </c:pt>
                <c:pt idx="1985">
                  <c:v>0.19851985198519853</c:v>
                </c:pt>
                <c:pt idx="1986">
                  <c:v>0.19861986198619863</c:v>
                </c:pt>
                <c:pt idx="1987">
                  <c:v>0.19871987198719873</c:v>
                </c:pt>
                <c:pt idx="1988">
                  <c:v>0.19881988198819883</c:v>
                </c:pt>
                <c:pt idx="1989">
                  <c:v>0.19891989198919893</c:v>
                </c:pt>
                <c:pt idx="1990">
                  <c:v>0.19901990199019903</c:v>
                </c:pt>
                <c:pt idx="1991">
                  <c:v>0.19911991199119913</c:v>
                </c:pt>
                <c:pt idx="1992">
                  <c:v>0.19921992199219923</c:v>
                </c:pt>
                <c:pt idx="1993">
                  <c:v>0.19931993199319933</c:v>
                </c:pt>
                <c:pt idx="1994">
                  <c:v>0.19941994199419943</c:v>
                </c:pt>
                <c:pt idx="1995">
                  <c:v>0.19951995199519953</c:v>
                </c:pt>
                <c:pt idx="1996">
                  <c:v>0.19961996199619964</c:v>
                </c:pt>
                <c:pt idx="1997">
                  <c:v>0.19971997199719974</c:v>
                </c:pt>
                <c:pt idx="1998">
                  <c:v>0.19981998199819984</c:v>
                </c:pt>
                <c:pt idx="1999">
                  <c:v>0.19991999199919994</c:v>
                </c:pt>
                <c:pt idx="2000">
                  <c:v>0.20002000200020004</c:v>
                </c:pt>
                <c:pt idx="2001">
                  <c:v>0.20012001200120014</c:v>
                </c:pt>
                <c:pt idx="2002">
                  <c:v>0.20022002200220024</c:v>
                </c:pt>
                <c:pt idx="2003">
                  <c:v>0.20032003200320034</c:v>
                </c:pt>
                <c:pt idx="2004">
                  <c:v>0.20042004200420044</c:v>
                </c:pt>
                <c:pt idx="2005">
                  <c:v>0.20052005200520054</c:v>
                </c:pt>
                <c:pt idx="2006">
                  <c:v>0.20062006200620064</c:v>
                </c:pt>
                <c:pt idx="2007">
                  <c:v>0.20072007200720074</c:v>
                </c:pt>
                <c:pt idx="2008">
                  <c:v>0.20082008200820084</c:v>
                </c:pt>
                <c:pt idx="2009">
                  <c:v>0.20092009200920094</c:v>
                </c:pt>
                <c:pt idx="2010">
                  <c:v>0.20102010201020104</c:v>
                </c:pt>
                <c:pt idx="2011">
                  <c:v>0.20112011201120111</c:v>
                </c:pt>
                <c:pt idx="2012">
                  <c:v>0.20122012201220121</c:v>
                </c:pt>
                <c:pt idx="2013">
                  <c:v>0.20132013201320131</c:v>
                </c:pt>
                <c:pt idx="2014">
                  <c:v>0.20142014201420141</c:v>
                </c:pt>
                <c:pt idx="2015">
                  <c:v>0.20152015201520151</c:v>
                </c:pt>
                <c:pt idx="2016">
                  <c:v>0.20162016201620162</c:v>
                </c:pt>
                <c:pt idx="2017">
                  <c:v>0.20172017201720172</c:v>
                </c:pt>
                <c:pt idx="2018">
                  <c:v>0.20182018201820182</c:v>
                </c:pt>
                <c:pt idx="2019">
                  <c:v>0.20192019201920192</c:v>
                </c:pt>
                <c:pt idx="2020">
                  <c:v>0.20202020202020202</c:v>
                </c:pt>
                <c:pt idx="2021">
                  <c:v>0.20212021202120212</c:v>
                </c:pt>
                <c:pt idx="2022">
                  <c:v>0.20222022202220222</c:v>
                </c:pt>
                <c:pt idx="2023">
                  <c:v>0.20232023202320232</c:v>
                </c:pt>
                <c:pt idx="2024">
                  <c:v>0.20242024202420242</c:v>
                </c:pt>
                <c:pt idx="2025">
                  <c:v>0.20252025202520252</c:v>
                </c:pt>
                <c:pt idx="2026">
                  <c:v>0.20262026202620262</c:v>
                </c:pt>
                <c:pt idx="2027">
                  <c:v>0.20272027202720272</c:v>
                </c:pt>
                <c:pt idx="2028">
                  <c:v>0.20282028202820282</c:v>
                </c:pt>
                <c:pt idx="2029">
                  <c:v>0.20292029202920292</c:v>
                </c:pt>
                <c:pt idx="2030">
                  <c:v>0.20302030203020302</c:v>
                </c:pt>
                <c:pt idx="2031">
                  <c:v>0.20312031203120312</c:v>
                </c:pt>
                <c:pt idx="2032">
                  <c:v>0.20322032203220322</c:v>
                </c:pt>
                <c:pt idx="2033">
                  <c:v>0.20332033203320332</c:v>
                </c:pt>
                <c:pt idx="2034">
                  <c:v>0.20342034203420342</c:v>
                </c:pt>
                <c:pt idx="2035">
                  <c:v>0.20352035203520352</c:v>
                </c:pt>
                <c:pt idx="2036">
                  <c:v>0.20362036203620362</c:v>
                </c:pt>
                <c:pt idx="2037">
                  <c:v>0.20372037203720372</c:v>
                </c:pt>
                <c:pt idx="2038">
                  <c:v>0.20382038203820382</c:v>
                </c:pt>
                <c:pt idx="2039">
                  <c:v>0.20392039203920392</c:v>
                </c:pt>
                <c:pt idx="2040">
                  <c:v>0.20402040204020402</c:v>
                </c:pt>
                <c:pt idx="2041">
                  <c:v>0.20412041204120412</c:v>
                </c:pt>
                <c:pt idx="2042">
                  <c:v>0.20422042204220422</c:v>
                </c:pt>
                <c:pt idx="2043">
                  <c:v>0.20432043204320433</c:v>
                </c:pt>
                <c:pt idx="2044">
                  <c:v>0.20442044204420443</c:v>
                </c:pt>
                <c:pt idx="2045">
                  <c:v>0.20452045204520453</c:v>
                </c:pt>
                <c:pt idx="2046">
                  <c:v>0.20462046204620463</c:v>
                </c:pt>
                <c:pt idx="2047">
                  <c:v>0.20472047204720473</c:v>
                </c:pt>
                <c:pt idx="2048">
                  <c:v>0.20482048204820483</c:v>
                </c:pt>
                <c:pt idx="2049">
                  <c:v>0.20492049204920493</c:v>
                </c:pt>
                <c:pt idx="2050">
                  <c:v>0.20502050205020503</c:v>
                </c:pt>
                <c:pt idx="2051">
                  <c:v>0.20512051205120513</c:v>
                </c:pt>
                <c:pt idx="2052">
                  <c:v>0.20522052205220523</c:v>
                </c:pt>
                <c:pt idx="2053">
                  <c:v>0.20532053205320533</c:v>
                </c:pt>
                <c:pt idx="2054">
                  <c:v>0.20542054205420543</c:v>
                </c:pt>
                <c:pt idx="2055">
                  <c:v>0.20552055205520553</c:v>
                </c:pt>
                <c:pt idx="2056">
                  <c:v>0.20562056205620563</c:v>
                </c:pt>
                <c:pt idx="2057">
                  <c:v>0.20572057205720573</c:v>
                </c:pt>
                <c:pt idx="2058">
                  <c:v>0.20582058205820583</c:v>
                </c:pt>
                <c:pt idx="2059">
                  <c:v>0.20592059205920593</c:v>
                </c:pt>
                <c:pt idx="2060">
                  <c:v>0.20602060206020603</c:v>
                </c:pt>
                <c:pt idx="2061">
                  <c:v>0.20612061206120613</c:v>
                </c:pt>
                <c:pt idx="2062">
                  <c:v>0.20622062206220623</c:v>
                </c:pt>
                <c:pt idx="2063">
                  <c:v>0.20632063206320633</c:v>
                </c:pt>
                <c:pt idx="2064">
                  <c:v>0.20642064206420643</c:v>
                </c:pt>
                <c:pt idx="2065">
                  <c:v>0.20652065206520653</c:v>
                </c:pt>
                <c:pt idx="2066">
                  <c:v>0.20662066206620663</c:v>
                </c:pt>
                <c:pt idx="2067">
                  <c:v>0.20672067206720673</c:v>
                </c:pt>
                <c:pt idx="2068">
                  <c:v>0.20682068206820683</c:v>
                </c:pt>
                <c:pt idx="2069">
                  <c:v>0.20692069206920694</c:v>
                </c:pt>
                <c:pt idx="2070">
                  <c:v>0.20702070207020704</c:v>
                </c:pt>
                <c:pt idx="2071">
                  <c:v>0.20712071207120714</c:v>
                </c:pt>
                <c:pt idx="2072">
                  <c:v>0.20722072207220724</c:v>
                </c:pt>
                <c:pt idx="2073">
                  <c:v>0.20732073207320734</c:v>
                </c:pt>
                <c:pt idx="2074">
                  <c:v>0.20742074207420744</c:v>
                </c:pt>
                <c:pt idx="2075">
                  <c:v>0.20752075207520754</c:v>
                </c:pt>
                <c:pt idx="2076">
                  <c:v>0.20762076207620764</c:v>
                </c:pt>
                <c:pt idx="2077">
                  <c:v>0.20772077207720774</c:v>
                </c:pt>
                <c:pt idx="2078">
                  <c:v>0.20782078207820784</c:v>
                </c:pt>
                <c:pt idx="2079">
                  <c:v>0.20792079207920794</c:v>
                </c:pt>
                <c:pt idx="2080">
                  <c:v>0.20802080208020804</c:v>
                </c:pt>
                <c:pt idx="2081">
                  <c:v>0.20812081208120814</c:v>
                </c:pt>
                <c:pt idx="2082">
                  <c:v>0.20822082208220824</c:v>
                </c:pt>
                <c:pt idx="2083">
                  <c:v>0.20832083208320834</c:v>
                </c:pt>
                <c:pt idx="2084">
                  <c:v>0.20842084208420844</c:v>
                </c:pt>
                <c:pt idx="2085">
                  <c:v>0.20852085208520854</c:v>
                </c:pt>
                <c:pt idx="2086">
                  <c:v>0.20862086208620861</c:v>
                </c:pt>
                <c:pt idx="2087">
                  <c:v>0.20872087208720871</c:v>
                </c:pt>
                <c:pt idx="2088">
                  <c:v>0.20882088208820881</c:v>
                </c:pt>
                <c:pt idx="2089">
                  <c:v>0.20892089208920891</c:v>
                </c:pt>
                <c:pt idx="2090">
                  <c:v>0.20902090209020902</c:v>
                </c:pt>
                <c:pt idx="2091">
                  <c:v>0.20912091209120912</c:v>
                </c:pt>
                <c:pt idx="2092">
                  <c:v>0.20922092209220922</c:v>
                </c:pt>
                <c:pt idx="2093">
                  <c:v>0.20932093209320932</c:v>
                </c:pt>
                <c:pt idx="2094">
                  <c:v>0.20942094209420942</c:v>
                </c:pt>
                <c:pt idx="2095">
                  <c:v>0.20952095209520952</c:v>
                </c:pt>
                <c:pt idx="2096">
                  <c:v>0.20962096209620962</c:v>
                </c:pt>
                <c:pt idx="2097">
                  <c:v>0.20972097209720972</c:v>
                </c:pt>
                <c:pt idx="2098">
                  <c:v>0.20982098209820982</c:v>
                </c:pt>
                <c:pt idx="2099">
                  <c:v>0.20992099209920992</c:v>
                </c:pt>
                <c:pt idx="2100">
                  <c:v>0.21002100210021002</c:v>
                </c:pt>
                <c:pt idx="2101">
                  <c:v>0.21012101210121012</c:v>
                </c:pt>
                <c:pt idx="2102">
                  <c:v>0.21022102210221022</c:v>
                </c:pt>
                <c:pt idx="2103">
                  <c:v>0.21032103210321032</c:v>
                </c:pt>
                <c:pt idx="2104">
                  <c:v>0.21042104210421042</c:v>
                </c:pt>
                <c:pt idx="2105">
                  <c:v>0.21052105210521052</c:v>
                </c:pt>
                <c:pt idx="2106">
                  <c:v>0.21062106210621062</c:v>
                </c:pt>
                <c:pt idx="2107">
                  <c:v>0.21072107210721072</c:v>
                </c:pt>
                <c:pt idx="2108">
                  <c:v>0.21082108210821082</c:v>
                </c:pt>
                <c:pt idx="2109">
                  <c:v>0.21092109210921092</c:v>
                </c:pt>
                <c:pt idx="2110">
                  <c:v>0.21102110211021102</c:v>
                </c:pt>
                <c:pt idx="2111">
                  <c:v>0.21112111211121112</c:v>
                </c:pt>
                <c:pt idx="2112">
                  <c:v>0.21122112211221122</c:v>
                </c:pt>
                <c:pt idx="2113">
                  <c:v>0.21132113211321132</c:v>
                </c:pt>
                <c:pt idx="2114">
                  <c:v>0.21142114211421142</c:v>
                </c:pt>
                <c:pt idx="2115">
                  <c:v>0.21152115211521152</c:v>
                </c:pt>
                <c:pt idx="2116">
                  <c:v>0.21162116211621163</c:v>
                </c:pt>
                <c:pt idx="2117">
                  <c:v>0.21172117211721173</c:v>
                </c:pt>
                <c:pt idx="2118">
                  <c:v>0.21182118211821183</c:v>
                </c:pt>
                <c:pt idx="2119">
                  <c:v>0.21192119211921193</c:v>
                </c:pt>
                <c:pt idx="2120">
                  <c:v>0.21202120212021203</c:v>
                </c:pt>
                <c:pt idx="2121">
                  <c:v>0.21212121212121213</c:v>
                </c:pt>
                <c:pt idx="2122">
                  <c:v>0.21222122212221223</c:v>
                </c:pt>
                <c:pt idx="2123">
                  <c:v>0.21232123212321233</c:v>
                </c:pt>
                <c:pt idx="2124">
                  <c:v>0.21242124212421243</c:v>
                </c:pt>
                <c:pt idx="2125">
                  <c:v>0.21252125212521253</c:v>
                </c:pt>
                <c:pt idx="2126">
                  <c:v>0.21262126212621263</c:v>
                </c:pt>
                <c:pt idx="2127">
                  <c:v>0.21272127212721273</c:v>
                </c:pt>
                <c:pt idx="2128">
                  <c:v>0.21282128212821283</c:v>
                </c:pt>
                <c:pt idx="2129">
                  <c:v>0.21292129212921293</c:v>
                </c:pt>
                <c:pt idx="2130">
                  <c:v>0.21302130213021303</c:v>
                </c:pt>
                <c:pt idx="2131">
                  <c:v>0.21312131213121313</c:v>
                </c:pt>
                <c:pt idx="2132">
                  <c:v>0.21322132213221323</c:v>
                </c:pt>
                <c:pt idx="2133">
                  <c:v>0.21332133213321333</c:v>
                </c:pt>
                <c:pt idx="2134">
                  <c:v>0.21342134213421343</c:v>
                </c:pt>
                <c:pt idx="2135">
                  <c:v>0.21352135213521353</c:v>
                </c:pt>
                <c:pt idx="2136">
                  <c:v>0.21362136213621363</c:v>
                </c:pt>
                <c:pt idx="2137">
                  <c:v>0.21372137213721373</c:v>
                </c:pt>
                <c:pt idx="2138">
                  <c:v>0.21382138213821383</c:v>
                </c:pt>
                <c:pt idx="2139">
                  <c:v>0.21392139213921393</c:v>
                </c:pt>
                <c:pt idx="2140">
                  <c:v>0.21402140214021403</c:v>
                </c:pt>
                <c:pt idx="2141">
                  <c:v>0.21412141214121413</c:v>
                </c:pt>
                <c:pt idx="2142">
                  <c:v>0.21422142214221424</c:v>
                </c:pt>
                <c:pt idx="2143">
                  <c:v>0.21432143214321434</c:v>
                </c:pt>
                <c:pt idx="2144">
                  <c:v>0.21442144214421444</c:v>
                </c:pt>
                <c:pt idx="2145">
                  <c:v>0.21452145214521454</c:v>
                </c:pt>
                <c:pt idx="2146">
                  <c:v>0.21462146214621464</c:v>
                </c:pt>
                <c:pt idx="2147">
                  <c:v>0.21472147214721474</c:v>
                </c:pt>
                <c:pt idx="2148">
                  <c:v>0.21482148214821484</c:v>
                </c:pt>
                <c:pt idx="2149">
                  <c:v>0.21492149214921494</c:v>
                </c:pt>
                <c:pt idx="2150">
                  <c:v>0.21502150215021504</c:v>
                </c:pt>
                <c:pt idx="2151">
                  <c:v>0.21512151215121514</c:v>
                </c:pt>
                <c:pt idx="2152">
                  <c:v>0.21522152215221524</c:v>
                </c:pt>
                <c:pt idx="2153">
                  <c:v>0.21532153215321534</c:v>
                </c:pt>
                <c:pt idx="2154">
                  <c:v>0.21542154215421544</c:v>
                </c:pt>
                <c:pt idx="2155">
                  <c:v>0.21552155215521554</c:v>
                </c:pt>
                <c:pt idx="2156">
                  <c:v>0.21562156215621564</c:v>
                </c:pt>
                <c:pt idx="2157">
                  <c:v>0.21572157215721574</c:v>
                </c:pt>
                <c:pt idx="2158">
                  <c:v>0.21582158215821584</c:v>
                </c:pt>
                <c:pt idx="2159">
                  <c:v>0.21592159215921594</c:v>
                </c:pt>
                <c:pt idx="2160">
                  <c:v>0.21602160216021604</c:v>
                </c:pt>
                <c:pt idx="2161">
                  <c:v>0.21612161216121614</c:v>
                </c:pt>
                <c:pt idx="2162">
                  <c:v>0.21622162216221621</c:v>
                </c:pt>
                <c:pt idx="2163">
                  <c:v>0.21632163216321632</c:v>
                </c:pt>
                <c:pt idx="2164">
                  <c:v>0.21642164216421642</c:v>
                </c:pt>
                <c:pt idx="2165">
                  <c:v>0.21652165216521652</c:v>
                </c:pt>
                <c:pt idx="2166">
                  <c:v>0.21662166216621662</c:v>
                </c:pt>
                <c:pt idx="2167">
                  <c:v>0.21672167216721672</c:v>
                </c:pt>
                <c:pt idx="2168">
                  <c:v>0.21682168216821682</c:v>
                </c:pt>
                <c:pt idx="2169">
                  <c:v>0.21692169216921692</c:v>
                </c:pt>
                <c:pt idx="2170">
                  <c:v>0.21702170217021702</c:v>
                </c:pt>
                <c:pt idx="2171">
                  <c:v>0.21712171217121712</c:v>
                </c:pt>
                <c:pt idx="2172">
                  <c:v>0.21722172217221722</c:v>
                </c:pt>
                <c:pt idx="2173">
                  <c:v>0.21732173217321732</c:v>
                </c:pt>
                <c:pt idx="2174">
                  <c:v>0.21742174217421742</c:v>
                </c:pt>
                <c:pt idx="2175">
                  <c:v>0.21752175217521752</c:v>
                </c:pt>
                <c:pt idx="2176">
                  <c:v>0.21762176217621762</c:v>
                </c:pt>
                <c:pt idx="2177">
                  <c:v>0.21772177217721772</c:v>
                </c:pt>
                <c:pt idx="2178">
                  <c:v>0.21782178217821782</c:v>
                </c:pt>
                <c:pt idx="2179">
                  <c:v>0.21792179217921792</c:v>
                </c:pt>
                <c:pt idx="2180">
                  <c:v>0.21802180218021802</c:v>
                </c:pt>
                <c:pt idx="2181">
                  <c:v>0.21812181218121812</c:v>
                </c:pt>
                <c:pt idx="2182">
                  <c:v>0.21822182218221822</c:v>
                </c:pt>
                <c:pt idx="2183">
                  <c:v>0.21832183218321832</c:v>
                </c:pt>
                <c:pt idx="2184">
                  <c:v>0.21842184218421842</c:v>
                </c:pt>
                <c:pt idx="2185">
                  <c:v>0.21852185218521852</c:v>
                </c:pt>
                <c:pt idx="2186">
                  <c:v>0.21862186218621862</c:v>
                </c:pt>
                <c:pt idx="2187">
                  <c:v>0.21872187218721872</c:v>
                </c:pt>
                <c:pt idx="2188">
                  <c:v>0.21882188218821882</c:v>
                </c:pt>
                <c:pt idx="2189">
                  <c:v>0.21892189218921893</c:v>
                </c:pt>
                <c:pt idx="2190">
                  <c:v>0.21902190219021903</c:v>
                </c:pt>
                <c:pt idx="2191">
                  <c:v>0.21912191219121913</c:v>
                </c:pt>
                <c:pt idx="2192">
                  <c:v>0.21922192219221923</c:v>
                </c:pt>
                <c:pt idx="2193">
                  <c:v>0.21932193219321933</c:v>
                </c:pt>
                <c:pt idx="2194">
                  <c:v>0.21942194219421943</c:v>
                </c:pt>
                <c:pt idx="2195">
                  <c:v>0.21952195219521953</c:v>
                </c:pt>
                <c:pt idx="2196">
                  <c:v>0.21962196219621963</c:v>
                </c:pt>
                <c:pt idx="2197">
                  <c:v>0.21972197219721973</c:v>
                </c:pt>
                <c:pt idx="2198">
                  <c:v>0.21982198219821983</c:v>
                </c:pt>
                <c:pt idx="2199">
                  <c:v>0.21992199219921993</c:v>
                </c:pt>
                <c:pt idx="2200">
                  <c:v>0.22002200220022003</c:v>
                </c:pt>
                <c:pt idx="2201">
                  <c:v>0.22012201220122013</c:v>
                </c:pt>
                <c:pt idx="2202">
                  <c:v>0.22022202220222023</c:v>
                </c:pt>
                <c:pt idx="2203">
                  <c:v>0.22032203220322033</c:v>
                </c:pt>
                <c:pt idx="2204">
                  <c:v>0.22042204220422043</c:v>
                </c:pt>
                <c:pt idx="2205">
                  <c:v>0.22052205220522053</c:v>
                </c:pt>
                <c:pt idx="2206">
                  <c:v>0.22062206220622063</c:v>
                </c:pt>
                <c:pt idx="2207">
                  <c:v>0.22072207220722073</c:v>
                </c:pt>
                <c:pt idx="2208">
                  <c:v>0.22082208220822083</c:v>
                </c:pt>
                <c:pt idx="2209">
                  <c:v>0.22092209220922093</c:v>
                </c:pt>
                <c:pt idx="2210">
                  <c:v>0.22102210221022103</c:v>
                </c:pt>
                <c:pt idx="2211">
                  <c:v>0.22112211221122113</c:v>
                </c:pt>
                <c:pt idx="2212">
                  <c:v>0.22122212221222123</c:v>
                </c:pt>
                <c:pt idx="2213">
                  <c:v>0.22132213221322133</c:v>
                </c:pt>
                <c:pt idx="2214">
                  <c:v>0.22142214221422143</c:v>
                </c:pt>
                <c:pt idx="2215">
                  <c:v>0.22152215221522153</c:v>
                </c:pt>
                <c:pt idx="2216">
                  <c:v>0.22162216221622164</c:v>
                </c:pt>
                <c:pt idx="2217">
                  <c:v>0.22172217221722174</c:v>
                </c:pt>
                <c:pt idx="2218">
                  <c:v>0.22182218221822184</c:v>
                </c:pt>
                <c:pt idx="2219">
                  <c:v>0.22192219221922194</c:v>
                </c:pt>
                <c:pt idx="2220">
                  <c:v>0.22202220222022204</c:v>
                </c:pt>
                <c:pt idx="2221">
                  <c:v>0.22212221222122214</c:v>
                </c:pt>
                <c:pt idx="2222">
                  <c:v>0.22222222222222224</c:v>
                </c:pt>
                <c:pt idx="2223">
                  <c:v>0.22232223222322234</c:v>
                </c:pt>
                <c:pt idx="2224">
                  <c:v>0.22242224222422244</c:v>
                </c:pt>
                <c:pt idx="2225">
                  <c:v>0.22252225222522254</c:v>
                </c:pt>
                <c:pt idx="2226">
                  <c:v>0.22262226222622264</c:v>
                </c:pt>
                <c:pt idx="2227">
                  <c:v>0.22272227222722274</c:v>
                </c:pt>
                <c:pt idx="2228">
                  <c:v>0.22282228222822284</c:v>
                </c:pt>
                <c:pt idx="2229">
                  <c:v>0.22292229222922294</c:v>
                </c:pt>
                <c:pt idx="2230">
                  <c:v>0.22302230223022304</c:v>
                </c:pt>
                <c:pt idx="2231">
                  <c:v>0.22312231223122314</c:v>
                </c:pt>
                <c:pt idx="2232">
                  <c:v>0.22322232223222324</c:v>
                </c:pt>
                <c:pt idx="2233">
                  <c:v>0.22332233223322334</c:v>
                </c:pt>
                <c:pt idx="2234">
                  <c:v>0.22342234223422344</c:v>
                </c:pt>
                <c:pt idx="2235">
                  <c:v>0.22352235223522354</c:v>
                </c:pt>
                <c:pt idx="2236">
                  <c:v>0.22362236223622364</c:v>
                </c:pt>
                <c:pt idx="2237">
                  <c:v>0.22372237223722374</c:v>
                </c:pt>
                <c:pt idx="2238">
                  <c:v>0.22382238223822382</c:v>
                </c:pt>
                <c:pt idx="2239">
                  <c:v>0.22392239223922392</c:v>
                </c:pt>
                <c:pt idx="2240">
                  <c:v>0.22402240224022402</c:v>
                </c:pt>
                <c:pt idx="2241">
                  <c:v>0.22412241224122412</c:v>
                </c:pt>
                <c:pt idx="2242">
                  <c:v>0.22422242224222422</c:v>
                </c:pt>
                <c:pt idx="2243">
                  <c:v>0.22432243224322432</c:v>
                </c:pt>
                <c:pt idx="2244">
                  <c:v>0.22442244224422442</c:v>
                </c:pt>
                <c:pt idx="2245">
                  <c:v>0.22452245224522452</c:v>
                </c:pt>
                <c:pt idx="2246">
                  <c:v>0.22462246224622462</c:v>
                </c:pt>
                <c:pt idx="2247">
                  <c:v>0.22472247224722472</c:v>
                </c:pt>
                <c:pt idx="2248">
                  <c:v>0.22482248224822482</c:v>
                </c:pt>
                <c:pt idx="2249">
                  <c:v>0.22492249224922492</c:v>
                </c:pt>
                <c:pt idx="2250">
                  <c:v>0.22502250225022502</c:v>
                </c:pt>
                <c:pt idx="2251">
                  <c:v>0.22512251225122512</c:v>
                </c:pt>
                <c:pt idx="2252">
                  <c:v>0.22522252225222522</c:v>
                </c:pt>
                <c:pt idx="2253">
                  <c:v>0.22532253225322532</c:v>
                </c:pt>
                <c:pt idx="2254">
                  <c:v>0.22542254225422542</c:v>
                </c:pt>
                <c:pt idx="2255">
                  <c:v>0.22552255225522552</c:v>
                </c:pt>
                <c:pt idx="2256">
                  <c:v>0.22562256225622562</c:v>
                </c:pt>
                <c:pt idx="2257">
                  <c:v>0.22572257225722572</c:v>
                </c:pt>
                <c:pt idx="2258">
                  <c:v>0.22582258225822582</c:v>
                </c:pt>
                <c:pt idx="2259">
                  <c:v>0.22592259225922592</c:v>
                </c:pt>
                <c:pt idx="2260">
                  <c:v>0.22602260226022602</c:v>
                </c:pt>
                <c:pt idx="2261">
                  <c:v>0.22612261226122612</c:v>
                </c:pt>
                <c:pt idx="2262">
                  <c:v>0.22622262226222623</c:v>
                </c:pt>
                <c:pt idx="2263">
                  <c:v>0.22632263226322633</c:v>
                </c:pt>
                <c:pt idx="2264">
                  <c:v>0.22642264226422643</c:v>
                </c:pt>
                <c:pt idx="2265">
                  <c:v>0.22652265226522653</c:v>
                </c:pt>
                <c:pt idx="2266">
                  <c:v>0.22662266226622663</c:v>
                </c:pt>
                <c:pt idx="2267">
                  <c:v>0.22672267226722673</c:v>
                </c:pt>
                <c:pt idx="2268">
                  <c:v>0.22682268226822683</c:v>
                </c:pt>
                <c:pt idx="2269">
                  <c:v>0.22692269226922693</c:v>
                </c:pt>
                <c:pt idx="2270">
                  <c:v>0.22702270227022703</c:v>
                </c:pt>
                <c:pt idx="2271">
                  <c:v>0.22712271227122713</c:v>
                </c:pt>
                <c:pt idx="2272">
                  <c:v>0.22722272227222723</c:v>
                </c:pt>
                <c:pt idx="2273">
                  <c:v>0.22732273227322733</c:v>
                </c:pt>
                <c:pt idx="2274">
                  <c:v>0.22742274227422743</c:v>
                </c:pt>
                <c:pt idx="2275">
                  <c:v>0.22752275227522753</c:v>
                </c:pt>
                <c:pt idx="2276">
                  <c:v>0.22762276227622763</c:v>
                </c:pt>
                <c:pt idx="2277">
                  <c:v>0.22772277227722773</c:v>
                </c:pt>
                <c:pt idx="2278">
                  <c:v>0.22782278227822783</c:v>
                </c:pt>
                <c:pt idx="2279">
                  <c:v>0.22792279227922793</c:v>
                </c:pt>
                <c:pt idx="2280">
                  <c:v>0.22802280228022803</c:v>
                </c:pt>
                <c:pt idx="2281">
                  <c:v>0.22812281228122813</c:v>
                </c:pt>
                <c:pt idx="2282">
                  <c:v>0.22822282228222823</c:v>
                </c:pt>
                <c:pt idx="2283">
                  <c:v>0.22832283228322833</c:v>
                </c:pt>
                <c:pt idx="2284">
                  <c:v>0.22842284228422843</c:v>
                </c:pt>
                <c:pt idx="2285">
                  <c:v>0.22852285228522853</c:v>
                </c:pt>
                <c:pt idx="2286">
                  <c:v>0.22862286228622863</c:v>
                </c:pt>
                <c:pt idx="2287">
                  <c:v>0.22872287228722873</c:v>
                </c:pt>
                <c:pt idx="2288">
                  <c:v>0.22882288228822883</c:v>
                </c:pt>
                <c:pt idx="2289">
                  <c:v>0.22892289228922894</c:v>
                </c:pt>
                <c:pt idx="2290">
                  <c:v>0.22902290229022904</c:v>
                </c:pt>
                <c:pt idx="2291">
                  <c:v>0.22912291229122914</c:v>
                </c:pt>
                <c:pt idx="2292">
                  <c:v>0.22922292229222924</c:v>
                </c:pt>
                <c:pt idx="2293">
                  <c:v>0.22932293229322934</c:v>
                </c:pt>
                <c:pt idx="2294">
                  <c:v>0.22942294229422944</c:v>
                </c:pt>
                <c:pt idx="2295">
                  <c:v>0.22952295229522954</c:v>
                </c:pt>
                <c:pt idx="2296">
                  <c:v>0.22962296229622964</c:v>
                </c:pt>
                <c:pt idx="2297">
                  <c:v>0.22972297229722974</c:v>
                </c:pt>
                <c:pt idx="2298">
                  <c:v>0.22982298229822984</c:v>
                </c:pt>
                <c:pt idx="2299">
                  <c:v>0.22992299229922994</c:v>
                </c:pt>
                <c:pt idx="2300">
                  <c:v>0.23002300230023004</c:v>
                </c:pt>
                <c:pt idx="2301">
                  <c:v>0.23012301230123014</c:v>
                </c:pt>
                <c:pt idx="2302">
                  <c:v>0.23022302230223024</c:v>
                </c:pt>
                <c:pt idx="2303">
                  <c:v>0.23032303230323034</c:v>
                </c:pt>
                <c:pt idx="2304">
                  <c:v>0.23042304230423044</c:v>
                </c:pt>
                <c:pt idx="2305">
                  <c:v>0.23052305230523054</c:v>
                </c:pt>
                <c:pt idx="2306">
                  <c:v>0.23062306230623064</c:v>
                </c:pt>
                <c:pt idx="2307">
                  <c:v>0.23072307230723074</c:v>
                </c:pt>
                <c:pt idx="2308">
                  <c:v>0.23082308230823084</c:v>
                </c:pt>
                <c:pt idx="2309">
                  <c:v>0.23092309230923094</c:v>
                </c:pt>
                <c:pt idx="2310">
                  <c:v>0.23102310231023104</c:v>
                </c:pt>
                <c:pt idx="2311">
                  <c:v>0.23112311231123114</c:v>
                </c:pt>
                <c:pt idx="2312">
                  <c:v>0.23122312231223124</c:v>
                </c:pt>
                <c:pt idx="2313">
                  <c:v>0.23132313231323134</c:v>
                </c:pt>
                <c:pt idx="2314">
                  <c:v>0.23142314231423142</c:v>
                </c:pt>
                <c:pt idx="2315">
                  <c:v>0.23152315231523152</c:v>
                </c:pt>
                <c:pt idx="2316">
                  <c:v>0.23162316231623162</c:v>
                </c:pt>
                <c:pt idx="2317">
                  <c:v>0.23172317231723172</c:v>
                </c:pt>
                <c:pt idx="2318">
                  <c:v>0.23182318231823182</c:v>
                </c:pt>
                <c:pt idx="2319">
                  <c:v>0.23192319231923192</c:v>
                </c:pt>
                <c:pt idx="2320">
                  <c:v>0.23202320232023202</c:v>
                </c:pt>
                <c:pt idx="2321">
                  <c:v>0.23212321232123212</c:v>
                </c:pt>
                <c:pt idx="2322">
                  <c:v>0.23222322232223222</c:v>
                </c:pt>
                <c:pt idx="2323">
                  <c:v>0.23232323232323232</c:v>
                </c:pt>
                <c:pt idx="2324">
                  <c:v>0.23242324232423242</c:v>
                </c:pt>
                <c:pt idx="2325">
                  <c:v>0.23252325232523252</c:v>
                </c:pt>
                <c:pt idx="2326">
                  <c:v>0.23262326232623262</c:v>
                </c:pt>
                <c:pt idx="2327">
                  <c:v>0.23272327232723272</c:v>
                </c:pt>
                <c:pt idx="2328">
                  <c:v>0.23282328232823282</c:v>
                </c:pt>
                <c:pt idx="2329">
                  <c:v>0.23292329232923292</c:v>
                </c:pt>
                <c:pt idx="2330">
                  <c:v>0.23302330233023302</c:v>
                </c:pt>
                <c:pt idx="2331">
                  <c:v>0.23312331233123312</c:v>
                </c:pt>
                <c:pt idx="2332">
                  <c:v>0.23322332233223322</c:v>
                </c:pt>
                <c:pt idx="2333">
                  <c:v>0.23332333233323332</c:v>
                </c:pt>
                <c:pt idx="2334">
                  <c:v>0.23342334233423342</c:v>
                </c:pt>
                <c:pt idx="2335">
                  <c:v>0.23352335233523352</c:v>
                </c:pt>
                <c:pt idx="2336">
                  <c:v>0.23362336233623363</c:v>
                </c:pt>
                <c:pt idx="2337">
                  <c:v>0.23372337233723373</c:v>
                </c:pt>
                <c:pt idx="2338">
                  <c:v>0.23382338233823383</c:v>
                </c:pt>
                <c:pt idx="2339">
                  <c:v>0.23392339233923393</c:v>
                </c:pt>
                <c:pt idx="2340">
                  <c:v>0.23402340234023403</c:v>
                </c:pt>
                <c:pt idx="2341">
                  <c:v>0.23412341234123413</c:v>
                </c:pt>
                <c:pt idx="2342">
                  <c:v>0.23422342234223423</c:v>
                </c:pt>
                <c:pt idx="2343">
                  <c:v>0.23432343234323433</c:v>
                </c:pt>
                <c:pt idx="2344">
                  <c:v>0.23442344234423443</c:v>
                </c:pt>
                <c:pt idx="2345">
                  <c:v>0.23452345234523453</c:v>
                </c:pt>
                <c:pt idx="2346">
                  <c:v>0.23462346234623463</c:v>
                </c:pt>
                <c:pt idx="2347">
                  <c:v>0.23472347234723473</c:v>
                </c:pt>
                <c:pt idx="2348">
                  <c:v>0.23482348234823483</c:v>
                </c:pt>
                <c:pt idx="2349">
                  <c:v>0.23492349234923493</c:v>
                </c:pt>
                <c:pt idx="2350">
                  <c:v>0.23502350235023503</c:v>
                </c:pt>
                <c:pt idx="2351">
                  <c:v>0.23512351235123513</c:v>
                </c:pt>
                <c:pt idx="2352">
                  <c:v>0.23522352235223523</c:v>
                </c:pt>
                <c:pt idx="2353">
                  <c:v>0.23532353235323533</c:v>
                </c:pt>
                <c:pt idx="2354">
                  <c:v>0.23542354235423543</c:v>
                </c:pt>
                <c:pt idx="2355">
                  <c:v>0.23552355235523553</c:v>
                </c:pt>
                <c:pt idx="2356">
                  <c:v>0.23562356235623563</c:v>
                </c:pt>
                <c:pt idx="2357">
                  <c:v>0.23572357235723573</c:v>
                </c:pt>
                <c:pt idx="2358">
                  <c:v>0.23582358235823583</c:v>
                </c:pt>
                <c:pt idx="2359">
                  <c:v>0.23592359235923593</c:v>
                </c:pt>
                <c:pt idx="2360">
                  <c:v>0.23602360236023603</c:v>
                </c:pt>
                <c:pt idx="2361">
                  <c:v>0.23612361236123613</c:v>
                </c:pt>
                <c:pt idx="2362">
                  <c:v>0.23622362236223624</c:v>
                </c:pt>
                <c:pt idx="2363">
                  <c:v>0.23632363236323634</c:v>
                </c:pt>
                <c:pt idx="2364">
                  <c:v>0.23642364236423644</c:v>
                </c:pt>
                <c:pt idx="2365">
                  <c:v>0.23652365236523654</c:v>
                </c:pt>
                <c:pt idx="2366">
                  <c:v>0.23662366236623664</c:v>
                </c:pt>
                <c:pt idx="2367">
                  <c:v>0.23672367236723674</c:v>
                </c:pt>
                <c:pt idx="2368">
                  <c:v>0.23682368236823684</c:v>
                </c:pt>
                <c:pt idx="2369">
                  <c:v>0.23692369236923694</c:v>
                </c:pt>
                <c:pt idx="2370">
                  <c:v>0.23702370237023704</c:v>
                </c:pt>
                <c:pt idx="2371">
                  <c:v>0.23712371237123714</c:v>
                </c:pt>
                <c:pt idx="2372">
                  <c:v>0.23722372237223724</c:v>
                </c:pt>
                <c:pt idx="2373">
                  <c:v>0.23732373237323734</c:v>
                </c:pt>
                <c:pt idx="2374">
                  <c:v>0.23742374237423744</c:v>
                </c:pt>
                <c:pt idx="2375">
                  <c:v>0.23752375237523754</c:v>
                </c:pt>
                <c:pt idx="2376">
                  <c:v>0.23762376237623764</c:v>
                </c:pt>
                <c:pt idx="2377">
                  <c:v>0.23772377237723774</c:v>
                </c:pt>
                <c:pt idx="2378">
                  <c:v>0.23782378237823784</c:v>
                </c:pt>
                <c:pt idx="2379">
                  <c:v>0.23792379237923794</c:v>
                </c:pt>
                <c:pt idx="2380">
                  <c:v>0.23802380238023804</c:v>
                </c:pt>
                <c:pt idx="2381">
                  <c:v>0.23812381238123814</c:v>
                </c:pt>
                <c:pt idx="2382">
                  <c:v>0.23822382238223824</c:v>
                </c:pt>
                <c:pt idx="2383">
                  <c:v>0.23832383238323834</c:v>
                </c:pt>
                <c:pt idx="2384">
                  <c:v>0.23842384238423844</c:v>
                </c:pt>
                <c:pt idx="2385">
                  <c:v>0.23852385238523854</c:v>
                </c:pt>
                <c:pt idx="2386">
                  <c:v>0.23862386238623864</c:v>
                </c:pt>
                <c:pt idx="2387">
                  <c:v>0.23872387238723874</c:v>
                </c:pt>
                <c:pt idx="2388">
                  <c:v>0.23882388238823885</c:v>
                </c:pt>
                <c:pt idx="2389">
                  <c:v>0.23892389238923895</c:v>
                </c:pt>
                <c:pt idx="2390">
                  <c:v>0.23902390239023902</c:v>
                </c:pt>
                <c:pt idx="2391">
                  <c:v>0.23912391239123912</c:v>
                </c:pt>
                <c:pt idx="2392">
                  <c:v>0.23922392239223922</c:v>
                </c:pt>
                <c:pt idx="2393">
                  <c:v>0.23932393239323932</c:v>
                </c:pt>
                <c:pt idx="2394">
                  <c:v>0.23942394239423942</c:v>
                </c:pt>
                <c:pt idx="2395">
                  <c:v>0.23952395239523952</c:v>
                </c:pt>
                <c:pt idx="2396">
                  <c:v>0.23962396239623962</c:v>
                </c:pt>
                <c:pt idx="2397">
                  <c:v>0.23972397239723972</c:v>
                </c:pt>
                <c:pt idx="2398">
                  <c:v>0.23982398239823982</c:v>
                </c:pt>
                <c:pt idx="2399">
                  <c:v>0.23992399239923992</c:v>
                </c:pt>
                <c:pt idx="2400">
                  <c:v>0.24002400240024002</c:v>
                </c:pt>
                <c:pt idx="2401">
                  <c:v>0.24012401240124012</c:v>
                </c:pt>
                <c:pt idx="2402">
                  <c:v>0.24022402240224022</c:v>
                </c:pt>
                <c:pt idx="2403">
                  <c:v>0.24032403240324032</c:v>
                </c:pt>
                <c:pt idx="2404">
                  <c:v>0.24042404240424042</c:v>
                </c:pt>
                <c:pt idx="2405">
                  <c:v>0.24052405240524052</c:v>
                </c:pt>
                <c:pt idx="2406">
                  <c:v>0.24062406240624062</c:v>
                </c:pt>
                <c:pt idx="2407">
                  <c:v>0.24072407240724072</c:v>
                </c:pt>
                <c:pt idx="2408">
                  <c:v>0.24082408240824082</c:v>
                </c:pt>
                <c:pt idx="2409">
                  <c:v>0.24092409240924093</c:v>
                </c:pt>
                <c:pt idx="2410">
                  <c:v>0.24102410241024103</c:v>
                </c:pt>
                <c:pt idx="2411">
                  <c:v>0.24112411241124113</c:v>
                </c:pt>
                <c:pt idx="2412">
                  <c:v>0.24122412241224123</c:v>
                </c:pt>
                <c:pt idx="2413">
                  <c:v>0.24132413241324133</c:v>
                </c:pt>
                <c:pt idx="2414">
                  <c:v>0.24142414241424143</c:v>
                </c:pt>
                <c:pt idx="2415">
                  <c:v>0.24152415241524153</c:v>
                </c:pt>
                <c:pt idx="2416">
                  <c:v>0.24162416241624163</c:v>
                </c:pt>
                <c:pt idx="2417">
                  <c:v>0.24172417241724173</c:v>
                </c:pt>
                <c:pt idx="2418">
                  <c:v>0.24182418241824183</c:v>
                </c:pt>
                <c:pt idx="2419">
                  <c:v>0.24192419241924193</c:v>
                </c:pt>
                <c:pt idx="2420">
                  <c:v>0.24202420242024203</c:v>
                </c:pt>
                <c:pt idx="2421">
                  <c:v>0.24212421242124213</c:v>
                </c:pt>
                <c:pt idx="2422">
                  <c:v>0.24222422242224223</c:v>
                </c:pt>
                <c:pt idx="2423">
                  <c:v>0.24232423242324233</c:v>
                </c:pt>
                <c:pt idx="2424">
                  <c:v>0.24242424242424243</c:v>
                </c:pt>
                <c:pt idx="2425">
                  <c:v>0.24252425242524253</c:v>
                </c:pt>
                <c:pt idx="2426">
                  <c:v>0.24262426242624263</c:v>
                </c:pt>
                <c:pt idx="2427">
                  <c:v>0.24272427242724273</c:v>
                </c:pt>
                <c:pt idx="2428">
                  <c:v>0.24282428242824283</c:v>
                </c:pt>
                <c:pt idx="2429">
                  <c:v>0.24292429242924293</c:v>
                </c:pt>
                <c:pt idx="2430">
                  <c:v>0.24302430243024303</c:v>
                </c:pt>
                <c:pt idx="2431">
                  <c:v>0.24312431243124313</c:v>
                </c:pt>
                <c:pt idx="2432">
                  <c:v>0.24322432243224323</c:v>
                </c:pt>
                <c:pt idx="2433">
                  <c:v>0.24332433243324333</c:v>
                </c:pt>
                <c:pt idx="2434">
                  <c:v>0.24342434243424343</c:v>
                </c:pt>
                <c:pt idx="2435">
                  <c:v>0.24352435243524354</c:v>
                </c:pt>
                <c:pt idx="2436">
                  <c:v>0.24362436243624364</c:v>
                </c:pt>
                <c:pt idx="2437">
                  <c:v>0.24372437243724374</c:v>
                </c:pt>
                <c:pt idx="2438">
                  <c:v>0.24382438243824384</c:v>
                </c:pt>
                <c:pt idx="2439">
                  <c:v>0.24392439243924394</c:v>
                </c:pt>
                <c:pt idx="2440">
                  <c:v>0.24402440244024404</c:v>
                </c:pt>
                <c:pt idx="2441">
                  <c:v>0.24412441244124414</c:v>
                </c:pt>
                <c:pt idx="2442">
                  <c:v>0.24422442244224424</c:v>
                </c:pt>
                <c:pt idx="2443">
                  <c:v>0.24432443244324434</c:v>
                </c:pt>
                <c:pt idx="2444">
                  <c:v>0.24442444244424444</c:v>
                </c:pt>
                <c:pt idx="2445">
                  <c:v>0.24452445244524454</c:v>
                </c:pt>
                <c:pt idx="2446">
                  <c:v>0.24462446244624464</c:v>
                </c:pt>
                <c:pt idx="2447">
                  <c:v>0.24472447244724474</c:v>
                </c:pt>
                <c:pt idx="2448">
                  <c:v>0.24482448244824484</c:v>
                </c:pt>
                <c:pt idx="2449">
                  <c:v>0.24492449244924494</c:v>
                </c:pt>
                <c:pt idx="2450">
                  <c:v>0.24502450245024504</c:v>
                </c:pt>
                <c:pt idx="2451">
                  <c:v>0.24512451245124514</c:v>
                </c:pt>
                <c:pt idx="2452">
                  <c:v>0.24522452245224524</c:v>
                </c:pt>
                <c:pt idx="2453">
                  <c:v>0.24532453245324534</c:v>
                </c:pt>
                <c:pt idx="2454">
                  <c:v>0.24542454245424544</c:v>
                </c:pt>
                <c:pt idx="2455">
                  <c:v>0.24552455245524554</c:v>
                </c:pt>
                <c:pt idx="2456">
                  <c:v>0.24562456245624564</c:v>
                </c:pt>
                <c:pt idx="2457">
                  <c:v>0.24572457245724574</c:v>
                </c:pt>
                <c:pt idx="2458">
                  <c:v>0.24582458245824584</c:v>
                </c:pt>
                <c:pt idx="2459">
                  <c:v>0.24592459245924594</c:v>
                </c:pt>
                <c:pt idx="2460">
                  <c:v>0.24602460246024604</c:v>
                </c:pt>
                <c:pt idx="2461">
                  <c:v>0.24612461246124615</c:v>
                </c:pt>
                <c:pt idx="2462">
                  <c:v>0.24622462246224625</c:v>
                </c:pt>
                <c:pt idx="2463">
                  <c:v>0.24632463246324635</c:v>
                </c:pt>
                <c:pt idx="2464">
                  <c:v>0.24642464246424645</c:v>
                </c:pt>
                <c:pt idx="2465">
                  <c:v>0.24652465246524655</c:v>
                </c:pt>
                <c:pt idx="2466">
                  <c:v>0.24662466246624662</c:v>
                </c:pt>
                <c:pt idx="2467">
                  <c:v>0.24672467246724672</c:v>
                </c:pt>
                <c:pt idx="2468">
                  <c:v>0.24682468246824682</c:v>
                </c:pt>
                <c:pt idx="2469">
                  <c:v>0.24692469246924692</c:v>
                </c:pt>
                <c:pt idx="2470">
                  <c:v>0.24702470247024702</c:v>
                </c:pt>
                <c:pt idx="2471">
                  <c:v>0.24712471247124712</c:v>
                </c:pt>
                <c:pt idx="2472">
                  <c:v>0.24722472247224722</c:v>
                </c:pt>
                <c:pt idx="2473">
                  <c:v>0.24732473247324732</c:v>
                </c:pt>
                <c:pt idx="2474">
                  <c:v>0.24742474247424742</c:v>
                </c:pt>
                <c:pt idx="2475">
                  <c:v>0.24752475247524752</c:v>
                </c:pt>
                <c:pt idx="2476">
                  <c:v>0.24762476247624762</c:v>
                </c:pt>
                <c:pt idx="2477">
                  <c:v>0.24772477247724772</c:v>
                </c:pt>
                <c:pt idx="2478">
                  <c:v>0.24782478247824782</c:v>
                </c:pt>
                <c:pt idx="2479">
                  <c:v>0.24792479247924792</c:v>
                </c:pt>
                <c:pt idx="2480">
                  <c:v>0.24802480248024802</c:v>
                </c:pt>
                <c:pt idx="2481">
                  <c:v>0.24812481248124812</c:v>
                </c:pt>
                <c:pt idx="2482">
                  <c:v>0.24822482248224823</c:v>
                </c:pt>
                <c:pt idx="2483">
                  <c:v>0.24832483248324833</c:v>
                </c:pt>
                <c:pt idx="2484">
                  <c:v>0.24842484248424843</c:v>
                </c:pt>
                <c:pt idx="2485">
                  <c:v>0.24852485248524853</c:v>
                </c:pt>
                <c:pt idx="2486">
                  <c:v>0.24862486248624863</c:v>
                </c:pt>
                <c:pt idx="2487">
                  <c:v>0.24872487248724873</c:v>
                </c:pt>
                <c:pt idx="2488">
                  <c:v>0.24882488248824883</c:v>
                </c:pt>
                <c:pt idx="2489">
                  <c:v>0.24892489248924893</c:v>
                </c:pt>
                <c:pt idx="2490">
                  <c:v>0.24902490249024903</c:v>
                </c:pt>
                <c:pt idx="2491">
                  <c:v>0.24912491249124913</c:v>
                </c:pt>
                <c:pt idx="2492">
                  <c:v>0.24922492249224923</c:v>
                </c:pt>
                <c:pt idx="2493">
                  <c:v>0.24932493249324933</c:v>
                </c:pt>
                <c:pt idx="2494">
                  <c:v>0.24942494249424943</c:v>
                </c:pt>
                <c:pt idx="2495">
                  <c:v>0.24952495249524953</c:v>
                </c:pt>
                <c:pt idx="2496">
                  <c:v>0.24962496249624963</c:v>
                </c:pt>
                <c:pt idx="2497">
                  <c:v>0.24972497249724973</c:v>
                </c:pt>
                <c:pt idx="2498">
                  <c:v>0.24982498249824983</c:v>
                </c:pt>
                <c:pt idx="2499">
                  <c:v>0.24992499249924993</c:v>
                </c:pt>
                <c:pt idx="2500">
                  <c:v>0.25002500250025006</c:v>
                </c:pt>
                <c:pt idx="2501">
                  <c:v>0.25012501250125013</c:v>
                </c:pt>
                <c:pt idx="2502">
                  <c:v>0.25022502250225026</c:v>
                </c:pt>
                <c:pt idx="2503">
                  <c:v>0.25032503250325033</c:v>
                </c:pt>
                <c:pt idx="2504">
                  <c:v>0.25042504250425041</c:v>
                </c:pt>
                <c:pt idx="2505">
                  <c:v>0.25052505250525053</c:v>
                </c:pt>
                <c:pt idx="2506">
                  <c:v>0.25062506250625061</c:v>
                </c:pt>
                <c:pt idx="2507">
                  <c:v>0.25072507250725073</c:v>
                </c:pt>
                <c:pt idx="2508">
                  <c:v>0.25082508250825081</c:v>
                </c:pt>
                <c:pt idx="2509">
                  <c:v>0.25092509250925094</c:v>
                </c:pt>
                <c:pt idx="2510">
                  <c:v>0.25102510251025101</c:v>
                </c:pt>
                <c:pt idx="2511">
                  <c:v>0.25112511251125114</c:v>
                </c:pt>
                <c:pt idx="2512">
                  <c:v>0.25122512251225121</c:v>
                </c:pt>
                <c:pt idx="2513">
                  <c:v>0.25132513251325134</c:v>
                </c:pt>
                <c:pt idx="2514">
                  <c:v>0.25142514251425141</c:v>
                </c:pt>
                <c:pt idx="2515">
                  <c:v>0.25152515251525154</c:v>
                </c:pt>
                <c:pt idx="2516">
                  <c:v>0.25162516251625161</c:v>
                </c:pt>
                <c:pt idx="2517">
                  <c:v>0.25172517251725174</c:v>
                </c:pt>
                <c:pt idx="2518">
                  <c:v>0.25182518251825181</c:v>
                </c:pt>
                <c:pt idx="2519">
                  <c:v>0.25192519251925194</c:v>
                </c:pt>
                <c:pt idx="2520">
                  <c:v>0.25202520252025201</c:v>
                </c:pt>
                <c:pt idx="2521">
                  <c:v>0.25212521252125214</c:v>
                </c:pt>
                <c:pt idx="2522">
                  <c:v>0.25222522252225221</c:v>
                </c:pt>
                <c:pt idx="2523">
                  <c:v>0.25232523252325234</c:v>
                </c:pt>
                <c:pt idx="2524">
                  <c:v>0.25242524252425241</c:v>
                </c:pt>
                <c:pt idx="2525">
                  <c:v>0.25252525252525254</c:v>
                </c:pt>
                <c:pt idx="2526">
                  <c:v>0.25262526252625261</c:v>
                </c:pt>
                <c:pt idx="2527">
                  <c:v>0.25272527252725274</c:v>
                </c:pt>
                <c:pt idx="2528">
                  <c:v>0.25282528252825281</c:v>
                </c:pt>
                <c:pt idx="2529">
                  <c:v>0.25292529252925294</c:v>
                </c:pt>
                <c:pt idx="2530">
                  <c:v>0.25302530253025302</c:v>
                </c:pt>
                <c:pt idx="2531">
                  <c:v>0.25312531253125314</c:v>
                </c:pt>
                <c:pt idx="2532">
                  <c:v>0.25322532253225322</c:v>
                </c:pt>
                <c:pt idx="2533">
                  <c:v>0.25332533253325334</c:v>
                </c:pt>
                <c:pt idx="2534">
                  <c:v>0.25342534253425342</c:v>
                </c:pt>
                <c:pt idx="2535">
                  <c:v>0.25352535253525355</c:v>
                </c:pt>
                <c:pt idx="2536">
                  <c:v>0.25362536253625362</c:v>
                </c:pt>
                <c:pt idx="2537">
                  <c:v>0.25372537253725375</c:v>
                </c:pt>
                <c:pt idx="2538">
                  <c:v>0.25382538253825382</c:v>
                </c:pt>
                <c:pt idx="2539">
                  <c:v>0.25392539253925395</c:v>
                </c:pt>
                <c:pt idx="2540">
                  <c:v>0.25402540254025402</c:v>
                </c:pt>
                <c:pt idx="2541">
                  <c:v>0.25412541254125415</c:v>
                </c:pt>
                <c:pt idx="2542">
                  <c:v>0.25422542254225422</c:v>
                </c:pt>
                <c:pt idx="2543">
                  <c:v>0.25432543254325435</c:v>
                </c:pt>
                <c:pt idx="2544">
                  <c:v>0.25442544254425442</c:v>
                </c:pt>
                <c:pt idx="2545">
                  <c:v>0.25452545254525455</c:v>
                </c:pt>
                <c:pt idx="2546">
                  <c:v>0.25462546254625462</c:v>
                </c:pt>
                <c:pt idx="2547">
                  <c:v>0.25472547254725475</c:v>
                </c:pt>
                <c:pt idx="2548">
                  <c:v>0.25482548254825482</c:v>
                </c:pt>
                <c:pt idx="2549">
                  <c:v>0.25492549254925495</c:v>
                </c:pt>
                <c:pt idx="2550">
                  <c:v>0.25502550255025502</c:v>
                </c:pt>
                <c:pt idx="2551">
                  <c:v>0.25512551255125515</c:v>
                </c:pt>
                <c:pt idx="2552">
                  <c:v>0.25522552255225522</c:v>
                </c:pt>
                <c:pt idx="2553">
                  <c:v>0.25532553255325535</c:v>
                </c:pt>
                <c:pt idx="2554">
                  <c:v>0.25542554255425542</c:v>
                </c:pt>
                <c:pt idx="2555">
                  <c:v>0.25552555255525555</c:v>
                </c:pt>
                <c:pt idx="2556">
                  <c:v>0.25562556255625563</c:v>
                </c:pt>
                <c:pt idx="2557">
                  <c:v>0.25572557255725575</c:v>
                </c:pt>
                <c:pt idx="2558">
                  <c:v>0.25582558255825583</c:v>
                </c:pt>
                <c:pt idx="2559">
                  <c:v>0.25592559255925595</c:v>
                </c:pt>
                <c:pt idx="2560">
                  <c:v>0.25602560256025603</c:v>
                </c:pt>
                <c:pt idx="2561">
                  <c:v>0.25612561256125616</c:v>
                </c:pt>
                <c:pt idx="2562">
                  <c:v>0.25622562256225623</c:v>
                </c:pt>
                <c:pt idx="2563">
                  <c:v>0.25632563256325636</c:v>
                </c:pt>
                <c:pt idx="2564">
                  <c:v>0.25642564256425643</c:v>
                </c:pt>
                <c:pt idx="2565">
                  <c:v>0.25652565256525656</c:v>
                </c:pt>
                <c:pt idx="2566">
                  <c:v>0.25662566256625663</c:v>
                </c:pt>
                <c:pt idx="2567">
                  <c:v>0.25672567256725676</c:v>
                </c:pt>
                <c:pt idx="2568">
                  <c:v>0.25682568256825683</c:v>
                </c:pt>
                <c:pt idx="2569">
                  <c:v>0.25692569256925696</c:v>
                </c:pt>
                <c:pt idx="2570">
                  <c:v>0.25702570257025703</c:v>
                </c:pt>
                <c:pt idx="2571">
                  <c:v>0.25712571257125716</c:v>
                </c:pt>
                <c:pt idx="2572">
                  <c:v>0.25722572257225723</c:v>
                </c:pt>
                <c:pt idx="2573">
                  <c:v>0.25732573257325736</c:v>
                </c:pt>
                <c:pt idx="2574">
                  <c:v>0.25742574257425743</c:v>
                </c:pt>
                <c:pt idx="2575">
                  <c:v>0.25752575257525756</c:v>
                </c:pt>
                <c:pt idx="2576">
                  <c:v>0.25762576257625763</c:v>
                </c:pt>
                <c:pt idx="2577">
                  <c:v>0.25772577257725776</c:v>
                </c:pt>
                <c:pt idx="2578">
                  <c:v>0.25782578257825783</c:v>
                </c:pt>
                <c:pt idx="2579">
                  <c:v>0.25792579257925796</c:v>
                </c:pt>
                <c:pt idx="2580">
                  <c:v>0.25802580258025803</c:v>
                </c:pt>
                <c:pt idx="2581">
                  <c:v>0.25812581258125811</c:v>
                </c:pt>
                <c:pt idx="2582">
                  <c:v>0.25822582258225824</c:v>
                </c:pt>
                <c:pt idx="2583">
                  <c:v>0.25832583258325831</c:v>
                </c:pt>
                <c:pt idx="2584">
                  <c:v>0.25842584258425844</c:v>
                </c:pt>
                <c:pt idx="2585">
                  <c:v>0.25852585258525851</c:v>
                </c:pt>
                <c:pt idx="2586">
                  <c:v>0.25862586258625864</c:v>
                </c:pt>
                <c:pt idx="2587">
                  <c:v>0.25872587258725871</c:v>
                </c:pt>
                <c:pt idx="2588">
                  <c:v>0.25882588258825884</c:v>
                </c:pt>
                <c:pt idx="2589">
                  <c:v>0.25892589258925891</c:v>
                </c:pt>
                <c:pt idx="2590">
                  <c:v>0.25902590259025904</c:v>
                </c:pt>
                <c:pt idx="2591">
                  <c:v>0.25912591259125911</c:v>
                </c:pt>
                <c:pt idx="2592">
                  <c:v>0.25922592259225924</c:v>
                </c:pt>
                <c:pt idx="2593">
                  <c:v>0.25932593259325931</c:v>
                </c:pt>
                <c:pt idx="2594">
                  <c:v>0.25942594259425944</c:v>
                </c:pt>
                <c:pt idx="2595">
                  <c:v>0.25952595259525951</c:v>
                </c:pt>
                <c:pt idx="2596">
                  <c:v>0.25962596259625964</c:v>
                </c:pt>
                <c:pt idx="2597">
                  <c:v>0.25972597259725971</c:v>
                </c:pt>
                <c:pt idx="2598">
                  <c:v>0.25982598259825984</c:v>
                </c:pt>
                <c:pt idx="2599">
                  <c:v>0.25992599259925991</c:v>
                </c:pt>
                <c:pt idx="2600">
                  <c:v>0.26002600260026004</c:v>
                </c:pt>
                <c:pt idx="2601">
                  <c:v>0.26012601260126011</c:v>
                </c:pt>
                <c:pt idx="2602">
                  <c:v>0.26022602260226024</c:v>
                </c:pt>
                <c:pt idx="2603">
                  <c:v>0.26032603260326032</c:v>
                </c:pt>
                <c:pt idx="2604">
                  <c:v>0.26042604260426044</c:v>
                </c:pt>
                <c:pt idx="2605">
                  <c:v>0.26052605260526052</c:v>
                </c:pt>
                <c:pt idx="2606">
                  <c:v>0.26062606260626064</c:v>
                </c:pt>
                <c:pt idx="2607">
                  <c:v>0.26072607260726072</c:v>
                </c:pt>
                <c:pt idx="2608">
                  <c:v>0.26082608260826085</c:v>
                </c:pt>
                <c:pt idx="2609">
                  <c:v>0.26092609260926092</c:v>
                </c:pt>
                <c:pt idx="2610">
                  <c:v>0.26102610261026105</c:v>
                </c:pt>
                <c:pt idx="2611">
                  <c:v>0.26112611261126112</c:v>
                </c:pt>
                <c:pt idx="2612">
                  <c:v>0.26122612261226125</c:v>
                </c:pt>
                <c:pt idx="2613">
                  <c:v>0.26132613261326132</c:v>
                </c:pt>
                <c:pt idx="2614">
                  <c:v>0.26142614261426145</c:v>
                </c:pt>
                <c:pt idx="2615">
                  <c:v>0.26152615261526152</c:v>
                </c:pt>
                <c:pt idx="2616">
                  <c:v>0.26162616261626165</c:v>
                </c:pt>
                <c:pt idx="2617">
                  <c:v>0.26172617261726172</c:v>
                </c:pt>
                <c:pt idx="2618">
                  <c:v>0.26182618261826185</c:v>
                </c:pt>
                <c:pt idx="2619">
                  <c:v>0.26192619261926192</c:v>
                </c:pt>
                <c:pt idx="2620">
                  <c:v>0.26202620262026205</c:v>
                </c:pt>
                <c:pt idx="2621">
                  <c:v>0.26212621262126212</c:v>
                </c:pt>
                <c:pt idx="2622">
                  <c:v>0.26222622262226225</c:v>
                </c:pt>
                <c:pt idx="2623">
                  <c:v>0.26232623262326232</c:v>
                </c:pt>
                <c:pt idx="2624">
                  <c:v>0.26242624262426245</c:v>
                </c:pt>
                <c:pt idx="2625">
                  <c:v>0.26252625262526252</c:v>
                </c:pt>
                <c:pt idx="2626">
                  <c:v>0.26262626262626265</c:v>
                </c:pt>
                <c:pt idx="2627">
                  <c:v>0.26272627262726272</c:v>
                </c:pt>
                <c:pt idx="2628">
                  <c:v>0.26282628262826285</c:v>
                </c:pt>
                <c:pt idx="2629">
                  <c:v>0.26292629262926293</c:v>
                </c:pt>
                <c:pt idx="2630">
                  <c:v>0.26302630263026305</c:v>
                </c:pt>
                <c:pt idx="2631">
                  <c:v>0.26312631263126313</c:v>
                </c:pt>
                <c:pt idx="2632">
                  <c:v>0.26322632263226325</c:v>
                </c:pt>
                <c:pt idx="2633">
                  <c:v>0.26332633263326333</c:v>
                </c:pt>
                <c:pt idx="2634">
                  <c:v>0.26342634263426346</c:v>
                </c:pt>
                <c:pt idx="2635">
                  <c:v>0.26352635263526353</c:v>
                </c:pt>
                <c:pt idx="2636">
                  <c:v>0.26362636263626366</c:v>
                </c:pt>
                <c:pt idx="2637">
                  <c:v>0.26372637263726373</c:v>
                </c:pt>
                <c:pt idx="2638">
                  <c:v>0.26382638263826386</c:v>
                </c:pt>
                <c:pt idx="2639">
                  <c:v>0.26392639263926393</c:v>
                </c:pt>
                <c:pt idx="2640">
                  <c:v>0.26402640264026406</c:v>
                </c:pt>
                <c:pt idx="2641">
                  <c:v>0.26412641264126413</c:v>
                </c:pt>
                <c:pt idx="2642">
                  <c:v>0.26422642264226426</c:v>
                </c:pt>
                <c:pt idx="2643">
                  <c:v>0.26432643264326433</c:v>
                </c:pt>
                <c:pt idx="2644">
                  <c:v>0.26442644264426446</c:v>
                </c:pt>
                <c:pt idx="2645">
                  <c:v>0.26452645264526453</c:v>
                </c:pt>
                <c:pt idx="2646">
                  <c:v>0.26462646264626466</c:v>
                </c:pt>
                <c:pt idx="2647">
                  <c:v>0.26472647264726473</c:v>
                </c:pt>
                <c:pt idx="2648">
                  <c:v>0.26482648264826486</c:v>
                </c:pt>
                <c:pt idx="2649">
                  <c:v>0.26492649264926493</c:v>
                </c:pt>
                <c:pt idx="2650">
                  <c:v>0.26502650265026506</c:v>
                </c:pt>
                <c:pt idx="2651">
                  <c:v>0.26512651265126513</c:v>
                </c:pt>
                <c:pt idx="2652">
                  <c:v>0.26522652265226526</c:v>
                </c:pt>
                <c:pt idx="2653">
                  <c:v>0.26532653265326533</c:v>
                </c:pt>
                <c:pt idx="2654">
                  <c:v>0.26542654265426546</c:v>
                </c:pt>
                <c:pt idx="2655">
                  <c:v>0.26552655265526554</c:v>
                </c:pt>
                <c:pt idx="2656">
                  <c:v>0.26562656265626561</c:v>
                </c:pt>
                <c:pt idx="2657">
                  <c:v>0.26572657265726574</c:v>
                </c:pt>
                <c:pt idx="2658">
                  <c:v>0.26582658265826581</c:v>
                </c:pt>
                <c:pt idx="2659">
                  <c:v>0.26592659265926594</c:v>
                </c:pt>
                <c:pt idx="2660">
                  <c:v>0.26602660266026601</c:v>
                </c:pt>
                <c:pt idx="2661">
                  <c:v>0.26612661266126614</c:v>
                </c:pt>
                <c:pt idx="2662">
                  <c:v>0.26622662266226621</c:v>
                </c:pt>
                <c:pt idx="2663">
                  <c:v>0.26632663266326634</c:v>
                </c:pt>
                <c:pt idx="2664">
                  <c:v>0.26642664266426641</c:v>
                </c:pt>
                <c:pt idx="2665">
                  <c:v>0.26652665266526654</c:v>
                </c:pt>
                <c:pt idx="2666">
                  <c:v>0.26662666266626661</c:v>
                </c:pt>
                <c:pt idx="2667">
                  <c:v>0.26672667266726674</c:v>
                </c:pt>
                <c:pt idx="2668">
                  <c:v>0.26682668266826681</c:v>
                </c:pt>
                <c:pt idx="2669">
                  <c:v>0.26692669266926694</c:v>
                </c:pt>
                <c:pt idx="2670">
                  <c:v>0.26702670267026701</c:v>
                </c:pt>
                <c:pt idx="2671">
                  <c:v>0.26712671267126714</c:v>
                </c:pt>
                <c:pt idx="2672">
                  <c:v>0.26722672267226721</c:v>
                </c:pt>
                <c:pt idx="2673">
                  <c:v>0.26732673267326734</c:v>
                </c:pt>
                <c:pt idx="2674">
                  <c:v>0.26742674267426741</c:v>
                </c:pt>
                <c:pt idx="2675">
                  <c:v>0.26752675267526754</c:v>
                </c:pt>
                <c:pt idx="2676">
                  <c:v>0.26762676267626762</c:v>
                </c:pt>
                <c:pt idx="2677">
                  <c:v>0.26772677267726774</c:v>
                </c:pt>
                <c:pt idx="2678">
                  <c:v>0.26782678267826782</c:v>
                </c:pt>
                <c:pt idx="2679">
                  <c:v>0.26792679267926794</c:v>
                </c:pt>
                <c:pt idx="2680">
                  <c:v>0.26802680268026802</c:v>
                </c:pt>
                <c:pt idx="2681">
                  <c:v>0.26812681268126815</c:v>
                </c:pt>
                <c:pt idx="2682">
                  <c:v>0.26822682268226822</c:v>
                </c:pt>
                <c:pt idx="2683">
                  <c:v>0.26832683268326835</c:v>
                </c:pt>
                <c:pt idx="2684">
                  <c:v>0.26842684268426842</c:v>
                </c:pt>
                <c:pt idx="2685">
                  <c:v>0.26852685268526855</c:v>
                </c:pt>
                <c:pt idx="2686">
                  <c:v>0.26862686268626862</c:v>
                </c:pt>
                <c:pt idx="2687">
                  <c:v>0.26872687268726875</c:v>
                </c:pt>
                <c:pt idx="2688">
                  <c:v>0.26882688268826882</c:v>
                </c:pt>
                <c:pt idx="2689">
                  <c:v>0.26892689268926895</c:v>
                </c:pt>
                <c:pt idx="2690">
                  <c:v>0.26902690269026902</c:v>
                </c:pt>
                <c:pt idx="2691">
                  <c:v>0.26912691269126915</c:v>
                </c:pt>
                <c:pt idx="2692">
                  <c:v>0.26922692269226922</c:v>
                </c:pt>
                <c:pt idx="2693">
                  <c:v>0.26932693269326935</c:v>
                </c:pt>
                <c:pt idx="2694">
                  <c:v>0.26942694269426942</c:v>
                </c:pt>
                <c:pt idx="2695">
                  <c:v>0.26952695269526955</c:v>
                </c:pt>
                <c:pt idx="2696">
                  <c:v>0.26962696269626962</c:v>
                </c:pt>
                <c:pt idx="2697">
                  <c:v>0.26972697269726975</c:v>
                </c:pt>
                <c:pt idx="2698">
                  <c:v>0.26982698269826982</c:v>
                </c:pt>
                <c:pt idx="2699">
                  <c:v>0.26992699269926995</c:v>
                </c:pt>
                <c:pt idx="2700">
                  <c:v>0.27002700270027002</c:v>
                </c:pt>
                <c:pt idx="2701">
                  <c:v>0.27012701270127015</c:v>
                </c:pt>
                <c:pt idx="2702">
                  <c:v>0.27022702270227023</c:v>
                </c:pt>
                <c:pt idx="2703">
                  <c:v>0.27032703270327035</c:v>
                </c:pt>
                <c:pt idx="2704">
                  <c:v>0.27042704270427043</c:v>
                </c:pt>
                <c:pt idx="2705">
                  <c:v>0.27052705270527055</c:v>
                </c:pt>
                <c:pt idx="2706">
                  <c:v>0.27062706270627063</c:v>
                </c:pt>
                <c:pt idx="2707">
                  <c:v>0.27072707270727076</c:v>
                </c:pt>
                <c:pt idx="2708">
                  <c:v>0.27082708270827083</c:v>
                </c:pt>
                <c:pt idx="2709">
                  <c:v>0.27092709270927096</c:v>
                </c:pt>
                <c:pt idx="2710">
                  <c:v>0.27102710271027103</c:v>
                </c:pt>
                <c:pt idx="2711">
                  <c:v>0.27112711271127116</c:v>
                </c:pt>
                <c:pt idx="2712">
                  <c:v>0.27122712271227123</c:v>
                </c:pt>
                <c:pt idx="2713">
                  <c:v>0.27132713271327136</c:v>
                </c:pt>
                <c:pt idx="2714">
                  <c:v>0.27142714271427143</c:v>
                </c:pt>
                <c:pt idx="2715">
                  <c:v>0.27152715271527156</c:v>
                </c:pt>
                <c:pt idx="2716">
                  <c:v>0.27162716271627163</c:v>
                </c:pt>
                <c:pt idx="2717">
                  <c:v>0.27172717271727176</c:v>
                </c:pt>
                <c:pt idx="2718">
                  <c:v>0.27182718271827183</c:v>
                </c:pt>
                <c:pt idx="2719">
                  <c:v>0.27192719271927196</c:v>
                </c:pt>
                <c:pt idx="2720">
                  <c:v>0.27202720272027203</c:v>
                </c:pt>
                <c:pt idx="2721">
                  <c:v>0.27212721272127216</c:v>
                </c:pt>
                <c:pt idx="2722">
                  <c:v>0.27222722272227223</c:v>
                </c:pt>
                <c:pt idx="2723">
                  <c:v>0.27232723272327236</c:v>
                </c:pt>
                <c:pt idx="2724">
                  <c:v>0.27242724272427243</c:v>
                </c:pt>
                <c:pt idx="2725">
                  <c:v>0.27252725272527256</c:v>
                </c:pt>
                <c:pt idx="2726">
                  <c:v>0.27262726272627263</c:v>
                </c:pt>
                <c:pt idx="2727">
                  <c:v>0.27272727272727276</c:v>
                </c:pt>
                <c:pt idx="2728">
                  <c:v>0.27282728272827284</c:v>
                </c:pt>
                <c:pt idx="2729">
                  <c:v>0.27292729272927296</c:v>
                </c:pt>
                <c:pt idx="2730">
                  <c:v>0.27302730273027304</c:v>
                </c:pt>
                <c:pt idx="2731">
                  <c:v>0.27312731273127311</c:v>
                </c:pt>
                <c:pt idx="2732">
                  <c:v>0.27322732273227324</c:v>
                </c:pt>
                <c:pt idx="2733">
                  <c:v>0.27332733273327331</c:v>
                </c:pt>
                <c:pt idx="2734">
                  <c:v>0.27342734273427344</c:v>
                </c:pt>
                <c:pt idx="2735">
                  <c:v>0.27352735273527351</c:v>
                </c:pt>
                <c:pt idx="2736">
                  <c:v>0.27362736273627364</c:v>
                </c:pt>
                <c:pt idx="2737">
                  <c:v>0.27372737273727371</c:v>
                </c:pt>
                <c:pt idx="2738">
                  <c:v>0.27382738273827384</c:v>
                </c:pt>
                <c:pt idx="2739">
                  <c:v>0.27392739273927391</c:v>
                </c:pt>
                <c:pt idx="2740">
                  <c:v>0.27402740274027404</c:v>
                </c:pt>
                <c:pt idx="2741">
                  <c:v>0.27412741274127411</c:v>
                </c:pt>
                <c:pt idx="2742">
                  <c:v>0.27422742274227424</c:v>
                </c:pt>
                <c:pt idx="2743">
                  <c:v>0.27432743274327431</c:v>
                </c:pt>
                <c:pt idx="2744">
                  <c:v>0.27442744274427444</c:v>
                </c:pt>
                <c:pt idx="2745">
                  <c:v>0.27452745274527451</c:v>
                </c:pt>
                <c:pt idx="2746">
                  <c:v>0.27462746274627464</c:v>
                </c:pt>
                <c:pt idx="2747">
                  <c:v>0.27472747274727471</c:v>
                </c:pt>
                <c:pt idx="2748">
                  <c:v>0.27482748274827484</c:v>
                </c:pt>
                <c:pt idx="2749">
                  <c:v>0.27492749274927492</c:v>
                </c:pt>
                <c:pt idx="2750">
                  <c:v>0.27502750275027504</c:v>
                </c:pt>
                <c:pt idx="2751">
                  <c:v>0.27512751275127512</c:v>
                </c:pt>
                <c:pt idx="2752">
                  <c:v>0.27522752275227524</c:v>
                </c:pt>
                <c:pt idx="2753">
                  <c:v>0.27532753275327532</c:v>
                </c:pt>
                <c:pt idx="2754">
                  <c:v>0.27542754275427545</c:v>
                </c:pt>
                <c:pt idx="2755">
                  <c:v>0.27552755275527552</c:v>
                </c:pt>
                <c:pt idx="2756">
                  <c:v>0.27562756275627565</c:v>
                </c:pt>
                <c:pt idx="2757">
                  <c:v>0.27572757275727572</c:v>
                </c:pt>
                <c:pt idx="2758">
                  <c:v>0.27582758275827585</c:v>
                </c:pt>
                <c:pt idx="2759">
                  <c:v>0.27592759275927592</c:v>
                </c:pt>
                <c:pt idx="2760">
                  <c:v>0.27602760276027605</c:v>
                </c:pt>
                <c:pt idx="2761">
                  <c:v>0.27612761276127612</c:v>
                </c:pt>
                <c:pt idx="2762">
                  <c:v>0.27622762276227625</c:v>
                </c:pt>
                <c:pt idx="2763">
                  <c:v>0.27632763276327632</c:v>
                </c:pt>
                <c:pt idx="2764">
                  <c:v>0.27642764276427645</c:v>
                </c:pt>
                <c:pt idx="2765">
                  <c:v>0.27652765276527652</c:v>
                </c:pt>
                <c:pt idx="2766">
                  <c:v>0.27662766276627665</c:v>
                </c:pt>
                <c:pt idx="2767">
                  <c:v>0.27672767276727672</c:v>
                </c:pt>
                <c:pt idx="2768">
                  <c:v>0.27682768276827685</c:v>
                </c:pt>
                <c:pt idx="2769">
                  <c:v>0.27692769276927692</c:v>
                </c:pt>
                <c:pt idx="2770">
                  <c:v>0.27702770277027705</c:v>
                </c:pt>
                <c:pt idx="2771">
                  <c:v>0.27712771277127712</c:v>
                </c:pt>
                <c:pt idx="2772">
                  <c:v>0.27722772277227725</c:v>
                </c:pt>
                <c:pt idx="2773">
                  <c:v>0.27732773277327732</c:v>
                </c:pt>
                <c:pt idx="2774">
                  <c:v>0.27742774277427745</c:v>
                </c:pt>
                <c:pt idx="2775">
                  <c:v>0.27752775277527753</c:v>
                </c:pt>
                <c:pt idx="2776">
                  <c:v>0.27762776277627765</c:v>
                </c:pt>
                <c:pt idx="2777">
                  <c:v>0.27772777277727773</c:v>
                </c:pt>
                <c:pt idx="2778">
                  <c:v>0.27782778277827785</c:v>
                </c:pt>
                <c:pt idx="2779">
                  <c:v>0.27792779277927793</c:v>
                </c:pt>
                <c:pt idx="2780">
                  <c:v>0.27802780278027805</c:v>
                </c:pt>
                <c:pt idx="2781">
                  <c:v>0.27812781278127813</c:v>
                </c:pt>
                <c:pt idx="2782">
                  <c:v>0.27822782278227826</c:v>
                </c:pt>
                <c:pt idx="2783">
                  <c:v>0.27832783278327833</c:v>
                </c:pt>
                <c:pt idx="2784">
                  <c:v>0.27842784278427846</c:v>
                </c:pt>
                <c:pt idx="2785">
                  <c:v>0.27852785278527853</c:v>
                </c:pt>
                <c:pt idx="2786">
                  <c:v>0.27862786278627866</c:v>
                </c:pt>
                <c:pt idx="2787">
                  <c:v>0.27872787278727873</c:v>
                </c:pt>
                <c:pt idx="2788">
                  <c:v>0.27882788278827886</c:v>
                </c:pt>
                <c:pt idx="2789">
                  <c:v>0.27892789278927893</c:v>
                </c:pt>
                <c:pt idx="2790">
                  <c:v>0.27902790279027906</c:v>
                </c:pt>
                <c:pt idx="2791">
                  <c:v>0.27912791279127913</c:v>
                </c:pt>
                <c:pt idx="2792">
                  <c:v>0.27922792279227926</c:v>
                </c:pt>
                <c:pt idx="2793">
                  <c:v>0.27932793279327933</c:v>
                </c:pt>
                <c:pt idx="2794">
                  <c:v>0.27942794279427946</c:v>
                </c:pt>
                <c:pt idx="2795">
                  <c:v>0.27952795279527953</c:v>
                </c:pt>
                <c:pt idx="2796">
                  <c:v>0.27962796279627966</c:v>
                </c:pt>
                <c:pt idx="2797">
                  <c:v>0.27972797279727973</c:v>
                </c:pt>
                <c:pt idx="2798">
                  <c:v>0.27982798279827986</c:v>
                </c:pt>
                <c:pt idx="2799">
                  <c:v>0.27992799279927993</c:v>
                </c:pt>
                <c:pt idx="2800">
                  <c:v>0.28002800280028006</c:v>
                </c:pt>
                <c:pt idx="2801">
                  <c:v>0.28012801280128014</c:v>
                </c:pt>
                <c:pt idx="2802">
                  <c:v>0.28022802280228026</c:v>
                </c:pt>
                <c:pt idx="2803">
                  <c:v>0.28032803280328034</c:v>
                </c:pt>
                <c:pt idx="2804">
                  <c:v>0.28042804280428046</c:v>
                </c:pt>
                <c:pt idx="2805">
                  <c:v>0.28052805280528054</c:v>
                </c:pt>
                <c:pt idx="2806">
                  <c:v>0.28062806280628066</c:v>
                </c:pt>
                <c:pt idx="2807">
                  <c:v>0.28072807280728074</c:v>
                </c:pt>
                <c:pt idx="2808">
                  <c:v>0.28082808280828081</c:v>
                </c:pt>
                <c:pt idx="2809">
                  <c:v>0.28092809280928094</c:v>
                </c:pt>
                <c:pt idx="2810">
                  <c:v>0.28102810281028101</c:v>
                </c:pt>
                <c:pt idx="2811">
                  <c:v>0.28112811281128114</c:v>
                </c:pt>
                <c:pt idx="2812">
                  <c:v>0.28122812281228121</c:v>
                </c:pt>
                <c:pt idx="2813">
                  <c:v>0.28132813281328134</c:v>
                </c:pt>
                <c:pt idx="2814">
                  <c:v>0.28142814281428141</c:v>
                </c:pt>
                <c:pt idx="2815">
                  <c:v>0.28152815281528154</c:v>
                </c:pt>
                <c:pt idx="2816">
                  <c:v>0.28162816281628161</c:v>
                </c:pt>
                <c:pt idx="2817">
                  <c:v>0.28172817281728174</c:v>
                </c:pt>
                <c:pt idx="2818">
                  <c:v>0.28182818281828181</c:v>
                </c:pt>
                <c:pt idx="2819">
                  <c:v>0.28192819281928194</c:v>
                </c:pt>
                <c:pt idx="2820">
                  <c:v>0.28202820282028201</c:v>
                </c:pt>
                <c:pt idx="2821">
                  <c:v>0.28212821282128214</c:v>
                </c:pt>
                <c:pt idx="2822">
                  <c:v>0.28222822282228222</c:v>
                </c:pt>
                <c:pt idx="2823">
                  <c:v>0.28232823282328234</c:v>
                </c:pt>
                <c:pt idx="2824">
                  <c:v>0.28242824282428242</c:v>
                </c:pt>
                <c:pt idx="2825">
                  <c:v>0.28252825282528254</c:v>
                </c:pt>
                <c:pt idx="2826">
                  <c:v>0.28262826282628262</c:v>
                </c:pt>
                <c:pt idx="2827">
                  <c:v>0.28272827282728275</c:v>
                </c:pt>
                <c:pt idx="2828">
                  <c:v>0.28282828282828282</c:v>
                </c:pt>
                <c:pt idx="2829">
                  <c:v>0.28292829282928295</c:v>
                </c:pt>
                <c:pt idx="2830">
                  <c:v>0.28302830283028302</c:v>
                </c:pt>
                <c:pt idx="2831">
                  <c:v>0.28312831283128315</c:v>
                </c:pt>
                <c:pt idx="2832">
                  <c:v>0.28322832283228322</c:v>
                </c:pt>
                <c:pt idx="2833">
                  <c:v>0.28332833283328335</c:v>
                </c:pt>
                <c:pt idx="2834">
                  <c:v>0.28342834283428342</c:v>
                </c:pt>
                <c:pt idx="2835">
                  <c:v>0.28352835283528355</c:v>
                </c:pt>
                <c:pt idx="2836">
                  <c:v>0.28362836283628362</c:v>
                </c:pt>
                <c:pt idx="2837">
                  <c:v>0.28372837283728375</c:v>
                </c:pt>
                <c:pt idx="2838">
                  <c:v>0.28382838283828382</c:v>
                </c:pt>
                <c:pt idx="2839">
                  <c:v>0.28392839283928395</c:v>
                </c:pt>
                <c:pt idx="2840">
                  <c:v>0.28402840284028402</c:v>
                </c:pt>
                <c:pt idx="2841">
                  <c:v>0.28412841284128415</c:v>
                </c:pt>
                <c:pt idx="2842">
                  <c:v>0.28422842284228422</c:v>
                </c:pt>
                <c:pt idx="2843">
                  <c:v>0.28432843284328435</c:v>
                </c:pt>
                <c:pt idx="2844">
                  <c:v>0.28442844284428442</c:v>
                </c:pt>
                <c:pt idx="2845">
                  <c:v>0.28452845284528455</c:v>
                </c:pt>
                <c:pt idx="2846">
                  <c:v>0.28462846284628462</c:v>
                </c:pt>
                <c:pt idx="2847">
                  <c:v>0.28472847284728475</c:v>
                </c:pt>
                <c:pt idx="2848">
                  <c:v>0.28482848284828483</c:v>
                </c:pt>
                <c:pt idx="2849">
                  <c:v>0.28492849284928495</c:v>
                </c:pt>
                <c:pt idx="2850">
                  <c:v>0.28502850285028503</c:v>
                </c:pt>
                <c:pt idx="2851">
                  <c:v>0.28512851285128515</c:v>
                </c:pt>
                <c:pt idx="2852">
                  <c:v>0.28522852285228523</c:v>
                </c:pt>
                <c:pt idx="2853">
                  <c:v>0.28532853285328535</c:v>
                </c:pt>
                <c:pt idx="2854">
                  <c:v>0.28542854285428543</c:v>
                </c:pt>
                <c:pt idx="2855">
                  <c:v>0.28552855285528556</c:v>
                </c:pt>
                <c:pt idx="2856">
                  <c:v>0.28562856285628563</c:v>
                </c:pt>
                <c:pt idx="2857">
                  <c:v>0.28572857285728576</c:v>
                </c:pt>
                <c:pt idx="2858">
                  <c:v>0.28582858285828583</c:v>
                </c:pt>
                <c:pt idx="2859">
                  <c:v>0.28592859285928596</c:v>
                </c:pt>
                <c:pt idx="2860">
                  <c:v>0.28602860286028603</c:v>
                </c:pt>
                <c:pt idx="2861">
                  <c:v>0.28612861286128616</c:v>
                </c:pt>
                <c:pt idx="2862">
                  <c:v>0.28622862286228623</c:v>
                </c:pt>
                <c:pt idx="2863">
                  <c:v>0.28632863286328636</c:v>
                </c:pt>
                <c:pt idx="2864">
                  <c:v>0.28642864286428643</c:v>
                </c:pt>
                <c:pt idx="2865">
                  <c:v>0.28652865286528656</c:v>
                </c:pt>
                <c:pt idx="2866">
                  <c:v>0.28662866286628663</c:v>
                </c:pt>
                <c:pt idx="2867">
                  <c:v>0.28672867286728676</c:v>
                </c:pt>
                <c:pt idx="2868">
                  <c:v>0.28682868286828683</c:v>
                </c:pt>
                <c:pt idx="2869">
                  <c:v>0.28692869286928696</c:v>
                </c:pt>
                <c:pt idx="2870">
                  <c:v>0.28702870287028703</c:v>
                </c:pt>
                <c:pt idx="2871">
                  <c:v>0.28712871287128716</c:v>
                </c:pt>
                <c:pt idx="2872">
                  <c:v>0.28722872287228723</c:v>
                </c:pt>
                <c:pt idx="2873">
                  <c:v>0.28732873287328736</c:v>
                </c:pt>
                <c:pt idx="2874">
                  <c:v>0.28742874287428744</c:v>
                </c:pt>
                <c:pt idx="2875">
                  <c:v>0.28752875287528756</c:v>
                </c:pt>
                <c:pt idx="2876">
                  <c:v>0.28762876287628764</c:v>
                </c:pt>
                <c:pt idx="2877">
                  <c:v>0.28772877287728776</c:v>
                </c:pt>
                <c:pt idx="2878">
                  <c:v>0.28782878287828784</c:v>
                </c:pt>
                <c:pt idx="2879">
                  <c:v>0.28792879287928796</c:v>
                </c:pt>
                <c:pt idx="2880">
                  <c:v>0.28802880288028804</c:v>
                </c:pt>
                <c:pt idx="2881">
                  <c:v>0.28812881288128817</c:v>
                </c:pt>
                <c:pt idx="2882">
                  <c:v>0.28822882288228824</c:v>
                </c:pt>
                <c:pt idx="2883">
                  <c:v>0.28832883288328831</c:v>
                </c:pt>
                <c:pt idx="2884">
                  <c:v>0.28842884288428844</c:v>
                </c:pt>
                <c:pt idx="2885">
                  <c:v>0.28852885288528851</c:v>
                </c:pt>
                <c:pt idx="2886">
                  <c:v>0.28862886288628864</c:v>
                </c:pt>
                <c:pt idx="2887">
                  <c:v>0.28872887288728871</c:v>
                </c:pt>
                <c:pt idx="2888">
                  <c:v>0.28882888288828884</c:v>
                </c:pt>
                <c:pt idx="2889">
                  <c:v>0.28892889288928891</c:v>
                </c:pt>
                <c:pt idx="2890">
                  <c:v>0.28902890289028904</c:v>
                </c:pt>
                <c:pt idx="2891">
                  <c:v>0.28912891289128911</c:v>
                </c:pt>
                <c:pt idx="2892">
                  <c:v>0.28922892289228924</c:v>
                </c:pt>
                <c:pt idx="2893">
                  <c:v>0.28932893289328931</c:v>
                </c:pt>
                <c:pt idx="2894">
                  <c:v>0.28942894289428944</c:v>
                </c:pt>
                <c:pt idx="2895">
                  <c:v>0.28952895289528952</c:v>
                </c:pt>
                <c:pt idx="2896">
                  <c:v>0.28962896289628964</c:v>
                </c:pt>
                <c:pt idx="2897">
                  <c:v>0.28972897289728972</c:v>
                </c:pt>
                <c:pt idx="2898">
                  <c:v>0.28982898289828984</c:v>
                </c:pt>
                <c:pt idx="2899">
                  <c:v>0.28992899289928992</c:v>
                </c:pt>
                <c:pt idx="2900">
                  <c:v>0.29002900290029004</c:v>
                </c:pt>
                <c:pt idx="2901">
                  <c:v>0.29012901290129012</c:v>
                </c:pt>
                <c:pt idx="2902">
                  <c:v>0.29022902290229025</c:v>
                </c:pt>
                <c:pt idx="2903">
                  <c:v>0.29032903290329032</c:v>
                </c:pt>
                <c:pt idx="2904">
                  <c:v>0.29042904290429045</c:v>
                </c:pt>
                <c:pt idx="2905">
                  <c:v>0.29052905290529052</c:v>
                </c:pt>
                <c:pt idx="2906">
                  <c:v>0.29062906290629065</c:v>
                </c:pt>
                <c:pt idx="2907">
                  <c:v>0.29072907290729072</c:v>
                </c:pt>
                <c:pt idx="2908">
                  <c:v>0.29082908290829085</c:v>
                </c:pt>
                <c:pt idx="2909">
                  <c:v>0.29092909290929092</c:v>
                </c:pt>
                <c:pt idx="2910">
                  <c:v>0.29102910291029105</c:v>
                </c:pt>
                <c:pt idx="2911">
                  <c:v>0.29112911291129112</c:v>
                </c:pt>
                <c:pt idx="2912">
                  <c:v>0.29122912291229125</c:v>
                </c:pt>
                <c:pt idx="2913">
                  <c:v>0.29132913291329132</c:v>
                </c:pt>
                <c:pt idx="2914">
                  <c:v>0.29142914291429145</c:v>
                </c:pt>
                <c:pt idx="2915">
                  <c:v>0.29152915291529152</c:v>
                </c:pt>
                <c:pt idx="2916">
                  <c:v>0.29162916291629165</c:v>
                </c:pt>
                <c:pt idx="2917">
                  <c:v>0.29172917291729172</c:v>
                </c:pt>
                <c:pt idx="2918">
                  <c:v>0.29182918291829185</c:v>
                </c:pt>
                <c:pt idx="2919">
                  <c:v>0.29192919291929192</c:v>
                </c:pt>
                <c:pt idx="2920">
                  <c:v>0.29202920292029205</c:v>
                </c:pt>
                <c:pt idx="2921">
                  <c:v>0.29212921292129213</c:v>
                </c:pt>
                <c:pt idx="2922">
                  <c:v>0.29222922292229225</c:v>
                </c:pt>
                <c:pt idx="2923">
                  <c:v>0.29232923292329233</c:v>
                </c:pt>
                <c:pt idx="2924">
                  <c:v>0.29242924292429245</c:v>
                </c:pt>
                <c:pt idx="2925">
                  <c:v>0.29252925292529253</c:v>
                </c:pt>
                <c:pt idx="2926">
                  <c:v>0.29262926292629265</c:v>
                </c:pt>
                <c:pt idx="2927">
                  <c:v>0.29272927292729273</c:v>
                </c:pt>
                <c:pt idx="2928">
                  <c:v>0.29282928292829286</c:v>
                </c:pt>
                <c:pt idx="2929">
                  <c:v>0.29292929292929293</c:v>
                </c:pt>
                <c:pt idx="2930">
                  <c:v>0.29302930293029306</c:v>
                </c:pt>
                <c:pt idx="2931">
                  <c:v>0.29312931293129313</c:v>
                </c:pt>
                <c:pt idx="2932">
                  <c:v>0.29322932293229326</c:v>
                </c:pt>
                <c:pt idx="2933">
                  <c:v>0.29332933293329333</c:v>
                </c:pt>
                <c:pt idx="2934">
                  <c:v>0.29342934293429346</c:v>
                </c:pt>
                <c:pt idx="2935">
                  <c:v>0.29352935293529353</c:v>
                </c:pt>
                <c:pt idx="2936">
                  <c:v>0.29362936293629366</c:v>
                </c:pt>
                <c:pt idx="2937">
                  <c:v>0.29372937293729373</c:v>
                </c:pt>
                <c:pt idx="2938">
                  <c:v>0.29382938293829386</c:v>
                </c:pt>
                <c:pt idx="2939">
                  <c:v>0.29392939293929393</c:v>
                </c:pt>
                <c:pt idx="2940">
                  <c:v>0.29402940294029406</c:v>
                </c:pt>
                <c:pt idx="2941">
                  <c:v>0.29412941294129413</c:v>
                </c:pt>
                <c:pt idx="2942">
                  <c:v>0.29422942294229426</c:v>
                </c:pt>
                <c:pt idx="2943">
                  <c:v>0.29432943294329433</c:v>
                </c:pt>
                <c:pt idx="2944">
                  <c:v>0.29442944294429446</c:v>
                </c:pt>
                <c:pt idx="2945">
                  <c:v>0.29452945294529453</c:v>
                </c:pt>
                <c:pt idx="2946">
                  <c:v>0.29462946294629466</c:v>
                </c:pt>
                <c:pt idx="2947">
                  <c:v>0.29472947294729473</c:v>
                </c:pt>
                <c:pt idx="2948">
                  <c:v>0.29482948294829486</c:v>
                </c:pt>
                <c:pt idx="2949">
                  <c:v>0.29492949294929494</c:v>
                </c:pt>
                <c:pt idx="2950">
                  <c:v>0.29502950295029506</c:v>
                </c:pt>
                <c:pt idx="2951">
                  <c:v>0.29512951295129514</c:v>
                </c:pt>
                <c:pt idx="2952">
                  <c:v>0.29522952295229526</c:v>
                </c:pt>
                <c:pt idx="2953">
                  <c:v>0.29532953295329534</c:v>
                </c:pt>
                <c:pt idx="2954">
                  <c:v>0.29542954295429547</c:v>
                </c:pt>
                <c:pt idx="2955">
                  <c:v>0.29552955295529554</c:v>
                </c:pt>
                <c:pt idx="2956">
                  <c:v>0.29562956295629567</c:v>
                </c:pt>
                <c:pt idx="2957">
                  <c:v>0.29572957295729574</c:v>
                </c:pt>
                <c:pt idx="2958">
                  <c:v>0.29582958295829587</c:v>
                </c:pt>
                <c:pt idx="2959">
                  <c:v>0.29592959295929594</c:v>
                </c:pt>
                <c:pt idx="2960">
                  <c:v>0.29602960296029601</c:v>
                </c:pt>
                <c:pt idx="2961">
                  <c:v>0.29612961296129614</c:v>
                </c:pt>
                <c:pt idx="2962">
                  <c:v>0.29622962296229621</c:v>
                </c:pt>
                <c:pt idx="2963">
                  <c:v>0.29632963296329634</c:v>
                </c:pt>
                <c:pt idx="2964">
                  <c:v>0.29642964296429641</c:v>
                </c:pt>
                <c:pt idx="2965">
                  <c:v>0.29652965296529654</c:v>
                </c:pt>
                <c:pt idx="2966">
                  <c:v>0.29662966296629661</c:v>
                </c:pt>
                <c:pt idx="2967">
                  <c:v>0.29672967296729674</c:v>
                </c:pt>
                <c:pt idx="2968">
                  <c:v>0.29682968296829682</c:v>
                </c:pt>
                <c:pt idx="2969">
                  <c:v>0.29692969296929694</c:v>
                </c:pt>
                <c:pt idx="2970">
                  <c:v>0.29702970297029702</c:v>
                </c:pt>
                <c:pt idx="2971">
                  <c:v>0.29712971297129714</c:v>
                </c:pt>
                <c:pt idx="2972">
                  <c:v>0.29722972297229722</c:v>
                </c:pt>
                <c:pt idx="2973">
                  <c:v>0.29732973297329734</c:v>
                </c:pt>
                <c:pt idx="2974">
                  <c:v>0.29742974297429742</c:v>
                </c:pt>
                <c:pt idx="2975">
                  <c:v>0.29752975297529755</c:v>
                </c:pt>
                <c:pt idx="2976">
                  <c:v>0.29762976297629762</c:v>
                </c:pt>
                <c:pt idx="2977">
                  <c:v>0.29772977297729775</c:v>
                </c:pt>
                <c:pt idx="2978">
                  <c:v>0.29782978297829782</c:v>
                </c:pt>
                <c:pt idx="2979">
                  <c:v>0.29792979297929795</c:v>
                </c:pt>
                <c:pt idx="2980">
                  <c:v>0.29802980298029802</c:v>
                </c:pt>
                <c:pt idx="2981">
                  <c:v>0.29812981298129815</c:v>
                </c:pt>
                <c:pt idx="2982">
                  <c:v>0.29822982298229822</c:v>
                </c:pt>
                <c:pt idx="2983">
                  <c:v>0.29832983298329835</c:v>
                </c:pt>
                <c:pt idx="2984">
                  <c:v>0.29842984298429842</c:v>
                </c:pt>
                <c:pt idx="2985">
                  <c:v>0.29852985298529855</c:v>
                </c:pt>
                <c:pt idx="2986">
                  <c:v>0.29862986298629862</c:v>
                </c:pt>
                <c:pt idx="2987">
                  <c:v>0.29872987298729875</c:v>
                </c:pt>
                <c:pt idx="2988">
                  <c:v>0.29882988298829882</c:v>
                </c:pt>
                <c:pt idx="2989">
                  <c:v>0.29892989298929895</c:v>
                </c:pt>
                <c:pt idx="2990">
                  <c:v>0.29902990299029902</c:v>
                </c:pt>
                <c:pt idx="2991">
                  <c:v>0.29912991299129915</c:v>
                </c:pt>
                <c:pt idx="2992">
                  <c:v>0.29922992299229922</c:v>
                </c:pt>
                <c:pt idx="2993">
                  <c:v>0.29932993299329935</c:v>
                </c:pt>
                <c:pt idx="2994">
                  <c:v>0.29942994299429943</c:v>
                </c:pt>
                <c:pt idx="2995">
                  <c:v>0.29952995299529955</c:v>
                </c:pt>
                <c:pt idx="2996">
                  <c:v>0.29962996299629963</c:v>
                </c:pt>
                <c:pt idx="2997">
                  <c:v>0.29972997299729975</c:v>
                </c:pt>
                <c:pt idx="2998">
                  <c:v>0.29982998299829983</c:v>
                </c:pt>
                <c:pt idx="2999">
                  <c:v>0.29992999299929995</c:v>
                </c:pt>
                <c:pt idx="3000">
                  <c:v>0.30003000300030003</c:v>
                </c:pt>
                <c:pt idx="3001">
                  <c:v>0.30013001300130016</c:v>
                </c:pt>
                <c:pt idx="3002">
                  <c:v>0.30023002300230023</c:v>
                </c:pt>
                <c:pt idx="3003">
                  <c:v>0.30033003300330036</c:v>
                </c:pt>
                <c:pt idx="3004">
                  <c:v>0.30043004300430043</c:v>
                </c:pt>
                <c:pt idx="3005">
                  <c:v>0.30053005300530056</c:v>
                </c:pt>
                <c:pt idx="3006">
                  <c:v>0.30063006300630063</c:v>
                </c:pt>
                <c:pt idx="3007">
                  <c:v>0.30073007300730076</c:v>
                </c:pt>
                <c:pt idx="3008">
                  <c:v>0.30083008300830083</c:v>
                </c:pt>
                <c:pt idx="3009">
                  <c:v>0.30093009300930096</c:v>
                </c:pt>
                <c:pt idx="3010">
                  <c:v>0.30103010301030103</c:v>
                </c:pt>
                <c:pt idx="3011">
                  <c:v>0.30113011301130116</c:v>
                </c:pt>
                <c:pt idx="3012">
                  <c:v>0.30123012301230123</c:v>
                </c:pt>
                <c:pt idx="3013">
                  <c:v>0.30133013301330136</c:v>
                </c:pt>
                <c:pt idx="3014">
                  <c:v>0.30143014301430143</c:v>
                </c:pt>
                <c:pt idx="3015">
                  <c:v>0.30153015301530156</c:v>
                </c:pt>
                <c:pt idx="3016">
                  <c:v>0.30163016301630163</c:v>
                </c:pt>
                <c:pt idx="3017">
                  <c:v>0.30173017301730176</c:v>
                </c:pt>
                <c:pt idx="3018">
                  <c:v>0.30183018301830183</c:v>
                </c:pt>
                <c:pt idx="3019">
                  <c:v>0.30193019301930196</c:v>
                </c:pt>
                <c:pt idx="3020">
                  <c:v>0.30203020302030203</c:v>
                </c:pt>
                <c:pt idx="3021">
                  <c:v>0.30213021302130216</c:v>
                </c:pt>
                <c:pt idx="3022">
                  <c:v>0.30223022302230224</c:v>
                </c:pt>
                <c:pt idx="3023">
                  <c:v>0.30233023302330236</c:v>
                </c:pt>
                <c:pt idx="3024">
                  <c:v>0.30243024302430244</c:v>
                </c:pt>
                <c:pt idx="3025">
                  <c:v>0.30253025302530256</c:v>
                </c:pt>
                <c:pt idx="3026">
                  <c:v>0.30263026302630264</c:v>
                </c:pt>
                <c:pt idx="3027">
                  <c:v>0.30273027302730277</c:v>
                </c:pt>
                <c:pt idx="3028">
                  <c:v>0.30283028302830284</c:v>
                </c:pt>
                <c:pt idx="3029">
                  <c:v>0.30293029302930297</c:v>
                </c:pt>
                <c:pt idx="3030">
                  <c:v>0.30303030303030304</c:v>
                </c:pt>
                <c:pt idx="3031">
                  <c:v>0.30313031303130317</c:v>
                </c:pt>
                <c:pt idx="3032">
                  <c:v>0.30323032303230324</c:v>
                </c:pt>
                <c:pt idx="3033">
                  <c:v>0.30333033303330337</c:v>
                </c:pt>
                <c:pt idx="3034">
                  <c:v>0.30343034303430344</c:v>
                </c:pt>
                <c:pt idx="3035">
                  <c:v>0.30353035303530351</c:v>
                </c:pt>
                <c:pt idx="3036">
                  <c:v>0.30363036303630364</c:v>
                </c:pt>
                <c:pt idx="3037">
                  <c:v>0.30373037303730371</c:v>
                </c:pt>
                <c:pt idx="3038">
                  <c:v>0.30383038303830384</c:v>
                </c:pt>
                <c:pt idx="3039">
                  <c:v>0.30393039303930391</c:v>
                </c:pt>
                <c:pt idx="3040">
                  <c:v>0.30403040304030404</c:v>
                </c:pt>
                <c:pt idx="3041">
                  <c:v>0.30413041304130412</c:v>
                </c:pt>
                <c:pt idx="3042">
                  <c:v>0.30423042304230424</c:v>
                </c:pt>
                <c:pt idx="3043">
                  <c:v>0.30433043304330432</c:v>
                </c:pt>
                <c:pt idx="3044">
                  <c:v>0.30443044304430444</c:v>
                </c:pt>
                <c:pt idx="3045">
                  <c:v>0.30453045304530452</c:v>
                </c:pt>
                <c:pt idx="3046">
                  <c:v>0.30463046304630464</c:v>
                </c:pt>
                <c:pt idx="3047">
                  <c:v>0.30473047304730472</c:v>
                </c:pt>
                <c:pt idx="3048">
                  <c:v>0.30483048304830485</c:v>
                </c:pt>
                <c:pt idx="3049">
                  <c:v>0.30493049304930492</c:v>
                </c:pt>
                <c:pt idx="3050">
                  <c:v>0.30503050305030505</c:v>
                </c:pt>
                <c:pt idx="3051">
                  <c:v>0.30513051305130512</c:v>
                </c:pt>
                <c:pt idx="3052">
                  <c:v>0.30523052305230525</c:v>
                </c:pt>
                <c:pt idx="3053">
                  <c:v>0.30533053305330532</c:v>
                </c:pt>
                <c:pt idx="3054">
                  <c:v>0.30543054305430545</c:v>
                </c:pt>
                <c:pt idx="3055">
                  <c:v>0.30553055305530552</c:v>
                </c:pt>
                <c:pt idx="3056">
                  <c:v>0.30563056305630565</c:v>
                </c:pt>
                <c:pt idx="3057">
                  <c:v>0.30573057305730572</c:v>
                </c:pt>
                <c:pt idx="3058">
                  <c:v>0.30583058305830585</c:v>
                </c:pt>
                <c:pt idx="3059">
                  <c:v>0.30593059305930592</c:v>
                </c:pt>
                <c:pt idx="3060">
                  <c:v>0.30603060306030605</c:v>
                </c:pt>
                <c:pt idx="3061">
                  <c:v>0.30613061306130612</c:v>
                </c:pt>
                <c:pt idx="3062">
                  <c:v>0.30623062306230625</c:v>
                </c:pt>
                <c:pt idx="3063">
                  <c:v>0.30633063306330632</c:v>
                </c:pt>
                <c:pt idx="3064">
                  <c:v>0.30643064306430645</c:v>
                </c:pt>
                <c:pt idx="3065">
                  <c:v>0.30653065306530652</c:v>
                </c:pt>
                <c:pt idx="3066">
                  <c:v>0.30663066306630665</c:v>
                </c:pt>
                <c:pt idx="3067">
                  <c:v>0.30673067306730672</c:v>
                </c:pt>
                <c:pt idx="3068">
                  <c:v>0.30683068306830685</c:v>
                </c:pt>
                <c:pt idx="3069">
                  <c:v>0.30693069306930693</c:v>
                </c:pt>
                <c:pt idx="3070">
                  <c:v>0.30703070307030705</c:v>
                </c:pt>
                <c:pt idx="3071">
                  <c:v>0.30713071307130713</c:v>
                </c:pt>
                <c:pt idx="3072">
                  <c:v>0.30723072307230725</c:v>
                </c:pt>
                <c:pt idx="3073">
                  <c:v>0.30733073307330733</c:v>
                </c:pt>
                <c:pt idx="3074">
                  <c:v>0.30743074307430746</c:v>
                </c:pt>
                <c:pt idx="3075">
                  <c:v>0.30753075307530753</c:v>
                </c:pt>
                <c:pt idx="3076">
                  <c:v>0.30763076307630766</c:v>
                </c:pt>
                <c:pt idx="3077">
                  <c:v>0.30773077307730773</c:v>
                </c:pt>
                <c:pt idx="3078">
                  <c:v>0.30783078307830786</c:v>
                </c:pt>
                <c:pt idx="3079">
                  <c:v>0.30793079307930793</c:v>
                </c:pt>
                <c:pt idx="3080">
                  <c:v>0.30803080308030806</c:v>
                </c:pt>
                <c:pt idx="3081">
                  <c:v>0.30813081308130813</c:v>
                </c:pt>
                <c:pt idx="3082">
                  <c:v>0.30823082308230826</c:v>
                </c:pt>
                <c:pt idx="3083">
                  <c:v>0.30833083308330833</c:v>
                </c:pt>
                <c:pt idx="3084">
                  <c:v>0.30843084308430846</c:v>
                </c:pt>
                <c:pt idx="3085">
                  <c:v>0.30853085308530853</c:v>
                </c:pt>
                <c:pt idx="3086">
                  <c:v>0.30863086308630866</c:v>
                </c:pt>
                <c:pt idx="3087">
                  <c:v>0.30873087308730873</c:v>
                </c:pt>
                <c:pt idx="3088">
                  <c:v>0.30883088308830886</c:v>
                </c:pt>
                <c:pt idx="3089">
                  <c:v>0.30893089308930893</c:v>
                </c:pt>
                <c:pt idx="3090">
                  <c:v>0.30903090309030906</c:v>
                </c:pt>
                <c:pt idx="3091">
                  <c:v>0.30913091309130913</c:v>
                </c:pt>
                <c:pt idx="3092">
                  <c:v>0.30923092309230926</c:v>
                </c:pt>
                <c:pt idx="3093">
                  <c:v>0.30933093309330933</c:v>
                </c:pt>
                <c:pt idx="3094">
                  <c:v>0.30943094309430946</c:v>
                </c:pt>
                <c:pt idx="3095">
                  <c:v>0.30953095309530954</c:v>
                </c:pt>
                <c:pt idx="3096">
                  <c:v>0.30963096309630966</c:v>
                </c:pt>
                <c:pt idx="3097">
                  <c:v>0.30973097309730974</c:v>
                </c:pt>
                <c:pt idx="3098">
                  <c:v>0.30983098309830986</c:v>
                </c:pt>
                <c:pt idx="3099">
                  <c:v>0.30993099309930994</c:v>
                </c:pt>
                <c:pt idx="3100">
                  <c:v>0.31003100310031007</c:v>
                </c:pt>
                <c:pt idx="3101">
                  <c:v>0.31013101310131014</c:v>
                </c:pt>
                <c:pt idx="3102">
                  <c:v>0.31023102310231027</c:v>
                </c:pt>
                <c:pt idx="3103">
                  <c:v>0.31033103310331034</c:v>
                </c:pt>
                <c:pt idx="3104">
                  <c:v>0.31043104310431047</c:v>
                </c:pt>
                <c:pt idx="3105">
                  <c:v>0.31053105310531054</c:v>
                </c:pt>
                <c:pt idx="3106">
                  <c:v>0.31063106310631067</c:v>
                </c:pt>
                <c:pt idx="3107">
                  <c:v>0.31073107310731074</c:v>
                </c:pt>
                <c:pt idx="3108">
                  <c:v>0.31083108310831087</c:v>
                </c:pt>
                <c:pt idx="3109">
                  <c:v>0.31093109310931094</c:v>
                </c:pt>
                <c:pt idx="3110">
                  <c:v>0.31103110311031101</c:v>
                </c:pt>
                <c:pt idx="3111">
                  <c:v>0.31113111311131114</c:v>
                </c:pt>
                <c:pt idx="3112">
                  <c:v>0.31123112311231121</c:v>
                </c:pt>
                <c:pt idx="3113">
                  <c:v>0.31133113311331134</c:v>
                </c:pt>
                <c:pt idx="3114">
                  <c:v>0.31143114311431142</c:v>
                </c:pt>
                <c:pt idx="3115">
                  <c:v>0.31153115311531154</c:v>
                </c:pt>
                <c:pt idx="3116">
                  <c:v>0.31163116311631162</c:v>
                </c:pt>
                <c:pt idx="3117">
                  <c:v>0.31173117311731174</c:v>
                </c:pt>
                <c:pt idx="3118">
                  <c:v>0.31183118311831182</c:v>
                </c:pt>
                <c:pt idx="3119">
                  <c:v>0.31193119311931194</c:v>
                </c:pt>
                <c:pt idx="3120">
                  <c:v>0.31203120312031202</c:v>
                </c:pt>
                <c:pt idx="3121">
                  <c:v>0.31213121312131215</c:v>
                </c:pt>
                <c:pt idx="3122">
                  <c:v>0.31223122312231222</c:v>
                </c:pt>
                <c:pt idx="3123">
                  <c:v>0.31233123312331235</c:v>
                </c:pt>
                <c:pt idx="3124">
                  <c:v>0.31243124312431242</c:v>
                </c:pt>
                <c:pt idx="3125">
                  <c:v>0.31253125312531255</c:v>
                </c:pt>
                <c:pt idx="3126">
                  <c:v>0.31263126312631262</c:v>
                </c:pt>
                <c:pt idx="3127">
                  <c:v>0.31273127312731275</c:v>
                </c:pt>
                <c:pt idx="3128">
                  <c:v>0.31283128312831282</c:v>
                </c:pt>
                <c:pt idx="3129">
                  <c:v>0.31293129312931295</c:v>
                </c:pt>
                <c:pt idx="3130">
                  <c:v>0.31303130313031302</c:v>
                </c:pt>
                <c:pt idx="3131">
                  <c:v>0.31313131313131315</c:v>
                </c:pt>
                <c:pt idx="3132">
                  <c:v>0.31323132313231322</c:v>
                </c:pt>
                <c:pt idx="3133">
                  <c:v>0.31333133313331335</c:v>
                </c:pt>
                <c:pt idx="3134">
                  <c:v>0.31343134313431342</c:v>
                </c:pt>
                <c:pt idx="3135">
                  <c:v>0.31353135313531355</c:v>
                </c:pt>
                <c:pt idx="3136">
                  <c:v>0.31363136313631362</c:v>
                </c:pt>
                <c:pt idx="3137">
                  <c:v>0.31373137313731375</c:v>
                </c:pt>
                <c:pt idx="3138">
                  <c:v>0.31383138313831382</c:v>
                </c:pt>
                <c:pt idx="3139">
                  <c:v>0.31393139313931395</c:v>
                </c:pt>
                <c:pt idx="3140">
                  <c:v>0.31403140314031402</c:v>
                </c:pt>
                <c:pt idx="3141">
                  <c:v>0.31413141314131415</c:v>
                </c:pt>
                <c:pt idx="3142">
                  <c:v>0.31423142314231423</c:v>
                </c:pt>
                <c:pt idx="3143">
                  <c:v>0.31433143314331435</c:v>
                </c:pt>
                <c:pt idx="3144">
                  <c:v>0.31443144314431443</c:v>
                </c:pt>
                <c:pt idx="3145">
                  <c:v>0.31453145314531455</c:v>
                </c:pt>
                <c:pt idx="3146">
                  <c:v>0.31463146314631463</c:v>
                </c:pt>
                <c:pt idx="3147">
                  <c:v>0.31473147314731476</c:v>
                </c:pt>
                <c:pt idx="3148">
                  <c:v>0.31483148314831483</c:v>
                </c:pt>
                <c:pt idx="3149">
                  <c:v>0.31493149314931496</c:v>
                </c:pt>
                <c:pt idx="3150">
                  <c:v>0.31503150315031503</c:v>
                </c:pt>
                <c:pt idx="3151">
                  <c:v>0.31513151315131516</c:v>
                </c:pt>
                <c:pt idx="3152">
                  <c:v>0.31523152315231523</c:v>
                </c:pt>
                <c:pt idx="3153">
                  <c:v>0.31533153315331536</c:v>
                </c:pt>
                <c:pt idx="3154">
                  <c:v>0.31543154315431543</c:v>
                </c:pt>
                <c:pt idx="3155">
                  <c:v>0.31553155315531556</c:v>
                </c:pt>
                <c:pt idx="3156">
                  <c:v>0.31563156315631563</c:v>
                </c:pt>
                <c:pt idx="3157">
                  <c:v>0.31573157315731576</c:v>
                </c:pt>
                <c:pt idx="3158">
                  <c:v>0.31583158315831583</c:v>
                </c:pt>
                <c:pt idx="3159">
                  <c:v>0.31593159315931596</c:v>
                </c:pt>
                <c:pt idx="3160">
                  <c:v>0.31603160316031603</c:v>
                </c:pt>
                <c:pt idx="3161">
                  <c:v>0.31613161316131616</c:v>
                </c:pt>
                <c:pt idx="3162">
                  <c:v>0.31623162316231623</c:v>
                </c:pt>
                <c:pt idx="3163">
                  <c:v>0.31633163316331636</c:v>
                </c:pt>
                <c:pt idx="3164">
                  <c:v>0.31643164316431643</c:v>
                </c:pt>
                <c:pt idx="3165">
                  <c:v>0.31653165316531656</c:v>
                </c:pt>
                <c:pt idx="3166">
                  <c:v>0.31663166316631663</c:v>
                </c:pt>
                <c:pt idx="3167">
                  <c:v>0.31673167316731676</c:v>
                </c:pt>
                <c:pt idx="3168">
                  <c:v>0.31683168316831684</c:v>
                </c:pt>
                <c:pt idx="3169">
                  <c:v>0.31693169316931696</c:v>
                </c:pt>
                <c:pt idx="3170">
                  <c:v>0.31703170317031704</c:v>
                </c:pt>
                <c:pt idx="3171">
                  <c:v>0.31713171317131716</c:v>
                </c:pt>
                <c:pt idx="3172">
                  <c:v>0.31723172317231724</c:v>
                </c:pt>
                <c:pt idx="3173">
                  <c:v>0.31733173317331737</c:v>
                </c:pt>
                <c:pt idx="3174">
                  <c:v>0.31743174317431744</c:v>
                </c:pt>
                <c:pt idx="3175">
                  <c:v>0.31753175317531757</c:v>
                </c:pt>
                <c:pt idx="3176">
                  <c:v>0.31763176317631764</c:v>
                </c:pt>
                <c:pt idx="3177">
                  <c:v>0.31773177317731777</c:v>
                </c:pt>
                <c:pt idx="3178">
                  <c:v>0.31783178317831784</c:v>
                </c:pt>
                <c:pt idx="3179">
                  <c:v>0.31793179317931797</c:v>
                </c:pt>
                <c:pt idx="3180">
                  <c:v>0.31803180318031804</c:v>
                </c:pt>
                <c:pt idx="3181">
                  <c:v>0.31813181318131817</c:v>
                </c:pt>
                <c:pt idx="3182">
                  <c:v>0.31823182318231824</c:v>
                </c:pt>
                <c:pt idx="3183">
                  <c:v>0.31833183318331837</c:v>
                </c:pt>
                <c:pt idx="3184">
                  <c:v>0.31843184318431844</c:v>
                </c:pt>
                <c:pt idx="3185">
                  <c:v>0.31853185318531857</c:v>
                </c:pt>
                <c:pt idx="3186">
                  <c:v>0.31863186318631864</c:v>
                </c:pt>
                <c:pt idx="3187">
                  <c:v>0.31873187318731871</c:v>
                </c:pt>
                <c:pt idx="3188">
                  <c:v>0.31883188318831884</c:v>
                </c:pt>
                <c:pt idx="3189">
                  <c:v>0.31893189318931892</c:v>
                </c:pt>
                <c:pt idx="3190">
                  <c:v>0.31903190319031904</c:v>
                </c:pt>
                <c:pt idx="3191">
                  <c:v>0.31913191319131912</c:v>
                </c:pt>
                <c:pt idx="3192">
                  <c:v>0.31923192319231924</c:v>
                </c:pt>
                <c:pt idx="3193">
                  <c:v>0.31933193319331932</c:v>
                </c:pt>
                <c:pt idx="3194">
                  <c:v>0.31943194319431945</c:v>
                </c:pt>
                <c:pt idx="3195">
                  <c:v>0.31953195319531952</c:v>
                </c:pt>
                <c:pt idx="3196">
                  <c:v>0.31963196319631965</c:v>
                </c:pt>
                <c:pt idx="3197">
                  <c:v>0.31973197319731972</c:v>
                </c:pt>
                <c:pt idx="3198">
                  <c:v>0.31983198319831985</c:v>
                </c:pt>
                <c:pt idx="3199">
                  <c:v>0.31993199319931992</c:v>
                </c:pt>
                <c:pt idx="3200">
                  <c:v>0.32003200320032005</c:v>
                </c:pt>
                <c:pt idx="3201">
                  <c:v>0.32013201320132012</c:v>
                </c:pt>
                <c:pt idx="3202">
                  <c:v>0.32023202320232025</c:v>
                </c:pt>
                <c:pt idx="3203">
                  <c:v>0.32033203320332032</c:v>
                </c:pt>
                <c:pt idx="3204">
                  <c:v>0.32043204320432045</c:v>
                </c:pt>
                <c:pt idx="3205">
                  <c:v>0.32053205320532052</c:v>
                </c:pt>
                <c:pt idx="3206">
                  <c:v>0.32063206320632065</c:v>
                </c:pt>
                <c:pt idx="3207">
                  <c:v>0.32073207320732072</c:v>
                </c:pt>
                <c:pt idx="3208">
                  <c:v>0.32083208320832085</c:v>
                </c:pt>
                <c:pt idx="3209">
                  <c:v>0.32093209320932092</c:v>
                </c:pt>
                <c:pt idx="3210">
                  <c:v>0.32103210321032105</c:v>
                </c:pt>
                <c:pt idx="3211">
                  <c:v>0.32113211321132112</c:v>
                </c:pt>
                <c:pt idx="3212">
                  <c:v>0.32123212321232125</c:v>
                </c:pt>
                <c:pt idx="3213">
                  <c:v>0.32133213321332132</c:v>
                </c:pt>
                <c:pt idx="3214">
                  <c:v>0.32143214321432145</c:v>
                </c:pt>
                <c:pt idx="3215">
                  <c:v>0.32153215321532153</c:v>
                </c:pt>
                <c:pt idx="3216">
                  <c:v>0.32163216321632165</c:v>
                </c:pt>
                <c:pt idx="3217">
                  <c:v>0.32173217321732173</c:v>
                </c:pt>
                <c:pt idx="3218">
                  <c:v>0.32183218321832185</c:v>
                </c:pt>
                <c:pt idx="3219">
                  <c:v>0.32193219321932193</c:v>
                </c:pt>
                <c:pt idx="3220">
                  <c:v>0.32203220322032206</c:v>
                </c:pt>
                <c:pt idx="3221">
                  <c:v>0.32213221322132213</c:v>
                </c:pt>
                <c:pt idx="3222">
                  <c:v>0.32223222322232226</c:v>
                </c:pt>
                <c:pt idx="3223">
                  <c:v>0.32233223322332233</c:v>
                </c:pt>
                <c:pt idx="3224">
                  <c:v>0.32243224322432246</c:v>
                </c:pt>
                <c:pt idx="3225">
                  <c:v>0.32253225322532253</c:v>
                </c:pt>
                <c:pt idx="3226">
                  <c:v>0.32263226322632266</c:v>
                </c:pt>
                <c:pt idx="3227">
                  <c:v>0.32273227322732273</c:v>
                </c:pt>
                <c:pt idx="3228">
                  <c:v>0.32283228322832286</c:v>
                </c:pt>
                <c:pt idx="3229">
                  <c:v>0.32293229322932293</c:v>
                </c:pt>
                <c:pt idx="3230">
                  <c:v>0.32303230323032306</c:v>
                </c:pt>
                <c:pt idx="3231">
                  <c:v>0.32313231323132313</c:v>
                </c:pt>
                <c:pt idx="3232">
                  <c:v>0.32323232323232326</c:v>
                </c:pt>
                <c:pt idx="3233">
                  <c:v>0.32333233323332333</c:v>
                </c:pt>
                <c:pt idx="3234">
                  <c:v>0.32343234323432346</c:v>
                </c:pt>
                <c:pt idx="3235">
                  <c:v>0.32353235323532353</c:v>
                </c:pt>
                <c:pt idx="3236">
                  <c:v>0.32363236323632366</c:v>
                </c:pt>
                <c:pt idx="3237">
                  <c:v>0.32373237323732373</c:v>
                </c:pt>
                <c:pt idx="3238">
                  <c:v>0.32383238323832386</c:v>
                </c:pt>
                <c:pt idx="3239">
                  <c:v>0.32393239323932393</c:v>
                </c:pt>
                <c:pt idx="3240">
                  <c:v>0.32403240324032406</c:v>
                </c:pt>
                <c:pt idx="3241">
                  <c:v>0.32413241324132414</c:v>
                </c:pt>
                <c:pt idx="3242">
                  <c:v>0.32423242324232426</c:v>
                </c:pt>
                <c:pt idx="3243">
                  <c:v>0.32433243324332434</c:v>
                </c:pt>
                <c:pt idx="3244">
                  <c:v>0.32443244324432446</c:v>
                </c:pt>
                <c:pt idx="3245">
                  <c:v>0.32453245324532454</c:v>
                </c:pt>
                <c:pt idx="3246">
                  <c:v>0.32463246324632467</c:v>
                </c:pt>
                <c:pt idx="3247">
                  <c:v>0.32473247324732474</c:v>
                </c:pt>
                <c:pt idx="3248">
                  <c:v>0.32483248324832487</c:v>
                </c:pt>
                <c:pt idx="3249">
                  <c:v>0.32493249324932494</c:v>
                </c:pt>
                <c:pt idx="3250">
                  <c:v>0.32503250325032507</c:v>
                </c:pt>
                <c:pt idx="3251">
                  <c:v>0.32513251325132514</c:v>
                </c:pt>
                <c:pt idx="3252">
                  <c:v>0.32523252325232527</c:v>
                </c:pt>
                <c:pt idx="3253">
                  <c:v>0.32533253325332534</c:v>
                </c:pt>
                <c:pt idx="3254">
                  <c:v>0.32543254325432547</c:v>
                </c:pt>
                <c:pt idx="3255">
                  <c:v>0.32553255325532554</c:v>
                </c:pt>
                <c:pt idx="3256">
                  <c:v>0.32563256325632567</c:v>
                </c:pt>
                <c:pt idx="3257">
                  <c:v>0.32573257325732574</c:v>
                </c:pt>
                <c:pt idx="3258">
                  <c:v>0.32583258325832587</c:v>
                </c:pt>
                <c:pt idx="3259">
                  <c:v>0.32593259325932594</c:v>
                </c:pt>
                <c:pt idx="3260">
                  <c:v>0.32603260326032607</c:v>
                </c:pt>
                <c:pt idx="3261">
                  <c:v>0.32613261326132614</c:v>
                </c:pt>
                <c:pt idx="3262">
                  <c:v>0.32623262326232622</c:v>
                </c:pt>
                <c:pt idx="3263">
                  <c:v>0.32633263326332634</c:v>
                </c:pt>
                <c:pt idx="3264">
                  <c:v>0.32643264326432642</c:v>
                </c:pt>
                <c:pt idx="3265">
                  <c:v>0.32653265326532654</c:v>
                </c:pt>
                <c:pt idx="3266">
                  <c:v>0.32663266326632662</c:v>
                </c:pt>
                <c:pt idx="3267">
                  <c:v>0.32673267326732675</c:v>
                </c:pt>
                <c:pt idx="3268">
                  <c:v>0.32683268326832682</c:v>
                </c:pt>
                <c:pt idx="3269">
                  <c:v>0.32693269326932695</c:v>
                </c:pt>
                <c:pt idx="3270">
                  <c:v>0.32703270327032702</c:v>
                </c:pt>
                <c:pt idx="3271">
                  <c:v>0.32713271327132715</c:v>
                </c:pt>
                <c:pt idx="3272">
                  <c:v>0.32723272327232722</c:v>
                </c:pt>
                <c:pt idx="3273">
                  <c:v>0.32733273327332735</c:v>
                </c:pt>
                <c:pt idx="3274">
                  <c:v>0.32743274327432742</c:v>
                </c:pt>
                <c:pt idx="3275">
                  <c:v>0.32753275327532755</c:v>
                </c:pt>
                <c:pt idx="3276">
                  <c:v>0.32763276327632762</c:v>
                </c:pt>
                <c:pt idx="3277">
                  <c:v>0.32773277327732775</c:v>
                </c:pt>
                <c:pt idx="3278">
                  <c:v>0.32783278327832782</c:v>
                </c:pt>
                <c:pt idx="3279">
                  <c:v>0.32793279327932795</c:v>
                </c:pt>
                <c:pt idx="3280">
                  <c:v>0.32803280328032802</c:v>
                </c:pt>
                <c:pt idx="3281">
                  <c:v>0.32813281328132815</c:v>
                </c:pt>
                <c:pt idx="3282">
                  <c:v>0.32823282328232822</c:v>
                </c:pt>
                <c:pt idx="3283">
                  <c:v>0.32833283328332835</c:v>
                </c:pt>
                <c:pt idx="3284">
                  <c:v>0.32843284328432842</c:v>
                </c:pt>
                <c:pt idx="3285">
                  <c:v>0.32853285328532855</c:v>
                </c:pt>
                <c:pt idx="3286">
                  <c:v>0.32863286328632862</c:v>
                </c:pt>
                <c:pt idx="3287">
                  <c:v>0.32873287328732875</c:v>
                </c:pt>
                <c:pt idx="3288">
                  <c:v>0.32883288328832883</c:v>
                </c:pt>
                <c:pt idx="3289">
                  <c:v>0.32893289328932895</c:v>
                </c:pt>
                <c:pt idx="3290">
                  <c:v>0.32903290329032903</c:v>
                </c:pt>
                <c:pt idx="3291">
                  <c:v>0.32913291329132915</c:v>
                </c:pt>
                <c:pt idx="3292">
                  <c:v>0.32923292329232923</c:v>
                </c:pt>
                <c:pt idx="3293">
                  <c:v>0.32933293329332936</c:v>
                </c:pt>
                <c:pt idx="3294">
                  <c:v>0.32943294329432943</c:v>
                </c:pt>
                <c:pt idx="3295">
                  <c:v>0.32953295329532956</c:v>
                </c:pt>
                <c:pt idx="3296">
                  <c:v>0.32963296329632963</c:v>
                </c:pt>
                <c:pt idx="3297">
                  <c:v>0.32973297329732976</c:v>
                </c:pt>
                <c:pt idx="3298">
                  <c:v>0.32983298329832983</c:v>
                </c:pt>
                <c:pt idx="3299">
                  <c:v>0.32993299329932996</c:v>
                </c:pt>
                <c:pt idx="3300">
                  <c:v>0.33003300330033003</c:v>
                </c:pt>
                <c:pt idx="3301">
                  <c:v>0.33013301330133016</c:v>
                </c:pt>
                <c:pt idx="3302">
                  <c:v>0.33023302330233023</c:v>
                </c:pt>
                <c:pt idx="3303">
                  <c:v>0.33033303330333036</c:v>
                </c:pt>
                <c:pt idx="3304">
                  <c:v>0.33043304330433043</c:v>
                </c:pt>
                <c:pt idx="3305">
                  <c:v>0.33053305330533056</c:v>
                </c:pt>
                <c:pt idx="3306">
                  <c:v>0.33063306330633063</c:v>
                </c:pt>
                <c:pt idx="3307">
                  <c:v>0.33073307330733076</c:v>
                </c:pt>
                <c:pt idx="3308">
                  <c:v>0.33083308330833083</c:v>
                </c:pt>
                <c:pt idx="3309">
                  <c:v>0.33093309330933096</c:v>
                </c:pt>
                <c:pt idx="3310">
                  <c:v>0.33103310331033103</c:v>
                </c:pt>
                <c:pt idx="3311">
                  <c:v>0.33113311331133116</c:v>
                </c:pt>
                <c:pt idx="3312">
                  <c:v>0.33123312331233123</c:v>
                </c:pt>
                <c:pt idx="3313">
                  <c:v>0.33133313331333136</c:v>
                </c:pt>
                <c:pt idx="3314">
                  <c:v>0.33143314331433144</c:v>
                </c:pt>
                <c:pt idx="3315">
                  <c:v>0.33153315331533156</c:v>
                </c:pt>
                <c:pt idx="3316">
                  <c:v>0.33163316331633164</c:v>
                </c:pt>
                <c:pt idx="3317">
                  <c:v>0.33173317331733176</c:v>
                </c:pt>
                <c:pt idx="3318">
                  <c:v>0.33183318331833184</c:v>
                </c:pt>
                <c:pt idx="3319">
                  <c:v>0.33193319331933197</c:v>
                </c:pt>
                <c:pt idx="3320">
                  <c:v>0.33203320332033204</c:v>
                </c:pt>
                <c:pt idx="3321">
                  <c:v>0.33213321332133217</c:v>
                </c:pt>
                <c:pt idx="3322">
                  <c:v>0.33223322332233224</c:v>
                </c:pt>
                <c:pt idx="3323">
                  <c:v>0.33233323332333237</c:v>
                </c:pt>
                <c:pt idx="3324">
                  <c:v>0.33243324332433244</c:v>
                </c:pt>
                <c:pt idx="3325">
                  <c:v>0.33253325332533257</c:v>
                </c:pt>
                <c:pt idx="3326">
                  <c:v>0.33263326332633264</c:v>
                </c:pt>
                <c:pt idx="3327">
                  <c:v>0.33273327332733277</c:v>
                </c:pt>
                <c:pt idx="3328">
                  <c:v>0.33283328332833284</c:v>
                </c:pt>
                <c:pt idx="3329">
                  <c:v>0.33293329332933297</c:v>
                </c:pt>
                <c:pt idx="3330">
                  <c:v>0.33303330333033304</c:v>
                </c:pt>
                <c:pt idx="3331">
                  <c:v>0.33313331333133317</c:v>
                </c:pt>
                <c:pt idx="3332">
                  <c:v>0.33323332333233324</c:v>
                </c:pt>
                <c:pt idx="3333">
                  <c:v>0.33333333333333337</c:v>
                </c:pt>
                <c:pt idx="3334">
                  <c:v>0.33343334333433344</c:v>
                </c:pt>
                <c:pt idx="3335">
                  <c:v>0.33353335333533357</c:v>
                </c:pt>
                <c:pt idx="3336">
                  <c:v>0.33363336333633364</c:v>
                </c:pt>
                <c:pt idx="3337">
                  <c:v>0.33373337333733377</c:v>
                </c:pt>
                <c:pt idx="3338">
                  <c:v>0.33383338333833384</c:v>
                </c:pt>
                <c:pt idx="3339">
                  <c:v>0.33393339333933392</c:v>
                </c:pt>
                <c:pt idx="3340">
                  <c:v>0.33403340334033405</c:v>
                </c:pt>
                <c:pt idx="3341">
                  <c:v>0.33413341334133412</c:v>
                </c:pt>
                <c:pt idx="3342">
                  <c:v>0.33423342334233425</c:v>
                </c:pt>
                <c:pt idx="3343">
                  <c:v>0.33433343334333432</c:v>
                </c:pt>
                <c:pt idx="3344">
                  <c:v>0.33443344334433445</c:v>
                </c:pt>
                <c:pt idx="3345">
                  <c:v>0.33453345334533452</c:v>
                </c:pt>
                <c:pt idx="3346">
                  <c:v>0.33463346334633465</c:v>
                </c:pt>
                <c:pt idx="3347">
                  <c:v>0.33473347334733472</c:v>
                </c:pt>
                <c:pt idx="3348">
                  <c:v>0.33483348334833485</c:v>
                </c:pt>
                <c:pt idx="3349">
                  <c:v>0.33493349334933492</c:v>
                </c:pt>
                <c:pt idx="3350">
                  <c:v>0.33503350335033505</c:v>
                </c:pt>
                <c:pt idx="3351">
                  <c:v>0.33513351335133512</c:v>
                </c:pt>
                <c:pt idx="3352">
                  <c:v>0.33523352335233525</c:v>
                </c:pt>
                <c:pt idx="3353">
                  <c:v>0.33533353335333532</c:v>
                </c:pt>
                <c:pt idx="3354">
                  <c:v>0.33543354335433545</c:v>
                </c:pt>
                <c:pt idx="3355">
                  <c:v>0.33553355335533552</c:v>
                </c:pt>
                <c:pt idx="3356">
                  <c:v>0.33563356335633565</c:v>
                </c:pt>
                <c:pt idx="3357">
                  <c:v>0.33573357335733572</c:v>
                </c:pt>
                <c:pt idx="3358">
                  <c:v>0.33583358335833585</c:v>
                </c:pt>
                <c:pt idx="3359">
                  <c:v>0.33593359335933592</c:v>
                </c:pt>
                <c:pt idx="3360">
                  <c:v>0.33603360336033605</c:v>
                </c:pt>
                <c:pt idx="3361">
                  <c:v>0.33613361336133613</c:v>
                </c:pt>
                <c:pt idx="3362">
                  <c:v>0.33623362336233625</c:v>
                </c:pt>
                <c:pt idx="3363">
                  <c:v>0.33633363336333633</c:v>
                </c:pt>
                <c:pt idx="3364">
                  <c:v>0.33643364336433645</c:v>
                </c:pt>
                <c:pt idx="3365">
                  <c:v>0.33653365336533653</c:v>
                </c:pt>
                <c:pt idx="3366">
                  <c:v>0.33663366336633666</c:v>
                </c:pt>
                <c:pt idx="3367">
                  <c:v>0.33673367336733673</c:v>
                </c:pt>
                <c:pt idx="3368">
                  <c:v>0.33683368336833686</c:v>
                </c:pt>
                <c:pt idx="3369">
                  <c:v>0.33693369336933693</c:v>
                </c:pt>
                <c:pt idx="3370">
                  <c:v>0.33703370337033706</c:v>
                </c:pt>
                <c:pt idx="3371">
                  <c:v>0.33713371337133713</c:v>
                </c:pt>
                <c:pt idx="3372">
                  <c:v>0.33723372337233726</c:v>
                </c:pt>
                <c:pt idx="3373">
                  <c:v>0.33733373337333733</c:v>
                </c:pt>
                <c:pt idx="3374">
                  <c:v>0.33743374337433746</c:v>
                </c:pt>
                <c:pt idx="3375">
                  <c:v>0.33753375337533753</c:v>
                </c:pt>
                <c:pt idx="3376">
                  <c:v>0.33763376337633766</c:v>
                </c:pt>
                <c:pt idx="3377">
                  <c:v>0.33773377337733773</c:v>
                </c:pt>
                <c:pt idx="3378">
                  <c:v>0.33783378337833786</c:v>
                </c:pt>
                <c:pt idx="3379">
                  <c:v>0.33793379337933793</c:v>
                </c:pt>
                <c:pt idx="3380">
                  <c:v>0.33803380338033806</c:v>
                </c:pt>
                <c:pt idx="3381">
                  <c:v>0.33813381338133813</c:v>
                </c:pt>
                <c:pt idx="3382">
                  <c:v>0.33823382338233826</c:v>
                </c:pt>
                <c:pt idx="3383">
                  <c:v>0.33833383338333833</c:v>
                </c:pt>
                <c:pt idx="3384">
                  <c:v>0.33843384338433846</c:v>
                </c:pt>
                <c:pt idx="3385">
                  <c:v>0.33853385338533853</c:v>
                </c:pt>
                <c:pt idx="3386">
                  <c:v>0.33863386338633866</c:v>
                </c:pt>
                <c:pt idx="3387">
                  <c:v>0.33873387338733874</c:v>
                </c:pt>
                <c:pt idx="3388">
                  <c:v>0.33883388338833886</c:v>
                </c:pt>
                <c:pt idx="3389">
                  <c:v>0.33893389338933894</c:v>
                </c:pt>
                <c:pt idx="3390">
                  <c:v>0.33903390339033906</c:v>
                </c:pt>
                <c:pt idx="3391">
                  <c:v>0.33913391339133914</c:v>
                </c:pt>
                <c:pt idx="3392">
                  <c:v>0.33923392339233926</c:v>
                </c:pt>
                <c:pt idx="3393">
                  <c:v>0.33933393339333934</c:v>
                </c:pt>
                <c:pt idx="3394">
                  <c:v>0.33943394339433947</c:v>
                </c:pt>
                <c:pt idx="3395">
                  <c:v>0.33953395339533954</c:v>
                </c:pt>
                <c:pt idx="3396">
                  <c:v>0.33963396339633967</c:v>
                </c:pt>
                <c:pt idx="3397">
                  <c:v>0.33973397339733974</c:v>
                </c:pt>
                <c:pt idx="3398">
                  <c:v>0.33983398339833987</c:v>
                </c:pt>
                <c:pt idx="3399">
                  <c:v>0.33993399339933994</c:v>
                </c:pt>
                <c:pt idx="3400">
                  <c:v>0.34003400340034007</c:v>
                </c:pt>
                <c:pt idx="3401">
                  <c:v>0.34013401340134014</c:v>
                </c:pt>
                <c:pt idx="3402">
                  <c:v>0.34023402340234027</c:v>
                </c:pt>
                <c:pt idx="3403">
                  <c:v>0.34033403340334034</c:v>
                </c:pt>
                <c:pt idx="3404">
                  <c:v>0.34043404340434047</c:v>
                </c:pt>
                <c:pt idx="3405">
                  <c:v>0.34053405340534054</c:v>
                </c:pt>
                <c:pt idx="3406">
                  <c:v>0.34063406340634067</c:v>
                </c:pt>
                <c:pt idx="3407">
                  <c:v>0.34073407340734074</c:v>
                </c:pt>
                <c:pt idx="3408">
                  <c:v>0.34083408340834087</c:v>
                </c:pt>
                <c:pt idx="3409">
                  <c:v>0.34093409340934094</c:v>
                </c:pt>
                <c:pt idx="3410">
                  <c:v>0.34103410341034107</c:v>
                </c:pt>
                <c:pt idx="3411">
                  <c:v>0.34113411341134114</c:v>
                </c:pt>
                <c:pt idx="3412">
                  <c:v>0.34123412341234127</c:v>
                </c:pt>
                <c:pt idx="3413">
                  <c:v>0.34133413341334135</c:v>
                </c:pt>
                <c:pt idx="3414">
                  <c:v>0.34143414341434142</c:v>
                </c:pt>
                <c:pt idx="3415">
                  <c:v>0.34153415341534155</c:v>
                </c:pt>
                <c:pt idx="3416">
                  <c:v>0.34163416341634162</c:v>
                </c:pt>
                <c:pt idx="3417">
                  <c:v>0.34173417341734175</c:v>
                </c:pt>
                <c:pt idx="3418">
                  <c:v>0.34183418341834182</c:v>
                </c:pt>
                <c:pt idx="3419">
                  <c:v>0.34193419341934195</c:v>
                </c:pt>
                <c:pt idx="3420">
                  <c:v>0.34203420342034202</c:v>
                </c:pt>
                <c:pt idx="3421">
                  <c:v>0.34213421342134215</c:v>
                </c:pt>
                <c:pt idx="3422">
                  <c:v>0.34223422342234222</c:v>
                </c:pt>
                <c:pt idx="3423">
                  <c:v>0.34233423342334235</c:v>
                </c:pt>
                <c:pt idx="3424">
                  <c:v>0.34243424342434242</c:v>
                </c:pt>
                <c:pt idx="3425">
                  <c:v>0.34253425342534255</c:v>
                </c:pt>
                <c:pt idx="3426">
                  <c:v>0.34263426342634262</c:v>
                </c:pt>
                <c:pt idx="3427">
                  <c:v>0.34273427342734275</c:v>
                </c:pt>
                <c:pt idx="3428">
                  <c:v>0.34283428342834282</c:v>
                </c:pt>
                <c:pt idx="3429">
                  <c:v>0.34293429342934295</c:v>
                </c:pt>
                <c:pt idx="3430">
                  <c:v>0.34303430343034302</c:v>
                </c:pt>
                <c:pt idx="3431">
                  <c:v>0.34313431343134315</c:v>
                </c:pt>
                <c:pt idx="3432">
                  <c:v>0.34323432343234322</c:v>
                </c:pt>
                <c:pt idx="3433">
                  <c:v>0.34333433343334335</c:v>
                </c:pt>
                <c:pt idx="3434">
                  <c:v>0.34343434343434343</c:v>
                </c:pt>
                <c:pt idx="3435">
                  <c:v>0.34353435343534355</c:v>
                </c:pt>
                <c:pt idx="3436">
                  <c:v>0.34363436343634363</c:v>
                </c:pt>
                <c:pt idx="3437">
                  <c:v>0.34373437343734375</c:v>
                </c:pt>
                <c:pt idx="3438">
                  <c:v>0.34383438343834383</c:v>
                </c:pt>
                <c:pt idx="3439">
                  <c:v>0.34393439343934396</c:v>
                </c:pt>
                <c:pt idx="3440">
                  <c:v>0.34403440344034403</c:v>
                </c:pt>
                <c:pt idx="3441">
                  <c:v>0.34413441344134416</c:v>
                </c:pt>
                <c:pt idx="3442">
                  <c:v>0.34423442344234423</c:v>
                </c:pt>
                <c:pt idx="3443">
                  <c:v>0.34433443344334436</c:v>
                </c:pt>
                <c:pt idx="3444">
                  <c:v>0.34443444344434443</c:v>
                </c:pt>
                <c:pt idx="3445">
                  <c:v>0.34453445344534456</c:v>
                </c:pt>
                <c:pt idx="3446">
                  <c:v>0.34463446344634463</c:v>
                </c:pt>
                <c:pt idx="3447">
                  <c:v>0.34473447344734476</c:v>
                </c:pt>
                <c:pt idx="3448">
                  <c:v>0.34483448344834483</c:v>
                </c:pt>
                <c:pt idx="3449">
                  <c:v>0.34493449344934496</c:v>
                </c:pt>
                <c:pt idx="3450">
                  <c:v>0.34503450345034503</c:v>
                </c:pt>
                <c:pt idx="3451">
                  <c:v>0.34513451345134516</c:v>
                </c:pt>
                <c:pt idx="3452">
                  <c:v>0.34523452345234523</c:v>
                </c:pt>
                <c:pt idx="3453">
                  <c:v>0.34533453345334536</c:v>
                </c:pt>
                <c:pt idx="3454">
                  <c:v>0.34543454345434543</c:v>
                </c:pt>
                <c:pt idx="3455">
                  <c:v>0.34553455345534556</c:v>
                </c:pt>
                <c:pt idx="3456">
                  <c:v>0.34563456345634563</c:v>
                </c:pt>
                <c:pt idx="3457">
                  <c:v>0.34573457345734576</c:v>
                </c:pt>
                <c:pt idx="3458">
                  <c:v>0.34583458345834583</c:v>
                </c:pt>
                <c:pt idx="3459">
                  <c:v>0.34593459345934596</c:v>
                </c:pt>
                <c:pt idx="3460">
                  <c:v>0.34603460346034604</c:v>
                </c:pt>
                <c:pt idx="3461">
                  <c:v>0.34613461346134616</c:v>
                </c:pt>
                <c:pt idx="3462">
                  <c:v>0.34623462346234624</c:v>
                </c:pt>
                <c:pt idx="3463">
                  <c:v>0.34633463346334636</c:v>
                </c:pt>
                <c:pt idx="3464">
                  <c:v>0.34643464346434644</c:v>
                </c:pt>
                <c:pt idx="3465">
                  <c:v>0.34653465346534656</c:v>
                </c:pt>
                <c:pt idx="3466">
                  <c:v>0.34663466346634664</c:v>
                </c:pt>
                <c:pt idx="3467">
                  <c:v>0.34673467346734677</c:v>
                </c:pt>
                <c:pt idx="3468">
                  <c:v>0.34683468346834684</c:v>
                </c:pt>
                <c:pt idx="3469">
                  <c:v>0.34693469346934697</c:v>
                </c:pt>
                <c:pt idx="3470">
                  <c:v>0.34703470347034704</c:v>
                </c:pt>
                <c:pt idx="3471">
                  <c:v>0.34713471347134717</c:v>
                </c:pt>
                <c:pt idx="3472">
                  <c:v>0.34723472347234724</c:v>
                </c:pt>
                <c:pt idx="3473">
                  <c:v>0.34733473347334737</c:v>
                </c:pt>
                <c:pt idx="3474">
                  <c:v>0.34743474347434744</c:v>
                </c:pt>
                <c:pt idx="3475">
                  <c:v>0.34753475347534757</c:v>
                </c:pt>
                <c:pt idx="3476">
                  <c:v>0.34763476347634764</c:v>
                </c:pt>
                <c:pt idx="3477">
                  <c:v>0.34773477347734777</c:v>
                </c:pt>
                <c:pt idx="3478">
                  <c:v>0.34783478347834784</c:v>
                </c:pt>
                <c:pt idx="3479">
                  <c:v>0.34793479347934797</c:v>
                </c:pt>
                <c:pt idx="3480">
                  <c:v>0.34803480348034804</c:v>
                </c:pt>
                <c:pt idx="3481">
                  <c:v>0.34813481348134817</c:v>
                </c:pt>
                <c:pt idx="3482">
                  <c:v>0.34823482348234824</c:v>
                </c:pt>
                <c:pt idx="3483">
                  <c:v>0.34833483348334837</c:v>
                </c:pt>
                <c:pt idx="3484">
                  <c:v>0.34843484348434844</c:v>
                </c:pt>
                <c:pt idx="3485">
                  <c:v>0.34853485348534857</c:v>
                </c:pt>
                <c:pt idx="3486">
                  <c:v>0.34863486348634865</c:v>
                </c:pt>
                <c:pt idx="3487">
                  <c:v>0.34873487348734877</c:v>
                </c:pt>
                <c:pt idx="3488">
                  <c:v>0.34883488348834885</c:v>
                </c:pt>
                <c:pt idx="3489">
                  <c:v>0.34893489348934897</c:v>
                </c:pt>
                <c:pt idx="3490">
                  <c:v>0.34903490349034905</c:v>
                </c:pt>
                <c:pt idx="3491">
                  <c:v>0.34913491349134912</c:v>
                </c:pt>
                <c:pt idx="3492">
                  <c:v>0.34923492349234925</c:v>
                </c:pt>
                <c:pt idx="3493">
                  <c:v>0.34933493349334932</c:v>
                </c:pt>
                <c:pt idx="3494">
                  <c:v>0.34943494349434945</c:v>
                </c:pt>
                <c:pt idx="3495">
                  <c:v>0.34953495349534952</c:v>
                </c:pt>
                <c:pt idx="3496">
                  <c:v>0.34963496349634965</c:v>
                </c:pt>
                <c:pt idx="3497">
                  <c:v>0.34973497349734972</c:v>
                </c:pt>
                <c:pt idx="3498">
                  <c:v>0.34983498349834985</c:v>
                </c:pt>
                <c:pt idx="3499">
                  <c:v>0.34993499349934992</c:v>
                </c:pt>
                <c:pt idx="3500">
                  <c:v>0.35003500350035005</c:v>
                </c:pt>
                <c:pt idx="3501">
                  <c:v>0.35013501350135012</c:v>
                </c:pt>
                <c:pt idx="3502">
                  <c:v>0.35023502350235025</c:v>
                </c:pt>
                <c:pt idx="3503">
                  <c:v>0.35033503350335032</c:v>
                </c:pt>
                <c:pt idx="3504">
                  <c:v>0.35043504350435045</c:v>
                </c:pt>
                <c:pt idx="3505">
                  <c:v>0.35053505350535052</c:v>
                </c:pt>
                <c:pt idx="3506">
                  <c:v>0.35063506350635065</c:v>
                </c:pt>
                <c:pt idx="3507">
                  <c:v>0.35073507350735073</c:v>
                </c:pt>
                <c:pt idx="3508">
                  <c:v>0.35083508350835085</c:v>
                </c:pt>
                <c:pt idx="3509">
                  <c:v>0.35093509350935093</c:v>
                </c:pt>
                <c:pt idx="3510">
                  <c:v>0.35103510351035105</c:v>
                </c:pt>
                <c:pt idx="3511">
                  <c:v>0.35113511351135113</c:v>
                </c:pt>
                <c:pt idx="3512">
                  <c:v>0.35123512351235125</c:v>
                </c:pt>
                <c:pt idx="3513">
                  <c:v>0.35133513351335133</c:v>
                </c:pt>
                <c:pt idx="3514">
                  <c:v>0.35143514351435146</c:v>
                </c:pt>
                <c:pt idx="3515">
                  <c:v>0.35153515351535153</c:v>
                </c:pt>
                <c:pt idx="3516">
                  <c:v>0.35163516351635166</c:v>
                </c:pt>
                <c:pt idx="3517">
                  <c:v>0.35173517351735173</c:v>
                </c:pt>
                <c:pt idx="3518">
                  <c:v>0.35183518351835186</c:v>
                </c:pt>
                <c:pt idx="3519">
                  <c:v>0.35193519351935193</c:v>
                </c:pt>
                <c:pt idx="3520">
                  <c:v>0.35203520352035206</c:v>
                </c:pt>
                <c:pt idx="3521">
                  <c:v>0.35213521352135213</c:v>
                </c:pt>
                <c:pt idx="3522">
                  <c:v>0.35223522352235226</c:v>
                </c:pt>
                <c:pt idx="3523">
                  <c:v>0.35233523352335233</c:v>
                </c:pt>
                <c:pt idx="3524">
                  <c:v>0.35243524352435246</c:v>
                </c:pt>
                <c:pt idx="3525">
                  <c:v>0.35253525352535253</c:v>
                </c:pt>
                <c:pt idx="3526">
                  <c:v>0.35263526352635266</c:v>
                </c:pt>
                <c:pt idx="3527">
                  <c:v>0.35273527352735273</c:v>
                </c:pt>
                <c:pt idx="3528">
                  <c:v>0.35283528352835286</c:v>
                </c:pt>
                <c:pt idx="3529">
                  <c:v>0.35293529352935293</c:v>
                </c:pt>
                <c:pt idx="3530">
                  <c:v>0.35303530353035306</c:v>
                </c:pt>
                <c:pt idx="3531">
                  <c:v>0.35313531353135313</c:v>
                </c:pt>
                <c:pt idx="3532">
                  <c:v>0.35323532353235326</c:v>
                </c:pt>
                <c:pt idx="3533">
                  <c:v>0.35333533353335334</c:v>
                </c:pt>
                <c:pt idx="3534">
                  <c:v>0.35343534353435346</c:v>
                </c:pt>
                <c:pt idx="3535">
                  <c:v>0.35353535353535354</c:v>
                </c:pt>
                <c:pt idx="3536">
                  <c:v>0.35363536353635366</c:v>
                </c:pt>
                <c:pt idx="3537">
                  <c:v>0.35373537353735374</c:v>
                </c:pt>
                <c:pt idx="3538">
                  <c:v>0.35383538353835386</c:v>
                </c:pt>
                <c:pt idx="3539">
                  <c:v>0.35393539353935394</c:v>
                </c:pt>
                <c:pt idx="3540">
                  <c:v>0.35403540354035407</c:v>
                </c:pt>
                <c:pt idx="3541">
                  <c:v>0.35413541354135414</c:v>
                </c:pt>
                <c:pt idx="3542">
                  <c:v>0.35423542354235427</c:v>
                </c:pt>
                <c:pt idx="3543">
                  <c:v>0.35433543354335434</c:v>
                </c:pt>
                <c:pt idx="3544">
                  <c:v>0.35443544354435447</c:v>
                </c:pt>
                <c:pt idx="3545">
                  <c:v>0.35453545354535454</c:v>
                </c:pt>
                <c:pt idx="3546">
                  <c:v>0.35463546354635467</c:v>
                </c:pt>
                <c:pt idx="3547">
                  <c:v>0.35473547354735474</c:v>
                </c:pt>
                <c:pt idx="3548">
                  <c:v>0.35483548354835487</c:v>
                </c:pt>
                <c:pt idx="3549">
                  <c:v>0.35493549354935494</c:v>
                </c:pt>
                <c:pt idx="3550">
                  <c:v>0.35503550355035507</c:v>
                </c:pt>
                <c:pt idx="3551">
                  <c:v>0.35513551355135514</c:v>
                </c:pt>
                <c:pt idx="3552">
                  <c:v>0.35523552355235527</c:v>
                </c:pt>
                <c:pt idx="3553">
                  <c:v>0.35533553355335534</c:v>
                </c:pt>
                <c:pt idx="3554">
                  <c:v>0.35543554355435547</c:v>
                </c:pt>
                <c:pt idx="3555">
                  <c:v>0.35553555355535554</c:v>
                </c:pt>
                <c:pt idx="3556">
                  <c:v>0.35563556355635567</c:v>
                </c:pt>
                <c:pt idx="3557">
                  <c:v>0.35573557355735574</c:v>
                </c:pt>
                <c:pt idx="3558">
                  <c:v>0.35583558355835587</c:v>
                </c:pt>
                <c:pt idx="3559">
                  <c:v>0.35593559355935595</c:v>
                </c:pt>
                <c:pt idx="3560">
                  <c:v>0.35603560356035607</c:v>
                </c:pt>
                <c:pt idx="3561">
                  <c:v>0.35613561356135615</c:v>
                </c:pt>
                <c:pt idx="3562">
                  <c:v>0.35623562356235627</c:v>
                </c:pt>
                <c:pt idx="3563">
                  <c:v>0.35633563356335635</c:v>
                </c:pt>
                <c:pt idx="3564">
                  <c:v>0.35643564356435647</c:v>
                </c:pt>
                <c:pt idx="3565">
                  <c:v>0.35653565356535655</c:v>
                </c:pt>
                <c:pt idx="3566">
                  <c:v>0.35663566356635662</c:v>
                </c:pt>
                <c:pt idx="3567">
                  <c:v>0.35673567356735675</c:v>
                </c:pt>
                <c:pt idx="3568">
                  <c:v>0.35683568356835682</c:v>
                </c:pt>
                <c:pt idx="3569">
                  <c:v>0.35693569356935695</c:v>
                </c:pt>
                <c:pt idx="3570">
                  <c:v>0.35703570357035702</c:v>
                </c:pt>
                <c:pt idx="3571">
                  <c:v>0.35713571357135715</c:v>
                </c:pt>
                <c:pt idx="3572">
                  <c:v>0.35723572357235722</c:v>
                </c:pt>
                <c:pt idx="3573">
                  <c:v>0.35733573357335735</c:v>
                </c:pt>
                <c:pt idx="3574">
                  <c:v>0.35743574357435742</c:v>
                </c:pt>
                <c:pt idx="3575">
                  <c:v>0.35753575357535755</c:v>
                </c:pt>
                <c:pt idx="3576">
                  <c:v>0.35763576357635762</c:v>
                </c:pt>
                <c:pt idx="3577">
                  <c:v>0.35773577357735775</c:v>
                </c:pt>
                <c:pt idx="3578">
                  <c:v>0.35783578357835782</c:v>
                </c:pt>
                <c:pt idx="3579">
                  <c:v>0.35793579357935795</c:v>
                </c:pt>
                <c:pt idx="3580">
                  <c:v>0.35803580358035803</c:v>
                </c:pt>
                <c:pt idx="3581">
                  <c:v>0.35813581358135815</c:v>
                </c:pt>
                <c:pt idx="3582">
                  <c:v>0.35823582358235823</c:v>
                </c:pt>
                <c:pt idx="3583">
                  <c:v>0.35833583358335835</c:v>
                </c:pt>
                <c:pt idx="3584">
                  <c:v>0.35843584358435843</c:v>
                </c:pt>
                <c:pt idx="3585">
                  <c:v>0.35853585358535855</c:v>
                </c:pt>
                <c:pt idx="3586">
                  <c:v>0.35863586358635863</c:v>
                </c:pt>
                <c:pt idx="3587">
                  <c:v>0.35873587358735876</c:v>
                </c:pt>
                <c:pt idx="3588">
                  <c:v>0.35883588358835883</c:v>
                </c:pt>
                <c:pt idx="3589">
                  <c:v>0.35893589358935896</c:v>
                </c:pt>
                <c:pt idx="3590">
                  <c:v>0.35903590359035903</c:v>
                </c:pt>
                <c:pt idx="3591">
                  <c:v>0.35913591359135916</c:v>
                </c:pt>
                <c:pt idx="3592">
                  <c:v>0.35923592359235923</c:v>
                </c:pt>
                <c:pt idx="3593">
                  <c:v>0.35933593359335936</c:v>
                </c:pt>
                <c:pt idx="3594">
                  <c:v>0.35943594359435943</c:v>
                </c:pt>
                <c:pt idx="3595">
                  <c:v>0.35953595359535956</c:v>
                </c:pt>
                <c:pt idx="3596">
                  <c:v>0.35963596359635963</c:v>
                </c:pt>
                <c:pt idx="3597">
                  <c:v>0.35973597359735976</c:v>
                </c:pt>
                <c:pt idx="3598">
                  <c:v>0.35983598359835983</c:v>
                </c:pt>
                <c:pt idx="3599">
                  <c:v>0.35993599359935996</c:v>
                </c:pt>
                <c:pt idx="3600">
                  <c:v>0.36003600360036003</c:v>
                </c:pt>
                <c:pt idx="3601">
                  <c:v>0.36013601360136016</c:v>
                </c:pt>
                <c:pt idx="3602">
                  <c:v>0.36023602360236023</c:v>
                </c:pt>
                <c:pt idx="3603">
                  <c:v>0.36033603360336036</c:v>
                </c:pt>
                <c:pt idx="3604">
                  <c:v>0.36043604360436043</c:v>
                </c:pt>
                <c:pt idx="3605">
                  <c:v>0.36053605360536056</c:v>
                </c:pt>
                <c:pt idx="3606">
                  <c:v>0.36063606360636064</c:v>
                </c:pt>
                <c:pt idx="3607">
                  <c:v>0.36073607360736076</c:v>
                </c:pt>
                <c:pt idx="3608">
                  <c:v>0.36083608360836084</c:v>
                </c:pt>
                <c:pt idx="3609">
                  <c:v>0.36093609360936096</c:v>
                </c:pt>
                <c:pt idx="3610">
                  <c:v>0.36103610361036104</c:v>
                </c:pt>
                <c:pt idx="3611">
                  <c:v>0.36113611361136116</c:v>
                </c:pt>
                <c:pt idx="3612">
                  <c:v>0.36123612361236124</c:v>
                </c:pt>
                <c:pt idx="3613">
                  <c:v>0.36133613361336137</c:v>
                </c:pt>
                <c:pt idx="3614">
                  <c:v>0.36143614361436144</c:v>
                </c:pt>
                <c:pt idx="3615">
                  <c:v>0.36153615361536157</c:v>
                </c:pt>
                <c:pt idx="3616">
                  <c:v>0.36163616361636164</c:v>
                </c:pt>
                <c:pt idx="3617">
                  <c:v>0.36173617361736177</c:v>
                </c:pt>
                <c:pt idx="3618">
                  <c:v>0.36183618361836184</c:v>
                </c:pt>
                <c:pt idx="3619">
                  <c:v>0.36193619361936197</c:v>
                </c:pt>
                <c:pt idx="3620">
                  <c:v>0.36203620362036204</c:v>
                </c:pt>
                <c:pt idx="3621">
                  <c:v>0.36213621362136217</c:v>
                </c:pt>
                <c:pt idx="3622">
                  <c:v>0.36223622362236224</c:v>
                </c:pt>
                <c:pt idx="3623">
                  <c:v>0.36233623362336237</c:v>
                </c:pt>
                <c:pt idx="3624">
                  <c:v>0.36243624362436244</c:v>
                </c:pt>
                <c:pt idx="3625">
                  <c:v>0.36253625362536257</c:v>
                </c:pt>
                <c:pt idx="3626">
                  <c:v>0.36263626362636264</c:v>
                </c:pt>
                <c:pt idx="3627">
                  <c:v>0.36273627362736277</c:v>
                </c:pt>
                <c:pt idx="3628">
                  <c:v>0.36283628362836284</c:v>
                </c:pt>
                <c:pt idx="3629">
                  <c:v>0.36293629362936297</c:v>
                </c:pt>
                <c:pt idx="3630">
                  <c:v>0.36303630363036304</c:v>
                </c:pt>
                <c:pt idx="3631">
                  <c:v>0.36313631363136317</c:v>
                </c:pt>
                <c:pt idx="3632">
                  <c:v>0.36323632363236324</c:v>
                </c:pt>
                <c:pt idx="3633">
                  <c:v>0.36333633363336337</c:v>
                </c:pt>
                <c:pt idx="3634">
                  <c:v>0.36343634363436345</c:v>
                </c:pt>
                <c:pt idx="3635">
                  <c:v>0.36353635363536357</c:v>
                </c:pt>
                <c:pt idx="3636">
                  <c:v>0.36363636363636365</c:v>
                </c:pt>
                <c:pt idx="3637">
                  <c:v>0.36373637363736377</c:v>
                </c:pt>
                <c:pt idx="3638">
                  <c:v>0.36383638363836385</c:v>
                </c:pt>
                <c:pt idx="3639">
                  <c:v>0.36393639363936398</c:v>
                </c:pt>
                <c:pt idx="3640">
                  <c:v>0.36403640364036405</c:v>
                </c:pt>
                <c:pt idx="3641">
                  <c:v>0.36413641364136412</c:v>
                </c:pt>
                <c:pt idx="3642">
                  <c:v>0.36423642364236425</c:v>
                </c:pt>
                <c:pt idx="3643">
                  <c:v>0.36433643364336432</c:v>
                </c:pt>
                <c:pt idx="3644">
                  <c:v>0.36443644364436445</c:v>
                </c:pt>
                <c:pt idx="3645">
                  <c:v>0.36453645364536452</c:v>
                </c:pt>
                <c:pt idx="3646">
                  <c:v>0.36463646364636465</c:v>
                </c:pt>
                <c:pt idx="3647">
                  <c:v>0.36473647364736472</c:v>
                </c:pt>
                <c:pt idx="3648">
                  <c:v>0.36483648364836485</c:v>
                </c:pt>
                <c:pt idx="3649">
                  <c:v>0.36493649364936492</c:v>
                </c:pt>
                <c:pt idx="3650">
                  <c:v>0.36503650365036505</c:v>
                </c:pt>
                <c:pt idx="3651">
                  <c:v>0.36513651365136512</c:v>
                </c:pt>
                <c:pt idx="3652">
                  <c:v>0.36523652365236525</c:v>
                </c:pt>
                <c:pt idx="3653">
                  <c:v>0.36533653365336533</c:v>
                </c:pt>
                <c:pt idx="3654">
                  <c:v>0.36543654365436545</c:v>
                </c:pt>
                <c:pt idx="3655">
                  <c:v>0.36553655365536553</c:v>
                </c:pt>
                <c:pt idx="3656">
                  <c:v>0.36563656365636565</c:v>
                </c:pt>
                <c:pt idx="3657">
                  <c:v>0.36573657365736573</c:v>
                </c:pt>
                <c:pt idx="3658">
                  <c:v>0.36583658365836585</c:v>
                </c:pt>
                <c:pt idx="3659">
                  <c:v>0.36593659365936593</c:v>
                </c:pt>
                <c:pt idx="3660">
                  <c:v>0.36603660366036606</c:v>
                </c:pt>
                <c:pt idx="3661">
                  <c:v>0.36613661366136613</c:v>
                </c:pt>
                <c:pt idx="3662">
                  <c:v>0.36623662366236626</c:v>
                </c:pt>
                <c:pt idx="3663">
                  <c:v>0.36633663366336633</c:v>
                </c:pt>
                <c:pt idx="3664">
                  <c:v>0.36643664366436646</c:v>
                </c:pt>
                <c:pt idx="3665">
                  <c:v>0.36653665366536653</c:v>
                </c:pt>
                <c:pt idx="3666">
                  <c:v>0.36663666366636666</c:v>
                </c:pt>
                <c:pt idx="3667">
                  <c:v>0.36673667366736673</c:v>
                </c:pt>
                <c:pt idx="3668">
                  <c:v>0.36683668366836686</c:v>
                </c:pt>
                <c:pt idx="3669">
                  <c:v>0.36693669366936693</c:v>
                </c:pt>
                <c:pt idx="3670">
                  <c:v>0.36703670367036706</c:v>
                </c:pt>
                <c:pt idx="3671">
                  <c:v>0.36713671367136713</c:v>
                </c:pt>
                <c:pt idx="3672">
                  <c:v>0.36723672367236726</c:v>
                </c:pt>
                <c:pt idx="3673">
                  <c:v>0.36733673367336733</c:v>
                </c:pt>
                <c:pt idx="3674">
                  <c:v>0.36743674367436746</c:v>
                </c:pt>
                <c:pt idx="3675">
                  <c:v>0.36753675367536753</c:v>
                </c:pt>
                <c:pt idx="3676">
                  <c:v>0.36763676367636766</c:v>
                </c:pt>
                <c:pt idx="3677">
                  <c:v>0.36773677367736773</c:v>
                </c:pt>
                <c:pt idx="3678">
                  <c:v>0.36783678367836786</c:v>
                </c:pt>
                <c:pt idx="3679">
                  <c:v>0.36793679367936794</c:v>
                </c:pt>
                <c:pt idx="3680">
                  <c:v>0.36803680368036806</c:v>
                </c:pt>
                <c:pt idx="3681">
                  <c:v>0.36813681368136814</c:v>
                </c:pt>
                <c:pt idx="3682">
                  <c:v>0.36823682368236826</c:v>
                </c:pt>
                <c:pt idx="3683">
                  <c:v>0.36833683368336834</c:v>
                </c:pt>
                <c:pt idx="3684">
                  <c:v>0.36843684368436846</c:v>
                </c:pt>
                <c:pt idx="3685">
                  <c:v>0.36853685368536854</c:v>
                </c:pt>
                <c:pt idx="3686">
                  <c:v>0.36863686368636867</c:v>
                </c:pt>
                <c:pt idx="3687">
                  <c:v>0.36873687368736874</c:v>
                </c:pt>
                <c:pt idx="3688">
                  <c:v>0.36883688368836887</c:v>
                </c:pt>
                <c:pt idx="3689">
                  <c:v>0.36893689368936894</c:v>
                </c:pt>
                <c:pt idx="3690">
                  <c:v>0.36903690369036907</c:v>
                </c:pt>
                <c:pt idx="3691">
                  <c:v>0.36913691369136914</c:v>
                </c:pt>
                <c:pt idx="3692">
                  <c:v>0.36923692369236927</c:v>
                </c:pt>
                <c:pt idx="3693">
                  <c:v>0.36933693369336934</c:v>
                </c:pt>
                <c:pt idx="3694">
                  <c:v>0.36943694369436947</c:v>
                </c:pt>
                <c:pt idx="3695">
                  <c:v>0.36953695369536954</c:v>
                </c:pt>
                <c:pt idx="3696">
                  <c:v>0.36963696369636967</c:v>
                </c:pt>
                <c:pt idx="3697">
                  <c:v>0.36973697369736974</c:v>
                </c:pt>
                <c:pt idx="3698">
                  <c:v>0.36983698369836987</c:v>
                </c:pt>
                <c:pt idx="3699">
                  <c:v>0.36993699369936994</c:v>
                </c:pt>
                <c:pt idx="3700">
                  <c:v>0.37003700370037007</c:v>
                </c:pt>
                <c:pt idx="3701">
                  <c:v>0.37013701370137014</c:v>
                </c:pt>
                <c:pt idx="3702">
                  <c:v>0.37023702370237027</c:v>
                </c:pt>
                <c:pt idx="3703">
                  <c:v>0.37033703370337034</c:v>
                </c:pt>
                <c:pt idx="3704">
                  <c:v>0.37043704370437047</c:v>
                </c:pt>
                <c:pt idx="3705">
                  <c:v>0.37053705370537054</c:v>
                </c:pt>
                <c:pt idx="3706">
                  <c:v>0.37063706370637067</c:v>
                </c:pt>
                <c:pt idx="3707">
                  <c:v>0.37073707370737075</c:v>
                </c:pt>
                <c:pt idx="3708">
                  <c:v>0.37083708370837087</c:v>
                </c:pt>
                <c:pt idx="3709">
                  <c:v>0.37093709370937095</c:v>
                </c:pt>
                <c:pt idx="3710">
                  <c:v>0.37103710371037107</c:v>
                </c:pt>
                <c:pt idx="3711">
                  <c:v>0.37113711371137115</c:v>
                </c:pt>
                <c:pt idx="3712">
                  <c:v>0.37123712371237128</c:v>
                </c:pt>
                <c:pt idx="3713">
                  <c:v>0.37133713371337135</c:v>
                </c:pt>
                <c:pt idx="3714">
                  <c:v>0.37143714371437148</c:v>
                </c:pt>
                <c:pt idx="3715">
                  <c:v>0.37153715371537155</c:v>
                </c:pt>
                <c:pt idx="3716">
                  <c:v>0.37163716371637168</c:v>
                </c:pt>
                <c:pt idx="3717">
                  <c:v>0.37173717371737175</c:v>
                </c:pt>
                <c:pt idx="3718">
                  <c:v>0.37183718371837182</c:v>
                </c:pt>
                <c:pt idx="3719">
                  <c:v>0.37193719371937195</c:v>
                </c:pt>
                <c:pt idx="3720">
                  <c:v>0.37203720372037202</c:v>
                </c:pt>
                <c:pt idx="3721">
                  <c:v>0.37213721372137215</c:v>
                </c:pt>
                <c:pt idx="3722">
                  <c:v>0.37223722372237222</c:v>
                </c:pt>
                <c:pt idx="3723">
                  <c:v>0.37233723372337235</c:v>
                </c:pt>
                <c:pt idx="3724">
                  <c:v>0.37243724372437242</c:v>
                </c:pt>
                <c:pt idx="3725">
                  <c:v>0.37253725372537255</c:v>
                </c:pt>
                <c:pt idx="3726">
                  <c:v>0.37263726372637263</c:v>
                </c:pt>
                <c:pt idx="3727">
                  <c:v>0.37273727372737275</c:v>
                </c:pt>
                <c:pt idx="3728">
                  <c:v>0.37283728372837283</c:v>
                </c:pt>
                <c:pt idx="3729">
                  <c:v>0.37293729372937295</c:v>
                </c:pt>
                <c:pt idx="3730">
                  <c:v>0.37303730373037303</c:v>
                </c:pt>
                <c:pt idx="3731">
                  <c:v>0.37313731373137315</c:v>
                </c:pt>
                <c:pt idx="3732">
                  <c:v>0.37323732373237323</c:v>
                </c:pt>
                <c:pt idx="3733">
                  <c:v>0.37333733373337336</c:v>
                </c:pt>
                <c:pt idx="3734">
                  <c:v>0.37343734373437343</c:v>
                </c:pt>
                <c:pt idx="3735">
                  <c:v>0.37353735373537356</c:v>
                </c:pt>
                <c:pt idx="3736">
                  <c:v>0.37363736373637363</c:v>
                </c:pt>
                <c:pt idx="3737">
                  <c:v>0.37373737373737376</c:v>
                </c:pt>
                <c:pt idx="3738">
                  <c:v>0.37383738373837383</c:v>
                </c:pt>
                <c:pt idx="3739">
                  <c:v>0.37393739373937396</c:v>
                </c:pt>
                <c:pt idx="3740">
                  <c:v>0.37403740374037403</c:v>
                </c:pt>
                <c:pt idx="3741">
                  <c:v>0.37413741374137416</c:v>
                </c:pt>
                <c:pt idx="3742">
                  <c:v>0.37423742374237423</c:v>
                </c:pt>
                <c:pt idx="3743">
                  <c:v>0.37433743374337436</c:v>
                </c:pt>
                <c:pt idx="3744">
                  <c:v>0.37443744374437443</c:v>
                </c:pt>
                <c:pt idx="3745">
                  <c:v>0.37453745374537456</c:v>
                </c:pt>
                <c:pt idx="3746">
                  <c:v>0.37463746374637463</c:v>
                </c:pt>
                <c:pt idx="3747">
                  <c:v>0.37473747374737476</c:v>
                </c:pt>
                <c:pt idx="3748">
                  <c:v>0.37483748374837483</c:v>
                </c:pt>
                <c:pt idx="3749">
                  <c:v>0.37493749374937496</c:v>
                </c:pt>
                <c:pt idx="3750">
                  <c:v>0.37503750375037503</c:v>
                </c:pt>
                <c:pt idx="3751">
                  <c:v>0.37513751375137516</c:v>
                </c:pt>
                <c:pt idx="3752">
                  <c:v>0.37523752375237523</c:v>
                </c:pt>
                <c:pt idx="3753">
                  <c:v>0.37533753375337536</c:v>
                </c:pt>
                <c:pt idx="3754">
                  <c:v>0.37543754375437544</c:v>
                </c:pt>
                <c:pt idx="3755">
                  <c:v>0.37553755375537556</c:v>
                </c:pt>
                <c:pt idx="3756">
                  <c:v>0.37563756375637564</c:v>
                </c:pt>
                <c:pt idx="3757">
                  <c:v>0.37573757375737576</c:v>
                </c:pt>
                <c:pt idx="3758">
                  <c:v>0.37583758375837584</c:v>
                </c:pt>
                <c:pt idx="3759">
                  <c:v>0.37593759375937597</c:v>
                </c:pt>
                <c:pt idx="3760">
                  <c:v>0.37603760376037604</c:v>
                </c:pt>
                <c:pt idx="3761">
                  <c:v>0.37613761376137617</c:v>
                </c:pt>
                <c:pt idx="3762">
                  <c:v>0.37623762376237624</c:v>
                </c:pt>
                <c:pt idx="3763">
                  <c:v>0.37633763376337637</c:v>
                </c:pt>
                <c:pt idx="3764">
                  <c:v>0.37643764376437644</c:v>
                </c:pt>
                <c:pt idx="3765">
                  <c:v>0.37653765376537657</c:v>
                </c:pt>
                <c:pt idx="3766">
                  <c:v>0.37663766376637664</c:v>
                </c:pt>
                <c:pt idx="3767">
                  <c:v>0.37673767376737677</c:v>
                </c:pt>
                <c:pt idx="3768">
                  <c:v>0.37683768376837684</c:v>
                </c:pt>
                <c:pt idx="3769">
                  <c:v>0.37693769376937697</c:v>
                </c:pt>
                <c:pt idx="3770">
                  <c:v>0.37703770377037704</c:v>
                </c:pt>
                <c:pt idx="3771">
                  <c:v>0.37713771377137717</c:v>
                </c:pt>
                <c:pt idx="3772">
                  <c:v>0.37723772377237724</c:v>
                </c:pt>
                <c:pt idx="3773">
                  <c:v>0.37733773377337737</c:v>
                </c:pt>
                <c:pt idx="3774">
                  <c:v>0.37743774377437744</c:v>
                </c:pt>
                <c:pt idx="3775">
                  <c:v>0.37753775377537757</c:v>
                </c:pt>
                <c:pt idx="3776">
                  <c:v>0.37763776377637764</c:v>
                </c:pt>
                <c:pt idx="3777">
                  <c:v>0.37773777377737777</c:v>
                </c:pt>
                <c:pt idx="3778">
                  <c:v>0.37783778377837784</c:v>
                </c:pt>
                <c:pt idx="3779">
                  <c:v>0.37793779377937797</c:v>
                </c:pt>
                <c:pt idx="3780">
                  <c:v>0.37803780378037805</c:v>
                </c:pt>
                <c:pt idx="3781">
                  <c:v>0.37813781378137817</c:v>
                </c:pt>
                <c:pt idx="3782">
                  <c:v>0.37823782378237825</c:v>
                </c:pt>
                <c:pt idx="3783">
                  <c:v>0.37833783378337837</c:v>
                </c:pt>
                <c:pt idx="3784">
                  <c:v>0.37843784378437845</c:v>
                </c:pt>
                <c:pt idx="3785">
                  <c:v>0.37853785378537858</c:v>
                </c:pt>
                <c:pt idx="3786">
                  <c:v>0.37863786378637865</c:v>
                </c:pt>
                <c:pt idx="3787">
                  <c:v>0.37873787378737878</c:v>
                </c:pt>
                <c:pt idx="3788">
                  <c:v>0.37883788378837885</c:v>
                </c:pt>
                <c:pt idx="3789">
                  <c:v>0.37893789378937898</c:v>
                </c:pt>
                <c:pt idx="3790">
                  <c:v>0.37903790379037905</c:v>
                </c:pt>
                <c:pt idx="3791">
                  <c:v>0.37913791379137918</c:v>
                </c:pt>
                <c:pt idx="3792">
                  <c:v>0.37923792379237925</c:v>
                </c:pt>
                <c:pt idx="3793">
                  <c:v>0.37933793379337932</c:v>
                </c:pt>
                <c:pt idx="3794">
                  <c:v>0.37943794379437945</c:v>
                </c:pt>
                <c:pt idx="3795">
                  <c:v>0.37953795379537952</c:v>
                </c:pt>
                <c:pt idx="3796">
                  <c:v>0.37963796379637965</c:v>
                </c:pt>
                <c:pt idx="3797">
                  <c:v>0.37973797379737972</c:v>
                </c:pt>
                <c:pt idx="3798">
                  <c:v>0.37983798379837985</c:v>
                </c:pt>
                <c:pt idx="3799">
                  <c:v>0.37993799379937992</c:v>
                </c:pt>
                <c:pt idx="3800">
                  <c:v>0.38003800380038005</c:v>
                </c:pt>
                <c:pt idx="3801">
                  <c:v>0.38013801380138013</c:v>
                </c:pt>
                <c:pt idx="3802">
                  <c:v>0.38023802380238025</c:v>
                </c:pt>
                <c:pt idx="3803">
                  <c:v>0.38033803380338033</c:v>
                </c:pt>
                <c:pt idx="3804">
                  <c:v>0.38043804380438045</c:v>
                </c:pt>
                <c:pt idx="3805">
                  <c:v>0.38053805380538053</c:v>
                </c:pt>
                <c:pt idx="3806">
                  <c:v>0.38063806380638066</c:v>
                </c:pt>
                <c:pt idx="3807">
                  <c:v>0.38073807380738073</c:v>
                </c:pt>
                <c:pt idx="3808">
                  <c:v>0.38083808380838086</c:v>
                </c:pt>
                <c:pt idx="3809">
                  <c:v>0.38093809380938093</c:v>
                </c:pt>
                <c:pt idx="3810">
                  <c:v>0.38103810381038106</c:v>
                </c:pt>
                <c:pt idx="3811">
                  <c:v>0.38113811381138113</c:v>
                </c:pt>
                <c:pt idx="3812">
                  <c:v>0.38123812381238126</c:v>
                </c:pt>
                <c:pt idx="3813">
                  <c:v>0.38133813381338133</c:v>
                </c:pt>
                <c:pt idx="3814">
                  <c:v>0.38143814381438146</c:v>
                </c:pt>
                <c:pt idx="3815">
                  <c:v>0.38153815381538153</c:v>
                </c:pt>
                <c:pt idx="3816">
                  <c:v>0.38163816381638166</c:v>
                </c:pt>
                <c:pt idx="3817">
                  <c:v>0.38173817381738173</c:v>
                </c:pt>
                <c:pt idx="3818">
                  <c:v>0.38183818381838186</c:v>
                </c:pt>
                <c:pt idx="3819">
                  <c:v>0.38193819381938193</c:v>
                </c:pt>
                <c:pt idx="3820">
                  <c:v>0.38203820382038206</c:v>
                </c:pt>
                <c:pt idx="3821">
                  <c:v>0.38213821382138213</c:v>
                </c:pt>
                <c:pt idx="3822">
                  <c:v>0.38223822382238226</c:v>
                </c:pt>
                <c:pt idx="3823">
                  <c:v>0.38233823382338233</c:v>
                </c:pt>
                <c:pt idx="3824">
                  <c:v>0.38243824382438246</c:v>
                </c:pt>
                <c:pt idx="3825">
                  <c:v>0.38253825382538253</c:v>
                </c:pt>
                <c:pt idx="3826">
                  <c:v>0.38263826382638266</c:v>
                </c:pt>
                <c:pt idx="3827">
                  <c:v>0.38273827382738274</c:v>
                </c:pt>
                <c:pt idx="3828">
                  <c:v>0.38283828382838286</c:v>
                </c:pt>
                <c:pt idx="3829">
                  <c:v>0.38293829382938294</c:v>
                </c:pt>
                <c:pt idx="3830">
                  <c:v>0.38303830383038306</c:v>
                </c:pt>
                <c:pt idx="3831">
                  <c:v>0.38313831383138314</c:v>
                </c:pt>
                <c:pt idx="3832">
                  <c:v>0.38323832383238327</c:v>
                </c:pt>
                <c:pt idx="3833">
                  <c:v>0.38333833383338334</c:v>
                </c:pt>
                <c:pt idx="3834">
                  <c:v>0.38343834383438347</c:v>
                </c:pt>
                <c:pt idx="3835">
                  <c:v>0.38353835383538354</c:v>
                </c:pt>
                <c:pt idx="3836">
                  <c:v>0.38363836383638367</c:v>
                </c:pt>
                <c:pt idx="3837">
                  <c:v>0.38373837383738374</c:v>
                </c:pt>
                <c:pt idx="3838">
                  <c:v>0.38383838383838387</c:v>
                </c:pt>
                <c:pt idx="3839">
                  <c:v>0.38393839383938394</c:v>
                </c:pt>
                <c:pt idx="3840">
                  <c:v>0.38403840384038407</c:v>
                </c:pt>
                <c:pt idx="3841">
                  <c:v>0.38413841384138414</c:v>
                </c:pt>
                <c:pt idx="3842">
                  <c:v>0.38423842384238427</c:v>
                </c:pt>
                <c:pt idx="3843">
                  <c:v>0.38433843384338434</c:v>
                </c:pt>
                <c:pt idx="3844">
                  <c:v>0.38443844384438447</c:v>
                </c:pt>
                <c:pt idx="3845">
                  <c:v>0.38453845384538454</c:v>
                </c:pt>
                <c:pt idx="3846">
                  <c:v>0.38463846384638467</c:v>
                </c:pt>
                <c:pt idx="3847">
                  <c:v>0.38473847384738474</c:v>
                </c:pt>
                <c:pt idx="3848">
                  <c:v>0.38483848384838487</c:v>
                </c:pt>
                <c:pt idx="3849">
                  <c:v>0.38493849384938494</c:v>
                </c:pt>
                <c:pt idx="3850">
                  <c:v>0.38503850385038507</c:v>
                </c:pt>
                <c:pt idx="3851">
                  <c:v>0.38513851385138514</c:v>
                </c:pt>
                <c:pt idx="3852">
                  <c:v>0.38523852385238527</c:v>
                </c:pt>
                <c:pt idx="3853">
                  <c:v>0.38533853385338535</c:v>
                </c:pt>
                <c:pt idx="3854">
                  <c:v>0.38543854385438547</c:v>
                </c:pt>
                <c:pt idx="3855">
                  <c:v>0.38553855385538555</c:v>
                </c:pt>
                <c:pt idx="3856">
                  <c:v>0.38563856385638567</c:v>
                </c:pt>
                <c:pt idx="3857">
                  <c:v>0.38573857385738575</c:v>
                </c:pt>
                <c:pt idx="3858">
                  <c:v>0.38583858385838588</c:v>
                </c:pt>
                <c:pt idx="3859">
                  <c:v>0.38593859385938595</c:v>
                </c:pt>
                <c:pt idx="3860">
                  <c:v>0.38603860386038608</c:v>
                </c:pt>
                <c:pt idx="3861">
                  <c:v>0.38613861386138615</c:v>
                </c:pt>
                <c:pt idx="3862">
                  <c:v>0.38623862386238628</c:v>
                </c:pt>
                <c:pt idx="3863">
                  <c:v>0.38633863386338635</c:v>
                </c:pt>
                <c:pt idx="3864">
                  <c:v>0.38643864386438648</c:v>
                </c:pt>
                <c:pt idx="3865">
                  <c:v>0.38653865386538655</c:v>
                </c:pt>
                <c:pt idx="3866">
                  <c:v>0.38663866386638668</c:v>
                </c:pt>
                <c:pt idx="3867">
                  <c:v>0.38673867386738675</c:v>
                </c:pt>
                <c:pt idx="3868">
                  <c:v>0.38683868386838688</c:v>
                </c:pt>
                <c:pt idx="3869">
                  <c:v>0.38693869386938695</c:v>
                </c:pt>
                <c:pt idx="3870">
                  <c:v>0.38703870387038702</c:v>
                </c:pt>
                <c:pt idx="3871">
                  <c:v>0.38713871387138715</c:v>
                </c:pt>
                <c:pt idx="3872">
                  <c:v>0.38723872387238722</c:v>
                </c:pt>
                <c:pt idx="3873">
                  <c:v>0.38733873387338735</c:v>
                </c:pt>
                <c:pt idx="3874">
                  <c:v>0.38743874387438743</c:v>
                </c:pt>
                <c:pt idx="3875">
                  <c:v>0.38753875387538755</c:v>
                </c:pt>
                <c:pt idx="3876">
                  <c:v>0.38763876387638763</c:v>
                </c:pt>
                <c:pt idx="3877">
                  <c:v>0.38773877387738775</c:v>
                </c:pt>
                <c:pt idx="3878">
                  <c:v>0.38783878387838783</c:v>
                </c:pt>
                <c:pt idx="3879">
                  <c:v>0.38793879387938796</c:v>
                </c:pt>
                <c:pt idx="3880">
                  <c:v>0.38803880388038803</c:v>
                </c:pt>
                <c:pt idx="3881">
                  <c:v>0.38813881388138816</c:v>
                </c:pt>
                <c:pt idx="3882">
                  <c:v>0.38823882388238823</c:v>
                </c:pt>
                <c:pt idx="3883">
                  <c:v>0.38833883388338836</c:v>
                </c:pt>
                <c:pt idx="3884">
                  <c:v>0.38843884388438843</c:v>
                </c:pt>
                <c:pt idx="3885">
                  <c:v>0.38853885388538856</c:v>
                </c:pt>
                <c:pt idx="3886">
                  <c:v>0.38863886388638863</c:v>
                </c:pt>
                <c:pt idx="3887">
                  <c:v>0.38873887388738876</c:v>
                </c:pt>
                <c:pt idx="3888">
                  <c:v>0.38883888388838883</c:v>
                </c:pt>
                <c:pt idx="3889">
                  <c:v>0.38893889388938896</c:v>
                </c:pt>
                <c:pt idx="3890">
                  <c:v>0.38903890389038903</c:v>
                </c:pt>
                <c:pt idx="3891">
                  <c:v>0.38913891389138916</c:v>
                </c:pt>
                <c:pt idx="3892">
                  <c:v>0.38923892389238923</c:v>
                </c:pt>
                <c:pt idx="3893">
                  <c:v>0.38933893389338936</c:v>
                </c:pt>
                <c:pt idx="3894">
                  <c:v>0.38943894389438943</c:v>
                </c:pt>
                <c:pt idx="3895">
                  <c:v>0.38953895389538956</c:v>
                </c:pt>
                <c:pt idx="3896">
                  <c:v>0.38963896389638963</c:v>
                </c:pt>
                <c:pt idx="3897">
                  <c:v>0.38973897389738976</c:v>
                </c:pt>
                <c:pt idx="3898">
                  <c:v>0.38983898389838983</c:v>
                </c:pt>
                <c:pt idx="3899">
                  <c:v>0.38993899389938996</c:v>
                </c:pt>
                <c:pt idx="3900">
                  <c:v>0.39003900390039004</c:v>
                </c:pt>
                <c:pt idx="3901">
                  <c:v>0.39013901390139016</c:v>
                </c:pt>
                <c:pt idx="3902">
                  <c:v>0.39023902390239024</c:v>
                </c:pt>
                <c:pt idx="3903">
                  <c:v>0.39033903390339036</c:v>
                </c:pt>
                <c:pt idx="3904">
                  <c:v>0.39043904390439044</c:v>
                </c:pt>
                <c:pt idx="3905">
                  <c:v>0.39053905390539057</c:v>
                </c:pt>
                <c:pt idx="3906">
                  <c:v>0.39063906390639064</c:v>
                </c:pt>
                <c:pt idx="3907">
                  <c:v>0.39073907390739077</c:v>
                </c:pt>
                <c:pt idx="3908">
                  <c:v>0.39083908390839084</c:v>
                </c:pt>
                <c:pt idx="3909">
                  <c:v>0.39093909390939097</c:v>
                </c:pt>
                <c:pt idx="3910">
                  <c:v>0.39103910391039104</c:v>
                </c:pt>
                <c:pt idx="3911">
                  <c:v>0.39113911391139117</c:v>
                </c:pt>
                <c:pt idx="3912">
                  <c:v>0.39123912391239124</c:v>
                </c:pt>
                <c:pt idx="3913">
                  <c:v>0.39133913391339137</c:v>
                </c:pt>
                <c:pt idx="3914">
                  <c:v>0.39143914391439144</c:v>
                </c:pt>
                <c:pt idx="3915">
                  <c:v>0.39153915391539157</c:v>
                </c:pt>
                <c:pt idx="3916">
                  <c:v>0.39163916391639164</c:v>
                </c:pt>
                <c:pt idx="3917">
                  <c:v>0.39173917391739177</c:v>
                </c:pt>
                <c:pt idx="3918">
                  <c:v>0.39183918391839184</c:v>
                </c:pt>
                <c:pt idx="3919">
                  <c:v>0.39193919391939197</c:v>
                </c:pt>
                <c:pt idx="3920">
                  <c:v>0.39203920392039204</c:v>
                </c:pt>
                <c:pt idx="3921">
                  <c:v>0.39213921392139217</c:v>
                </c:pt>
                <c:pt idx="3922">
                  <c:v>0.39223922392239224</c:v>
                </c:pt>
                <c:pt idx="3923">
                  <c:v>0.39233923392339237</c:v>
                </c:pt>
                <c:pt idx="3924">
                  <c:v>0.39243924392439244</c:v>
                </c:pt>
                <c:pt idx="3925">
                  <c:v>0.39253925392539257</c:v>
                </c:pt>
                <c:pt idx="3926">
                  <c:v>0.39263926392639265</c:v>
                </c:pt>
                <c:pt idx="3927">
                  <c:v>0.39273927392739277</c:v>
                </c:pt>
                <c:pt idx="3928">
                  <c:v>0.39283928392839285</c:v>
                </c:pt>
                <c:pt idx="3929">
                  <c:v>0.39293929392939297</c:v>
                </c:pt>
                <c:pt idx="3930">
                  <c:v>0.39303930393039305</c:v>
                </c:pt>
                <c:pt idx="3931">
                  <c:v>0.39313931393139318</c:v>
                </c:pt>
                <c:pt idx="3932">
                  <c:v>0.39323932393239325</c:v>
                </c:pt>
                <c:pt idx="3933">
                  <c:v>0.39333933393339338</c:v>
                </c:pt>
                <c:pt idx="3934">
                  <c:v>0.39343934393439345</c:v>
                </c:pt>
                <c:pt idx="3935">
                  <c:v>0.39353935393539358</c:v>
                </c:pt>
                <c:pt idx="3936">
                  <c:v>0.39363936393639365</c:v>
                </c:pt>
                <c:pt idx="3937">
                  <c:v>0.39373937393739378</c:v>
                </c:pt>
                <c:pt idx="3938">
                  <c:v>0.39383938393839385</c:v>
                </c:pt>
                <c:pt idx="3939">
                  <c:v>0.39393939393939398</c:v>
                </c:pt>
                <c:pt idx="3940">
                  <c:v>0.39403940394039405</c:v>
                </c:pt>
                <c:pt idx="3941">
                  <c:v>0.39413941394139418</c:v>
                </c:pt>
                <c:pt idx="3942">
                  <c:v>0.39423942394239425</c:v>
                </c:pt>
                <c:pt idx="3943">
                  <c:v>0.39433943394339438</c:v>
                </c:pt>
                <c:pt idx="3944">
                  <c:v>0.39443944394439445</c:v>
                </c:pt>
                <c:pt idx="3945">
                  <c:v>0.39453945394539452</c:v>
                </c:pt>
                <c:pt idx="3946">
                  <c:v>0.39463946394639465</c:v>
                </c:pt>
                <c:pt idx="3947">
                  <c:v>0.39473947394739473</c:v>
                </c:pt>
                <c:pt idx="3948">
                  <c:v>0.39483948394839485</c:v>
                </c:pt>
                <c:pt idx="3949">
                  <c:v>0.39493949394939493</c:v>
                </c:pt>
                <c:pt idx="3950">
                  <c:v>0.39503950395039505</c:v>
                </c:pt>
                <c:pt idx="3951">
                  <c:v>0.39513951395139513</c:v>
                </c:pt>
                <c:pt idx="3952">
                  <c:v>0.39523952395239526</c:v>
                </c:pt>
                <c:pt idx="3953">
                  <c:v>0.39533953395339533</c:v>
                </c:pt>
                <c:pt idx="3954">
                  <c:v>0.39543954395439546</c:v>
                </c:pt>
                <c:pt idx="3955">
                  <c:v>0.39553955395539553</c:v>
                </c:pt>
                <c:pt idx="3956">
                  <c:v>0.39563956395639566</c:v>
                </c:pt>
                <c:pt idx="3957">
                  <c:v>0.39573957395739573</c:v>
                </c:pt>
                <c:pt idx="3958">
                  <c:v>0.39583958395839586</c:v>
                </c:pt>
                <c:pt idx="3959">
                  <c:v>0.39593959395939593</c:v>
                </c:pt>
                <c:pt idx="3960">
                  <c:v>0.39603960396039606</c:v>
                </c:pt>
                <c:pt idx="3961">
                  <c:v>0.39613961396139613</c:v>
                </c:pt>
                <c:pt idx="3962">
                  <c:v>0.39623962396239626</c:v>
                </c:pt>
                <c:pt idx="3963">
                  <c:v>0.39633963396339633</c:v>
                </c:pt>
                <c:pt idx="3964">
                  <c:v>0.39643964396439646</c:v>
                </c:pt>
                <c:pt idx="3965">
                  <c:v>0.39653965396539653</c:v>
                </c:pt>
                <c:pt idx="3966">
                  <c:v>0.39663966396639666</c:v>
                </c:pt>
                <c:pt idx="3967">
                  <c:v>0.39673967396739673</c:v>
                </c:pt>
                <c:pt idx="3968">
                  <c:v>0.39683968396839686</c:v>
                </c:pt>
                <c:pt idx="3969">
                  <c:v>0.39693969396939693</c:v>
                </c:pt>
                <c:pt idx="3970">
                  <c:v>0.39703970397039706</c:v>
                </c:pt>
                <c:pt idx="3971">
                  <c:v>0.39713971397139713</c:v>
                </c:pt>
                <c:pt idx="3972">
                  <c:v>0.39723972397239726</c:v>
                </c:pt>
                <c:pt idx="3973">
                  <c:v>0.39733973397339734</c:v>
                </c:pt>
                <c:pt idx="3974">
                  <c:v>0.39743974397439746</c:v>
                </c:pt>
                <c:pt idx="3975">
                  <c:v>0.39753975397539754</c:v>
                </c:pt>
                <c:pt idx="3976">
                  <c:v>0.39763976397639766</c:v>
                </c:pt>
                <c:pt idx="3977">
                  <c:v>0.39773977397739774</c:v>
                </c:pt>
                <c:pt idx="3978">
                  <c:v>0.39783978397839787</c:v>
                </c:pt>
                <c:pt idx="3979">
                  <c:v>0.39793979397939794</c:v>
                </c:pt>
                <c:pt idx="3980">
                  <c:v>0.39803980398039807</c:v>
                </c:pt>
                <c:pt idx="3981">
                  <c:v>0.39813981398139814</c:v>
                </c:pt>
                <c:pt idx="3982">
                  <c:v>0.39823982398239827</c:v>
                </c:pt>
                <c:pt idx="3983">
                  <c:v>0.39833983398339834</c:v>
                </c:pt>
                <c:pt idx="3984">
                  <c:v>0.39843984398439847</c:v>
                </c:pt>
                <c:pt idx="3985">
                  <c:v>0.39853985398539854</c:v>
                </c:pt>
                <c:pt idx="3986">
                  <c:v>0.39863986398639867</c:v>
                </c:pt>
                <c:pt idx="3987">
                  <c:v>0.39873987398739874</c:v>
                </c:pt>
                <c:pt idx="3988">
                  <c:v>0.39883988398839887</c:v>
                </c:pt>
                <c:pt idx="3989">
                  <c:v>0.39893989398939894</c:v>
                </c:pt>
                <c:pt idx="3990">
                  <c:v>0.39903990399039907</c:v>
                </c:pt>
                <c:pt idx="3991">
                  <c:v>0.39913991399139914</c:v>
                </c:pt>
                <c:pt idx="3992">
                  <c:v>0.39923992399239927</c:v>
                </c:pt>
                <c:pt idx="3993">
                  <c:v>0.39933993399339934</c:v>
                </c:pt>
                <c:pt idx="3994">
                  <c:v>0.39943994399439947</c:v>
                </c:pt>
                <c:pt idx="3995">
                  <c:v>0.39953995399539954</c:v>
                </c:pt>
                <c:pt idx="3996">
                  <c:v>0.39963996399639967</c:v>
                </c:pt>
                <c:pt idx="3997">
                  <c:v>0.39973997399739974</c:v>
                </c:pt>
                <c:pt idx="3998">
                  <c:v>0.39983998399839987</c:v>
                </c:pt>
                <c:pt idx="3999">
                  <c:v>0.39993999399939995</c:v>
                </c:pt>
                <c:pt idx="4000">
                  <c:v>0.40004000400040007</c:v>
                </c:pt>
                <c:pt idx="4001">
                  <c:v>0.40014001400140015</c:v>
                </c:pt>
                <c:pt idx="4002">
                  <c:v>0.40024002400240027</c:v>
                </c:pt>
                <c:pt idx="4003">
                  <c:v>0.40034003400340035</c:v>
                </c:pt>
                <c:pt idx="4004">
                  <c:v>0.40044004400440047</c:v>
                </c:pt>
                <c:pt idx="4005">
                  <c:v>0.40054005400540055</c:v>
                </c:pt>
                <c:pt idx="4006">
                  <c:v>0.40064006400640068</c:v>
                </c:pt>
                <c:pt idx="4007">
                  <c:v>0.40074007400740075</c:v>
                </c:pt>
                <c:pt idx="4008">
                  <c:v>0.40084008400840088</c:v>
                </c:pt>
                <c:pt idx="4009">
                  <c:v>0.40094009400940095</c:v>
                </c:pt>
                <c:pt idx="4010">
                  <c:v>0.40104010401040108</c:v>
                </c:pt>
                <c:pt idx="4011">
                  <c:v>0.40114011401140115</c:v>
                </c:pt>
                <c:pt idx="4012">
                  <c:v>0.40124012401240128</c:v>
                </c:pt>
                <c:pt idx="4013">
                  <c:v>0.40134013401340135</c:v>
                </c:pt>
                <c:pt idx="4014">
                  <c:v>0.40144014401440148</c:v>
                </c:pt>
                <c:pt idx="4015">
                  <c:v>0.40154015401540155</c:v>
                </c:pt>
                <c:pt idx="4016">
                  <c:v>0.40164016401640168</c:v>
                </c:pt>
                <c:pt idx="4017">
                  <c:v>0.40174017401740175</c:v>
                </c:pt>
                <c:pt idx="4018">
                  <c:v>0.40184018401840188</c:v>
                </c:pt>
                <c:pt idx="4019">
                  <c:v>0.40194019401940195</c:v>
                </c:pt>
                <c:pt idx="4020">
                  <c:v>0.40204020402040208</c:v>
                </c:pt>
                <c:pt idx="4021">
                  <c:v>0.40214021402140215</c:v>
                </c:pt>
                <c:pt idx="4022">
                  <c:v>0.40224022402240223</c:v>
                </c:pt>
                <c:pt idx="4023">
                  <c:v>0.40234023402340235</c:v>
                </c:pt>
                <c:pt idx="4024">
                  <c:v>0.40244024402440243</c:v>
                </c:pt>
                <c:pt idx="4025">
                  <c:v>0.40254025402540256</c:v>
                </c:pt>
                <c:pt idx="4026">
                  <c:v>0.40264026402640263</c:v>
                </c:pt>
                <c:pt idx="4027">
                  <c:v>0.40274027402740276</c:v>
                </c:pt>
                <c:pt idx="4028">
                  <c:v>0.40284028402840283</c:v>
                </c:pt>
                <c:pt idx="4029">
                  <c:v>0.40294029402940296</c:v>
                </c:pt>
                <c:pt idx="4030">
                  <c:v>0.40304030403040303</c:v>
                </c:pt>
                <c:pt idx="4031">
                  <c:v>0.40314031403140316</c:v>
                </c:pt>
                <c:pt idx="4032">
                  <c:v>0.40324032403240323</c:v>
                </c:pt>
                <c:pt idx="4033">
                  <c:v>0.40334033403340336</c:v>
                </c:pt>
                <c:pt idx="4034">
                  <c:v>0.40344034403440343</c:v>
                </c:pt>
                <c:pt idx="4035">
                  <c:v>0.40354035403540356</c:v>
                </c:pt>
                <c:pt idx="4036">
                  <c:v>0.40364036403640363</c:v>
                </c:pt>
                <c:pt idx="4037">
                  <c:v>0.40374037403740376</c:v>
                </c:pt>
                <c:pt idx="4038">
                  <c:v>0.40384038403840383</c:v>
                </c:pt>
                <c:pt idx="4039">
                  <c:v>0.40394039403940396</c:v>
                </c:pt>
                <c:pt idx="4040">
                  <c:v>0.40404040404040403</c:v>
                </c:pt>
                <c:pt idx="4041">
                  <c:v>0.40414041404140416</c:v>
                </c:pt>
                <c:pt idx="4042">
                  <c:v>0.40424042404240423</c:v>
                </c:pt>
                <c:pt idx="4043">
                  <c:v>0.40434043404340436</c:v>
                </c:pt>
                <c:pt idx="4044">
                  <c:v>0.40444044404440443</c:v>
                </c:pt>
                <c:pt idx="4045">
                  <c:v>0.40454045404540456</c:v>
                </c:pt>
                <c:pt idx="4046">
                  <c:v>0.40464046404640464</c:v>
                </c:pt>
                <c:pt idx="4047">
                  <c:v>0.40474047404740476</c:v>
                </c:pt>
                <c:pt idx="4048">
                  <c:v>0.40484048404840484</c:v>
                </c:pt>
                <c:pt idx="4049">
                  <c:v>0.40494049404940496</c:v>
                </c:pt>
                <c:pt idx="4050">
                  <c:v>0.40504050405040504</c:v>
                </c:pt>
                <c:pt idx="4051">
                  <c:v>0.40514051405140517</c:v>
                </c:pt>
                <c:pt idx="4052">
                  <c:v>0.40524052405240524</c:v>
                </c:pt>
                <c:pt idx="4053">
                  <c:v>0.40534053405340537</c:v>
                </c:pt>
                <c:pt idx="4054">
                  <c:v>0.40544054405440544</c:v>
                </c:pt>
                <c:pt idx="4055">
                  <c:v>0.40554055405540557</c:v>
                </c:pt>
                <c:pt idx="4056">
                  <c:v>0.40564056405640564</c:v>
                </c:pt>
                <c:pt idx="4057">
                  <c:v>0.40574057405740577</c:v>
                </c:pt>
                <c:pt idx="4058">
                  <c:v>0.40584058405840584</c:v>
                </c:pt>
                <c:pt idx="4059">
                  <c:v>0.40594059405940597</c:v>
                </c:pt>
                <c:pt idx="4060">
                  <c:v>0.40604060406040604</c:v>
                </c:pt>
                <c:pt idx="4061">
                  <c:v>0.40614061406140617</c:v>
                </c:pt>
                <c:pt idx="4062">
                  <c:v>0.40624062406240624</c:v>
                </c:pt>
                <c:pt idx="4063">
                  <c:v>0.40634063406340637</c:v>
                </c:pt>
                <c:pt idx="4064">
                  <c:v>0.40644064406440644</c:v>
                </c:pt>
                <c:pt idx="4065">
                  <c:v>0.40654065406540657</c:v>
                </c:pt>
                <c:pt idx="4066">
                  <c:v>0.40664066406640664</c:v>
                </c:pt>
                <c:pt idx="4067">
                  <c:v>0.40674067406740677</c:v>
                </c:pt>
                <c:pt idx="4068">
                  <c:v>0.40684068406840684</c:v>
                </c:pt>
                <c:pt idx="4069">
                  <c:v>0.40694069406940697</c:v>
                </c:pt>
                <c:pt idx="4070">
                  <c:v>0.40704070407040704</c:v>
                </c:pt>
                <c:pt idx="4071">
                  <c:v>0.40714071407140717</c:v>
                </c:pt>
                <c:pt idx="4072">
                  <c:v>0.40724072407240725</c:v>
                </c:pt>
                <c:pt idx="4073">
                  <c:v>0.40734073407340737</c:v>
                </c:pt>
                <c:pt idx="4074">
                  <c:v>0.40744074407440745</c:v>
                </c:pt>
                <c:pt idx="4075">
                  <c:v>0.40754075407540757</c:v>
                </c:pt>
                <c:pt idx="4076">
                  <c:v>0.40764076407640765</c:v>
                </c:pt>
                <c:pt idx="4077">
                  <c:v>0.40774077407740777</c:v>
                </c:pt>
                <c:pt idx="4078">
                  <c:v>0.40784078407840785</c:v>
                </c:pt>
                <c:pt idx="4079">
                  <c:v>0.40794079407940798</c:v>
                </c:pt>
                <c:pt idx="4080">
                  <c:v>0.40804080408040805</c:v>
                </c:pt>
                <c:pt idx="4081">
                  <c:v>0.40814081408140818</c:v>
                </c:pt>
                <c:pt idx="4082">
                  <c:v>0.40824082408240825</c:v>
                </c:pt>
                <c:pt idx="4083">
                  <c:v>0.40834083408340838</c:v>
                </c:pt>
                <c:pt idx="4084">
                  <c:v>0.40844084408440845</c:v>
                </c:pt>
                <c:pt idx="4085">
                  <c:v>0.40854085408540858</c:v>
                </c:pt>
                <c:pt idx="4086">
                  <c:v>0.40864086408640865</c:v>
                </c:pt>
                <c:pt idx="4087">
                  <c:v>0.40874087408740878</c:v>
                </c:pt>
                <c:pt idx="4088">
                  <c:v>0.40884088408840885</c:v>
                </c:pt>
                <c:pt idx="4089">
                  <c:v>0.40894089408940898</c:v>
                </c:pt>
                <c:pt idx="4090">
                  <c:v>0.40904090409040905</c:v>
                </c:pt>
                <c:pt idx="4091">
                  <c:v>0.40914091409140918</c:v>
                </c:pt>
                <c:pt idx="4092">
                  <c:v>0.40924092409240925</c:v>
                </c:pt>
                <c:pt idx="4093">
                  <c:v>0.40934093409340938</c:v>
                </c:pt>
                <c:pt idx="4094">
                  <c:v>0.40944094409440945</c:v>
                </c:pt>
                <c:pt idx="4095">
                  <c:v>0.40954095409540958</c:v>
                </c:pt>
                <c:pt idx="4096">
                  <c:v>0.40964096409640965</c:v>
                </c:pt>
                <c:pt idx="4097">
                  <c:v>0.40974097409740973</c:v>
                </c:pt>
                <c:pt idx="4098">
                  <c:v>0.40984098409840986</c:v>
                </c:pt>
                <c:pt idx="4099">
                  <c:v>0.40994099409940993</c:v>
                </c:pt>
                <c:pt idx="4100">
                  <c:v>0.41004100410041006</c:v>
                </c:pt>
                <c:pt idx="4101">
                  <c:v>0.41014101410141013</c:v>
                </c:pt>
                <c:pt idx="4102">
                  <c:v>0.41024102410241026</c:v>
                </c:pt>
                <c:pt idx="4103">
                  <c:v>0.41034103410341033</c:v>
                </c:pt>
                <c:pt idx="4104">
                  <c:v>0.41044104410441046</c:v>
                </c:pt>
                <c:pt idx="4105">
                  <c:v>0.41054105410541053</c:v>
                </c:pt>
                <c:pt idx="4106">
                  <c:v>0.41064106410641066</c:v>
                </c:pt>
                <c:pt idx="4107">
                  <c:v>0.41074107410741073</c:v>
                </c:pt>
                <c:pt idx="4108">
                  <c:v>0.41084108410841086</c:v>
                </c:pt>
                <c:pt idx="4109">
                  <c:v>0.41094109410941093</c:v>
                </c:pt>
                <c:pt idx="4110">
                  <c:v>0.41104110411041106</c:v>
                </c:pt>
                <c:pt idx="4111">
                  <c:v>0.41114111411141113</c:v>
                </c:pt>
                <c:pt idx="4112">
                  <c:v>0.41124112411241126</c:v>
                </c:pt>
                <c:pt idx="4113">
                  <c:v>0.41134113411341133</c:v>
                </c:pt>
                <c:pt idx="4114">
                  <c:v>0.41144114411441146</c:v>
                </c:pt>
                <c:pt idx="4115">
                  <c:v>0.41154115411541153</c:v>
                </c:pt>
                <c:pt idx="4116">
                  <c:v>0.41164116411641166</c:v>
                </c:pt>
                <c:pt idx="4117">
                  <c:v>0.41174117411741173</c:v>
                </c:pt>
                <c:pt idx="4118">
                  <c:v>0.41184118411841186</c:v>
                </c:pt>
                <c:pt idx="4119">
                  <c:v>0.41194119411941194</c:v>
                </c:pt>
                <c:pt idx="4120">
                  <c:v>0.41204120412041206</c:v>
                </c:pt>
                <c:pt idx="4121">
                  <c:v>0.41214121412141214</c:v>
                </c:pt>
                <c:pt idx="4122">
                  <c:v>0.41224122412241226</c:v>
                </c:pt>
                <c:pt idx="4123">
                  <c:v>0.41234123412341234</c:v>
                </c:pt>
                <c:pt idx="4124">
                  <c:v>0.41244124412441246</c:v>
                </c:pt>
                <c:pt idx="4125">
                  <c:v>0.41254125412541254</c:v>
                </c:pt>
                <c:pt idx="4126">
                  <c:v>0.41264126412641267</c:v>
                </c:pt>
                <c:pt idx="4127">
                  <c:v>0.41274127412741274</c:v>
                </c:pt>
                <c:pt idx="4128">
                  <c:v>0.41284128412841287</c:v>
                </c:pt>
                <c:pt idx="4129">
                  <c:v>0.41294129412941294</c:v>
                </c:pt>
                <c:pt idx="4130">
                  <c:v>0.41304130413041307</c:v>
                </c:pt>
                <c:pt idx="4131">
                  <c:v>0.41314131413141314</c:v>
                </c:pt>
                <c:pt idx="4132">
                  <c:v>0.41324132413241327</c:v>
                </c:pt>
                <c:pt idx="4133">
                  <c:v>0.41334133413341334</c:v>
                </c:pt>
                <c:pt idx="4134">
                  <c:v>0.41344134413441347</c:v>
                </c:pt>
                <c:pt idx="4135">
                  <c:v>0.41354135413541354</c:v>
                </c:pt>
                <c:pt idx="4136">
                  <c:v>0.41364136413641367</c:v>
                </c:pt>
                <c:pt idx="4137">
                  <c:v>0.41374137413741374</c:v>
                </c:pt>
                <c:pt idx="4138">
                  <c:v>0.41384138413841387</c:v>
                </c:pt>
                <c:pt idx="4139">
                  <c:v>0.41394139413941394</c:v>
                </c:pt>
                <c:pt idx="4140">
                  <c:v>0.41404140414041407</c:v>
                </c:pt>
                <c:pt idx="4141">
                  <c:v>0.41414141414141414</c:v>
                </c:pt>
                <c:pt idx="4142">
                  <c:v>0.41424142414241427</c:v>
                </c:pt>
                <c:pt idx="4143">
                  <c:v>0.41434143414341434</c:v>
                </c:pt>
                <c:pt idx="4144">
                  <c:v>0.41444144414441447</c:v>
                </c:pt>
                <c:pt idx="4145">
                  <c:v>0.41454145414541455</c:v>
                </c:pt>
                <c:pt idx="4146">
                  <c:v>0.41464146414641467</c:v>
                </c:pt>
                <c:pt idx="4147">
                  <c:v>0.41474147414741475</c:v>
                </c:pt>
                <c:pt idx="4148">
                  <c:v>0.41484148414841487</c:v>
                </c:pt>
                <c:pt idx="4149">
                  <c:v>0.41494149414941495</c:v>
                </c:pt>
                <c:pt idx="4150">
                  <c:v>0.41504150415041507</c:v>
                </c:pt>
                <c:pt idx="4151">
                  <c:v>0.41514151415141515</c:v>
                </c:pt>
                <c:pt idx="4152">
                  <c:v>0.41524152415241528</c:v>
                </c:pt>
                <c:pt idx="4153">
                  <c:v>0.41534153415341535</c:v>
                </c:pt>
                <c:pt idx="4154">
                  <c:v>0.41544154415441548</c:v>
                </c:pt>
                <c:pt idx="4155">
                  <c:v>0.41554155415541555</c:v>
                </c:pt>
                <c:pt idx="4156">
                  <c:v>0.41564156415641568</c:v>
                </c:pt>
                <c:pt idx="4157">
                  <c:v>0.41574157415741575</c:v>
                </c:pt>
                <c:pt idx="4158">
                  <c:v>0.41584158415841588</c:v>
                </c:pt>
                <c:pt idx="4159">
                  <c:v>0.41594159415941595</c:v>
                </c:pt>
                <c:pt idx="4160">
                  <c:v>0.41604160416041608</c:v>
                </c:pt>
                <c:pt idx="4161">
                  <c:v>0.41614161416141615</c:v>
                </c:pt>
                <c:pt idx="4162">
                  <c:v>0.41624162416241628</c:v>
                </c:pt>
                <c:pt idx="4163">
                  <c:v>0.41634163416341635</c:v>
                </c:pt>
                <c:pt idx="4164">
                  <c:v>0.41644164416441648</c:v>
                </c:pt>
                <c:pt idx="4165">
                  <c:v>0.41654165416541655</c:v>
                </c:pt>
                <c:pt idx="4166">
                  <c:v>0.41664166416641668</c:v>
                </c:pt>
                <c:pt idx="4167">
                  <c:v>0.41674167416741675</c:v>
                </c:pt>
                <c:pt idx="4168">
                  <c:v>0.41684168416841688</c:v>
                </c:pt>
                <c:pt idx="4169">
                  <c:v>0.41694169416941695</c:v>
                </c:pt>
                <c:pt idx="4170">
                  <c:v>0.41704170417041708</c:v>
                </c:pt>
                <c:pt idx="4171">
                  <c:v>0.41714171417141716</c:v>
                </c:pt>
                <c:pt idx="4172">
                  <c:v>0.41724172417241723</c:v>
                </c:pt>
                <c:pt idx="4173">
                  <c:v>0.41734173417341736</c:v>
                </c:pt>
                <c:pt idx="4174">
                  <c:v>0.41744174417441743</c:v>
                </c:pt>
                <c:pt idx="4175">
                  <c:v>0.41754175417541756</c:v>
                </c:pt>
                <c:pt idx="4176">
                  <c:v>0.41764176417641763</c:v>
                </c:pt>
                <c:pt idx="4177">
                  <c:v>0.41774177417741776</c:v>
                </c:pt>
                <c:pt idx="4178">
                  <c:v>0.41784178417841783</c:v>
                </c:pt>
                <c:pt idx="4179">
                  <c:v>0.41794179417941796</c:v>
                </c:pt>
                <c:pt idx="4180">
                  <c:v>0.41804180418041803</c:v>
                </c:pt>
                <c:pt idx="4181">
                  <c:v>0.41814181418141816</c:v>
                </c:pt>
                <c:pt idx="4182">
                  <c:v>0.41824182418241823</c:v>
                </c:pt>
                <c:pt idx="4183">
                  <c:v>0.41834183418341836</c:v>
                </c:pt>
                <c:pt idx="4184">
                  <c:v>0.41844184418441843</c:v>
                </c:pt>
                <c:pt idx="4185">
                  <c:v>0.41854185418541856</c:v>
                </c:pt>
                <c:pt idx="4186">
                  <c:v>0.41864186418641863</c:v>
                </c:pt>
                <c:pt idx="4187">
                  <c:v>0.41874187418741876</c:v>
                </c:pt>
                <c:pt idx="4188">
                  <c:v>0.41884188418841883</c:v>
                </c:pt>
                <c:pt idx="4189">
                  <c:v>0.41894189418941896</c:v>
                </c:pt>
                <c:pt idx="4190">
                  <c:v>0.41904190419041903</c:v>
                </c:pt>
                <c:pt idx="4191">
                  <c:v>0.41914191419141916</c:v>
                </c:pt>
                <c:pt idx="4192">
                  <c:v>0.41924192419241924</c:v>
                </c:pt>
                <c:pt idx="4193">
                  <c:v>0.41934193419341936</c:v>
                </c:pt>
                <c:pt idx="4194">
                  <c:v>0.41944194419441944</c:v>
                </c:pt>
                <c:pt idx="4195">
                  <c:v>0.41954195419541956</c:v>
                </c:pt>
                <c:pt idx="4196">
                  <c:v>0.41964196419641964</c:v>
                </c:pt>
                <c:pt idx="4197">
                  <c:v>0.41974197419741976</c:v>
                </c:pt>
                <c:pt idx="4198">
                  <c:v>0.41984198419841984</c:v>
                </c:pt>
                <c:pt idx="4199">
                  <c:v>0.41994199419941997</c:v>
                </c:pt>
                <c:pt idx="4200">
                  <c:v>0.42004200420042004</c:v>
                </c:pt>
                <c:pt idx="4201">
                  <c:v>0.42014201420142017</c:v>
                </c:pt>
                <c:pt idx="4202">
                  <c:v>0.42024202420242024</c:v>
                </c:pt>
                <c:pt idx="4203">
                  <c:v>0.42034203420342037</c:v>
                </c:pt>
                <c:pt idx="4204">
                  <c:v>0.42044204420442044</c:v>
                </c:pt>
                <c:pt idx="4205">
                  <c:v>0.42054205420542057</c:v>
                </c:pt>
                <c:pt idx="4206">
                  <c:v>0.42064206420642064</c:v>
                </c:pt>
                <c:pt idx="4207">
                  <c:v>0.42074207420742077</c:v>
                </c:pt>
                <c:pt idx="4208">
                  <c:v>0.42084208420842084</c:v>
                </c:pt>
                <c:pt idx="4209">
                  <c:v>0.42094209420942097</c:v>
                </c:pt>
                <c:pt idx="4210">
                  <c:v>0.42104210421042104</c:v>
                </c:pt>
                <c:pt idx="4211">
                  <c:v>0.42114211421142117</c:v>
                </c:pt>
                <c:pt idx="4212">
                  <c:v>0.42124212421242124</c:v>
                </c:pt>
                <c:pt idx="4213">
                  <c:v>0.42134213421342137</c:v>
                </c:pt>
                <c:pt idx="4214">
                  <c:v>0.42144214421442144</c:v>
                </c:pt>
                <c:pt idx="4215">
                  <c:v>0.42154215421542157</c:v>
                </c:pt>
                <c:pt idx="4216">
                  <c:v>0.42164216421642164</c:v>
                </c:pt>
                <c:pt idx="4217">
                  <c:v>0.42174217421742177</c:v>
                </c:pt>
                <c:pt idx="4218">
                  <c:v>0.42184218421842185</c:v>
                </c:pt>
                <c:pt idx="4219">
                  <c:v>0.42194219421942197</c:v>
                </c:pt>
                <c:pt idx="4220">
                  <c:v>0.42204220422042205</c:v>
                </c:pt>
                <c:pt idx="4221">
                  <c:v>0.42214221422142217</c:v>
                </c:pt>
                <c:pt idx="4222">
                  <c:v>0.42224222422242225</c:v>
                </c:pt>
                <c:pt idx="4223">
                  <c:v>0.42234223422342237</c:v>
                </c:pt>
                <c:pt idx="4224">
                  <c:v>0.42244224422442245</c:v>
                </c:pt>
                <c:pt idx="4225">
                  <c:v>0.42254225422542258</c:v>
                </c:pt>
                <c:pt idx="4226">
                  <c:v>0.42264226422642265</c:v>
                </c:pt>
                <c:pt idx="4227">
                  <c:v>0.42274227422742278</c:v>
                </c:pt>
                <c:pt idx="4228">
                  <c:v>0.42284228422842285</c:v>
                </c:pt>
                <c:pt idx="4229">
                  <c:v>0.42294229422942298</c:v>
                </c:pt>
                <c:pt idx="4230">
                  <c:v>0.42304230423042305</c:v>
                </c:pt>
                <c:pt idx="4231">
                  <c:v>0.42314231423142318</c:v>
                </c:pt>
                <c:pt idx="4232">
                  <c:v>0.42324232423242325</c:v>
                </c:pt>
                <c:pt idx="4233">
                  <c:v>0.42334233423342338</c:v>
                </c:pt>
                <c:pt idx="4234">
                  <c:v>0.42344234423442345</c:v>
                </c:pt>
                <c:pt idx="4235">
                  <c:v>0.42354235423542358</c:v>
                </c:pt>
                <c:pt idx="4236">
                  <c:v>0.42364236423642365</c:v>
                </c:pt>
                <c:pt idx="4237">
                  <c:v>0.42374237423742378</c:v>
                </c:pt>
                <c:pt idx="4238">
                  <c:v>0.42384238423842385</c:v>
                </c:pt>
                <c:pt idx="4239">
                  <c:v>0.42394239423942398</c:v>
                </c:pt>
                <c:pt idx="4240">
                  <c:v>0.42404240424042405</c:v>
                </c:pt>
                <c:pt idx="4241">
                  <c:v>0.42414241424142418</c:v>
                </c:pt>
                <c:pt idx="4242">
                  <c:v>0.42424242424242425</c:v>
                </c:pt>
                <c:pt idx="4243">
                  <c:v>0.42434243424342438</c:v>
                </c:pt>
                <c:pt idx="4244">
                  <c:v>0.42444244424442445</c:v>
                </c:pt>
                <c:pt idx="4245">
                  <c:v>0.42454245424542458</c:v>
                </c:pt>
                <c:pt idx="4246">
                  <c:v>0.42464246424642466</c:v>
                </c:pt>
                <c:pt idx="4247">
                  <c:v>0.42474247424742478</c:v>
                </c:pt>
                <c:pt idx="4248">
                  <c:v>0.42484248424842486</c:v>
                </c:pt>
                <c:pt idx="4249">
                  <c:v>0.42494249424942493</c:v>
                </c:pt>
                <c:pt idx="4250">
                  <c:v>0.42504250425042506</c:v>
                </c:pt>
                <c:pt idx="4251">
                  <c:v>0.42514251425142513</c:v>
                </c:pt>
                <c:pt idx="4252">
                  <c:v>0.42524252425242526</c:v>
                </c:pt>
                <c:pt idx="4253">
                  <c:v>0.42534253425342533</c:v>
                </c:pt>
                <c:pt idx="4254">
                  <c:v>0.42544254425442546</c:v>
                </c:pt>
                <c:pt idx="4255">
                  <c:v>0.42554255425542553</c:v>
                </c:pt>
                <c:pt idx="4256">
                  <c:v>0.42564256425642566</c:v>
                </c:pt>
                <c:pt idx="4257">
                  <c:v>0.42574257425742573</c:v>
                </c:pt>
                <c:pt idx="4258">
                  <c:v>0.42584258425842586</c:v>
                </c:pt>
                <c:pt idx="4259">
                  <c:v>0.42594259425942593</c:v>
                </c:pt>
                <c:pt idx="4260">
                  <c:v>0.42604260426042606</c:v>
                </c:pt>
                <c:pt idx="4261">
                  <c:v>0.42614261426142613</c:v>
                </c:pt>
                <c:pt idx="4262">
                  <c:v>0.42624262426242626</c:v>
                </c:pt>
                <c:pt idx="4263">
                  <c:v>0.42634263426342633</c:v>
                </c:pt>
                <c:pt idx="4264">
                  <c:v>0.42644264426442646</c:v>
                </c:pt>
                <c:pt idx="4265">
                  <c:v>0.42654265426542654</c:v>
                </c:pt>
                <c:pt idx="4266">
                  <c:v>0.42664266426642666</c:v>
                </c:pt>
                <c:pt idx="4267">
                  <c:v>0.42674267426742674</c:v>
                </c:pt>
                <c:pt idx="4268">
                  <c:v>0.42684268426842686</c:v>
                </c:pt>
                <c:pt idx="4269">
                  <c:v>0.42694269426942694</c:v>
                </c:pt>
                <c:pt idx="4270">
                  <c:v>0.42704270427042706</c:v>
                </c:pt>
                <c:pt idx="4271">
                  <c:v>0.42714271427142714</c:v>
                </c:pt>
                <c:pt idx="4272">
                  <c:v>0.42724272427242727</c:v>
                </c:pt>
                <c:pt idx="4273">
                  <c:v>0.42734273427342734</c:v>
                </c:pt>
                <c:pt idx="4274">
                  <c:v>0.42744274427442747</c:v>
                </c:pt>
                <c:pt idx="4275">
                  <c:v>0.42754275427542754</c:v>
                </c:pt>
                <c:pt idx="4276">
                  <c:v>0.42764276427642767</c:v>
                </c:pt>
                <c:pt idx="4277">
                  <c:v>0.42774277427742774</c:v>
                </c:pt>
                <c:pt idx="4278">
                  <c:v>0.42784278427842787</c:v>
                </c:pt>
                <c:pt idx="4279">
                  <c:v>0.42794279427942794</c:v>
                </c:pt>
                <c:pt idx="4280">
                  <c:v>0.42804280428042807</c:v>
                </c:pt>
                <c:pt idx="4281">
                  <c:v>0.42814281428142814</c:v>
                </c:pt>
                <c:pt idx="4282">
                  <c:v>0.42824282428242827</c:v>
                </c:pt>
                <c:pt idx="4283">
                  <c:v>0.42834283428342834</c:v>
                </c:pt>
                <c:pt idx="4284">
                  <c:v>0.42844284428442847</c:v>
                </c:pt>
                <c:pt idx="4285">
                  <c:v>0.42854285428542854</c:v>
                </c:pt>
                <c:pt idx="4286">
                  <c:v>0.42864286428642867</c:v>
                </c:pt>
                <c:pt idx="4287">
                  <c:v>0.42874287428742874</c:v>
                </c:pt>
                <c:pt idx="4288">
                  <c:v>0.42884288428842887</c:v>
                </c:pt>
                <c:pt idx="4289">
                  <c:v>0.42894289428942894</c:v>
                </c:pt>
                <c:pt idx="4290">
                  <c:v>0.42904290429042907</c:v>
                </c:pt>
                <c:pt idx="4291">
                  <c:v>0.42914291429142915</c:v>
                </c:pt>
                <c:pt idx="4292">
                  <c:v>0.42924292429242927</c:v>
                </c:pt>
                <c:pt idx="4293">
                  <c:v>0.42934293429342935</c:v>
                </c:pt>
                <c:pt idx="4294">
                  <c:v>0.42944294429442947</c:v>
                </c:pt>
                <c:pt idx="4295">
                  <c:v>0.42954295429542955</c:v>
                </c:pt>
                <c:pt idx="4296">
                  <c:v>0.42964296429642967</c:v>
                </c:pt>
                <c:pt idx="4297">
                  <c:v>0.42974297429742975</c:v>
                </c:pt>
                <c:pt idx="4298">
                  <c:v>0.42984298429842988</c:v>
                </c:pt>
                <c:pt idx="4299">
                  <c:v>0.42994299429942995</c:v>
                </c:pt>
                <c:pt idx="4300">
                  <c:v>0.43004300430043008</c:v>
                </c:pt>
                <c:pt idx="4301">
                  <c:v>0.43014301430143015</c:v>
                </c:pt>
                <c:pt idx="4302">
                  <c:v>0.43024302430243028</c:v>
                </c:pt>
                <c:pt idx="4303">
                  <c:v>0.43034303430343035</c:v>
                </c:pt>
                <c:pt idx="4304">
                  <c:v>0.43044304430443048</c:v>
                </c:pt>
                <c:pt idx="4305">
                  <c:v>0.43054305430543055</c:v>
                </c:pt>
                <c:pt idx="4306">
                  <c:v>0.43064306430643068</c:v>
                </c:pt>
                <c:pt idx="4307">
                  <c:v>0.43074307430743075</c:v>
                </c:pt>
                <c:pt idx="4308">
                  <c:v>0.43084308430843088</c:v>
                </c:pt>
                <c:pt idx="4309">
                  <c:v>0.43094309430943095</c:v>
                </c:pt>
                <c:pt idx="4310">
                  <c:v>0.43104310431043108</c:v>
                </c:pt>
                <c:pt idx="4311">
                  <c:v>0.43114311431143115</c:v>
                </c:pt>
                <c:pt idx="4312">
                  <c:v>0.43124312431243128</c:v>
                </c:pt>
                <c:pt idx="4313">
                  <c:v>0.43134313431343135</c:v>
                </c:pt>
                <c:pt idx="4314">
                  <c:v>0.43144314431443148</c:v>
                </c:pt>
                <c:pt idx="4315">
                  <c:v>0.43154315431543155</c:v>
                </c:pt>
                <c:pt idx="4316">
                  <c:v>0.43164316431643168</c:v>
                </c:pt>
                <c:pt idx="4317">
                  <c:v>0.43174317431743175</c:v>
                </c:pt>
                <c:pt idx="4318">
                  <c:v>0.43184318431843188</c:v>
                </c:pt>
                <c:pt idx="4319">
                  <c:v>0.43194319431943196</c:v>
                </c:pt>
                <c:pt idx="4320">
                  <c:v>0.43204320432043208</c:v>
                </c:pt>
                <c:pt idx="4321">
                  <c:v>0.43214321432143216</c:v>
                </c:pt>
                <c:pt idx="4322">
                  <c:v>0.43224322432243228</c:v>
                </c:pt>
                <c:pt idx="4323">
                  <c:v>0.43234323432343236</c:v>
                </c:pt>
                <c:pt idx="4324">
                  <c:v>0.43244324432443243</c:v>
                </c:pt>
                <c:pt idx="4325">
                  <c:v>0.43254325432543256</c:v>
                </c:pt>
                <c:pt idx="4326">
                  <c:v>0.43264326432643263</c:v>
                </c:pt>
                <c:pt idx="4327">
                  <c:v>0.43274327432743276</c:v>
                </c:pt>
                <c:pt idx="4328">
                  <c:v>0.43284328432843283</c:v>
                </c:pt>
                <c:pt idx="4329">
                  <c:v>0.43294329432943296</c:v>
                </c:pt>
                <c:pt idx="4330">
                  <c:v>0.43304330433043303</c:v>
                </c:pt>
                <c:pt idx="4331">
                  <c:v>0.43314331433143316</c:v>
                </c:pt>
                <c:pt idx="4332">
                  <c:v>0.43324332433243323</c:v>
                </c:pt>
                <c:pt idx="4333">
                  <c:v>0.43334333433343336</c:v>
                </c:pt>
                <c:pt idx="4334">
                  <c:v>0.43344334433443343</c:v>
                </c:pt>
                <c:pt idx="4335">
                  <c:v>0.43354335433543356</c:v>
                </c:pt>
                <c:pt idx="4336">
                  <c:v>0.43364336433643363</c:v>
                </c:pt>
                <c:pt idx="4337">
                  <c:v>0.43374337433743376</c:v>
                </c:pt>
                <c:pt idx="4338">
                  <c:v>0.43384338433843384</c:v>
                </c:pt>
                <c:pt idx="4339">
                  <c:v>0.43394339433943396</c:v>
                </c:pt>
                <c:pt idx="4340">
                  <c:v>0.43404340434043404</c:v>
                </c:pt>
                <c:pt idx="4341">
                  <c:v>0.43414341434143416</c:v>
                </c:pt>
                <c:pt idx="4342">
                  <c:v>0.43424342434243424</c:v>
                </c:pt>
                <c:pt idx="4343">
                  <c:v>0.43434343434343436</c:v>
                </c:pt>
                <c:pt idx="4344">
                  <c:v>0.43444344434443444</c:v>
                </c:pt>
                <c:pt idx="4345">
                  <c:v>0.43454345434543457</c:v>
                </c:pt>
                <c:pt idx="4346">
                  <c:v>0.43464346434643464</c:v>
                </c:pt>
                <c:pt idx="4347">
                  <c:v>0.43474347434743477</c:v>
                </c:pt>
                <c:pt idx="4348">
                  <c:v>0.43484348434843484</c:v>
                </c:pt>
                <c:pt idx="4349">
                  <c:v>0.43494349434943497</c:v>
                </c:pt>
                <c:pt idx="4350">
                  <c:v>0.43504350435043504</c:v>
                </c:pt>
                <c:pt idx="4351">
                  <c:v>0.43514351435143517</c:v>
                </c:pt>
                <c:pt idx="4352">
                  <c:v>0.43524352435243524</c:v>
                </c:pt>
                <c:pt idx="4353">
                  <c:v>0.43534353435343537</c:v>
                </c:pt>
                <c:pt idx="4354">
                  <c:v>0.43544354435443544</c:v>
                </c:pt>
                <c:pt idx="4355">
                  <c:v>0.43554355435543557</c:v>
                </c:pt>
                <c:pt idx="4356">
                  <c:v>0.43564356435643564</c:v>
                </c:pt>
                <c:pt idx="4357">
                  <c:v>0.43574357435743577</c:v>
                </c:pt>
                <c:pt idx="4358">
                  <c:v>0.43584358435843584</c:v>
                </c:pt>
                <c:pt idx="4359">
                  <c:v>0.43594359435943597</c:v>
                </c:pt>
                <c:pt idx="4360">
                  <c:v>0.43604360436043604</c:v>
                </c:pt>
                <c:pt idx="4361">
                  <c:v>0.43614361436143617</c:v>
                </c:pt>
                <c:pt idx="4362">
                  <c:v>0.43624362436243624</c:v>
                </c:pt>
                <c:pt idx="4363">
                  <c:v>0.43634363436343637</c:v>
                </c:pt>
                <c:pt idx="4364">
                  <c:v>0.43644364436443644</c:v>
                </c:pt>
                <c:pt idx="4365">
                  <c:v>0.43654365436543657</c:v>
                </c:pt>
                <c:pt idx="4366">
                  <c:v>0.43664366436643665</c:v>
                </c:pt>
                <c:pt idx="4367">
                  <c:v>0.43674367436743677</c:v>
                </c:pt>
                <c:pt idx="4368">
                  <c:v>0.43684368436843685</c:v>
                </c:pt>
                <c:pt idx="4369">
                  <c:v>0.43694369436943697</c:v>
                </c:pt>
                <c:pt idx="4370">
                  <c:v>0.43704370437043705</c:v>
                </c:pt>
                <c:pt idx="4371">
                  <c:v>0.43714371437143718</c:v>
                </c:pt>
                <c:pt idx="4372">
                  <c:v>0.43724372437243725</c:v>
                </c:pt>
                <c:pt idx="4373">
                  <c:v>0.43734373437343738</c:v>
                </c:pt>
                <c:pt idx="4374">
                  <c:v>0.43744374437443745</c:v>
                </c:pt>
                <c:pt idx="4375">
                  <c:v>0.43754375437543758</c:v>
                </c:pt>
                <c:pt idx="4376">
                  <c:v>0.43764376437643765</c:v>
                </c:pt>
                <c:pt idx="4377">
                  <c:v>0.43774377437743778</c:v>
                </c:pt>
                <c:pt idx="4378">
                  <c:v>0.43784378437843785</c:v>
                </c:pt>
                <c:pt idx="4379">
                  <c:v>0.43794379437943798</c:v>
                </c:pt>
                <c:pt idx="4380">
                  <c:v>0.43804380438043805</c:v>
                </c:pt>
                <c:pt idx="4381">
                  <c:v>0.43814381438143818</c:v>
                </c:pt>
                <c:pt idx="4382">
                  <c:v>0.43824382438243825</c:v>
                </c:pt>
                <c:pt idx="4383">
                  <c:v>0.43834383438343838</c:v>
                </c:pt>
                <c:pt idx="4384">
                  <c:v>0.43844384438443845</c:v>
                </c:pt>
                <c:pt idx="4385">
                  <c:v>0.43854385438543858</c:v>
                </c:pt>
                <c:pt idx="4386">
                  <c:v>0.43864386438643865</c:v>
                </c:pt>
                <c:pt idx="4387">
                  <c:v>0.43874387438743878</c:v>
                </c:pt>
                <c:pt idx="4388">
                  <c:v>0.43884388438843885</c:v>
                </c:pt>
                <c:pt idx="4389">
                  <c:v>0.43894389438943898</c:v>
                </c:pt>
                <c:pt idx="4390">
                  <c:v>0.43904390439043905</c:v>
                </c:pt>
                <c:pt idx="4391">
                  <c:v>0.43914391439143918</c:v>
                </c:pt>
                <c:pt idx="4392">
                  <c:v>0.43924392439243926</c:v>
                </c:pt>
                <c:pt idx="4393">
                  <c:v>0.43934393439343938</c:v>
                </c:pt>
                <c:pt idx="4394">
                  <c:v>0.43944394439443946</c:v>
                </c:pt>
                <c:pt idx="4395">
                  <c:v>0.43954395439543958</c:v>
                </c:pt>
                <c:pt idx="4396">
                  <c:v>0.43964396439643966</c:v>
                </c:pt>
                <c:pt idx="4397">
                  <c:v>0.43974397439743979</c:v>
                </c:pt>
                <c:pt idx="4398">
                  <c:v>0.43984398439843986</c:v>
                </c:pt>
                <c:pt idx="4399">
                  <c:v>0.43994399439943999</c:v>
                </c:pt>
                <c:pt idx="4400">
                  <c:v>0.44004400440044006</c:v>
                </c:pt>
                <c:pt idx="4401">
                  <c:v>0.44014401440144013</c:v>
                </c:pt>
                <c:pt idx="4402">
                  <c:v>0.44024402440244026</c:v>
                </c:pt>
                <c:pt idx="4403">
                  <c:v>0.44034403440344033</c:v>
                </c:pt>
                <c:pt idx="4404">
                  <c:v>0.44044404440444046</c:v>
                </c:pt>
                <c:pt idx="4405">
                  <c:v>0.44054405440544053</c:v>
                </c:pt>
                <c:pt idx="4406">
                  <c:v>0.44064406440644066</c:v>
                </c:pt>
                <c:pt idx="4407">
                  <c:v>0.44074407440744073</c:v>
                </c:pt>
                <c:pt idx="4408">
                  <c:v>0.44084408440844086</c:v>
                </c:pt>
                <c:pt idx="4409">
                  <c:v>0.44094409440944093</c:v>
                </c:pt>
                <c:pt idx="4410">
                  <c:v>0.44104410441044106</c:v>
                </c:pt>
                <c:pt idx="4411">
                  <c:v>0.44114411441144114</c:v>
                </c:pt>
                <c:pt idx="4412">
                  <c:v>0.44124412441244126</c:v>
                </c:pt>
                <c:pt idx="4413">
                  <c:v>0.44134413441344134</c:v>
                </c:pt>
                <c:pt idx="4414">
                  <c:v>0.44144414441444146</c:v>
                </c:pt>
                <c:pt idx="4415">
                  <c:v>0.44154415441544154</c:v>
                </c:pt>
                <c:pt idx="4416">
                  <c:v>0.44164416441644166</c:v>
                </c:pt>
                <c:pt idx="4417">
                  <c:v>0.44174417441744174</c:v>
                </c:pt>
                <c:pt idx="4418">
                  <c:v>0.44184418441844187</c:v>
                </c:pt>
                <c:pt idx="4419">
                  <c:v>0.44194419441944194</c:v>
                </c:pt>
                <c:pt idx="4420">
                  <c:v>0.44204420442044207</c:v>
                </c:pt>
                <c:pt idx="4421">
                  <c:v>0.44214421442144214</c:v>
                </c:pt>
                <c:pt idx="4422">
                  <c:v>0.44224422442244227</c:v>
                </c:pt>
                <c:pt idx="4423">
                  <c:v>0.44234423442344234</c:v>
                </c:pt>
                <c:pt idx="4424">
                  <c:v>0.44244424442444247</c:v>
                </c:pt>
                <c:pt idx="4425">
                  <c:v>0.44254425442544254</c:v>
                </c:pt>
                <c:pt idx="4426">
                  <c:v>0.44264426442644267</c:v>
                </c:pt>
                <c:pt idx="4427">
                  <c:v>0.44274427442744274</c:v>
                </c:pt>
                <c:pt idx="4428">
                  <c:v>0.44284428442844287</c:v>
                </c:pt>
                <c:pt idx="4429">
                  <c:v>0.44294429442944294</c:v>
                </c:pt>
                <c:pt idx="4430">
                  <c:v>0.44304430443044307</c:v>
                </c:pt>
                <c:pt idx="4431">
                  <c:v>0.44314431443144314</c:v>
                </c:pt>
                <c:pt idx="4432">
                  <c:v>0.44324432443244327</c:v>
                </c:pt>
                <c:pt idx="4433">
                  <c:v>0.44334433443344334</c:v>
                </c:pt>
                <c:pt idx="4434">
                  <c:v>0.44344434443444347</c:v>
                </c:pt>
                <c:pt idx="4435">
                  <c:v>0.44354435443544354</c:v>
                </c:pt>
                <c:pt idx="4436">
                  <c:v>0.44364436443644367</c:v>
                </c:pt>
                <c:pt idx="4437">
                  <c:v>0.44374437443744374</c:v>
                </c:pt>
                <c:pt idx="4438">
                  <c:v>0.44384438443844387</c:v>
                </c:pt>
                <c:pt idx="4439">
                  <c:v>0.44394439443944395</c:v>
                </c:pt>
                <c:pt idx="4440">
                  <c:v>0.44404440444044407</c:v>
                </c:pt>
                <c:pt idx="4441">
                  <c:v>0.44414441444144415</c:v>
                </c:pt>
                <c:pt idx="4442">
                  <c:v>0.44424442444244427</c:v>
                </c:pt>
                <c:pt idx="4443">
                  <c:v>0.44434443444344435</c:v>
                </c:pt>
                <c:pt idx="4444">
                  <c:v>0.44444444444444448</c:v>
                </c:pt>
                <c:pt idx="4445">
                  <c:v>0.44454445444544455</c:v>
                </c:pt>
                <c:pt idx="4446">
                  <c:v>0.44464446444644468</c:v>
                </c:pt>
                <c:pt idx="4447">
                  <c:v>0.44474447444744475</c:v>
                </c:pt>
                <c:pt idx="4448">
                  <c:v>0.44484448444844488</c:v>
                </c:pt>
                <c:pt idx="4449">
                  <c:v>0.44494449444944495</c:v>
                </c:pt>
                <c:pt idx="4450">
                  <c:v>0.44504450445044508</c:v>
                </c:pt>
                <c:pt idx="4451">
                  <c:v>0.44514451445144515</c:v>
                </c:pt>
                <c:pt idx="4452">
                  <c:v>0.44524452445244528</c:v>
                </c:pt>
                <c:pt idx="4453">
                  <c:v>0.44534453445344535</c:v>
                </c:pt>
                <c:pt idx="4454">
                  <c:v>0.44544454445444548</c:v>
                </c:pt>
                <c:pt idx="4455">
                  <c:v>0.44554455445544555</c:v>
                </c:pt>
                <c:pt idx="4456">
                  <c:v>0.44564456445644568</c:v>
                </c:pt>
                <c:pt idx="4457">
                  <c:v>0.44574457445744575</c:v>
                </c:pt>
                <c:pt idx="4458">
                  <c:v>0.44584458445844588</c:v>
                </c:pt>
                <c:pt idx="4459">
                  <c:v>0.44594459445944595</c:v>
                </c:pt>
                <c:pt idx="4460">
                  <c:v>0.44604460446044608</c:v>
                </c:pt>
                <c:pt idx="4461">
                  <c:v>0.44614461446144615</c:v>
                </c:pt>
                <c:pt idx="4462">
                  <c:v>0.44624462446244628</c:v>
                </c:pt>
                <c:pt idx="4463">
                  <c:v>0.44634463446344635</c:v>
                </c:pt>
                <c:pt idx="4464">
                  <c:v>0.44644464446444648</c:v>
                </c:pt>
                <c:pt idx="4465">
                  <c:v>0.44654465446544656</c:v>
                </c:pt>
                <c:pt idx="4466">
                  <c:v>0.44664466446644668</c:v>
                </c:pt>
                <c:pt idx="4467">
                  <c:v>0.44674467446744676</c:v>
                </c:pt>
                <c:pt idx="4468">
                  <c:v>0.44684468446844688</c:v>
                </c:pt>
                <c:pt idx="4469">
                  <c:v>0.44694469446944696</c:v>
                </c:pt>
                <c:pt idx="4470">
                  <c:v>0.44704470447044709</c:v>
                </c:pt>
                <c:pt idx="4471">
                  <c:v>0.44714471447144716</c:v>
                </c:pt>
                <c:pt idx="4472">
                  <c:v>0.44724472447244729</c:v>
                </c:pt>
                <c:pt idx="4473">
                  <c:v>0.44734473447344736</c:v>
                </c:pt>
                <c:pt idx="4474">
                  <c:v>0.44744474447444749</c:v>
                </c:pt>
                <c:pt idx="4475">
                  <c:v>0.44754475447544756</c:v>
                </c:pt>
                <c:pt idx="4476">
                  <c:v>0.44764476447644763</c:v>
                </c:pt>
                <c:pt idx="4477">
                  <c:v>0.44774477447744776</c:v>
                </c:pt>
                <c:pt idx="4478">
                  <c:v>0.44784478447844783</c:v>
                </c:pt>
                <c:pt idx="4479">
                  <c:v>0.44794479447944796</c:v>
                </c:pt>
                <c:pt idx="4480">
                  <c:v>0.44804480448044803</c:v>
                </c:pt>
                <c:pt idx="4481">
                  <c:v>0.44814481448144816</c:v>
                </c:pt>
                <c:pt idx="4482">
                  <c:v>0.44824482448244823</c:v>
                </c:pt>
                <c:pt idx="4483">
                  <c:v>0.44834483448344836</c:v>
                </c:pt>
                <c:pt idx="4484">
                  <c:v>0.44844484448444843</c:v>
                </c:pt>
                <c:pt idx="4485">
                  <c:v>0.44854485448544856</c:v>
                </c:pt>
                <c:pt idx="4486">
                  <c:v>0.44864486448644864</c:v>
                </c:pt>
                <c:pt idx="4487">
                  <c:v>0.44874487448744876</c:v>
                </c:pt>
                <c:pt idx="4488">
                  <c:v>0.44884488448844884</c:v>
                </c:pt>
                <c:pt idx="4489">
                  <c:v>0.44894489448944896</c:v>
                </c:pt>
                <c:pt idx="4490">
                  <c:v>0.44904490449044904</c:v>
                </c:pt>
                <c:pt idx="4491">
                  <c:v>0.44914491449144917</c:v>
                </c:pt>
                <c:pt idx="4492">
                  <c:v>0.44924492449244924</c:v>
                </c:pt>
                <c:pt idx="4493">
                  <c:v>0.44934493449344937</c:v>
                </c:pt>
                <c:pt idx="4494">
                  <c:v>0.44944494449444944</c:v>
                </c:pt>
                <c:pt idx="4495">
                  <c:v>0.44954495449544957</c:v>
                </c:pt>
                <c:pt idx="4496">
                  <c:v>0.44964496449644964</c:v>
                </c:pt>
                <c:pt idx="4497">
                  <c:v>0.44974497449744977</c:v>
                </c:pt>
                <c:pt idx="4498">
                  <c:v>0.44984498449844984</c:v>
                </c:pt>
                <c:pt idx="4499">
                  <c:v>0.44994499449944997</c:v>
                </c:pt>
                <c:pt idx="4500">
                  <c:v>0.45004500450045004</c:v>
                </c:pt>
                <c:pt idx="4501">
                  <c:v>0.45014501450145017</c:v>
                </c:pt>
                <c:pt idx="4502">
                  <c:v>0.45024502450245024</c:v>
                </c:pt>
                <c:pt idx="4503">
                  <c:v>0.45034503450345037</c:v>
                </c:pt>
                <c:pt idx="4504">
                  <c:v>0.45044504450445044</c:v>
                </c:pt>
                <c:pt idx="4505">
                  <c:v>0.45054505450545057</c:v>
                </c:pt>
                <c:pt idx="4506">
                  <c:v>0.45064506450645064</c:v>
                </c:pt>
                <c:pt idx="4507">
                  <c:v>0.45074507450745077</c:v>
                </c:pt>
                <c:pt idx="4508">
                  <c:v>0.45084508450845084</c:v>
                </c:pt>
                <c:pt idx="4509">
                  <c:v>0.45094509450945097</c:v>
                </c:pt>
                <c:pt idx="4510">
                  <c:v>0.45104510451045104</c:v>
                </c:pt>
                <c:pt idx="4511">
                  <c:v>0.45114511451145117</c:v>
                </c:pt>
                <c:pt idx="4512">
                  <c:v>0.45124512451245125</c:v>
                </c:pt>
                <c:pt idx="4513">
                  <c:v>0.45134513451345137</c:v>
                </c:pt>
                <c:pt idx="4514">
                  <c:v>0.45144514451445145</c:v>
                </c:pt>
                <c:pt idx="4515">
                  <c:v>0.45154515451545157</c:v>
                </c:pt>
                <c:pt idx="4516">
                  <c:v>0.45164516451645165</c:v>
                </c:pt>
                <c:pt idx="4517">
                  <c:v>0.45174517451745178</c:v>
                </c:pt>
                <c:pt idx="4518">
                  <c:v>0.45184518451845185</c:v>
                </c:pt>
                <c:pt idx="4519">
                  <c:v>0.45194519451945198</c:v>
                </c:pt>
                <c:pt idx="4520">
                  <c:v>0.45204520452045205</c:v>
                </c:pt>
                <c:pt idx="4521">
                  <c:v>0.45214521452145218</c:v>
                </c:pt>
                <c:pt idx="4522">
                  <c:v>0.45224522452245225</c:v>
                </c:pt>
                <c:pt idx="4523">
                  <c:v>0.45234523452345238</c:v>
                </c:pt>
                <c:pt idx="4524">
                  <c:v>0.45244524452445245</c:v>
                </c:pt>
                <c:pt idx="4525">
                  <c:v>0.45254525452545258</c:v>
                </c:pt>
                <c:pt idx="4526">
                  <c:v>0.45264526452645265</c:v>
                </c:pt>
                <c:pt idx="4527">
                  <c:v>0.45274527452745278</c:v>
                </c:pt>
                <c:pt idx="4528">
                  <c:v>0.45284528452845285</c:v>
                </c:pt>
                <c:pt idx="4529">
                  <c:v>0.45294529452945298</c:v>
                </c:pt>
                <c:pt idx="4530">
                  <c:v>0.45304530453045305</c:v>
                </c:pt>
                <c:pt idx="4531">
                  <c:v>0.45314531453145318</c:v>
                </c:pt>
                <c:pt idx="4532">
                  <c:v>0.45324532453245325</c:v>
                </c:pt>
                <c:pt idx="4533">
                  <c:v>0.45334533453345338</c:v>
                </c:pt>
                <c:pt idx="4534">
                  <c:v>0.45344534453445345</c:v>
                </c:pt>
                <c:pt idx="4535">
                  <c:v>0.45354535453545358</c:v>
                </c:pt>
                <c:pt idx="4536">
                  <c:v>0.45364536453645365</c:v>
                </c:pt>
                <c:pt idx="4537">
                  <c:v>0.45374537453745378</c:v>
                </c:pt>
                <c:pt idx="4538">
                  <c:v>0.45384538453845386</c:v>
                </c:pt>
                <c:pt idx="4539">
                  <c:v>0.45394539453945398</c:v>
                </c:pt>
                <c:pt idx="4540">
                  <c:v>0.45404540454045406</c:v>
                </c:pt>
                <c:pt idx="4541">
                  <c:v>0.45414541454145418</c:v>
                </c:pt>
                <c:pt idx="4542">
                  <c:v>0.45424542454245426</c:v>
                </c:pt>
                <c:pt idx="4543">
                  <c:v>0.45434543454345439</c:v>
                </c:pt>
                <c:pt idx="4544">
                  <c:v>0.45444544454445446</c:v>
                </c:pt>
                <c:pt idx="4545">
                  <c:v>0.45454545454545459</c:v>
                </c:pt>
                <c:pt idx="4546">
                  <c:v>0.45464546454645466</c:v>
                </c:pt>
                <c:pt idx="4547">
                  <c:v>0.45474547454745479</c:v>
                </c:pt>
                <c:pt idx="4548">
                  <c:v>0.45484548454845486</c:v>
                </c:pt>
                <c:pt idx="4549">
                  <c:v>0.45494549454945499</c:v>
                </c:pt>
                <c:pt idx="4550">
                  <c:v>0.45504550455045506</c:v>
                </c:pt>
                <c:pt idx="4551">
                  <c:v>0.45514551455145519</c:v>
                </c:pt>
                <c:pt idx="4552">
                  <c:v>0.45524552455245526</c:v>
                </c:pt>
                <c:pt idx="4553">
                  <c:v>0.45534553455345533</c:v>
                </c:pt>
                <c:pt idx="4554">
                  <c:v>0.45544554455445546</c:v>
                </c:pt>
                <c:pt idx="4555">
                  <c:v>0.45554555455545553</c:v>
                </c:pt>
                <c:pt idx="4556">
                  <c:v>0.45564556455645566</c:v>
                </c:pt>
                <c:pt idx="4557">
                  <c:v>0.45574557455745573</c:v>
                </c:pt>
                <c:pt idx="4558">
                  <c:v>0.45584558455845586</c:v>
                </c:pt>
                <c:pt idx="4559">
                  <c:v>0.45594559455945594</c:v>
                </c:pt>
                <c:pt idx="4560">
                  <c:v>0.45604560456045606</c:v>
                </c:pt>
                <c:pt idx="4561">
                  <c:v>0.45614561456145614</c:v>
                </c:pt>
                <c:pt idx="4562">
                  <c:v>0.45624562456245626</c:v>
                </c:pt>
                <c:pt idx="4563">
                  <c:v>0.45634563456345634</c:v>
                </c:pt>
                <c:pt idx="4564">
                  <c:v>0.45644564456445647</c:v>
                </c:pt>
                <c:pt idx="4565">
                  <c:v>0.45654565456545654</c:v>
                </c:pt>
                <c:pt idx="4566">
                  <c:v>0.45664566456645667</c:v>
                </c:pt>
                <c:pt idx="4567">
                  <c:v>0.45674567456745674</c:v>
                </c:pt>
                <c:pt idx="4568">
                  <c:v>0.45684568456845687</c:v>
                </c:pt>
                <c:pt idx="4569">
                  <c:v>0.45694569456945694</c:v>
                </c:pt>
                <c:pt idx="4570">
                  <c:v>0.45704570457045707</c:v>
                </c:pt>
                <c:pt idx="4571">
                  <c:v>0.45714571457145714</c:v>
                </c:pt>
                <c:pt idx="4572">
                  <c:v>0.45724572457245727</c:v>
                </c:pt>
                <c:pt idx="4573">
                  <c:v>0.45734573457345734</c:v>
                </c:pt>
                <c:pt idx="4574">
                  <c:v>0.45744574457445747</c:v>
                </c:pt>
                <c:pt idx="4575">
                  <c:v>0.45754575457545754</c:v>
                </c:pt>
                <c:pt idx="4576">
                  <c:v>0.45764576457645767</c:v>
                </c:pt>
                <c:pt idx="4577">
                  <c:v>0.45774577457745774</c:v>
                </c:pt>
                <c:pt idx="4578">
                  <c:v>0.45784578457845787</c:v>
                </c:pt>
                <c:pt idx="4579">
                  <c:v>0.45794579457945794</c:v>
                </c:pt>
                <c:pt idx="4580">
                  <c:v>0.45804580458045807</c:v>
                </c:pt>
                <c:pt idx="4581">
                  <c:v>0.45814581458145814</c:v>
                </c:pt>
                <c:pt idx="4582">
                  <c:v>0.45824582458245827</c:v>
                </c:pt>
                <c:pt idx="4583">
                  <c:v>0.45834583458345834</c:v>
                </c:pt>
                <c:pt idx="4584">
                  <c:v>0.45844584458445847</c:v>
                </c:pt>
                <c:pt idx="4585">
                  <c:v>0.45854585458545855</c:v>
                </c:pt>
                <c:pt idx="4586">
                  <c:v>0.45864586458645867</c:v>
                </c:pt>
                <c:pt idx="4587">
                  <c:v>0.45874587458745875</c:v>
                </c:pt>
                <c:pt idx="4588">
                  <c:v>0.45884588458845887</c:v>
                </c:pt>
                <c:pt idx="4589">
                  <c:v>0.45894589458945895</c:v>
                </c:pt>
                <c:pt idx="4590">
                  <c:v>0.45904590459045908</c:v>
                </c:pt>
                <c:pt idx="4591">
                  <c:v>0.45914591459145915</c:v>
                </c:pt>
                <c:pt idx="4592">
                  <c:v>0.45924592459245928</c:v>
                </c:pt>
                <c:pt idx="4593">
                  <c:v>0.45934593459345935</c:v>
                </c:pt>
                <c:pt idx="4594">
                  <c:v>0.45944594459445948</c:v>
                </c:pt>
                <c:pt idx="4595">
                  <c:v>0.45954595459545955</c:v>
                </c:pt>
                <c:pt idx="4596">
                  <c:v>0.45964596459645968</c:v>
                </c:pt>
                <c:pt idx="4597">
                  <c:v>0.45974597459745975</c:v>
                </c:pt>
                <c:pt idx="4598">
                  <c:v>0.45984598459845988</c:v>
                </c:pt>
                <c:pt idx="4599">
                  <c:v>0.45994599459945995</c:v>
                </c:pt>
                <c:pt idx="4600">
                  <c:v>0.46004600460046008</c:v>
                </c:pt>
                <c:pt idx="4601">
                  <c:v>0.46014601460146015</c:v>
                </c:pt>
                <c:pt idx="4602">
                  <c:v>0.46024602460246028</c:v>
                </c:pt>
                <c:pt idx="4603">
                  <c:v>0.46034603460346035</c:v>
                </c:pt>
                <c:pt idx="4604">
                  <c:v>0.46044604460446048</c:v>
                </c:pt>
                <c:pt idx="4605">
                  <c:v>0.46054605460546055</c:v>
                </c:pt>
                <c:pt idx="4606">
                  <c:v>0.46064606460646068</c:v>
                </c:pt>
                <c:pt idx="4607">
                  <c:v>0.46074607460746075</c:v>
                </c:pt>
                <c:pt idx="4608">
                  <c:v>0.46084608460846088</c:v>
                </c:pt>
                <c:pt idx="4609">
                  <c:v>0.46094609460946095</c:v>
                </c:pt>
                <c:pt idx="4610">
                  <c:v>0.46104610461046108</c:v>
                </c:pt>
                <c:pt idx="4611">
                  <c:v>0.46114611461146116</c:v>
                </c:pt>
                <c:pt idx="4612">
                  <c:v>0.46124612461246128</c:v>
                </c:pt>
                <c:pt idx="4613">
                  <c:v>0.46134613461346136</c:v>
                </c:pt>
                <c:pt idx="4614">
                  <c:v>0.46144614461446148</c:v>
                </c:pt>
                <c:pt idx="4615">
                  <c:v>0.46154615461546156</c:v>
                </c:pt>
                <c:pt idx="4616">
                  <c:v>0.46164616461646168</c:v>
                </c:pt>
                <c:pt idx="4617">
                  <c:v>0.46174617461746176</c:v>
                </c:pt>
                <c:pt idx="4618">
                  <c:v>0.46184618461846189</c:v>
                </c:pt>
                <c:pt idx="4619">
                  <c:v>0.46194619461946196</c:v>
                </c:pt>
                <c:pt idx="4620">
                  <c:v>0.46204620462046209</c:v>
                </c:pt>
                <c:pt idx="4621">
                  <c:v>0.46214621462146216</c:v>
                </c:pt>
                <c:pt idx="4622">
                  <c:v>0.46224622462246229</c:v>
                </c:pt>
                <c:pt idx="4623">
                  <c:v>0.46234623462346236</c:v>
                </c:pt>
                <c:pt idx="4624">
                  <c:v>0.46244624462446249</c:v>
                </c:pt>
                <c:pt idx="4625">
                  <c:v>0.46254625462546256</c:v>
                </c:pt>
                <c:pt idx="4626">
                  <c:v>0.46264626462646269</c:v>
                </c:pt>
                <c:pt idx="4627">
                  <c:v>0.46274627462746276</c:v>
                </c:pt>
                <c:pt idx="4628">
                  <c:v>0.46284628462846283</c:v>
                </c:pt>
                <c:pt idx="4629">
                  <c:v>0.46294629462946296</c:v>
                </c:pt>
                <c:pt idx="4630">
                  <c:v>0.46304630463046303</c:v>
                </c:pt>
                <c:pt idx="4631">
                  <c:v>0.46314631463146316</c:v>
                </c:pt>
                <c:pt idx="4632">
                  <c:v>0.46324632463246324</c:v>
                </c:pt>
                <c:pt idx="4633">
                  <c:v>0.46334633463346336</c:v>
                </c:pt>
                <c:pt idx="4634">
                  <c:v>0.46344634463446344</c:v>
                </c:pt>
                <c:pt idx="4635">
                  <c:v>0.46354635463546356</c:v>
                </c:pt>
                <c:pt idx="4636">
                  <c:v>0.46364636463646364</c:v>
                </c:pt>
                <c:pt idx="4637">
                  <c:v>0.46374637463746377</c:v>
                </c:pt>
                <c:pt idx="4638">
                  <c:v>0.46384638463846384</c:v>
                </c:pt>
                <c:pt idx="4639">
                  <c:v>0.46394639463946397</c:v>
                </c:pt>
                <c:pt idx="4640">
                  <c:v>0.46404640464046404</c:v>
                </c:pt>
                <c:pt idx="4641">
                  <c:v>0.46414641464146417</c:v>
                </c:pt>
                <c:pt idx="4642">
                  <c:v>0.46424642464246424</c:v>
                </c:pt>
                <c:pt idx="4643">
                  <c:v>0.46434643464346437</c:v>
                </c:pt>
                <c:pt idx="4644">
                  <c:v>0.46444644464446444</c:v>
                </c:pt>
                <c:pt idx="4645">
                  <c:v>0.46454645464546457</c:v>
                </c:pt>
                <c:pt idx="4646">
                  <c:v>0.46464646464646464</c:v>
                </c:pt>
                <c:pt idx="4647">
                  <c:v>0.46474647464746477</c:v>
                </c:pt>
                <c:pt idx="4648">
                  <c:v>0.46484648464846484</c:v>
                </c:pt>
                <c:pt idx="4649">
                  <c:v>0.46494649464946497</c:v>
                </c:pt>
                <c:pt idx="4650">
                  <c:v>0.46504650465046504</c:v>
                </c:pt>
                <c:pt idx="4651">
                  <c:v>0.46514651465146517</c:v>
                </c:pt>
                <c:pt idx="4652">
                  <c:v>0.46524652465246524</c:v>
                </c:pt>
                <c:pt idx="4653">
                  <c:v>0.46534653465346537</c:v>
                </c:pt>
                <c:pt idx="4654">
                  <c:v>0.46544654465446544</c:v>
                </c:pt>
                <c:pt idx="4655">
                  <c:v>0.46554655465546557</c:v>
                </c:pt>
                <c:pt idx="4656">
                  <c:v>0.46564656465646564</c:v>
                </c:pt>
                <c:pt idx="4657">
                  <c:v>0.46574657465746577</c:v>
                </c:pt>
                <c:pt idx="4658">
                  <c:v>0.46584658465846585</c:v>
                </c:pt>
                <c:pt idx="4659">
                  <c:v>0.46594659465946597</c:v>
                </c:pt>
                <c:pt idx="4660">
                  <c:v>0.46604660466046605</c:v>
                </c:pt>
                <c:pt idx="4661">
                  <c:v>0.46614661466146617</c:v>
                </c:pt>
                <c:pt idx="4662">
                  <c:v>0.46624662466246625</c:v>
                </c:pt>
                <c:pt idx="4663">
                  <c:v>0.46634663466346638</c:v>
                </c:pt>
                <c:pt idx="4664">
                  <c:v>0.46644664466446645</c:v>
                </c:pt>
                <c:pt idx="4665">
                  <c:v>0.46654665466546658</c:v>
                </c:pt>
                <c:pt idx="4666">
                  <c:v>0.46664666466646665</c:v>
                </c:pt>
                <c:pt idx="4667">
                  <c:v>0.46674667466746678</c:v>
                </c:pt>
                <c:pt idx="4668">
                  <c:v>0.46684668466846685</c:v>
                </c:pt>
                <c:pt idx="4669">
                  <c:v>0.46694669466946698</c:v>
                </c:pt>
                <c:pt idx="4670">
                  <c:v>0.46704670467046705</c:v>
                </c:pt>
                <c:pt idx="4671">
                  <c:v>0.46714671467146718</c:v>
                </c:pt>
                <c:pt idx="4672">
                  <c:v>0.46724672467246725</c:v>
                </c:pt>
                <c:pt idx="4673">
                  <c:v>0.46734673467346738</c:v>
                </c:pt>
                <c:pt idx="4674">
                  <c:v>0.46744674467446745</c:v>
                </c:pt>
                <c:pt idx="4675">
                  <c:v>0.46754675467546758</c:v>
                </c:pt>
                <c:pt idx="4676">
                  <c:v>0.46764676467646765</c:v>
                </c:pt>
                <c:pt idx="4677">
                  <c:v>0.46774677467746778</c:v>
                </c:pt>
                <c:pt idx="4678">
                  <c:v>0.46784678467846785</c:v>
                </c:pt>
                <c:pt idx="4679">
                  <c:v>0.46794679467946798</c:v>
                </c:pt>
                <c:pt idx="4680">
                  <c:v>0.46804680468046805</c:v>
                </c:pt>
                <c:pt idx="4681">
                  <c:v>0.46814681468146818</c:v>
                </c:pt>
                <c:pt idx="4682">
                  <c:v>0.46824682468246825</c:v>
                </c:pt>
                <c:pt idx="4683">
                  <c:v>0.46834683468346838</c:v>
                </c:pt>
                <c:pt idx="4684">
                  <c:v>0.46844684468446846</c:v>
                </c:pt>
                <c:pt idx="4685">
                  <c:v>0.46854685468546858</c:v>
                </c:pt>
                <c:pt idx="4686">
                  <c:v>0.46864686468646866</c:v>
                </c:pt>
                <c:pt idx="4687">
                  <c:v>0.46874687468746878</c:v>
                </c:pt>
                <c:pt idx="4688">
                  <c:v>0.46884688468846886</c:v>
                </c:pt>
                <c:pt idx="4689">
                  <c:v>0.46894689468946898</c:v>
                </c:pt>
                <c:pt idx="4690">
                  <c:v>0.46904690469046906</c:v>
                </c:pt>
                <c:pt idx="4691">
                  <c:v>0.46914691469146919</c:v>
                </c:pt>
                <c:pt idx="4692">
                  <c:v>0.46924692469246926</c:v>
                </c:pt>
                <c:pt idx="4693">
                  <c:v>0.46934693469346939</c:v>
                </c:pt>
                <c:pt idx="4694">
                  <c:v>0.46944694469446946</c:v>
                </c:pt>
                <c:pt idx="4695">
                  <c:v>0.46954695469546959</c:v>
                </c:pt>
                <c:pt idx="4696">
                  <c:v>0.46964696469646966</c:v>
                </c:pt>
                <c:pt idx="4697">
                  <c:v>0.46974697469746979</c:v>
                </c:pt>
                <c:pt idx="4698">
                  <c:v>0.46984698469846986</c:v>
                </c:pt>
                <c:pt idx="4699">
                  <c:v>0.46994699469946999</c:v>
                </c:pt>
                <c:pt idx="4700">
                  <c:v>0.47004700470047006</c:v>
                </c:pt>
                <c:pt idx="4701">
                  <c:v>0.47014701470147019</c:v>
                </c:pt>
                <c:pt idx="4702">
                  <c:v>0.47024702470247026</c:v>
                </c:pt>
                <c:pt idx="4703">
                  <c:v>0.47034703470347033</c:v>
                </c:pt>
                <c:pt idx="4704">
                  <c:v>0.47044704470447046</c:v>
                </c:pt>
                <c:pt idx="4705">
                  <c:v>0.47054705470547054</c:v>
                </c:pt>
                <c:pt idx="4706">
                  <c:v>0.47064706470647066</c:v>
                </c:pt>
                <c:pt idx="4707">
                  <c:v>0.47074707470747074</c:v>
                </c:pt>
                <c:pt idx="4708">
                  <c:v>0.47084708470847086</c:v>
                </c:pt>
                <c:pt idx="4709">
                  <c:v>0.47094709470947094</c:v>
                </c:pt>
                <c:pt idx="4710">
                  <c:v>0.47104710471047107</c:v>
                </c:pt>
                <c:pt idx="4711">
                  <c:v>0.47114711471147114</c:v>
                </c:pt>
                <c:pt idx="4712">
                  <c:v>0.47124712471247127</c:v>
                </c:pt>
                <c:pt idx="4713">
                  <c:v>0.47134713471347134</c:v>
                </c:pt>
                <c:pt idx="4714">
                  <c:v>0.47144714471447147</c:v>
                </c:pt>
                <c:pt idx="4715">
                  <c:v>0.47154715471547154</c:v>
                </c:pt>
                <c:pt idx="4716">
                  <c:v>0.47164716471647167</c:v>
                </c:pt>
                <c:pt idx="4717">
                  <c:v>0.47174717471747174</c:v>
                </c:pt>
                <c:pt idx="4718">
                  <c:v>0.47184718471847187</c:v>
                </c:pt>
                <c:pt idx="4719">
                  <c:v>0.47194719471947194</c:v>
                </c:pt>
                <c:pt idx="4720">
                  <c:v>0.47204720472047207</c:v>
                </c:pt>
                <c:pt idx="4721">
                  <c:v>0.47214721472147214</c:v>
                </c:pt>
                <c:pt idx="4722">
                  <c:v>0.47224722472247227</c:v>
                </c:pt>
                <c:pt idx="4723">
                  <c:v>0.47234723472347234</c:v>
                </c:pt>
                <c:pt idx="4724">
                  <c:v>0.47244724472447247</c:v>
                </c:pt>
                <c:pt idx="4725">
                  <c:v>0.47254725472547254</c:v>
                </c:pt>
                <c:pt idx="4726">
                  <c:v>0.47264726472647267</c:v>
                </c:pt>
                <c:pt idx="4727">
                  <c:v>0.47274727472747274</c:v>
                </c:pt>
                <c:pt idx="4728">
                  <c:v>0.47284728472847287</c:v>
                </c:pt>
                <c:pt idx="4729">
                  <c:v>0.47294729472947294</c:v>
                </c:pt>
                <c:pt idx="4730">
                  <c:v>0.47304730473047307</c:v>
                </c:pt>
                <c:pt idx="4731">
                  <c:v>0.47314731473147315</c:v>
                </c:pt>
                <c:pt idx="4732">
                  <c:v>0.47324732473247327</c:v>
                </c:pt>
                <c:pt idx="4733">
                  <c:v>0.47334733473347335</c:v>
                </c:pt>
                <c:pt idx="4734">
                  <c:v>0.47344734473447347</c:v>
                </c:pt>
                <c:pt idx="4735">
                  <c:v>0.47354735473547355</c:v>
                </c:pt>
                <c:pt idx="4736">
                  <c:v>0.47364736473647367</c:v>
                </c:pt>
                <c:pt idx="4737">
                  <c:v>0.47374737473747375</c:v>
                </c:pt>
                <c:pt idx="4738">
                  <c:v>0.47384738473847388</c:v>
                </c:pt>
                <c:pt idx="4739">
                  <c:v>0.47394739473947395</c:v>
                </c:pt>
                <c:pt idx="4740">
                  <c:v>0.47404740474047408</c:v>
                </c:pt>
                <c:pt idx="4741">
                  <c:v>0.47414741474147415</c:v>
                </c:pt>
                <c:pt idx="4742">
                  <c:v>0.47424742474247428</c:v>
                </c:pt>
                <c:pt idx="4743">
                  <c:v>0.47434743474347435</c:v>
                </c:pt>
                <c:pt idx="4744">
                  <c:v>0.47444744474447448</c:v>
                </c:pt>
                <c:pt idx="4745">
                  <c:v>0.47454745474547455</c:v>
                </c:pt>
                <c:pt idx="4746">
                  <c:v>0.47464746474647468</c:v>
                </c:pt>
                <c:pt idx="4747">
                  <c:v>0.47474747474747475</c:v>
                </c:pt>
                <c:pt idx="4748">
                  <c:v>0.47484748474847488</c:v>
                </c:pt>
                <c:pt idx="4749">
                  <c:v>0.47494749474947495</c:v>
                </c:pt>
                <c:pt idx="4750">
                  <c:v>0.47504750475047508</c:v>
                </c:pt>
                <c:pt idx="4751">
                  <c:v>0.47514751475147515</c:v>
                </c:pt>
                <c:pt idx="4752">
                  <c:v>0.47524752475247528</c:v>
                </c:pt>
                <c:pt idx="4753">
                  <c:v>0.47534753475347535</c:v>
                </c:pt>
                <c:pt idx="4754">
                  <c:v>0.47544754475447548</c:v>
                </c:pt>
                <c:pt idx="4755">
                  <c:v>0.47554755475547555</c:v>
                </c:pt>
                <c:pt idx="4756">
                  <c:v>0.47564756475647568</c:v>
                </c:pt>
                <c:pt idx="4757">
                  <c:v>0.47574757475747576</c:v>
                </c:pt>
                <c:pt idx="4758">
                  <c:v>0.47584758475847588</c:v>
                </c:pt>
                <c:pt idx="4759">
                  <c:v>0.47594759475947596</c:v>
                </c:pt>
                <c:pt idx="4760">
                  <c:v>0.47604760476047608</c:v>
                </c:pt>
                <c:pt idx="4761">
                  <c:v>0.47614761476147616</c:v>
                </c:pt>
                <c:pt idx="4762">
                  <c:v>0.47624762476247628</c:v>
                </c:pt>
                <c:pt idx="4763">
                  <c:v>0.47634763476347636</c:v>
                </c:pt>
                <c:pt idx="4764">
                  <c:v>0.47644764476447649</c:v>
                </c:pt>
                <c:pt idx="4765">
                  <c:v>0.47654765476547656</c:v>
                </c:pt>
                <c:pt idx="4766">
                  <c:v>0.47664766476647669</c:v>
                </c:pt>
                <c:pt idx="4767">
                  <c:v>0.47674767476747676</c:v>
                </c:pt>
                <c:pt idx="4768">
                  <c:v>0.47684768476847689</c:v>
                </c:pt>
                <c:pt idx="4769">
                  <c:v>0.47694769476947696</c:v>
                </c:pt>
                <c:pt idx="4770">
                  <c:v>0.47704770477047709</c:v>
                </c:pt>
                <c:pt idx="4771">
                  <c:v>0.47714771477147716</c:v>
                </c:pt>
                <c:pt idx="4772">
                  <c:v>0.47724772477247729</c:v>
                </c:pt>
                <c:pt idx="4773">
                  <c:v>0.47734773477347736</c:v>
                </c:pt>
                <c:pt idx="4774">
                  <c:v>0.47744774477447749</c:v>
                </c:pt>
                <c:pt idx="4775">
                  <c:v>0.47754775477547756</c:v>
                </c:pt>
                <c:pt idx="4776">
                  <c:v>0.47764776477647769</c:v>
                </c:pt>
                <c:pt idx="4777">
                  <c:v>0.47774777477747776</c:v>
                </c:pt>
                <c:pt idx="4778">
                  <c:v>0.47784778477847789</c:v>
                </c:pt>
                <c:pt idx="4779">
                  <c:v>0.47794779477947796</c:v>
                </c:pt>
                <c:pt idx="4780">
                  <c:v>0.47804780478047804</c:v>
                </c:pt>
                <c:pt idx="4781">
                  <c:v>0.47814781478147816</c:v>
                </c:pt>
                <c:pt idx="4782">
                  <c:v>0.47824782478247824</c:v>
                </c:pt>
                <c:pt idx="4783">
                  <c:v>0.47834783478347837</c:v>
                </c:pt>
                <c:pt idx="4784">
                  <c:v>0.47844784478447844</c:v>
                </c:pt>
                <c:pt idx="4785">
                  <c:v>0.47854785478547857</c:v>
                </c:pt>
                <c:pt idx="4786">
                  <c:v>0.47864786478647864</c:v>
                </c:pt>
                <c:pt idx="4787">
                  <c:v>0.47874787478747877</c:v>
                </c:pt>
                <c:pt idx="4788">
                  <c:v>0.47884788478847884</c:v>
                </c:pt>
                <c:pt idx="4789">
                  <c:v>0.47894789478947897</c:v>
                </c:pt>
                <c:pt idx="4790">
                  <c:v>0.47904790479047904</c:v>
                </c:pt>
                <c:pt idx="4791">
                  <c:v>0.47914791479147917</c:v>
                </c:pt>
                <c:pt idx="4792">
                  <c:v>0.47924792479247924</c:v>
                </c:pt>
                <c:pt idx="4793">
                  <c:v>0.47934793479347937</c:v>
                </c:pt>
                <c:pt idx="4794">
                  <c:v>0.47944794479447944</c:v>
                </c:pt>
                <c:pt idx="4795">
                  <c:v>0.47954795479547957</c:v>
                </c:pt>
                <c:pt idx="4796">
                  <c:v>0.47964796479647964</c:v>
                </c:pt>
                <c:pt idx="4797">
                  <c:v>0.47974797479747977</c:v>
                </c:pt>
                <c:pt idx="4798">
                  <c:v>0.47984798479847984</c:v>
                </c:pt>
                <c:pt idx="4799">
                  <c:v>0.47994799479947997</c:v>
                </c:pt>
                <c:pt idx="4800">
                  <c:v>0.48004800480048004</c:v>
                </c:pt>
                <c:pt idx="4801">
                  <c:v>0.48014801480148017</c:v>
                </c:pt>
                <c:pt idx="4802">
                  <c:v>0.48024802480248024</c:v>
                </c:pt>
                <c:pt idx="4803">
                  <c:v>0.48034803480348037</c:v>
                </c:pt>
                <c:pt idx="4804">
                  <c:v>0.48044804480448045</c:v>
                </c:pt>
                <c:pt idx="4805">
                  <c:v>0.48054805480548057</c:v>
                </c:pt>
                <c:pt idx="4806">
                  <c:v>0.48064806480648065</c:v>
                </c:pt>
                <c:pt idx="4807">
                  <c:v>0.48074807480748077</c:v>
                </c:pt>
                <c:pt idx="4808">
                  <c:v>0.48084808480848085</c:v>
                </c:pt>
                <c:pt idx="4809">
                  <c:v>0.48094809480948097</c:v>
                </c:pt>
                <c:pt idx="4810">
                  <c:v>0.48104810481048105</c:v>
                </c:pt>
                <c:pt idx="4811">
                  <c:v>0.48114811481148118</c:v>
                </c:pt>
                <c:pt idx="4812">
                  <c:v>0.48124812481248125</c:v>
                </c:pt>
                <c:pt idx="4813">
                  <c:v>0.48134813481348138</c:v>
                </c:pt>
                <c:pt idx="4814">
                  <c:v>0.48144814481448145</c:v>
                </c:pt>
                <c:pt idx="4815">
                  <c:v>0.48154815481548158</c:v>
                </c:pt>
                <c:pt idx="4816">
                  <c:v>0.48164816481648165</c:v>
                </c:pt>
                <c:pt idx="4817">
                  <c:v>0.48174817481748178</c:v>
                </c:pt>
                <c:pt idx="4818">
                  <c:v>0.48184818481848185</c:v>
                </c:pt>
                <c:pt idx="4819">
                  <c:v>0.48194819481948198</c:v>
                </c:pt>
                <c:pt idx="4820">
                  <c:v>0.48204820482048205</c:v>
                </c:pt>
                <c:pt idx="4821">
                  <c:v>0.48214821482148218</c:v>
                </c:pt>
                <c:pt idx="4822">
                  <c:v>0.48224822482248225</c:v>
                </c:pt>
                <c:pt idx="4823">
                  <c:v>0.48234823482348238</c:v>
                </c:pt>
                <c:pt idx="4824">
                  <c:v>0.48244824482448245</c:v>
                </c:pt>
                <c:pt idx="4825">
                  <c:v>0.48254825482548258</c:v>
                </c:pt>
                <c:pt idx="4826">
                  <c:v>0.48264826482648265</c:v>
                </c:pt>
                <c:pt idx="4827">
                  <c:v>0.48274827482748278</c:v>
                </c:pt>
                <c:pt idx="4828">
                  <c:v>0.48284828482848285</c:v>
                </c:pt>
                <c:pt idx="4829">
                  <c:v>0.48294829482948298</c:v>
                </c:pt>
                <c:pt idx="4830">
                  <c:v>0.48304830483048306</c:v>
                </c:pt>
                <c:pt idx="4831">
                  <c:v>0.48314831483148318</c:v>
                </c:pt>
                <c:pt idx="4832">
                  <c:v>0.48324832483248326</c:v>
                </c:pt>
                <c:pt idx="4833">
                  <c:v>0.48334833483348338</c:v>
                </c:pt>
                <c:pt idx="4834">
                  <c:v>0.48344834483448346</c:v>
                </c:pt>
                <c:pt idx="4835">
                  <c:v>0.48354835483548358</c:v>
                </c:pt>
                <c:pt idx="4836">
                  <c:v>0.48364836483648366</c:v>
                </c:pt>
                <c:pt idx="4837">
                  <c:v>0.48374837483748379</c:v>
                </c:pt>
                <c:pt idx="4838">
                  <c:v>0.48384838483848386</c:v>
                </c:pt>
                <c:pt idx="4839">
                  <c:v>0.48394839483948399</c:v>
                </c:pt>
                <c:pt idx="4840">
                  <c:v>0.48404840484048406</c:v>
                </c:pt>
                <c:pt idx="4841">
                  <c:v>0.48414841484148419</c:v>
                </c:pt>
                <c:pt idx="4842">
                  <c:v>0.48424842484248426</c:v>
                </c:pt>
                <c:pt idx="4843">
                  <c:v>0.48434843484348439</c:v>
                </c:pt>
                <c:pt idx="4844">
                  <c:v>0.48444844484448446</c:v>
                </c:pt>
                <c:pt idx="4845">
                  <c:v>0.48454845484548459</c:v>
                </c:pt>
                <c:pt idx="4846">
                  <c:v>0.48464846484648466</c:v>
                </c:pt>
                <c:pt idx="4847">
                  <c:v>0.48474847484748479</c:v>
                </c:pt>
                <c:pt idx="4848">
                  <c:v>0.48484848484848486</c:v>
                </c:pt>
                <c:pt idx="4849">
                  <c:v>0.48494849484948499</c:v>
                </c:pt>
                <c:pt idx="4850">
                  <c:v>0.48504850485048506</c:v>
                </c:pt>
                <c:pt idx="4851">
                  <c:v>0.48514851485148519</c:v>
                </c:pt>
                <c:pt idx="4852">
                  <c:v>0.48524852485248526</c:v>
                </c:pt>
                <c:pt idx="4853">
                  <c:v>0.48534853485348539</c:v>
                </c:pt>
                <c:pt idx="4854">
                  <c:v>0.48544854485448546</c:v>
                </c:pt>
                <c:pt idx="4855">
                  <c:v>0.48554855485548554</c:v>
                </c:pt>
                <c:pt idx="4856">
                  <c:v>0.48564856485648566</c:v>
                </c:pt>
                <c:pt idx="4857">
                  <c:v>0.48574857485748574</c:v>
                </c:pt>
                <c:pt idx="4858">
                  <c:v>0.48584858485848587</c:v>
                </c:pt>
                <c:pt idx="4859">
                  <c:v>0.48594859485948594</c:v>
                </c:pt>
                <c:pt idx="4860">
                  <c:v>0.48604860486048607</c:v>
                </c:pt>
                <c:pt idx="4861">
                  <c:v>0.48614861486148614</c:v>
                </c:pt>
                <c:pt idx="4862">
                  <c:v>0.48624862486248627</c:v>
                </c:pt>
                <c:pt idx="4863">
                  <c:v>0.48634863486348634</c:v>
                </c:pt>
                <c:pt idx="4864">
                  <c:v>0.48644864486448647</c:v>
                </c:pt>
                <c:pt idx="4865">
                  <c:v>0.48654865486548654</c:v>
                </c:pt>
                <c:pt idx="4866">
                  <c:v>0.48664866486648667</c:v>
                </c:pt>
                <c:pt idx="4867">
                  <c:v>0.48674867486748674</c:v>
                </c:pt>
                <c:pt idx="4868">
                  <c:v>0.48684868486848687</c:v>
                </c:pt>
                <c:pt idx="4869">
                  <c:v>0.48694869486948694</c:v>
                </c:pt>
                <c:pt idx="4870">
                  <c:v>0.48704870487048707</c:v>
                </c:pt>
                <c:pt idx="4871">
                  <c:v>0.48714871487148714</c:v>
                </c:pt>
                <c:pt idx="4872">
                  <c:v>0.48724872487248727</c:v>
                </c:pt>
                <c:pt idx="4873">
                  <c:v>0.48734873487348734</c:v>
                </c:pt>
                <c:pt idx="4874">
                  <c:v>0.48744874487448747</c:v>
                </c:pt>
                <c:pt idx="4875">
                  <c:v>0.48754875487548754</c:v>
                </c:pt>
                <c:pt idx="4876">
                  <c:v>0.48764876487648767</c:v>
                </c:pt>
                <c:pt idx="4877">
                  <c:v>0.48774877487748775</c:v>
                </c:pt>
                <c:pt idx="4878">
                  <c:v>0.48784878487848787</c:v>
                </c:pt>
                <c:pt idx="4879">
                  <c:v>0.48794879487948795</c:v>
                </c:pt>
                <c:pt idx="4880">
                  <c:v>0.48804880488048807</c:v>
                </c:pt>
                <c:pt idx="4881">
                  <c:v>0.48814881488148815</c:v>
                </c:pt>
                <c:pt idx="4882">
                  <c:v>0.48824882488248827</c:v>
                </c:pt>
                <c:pt idx="4883">
                  <c:v>0.48834883488348835</c:v>
                </c:pt>
                <c:pt idx="4884">
                  <c:v>0.48844884488448848</c:v>
                </c:pt>
                <c:pt idx="4885">
                  <c:v>0.48854885488548855</c:v>
                </c:pt>
                <c:pt idx="4886">
                  <c:v>0.48864886488648868</c:v>
                </c:pt>
                <c:pt idx="4887">
                  <c:v>0.48874887488748875</c:v>
                </c:pt>
                <c:pt idx="4888">
                  <c:v>0.48884888488848888</c:v>
                </c:pt>
                <c:pt idx="4889">
                  <c:v>0.48894889488948895</c:v>
                </c:pt>
                <c:pt idx="4890">
                  <c:v>0.48904890489048908</c:v>
                </c:pt>
                <c:pt idx="4891">
                  <c:v>0.48914891489148915</c:v>
                </c:pt>
                <c:pt idx="4892">
                  <c:v>0.48924892489248928</c:v>
                </c:pt>
                <c:pt idx="4893">
                  <c:v>0.48934893489348935</c:v>
                </c:pt>
                <c:pt idx="4894">
                  <c:v>0.48944894489448948</c:v>
                </c:pt>
                <c:pt idx="4895">
                  <c:v>0.48954895489548955</c:v>
                </c:pt>
                <c:pt idx="4896">
                  <c:v>0.48964896489648968</c:v>
                </c:pt>
                <c:pt idx="4897">
                  <c:v>0.48974897489748975</c:v>
                </c:pt>
                <c:pt idx="4898">
                  <c:v>0.48984898489848988</c:v>
                </c:pt>
                <c:pt idx="4899">
                  <c:v>0.48994899489948995</c:v>
                </c:pt>
                <c:pt idx="4900">
                  <c:v>0.49004900490049008</c:v>
                </c:pt>
                <c:pt idx="4901">
                  <c:v>0.49014901490149015</c:v>
                </c:pt>
                <c:pt idx="4902">
                  <c:v>0.49024902490249028</c:v>
                </c:pt>
                <c:pt idx="4903">
                  <c:v>0.49034903490349036</c:v>
                </c:pt>
                <c:pt idx="4904">
                  <c:v>0.49044904490449048</c:v>
                </c:pt>
                <c:pt idx="4905">
                  <c:v>0.49054905490549056</c:v>
                </c:pt>
                <c:pt idx="4906">
                  <c:v>0.49064906490649068</c:v>
                </c:pt>
                <c:pt idx="4907">
                  <c:v>0.49074907490749076</c:v>
                </c:pt>
                <c:pt idx="4908">
                  <c:v>0.49084908490849088</c:v>
                </c:pt>
                <c:pt idx="4909">
                  <c:v>0.49094909490949096</c:v>
                </c:pt>
                <c:pt idx="4910">
                  <c:v>0.49104910491049109</c:v>
                </c:pt>
                <c:pt idx="4911">
                  <c:v>0.49114911491149116</c:v>
                </c:pt>
                <c:pt idx="4912">
                  <c:v>0.49124912491249129</c:v>
                </c:pt>
                <c:pt idx="4913">
                  <c:v>0.49134913491349136</c:v>
                </c:pt>
                <c:pt idx="4914">
                  <c:v>0.49144914491449149</c:v>
                </c:pt>
                <c:pt idx="4915">
                  <c:v>0.49154915491549156</c:v>
                </c:pt>
                <c:pt idx="4916">
                  <c:v>0.49164916491649169</c:v>
                </c:pt>
                <c:pt idx="4917">
                  <c:v>0.49174917491749176</c:v>
                </c:pt>
                <c:pt idx="4918">
                  <c:v>0.49184918491849189</c:v>
                </c:pt>
                <c:pt idx="4919">
                  <c:v>0.49194919491949196</c:v>
                </c:pt>
                <c:pt idx="4920">
                  <c:v>0.49204920492049209</c:v>
                </c:pt>
                <c:pt idx="4921">
                  <c:v>0.49214921492149216</c:v>
                </c:pt>
                <c:pt idx="4922">
                  <c:v>0.49224922492249229</c:v>
                </c:pt>
                <c:pt idx="4923">
                  <c:v>0.49234923492349236</c:v>
                </c:pt>
                <c:pt idx="4924">
                  <c:v>0.49244924492449249</c:v>
                </c:pt>
                <c:pt idx="4925">
                  <c:v>0.49254925492549256</c:v>
                </c:pt>
                <c:pt idx="4926">
                  <c:v>0.49264926492649269</c:v>
                </c:pt>
                <c:pt idx="4927">
                  <c:v>0.49274927492749276</c:v>
                </c:pt>
                <c:pt idx="4928">
                  <c:v>0.49284928492849289</c:v>
                </c:pt>
                <c:pt idx="4929">
                  <c:v>0.49294929492949296</c:v>
                </c:pt>
                <c:pt idx="4930">
                  <c:v>0.49304930493049309</c:v>
                </c:pt>
                <c:pt idx="4931">
                  <c:v>0.49314931493149317</c:v>
                </c:pt>
                <c:pt idx="4932">
                  <c:v>0.49324932493249324</c:v>
                </c:pt>
                <c:pt idx="4933">
                  <c:v>0.49334933493349337</c:v>
                </c:pt>
                <c:pt idx="4934">
                  <c:v>0.49344934493449344</c:v>
                </c:pt>
                <c:pt idx="4935">
                  <c:v>0.49354935493549357</c:v>
                </c:pt>
                <c:pt idx="4936">
                  <c:v>0.49364936493649364</c:v>
                </c:pt>
                <c:pt idx="4937">
                  <c:v>0.49374937493749377</c:v>
                </c:pt>
                <c:pt idx="4938">
                  <c:v>0.49384938493849384</c:v>
                </c:pt>
                <c:pt idx="4939">
                  <c:v>0.49394939493949397</c:v>
                </c:pt>
                <c:pt idx="4940">
                  <c:v>0.49404940494049404</c:v>
                </c:pt>
                <c:pt idx="4941">
                  <c:v>0.49414941494149417</c:v>
                </c:pt>
                <c:pt idx="4942">
                  <c:v>0.49424942494249424</c:v>
                </c:pt>
                <c:pt idx="4943">
                  <c:v>0.49434943494349437</c:v>
                </c:pt>
                <c:pt idx="4944">
                  <c:v>0.49444944494449444</c:v>
                </c:pt>
                <c:pt idx="4945">
                  <c:v>0.49454945494549457</c:v>
                </c:pt>
                <c:pt idx="4946">
                  <c:v>0.49464946494649464</c:v>
                </c:pt>
                <c:pt idx="4947">
                  <c:v>0.49474947494749477</c:v>
                </c:pt>
                <c:pt idx="4948">
                  <c:v>0.49484948494849484</c:v>
                </c:pt>
                <c:pt idx="4949">
                  <c:v>0.49494949494949497</c:v>
                </c:pt>
                <c:pt idx="4950">
                  <c:v>0.49504950495049505</c:v>
                </c:pt>
                <c:pt idx="4951">
                  <c:v>0.49514951495149517</c:v>
                </c:pt>
                <c:pt idx="4952">
                  <c:v>0.49524952495249525</c:v>
                </c:pt>
                <c:pt idx="4953">
                  <c:v>0.49534953495349537</c:v>
                </c:pt>
                <c:pt idx="4954">
                  <c:v>0.49544954495449545</c:v>
                </c:pt>
                <c:pt idx="4955">
                  <c:v>0.49554955495549557</c:v>
                </c:pt>
                <c:pt idx="4956">
                  <c:v>0.49564956495649565</c:v>
                </c:pt>
                <c:pt idx="4957">
                  <c:v>0.49574957495749578</c:v>
                </c:pt>
                <c:pt idx="4958">
                  <c:v>0.49584958495849585</c:v>
                </c:pt>
                <c:pt idx="4959">
                  <c:v>0.49594959495949598</c:v>
                </c:pt>
                <c:pt idx="4960">
                  <c:v>0.49604960496049605</c:v>
                </c:pt>
                <c:pt idx="4961">
                  <c:v>0.49614961496149618</c:v>
                </c:pt>
                <c:pt idx="4962">
                  <c:v>0.49624962496249625</c:v>
                </c:pt>
                <c:pt idx="4963">
                  <c:v>0.49634963496349638</c:v>
                </c:pt>
                <c:pt idx="4964">
                  <c:v>0.49644964496449645</c:v>
                </c:pt>
                <c:pt idx="4965">
                  <c:v>0.49654965496549658</c:v>
                </c:pt>
                <c:pt idx="4966">
                  <c:v>0.49664966496649665</c:v>
                </c:pt>
                <c:pt idx="4967">
                  <c:v>0.49674967496749678</c:v>
                </c:pt>
                <c:pt idx="4968">
                  <c:v>0.49684968496849685</c:v>
                </c:pt>
                <c:pt idx="4969">
                  <c:v>0.49694969496949698</c:v>
                </c:pt>
                <c:pt idx="4970">
                  <c:v>0.49704970497049705</c:v>
                </c:pt>
                <c:pt idx="4971">
                  <c:v>0.49714971497149718</c:v>
                </c:pt>
                <c:pt idx="4972">
                  <c:v>0.49724972497249725</c:v>
                </c:pt>
                <c:pt idx="4973">
                  <c:v>0.49734973497349738</c:v>
                </c:pt>
                <c:pt idx="4974">
                  <c:v>0.49744974497449745</c:v>
                </c:pt>
                <c:pt idx="4975">
                  <c:v>0.49754975497549758</c:v>
                </c:pt>
                <c:pt idx="4976">
                  <c:v>0.49764976497649765</c:v>
                </c:pt>
                <c:pt idx="4977">
                  <c:v>0.49774977497749778</c:v>
                </c:pt>
                <c:pt idx="4978">
                  <c:v>0.49784978497849786</c:v>
                </c:pt>
                <c:pt idx="4979">
                  <c:v>0.49794979497949798</c:v>
                </c:pt>
                <c:pt idx="4980">
                  <c:v>0.49804980498049806</c:v>
                </c:pt>
                <c:pt idx="4981">
                  <c:v>0.49814981498149818</c:v>
                </c:pt>
                <c:pt idx="4982">
                  <c:v>0.49824982498249826</c:v>
                </c:pt>
                <c:pt idx="4983">
                  <c:v>0.49834983498349839</c:v>
                </c:pt>
                <c:pt idx="4984">
                  <c:v>0.49844984498449846</c:v>
                </c:pt>
                <c:pt idx="4985">
                  <c:v>0.49854985498549859</c:v>
                </c:pt>
                <c:pt idx="4986">
                  <c:v>0.49864986498649866</c:v>
                </c:pt>
                <c:pt idx="4987">
                  <c:v>0.49874987498749879</c:v>
                </c:pt>
                <c:pt idx="4988">
                  <c:v>0.49884988498849886</c:v>
                </c:pt>
                <c:pt idx="4989">
                  <c:v>0.49894989498949899</c:v>
                </c:pt>
                <c:pt idx="4990">
                  <c:v>0.49904990499049906</c:v>
                </c:pt>
                <c:pt idx="4991">
                  <c:v>0.49914991499149919</c:v>
                </c:pt>
                <c:pt idx="4992">
                  <c:v>0.49924992499249926</c:v>
                </c:pt>
                <c:pt idx="4993">
                  <c:v>0.49934993499349939</c:v>
                </c:pt>
                <c:pt idx="4994">
                  <c:v>0.49944994499449946</c:v>
                </c:pt>
                <c:pt idx="4995">
                  <c:v>0.49954995499549959</c:v>
                </c:pt>
                <c:pt idx="4996">
                  <c:v>0.49964996499649966</c:v>
                </c:pt>
                <c:pt idx="4997">
                  <c:v>0.49974997499749979</c:v>
                </c:pt>
                <c:pt idx="4998">
                  <c:v>0.49984998499849986</c:v>
                </c:pt>
                <c:pt idx="4999">
                  <c:v>0.49994999499949999</c:v>
                </c:pt>
                <c:pt idx="5000">
                  <c:v>0.50005000500050012</c:v>
                </c:pt>
                <c:pt idx="5001">
                  <c:v>0.50015001500150014</c:v>
                </c:pt>
                <c:pt idx="5002">
                  <c:v>0.50025002500250026</c:v>
                </c:pt>
                <c:pt idx="5003">
                  <c:v>0.50035003500350039</c:v>
                </c:pt>
                <c:pt idx="5004">
                  <c:v>0.50045004500450052</c:v>
                </c:pt>
                <c:pt idx="5005">
                  <c:v>0.50055005500550054</c:v>
                </c:pt>
                <c:pt idx="5006">
                  <c:v>0.50065006500650067</c:v>
                </c:pt>
                <c:pt idx="5007">
                  <c:v>0.50075007500750079</c:v>
                </c:pt>
                <c:pt idx="5008">
                  <c:v>0.50085008500850081</c:v>
                </c:pt>
                <c:pt idx="5009">
                  <c:v>0.50095009500950094</c:v>
                </c:pt>
                <c:pt idx="5010">
                  <c:v>0.50105010501050107</c:v>
                </c:pt>
                <c:pt idx="5011">
                  <c:v>0.5011501150115012</c:v>
                </c:pt>
                <c:pt idx="5012">
                  <c:v>0.50125012501250121</c:v>
                </c:pt>
                <c:pt idx="5013">
                  <c:v>0.50135013501350134</c:v>
                </c:pt>
                <c:pt idx="5014">
                  <c:v>0.50145014501450147</c:v>
                </c:pt>
                <c:pt idx="5015">
                  <c:v>0.5015501550155016</c:v>
                </c:pt>
                <c:pt idx="5016">
                  <c:v>0.50165016501650161</c:v>
                </c:pt>
                <c:pt idx="5017">
                  <c:v>0.50175017501750174</c:v>
                </c:pt>
                <c:pt idx="5018">
                  <c:v>0.50185018501850187</c:v>
                </c:pt>
                <c:pt idx="5019">
                  <c:v>0.501950195019502</c:v>
                </c:pt>
                <c:pt idx="5020">
                  <c:v>0.50205020502050202</c:v>
                </c:pt>
                <c:pt idx="5021">
                  <c:v>0.50215021502150214</c:v>
                </c:pt>
                <c:pt idx="5022">
                  <c:v>0.50225022502250227</c:v>
                </c:pt>
                <c:pt idx="5023">
                  <c:v>0.5023502350235024</c:v>
                </c:pt>
                <c:pt idx="5024">
                  <c:v>0.50245024502450242</c:v>
                </c:pt>
                <c:pt idx="5025">
                  <c:v>0.50255025502550255</c:v>
                </c:pt>
                <c:pt idx="5026">
                  <c:v>0.50265026502650267</c:v>
                </c:pt>
                <c:pt idx="5027">
                  <c:v>0.5027502750275028</c:v>
                </c:pt>
                <c:pt idx="5028">
                  <c:v>0.50285028502850282</c:v>
                </c:pt>
                <c:pt idx="5029">
                  <c:v>0.50295029502950295</c:v>
                </c:pt>
                <c:pt idx="5030">
                  <c:v>0.50305030503050308</c:v>
                </c:pt>
                <c:pt idx="5031">
                  <c:v>0.5031503150315032</c:v>
                </c:pt>
                <c:pt idx="5032">
                  <c:v>0.50325032503250322</c:v>
                </c:pt>
                <c:pt idx="5033">
                  <c:v>0.50335033503350335</c:v>
                </c:pt>
                <c:pt idx="5034">
                  <c:v>0.50345034503450348</c:v>
                </c:pt>
                <c:pt idx="5035">
                  <c:v>0.50355035503550361</c:v>
                </c:pt>
                <c:pt idx="5036">
                  <c:v>0.50365036503650362</c:v>
                </c:pt>
                <c:pt idx="5037">
                  <c:v>0.50375037503750375</c:v>
                </c:pt>
                <c:pt idx="5038">
                  <c:v>0.50385038503850388</c:v>
                </c:pt>
                <c:pt idx="5039">
                  <c:v>0.50395039503950401</c:v>
                </c:pt>
                <c:pt idx="5040">
                  <c:v>0.50405040504050402</c:v>
                </c:pt>
                <c:pt idx="5041">
                  <c:v>0.50415041504150415</c:v>
                </c:pt>
                <c:pt idx="5042">
                  <c:v>0.50425042504250428</c:v>
                </c:pt>
                <c:pt idx="5043">
                  <c:v>0.50435043504350441</c:v>
                </c:pt>
                <c:pt idx="5044">
                  <c:v>0.50445044504450443</c:v>
                </c:pt>
                <c:pt idx="5045">
                  <c:v>0.50455045504550455</c:v>
                </c:pt>
                <c:pt idx="5046">
                  <c:v>0.50465046504650468</c:v>
                </c:pt>
                <c:pt idx="5047">
                  <c:v>0.50475047504750481</c:v>
                </c:pt>
                <c:pt idx="5048">
                  <c:v>0.50485048504850483</c:v>
                </c:pt>
                <c:pt idx="5049">
                  <c:v>0.50495049504950495</c:v>
                </c:pt>
                <c:pt idx="5050">
                  <c:v>0.50505050505050508</c:v>
                </c:pt>
                <c:pt idx="5051">
                  <c:v>0.50515051505150521</c:v>
                </c:pt>
                <c:pt idx="5052">
                  <c:v>0.50525052505250523</c:v>
                </c:pt>
                <c:pt idx="5053">
                  <c:v>0.50535053505350536</c:v>
                </c:pt>
                <c:pt idx="5054">
                  <c:v>0.50545054505450548</c:v>
                </c:pt>
                <c:pt idx="5055">
                  <c:v>0.50555055505550561</c:v>
                </c:pt>
                <c:pt idx="5056">
                  <c:v>0.50565056505650563</c:v>
                </c:pt>
                <c:pt idx="5057">
                  <c:v>0.50575057505750576</c:v>
                </c:pt>
                <c:pt idx="5058">
                  <c:v>0.50585058505850589</c:v>
                </c:pt>
                <c:pt idx="5059">
                  <c:v>0.50595059505950601</c:v>
                </c:pt>
                <c:pt idx="5060">
                  <c:v>0.50605060506050603</c:v>
                </c:pt>
                <c:pt idx="5061">
                  <c:v>0.50615061506150616</c:v>
                </c:pt>
                <c:pt idx="5062">
                  <c:v>0.50625062506250629</c:v>
                </c:pt>
                <c:pt idx="5063">
                  <c:v>0.50635063506350642</c:v>
                </c:pt>
                <c:pt idx="5064">
                  <c:v>0.50645064506450643</c:v>
                </c:pt>
                <c:pt idx="5065">
                  <c:v>0.50655065506550656</c:v>
                </c:pt>
                <c:pt idx="5066">
                  <c:v>0.50665066506650669</c:v>
                </c:pt>
                <c:pt idx="5067">
                  <c:v>0.50675067506750682</c:v>
                </c:pt>
                <c:pt idx="5068">
                  <c:v>0.50685068506850683</c:v>
                </c:pt>
                <c:pt idx="5069">
                  <c:v>0.50695069506950696</c:v>
                </c:pt>
                <c:pt idx="5070">
                  <c:v>0.50705070507050709</c:v>
                </c:pt>
                <c:pt idx="5071">
                  <c:v>0.50715071507150722</c:v>
                </c:pt>
                <c:pt idx="5072">
                  <c:v>0.50725072507250724</c:v>
                </c:pt>
                <c:pt idx="5073">
                  <c:v>0.50735073507350736</c:v>
                </c:pt>
                <c:pt idx="5074">
                  <c:v>0.50745074507450749</c:v>
                </c:pt>
                <c:pt idx="5075">
                  <c:v>0.50755075507550762</c:v>
                </c:pt>
                <c:pt idx="5076">
                  <c:v>0.50765076507650764</c:v>
                </c:pt>
                <c:pt idx="5077">
                  <c:v>0.50775077507750777</c:v>
                </c:pt>
                <c:pt idx="5078">
                  <c:v>0.50785078507850789</c:v>
                </c:pt>
                <c:pt idx="5079">
                  <c:v>0.50795079507950802</c:v>
                </c:pt>
                <c:pt idx="5080">
                  <c:v>0.50805080508050804</c:v>
                </c:pt>
                <c:pt idx="5081">
                  <c:v>0.50815081508150817</c:v>
                </c:pt>
                <c:pt idx="5082">
                  <c:v>0.5082508250825083</c:v>
                </c:pt>
                <c:pt idx="5083">
                  <c:v>0.50835083508350831</c:v>
                </c:pt>
                <c:pt idx="5084">
                  <c:v>0.50845084508450844</c:v>
                </c:pt>
                <c:pt idx="5085">
                  <c:v>0.50855085508550857</c:v>
                </c:pt>
                <c:pt idx="5086">
                  <c:v>0.5086508650865087</c:v>
                </c:pt>
                <c:pt idx="5087">
                  <c:v>0.50875087508750871</c:v>
                </c:pt>
                <c:pt idx="5088">
                  <c:v>0.50885088508850884</c:v>
                </c:pt>
                <c:pt idx="5089">
                  <c:v>0.50895089508950897</c:v>
                </c:pt>
                <c:pt idx="5090">
                  <c:v>0.5090509050905091</c:v>
                </c:pt>
                <c:pt idx="5091">
                  <c:v>0.50915091509150912</c:v>
                </c:pt>
                <c:pt idx="5092">
                  <c:v>0.50925092509250924</c:v>
                </c:pt>
                <c:pt idx="5093">
                  <c:v>0.50935093509350937</c:v>
                </c:pt>
                <c:pt idx="5094">
                  <c:v>0.5094509450945095</c:v>
                </c:pt>
                <c:pt idx="5095">
                  <c:v>0.50955095509550952</c:v>
                </c:pt>
                <c:pt idx="5096">
                  <c:v>0.50965096509650964</c:v>
                </c:pt>
                <c:pt idx="5097">
                  <c:v>0.50975097509750977</c:v>
                </c:pt>
                <c:pt idx="5098">
                  <c:v>0.5098509850985099</c:v>
                </c:pt>
                <c:pt idx="5099">
                  <c:v>0.50995099509950992</c:v>
                </c:pt>
                <c:pt idx="5100">
                  <c:v>0.51005100510051005</c:v>
                </c:pt>
                <c:pt idx="5101">
                  <c:v>0.51015101510151017</c:v>
                </c:pt>
                <c:pt idx="5102">
                  <c:v>0.5102510251025103</c:v>
                </c:pt>
                <c:pt idx="5103">
                  <c:v>0.51035103510351032</c:v>
                </c:pt>
                <c:pt idx="5104">
                  <c:v>0.51045104510451045</c:v>
                </c:pt>
                <c:pt idx="5105">
                  <c:v>0.51055105510551058</c:v>
                </c:pt>
                <c:pt idx="5106">
                  <c:v>0.5106510651065107</c:v>
                </c:pt>
                <c:pt idx="5107">
                  <c:v>0.51075107510751072</c:v>
                </c:pt>
                <c:pt idx="5108">
                  <c:v>0.51085108510851085</c:v>
                </c:pt>
                <c:pt idx="5109">
                  <c:v>0.51095109510951098</c:v>
                </c:pt>
                <c:pt idx="5110">
                  <c:v>0.51105110511051111</c:v>
                </c:pt>
                <c:pt idx="5111">
                  <c:v>0.51115111511151112</c:v>
                </c:pt>
                <c:pt idx="5112">
                  <c:v>0.51125112511251125</c:v>
                </c:pt>
                <c:pt idx="5113">
                  <c:v>0.51135113511351138</c:v>
                </c:pt>
                <c:pt idx="5114">
                  <c:v>0.51145114511451151</c:v>
                </c:pt>
                <c:pt idx="5115">
                  <c:v>0.51155115511551152</c:v>
                </c:pt>
                <c:pt idx="5116">
                  <c:v>0.51165116511651165</c:v>
                </c:pt>
                <c:pt idx="5117">
                  <c:v>0.51175117511751178</c:v>
                </c:pt>
                <c:pt idx="5118">
                  <c:v>0.51185118511851191</c:v>
                </c:pt>
                <c:pt idx="5119">
                  <c:v>0.51195119511951193</c:v>
                </c:pt>
                <c:pt idx="5120">
                  <c:v>0.51205120512051205</c:v>
                </c:pt>
                <c:pt idx="5121">
                  <c:v>0.51215121512151218</c:v>
                </c:pt>
                <c:pt idx="5122">
                  <c:v>0.51225122512251231</c:v>
                </c:pt>
                <c:pt idx="5123">
                  <c:v>0.51235123512351233</c:v>
                </c:pt>
                <c:pt idx="5124">
                  <c:v>0.51245124512451246</c:v>
                </c:pt>
                <c:pt idx="5125">
                  <c:v>0.51255125512551258</c:v>
                </c:pt>
                <c:pt idx="5126">
                  <c:v>0.51265126512651271</c:v>
                </c:pt>
                <c:pt idx="5127">
                  <c:v>0.51275127512751273</c:v>
                </c:pt>
                <c:pt idx="5128">
                  <c:v>0.51285128512851286</c:v>
                </c:pt>
                <c:pt idx="5129">
                  <c:v>0.51295129512951299</c:v>
                </c:pt>
                <c:pt idx="5130">
                  <c:v>0.51305130513051311</c:v>
                </c:pt>
                <c:pt idx="5131">
                  <c:v>0.51315131513151313</c:v>
                </c:pt>
                <c:pt idx="5132">
                  <c:v>0.51325132513251326</c:v>
                </c:pt>
                <c:pt idx="5133">
                  <c:v>0.51335133513351339</c:v>
                </c:pt>
                <c:pt idx="5134">
                  <c:v>0.51345134513451351</c:v>
                </c:pt>
                <c:pt idx="5135">
                  <c:v>0.51355135513551353</c:v>
                </c:pt>
                <c:pt idx="5136">
                  <c:v>0.51365136513651366</c:v>
                </c:pt>
                <c:pt idx="5137">
                  <c:v>0.51375137513751379</c:v>
                </c:pt>
                <c:pt idx="5138">
                  <c:v>0.51385138513851392</c:v>
                </c:pt>
                <c:pt idx="5139">
                  <c:v>0.51395139513951393</c:v>
                </c:pt>
                <c:pt idx="5140">
                  <c:v>0.51405140514051406</c:v>
                </c:pt>
                <c:pt idx="5141">
                  <c:v>0.51415141514151419</c:v>
                </c:pt>
                <c:pt idx="5142">
                  <c:v>0.51425142514251432</c:v>
                </c:pt>
                <c:pt idx="5143">
                  <c:v>0.51435143514351434</c:v>
                </c:pt>
                <c:pt idx="5144">
                  <c:v>0.51445144514451446</c:v>
                </c:pt>
                <c:pt idx="5145">
                  <c:v>0.51455145514551459</c:v>
                </c:pt>
                <c:pt idx="5146">
                  <c:v>0.51465146514651472</c:v>
                </c:pt>
                <c:pt idx="5147">
                  <c:v>0.51475147514751474</c:v>
                </c:pt>
                <c:pt idx="5148">
                  <c:v>0.51485148514851486</c:v>
                </c:pt>
                <c:pt idx="5149">
                  <c:v>0.51495149514951499</c:v>
                </c:pt>
                <c:pt idx="5150">
                  <c:v>0.51505150515051512</c:v>
                </c:pt>
                <c:pt idx="5151">
                  <c:v>0.51515151515151514</c:v>
                </c:pt>
                <c:pt idx="5152">
                  <c:v>0.51525152515251527</c:v>
                </c:pt>
                <c:pt idx="5153">
                  <c:v>0.51535153515351539</c:v>
                </c:pt>
                <c:pt idx="5154">
                  <c:v>0.51545154515451552</c:v>
                </c:pt>
                <c:pt idx="5155">
                  <c:v>0.51555155515551554</c:v>
                </c:pt>
                <c:pt idx="5156">
                  <c:v>0.51565156515651567</c:v>
                </c:pt>
                <c:pt idx="5157">
                  <c:v>0.5157515751575158</c:v>
                </c:pt>
                <c:pt idx="5158">
                  <c:v>0.51585158515851592</c:v>
                </c:pt>
                <c:pt idx="5159">
                  <c:v>0.51595159515951594</c:v>
                </c:pt>
                <c:pt idx="5160">
                  <c:v>0.51605160516051607</c:v>
                </c:pt>
                <c:pt idx="5161">
                  <c:v>0.5161516151615162</c:v>
                </c:pt>
                <c:pt idx="5162">
                  <c:v>0.51625162516251621</c:v>
                </c:pt>
                <c:pt idx="5163">
                  <c:v>0.51635163516351634</c:v>
                </c:pt>
                <c:pt idx="5164">
                  <c:v>0.51645164516451647</c:v>
                </c:pt>
                <c:pt idx="5165">
                  <c:v>0.5165516551655166</c:v>
                </c:pt>
                <c:pt idx="5166">
                  <c:v>0.51665166516651662</c:v>
                </c:pt>
                <c:pt idx="5167">
                  <c:v>0.51675167516751674</c:v>
                </c:pt>
                <c:pt idx="5168">
                  <c:v>0.51685168516851687</c:v>
                </c:pt>
                <c:pt idx="5169">
                  <c:v>0.516951695169517</c:v>
                </c:pt>
                <c:pt idx="5170">
                  <c:v>0.51705170517051702</c:v>
                </c:pt>
                <c:pt idx="5171">
                  <c:v>0.51715171517151715</c:v>
                </c:pt>
                <c:pt idx="5172">
                  <c:v>0.51725172517251727</c:v>
                </c:pt>
                <c:pt idx="5173">
                  <c:v>0.5173517351735174</c:v>
                </c:pt>
                <c:pt idx="5174">
                  <c:v>0.51745174517451742</c:v>
                </c:pt>
                <c:pt idx="5175">
                  <c:v>0.51755175517551755</c:v>
                </c:pt>
                <c:pt idx="5176">
                  <c:v>0.51765176517651768</c:v>
                </c:pt>
                <c:pt idx="5177">
                  <c:v>0.5177517751775178</c:v>
                </c:pt>
                <c:pt idx="5178">
                  <c:v>0.51785178517851782</c:v>
                </c:pt>
                <c:pt idx="5179">
                  <c:v>0.51795179517951795</c:v>
                </c:pt>
                <c:pt idx="5180">
                  <c:v>0.51805180518051808</c:v>
                </c:pt>
                <c:pt idx="5181">
                  <c:v>0.5181518151815182</c:v>
                </c:pt>
                <c:pt idx="5182">
                  <c:v>0.51825182518251822</c:v>
                </c:pt>
                <c:pt idx="5183">
                  <c:v>0.51835183518351835</c:v>
                </c:pt>
                <c:pt idx="5184">
                  <c:v>0.51845184518451848</c:v>
                </c:pt>
                <c:pt idx="5185">
                  <c:v>0.51855185518551861</c:v>
                </c:pt>
                <c:pt idx="5186">
                  <c:v>0.51865186518651862</c:v>
                </c:pt>
                <c:pt idx="5187">
                  <c:v>0.51875187518751875</c:v>
                </c:pt>
                <c:pt idx="5188">
                  <c:v>0.51885188518851888</c:v>
                </c:pt>
                <c:pt idx="5189">
                  <c:v>0.51895189518951901</c:v>
                </c:pt>
                <c:pt idx="5190">
                  <c:v>0.51905190519051903</c:v>
                </c:pt>
                <c:pt idx="5191">
                  <c:v>0.51915191519151915</c:v>
                </c:pt>
                <c:pt idx="5192">
                  <c:v>0.51925192519251928</c:v>
                </c:pt>
                <c:pt idx="5193">
                  <c:v>0.51935193519351941</c:v>
                </c:pt>
                <c:pt idx="5194">
                  <c:v>0.51945194519451943</c:v>
                </c:pt>
                <c:pt idx="5195">
                  <c:v>0.51955195519551955</c:v>
                </c:pt>
                <c:pt idx="5196">
                  <c:v>0.51965196519651968</c:v>
                </c:pt>
                <c:pt idx="5197">
                  <c:v>0.51975197519751981</c:v>
                </c:pt>
                <c:pt idx="5198">
                  <c:v>0.51985198519851983</c:v>
                </c:pt>
                <c:pt idx="5199">
                  <c:v>0.51995199519951996</c:v>
                </c:pt>
                <c:pt idx="5200">
                  <c:v>0.52005200520052008</c:v>
                </c:pt>
                <c:pt idx="5201">
                  <c:v>0.52015201520152021</c:v>
                </c:pt>
                <c:pt idx="5202">
                  <c:v>0.52025202520252023</c:v>
                </c:pt>
                <c:pt idx="5203">
                  <c:v>0.52035203520352036</c:v>
                </c:pt>
                <c:pt idx="5204">
                  <c:v>0.52045204520452049</c:v>
                </c:pt>
                <c:pt idx="5205">
                  <c:v>0.52055205520552061</c:v>
                </c:pt>
                <c:pt idx="5206">
                  <c:v>0.52065206520652063</c:v>
                </c:pt>
                <c:pt idx="5207">
                  <c:v>0.52075207520752076</c:v>
                </c:pt>
                <c:pt idx="5208">
                  <c:v>0.52085208520852089</c:v>
                </c:pt>
                <c:pt idx="5209">
                  <c:v>0.52095209520952102</c:v>
                </c:pt>
                <c:pt idx="5210">
                  <c:v>0.52105210521052103</c:v>
                </c:pt>
                <c:pt idx="5211">
                  <c:v>0.52115211521152116</c:v>
                </c:pt>
                <c:pt idx="5212">
                  <c:v>0.52125212521252129</c:v>
                </c:pt>
                <c:pt idx="5213">
                  <c:v>0.52135213521352142</c:v>
                </c:pt>
                <c:pt idx="5214">
                  <c:v>0.52145214521452143</c:v>
                </c:pt>
                <c:pt idx="5215">
                  <c:v>0.52155215521552156</c:v>
                </c:pt>
                <c:pt idx="5216">
                  <c:v>0.52165216521652169</c:v>
                </c:pt>
                <c:pt idx="5217">
                  <c:v>0.52175217521752182</c:v>
                </c:pt>
                <c:pt idx="5218">
                  <c:v>0.52185218521852184</c:v>
                </c:pt>
                <c:pt idx="5219">
                  <c:v>0.52195219521952196</c:v>
                </c:pt>
                <c:pt idx="5220">
                  <c:v>0.52205220522052209</c:v>
                </c:pt>
                <c:pt idx="5221">
                  <c:v>0.52215221522152222</c:v>
                </c:pt>
                <c:pt idx="5222">
                  <c:v>0.52225222522252224</c:v>
                </c:pt>
                <c:pt idx="5223">
                  <c:v>0.52235223522352237</c:v>
                </c:pt>
                <c:pt idx="5224">
                  <c:v>0.52245224522452249</c:v>
                </c:pt>
                <c:pt idx="5225">
                  <c:v>0.52255225522552262</c:v>
                </c:pt>
                <c:pt idx="5226">
                  <c:v>0.52265226522652264</c:v>
                </c:pt>
                <c:pt idx="5227">
                  <c:v>0.52275227522752277</c:v>
                </c:pt>
                <c:pt idx="5228">
                  <c:v>0.5228522852285229</c:v>
                </c:pt>
                <c:pt idx="5229">
                  <c:v>0.52295229522952302</c:v>
                </c:pt>
                <c:pt idx="5230">
                  <c:v>0.52305230523052304</c:v>
                </c:pt>
                <c:pt idx="5231">
                  <c:v>0.52315231523152317</c:v>
                </c:pt>
                <c:pt idx="5232">
                  <c:v>0.5232523252325233</c:v>
                </c:pt>
                <c:pt idx="5233">
                  <c:v>0.52335233523352342</c:v>
                </c:pt>
                <c:pt idx="5234">
                  <c:v>0.52345234523452344</c:v>
                </c:pt>
                <c:pt idx="5235">
                  <c:v>0.52355235523552357</c:v>
                </c:pt>
                <c:pt idx="5236">
                  <c:v>0.5236523652365237</c:v>
                </c:pt>
                <c:pt idx="5237">
                  <c:v>0.52375237523752372</c:v>
                </c:pt>
                <c:pt idx="5238">
                  <c:v>0.52385238523852384</c:v>
                </c:pt>
                <c:pt idx="5239">
                  <c:v>0.52395239523952397</c:v>
                </c:pt>
                <c:pt idx="5240">
                  <c:v>0.5240524052405241</c:v>
                </c:pt>
                <c:pt idx="5241">
                  <c:v>0.52415241524152412</c:v>
                </c:pt>
                <c:pt idx="5242">
                  <c:v>0.52425242524252424</c:v>
                </c:pt>
                <c:pt idx="5243">
                  <c:v>0.52435243524352437</c:v>
                </c:pt>
                <c:pt idx="5244">
                  <c:v>0.5244524452445245</c:v>
                </c:pt>
                <c:pt idx="5245">
                  <c:v>0.52455245524552452</c:v>
                </c:pt>
                <c:pt idx="5246">
                  <c:v>0.52465246524652465</c:v>
                </c:pt>
                <c:pt idx="5247">
                  <c:v>0.52475247524752477</c:v>
                </c:pt>
                <c:pt idx="5248">
                  <c:v>0.5248524852485249</c:v>
                </c:pt>
                <c:pt idx="5249">
                  <c:v>0.52495249524952492</c:v>
                </c:pt>
                <c:pt idx="5250">
                  <c:v>0.52505250525052505</c:v>
                </c:pt>
                <c:pt idx="5251">
                  <c:v>0.52515251525152518</c:v>
                </c:pt>
                <c:pt idx="5252">
                  <c:v>0.5252525252525253</c:v>
                </c:pt>
                <c:pt idx="5253">
                  <c:v>0.52535253525352532</c:v>
                </c:pt>
                <c:pt idx="5254">
                  <c:v>0.52545254525452545</c:v>
                </c:pt>
                <c:pt idx="5255">
                  <c:v>0.52555255525552558</c:v>
                </c:pt>
                <c:pt idx="5256">
                  <c:v>0.52565256525652571</c:v>
                </c:pt>
                <c:pt idx="5257">
                  <c:v>0.52575257525752572</c:v>
                </c:pt>
                <c:pt idx="5258">
                  <c:v>0.52585258525852585</c:v>
                </c:pt>
                <c:pt idx="5259">
                  <c:v>0.52595259525952598</c:v>
                </c:pt>
                <c:pt idx="5260">
                  <c:v>0.52605260526052611</c:v>
                </c:pt>
                <c:pt idx="5261">
                  <c:v>0.52615261526152612</c:v>
                </c:pt>
                <c:pt idx="5262">
                  <c:v>0.52625262526252625</c:v>
                </c:pt>
                <c:pt idx="5263">
                  <c:v>0.52635263526352638</c:v>
                </c:pt>
                <c:pt idx="5264">
                  <c:v>0.52645264526452651</c:v>
                </c:pt>
                <c:pt idx="5265">
                  <c:v>0.52655265526552653</c:v>
                </c:pt>
                <c:pt idx="5266">
                  <c:v>0.52665266526652665</c:v>
                </c:pt>
                <c:pt idx="5267">
                  <c:v>0.52675267526752678</c:v>
                </c:pt>
                <c:pt idx="5268">
                  <c:v>0.52685268526852691</c:v>
                </c:pt>
                <c:pt idx="5269">
                  <c:v>0.52695269526952693</c:v>
                </c:pt>
                <c:pt idx="5270">
                  <c:v>0.52705270527052706</c:v>
                </c:pt>
                <c:pt idx="5271">
                  <c:v>0.52715271527152718</c:v>
                </c:pt>
                <c:pt idx="5272">
                  <c:v>0.52725272527252731</c:v>
                </c:pt>
                <c:pt idx="5273">
                  <c:v>0.52735273527352733</c:v>
                </c:pt>
                <c:pt idx="5274">
                  <c:v>0.52745274527452746</c:v>
                </c:pt>
                <c:pt idx="5275">
                  <c:v>0.52755275527552759</c:v>
                </c:pt>
                <c:pt idx="5276">
                  <c:v>0.52765276527652771</c:v>
                </c:pt>
                <c:pt idx="5277">
                  <c:v>0.52775277527752773</c:v>
                </c:pt>
                <c:pt idx="5278">
                  <c:v>0.52785278527852786</c:v>
                </c:pt>
                <c:pt idx="5279">
                  <c:v>0.52795279527952799</c:v>
                </c:pt>
                <c:pt idx="5280">
                  <c:v>0.52805280528052811</c:v>
                </c:pt>
                <c:pt idx="5281">
                  <c:v>0.52815281528152813</c:v>
                </c:pt>
                <c:pt idx="5282">
                  <c:v>0.52825282528252826</c:v>
                </c:pt>
                <c:pt idx="5283">
                  <c:v>0.52835283528352839</c:v>
                </c:pt>
                <c:pt idx="5284">
                  <c:v>0.52845284528452852</c:v>
                </c:pt>
                <c:pt idx="5285">
                  <c:v>0.52855285528552853</c:v>
                </c:pt>
                <c:pt idx="5286">
                  <c:v>0.52865286528652866</c:v>
                </c:pt>
                <c:pt idx="5287">
                  <c:v>0.52875287528752879</c:v>
                </c:pt>
                <c:pt idx="5288">
                  <c:v>0.52885288528852892</c:v>
                </c:pt>
                <c:pt idx="5289">
                  <c:v>0.52895289528952893</c:v>
                </c:pt>
                <c:pt idx="5290">
                  <c:v>0.52905290529052906</c:v>
                </c:pt>
                <c:pt idx="5291">
                  <c:v>0.52915291529152919</c:v>
                </c:pt>
                <c:pt idx="5292">
                  <c:v>0.52925292529252932</c:v>
                </c:pt>
                <c:pt idx="5293">
                  <c:v>0.52935293529352934</c:v>
                </c:pt>
                <c:pt idx="5294">
                  <c:v>0.52945294529452946</c:v>
                </c:pt>
                <c:pt idx="5295">
                  <c:v>0.52955295529552959</c:v>
                </c:pt>
                <c:pt idx="5296">
                  <c:v>0.52965296529652972</c:v>
                </c:pt>
                <c:pt idx="5297">
                  <c:v>0.52975297529752974</c:v>
                </c:pt>
                <c:pt idx="5298">
                  <c:v>0.52985298529852987</c:v>
                </c:pt>
                <c:pt idx="5299">
                  <c:v>0.52995299529952999</c:v>
                </c:pt>
                <c:pt idx="5300">
                  <c:v>0.53005300530053012</c:v>
                </c:pt>
                <c:pt idx="5301">
                  <c:v>0.53015301530153014</c:v>
                </c:pt>
                <c:pt idx="5302">
                  <c:v>0.53025302530253027</c:v>
                </c:pt>
                <c:pt idx="5303">
                  <c:v>0.5303530353035304</c:v>
                </c:pt>
                <c:pt idx="5304">
                  <c:v>0.53045304530453052</c:v>
                </c:pt>
                <c:pt idx="5305">
                  <c:v>0.53055305530553054</c:v>
                </c:pt>
                <c:pt idx="5306">
                  <c:v>0.53065306530653067</c:v>
                </c:pt>
                <c:pt idx="5307">
                  <c:v>0.5307530753075308</c:v>
                </c:pt>
                <c:pt idx="5308">
                  <c:v>0.53085308530853093</c:v>
                </c:pt>
                <c:pt idx="5309">
                  <c:v>0.53095309530953094</c:v>
                </c:pt>
                <c:pt idx="5310">
                  <c:v>0.53105310531053107</c:v>
                </c:pt>
                <c:pt idx="5311">
                  <c:v>0.5311531153115312</c:v>
                </c:pt>
                <c:pt idx="5312">
                  <c:v>0.53125312531253122</c:v>
                </c:pt>
                <c:pt idx="5313">
                  <c:v>0.53135313531353134</c:v>
                </c:pt>
                <c:pt idx="5314">
                  <c:v>0.53145314531453147</c:v>
                </c:pt>
                <c:pt idx="5315">
                  <c:v>0.5315531553155316</c:v>
                </c:pt>
                <c:pt idx="5316">
                  <c:v>0.53165316531653162</c:v>
                </c:pt>
                <c:pt idx="5317">
                  <c:v>0.53175317531753175</c:v>
                </c:pt>
                <c:pt idx="5318">
                  <c:v>0.53185318531853187</c:v>
                </c:pt>
                <c:pt idx="5319">
                  <c:v>0.531953195319532</c:v>
                </c:pt>
                <c:pt idx="5320">
                  <c:v>0.53205320532053202</c:v>
                </c:pt>
                <c:pt idx="5321">
                  <c:v>0.53215321532153215</c:v>
                </c:pt>
                <c:pt idx="5322">
                  <c:v>0.53225322532253228</c:v>
                </c:pt>
                <c:pt idx="5323">
                  <c:v>0.5323532353235324</c:v>
                </c:pt>
                <c:pt idx="5324">
                  <c:v>0.53245324532453242</c:v>
                </c:pt>
                <c:pt idx="5325">
                  <c:v>0.53255325532553255</c:v>
                </c:pt>
                <c:pt idx="5326">
                  <c:v>0.53265326532653268</c:v>
                </c:pt>
                <c:pt idx="5327">
                  <c:v>0.5327532753275328</c:v>
                </c:pt>
                <c:pt idx="5328">
                  <c:v>0.53285328532853282</c:v>
                </c:pt>
                <c:pt idx="5329">
                  <c:v>0.53295329532953295</c:v>
                </c:pt>
                <c:pt idx="5330">
                  <c:v>0.53305330533053308</c:v>
                </c:pt>
                <c:pt idx="5331">
                  <c:v>0.53315331533153321</c:v>
                </c:pt>
                <c:pt idx="5332">
                  <c:v>0.53325332533253322</c:v>
                </c:pt>
                <c:pt idx="5333">
                  <c:v>0.53335333533353335</c:v>
                </c:pt>
                <c:pt idx="5334">
                  <c:v>0.53345334533453348</c:v>
                </c:pt>
                <c:pt idx="5335">
                  <c:v>0.53355335533553361</c:v>
                </c:pt>
                <c:pt idx="5336">
                  <c:v>0.53365336533653362</c:v>
                </c:pt>
                <c:pt idx="5337">
                  <c:v>0.53375337533753375</c:v>
                </c:pt>
                <c:pt idx="5338">
                  <c:v>0.53385338533853388</c:v>
                </c:pt>
                <c:pt idx="5339">
                  <c:v>0.53395339533953401</c:v>
                </c:pt>
                <c:pt idx="5340">
                  <c:v>0.53405340534053403</c:v>
                </c:pt>
                <c:pt idx="5341">
                  <c:v>0.53415341534153415</c:v>
                </c:pt>
                <c:pt idx="5342">
                  <c:v>0.53425342534253428</c:v>
                </c:pt>
                <c:pt idx="5343">
                  <c:v>0.53435343534353441</c:v>
                </c:pt>
                <c:pt idx="5344">
                  <c:v>0.53445344534453443</c:v>
                </c:pt>
                <c:pt idx="5345">
                  <c:v>0.53455345534553456</c:v>
                </c:pt>
                <c:pt idx="5346">
                  <c:v>0.53465346534653468</c:v>
                </c:pt>
                <c:pt idx="5347">
                  <c:v>0.53475347534753481</c:v>
                </c:pt>
                <c:pt idx="5348">
                  <c:v>0.53485348534853483</c:v>
                </c:pt>
                <c:pt idx="5349">
                  <c:v>0.53495349534953496</c:v>
                </c:pt>
                <c:pt idx="5350">
                  <c:v>0.53505350535053509</c:v>
                </c:pt>
                <c:pt idx="5351">
                  <c:v>0.53515351535153521</c:v>
                </c:pt>
                <c:pt idx="5352">
                  <c:v>0.53525352535253523</c:v>
                </c:pt>
                <c:pt idx="5353">
                  <c:v>0.53535353535353536</c:v>
                </c:pt>
                <c:pt idx="5354">
                  <c:v>0.53545354535453549</c:v>
                </c:pt>
                <c:pt idx="5355">
                  <c:v>0.53555355535553562</c:v>
                </c:pt>
                <c:pt idx="5356">
                  <c:v>0.53565356535653563</c:v>
                </c:pt>
                <c:pt idx="5357">
                  <c:v>0.53575357535753576</c:v>
                </c:pt>
                <c:pt idx="5358">
                  <c:v>0.53585358535853589</c:v>
                </c:pt>
                <c:pt idx="5359">
                  <c:v>0.53595359535953602</c:v>
                </c:pt>
                <c:pt idx="5360">
                  <c:v>0.53605360536053603</c:v>
                </c:pt>
                <c:pt idx="5361">
                  <c:v>0.53615361536153616</c:v>
                </c:pt>
                <c:pt idx="5362">
                  <c:v>0.53625362536253629</c:v>
                </c:pt>
                <c:pt idx="5363">
                  <c:v>0.53635363536353642</c:v>
                </c:pt>
                <c:pt idx="5364">
                  <c:v>0.53645364536453644</c:v>
                </c:pt>
                <c:pt idx="5365">
                  <c:v>0.53655365536553656</c:v>
                </c:pt>
                <c:pt idx="5366">
                  <c:v>0.53665366536653669</c:v>
                </c:pt>
                <c:pt idx="5367">
                  <c:v>0.53675367536753682</c:v>
                </c:pt>
                <c:pt idx="5368">
                  <c:v>0.53685368536853684</c:v>
                </c:pt>
                <c:pt idx="5369">
                  <c:v>0.53695369536953697</c:v>
                </c:pt>
                <c:pt idx="5370">
                  <c:v>0.53705370537053709</c:v>
                </c:pt>
                <c:pt idx="5371">
                  <c:v>0.53715371537153722</c:v>
                </c:pt>
                <c:pt idx="5372">
                  <c:v>0.53725372537253724</c:v>
                </c:pt>
                <c:pt idx="5373">
                  <c:v>0.53735373537353737</c:v>
                </c:pt>
                <c:pt idx="5374">
                  <c:v>0.53745374537453749</c:v>
                </c:pt>
                <c:pt idx="5375">
                  <c:v>0.53755375537553762</c:v>
                </c:pt>
                <c:pt idx="5376">
                  <c:v>0.53765376537653764</c:v>
                </c:pt>
                <c:pt idx="5377">
                  <c:v>0.53775377537753777</c:v>
                </c:pt>
                <c:pt idx="5378">
                  <c:v>0.5378537853785379</c:v>
                </c:pt>
                <c:pt idx="5379">
                  <c:v>0.53795379537953802</c:v>
                </c:pt>
                <c:pt idx="5380">
                  <c:v>0.53805380538053804</c:v>
                </c:pt>
                <c:pt idx="5381">
                  <c:v>0.53815381538153817</c:v>
                </c:pt>
                <c:pt idx="5382">
                  <c:v>0.5382538253825383</c:v>
                </c:pt>
                <c:pt idx="5383">
                  <c:v>0.53835383538353843</c:v>
                </c:pt>
                <c:pt idx="5384">
                  <c:v>0.53845384538453844</c:v>
                </c:pt>
                <c:pt idx="5385">
                  <c:v>0.53855385538553857</c:v>
                </c:pt>
                <c:pt idx="5386">
                  <c:v>0.5386538653865387</c:v>
                </c:pt>
                <c:pt idx="5387">
                  <c:v>0.53875387538753872</c:v>
                </c:pt>
                <c:pt idx="5388">
                  <c:v>0.53885388538853884</c:v>
                </c:pt>
                <c:pt idx="5389">
                  <c:v>0.53895389538953897</c:v>
                </c:pt>
                <c:pt idx="5390">
                  <c:v>0.5390539053905391</c:v>
                </c:pt>
                <c:pt idx="5391">
                  <c:v>0.53915391539153912</c:v>
                </c:pt>
                <c:pt idx="5392">
                  <c:v>0.53925392539253925</c:v>
                </c:pt>
                <c:pt idx="5393">
                  <c:v>0.53935393539353937</c:v>
                </c:pt>
                <c:pt idx="5394">
                  <c:v>0.5394539453945395</c:v>
                </c:pt>
                <c:pt idx="5395">
                  <c:v>0.53955395539553952</c:v>
                </c:pt>
                <c:pt idx="5396">
                  <c:v>0.53965396539653965</c:v>
                </c:pt>
                <c:pt idx="5397">
                  <c:v>0.53975397539753978</c:v>
                </c:pt>
                <c:pt idx="5398">
                  <c:v>0.5398539853985399</c:v>
                </c:pt>
                <c:pt idx="5399">
                  <c:v>0.53995399539953992</c:v>
                </c:pt>
                <c:pt idx="5400">
                  <c:v>0.54005400540054005</c:v>
                </c:pt>
                <c:pt idx="5401">
                  <c:v>0.54015401540154018</c:v>
                </c:pt>
                <c:pt idx="5402">
                  <c:v>0.54025402540254031</c:v>
                </c:pt>
                <c:pt idx="5403">
                  <c:v>0.54035403540354032</c:v>
                </c:pt>
                <c:pt idx="5404">
                  <c:v>0.54045404540454045</c:v>
                </c:pt>
                <c:pt idx="5405">
                  <c:v>0.54055405540554058</c:v>
                </c:pt>
                <c:pt idx="5406">
                  <c:v>0.54065406540654071</c:v>
                </c:pt>
                <c:pt idx="5407">
                  <c:v>0.54075407540754072</c:v>
                </c:pt>
                <c:pt idx="5408">
                  <c:v>0.54085408540854085</c:v>
                </c:pt>
                <c:pt idx="5409">
                  <c:v>0.54095409540954098</c:v>
                </c:pt>
                <c:pt idx="5410">
                  <c:v>0.54105410541054111</c:v>
                </c:pt>
                <c:pt idx="5411">
                  <c:v>0.54115411541154113</c:v>
                </c:pt>
                <c:pt idx="5412">
                  <c:v>0.54125412541254125</c:v>
                </c:pt>
                <c:pt idx="5413">
                  <c:v>0.54135413541354138</c:v>
                </c:pt>
                <c:pt idx="5414">
                  <c:v>0.54145414541454151</c:v>
                </c:pt>
                <c:pt idx="5415">
                  <c:v>0.54155415541554153</c:v>
                </c:pt>
                <c:pt idx="5416">
                  <c:v>0.54165416541654166</c:v>
                </c:pt>
                <c:pt idx="5417">
                  <c:v>0.54175417541754178</c:v>
                </c:pt>
                <c:pt idx="5418">
                  <c:v>0.54185418541854191</c:v>
                </c:pt>
                <c:pt idx="5419">
                  <c:v>0.54195419541954193</c:v>
                </c:pt>
                <c:pt idx="5420">
                  <c:v>0.54205420542054206</c:v>
                </c:pt>
                <c:pt idx="5421">
                  <c:v>0.54215421542154218</c:v>
                </c:pt>
                <c:pt idx="5422">
                  <c:v>0.54225422542254231</c:v>
                </c:pt>
                <c:pt idx="5423">
                  <c:v>0.54235423542354233</c:v>
                </c:pt>
                <c:pt idx="5424">
                  <c:v>0.54245424542454246</c:v>
                </c:pt>
                <c:pt idx="5425">
                  <c:v>0.54255425542554259</c:v>
                </c:pt>
                <c:pt idx="5426">
                  <c:v>0.54265426542654271</c:v>
                </c:pt>
                <c:pt idx="5427">
                  <c:v>0.54275427542754273</c:v>
                </c:pt>
                <c:pt idx="5428">
                  <c:v>0.54285428542854286</c:v>
                </c:pt>
                <c:pt idx="5429">
                  <c:v>0.54295429542954299</c:v>
                </c:pt>
                <c:pt idx="5430">
                  <c:v>0.54305430543054312</c:v>
                </c:pt>
                <c:pt idx="5431">
                  <c:v>0.54315431543154313</c:v>
                </c:pt>
                <c:pt idx="5432">
                  <c:v>0.54325432543254326</c:v>
                </c:pt>
                <c:pt idx="5433">
                  <c:v>0.54335433543354339</c:v>
                </c:pt>
                <c:pt idx="5434">
                  <c:v>0.54345434543454352</c:v>
                </c:pt>
                <c:pt idx="5435">
                  <c:v>0.54355435543554353</c:v>
                </c:pt>
                <c:pt idx="5436">
                  <c:v>0.54365436543654366</c:v>
                </c:pt>
                <c:pt idx="5437">
                  <c:v>0.54375437543754379</c:v>
                </c:pt>
                <c:pt idx="5438">
                  <c:v>0.54385438543854392</c:v>
                </c:pt>
                <c:pt idx="5439">
                  <c:v>0.54395439543954394</c:v>
                </c:pt>
                <c:pt idx="5440">
                  <c:v>0.54405440544054406</c:v>
                </c:pt>
                <c:pt idx="5441">
                  <c:v>0.54415441544154419</c:v>
                </c:pt>
                <c:pt idx="5442">
                  <c:v>0.54425442544254432</c:v>
                </c:pt>
                <c:pt idx="5443">
                  <c:v>0.54435443544354434</c:v>
                </c:pt>
                <c:pt idx="5444">
                  <c:v>0.54445444544454447</c:v>
                </c:pt>
                <c:pt idx="5445">
                  <c:v>0.54455445544554459</c:v>
                </c:pt>
                <c:pt idx="5446">
                  <c:v>0.54465446544654472</c:v>
                </c:pt>
                <c:pt idx="5447">
                  <c:v>0.54475447544754474</c:v>
                </c:pt>
                <c:pt idx="5448">
                  <c:v>0.54485448544854487</c:v>
                </c:pt>
                <c:pt idx="5449">
                  <c:v>0.544954495449545</c:v>
                </c:pt>
                <c:pt idx="5450">
                  <c:v>0.54505450545054512</c:v>
                </c:pt>
                <c:pt idx="5451">
                  <c:v>0.54515451545154514</c:v>
                </c:pt>
                <c:pt idx="5452">
                  <c:v>0.54525452545254527</c:v>
                </c:pt>
                <c:pt idx="5453">
                  <c:v>0.5453545354535454</c:v>
                </c:pt>
                <c:pt idx="5454">
                  <c:v>0.54545454545454553</c:v>
                </c:pt>
                <c:pt idx="5455">
                  <c:v>0.54555455545554554</c:v>
                </c:pt>
                <c:pt idx="5456">
                  <c:v>0.54565456545654567</c:v>
                </c:pt>
                <c:pt idx="5457">
                  <c:v>0.5457545754575458</c:v>
                </c:pt>
                <c:pt idx="5458">
                  <c:v>0.54585458545854593</c:v>
                </c:pt>
                <c:pt idx="5459">
                  <c:v>0.54595459545954594</c:v>
                </c:pt>
                <c:pt idx="5460">
                  <c:v>0.54605460546054607</c:v>
                </c:pt>
                <c:pt idx="5461">
                  <c:v>0.5461546154615462</c:v>
                </c:pt>
                <c:pt idx="5462">
                  <c:v>0.54625462546254622</c:v>
                </c:pt>
                <c:pt idx="5463">
                  <c:v>0.54635463546354635</c:v>
                </c:pt>
                <c:pt idx="5464">
                  <c:v>0.54645464546454647</c:v>
                </c:pt>
                <c:pt idx="5465">
                  <c:v>0.5465546554655466</c:v>
                </c:pt>
                <c:pt idx="5466">
                  <c:v>0.54665466546654662</c:v>
                </c:pt>
                <c:pt idx="5467">
                  <c:v>0.54675467546754675</c:v>
                </c:pt>
                <c:pt idx="5468">
                  <c:v>0.54685468546854687</c:v>
                </c:pt>
                <c:pt idx="5469">
                  <c:v>0.546954695469547</c:v>
                </c:pt>
                <c:pt idx="5470">
                  <c:v>0.54705470547054702</c:v>
                </c:pt>
                <c:pt idx="5471">
                  <c:v>0.54715471547154715</c:v>
                </c:pt>
                <c:pt idx="5472">
                  <c:v>0.54725472547254728</c:v>
                </c:pt>
                <c:pt idx="5473">
                  <c:v>0.5473547354735474</c:v>
                </c:pt>
                <c:pt idx="5474">
                  <c:v>0.54745474547454742</c:v>
                </c:pt>
                <c:pt idx="5475">
                  <c:v>0.54755475547554755</c:v>
                </c:pt>
                <c:pt idx="5476">
                  <c:v>0.54765476547654768</c:v>
                </c:pt>
                <c:pt idx="5477">
                  <c:v>0.54775477547754781</c:v>
                </c:pt>
                <c:pt idx="5478">
                  <c:v>0.54785478547854782</c:v>
                </c:pt>
                <c:pt idx="5479">
                  <c:v>0.54795479547954795</c:v>
                </c:pt>
                <c:pt idx="5480">
                  <c:v>0.54805480548054808</c:v>
                </c:pt>
                <c:pt idx="5481">
                  <c:v>0.54815481548154821</c:v>
                </c:pt>
                <c:pt idx="5482">
                  <c:v>0.54825482548254822</c:v>
                </c:pt>
                <c:pt idx="5483">
                  <c:v>0.54835483548354835</c:v>
                </c:pt>
                <c:pt idx="5484">
                  <c:v>0.54845484548454848</c:v>
                </c:pt>
                <c:pt idx="5485">
                  <c:v>0.54855485548554861</c:v>
                </c:pt>
                <c:pt idx="5486">
                  <c:v>0.54865486548654863</c:v>
                </c:pt>
                <c:pt idx="5487">
                  <c:v>0.54875487548754875</c:v>
                </c:pt>
                <c:pt idx="5488">
                  <c:v>0.54885488548854888</c:v>
                </c:pt>
                <c:pt idx="5489">
                  <c:v>0.54895489548954901</c:v>
                </c:pt>
                <c:pt idx="5490">
                  <c:v>0.54905490549054903</c:v>
                </c:pt>
                <c:pt idx="5491">
                  <c:v>0.54915491549154916</c:v>
                </c:pt>
                <c:pt idx="5492">
                  <c:v>0.54925492549254928</c:v>
                </c:pt>
                <c:pt idx="5493">
                  <c:v>0.54935493549354941</c:v>
                </c:pt>
                <c:pt idx="5494">
                  <c:v>0.54945494549454943</c:v>
                </c:pt>
                <c:pt idx="5495">
                  <c:v>0.54955495549554956</c:v>
                </c:pt>
                <c:pt idx="5496">
                  <c:v>0.54965496549654969</c:v>
                </c:pt>
                <c:pt idx="5497">
                  <c:v>0.54975497549754981</c:v>
                </c:pt>
                <c:pt idx="5498">
                  <c:v>0.54985498549854983</c:v>
                </c:pt>
                <c:pt idx="5499">
                  <c:v>0.54995499549954996</c:v>
                </c:pt>
                <c:pt idx="5500">
                  <c:v>0.55005500550055009</c:v>
                </c:pt>
                <c:pt idx="5501">
                  <c:v>0.55015501550155022</c:v>
                </c:pt>
                <c:pt idx="5502">
                  <c:v>0.55025502550255023</c:v>
                </c:pt>
                <c:pt idx="5503">
                  <c:v>0.55035503550355036</c:v>
                </c:pt>
                <c:pt idx="5504">
                  <c:v>0.55045504550455049</c:v>
                </c:pt>
                <c:pt idx="5505">
                  <c:v>0.55055505550555062</c:v>
                </c:pt>
                <c:pt idx="5506">
                  <c:v>0.55065506550655063</c:v>
                </c:pt>
                <c:pt idx="5507">
                  <c:v>0.55075507550755076</c:v>
                </c:pt>
                <c:pt idx="5508">
                  <c:v>0.55085508550855089</c:v>
                </c:pt>
                <c:pt idx="5509">
                  <c:v>0.55095509550955102</c:v>
                </c:pt>
                <c:pt idx="5510">
                  <c:v>0.55105510551055104</c:v>
                </c:pt>
                <c:pt idx="5511">
                  <c:v>0.55115511551155116</c:v>
                </c:pt>
                <c:pt idx="5512">
                  <c:v>0.55125512551255129</c:v>
                </c:pt>
                <c:pt idx="5513">
                  <c:v>0.55135513551355142</c:v>
                </c:pt>
                <c:pt idx="5514">
                  <c:v>0.55145514551455144</c:v>
                </c:pt>
                <c:pt idx="5515">
                  <c:v>0.55155515551555157</c:v>
                </c:pt>
                <c:pt idx="5516">
                  <c:v>0.55165516551655169</c:v>
                </c:pt>
                <c:pt idx="5517">
                  <c:v>0.55175517551755182</c:v>
                </c:pt>
                <c:pt idx="5518">
                  <c:v>0.55185518551855184</c:v>
                </c:pt>
                <c:pt idx="5519">
                  <c:v>0.55195519551955197</c:v>
                </c:pt>
                <c:pt idx="5520">
                  <c:v>0.55205520552055209</c:v>
                </c:pt>
                <c:pt idx="5521">
                  <c:v>0.55215521552155222</c:v>
                </c:pt>
                <c:pt idx="5522">
                  <c:v>0.55225522552255224</c:v>
                </c:pt>
                <c:pt idx="5523">
                  <c:v>0.55235523552355237</c:v>
                </c:pt>
                <c:pt idx="5524">
                  <c:v>0.5524552455245525</c:v>
                </c:pt>
                <c:pt idx="5525">
                  <c:v>0.55255525552555262</c:v>
                </c:pt>
                <c:pt idx="5526">
                  <c:v>0.55265526552655264</c:v>
                </c:pt>
                <c:pt idx="5527">
                  <c:v>0.55275527552755277</c:v>
                </c:pt>
                <c:pt idx="5528">
                  <c:v>0.5528552855285529</c:v>
                </c:pt>
                <c:pt idx="5529">
                  <c:v>0.55295529552955303</c:v>
                </c:pt>
                <c:pt idx="5530">
                  <c:v>0.55305530553055304</c:v>
                </c:pt>
                <c:pt idx="5531">
                  <c:v>0.55315531553155317</c:v>
                </c:pt>
                <c:pt idx="5532">
                  <c:v>0.5532553255325533</c:v>
                </c:pt>
                <c:pt idx="5533">
                  <c:v>0.55335533553355343</c:v>
                </c:pt>
                <c:pt idx="5534">
                  <c:v>0.55345534553455344</c:v>
                </c:pt>
                <c:pt idx="5535">
                  <c:v>0.55355535553555357</c:v>
                </c:pt>
                <c:pt idx="5536">
                  <c:v>0.5536553655365537</c:v>
                </c:pt>
                <c:pt idx="5537">
                  <c:v>0.55375537553755383</c:v>
                </c:pt>
                <c:pt idx="5538">
                  <c:v>0.55385538553855385</c:v>
                </c:pt>
                <c:pt idx="5539">
                  <c:v>0.55395539553955397</c:v>
                </c:pt>
                <c:pt idx="5540">
                  <c:v>0.5540554055405541</c:v>
                </c:pt>
                <c:pt idx="5541">
                  <c:v>0.55415541554155412</c:v>
                </c:pt>
                <c:pt idx="5542">
                  <c:v>0.55425542554255425</c:v>
                </c:pt>
                <c:pt idx="5543">
                  <c:v>0.55435543554355438</c:v>
                </c:pt>
                <c:pt idx="5544">
                  <c:v>0.5544554455445545</c:v>
                </c:pt>
                <c:pt idx="5545">
                  <c:v>0.55455545554555452</c:v>
                </c:pt>
                <c:pt idx="5546">
                  <c:v>0.55465546554655465</c:v>
                </c:pt>
                <c:pt idx="5547">
                  <c:v>0.55475547554755478</c:v>
                </c:pt>
                <c:pt idx="5548">
                  <c:v>0.55485548554855491</c:v>
                </c:pt>
                <c:pt idx="5549">
                  <c:v>0.55495549554955492</c:v>
                </c:pt>
                <c:pt idx="5550">
                  <c:v>0.55505550555055505</c:v>
                </c:pt>
                <c:pt idx="5551">
                  <c:v>0.55515551555155518</c:v>
                </c:pt>
                <c:pt idx="5552">
                  <c:v>0.55525552555255531</c:v>
                </c:pt>
                <c:pt idx="5553">
                  <c:v>0.55535553555355532</c:v>
                </c:pt>
                <c:pt idx="5554">
                  <c:v>0.55545554555455545</c:v>
                </c:pt>
                <c:pt idx="5555">
                  <c:v>0.55555555555555558</c:v>
                </c:pt>
                <c:pt idx="5556">
                  <c:v>0.55565556555655571</c:v>
                </c:pt>
                <c:pt idx="5557">
                  <c:v>0.55575557555755573</c:v>
                </c:pt>
                <c:pt idx="5558">
                  <c:v>0.55585558555855585</c:v>
                </c:pt>
                <c:pt idx="5559">
                  <c:v>0.55595559555955598</c:v>
                </c:pt>
                <c:pt idx="5560">
                  <c:v>0.55605560556055611</c:v>
                </c:pt>
                <c:pt idx="5561">
                  <c:v>0.55615561556155613</c:v>
                </c:pt>
                <c:pt idx="5562">
                  <c:v>0.55625562556255626</c:v>
                </c:pt>
                <c:pt idx="5563">
                  <c:v>0.55635563556355638</c:v>
                </c:pt>
                <c:pt idx="5564">
                  <c:v>0.55645564556455651</c:v>
                </c:pt>
                <c:pt idx="5565">
                  <c:v>0.55655565556555653</c:v>
                </c:pt>
                <c:pt idx="5566">
                  <c:v>0.55665566556655666</c:v>
                </c:pt>
                <c:pt idx="5567">
                  <c:v>0.55675567556755678</c:v>
                </c:pt>
                <c:pt idx="5568">
                  <c:v>0.55685568556855691</c:v>
                </c:pt>
                <c:pt idx="5569">
                  <c:v>0.55695569556955693</c:v>
                </c:pt>
                <c:pt idx="5570">
                  <c:v>0.55705570557055706</c:v>
                </c:pt>
                <c:pt idx="5571">
                  <c:v>0.55715571557155719</c:v>
                </c:pt>
                <c:pt idx="5572">
                  <c:v>0.55725572557255731</c:v>
                </c:pt>
                <c:pt idx="5573">
                  <c:v>0.55735573557355733</c:v>
                </c:pt>
                <c:pt idx="5574">
                  <c:v>0.55745574557455746</c:v>
                </c:pt>
                <c:pt idx="5575">
                  <c:v>0.55755575557555759</c:v>
                </c:pt>
                <c:pt idx="5576">
                  <c:v>0.55765576557655772</c:v>
                </c:pt>
                <c:pt idx="5577">
                  <c:v>0.55775577557755773</c:v>
                </c:pt>
                <c:pt idx="5578">
                  <c:v>0.55785578557855786</c:v>
                </c:pt>
                <c:pt idx="5579">
                  <c:v>0.55795579557955799</c:v>
                </c:pt>
                <c:pt idx="5580">
                  <c:v>0.55805580558055812</c:v>
                </c:pt>
                <c:pt idx="5581">
                  <c:v>0.55815581558155813</c:v>
                </c:pt>
                <c:pt idx="5582">
                  <c:v>0.55825582558255826</c:v>
                </c:pt>
                <c:pt idx="5583">
                  <c:v>0.55835583558355839</c:v>
                </c:pt>
                <c:pt idx="5584">
                  <c:v>0.55845584558455852</c:v>
                </c:pt>
                <c:pt idx="5585">
                  <c:v>0.55855585558555854</c:v>
                </c:pt>
                <c:pt idx="5586">
                  <c:v>0.55865586558655866</c:v>
                </c:pt>
                <c:pt idx="5587">
                  <c:v>0.55875587558755879</c:v>
                </c:pt>
                <c:pt idx="5588">
                  <c:v>0.55885588558855892</c:v>
                </c:pt>
                <c:pt idx="5589">
                  <c:v>0.55895589558955894</c:v>
                </c:pt>
                <c:pt idx="5590">
                  <c:v>0.55905590559055907</c:v>
                </c:pt>
                <c:pt idx="5591">
                  <c:v>0.55915591559155919</c:v>
                </c:pt>
                <c:pt idx="5592">
                  <c:v>0.55925592559255932</c:v>
                </c:pt>
                <c:pt idx="5593">
                  <c:v>0.55935593559355934</c:v>
                </c:pt>
                <c:pt idx="5594">
                  <c:v>0.55945594559455947</c:v>
                </c:pt>
                <c:pt idx="5595">
                  <c:v>0.5595559555955596</c:v>
                </c:pt>
                <c:pt idx="5596">
                  <c:v>0.55965596559655972</c:v>
                </c:pt>
                <c:pt idx="5597">
                  <c:v>0.55975597559755974</c:v>
                </c:pt>
                <c:pt idx="5598">
                  <c:v>0.55985598559855987</c:v>
                </c:pt>
                <c:pt idx="5599">
                  <c:v>0.55995599559956</c:v>
                </c:pt>
                <c:pt idx="5600">
                  <c:v>0.56005600560056013</c:v>
                </c:pt>
                <c:pt idx="5601">
                  <c:v>0.56015601560156014</c:v>
                </c:pt>
                <c:pt idx="5602">
                  <c:v>0.56025602560256027</c:v>
                </c:pt>
                <c:pt idx="5603">
                  <c:v>0.5603560356035604</c:v>
                </c:pt>
                <c:pt idx="5604">
                  <c:v>0.56045604560456053</c:v>
                </c:pt>
                <c:pt idx="5605">
                  <c:v>0.56055605560556054</c:v>
                </c:pt>
                <c:pt idx="5606">
                  <c:v>0.56065606560656067</c:v>
                </c:pt>
                <c:pt idx="5607">
                  <c:v>0.5607560756075608</c:v>
                </c:pt>
                <c:pt idx="5608">
                  <c:v>0.56085608560856093</c:v>
                </c:pt>
                <c:pt idx="5609">
                  <c:v>0.56095609560956095</c:v>
                </c:pt>
                <c:pt idx="5610">
                  <c:v>0.56105610561056107</c:v>
                </c:pt>
                <c:pt idx="5611">
                  <c:v>0.5611561156115612</c:v>
                </c:pt>
                <c:pt idx="5612">
                  <c:v>0.56125612561256133</c:v>
                </c:pt>
                <c:pt idx="5613">
                  <c:v>0.56135613561356135</c:v>
                </c:pt>
                <c:pt idx="5614">
                  <c:v>0.56145614561456147</c:v>
                </c:pt>
                <c:pt idx="5615">
                  <c:v>0.5615561556155616</c:v>
                </c:pt>
                <c:pt idx="5616">
                  <c:v>0.56165616561656162</c:v>
                </c:pt>
                <c:pt idx="5617">
                  <c:v>0.56175617561756175</c:v>
                </c:pt>
                <c:pt idx="5618">
                  <c:v>0.56185618561856188</c:v>
                </c:pt>
                <c:pt idx="5619">
                  <c:v>0.561956195619562</c:v>
                </c:pt>
                <c:pt idx="5620">
                  <c:v>0.56205620562056202</c:v>
                </c:pt>
                <c:pt idx="5621">
                  <c:v>0.56215621562156215</c:v>
                </c:pt>
                <c:pt idx="5622">
                  <c:v>0.56225622562256228</c:v>
                </c:pt>
                <c:pt idx="5623">
                  <c:v>0.56235623562356241</c:v>
                </c:pt>
                <c:pt idx="5624">
                  <c:v>0.56245624562456242</c:v>
                </c:pt>
                <c:pt idx="5625">
                  <c:v>0.56255625562556255</c:v>
                </c:pt>
                <c:pt idx="5626">
                  <c:v>0.56265626562656268</c:v>
                </c:pt>
                <c:pt idx="5627">
                  <c:v>0.56275627562756281</c:v>
                </c:pt>
                <c:pt idx="5628">
                  <c:v>0.56285628562856282</c:v>
                </c:pt>
                <c:pt idx="5629">
                  <c:v>0.56295629562956295</c:v>
                </c:pt>
                <c:pt idx="5630">
                  <c:v>0.56305630563056308</c:v>
                </c:pt>
                <c:pt idx="5631">
                  <c:v>0.56315631563156321</c:v>
                </c:pt>
                <c:pt idx="5632">
                  <c:v>0.56325632563256323</c:v>
                </c:pt>
                <c:pt idx="5633">
                  <c:v>0.56335633563356335</c:v>
                </c:pt>
                <c:pt idx="5634">
                  <c:v>0.56345634563456348</c:v>
                </c:pt>
                <c:pt idx="5635">
                  <c:v>0.56355635563556361</c:v>
                </c:pt>
                <c:pt idx="5636">
                  <c:v>0.56365636563656363</c:v>
                </c:pt>
                <c:pt idx="5637">
                  <c:v>0.56375637563756376</c:v>
                </c:pt>
                <c:pt idx="5638">
                  <c:v>0.56385638563856388</c:v>
                </c:pt>
                <c:pt idx="5639">
                  <c:v>0.56395639563956401</c:v>
                </c:pt>
                <c:pt idx="5640">
                  <c:v>0.56405640564056403</c:v>
                </c:pt>
                <c:pt idx="5641">
                  <c:v>0.56415641564156416</c:v>
                </c:pt>
                <c:pt idx="5642">
                  <c:v>0.56425642564256429</c:v>
                </c:pt>
                <c:pt idx="5643">
                  <c:v>0.56435643564356441</c:v>
                </c:pt>
                <c:pt idx="5644">
                  <c:v>0.56445644564456443</c:v>
                </c:pt>
                <c:pt idx="5645">
                  <c:v>0.56455645564556456</c:v>
                </c:pt>
                <c:pt idx="5646">
                  <c:v>0.56465646564656469</c:v>
                </c:pt>
                <c:pt idx="5647">
                  <c:v>0.56475647564756482</c:v>
                </c:pt>
                <c:pt idx="5648">
                  <c:v>0.56485648564856483</c:v>
                </c:pt>
                <c:pt idx="5649">
                  <c:v>0.56495649564956496</c:v>
                </c:pt>
                <c:pt idx="5650">
                  <c:v>0.56505650565056509</c:v>
                </c:pt>
                <c:pt idx="5651">
                  <c:v>0.56515651565156522</c:v>
                </c:pt>
                <c:pt idx="5652">
                  <c:v>0.56525652565256523</c:v>
                </c:pt>
                <c:pt idx="5653">
                  <c:v>0.56535653565356536</c:v>
                </c:pt>
                <c:pt idx="5654">
                  <c:v>0.56545654565456549</c:v>
                </c:pt>
                <c:pt idx="5655">
                  <c:v>0.56555655565556562</c:v>
                </c:pt>
                <c:pt idx="5656">
                  <c:v>0.56565656565656564</c:v>
                </c:pt>
                <c:pt idx="5657">
                  <c:v>0.56575657565756576</c:v>
                </c:pt>
                <c:pt idx="5658">
                  <c:v>0.56585658565856589</c:v>
                </c:pt>
                <c:pt idx="5659">
                  <c:v>0.56595659565956602</c:v>
                </c:pt>
                <c:pt idx="5660">
                  <c:v>0.56605660566056604</c:v>
                </c:pt>
                <c:pt idx="5661">
                  <c:v>0.56615661566156616</c:v>
                </c:pt>
                <c:pt idx="5662">
                  <c:v>0.56625662566256629</c:v>
                </c:pt>
                <c:pt idx="5663">
                  <c:v>0.56635663566356642</c:v>
                </c:pt>
                <c:pt idx="5664">
                  <c:v>0.56645664566456644</c:v>
                </c:pt>
                <c:pt idx="5665">
                  <c:v>0.56655665566556657</c:v>
                </c:pt>
                <c:pt idx="5666">
                  <c:v>0.56665666566656669</c:v>
                </c:pt>
                <c:pt idx="5667">
                  <c:v>0.56675667566756682</c:v>
                </c:pt>
                <c:pt idx="5668">
                  <c:v>0.56685668566856684</c:v>
                </c:pt>
                <c:pt idx="5669">
                  <c:v>0.56695669566956697</c:v>
                </c:pt>
                <c:pt idx="5670">
                  <c:v>0.5670567056705671</c:v>
                </c:pt>
                <c:pt idx="5671">
                  <c:v>0.56715671567156722</c:v>
                </c:pt>
                <c:pt idx="5672">
                  <c:v>0.56725672567256724</c:v>
                </c:pt>
                <c:pt idx="5673">
                  <c:v>0.56735673567356737</c:v>
                </c:pt>
                <c:pt idx="5674">
                  <c:v>0.5674567456745675</c:v>
                </c:pt>
                <c:pt idx="5675">
                  <c:v>0.56755675567556763</c:v>
                </c:pt>
                <c:pt idx="5676">
                  <c:v>0.56765676567656764</c:v>
                </c:pt>
                <c:pt idx="5677">
                  <c:v>0.56775677567756777</c:v>
                </c:pt>
                <c:pt idx="5678">
                  <c:v>0.5678567856785679</c:v>
                </c:pt>
                <c:pt idx="5679">
                  <c:v>0.56795679567956803</c:v>
                </c:pt>
                <c:pt idx="5680">
                  <c:v>0.56805680568056804</c:v>
                </c:pt>
                <c:pt idx="5681">
                  <c:v>0.56815681568156817</c:v>
                </c:pt>
                <c:pt idx="5682">
                  <c:v>0.5682568256825683</c:v>
                </c:pt>
                <c:pt idx="5683">
                  <c:v>0.56835683568356843</c:v>
                </c:pt>
                <c:pt idx="5684">
                  <c:v>0.56845684568456845</c:v>
                </c:pt>
                <c:pt idx="5685">
                  <c:v>0.56855685568556857</c:v>
                </c:pt>
                <c:pt idx="5686">
                  <c:v>0.5686568656865687</c:v>
                </c:pt>
                <c:pt idx="5687">
                  <c:v>0.56875687568756883</c:v>
                </c:pt>
                <c:pt idx="5688">
                  <c:v>0.56885688568856885</c:v>
                </c:pt>
                <c:pt idx="5689">
                  <c:v>0.56895689568956898</c:v>
                </c:pt>
                <c:pt idx="5690">
                  <c:v>0.5690569056905691</c:v>
                </c:pt>
                <c:pt idx="5691">
                  <c:v>0.56915691569156912</c:v>
                </c:pt>
                <c:pt idx="5692">
                  <c:v>0.56925692569256925</c:v>
                </c:pt>
                <c:pt idx="5693">
                  <c:v>0.56935693569356938</c:v>
                </c:pt>
                <c:pt idx="5694">
                  <c:v>0.56945694569456951</c:v>
                </c:pt>
                <c:pt idx="5695">
                  <c:v>0.56955695569556952</c:v>
                </c:pt>
                <c:pt idx="5696">
                  <c:v>0.56965696569656965</c:v>
                </c:pt>
                <c:pt idx="5697">
                  <c:v>0.56975697569756978</c:v>
                </c:pt>
                <c:pt idx="5698">
                  <c:v>0.56985698569856991</c:v>
                </c:pt>
                <c:pt idx="5699">
                  <c:v>0.56995699569956992</c:v>
                </c:pt>
                <c:pt idx="5700">
                  <c:v>0.57005700570057005</c:v>
                </c:pt>
                <c:pt idx="5701">
                  <c:v>0.57015701570157018</c:v>
                </c:pt>
                <c:pt idx="5702">
                  <c:v>0.57025702570257031</c:v>
                </c:pt>
                <c:pt idx="5703">
                  <c:v>0.57035703570357033</c:v>
                </c:pt>
                <c:pt idx="5704">
                  <c:v>0.57045704570457045</c:v>
                </c:pt>
                <c:pt idx="5705">
                  <c:v>0.57055705570557058</c:v>
                </c:pt>
                <c:pt idx="5706">
                  <c:v>0.57065706570657071</c:v>
                </c:pt>
                <c:pt idx="5707">
                  <c:v>0.57075707570757073</c:v>
                </c:pt>
                <c:pt idx="5708">
                  <c:v>0.57085708570857085</c:v>
                </c:pt>
                <c:pt idx="5709">
                  <c:v>0.57095709570957098</c:v>
                </c:pt>
                <c:pt idx="5710">
                  <c:v>0.57105710571057111</c:v>
                </c:pt>
                <c:pt idx="5711">
                  <c:v>0.57115711571157113</c:v>
                </c:pt>
                <c:pt idx="5712">
                  <c:v>0.57125712571257126</c:v>
                </c:pt>
                <c:pt idx="5713">
                  <c:v>0.57135713571357138</c:v>
                </c:pt>
                <c:pt idx="5714">
                  <c:v>0.57145714571457151</c:v>
                </c:pt>
                <c:pt idx="5715">
                  <c:v>0.57155715571557153</c:v>
                </c:pt>
                <c:pt idx="5716">
                  <c:v>0.57165716571657166</c:v>
                </c:pt>
                <c:pt idx="5717">
                  <c:v>0.57175717571757179</c:v>
                </c:pt>
                <c:pt idx="5718">
                  <c:v>0.57185718571857191</c:v>
                </c:pt>
                <c:pt idx="5719">
                  <c:v>0.57195719571957193</c:v>
                </c:pt>
                <c:pt idx="5720">
                  <c:v>0.57205720572057206</c:v>
                </c:pt>
                <c:pt idx="5721">
                  <c:v>0.57215721572157219</c:v>
                </c:pt>
                <c:pt idx="5722">
                  <c:v>0.57225722572257232</c:v>
                </c:pt>
                <c:pt idx="5723">
                  <c:v>0.57235723572357233</c:v>
                </c:pt>
                <c:pt idx="5724">
                  <c:v>0.57245724572457246</c:v>
                </c:pt>
                <c:pt idx="5725">
                  <c:v>0.57255725572557259</c:v>
                </c:pt>
                <c:pt idx="5726">
                  <c:v>0.57265726572657272</c:v>
                </c:pt>
                <c:pt idx="5727">
                  <c:v>0.57275727572757273</c:v>
                </c:pt>
                <c:pt idx="5728">
                  <c:v>0.57285728572857286</c:v>
                </c:pt>
                <c:pt idx="5729">
                  <c:v>0.57295729572957299</c:v>
                </c:pt>
                <c:pt idx="5730">
                  <c:v>0.57305730573057312</c:v>
                </c:pt>
                <c:pt idx="5731">
                  <c:v>0.57315731573157314</c:v>
                </c:pt>
                <c:pt idx="5732">
                  <c:v>0.57325732573257326</c:v>
                </c:pt>
                <c:pt idx="5733">
                  <c:v>0.57335733573357339</c:v>
                </c:pt>
                <c:pt idx="5734">
                  <c:v>0.57345734573457352</c:v>
                </c:pt>
                <c:pt idx="5735">
                  <c:v>0.57355735573557354</c:v>
                </c:pt>
                <c:pt idx="5736">
                  <c:v>0.57365736573657367</c:v>
                </c:pt>
                <c:pt idx="5737">
                  <c:v>0.57375737573757379</c:v>
                </c:pt>
                <c:pt idx="5738">
                  <c:v>0.57385738573857392</c:v>
                </c:pt>
                <c:pt idx="5739">
                  <c:v>0.57395739573957394</c:v>
                </c:pt>
                <c:pt idx="5740">
                  <c:v>0.57405740574057407</c:v>
                </c:pt>
                <c:pt idx="5741">
                  <c:v>0.5741574157415742</c:v>
                </c:pt>
                <c:pt idx="5742">
                  <c:v>0.57425742574257432</c:v>
                </c:pt>
                <c:pt idx="5743">
                  <c:v>0.57435743574357434</c:v>
                </c:pt>
                <c:pt idx="5744">
                  <c:v>0.57445744574457447</c:v>
                </c:pt>
                <c:pt idx="5745">
                  <c:v>0.5745574557455746</c:v>
                </c:pt>
                <c:pt idx="5746">
                  <c:v>0.57465746574657472</c:v>
                </c:pt>
                <c:pt idx="5747">
                  <c:v>0.57475747574757474</c:v>
                </c:pt>
                <c:pt idx="5748">
                  <c:v>0.57485748574857487</c:v>
                </c:pt>
                <c:pt idx="5749">
                  <c:v>0.574957495749575</c:v>
                </c:pt>
                <c:pt idx="5750">
                  <c:v>0.57505750575057513</c:v>
                </c:pt>
                <c:pt idx="5751">
                  <c:v>0.57515751575157514</c:v>
                </c:pt>
                <c:pt idx="5752">
                  <c:v>0.57525752575257527</c:v>
                </c:pt>
                <c:pt idx="5753">
                  <c:v>0.5753575357535754</c:v>
                </c:pt>
                <c:pt idx="5754">
                  <c:v>0.57545754575457553</c:v>
                </c:pt>
                <c:pt idx="5755">
                  <c:v>0.57555755575557555</c:v>
                </c:pt>
                <c:pt idx="5756">
                  <c:v>0.57565756575657567</c:v>
                </c:pt>
                <c:pt idx="5757">
                  <c:v>0.5757575757575758</c:v>
                </c:pt>
                <c:pt idx="5758">
                  <c:v>0.57585758575857593</c:v>
                </c:pt>
                <c:pt idx="5759">
                  <c:v>0.57595759575957595</c:v>
                </c:pt>
                <c:pt idx="5760">
                  <c:v>0.57605760576057607</c:v>
                </c:pt>
                <c:pt idx="5761">
                  <c:v>0.5761576157615762</c:v>
                </c:pt>
                <c:pt idx="5762">
                  <c:v>0.57625762576257633</c:v>
                </c:pt>
                <c:pt idx="5763">
                  <c:v>0.57635763576357635</c:v>
                </c:pt>
                <c:pt idx="5764">
                  <c:v>0.57645764576457648</c:v>
                </c:pt>
                <c:pt idx="5765">
                  <c:v>0.5765576557655766</c:v>
                </c:pt>
                <c:pt idx="5766">
                  <c:v>0.57665766576657662</c:v>
                </c:pt>
                <c:pt idx="5767">
                  <c:v>0.57675767576757675</c:v>
                </c:pt>
                <c:pt idx="5768">
                  <c:v>0.57685768576857688</c:v>
                </c:pt>
                <c:pt idx="5769">
                  <c:v>0.57695769576957701</c:v>
                </c:pt>
                <c:pt idx="5770">
                  <c:v>0.57705770577057702</c:v>
                </c:pt>
                <c:pt idx="5771">
                  <c:v>0.57715771577157715</c:v>
                </c:pt>
                <c:pt idx="5772">
                  <c:v>0.57725772577257728</c:v>
                </c:pt>
                <c:pt idx="5773">
                  <c:v>0.57735773577357741</c:v>
                </c:pt>
                <c:pt idx="5774">
                  <c:v>0.57745774577457742</c:v>
                </c:pt>
                <c:pt idx="5775">
                  <c:v>0.57755775577557755</c:v>
                </c:pt>
                <c:pt idx="5776">
                  <c:v>0.57765776577657768</c:v>
                </c:pt>
                <c:pt idx="5777">
                  <c:v>0.57775777577757781</c:v>
                </c:pt>
                <c:pt idx="5778">
                  <c:v>0.57785778577857783</c:v>
                </c:pt>
                <c:pt idx="5779">
                  <c:v>0.57795779577957795</c:v>
                </c:pt>
                <c:pt idx="5780">
                  <c:v>0.57805780578057808</c:v>
                </c:pt>
                <c:pt idx="5781">
                  <c:v>0.57815781578157821</c:v>
                </c:pt>
                <c:pt idx="5782">
                  <c:v>0.57825782578257823</c:v>
                </c:pt>
                <c:pt idx="5783">
                  <c:v>0.57835783578357836</c:v>
                </c:pt>
                <c:pt idx="5784">
                  <c:v>0.57845784578457848</c:v>
                </c:pt>
                <c:pt idx="5785">
                  <c:v>0.57855785578557861</c:v>
                </c:pt>
                <c:pt idx="5786">
                  <c:v>0.57865786578657863</c:v>
                </c:pt>
                <c:pt idx="5787">
                  <c:v>0.57875787578757876</c:v>
                </c:pt>
                <c:pt idx="5788">
                  <c:v>0.57885788578857889</c:v>
                </c:pt>
                <c:pt idx="5789">
                  <c:v>0.57895789578957901</c:v>
                </c:pt>
                <c:pt idx="5790">
                  <c:v>0.57905790579057903</c:v>
                </c:pt>
                <c:pt idx="5791">
                  <c:v>0.57915791579157916</c:v>
                </c:pt>
                <c:pt idx="5792">
                  <c:v>0.57925792579257929</c:v>
                </c:pt>
                <c:pt idx="5793">
                  <c:v>0.57935793579357941</c:v>
                </c:pt>
                <c:pt idx="5794">
                  <c:v>0.57945794579457943</c:v>
                </c:pt>
                <c:pt idx="5795">
                  <c:v>0.57955795579557956</c:v>
                </c:pt>
                <c:pt idx="5796">
                  <c:v>0.57965796579657969</c:v>
                </c:pt>
                <c:pt idx="5797">
                  <c:v>0.57975797579757982</c:v>
                </c:pt>
                <c:pt idx="5798">
                  <c:v>0.57985798579857983</c:v>
                </c:pt>
                <c:pt idx="5799">
                  <c:v>0.57995799579957996</c:v>
                </c:pt>
                <c:pt idx="5800">
                  <c:v>0.58005800580058009</c:v>
                </c:pt>
                <c:pt idx="5801">
                  <c:v>0.58015801580158022</c:v>
                </c:pt>
                <c:pt idx="5802">
                  <c:v>0.58025802580258024</c:v>
                </c:pt>
                <c:pt idx="5803">
                  <c:v>0.58035803580358036</c:v>
                </c:pt>
                <c:pt idx="5804">
                  <c:v>0.58045804580458049</c:v>
                </c:pt>
                <c:pt idx="5805">
                  <c:v>0.58055805580558062</c:v>
                </c:pt>
                <c:pt idx="5806">
                  <c:v>0.58065806580658064</c:v>
                </c:pt>
                <c:pt idx="5807">
                  <c:v>0.58075807580758076</c:v>
                </c:pt>
                <c:pt idx="5808">
                  <c:v>0.58085808580858089</c:v>
                </c:pt>
                <c:pt idx="5809">
                  <c:v>0.58095809580958102</c:v>
                </c:pt>
                <c:pt idx="5810">
                  <c:v>0.58105810581058104</c:v>
                </c:pt>
                <c:pt idx="5811">
                  <c:v>0.58115811581158117</c:v>
                </c:pt>
                <c:pt idx="5812">
                  <c:v>0.58125812581258129</c:v>
                </c:pt>
                <c:pt idx="5813">
                  <c:v>0.58135813581358142</c:v>
                </c:pt>
                <c:pt idx="5814">
                  <c:v>0.58145814581458144</c:v>
                </c:pt>
                <c:pt idx="5815">
                  <c:v>0.58155815581558157</c:v>
                </c:pt>
                <c:pt idx="5816">
                  <c:v>0.5816581658165817</c:v>
                </c:pt>
                <c:pt idx="5817">
                  <c:v>0.58175817581758182</c:v>
                </c:pt>
                <c:pt idx="5818">
                  <c:v>0.58185818581858184</c:v>
                </c:pt>
                <c:pt idx="5819">
                  <c:v>0.58195819581958197</c:v>
                </c:pt>
                <c:pt idx="5820">
                  <c:v>0.5820582058205821</c:v>
                </c:pt>
                <c:pt idx="5821">
                  <c:v>0.58215821582158223</c:v>
                </c:pt>
                <c:pt idx="5822">
                  <c:v>0.58225822582258224</c:v>
                </c:pt>
                <c:pt idx="5823">
                  <c:v>0.58235823582358237</c:v>
                </c:pt>
                <c:pt idx="5824">
                  <c:v>0.5824582458245825</c:v>
                </c:pt>
                <c:pt idx="5825">
                  <c:v>0.58255825582558263</c:v>
                </c:pt>
                <c:pt idx="5826">
                  <c:v>0.58265826582658264</c:v>
                </c:pt>
                <c:pt idx="5827">
                  <c:v>0.58275827582758277</c:v>
                </c:pt>
                <c:pt idx="5828">
                  <c:v>0.5828582858285829</c:v>
                </c:pt>
                <c:pt idx="5829">
                  <c:v>0.58295829582958303</c:v>
                </c:pt>
                <c:pt idx="5830">
                  <c:v>0.58305830583058305</c:v>
                </c:pt>
                <c:pt idx="5831">
                  <c:v>0.58315831583158317</c:v>
                </c:pt>
                <c:pt idx="5832">
                  <c:v>0.5832583258325833</c:v>
                </c:pt>
                <c:pt idx="5833">
                  <c:v>0.58335833583358343</c:v>
                </c:pt>
                <c:pt idx="5834">
                  <c:v>0.58345834583458345</c:v>
                </c:pt>
                <c:pt idx="5835">
                  <c:v>0.58355835583558358</c:v>
                </c:pt>
                <c:pt idx="5836">
                  <c:v>0.5836583658365837</c:v>
                </c:pt>
                <c:pt idx="5837">
                  <c:v>0.58375837583758383</c:v>
                </c:pt>
                <c:pt idx="5838">
                  <c:v>0.58385838583858385</c:v>
                </c:pt>
                <c:pt idx="5839">
                  <c:v>0.58395839583958398</c:v>
                </c:pt>
                <c:pt idx="5840">
                  <c:v>0.58405840584058411</c:v>
                </c:pt>
                <c:pt idx="5841">
                  <c:v>0.58415841584158412</c:v>
                </c:pt>
                <c:pt idx="5842">
                  <c:v>0.58425842584258425</c:v>
                </c:pt>
                <c:pt idx="5843">
                  <c:v>0.58435843584358438</c:v>
                </c:pt>
                <c:pt idx="5844">
                  <c:v>0.58445844584458451</c:v>
                </c:pt>
                <c:pt idx="5845">
                  <c:v>0.58455845584558452</c:v>
                </c:pt>
                <c:pt idx="5846">
                  <c:v>0.58465846584658465</c:v>
                </c:pt>
                <c:pt idx="5847">
                  <c:v>0.58475847584758478</c:v>
                </c:pt>
                <c:pt idx="5848">
                  <c:v>0.58485848584858491</c:v>
                </c:pt>
                <c:pt idx="5849">
                  <c:v>0.58495849584958493</c:v>
                </c:pt>
                <c:pt idx="5850">
                  <c:v>0.58505850585058505</c:v>
                </c:pt>
                <c:pt idx="5851">
                  <c:v>0.58515851585158518</c:v>
                </c:pt>
                <c:pt idx="5852">
                  <c:v>0.58525852585258531</c:v>
                </c:pt>
                <c:pt idx="5853">
                  <c:v>0.58535853585358533</c:v>
                </c:pt>
                <c:pt idx="5854">
                  <c:v>0.58545854585458545</c:v>
                </c:pt>
                <c:pt idx="5855">
                  <c:v>0.58555855585558558</c:v>
                </c:pt>
                <c:pt idx="5856">
                  <c:v>0.58565856585658571</c:v>
                </c:pt>
                <c:pt idx="5857">
                  <c:v>0.58575857585758573</c:v>
                </c:pt>
                <c:pt idx="5858">
                  <c:v>0.58585858585858586</c:v>
                </c:pt>
                <c:pt idx="5859">
                  <c:v>0.58595859585958598</c:v>
                </c:pt>
                <c:pt idx="5860">
                  <c:v>0.58605860586058611</c:v>
                </c:pt>
                <c:pt idx="5861">
                  <c:v>0.58615861586158613</c:v>
                </c:pt>
                <c:pt idx="5862">
                  <c:v>0.58625862586258626</c:v>
                </c:pt>
                <c:pt idx="5863">
                  <c:v>0.58635863586358639</c:v>
                </c:pt>
                <c:pt idx="5864">
                  <c:v>0.58645864586458651</c:v>
                </c:pt>
                <c:pt idx="5865">
                  <c:v>0.58655865586558653</c:v>
                </c:pt>
                <c:pt idx="5866">
                  <c:v>0.58665866586658666</c:v>
                </c:pt>
                <c:pt idx="5867">
                  <c:v>0.58675867586758679</c:v>
                </c:pt>
                <c:pt idx="5868">
                  <c:v>0.58685868586858692</c:v>
                </c:pt>
                <c:pt idx="5869">
                  <c:v>0.58695869586958693</c:v>
                </c:pt>
                <c:pt idx="5870">
                  <c:v>0.58705870587058706</c:v>
                </c:pt>
                <c:pt idx="5871">
                  <c:v>0.58715871587158719</c:v>
                </c:pt>
                <c:pt idx="5872">
                  <c:v>0.58725872587258732</c:v>
                </c:pt>
                <c:pt idx="5873">
                  <c:v>0.58735873587358733</c:v>
                </c:pt>
                <c:pt idx="5874">
                  <c:v>0.58745874587458746</c:v>
                </c:pt>
                <c:pt idx="5875">
                  <c:v>0.58755875587558759</c:v>
                </c:pt>
                <c:pt idx="5876">
                  <c:v>0.58765876587658772</c:v>
                </c:pt>
                <c:pt idx="5877">
                  <c:v>0.58775877587758774</c:v>
                </c:pt>
                <c:pt idx="5878">
                  <c:v>0.58785878587858786</c:v>
                </c:pt>
                <c:pt idx="5879">
                  <c:v>0.58795879587958799</c:v>
                </c:pt>
                <c:pt idx="5880">
                  <c:v>0.58805880588058812</c:v>
                </c:pt>
                <c:pt idx="5881">
                  <c:v>0.58815881588158814</c:v>
                </c:pt>
                <c:pt idx="5882">
                  <c:v>0.58825882588258827</c:v>
                </c:pt>
                <c:pt idx="5883">
                  <c:v>0.58835883588358839</c:v>
                </c:pt>
                <c:pt idx="5884">
                  <c:v>0.58845884588458852</c:v>
                </c:pt>
                <c:pt idx="5885">
                  <c:v>0.58855885588558854</c:v>
                </c:pt>
                <c:pt idx="5886">
                  <c:v>0.58865886588658867</c:v>
                </c:pt>
                <c:pt idx="5887">
                  <c:v>0.5887588758875888</c:v>
                </c:pt>
                <c:pt idx="5888">
                  <c:v>0.58885888588858892</c:v>
                </c:pt>
                <c:pt idx="5889">
                  <c:v>0.58895889588958894</c:v>
                </c:pt>
                <c:pt idx="5890">
                  <c:v>0.58905890589058907</c:v>
                </c:pt>
                <c:pt idx="5891">
                  <c:v>0.5891589158915892</c:v>
                </c:pt>
                <c:pt idx="5892">
                  <c:v>0.58925892589258932</c:v>
                </c:pt>
                <c:pt idx="5893">
                  <c:v>0.58935893589358934</c:v>
                </c:pt>
                <c:pt idx="5894">
                  <c:v>0.58945894589458947</c:v>
                </c:pt>
                <c:pt idx="5895">
                  <c:v>0.5895589558955896</c:v>
                </c:pt>
                <c:pt idx="5896">
                  <c:v>0.58965896589658973</c:v>
                </c:pt>
                <c:pt idx="5897">
                  <c:v>0.58975897589758974</c:v>
                </c:pt>
                <c:pt idx="5898">
                  <c:v>0.58985898589858987</c:v>
                </c:pt>
                <c:pt idx="5899">
                  <c:v>0.58995899589959</c:v>
                </c:pt>
                <c:pt idx="5900">
                  <c:v>0.59005900590059013</c:v>
                </c:pt>
                <c:pt idx="5901">
                  <c:v>0.59015901590159014</c:v>
                </c:pt>
                <c:pt idx="5902">
                  <c:v>0.59025902590259027</c:v>
                </c:pt>
                <c:pt idx="5903">
                  <c:v>0.5903590359035904</c:v>
                </c:pt>
                <c:pt idx="5904">
                  <c:v>0.59045904590459053</c:v>
                </c:pt>
                <c:pt idx="5905">
                  <c:v>0.59055905590559055</c:v>
                </c:pt>
                <c:pt idx="5906">
                  <c:v>0.59065906590659067</c:v>
                </c:pt>
                <c:pt idx="5907">
                  <c:v>0.5907590759075908</c:v>
                </c:pt>
                <c:pt idx="5908">
                  <c:v>0.59085908590859093</c:v>
                </c:pt>
                <c:pt idx="5909">
                  <c:v>0.59095909590959095</c:v>
                </c:pt>
                <c:pt idx="5910">
                  <c:v>0.59105910591059108</c:v>
                </c:pt>
                <c:pt idx="5911">
                  <c:v>0.5911591159115912</c:v>
                </c:pt>
                <c:pt idx="5912">
                  <c:v>0.59125912591259133</c:v>
                </c:pt>
                <c:pt idx="5913">
                  <c:v>0.59135913591359135</c:v>
                </c:pt>
                <c:pt idx="5914">
                  <c:v>0.59145914591459148</c:v>
                </c:pt>
                <c:pt idx="5915">
                  <c:v>0.59155915591559161</c:v>
                </c:pt>
                <c:pt idx="5916">
                  <c:v>0.59165916591659173</c:v>
                </c:pt>
                <c:pt idx="5917">
                  <c:v>0.59175917591759175</c:v>
                </c:pt>
                <c:pt idx="5918">
                  <c:v>0.59185918591859188</c:v>
                </c:pt>
                <c:pt idx="5919">
                  <c:v>0.59195919591959201</c:v>
                </c:pt>
                <c:pt idx="5920">
                  <c:v>0.59205920592059202</c:v>
                </c:pt>
                <c:pt idx="5921">
                  <c:v>0.59215921592159215</c:v>
                </c:pt>
                <c:pt idx="5922">
                  <c:v>0.59225922592259228</c:v>
                </c:pt>
                <c:pt idx="5923">
                  <c:v>0.59235923592359241</c:v>
                </c:pt>
                <c:pt idx="5924">
                  <c:v>0.59245924592459243</c:v>
                </c:pt>
                <c:pt idx="5925">
                  <c:v>0.59255925592559255</c:v>
                </c:pt>
                <c:pt idx="5926">
                  <c:v>0.59265926592659268</c:v>
                </c:pt>
                <c:pt idx="5927">
                  <c:v>0.59275927592759281</c:v>
                </c:pt>
                <c:pt idx="5928">
                  <c:v>0.59285928592859283</c:v>
                </c:pt>
                <c:pt idx="5929">
                  <c:v>0.59295929592959296</c:v>
                </c:pt>
                <c:pt idx="5930">
                  <c:v>0.59305930593059308</c:v>
                </c:pt>
                <c:pt idx="5931">
                  <c:v>0.59315931593159321</c:v>
                </c:pt>
                <c:pt idx="5932">
                  <c:v>0.59325932593259323</c:v>
                </c:pt>
                <c:pt idx="5933">
                  <c:v>0.59335933593359336</c:v>
                </c:pt>
                <c:pt idx="5934">
                  <c:v>0.59345934593459349</c:v>
                </c:pt>
                <c:pt idx="5935">
                  <c:v>0.59355935593559361</c:v>
                </c:pt>
                <c:pt idx="5936">
                  <c:v>0.59365936593659363</c:v>
                </c:pt>
                <c:pt idx="5937">
                  <c:v>0.59375937593759376</c:v>
                </c:pt>
                <c:pt idx="5938">
                  <c:v>0.59385938593859389</c:v>
                </c:pt>
                <c:pt idx="5939">
                  <c:v>0.59395939593959401</c:v>
                </c:pt>
                <c:pt idx="5940">
                  <c:v>0.59405940594059403</c:v>
                </c:pt>
                <c:pt idx="5941">
                  <c:v>0.59415941594159416</c:v>
                </c:pt>
                <c:pt idx="5942">
                  <c:v>0.59425942594259429</c:v>
                </c:pt>
                <c:pt idx="5943">
                  <c:v>0.59435943594359442</c:v>
                </c:pt>
                <c:pt idx="5944">
                  <c:v>0.59445944594459443</c:v>
                </c:pt>
                <c:pt idx="5945">
                  <c:v>0.59455945594559456</c:v>
                </c:pt>
                <c:pt idx="5946">
                  <c:v>0.59465946594659469</c:v>
                </c:pt>
                <c:pt idx="5947">
                  <c:v>0.59475947594759482</c:v>
                </c:pt>
                <c:pt idx="5948">
                  <c:v>0.59485948594859483</c:v>
                </c:pt>
                <c:pt idx="5949">
                  <c:v>0.59495949594959496</c:v>
                </c:pt>
                <c:pt idx="5950">
                  <c:v>0.59505950595059509</c:v>
                </c:pt>
                <c:pt idx="5951">
                  <c:v>0.59515951595159522</c:v>
                </c:pt>
                <c:pt idx="5952">
                  <c:v>0.59525952595259524</c:v>
                </c:pt>
                <c:pt idx="5953">
                  <c:v>0.59535953595359536</c:v>
                </c:pt>
                <c:pt idx="5954">
                  <c:v>0.59545954595459549</c:v>
                </c:pt>
                <c:pt idx="5955">
                  <c:v>0.59555955595559562</c:v>
                </c:pt>
                <c:pt idx="5956">
                  <c:v>0.59565956595659564</c:v>
                </c:pt>
                <c:pt idx="5957">
                  <c:v>0.59575957595759577</c:v>
                </c:pt>
                <c:pt idx="5958">
                  <c:v>0.59585958595859589</c:v>
                </c:pt>
                <c:pt idx="5959">
                  <c:v>0.59595959595959602</c:v>
                </c:pt>
                <c:pt idx="5960">
                  <c:v>0.59605960596059604</c:v>
                </c:pt>
                <c:pt idx="5961">
                  <c:v>0.59615961596159617</c:v>
                </c:pt>
                <c:pt idx="5962">
                  <c:v>0.5962596259625963</c:v>
                </c:pt>
                <c:pt idx="5963">
                  <c:v>0.59635963596359642</c:v>
                </c:pt>
                <c:pt idx="5964">
                  <c:v>0.59645964596459644</c:v>
                </c:pt>
                <c:pt idx="5965">
                  <c:v>0.59655965596559657</c:v>
                </c:pt>
                <c:pt idx="5966">
                  <c:v>0.5966596659665967</c:v>
                </c:pt>
                <c:pt idx="5967">
                  <c:v>0.59675967596759683</c:v>
                </c:pt>
                <c:pt idx="5968">
                  <c:v>0.59685968596859684</c:v>
                </c:pt>
                <c:pt idx="5969">
                  <c:v>0.59695969596959697</c:v>
                </c:pt>
                <c:pt idx="5970">
                  <c:v>0.5970597059705971</c:v>
                </c:pt>
                <c:pt idx="5971">
                  <c:v>0.59715971597159723</c:v>
                </c:pt>
                <c:pt idx="5972">
                  <c:v>0.59725972597259724</c:v>
                </c:pt>
                <c:pt idx="5973">
                  <c:v>0.59735973597359737</c:v>
                </c:pt>
                <c:pt idx="5974">
                  <c:v>0.5974597459745975</c:v>
                </c:pt>
                <c:pt idx="5975">
                  <c:v>0.59755975597559763</c:v>
                </c:pt>
                <c:pt idx="5976">
                  <c:v>0.59765976597659765</c:v>
                </c:pt>
                <c:pt idx="5977">
                  <c:v>0.59775977597759777</c:v>
                </c:pt>
                <c:pt idx="5978">
                  <c:v>0.5978597859785979</c:v>
                </c:pt>
                <c:pt idx="5979">
                  <c:v>0.59795979597959803</c:v>
                </c:pt>
                <c:pt idx="5980">
                  <c:v>0.59805980598059805</c:v>
                </c:pt>
                <c:pt idx="5981">
                  <c:v>0.59815981598159818</c:v>
                </c:pt>
                <c:pt idx="5982">
                  <c:v>0.5982598259825983</c:v>
                </c:pt>
                <c:pt idx="5983">
                  <c:v>0.59835983598359843</c:v>
                </c:pt>
                <c:pt idx="5984">
                  <c:v>0.59845984598459845</c:v>
                </c:pt>
                <c:pt idx="5985">
                  <c:v>0.59855985598559858</c:v>
                </c:pt>
                <c:pt idx="5986">
                  <c:v>0.5986598659865987</c:v>
                </c:pt>
                <c:pt idx="5987">
                  <c:v>0.59875987598759883</c:v>
                </c:pt>
                <c:pt idx="5988">
                  <c:v>0.59885988598859885</c:v>
                </c:pt>
                <c:pt idx="5989">
                  <c:v>0.59895989598959898</c:v>
                </c:pt>
                <c:pt idx="5990">
                  <c:v>0.59905990599059911</c:v>
                </c:pt>
                <c:pt idx="5991">
                  <c:v>0.59915991599159923</c:v>
                </c:pt>
                <c:pt idx="5992">
                  <c:v>0.59925992599259925</c:v>
                </c:pt>
                <c:pt idx="5993">
                  <c:v>0.59935993599359938</c:v>
                </c:pt>
                <c:pt idx="5994">
                  <c:v>0.59945994599459951</c:v>
                </c:pt>
                <c:pt idx="5995">
                  <c:v>0.59955995599559953</c:v>
                </c:pt>
                <c:pt idx="5996">
                  <c:v>0.59965996599659965</c:v>
                </c:pt>
                <c:pt idx="5997">
                  <c:v>0.59975997599759978</c:v>
                </c:pt>
                <c:pt idx="5998">
                  <c:v>0.59985998599859991</c:v>
                </c:pt>
                <c:pt idx="5999">
                  <c:v>0.59995999599959993</c:v>
                </c:pt>
                <c:pt idx="6000">
                  <c:v>0.60006000600060005</c:v>
                </c:pt>
                <c:pt idx="6001">
                  <c:v>0.60016001600160018</c:v>
                </c:pt>
                <c:pt idx="6002">
                  <c:v>0.60026002600260031</c:v>
                </c:pt>
                <c:pt idx="6003">
                  <c:v>0.60036003600360033</c:v>
                </c:pt>
                <c:pt idx="6004">
                  <c:v>0.60046004600460046</c:v>
                </c:pt>
                <c:pt idx="6005">
                  <c:v>0.60056005600560058</c:v>
                </c:pt>
                <c:pt idx="6006">
                  <c:v>0.60066006600660071</c:v>
                </c:pt>
                <c:pt idx="6007">
                  <c:v>0.60076007600760073</c:v>
                </c:pt>
                <c:pt idx="6008">
                  <c:v>0.60086008600860086</c:v>
                </c:pt>
                <c:pt idx="6009">
                  <c:v>0.60096009600960099</c:v>
                </c:pt>
                <c:pt idx="6010">
                  <c:v>0.60106010601060111</c:v>
                </c:pt>
                <c:pt idx="6011">
                  <c:v>0.60116011601160113</c:v>
                </c:pt>
                <c:pt idx="6012">
                  <c:v>0.60126012601260126</c:v>
                </c:pt>
                <c:pt idx="6013">
                  <c:v>0.60136013601360139</c:v>
                </c:pt>
                <c:pt idx="6014">
                  <c:v>0.60146014601460152</c:v>
                </c:pt>
                <c:pt idx="6015">
                  <c:v>0.60156015601560153</c:v>
                </c:pt>
                <c:pt idx="6016">
                  <c:v>0.60166016601660166</c:v>
                </c:pt>
                <c:pt idx="6017">
                  <c:v>0.60176017601760179</c:v>
                </c:pt>
                <c:pt idx="6018">
                  <c:v>0.60186018601860192</c:v>
                </c:pt>
                <c:pt idx="6019">
                  <c:v>0.60196019601960193</c:v>
                </c:pt>
                <c:pt idx="6020">
                  <c:v>0.60206020602060206</c:v>
                </c:pt>
                <c:pt idx="6021">
                  <c:v>0.60216021602160219</c:v>
                </c:pt>
                <c:pt idx="6022">
                  <c:v>0.60226022602260232</c:v>
                </c:pt>
                <c:pt idx="6023">
                  <c:v>0.60236023602360234</c:v>
                </c:pt>
                <c:pt idx="6024">
                  <c:v>0.60246024602460246</c:v>
                </c:pt>
                <c:pt idx="6025">
                  <c:v>0.60256025602560259</c:v>
                </c:pt>
                <c:pt idx="6026">
                  <c:v>0.60266026602660272</c:v>
                </c:pt>
                <c:pt idx="6027">
                  <c:v>0.60276027602760274</c:v>
                </c:pt>
                <c:pt idx="6028">
                  <c:v>0.60286028602860287</c:v>
                </c:pt>
                <c:pt idx="6029">
                  <c:v>0.60296029602960299</c:v>
                </c:pt>
                <c:pt idx="6030">
                  <c:v>0.60306030603060312</c:v>
                </c:pt>
                <c:pt idx="6031">
                  <c:v>0.60316031603160314</c:v>
                </c:pt>
                <c:pt idx="6032">
                  <c:v>0.60326032603260327</c:v>
                </c:pt>
                <c:pt idx="6033">
                  <c:v>0.60336033603360339</c:v>
                </c:pt>
                <c:pt idx="6034">
                  <c:v>0.60346034603460352</c:v>
                </c:pt>
                <c:pt idx="6035">
                  <c:v>0.60356035603560354</c:v>
                </c:pt>
                <c:pt idx="6036">
                  <c:v>0.60366036603660367</c:v>
                </c:pt>
                <c:pt idx="6037">
                  <c:v>0.6037603760376038</c:v>
                </c:pt>
                <c:pt idx="6038">
                  <c:v>0.60386038603860392</c:v>
                </c:pt>
                <c:pt idx="6039">
                  <c:v>0.60396039603960394</c:v>
                </c:pt>
                <c:pt idx="6040">
                  <c:v>0.60406040604060407</c:v>
                </c:pt>
                <c:pt idx="6041">
                  <c:v>0.6041604160416042</c:v>
                </c:pt>
                <c:pt idx="6042">
                  <c:v>0.60426042604260433</c:v>
                </c:pt>
                <c:pt idx="6043">
                  <c:v>0.60436043604360434</c:v>
                </c:pt>
                <c:pt idx="6044">
                  <c:v>0.60446044604460447</c:v>
                </c:pt>
                <c:pt idx="6045">
                  <c:v>0.6045604560456046</c:v>
                </c:pt>
                <c:pt idx="6046">
                  <c:v>0.60466046604660473</c:v>
                </c:pt>
                <c:pt idx="6047">
                  <c:v>0.60476047604760474</c:v>
                </c:pt>
                <c:pt idx="6048">
                  <c:v>0.60486048604860487</c:v>
                </c:pt>
                <c:pt idx="6049">
                  <c:v>0.604960496049605</c:v>
                </c:pt>
                <c:pt idx="6050">
                  <c:v>0.60506050605060513</c:v>
                </c:pt>
                <c:pt idx="6051">
                  <c:v>0.60516051605160515</c:v>
                </c:pt>
                <c:pt idx="6052">
                  <c:v>0.60526052605260527</c:v>
                </c:pt>
                <c:pt idx="6053">
                  <c:v>0.6053605360536054</c:v>
                </c:pt>
                <c:pt idx="6054">
                  <c:v>0.60546054605460553</c:v>
                </c:pt>
                <c:pt idx="6055">
                  <c:v>0.60556055605560555</c:v>
                </c:pt>
                <c:pt idx="6056">
                  <c:v>0.60566056605660568</c:v>
                </c:pt>
                <c:pt idx="6057">
                  <c:v>0.6057605760576058</c:v>
                </c:pt>
                <c:pt idx="6058">
                  <c:v>0.60586058605860593</c:v>
                </c:pt>
                <c:pt idx="6059">
                  <c:v>0.60596059605960595</c:v>
                </c:pt>
                <c:pt idx="6060">
                  <c:v>0.60606060606060608</c:v>
                </c:pt>
                <c:pt idx="6061">
                  <c:v>0.60616061606160621</c:v>
                </c:pt>
                <c:pt idx="6062">
                  <c:v>0.60626062606260633</c:v>
                </c:pt>
                <c:pt idx="6063">
                  <c:v>0.60636063606360635</c:v>
                </c:pt>
                <c:pt idx="6064">
                  <c:v>0.60646064606460648</c:v>
                </c:pt>
                <c:pt idx="6065">
                  <c:v>0.60656065606560661</c:v>
                </c:pt>
                <c:pt idx="6066">
                  <c:v>0.60666066606660674</c:v>
                </c:pt>
                <c:pt idx="6067">
                  <c:v>0.60676067606760675</c:v>
                </c:pt>
                <c:pt idx="6068">
                  <c:v>0.60686068606860688</c:v>
                </c:pt>
                <c:pt idx="6069">
                  <c:v>0.60696069606960701</c:v>
                </c:pt>
                <c:pt idx="6070">
                  <c:v>0.60706070607060703</c:v>
                </c:pt>
                <c:pt idx="6071">
                  <c:v>0.60716071607160715</c:v>
                </c:pt>
                <c:pt idx="6072">
                  <c:v>0.60726072607260728</c:v>
                </c:pt>
                <c:pt idx="6073">
                  <c:v>0.60736073607360741</c:v>
                </c:pt>
                <c:pt idx="6074">
                  <c:v>0.60746074607460743</c:v>
                </c:pt>
                <c:pt idx="6075">
                  <c:v>0.60756075607560756</c:v>
                </c:pt>
                <c:pt idx="6076">
                  <c:v>0.60766076607660768</c:v>
                </c:pt>
                <c:pt idx="6077">
                  <c:v>0.60776077607760781</c:v>
                </c:pt>
                <c:pt idx="6078">
                  <c:v>0.60786078607860783</c:v>
                </c:pt>
                <c:pt idx="6079">
                  <c:v>0.60796079607960796</c:v>
                </c:pt>
                <c:pt idx="6080">
                  <c:v>0.60806080608060809</c:v>
                </c:pt>
                <c:pt idx="6081">
                  <c:v>0.60816081608160821</c:v>
                </c:pt>
                <c:pt idx="6082">
                  <c:v>0.60826082608260823</c:v>
                </c:pt>
                <c:pt idx="6083">
                  <c:v>0.60836083608360836</c:v>
                </c:pt>
                <c:pt idx="6084">
                  <c:v>0.60846084608460849</c:v>
                </c:pt>
                <c:pt idx="6085">
                  <c:v>0.60856085608560861</c:v>
                </c:pt>
                <c:pt idx="6086">
                  <c:v>0.60866086608660863</c:v>
                </c:pt>
                <c:pt idx="6087">
                  <c:v>0.60876087608760876</c:v>
                </c:pt>
                <c:pt idx="6088">
                  <c:v>0.60886088608860889</c:v>
                </c:pt>
                <c:pt idx="6089">
                  <c:v>0.60896089608960902</c:v>
                </c:pt>
                <c:pt idx="6090">
                  <c:v>0.60906090609060903</c:v>
                </c:pt>
                <c:pt idx="6091">
                  <c:v>0.60916091609160916</c:v>
                </c:pt>
                <c:pt idx="6092">
                  <c:v>0.60926092609260929</c:v>
                </c:pt>
                <c:pt idx="6093">
                  <c:v>0.60936093609360942</c:v>
                </c:pt>
                <c:pt idx="6094">
                  <c:v>0.60946094609460943</c:v>
                </c:pt>
                <c:pt idx="6095">
                  <c:v>0.60956095609560956</c:v>
                </c:pt>
                <c:pt idx="6096">
                  <c:v>0.60966096609660969</c:v>
                </c:pt>
                <c:pt idx="6097">
                  <c:v>0.60976097609760982</c:v>
                </c:pt>
                <c:pt idx="6098">
                  <c:v>0.60986098609860984</c:v>
                </c:pt>
                <c:pt idx="6099">
                  <c:v>0.60996099609960996</c:v>
                </c:pt>
                <c:pt idx="6100">
                  <c:v>0.61006100610061009</c:v>
                </c:pt>
                <c:pt idx="6101">
                  <c:v>0.61016101610161022</c:v>
                </c:pt>
                <c:pt idx="6102">
                  <c:v>0.61026102610261024</c:v>
                </c:pt>
                <c:pt idx="6103">
                  <c:v>0.61036103610361037</c:v>
                </c:pt>
                <c:pt idx="6104">
                  <c:v>0.61046104610461049</c:v>
                </c:pt>
                <c:pt idx="6105">
                  <c:v>0.61056105610561062</c:v>
                </c:pt>
                <c:pt idx="6106">
                  <c:v>0.61066106610661064</c:v>
                </c:pt>
                <c:pt idx="6107">
                  <c:v>0.61076107610761077</c:v>
                </c:pt>
                <c:pt idx="6108">
                  <c:v>0.6108610861086109</c:v>
                </c:pt>
                <c:pt idx="6109">
                  <c:v>0.61096109610961102</c:v>
                </c:pt>
                <c:pt idx="6110">
                  <c:v>0.61106110611061104</c:v>
                </c:pt>
                <c:pt idx="6111">
                  <c:v>0.61116111611161117</c:v>
                </c:pt>
                <c:pt idx="6112">
                  <c:v>0.6112611261126113</c:v>
                </c:pt>
                <c:pt idx="6113">
                  <c:v>0.61136113611361143</c:v>
                </c:pt>
                <c:pt idx="6114">
                  <c:v>0.61146114611461144</c:v>
                </c:pt>
                <c:pt idx="6115">
                  <c:v>0.61156115611561157</c:v>
                </c:pt>
                <c:pt idx="6116">
                  <c:v>0.6116611661166117</c:v>
                </c:pt>
                <c:pt idx="6117">
                  <c:v>0.61176117611761183</c:v>
                </c:pt>
                <c:pt idx="6118">
                  <c:v>0.61186118611861184</c:v>
                </c:pt>
                <c:pt idx="6119">
                  <c:v>0.61196119611961197</c:v>
                </c:pt>
                <c:pt idx="6120">
                  <c:v>0.6120612061206121</c:v>
                </c:pt>
                <c:pt idx="6121">
                  <c:v>0.61216121612161223</c:v>
                </c:pt>
                <c:pt idx="6122">
                  <c:v>0.61226122612261225</c:v>
                </c:pt>
                <c:pt idx="6123">
                  <c:v>0.61236123612361237</c:v>
                </c:pt>
                <c:pt idx="6124">
                  <c:v>0.6124612461246125</c:v>
                </c:pt>
                <c:pt idx="6125">
                  <c:v>0.61256125612561263</c:v>
                </c:pt>
                <c:pt idx="6126">
                  <c:v>0.61266126612661265</c:v>
                </c:pt>
                <c:pt idx="6127">
                  <c:v>0.61276127612761278</c:v>
                </c:pt>
                <c:pt idx="6128">
                  <c:v>0.6128612861286129</c:v>
                </c:pt>
                <c:pt idx="6129">
                  <c:v>0.61296129612961303</c:v>
                </c:pt>
                <c:pt idx="6130">
                  <c:v>0.61306130613061305</c:v>
                </c:pt>
                <c:pt idx="6131">
                  <c:v>0.61316131613161318</c:v>
                </c:pt>
                <c:pt idx="6132">
                  <c:v>0.6132613261326133</c:v>
                </c:pt>
                <c:pt idx="6133">
                  <c:v>0.61336133613361343</c:v>
                </c:pt>
                <c:pt idx="6134">
                  <c:v>0.61346134613461345</c:v>
                </c:pt>
                <c:pt idx="6135">
                  <c:v>0.61356135613561358</c:v>
                </c:pt>
                <c:pt idx="6136">
                  <c:v>0.61366136613661371</c:v>
                </c:pt>
                <c:pt idx="6137">
                  <c:v>0.61376137613761383</c:v>
                </c:pt>
                <c:pt idx="6138">
                  <c:v>0.61386138613861385</c:v>
                </c:pt>
                <c:pt idx="6139">
                  <c:v>0.61396139613961398</c:v>
                </c:pt>
                <c:pt idx="6140">
                  <c:v>0.61406140614061411</c:v>
                </c:pt>
                <c:pt idx="6141">
                  <c:v>0.61416141614161424</c:v>
                </c:pt>
                <c:pt idx="6142">
                  <c:v>0.61426142614261425</c:v>
                </c:pt>
                <c:pt idx="6143">
                  <c:v>0.61436143614361438</c:v>
                </c:pt>
                <c:pt idx="6144">
                  <c:v>0.61446144614461451</c:v>
                </c:pt>
                <c:pt idx="6145">
                  <c:v>0.61456145614561453</c:v>
                </c:pt>
                <c:pt idx="6146">
                  <c:v>0.61466146614661465</c:v>
                </c:pt>
                <c:pt idx="6147">
                  <c:v>0.61476147614761478</c:v>
                </c:pt>
                <c:pt idx="6148">
                  <c:v>0.61486148614861491</c:v>
                </c:pt>
                <c:pt idx="6149">
                  <c:v>0.61496149614961493</c:v>
                </c:pt>
                <c:pt idx="6150">
                  <c:v>0.61506150615061506</c:v>
                </c:pt>
                <c:pt idx="6151">
                  <c:v>0.61516151615161518</c:v>
                </c:pt>
                <c:pt idx="6152">
                  <c:v>0.61526152615261531</c:v>
                </c:pt>
                <c:pt idx="6153">
                  <c:v>0.61536153615361533</c:v>
                </c:pt>
                <c:pt idx="6154">
                  <c:v>0.61546154615461546</c:v>
                </c:pt>
                <c:pt idx="6155">
                  <c:v>0.61556155615561559</c:v>
                </c:pt>
                <c:pt idx="6156">
                  <c:v>0.61566156615661571</c:v>
                </c:pt>
                <c:pt idx="6157">
                  <c:v>0.61576157615761573</c:v>
                </c:pt>
                <c:pt idx="6158">
                  <c:v>0.61586158615861586</c:v>
                </c:pt>
                <c:pt idx="6159">
                  <c:v>0.61596159615961599</c:v>
                </c:pt>
                <c:pt idx="6160">
                  <c:v>0.61606160616061612</c:v>
                </c:pt>
                <c:pt idx="6161">
                  <c:v>0.61616161616161613</c:v>
                </c:pt>
                <c:pt idx="6162">
                  <c:v>0.61626162616261626</c:v>
                </c:pt>
                <c:pt idx="6163">
                  <c:v>0.61636163616361639</c:v>
                </c:pt>
                <c:pt idx="6164">
                  <c:v>0.61646164616461652</c:v>
                </c:pt>
                <c:pt idx="6165">
                  <c:v>0.61656165616561653</c:v>
                </c:pt>
                <c:pt idx="6166">
                  <c:v>0.61666166616661666</c:v>
                </c:pt>
                <c:pt idx="6167">
                  <c:v>0.61676167616761679</c:v>
                </c:pt>
                <c:pt idx="6168">
                  <c:v>0.61686168616861692</c:v>
                </c:pt>
                <c:pt idx="6169">
                  <c:v>0.61696169616961694</c:v>
                </c:pt>
                <c:pt idx="6170">
                  <c:v>0.61706170617061706</c:v>
                </c:pt>
                <c:pt idx="6171">
                  <c:v>0.61716171617161719</c:v>
                </c:pt>
                <c:pt idx="6172">
                  <c:v>0.61726172617261732</c:v>
                </c:pt>
                <c:pt idx="6173">
                  <c:v>0.61736173617361734</c:v>
                </c:pt>
                <c:pt idx="6174">
                  <c:v>0.61746174617461747</c:v>
                </c:pt>
                <c:pt idx="6175">
                  <c:v>0.61756175617561759</c:v>
                </c:pt>
                <c:pt idx="6176">
                  <c:v>0.61766176617661772</c:v>
                </c:pt>
                <c:pt idx="6177">
                  <c:v>0.61776177617761774</c:v>
                </c:pt>
                <c:pt idx="6178">
                  <c:v>0.61786178617861787</c:v>
                </c:pt>
                <c:pt idx="6179">
                  <c:v>0.61796179617961799</c:v>
                </c:pt>
                <c:pt idx="6180">
                  <c:v>0.61806180618061812</c:v>
                </c:pt>
                <c:pt idx="6181">
                  <c:v>0.61816181618161814</c:v>
                </c:pt>
                <c:pt idx="6182">
                  <c:v>0.61826182618261827</c:v>
                </c:pt>
                <c:pt idx="6183">
                  <c:v>0.6183618361836184</c:v>
                </c:pt>
                <c:pt idx="6184">
                  <c:v>0.61846184618461852</c:v>
                </c:pt>
                <c:pt idx="6185">
                  <c:v>0.61856185618561854</c:v>
                </c:pt>
                <c:pt idx="6186">
                  <c:v>0.61866186618661867</c:v>
                </c:pt>
                <c:pt idx="6187">
                  <c:v>0.6187618761876188</c:v>
                </c:pt>
                <c:pt idx="6188">
                  <c:v>0.61886188618861893</c:v>
                </c:pt>
                <c:pt idx="6189">
                  <c:v>0.61896189618961894</c:v>
                </c:pt>
                <c:pt idx="6190">
                  <c:v>0.61906190619061907</c:v>
                </c:pt>
                <c:pt idx="6191">
                  <c:v>0.6191619161916192</c:v>
                </c:pt>
                <c:pt idx="6192">
                  <c:v>0.61926192619261933</c:v>
                </c:pt>
                <c:pt idx="6193">
                  <c:v>0.61936193619361934</c:v>
                </c:pt>
                <c:pt idx="6194">
                  <c:v>0.61946194619461947</c:v>
                </c:pt>
                <c:pt idx="6195">
                  <c:v>0.6195619561956196</c:v>
                </c:pt>
                <c:pt idx="6196">
                  <c:v>0.61966196619661973</c:v>
                </c:pt>
                <c:pt idx="6197">
                  <c:v>0.61976197619761975</c:v>
                </c:pt>
                <c:pt idx="6198">
                  <c:v>0.61986198619861987</c:v>
                </c:pt>
                <c:pt idx="6199">
                  <c:v>0.61996199619962</c:v>
                </c:pt>
                <c:pt idx="6200">
                  <c:v>0.62006200620062013</c:v>
                </c:pt>
                <c:pt idx="6201">
                  <c:v>0.62016201620162015</c:v>
                </c:pt>
                <c:pt idx="6202">
                  <c:v>0.62026202620262028</c:v>
                </c:pt>
                <c:pt idx="6203">
                  <c:v>0.6203620362036204</c:v>
                </c:pt>
                <c:pt idx="6204">
                  <c:v>0.62046204620462053</c:v>
                </c:pt>
                <c:pt idx="6205">
                  <c:v>0.62056205620562055</c:v>
                </c:pt>
                <c:pt idx="6206">
                  <c:v>0.62066206620662068</c:v>
                </c:pt>
                <c:pt idx="6207">
                  <c:v>0.62076207620762081</c:v>
                </c:pt>
                <c:pt idx="6208">
                  <c:v>0.62086208620862093</c:v>
                </c:pt>
                <c:pt idx="6209">
                  <c:v>0.62096209620962095</c:v>
                </c:pt>
                <c:pt idx="6210">
                  <c:v>0.62106210621062108</c:v>
                </c:pt>
                <c:pt idx="6211">
                  <c:v>0.62116211621162121</c:v>
                </c:pt>
                <c:pt idx="6212">
                  <c:v>0.62126212621262134</c:v>
                </c:pt>
                <c:pt idx="6213">
                  <c:v>0.62136213621362135</c:v>
                </c:pt>
                <c:pt idx="6214">
                  <c:v>0.62146214621462148</c:v>
                </c:pt>
                <c:pt idx="6215">
                  <c:v>0.62156215621562161</c:v>
                </c:pt>
                <c:pt idx="6216">
                  <c:v>0.62166216621662174</c:v>
                </c:pt>
                <c:pt idx="6217">
                  <c:v>0.62176217621762175</c:v>
                </c:pt>
                <c:pt idx="6218">
                  <c:v>0.62186218621862188</c:v>
                </c:pt>
                <c:pt idx="6219">
                  <c:v>0.62196219621962201</c:v>
                </c:pt>
                <c:pt idx="6220">
                  <c:v>0.62206220622062203</c:v>
                </c:pt>
                <c:pt idx="6221">
                  <c:v>0.62216221622162216</c:v>
                </c:pt>
                <c:pt idx="6222">
                  <c:v>0.62226222622262228</c:v>
                </c:pt>
                <c:pt idx="6223">
                  <c:v>0.62236223622362241</c:v>
                </c:pt>
                <c:pt idx="6224">
                  <c:v>0.62246224622462243</c:v>
                </c:pt>
                <c:pt idx="6225">
                  <c:v>0.62256225622562256</c:v>
                </c:pt>
                <c:pt idx="6226">
                  <c:v>0.62266226622662268</c:v>
                </c:pt>
                <c:pt idx="6227">
                  <c:v>0.62276227622762281</c:v>
                </c:pt>
                <c:pt idx="6228">
                  <c:v>0.62286228622862283</c:v>
                </c:pt>
                <c:pt idx="6229">
                  <c:v>0.62296229622962296</c:v>
                </c:pt>
                <c:pt idx="6230">
                  <c:v>0.62306230623062309</c:v>
                </c:pt>
                <c:pt idx="6231">
                  <c:v>0.62316231623162321</c:v>
                </c:pt>
                <c:pt idx="6232">
                  <c:v>0.62326232623262323</c:v>
                </c:pt>
                <c:pt idx="6233">
                  <c:v>0.62336233623362336</c:v>
                </c:pt>
                <c:pt idx="6234">
                  <c:v>0.62346234623462349</c:v>
                </c:pt>
                <c:pt idx="6235">
                  <c:v>0.62356235623562362</c:v>
                </c:pt>
                <c:pt idx="6236">
                  <c:v>0.62366236623662363</c:v>
                </c:pt>
                <c:pt idx="6237">
                  <c:v>0.62376237623762376</c:v>
                </c:pt>
                <c:pt idx="6238">
                  <c:v>0.62386238623862389</c:v>
                </c:pt>
                <c:pt idx="6239">
                  <c:v>0.62396239623962402</c:v>
                </c:pt>
                <c:pt idx="6240">
                  <c:v>0.62406240624062403</c:v>
                </c:pt>
                <c:pt idx="6241">
                  <c:v>0.62416241624162416</c:v>
                </c:pt>
                <c:pt idx="6242">
                  <c:v>0.62426242624262429</c:v>
                </c:pt>
                <c:pt idx="6243">
                  <c:v>0.62436243624362442</c:v>
                </c:pt>
                <c:pt idx="6244">
                  <c:v>0.62446244624462444</c:v>
                </c:pt>
                <c:pt idx="6245">
                  <c:v>0.62456245624562456</c:v>
                </c:pt>
                <c:pt idx="6246">
                  <c:v>0.62466246624662469</c:v>
                </c:pt>
                <c:pt idx="6247">
                  <c:v>0.62476247624762482</c:v>
                </c:pt>
                <c:pt idx="6248">
                  <c:v>0.62486248624862484</c:v>
                </c:pt>
                <c:pt idx="6249">
                  <c:v>0.62496249624962497</c:v>
                </c:pt>
                <c:pt idx="6250">
                  <c:v>0.62506250625062509</c:v>
                </c:pt>
                <c:pt idx="6251">
                  <c:v>0.62516251625162522</c:v>
                </c:pt>
                <c:pt idx="6252">
                  <c:v>0.62526252625262524</c:v>
                </c:pt>
                <c:pt idx="6253">
                  <c:v>0.62536253625362537</c:v>
                </c:pt>
                <c:pt idx="6254">
                  <c:v>0.6254625462546255</c:v>
                </c:pt>
                <c:pt idx="6255">
                  <c:v>0.62556255625562562</c:v>
                </c:pt>
                <c:pt idx="6256">
                  <c:v>0.62566256625662564</c:v>
                </c:pt>
                <c:pt idx="6257">
                  <c:v>0.62576257625762577</c:v>
                </c:pt>
                <c:pt idx="6258">
                  <c:v>0.6258625862586259</c:v>
                </c:pt>
                <c:pt idx="6259">
                  <c:v>0.62596259625962603</c:v>
                </c:pt>
                <c:pt idx="6260">
                  <c:v>0.62606260626062604</c:v>
                </c:pt>
                <c:pt idx="6261">
                  <c:v>0.62616261626162617</c:v>
                </c:pt>
                <c:pt idx="6262">
                  <c:v>0.6262626262626263</c:v>
                </c:pt>
                <c:pt idx="6263">
                  <c:v>0.62636263626362643</c:v>
                </c:pt>
                <c:pt idx="6264">
                  <c:v>0.62646264626462644</c:v>
                </c:pt>
                <c:pt idx="6265">
                  <c:v>0.62656265626562657</c:v>
                </c:pt>
                <c:pt idx="6266">
                  <c:v>0.6266626662666267</c:v>
                </c:pt>
                <c:pt idx="6267">
                  <c:v>0.62676267626762683</c:v>
                </c:pt>
                <c:pt idx="6268">
                  <c:v>0.62686268626862685</c:v>
                </c:pt>
                <c:pt idx="6269">
                  <c:v>0.62696269626962697</c:v>
                </c:pt>
                <c:pt idx="6270">
                  <c:v>0.6270627062706271</c:v>
                </c:pt>
                <c:pt idx="6271">
                  <c:v>0.62716271627162723</c:v>
                </c:pt>
                <c:pt idx="6272">
                  <c:v>0.62726272627262725</c:v>
                </c:pt>
                <c:pt idx="6273">
                  <c:v>0.62736273627362737</c:v>
                </c:pt>
                <c:pt idx="6274">
                  <c:v>0.6274627462746275</c:v>
                </c:pt>
                <c:pt idx="6275">
                  <c:v>0.62756275627562763</c:v>
                </c:pt>
                <c:pt idx="6276">
                  <c:v>0.62766276627662765</c:v>
                </c:pt>
                <c:pt idx="6277">
                  <c:v>0.62776277627762778</c:v>
                </c:pt>
                <c:pt idx="6278">
                  <c:v>0.6278627862786279</c:v>
                </c:pt>
                <c:pt idx="6279">
                  <c:v>0.62796279627962803</c:v>
                </c:pt>
                <c:pt idx="6280">
                  <c:v>0.62806280628062805</c:v>
                </c:pt>
                <c:pt idx="6281">
                  <c:v>0.62816281628162818</c:v>
                </c:pt>
                <c:pt idx="6282">
                  <c:v>0.62826282628262831</c:v>
                </c:pt>
                <c:pt idx="6283">
                  <c:v>0.62836283628362843</c:v>
                </c:pt>
                <c:pt idx="6284">
                  <c:v>0.62846284628462845</c:v>
                </c:pt>
                <c:pt idx="6285">
                  <c:v>0.62856285628562858</c:v>
                </c:pt>
                <c:pt idx="6286">
                  <c:v>0.62866286628662871</c:v>
                </c:pt>
                <c:pt idx="6287">
                  <c:v>0.62876287628762884</c:v>
                </c:pt>
                <c:pt idx="6288">
                  <c:v>0.62886288628862885</c:v>
                </c:pt>
                <c:pt idx="6289">
                  <c:v>0.62896289628962898</c:v>
                </c:pt>
                <c:pt idx="6290">
                  <c:v>0.62906290629062911</c:v>
                </c:pt>
                <c:pt idx="6291">
                  <c:v>0.62916291629162924</c:v>
                </c:pt>
                <c:pt idx="6292">
                  <c:v>0.62926292629262925</c:v>
                </c:pt>
                <c:pt idx="6293">
                  <c:v>0.62936293629362938</c:v>
                </c:pt>
                <c:pt idx="6294">
                  <c:v>0.62946294629462951</c:v>
                </c:pt>
                <c:pt idx="6295">
                  <c:v>0.62956295629562964</c:v>
                </c:pt>
                <c:pt idx="6296">
                  <c:v>0.62966296629662966</c:v>
                </c:pt>
                <c:pt idx="6297">
                  <c:v>0.62976297629762978</c:v>
                </c:pt>
                <c:pt idx="6298">
                  <c:v>0.62986298629862991</c:v>
                </c:pt>
                <c:pt idx="6299">
                  <c:v>0.62996299629962993</c:v>
                </c:pt>
                <c:pt idx="6300">
                  <c:v>0.63006300630063006</c:v>
                </c:pt>
                <c:pt idx="6301">
                  <c:v>0.63016301630163019</c:v>
                </c:pt>
                <c:pt idx="6302">
                  <c:v>0.63026302630263031</c:v>
                </c:pt>
                <c:pt idx="6303">
                  <c:v>0.63036303630363033</c:v>
                </c:pt>
                <c:pt idx="6304">
                  <c:v>0.63046304630463046</c:v>
                </c:pt>
                <c:pt idx="6305">
                  <c:v>0.63056305630563059</c:v>
                </c:pt>
                <c:pt idx="6306">
                  <c:v>0.63066306630663072</c:v>
                </c:pt>
                <c:pt idx="6307">
                  <c:v>0.63076307630763073</c:v>
                </c:pt>
                <c:pt idx="6308">
                  <c:v>0.63086308630863086</c:v>
                </c:pt>
                <c:pt idx="6309">
                  <c:v>0.63096309630963099</c:v>
                </c:pt>
                <c:pt idx="6310">
                  <c:v>0.63106310631063112</c:v>
                </c:pt>
                <c:pt idx="6311">
                  <c:v>0.63116311631163113</c:v>
                </c:pt>
                <c:pt idx="6312">
                  <c:v>0.63126312631263126</c:v>
                </c:pt>
                <c:pt idx="6313">
                  <c:v>0.63136313631363139</c:v>
                </c:pt>
                <c:pt idx="6314">
                  <c:v>0.63146314631463152</c:v>
                </c:pt>
                <c:pt idx="6315">
                  <c:v>0.63156315631563154</c:v>
                </c:pt>
                <c:pt idx="6316">
                  <c:v>0.63166316631663166</c:v>
                </c:pt>
                <c:pt idx="6317">
                  <c:v>0.63176317631763179</c:v>
                </c:pt>
                <c:pt idx="6318">
                  <c:v>0.63186318631863192</c:v>
                </c:pt>
                <c:pt idx="6319">
                  <c:v>0.63196319631963194</c:v>
                </c:pt>
                <c:pt idx="6320">
                  <c:v>0.63206320632063206</c:v>
                </c:pt>
                <c:pt idx="6321">
                  <c:v>0.63216321632163219</c:v>
                </c:pt>
                <c:pt idx="6322">
                  <c:v>0.63226322632263232</c:v>
                </c:pt>
                <c:pt idx="6323">
                  <c:v>0.63236323632363234</c:v>
                </c:pt>
                <c:pt idx="6324">
                  <c:v>0.63246324632463247</c:v>
                </c:pt>
                <c:pt idx="6325">
                  <c:v>0.63256325632563259</c:v>
                </c:pt>
                <c:pt idx="6326">
                  <c:v>0.63266326632663272</c:v>
                </c:pt>
                <c:pt idx="6327">
                  <c:v>0.63276327632763274</c:v>
                </c:pt>
                <c:pt idx="6328">
                  <c:v>0.63286328632863287</c:v>
                </c:pt>
                <c:pt idx="6329">
                  <c:v>0.632963296329633</c:v>
                </c:pt>
                <c:pt idx="6330">
                  <c:v>0.63306330633063312</c:v>
                </c:pt>
                <c:pt idx="6331">
                  <c:v>0.63316331633163314</c:v>
                </c:pt>
                <c:pt idx="6332">
                  <c:v>0.63326332633263327</c:v>
                </c:pt>
                <c:pt idx="6333">
                  <c:v>0.6333633363336334</c:v>
                </c:pt>
                <c:pt idx="6334">
                  <c:v>0.63346334633463353</c:v>
                </c:pt>
                <c:pt idx="6335">
                  <c:v>0.63356335633563354</c:v>
                </c:pt>
                <c:pt idx="6336">
                  <c:v>0.63366336633663367</c:v>
                </c:pt>
                <c:pt idx="6337">
                  <c:v>0.6337633763376338</c:v>
                </c:pt>
                <c:pt idx="6338">
                  <c:v>0.63386338633863393</c:v>
                </c:pt>
                <c:pt idx="6339">
                  <c:v>0.63396339633963394</c:v>
                </c:pt>
                <c:pt idx="6340">
                  <c:v>0.63406340634063407</c:v>
                </c:pt>
                <c:pt idx="6341">
                  <c:v>0.6341634163416342</c:v>
                </c:pt>
                <c:pt idx="6342">
                  <c:v>0.63426342634263433</c:v>
                </c:pt>
                <c:pt idx="6343">
                  <c:v>0.63436343634363435</c:v>
                </c:pt>
                <c:pt idx="6344">
                  <c:v>0.63446344634463447</c:v>
                </c:pt>
                <c:pt idx="6345">
                  <c:v>0.6345634563456346</c:v>
                </c:pt>
                <c:pt idx="6346">
                  <c:v>0.63466346634663473</c:v>
                </c:pt>
                <c:pt idx="6347">
                  <c:v>0.63476347634763475</c:v>
                </c:pt>
                <c:pt idx="6348">
                  <c:v>0.63486348634863488</c:v>
                </c:pt>
                <c:pt idx="6349">
                  <c:v>0.634963496349635</c:v>
                </c:pt>
                <c:pt idx="6350">
                  <c:v>0.63506350635063513</c:v>
                </c:pt>
                <c:pt idx="6351">
                  <c:v>0.63516351635163515</c:v>
                </c:pt>
                <c:pt idx="6352">
                  <c:v>0.63526352635263528</c:v>
                </c:pt>
                <c:pt idx="6353">
                  <c:v>0.63536353635363541</c:v>
                </c:pt>
                <c:pt idx="6354">
                  <c:v>0.63546354635463553</c:v>
                </c:pt>
                <c:pt idx="6355">
                  <c:v>0.63556355635563555</c:v>
                </c:pt>
                <c:pt idx="6356">
                  <c:v>0.63566356635663568</c:v>
                </c:pt>
                <c:pt idx="6357">
                  <c:v>0.63576357635763581</c:v>
                </c:pt>
                <c:pt idx="6358">
                  <c:v>0.63586358635863593</c:v>
                </c:pt>
                <c:pt idx="6359">
                  <c:v>0.63596359635963595</c:v>
                </c:pt>
                <c:pt idx="6360">
                  <c:v>0.63606360636063608</c:v>
                </c:pt>
                <c:pt idx="6361">
                  <c:v>0.63616361636163621</c:v>
                </c:pt>
                <c:pt idx="6362">
                  <c:v>0.63626362636263634</c:v>
                </c:pt>
                <c:pt idx="6363">
                  <c:v>0.63636363636363635</c:v>
                </c:pt>
                <c:pt idx="6364">
                  <c:v>0.63646364636463648</c:v>
                </c:pt>
                <c:pt idx="6365">
                  <c:v>0.63656365636563661</c:v>
                </c:pt>
                <c:pt idx="6366">
                  <c:v>0.63666366636663674</c:v>
                </c:pt>
                <c:pt idx="6367">
                  <c:v>0.63676367636763676</c:v>
                </c:pt>
                <c:pt idx="6368">
                  <c:v>0.63686368636863688</c:v>
                </c:pt>
                <c:pt idx="6369">
                  <c:v>0.63696369636963701</c:v>
                </c:pt>
                <c:pt idx="6370">
                  <c:v>0.63706370637063714</c:v>
                </c:pt>
                <c:pt idx="6371">
                  <c:v>0.63716371637163716</c:v>
                </c:pt>
                <c:pt idx="6372">
                  <c:v>0.63726372637263728</c:v>
                </c:pt>
                <c:pt idx="6373">
                  <c:v>0.63736373637363741</c:v>
                </c:pt>
                <c:pt idx="6374">
                  <c:v>0.63746374637463743</c:v>
                </c:pt>
                <c:pt idx="6375">
                  <c:v>0.63756375637563756</c:v>
                </c:pt>
                <c:pt idx="6376">
                  <c:v>0.63766376637663769</c:v>
                </c:pt>
                <c:pt idx="6377">
                  <c:v>0.63776377637763781</c:v>
                </c:pt>
                <c:pt idx="6378">
                  <c:v>0.63786378637863783</c:v>
                </c:pt>
                <c:pt idx="6379">
                  <c:v>0.63796379637963796</c:v>
                </c:pt>
                <c:pt idx="6380">
                  <c:v>0.63806380638063809</c:v>
                </c:pt>
                <c:pt idx="6381">
                  <c:v>0.63816381638163822</c:v>
                </c:pt>
                <c:pt idx="6382">
                  <c:v>0.63826382638263823</c:v>
                </c:pt>
                <c:pt idx="6383">
                  <c:v>0.63836383638363836</c:v>
                </c:pt>
                <c:pt idx="6384">
                  <c:v>0.63846384638463849</c:v>
                </c:pt>
                <c:pt idx="6385">
                  <c:v>0.63856385638563862</c:v>
                </c:pt>
                <c:pt idx="6386">
                  <c:v>0.63866386638663863</c:v>
                </c:pt>
                <c:pt idx="6387">
                  <c:v>0.63876387638763876</c:v>
                </c:pt>
                <c:pt idx="6388">
                  <c:v>0.63886388638863889</c:v>
                </c:pt>
                <c:pt idx="6389">
                  <c:v>0.63896389638963902</c:v>
                </c:pt>
                <c:pt idx="6390">
                  <c:v>0.63906390639063904</c:v>
                </c:pt>
                <c:pt idx="6391">
                  <c:v>0.63916391639163916</c:v>
                </c:pt>
                <c:pt idx="6392">
                  <c:v>0.63926392639263929</c:v>
                </c:pt>
                <c:pt idx="6393">
                  <c:v>0.63936393639363942</c:v>
                </c:pt>
                <c:pt idx="6394">
                  <c:v>0.63946394639463944</c:v>
                </c:pt>
                <c:pt idx="6395">
                  <c:v>0.63956395639563957</c:v>
                </c:pt>
                <c:pt idx="6396">
                  <c:v>0.63966396639663969</c:v>
                </c:pt>
                <c:pt idx="6397">
                  <c:v>0.63976397639763982</c:v>
                </c:pt>
                <c:pt idx="6398">
                  <c:v>0.63986398639863984</c:v>
                </c:pt>
                <c:pt idx="6399">
                  <c:v>0.63996399639963997</c:v>
                </c:pt>
                <c:pt idx="6400">
                  <c:v>0.6400640064006401</c:v>
                </c:pt>
                <c:pt idx="6401">
                  <c:v>0.64016401640164022</c:v>
                </c:pt>
                <c:pt idx="6402">
                  <c:v>0.64026402640264024</c:v>
                </c:pt>
                <c:pt idx="6403">
                  <c:v>0.64036403640364037</c:v>
                </c:pt>
                <c:pt idx="6404">
                  <c:v>0.6404640464046405</c:v>
                </c:pt>
                <c:pt idx="6405">
                  <c:v>0.64056405640564062</c:v>
                </c:pt>
                <c:pt idx="6406">
                  <c:v>0.64066406640664064</c:v>
                </c:pt>
                <c:pt idx="6407">
                  <c:v>0.64076407640764077</c:v>
                </c:pt>
                <c:pt idx="6408">
                  <c:v>0.6408640864086409</c:v>
                </c:pt>
                <c:pt idx="6409">
                  <c:v>0.64096409640964103</c:v>
                </c:pt>
                <c:pt idx="6410">
                  <c:v>0.64106410641064104</c:v>
                </c:pt>
                <c:pt idx="6411">
                  <c:v>0.64116411641164117</c:v>
                </c:pt>
                <c:pt idx="6412">
                  <c:v>0.6412641264126413</c:v>
                </c:pt>
                <c:pt idx="6413">
                  <c:v>0.64136413641364143</c:v>
                </c:pt>
                <c:pt idx="6414">
                  <c:v>0.64146414641464145</c:v>
                </c:pt>
                <c:pt idx="6415">
                  <c:v>0.64156415641564157</c:v>
                </c:pt>
                <c:pt idx="6416">
                  <c:v>0.6416641664166417</c:v>
                </c:pt>
                <c:pt idx="6417">
                  <c:v>0.64176417641764183</c:v>
                </c:pt>
                <c:pt idx="6418">
                  <c:v>0.64186418641864185</c:v>
                </c:pt>
                <c:pt idx="6419">
                  <c:v>0.64196419641964197</c:v>
                </c:pt>
                <c:pt idx="6420">
                  <c:v>0.6420642064206421</c:v>
                </c:pt>
                <c:pt idx="6421">
                  <c:v>0.64216421642164223</c:v>
                </c:pt>
                <c:pt idx="6422">
                  <c:v>0.64226422642264225</c:v>
                </c:pt>
                <c:pt idx="6423">
                  <c:v>0.64236423642364238</c:v>
                </c:pt>
                <c:pt idx="6424">
                  <c:v>0.6424642464246425</c:v>
                </c:pt>
                <c:pt idx="6425">
                  <c:v>0.64256425642564263</c:v>
                </c:pt>
                <c:pt idx="6426">
                  <c:v>0.64266426642664265</c:v>
                </c:pt>
                <c:pt idx="6427">
                  <c:v>0.64276427642764278</c:v>
                </c:pt>
                <c:pt idx="6428">
                  <c:v>0.64286428642864291</c:v>
                </c:pt>
                <c:pt idx="6429">
                  <c:v>0.64296429642964303</c:v>
                </c:pt>
                <c:pt idx="6430">
                  <c:v>0.64306430643064305</c:v>
                </c:pt>
                <c:pt idx="6431">
                  <c:v>0.64316431643164318</c:v>
                </c:pt>
                <c:pt idx="6432">
                  <c:v>0.64326432643264331</c:v>
                </c:pt>
                <c:pt idx="6433">
                  <c:v>0.64336433643364344</c:v>
                </c:pt>
                <c:pt idx="6434">
                  <c:v>0.64346434643464345</c:v>
                </c:pt>
                <c:pt idx="6435">
                  <c:v>0.64356435643564358</c:v>
                </c:pt>
                <c:pt idx="6436">
                  <c:v>0.64366436643664371</c:v>
                </c:pt>
                <c:pt idx="6437">
                  <c:v>0.64376437643764384</c:v>
                </c:pt>
                <c:pt idx="6438">
                  <c:v>0.64386438643864385</c:v>
                </c:pt>
                <c:pt idx="6439">
                  <c:v>0.64396439643964398</c:v>
                </c:pt>
                <c:pt idx="6440">
                  <c:v>0.64406440644064411</c:v>
                </c:pt>
                <c:pt idx="6441">
                  <c:v>0.64416441644164424</c:v>
                </c:pt>
                <c:pt idx="6442">
                  <c:v>0.64426442644264426</c:v>
                </c:pt>
                <c:pt idx="6443">
                  <c:v>0.64436443644364438</c:v>
                </c:pt>
                <c:pt idx="6444">
                  <c:v>0.64446444644464451</c:v>
                </c:pt>
                <c:pt idx="6445">
                  <c:v>0.64456445644564464</c:v>
                </c:pt>
                <c:pt idx="6446">
                  <c:v>0.64466446644664466</c:v>
                </c:pt>
                <c:pt idx="6447">
                  <c:v>0.64476447644764479</c:v>
                </c:pt>
                <c:pt idx="6448">
                  <c:v>0.64486448644864491</c:v>
                </c:pt>
                <c:pt idx="6449">
                  <c:v>0.64496449644964493</c:v>
                </c:pt>
                <c:pt idx="6450">
                  <c:v>0.64506450645064506</c:v>
                </c:pt>
                <c:pt idx="6451">
                  <c:v>0.64516451645164519</c:v>
                </c:pt>
                <c:pt idx="6452">
                  <c:v>0.64526452645264532</c:v>
                </c:pt>
                <c:pt idx="6453">
                  <c:v>0.64536453645364533</c:v>
                </c:pt>
                <c:pt idx="6454">
                  <c:v>0.64546454645464546</c:v>
                </c:pt>
                <c:pt idx="6455">
                  <c:v>0.64556455645564559</c:v>
                </c:pt>
                <c:pt idx="6456">
                  <c:v>0.64566456645664572</c:v>
                </c:pt>
                <c:pt idx="6457">
                  <c:v>0.64576457645764573</c:v>
                </c:pt>
                <c:pt idx="6458">
                  <c:v>0.64586458645864586</c:v>
                </c:pt>
                <c:pt idx="6459">
                  <c:v>0.64596459645964599</c:v>
                </c:pt>
                <c:pt idx="6460">
                  <c:v>0.64606460646064612</c:v>
                </c:pt>
                <c:pt idx="6461">
                  <c:v>0.64616461646164614</c:v>
                </c:pt>
                <c:pt idx="6462">
                  <c:v>0.64626462646264626</c:v>
                </c:pt>
                <c:pt idx="6463">
                  <c:v>0.64636463646364639</c:v>
                </c:pt>
                <c:pt idx="6464">
                  <c:v>0.64646464646464652</c:v>
                </c:pt>
                <c:pt idx="6465">
                  <c:v>0.64656465646564654</c:v>
                </c:pt>
                <c:pt idx="6466">
                  <c:v>0.64666466646664666</c:v>
                </c:pt>
                <c:pt idx="6467">
                  <c:v>0.64676467646764679</c:v>
                </c:pt>
                <c:pt idx="6468">
                  <c:v>0.64686468646864692</c:v>
                </c:pt>
                <c:pt idx="6469">
                  <c:v>0.64696469646964694</c:v>
                </c:pt>
                <c:pt idx="6470">
                  <c:v>0.64706470647064707</c:v>
                </c:pt>
                <c:pt idx="6471">
                  <c:v>0.64716471647164719</c:v>
                </c:pt>
                <c:pt idx="6472">
                  <c:v>0.64726472647264732</c:v>
                </c:pt>
                <c:pt idx="6473">
                  <c:v>0.64736473647364734</c:v>
                </c:pt>
                <c:pt idx="6474">
                  <c:v>0.64746474647464747</c:v>
                </c:pt>
                <c:pt idx="6475">
                  <c:v>0.6475647564756476</c:v>
                </c:pt>
                <c:pt idx="6476">
                  <c:v>0.64766476647664772</c:v>
                </c:pt>
                <c:pt idx="6477">
                  <c:v>0.64776477647764774</c:v>
                </c:pt>
                <c:pt idx="6478">
                  <c:v>0.64786478647864787</c:v>
                </c:pt>
                <c:pt idx="6479">
                  <c:v>0.647964796479648</c:v>
                </c:pt>
                <c:pt idx="6480">
                  <c:v>0.64806480648064813</c:v>
                </c:pt>
                <c:pt idx="6481">
                  <c:v>0.64816481648164814</c:v>
                </c:pt>
                <c:pt idx="6482">
                  <c:v>0.64826482648264827</c:v>
                </c:pt>
                <c:pt idx="6483">
                  <c:v>0.6483648364836484</c:v>
                </c:pt>
                <c:pt idx="6484">
                  <c:v>0.64846484648464853</c:v>
                </c:pt>
                <c:pt idx="6485">
                  <c:v>0.64856485648564854</c:v>
                </c:pt>
                <c:pt idx="6486">
                  <c:v>0.64866486648664867</c:v>
                </c:pt>
                <c:pt idx="6487">
                  <c:v>0.6487648764876488</c:v>
                </c:pt>
                <c:pt idx="6488">
                  <c:v>0.64886488648864893</c:v>
                </c:pt>
                <c:pt idx="6489">
                  <c:v>0.64896489648964895</c:v>
                </c:pt>
                <c:pt idx="6490">
                  <c:v>0.64906490649064907</c:v>
                </c:pt>
                <c:pt idx="6491">
                  <c:v>0.6491649164916492</c:v>
                </c:pt>
                <c:pt idx="6492">
                  <c:v>0.64926492649264933</c:v>
                </c:pt>
                <c:pt idx="6493">
                  <c:v>0.64936493649364935</c:v>
                </c:pt>
                <c:pt idx="6494">
                  <c:v>0.64946494649464948</c:v>
                </c:pt>
                <c:pt idx="6495">
                  <c:v>0.6495649564956496</c:v>
                </c:pt>
                <c:pt idx="6496">
                  <c:v>0.64966496649664973</c:v>
                </c:pt>
                <c:pt idx="6497">
                  <c:v>0.64976497649764975</c:v>
                </c:pt>
                <c:pt idx="6498">
                  <c:v>0.64986498649864988</c:v>
                </c:pt>
                <c:pt idx="6499">
                  <c:v>0.64996499649965001</c:v>
                </c:pt>
                <c:pt idx="6500">
                  <c:v>0.65006500650065013</c:v>
                </c:pt>
                <c:pt idx="6501">
                  <c:v>0.65016501650165015</c:v>
                </c:pt>
                <c:pt idx="6502">
                  <c:v>0.65026502650265028</c:v>
                </c:pt>
                <c:pt idx="6503">
                  <c:v>0.65036503650365041</c:v>
                </c:pt>
                <c:pt idx="6504">
                  <c:v>0.65046504650465053</c:v>
                </c:pt>
                <c:pt idx="6505">
                  <c:v>0.65056505650565055</c:v>
                </c:pt>
                <c:pt idx="6506">
                  <c:v>0.65066506650665068</c:v>
                </c:pt>
                <c:pt idx="6507">
                  <c:v>0.65076507650765081</c:v>
                </c:pt>
                <c:pt idx="6508">
                  <c:v>0.65086508650865094</c:v>
                </c:pt>
                <c:pt idx="6509">
                  <c:v>0.65096509650965095</c:v>
                </c:pt>
                <c:pt idx="6510">
                  <c:v>0.65106510651065108</c:v>
                </c:pt>
                <c:pt idx="6511">
                  <c:v>0.65116511651165121</c:v>
                </c:pt>
                <c:pt idx="6512">
                  <c:v>0.65126512651265134</c:v>
                </c:pt>
                <c:pt idx="6513">
                  <c:v>0.65136513651365135</c:v>
                </c:pt>
                <c:pt idx="6514">
                  <c:v>0.65146514651465148</c:v>
                </c:pt>
                <c:pt idx="6515">
                  <c:v>0.65156515651565161</c:v>
                </c:pt>
                <c:pt idx="6516">
                  <c:v>0.65166516651665174</c:v>
                </c:pt>
                <c:pt idx="6517">
                  <c:v>0.65176517651765176</c:v>
                </c:pt>
                <c:pt idx="6518">
                  <c:v>0.65186518651865188</c:v>
                </c:pt>
                <c:pt idx="6519">
                  <c:v>0.65196519651965201</c:v>
                </c:pt>
                <c:pt idx="6520">
                  <c:v>0.65206520652065214</c:v>
                </c:pt>
                <c:pt idx="6521">
                  <c:v>0.65216521652165216</c:v>
                </c:pt>
                <c:pt idx="6522">
                  <c:v>0.65226522652265229</c:v>
                </c:pt>
                <c:pt idx="6523">
                  <c:v>0.65236523652365241</c:v>
                </c:pt>
                <c:pt idx="6524">
                  <c:v>0.65246524652465243</c:v>
                </c:pt>
                <c:pt idx="6525">
                  <c:v>0.65256525652565256</c:v>
                </c:pt>
                <c:pt idx="6526">
                  <c:v>0.65266526652665269</c:v>
                </c:pt>
                <c:pt idx="6527">
                  <c:v>0.65276527652765282</c:v>
                </c:pt>
                <c:pt idx="6528">
                  <c:v>0.65286528652865283</c:v>
                </c:pt>
                <c:pt idx="6529">
                  <c:v>0.65296529652965296</c:v>
                </c:pt>
                <c:pt idx="6530">
                  <c:v>0.65306530653065309</c:v>
                </c:pt>
                <c:pt idx="6531">
                  <c:v>0.65316531653165322</c:v>
                </c:pt>
                <c:pt idx="6532">
                  <c:v>0.65326532653265323</c:v>
                </c:pt>
                <c:pt idx="6533">
                  <c:v>0.65336533653365336</c:v>
                </c:pt>
                <c:pt idx="6534">
                  <c:v>0.65346534653465349</c:v>
                </c:pt>
                <c:pt idx="6535">
                  <c:v>0.65356535653565362</c:v>
                </c:pt>
                <c:pt idx="6536">
                  <c:v>0.65366536653665364</c:v>
                </c:pt>
                <c:pt idx="6537">
                  <c:v>0.65376537653765376</c:v>
                </c:pt>
                <c:pt idx="6538">
                  <c:v>0.65386538653865389</c:v>
                </c:pt>
                <c:pt idx="6539">
                  <c:v>0.65396539653965402</c:v>
                </c:pt>
                <c:pt idx="6540">
                  <c:v>0.65406540654065404</c:v>
                </c:pt>
                <c:pt idx="6541">
                  <c:v>0.65416541654165417</c:v>
                </c:pt>
                <c:pt idx="6542">
                  <c:v>0.65426542654265429</c:v>
                </c:pt>
                <c:pt idx="6543">
                  <c:v>0.65436543654365442</c:v>
                </c:pt>
                <c:pt idx="6544">
                  <c:v>0.65446544654465444</c:v>
                </c:pt>
                <c:pt idx="6545">
                  <c:v>0.65456545654565457</c:v>
                </c:pt>
                <c:pt idx="6546">
                  <c:v>0.6546654665466547</c:v>
                </c:pt>
                <c:pt idx="6547">
                  <c:v>0.65476547654765482</c:v>
                </c:pt>
                <c:pt idx="6548">
                  <c:v>0.65486548654865484</c:v>
                </c:pt>
                <c:pt idx="6549">
                  <c:v>0.65496549654965497</c:v>
                </c:pt>
                <c:pt idx="6550">
                  <c:v>0.6550655065506551</c:v>
                </c:pt>
                <c:pt idx="6551">
                  <c:v>0.65516551655165522</c:v>
                </c:pt>
                <c:pt idx="6552">
                  <c:v>0.65526552655265524</c:v>
                </c:pt>
                <c:pt idx="6553">
                  <c:v>0.65536553655365537</c:v>
                </c:pt>
                <c:pt idx="6554">
                  <c:v>0.6554655465546555</c:v>
                </c:pt>
                <c:pt idx="6555">
                  <c:v>0.65556555655565563</c:v>
                </c:pt>
                <c:pt idx="6556">
                  <c:v>0.65566556655665564</c:v>
                </c:pt>
                <c:pt idx="6557">
                  <c:v>0.65576557655765577</c:v>
                </c:pt>
                <c:pt idx="6558">
                  <c:v>0.6558655865586559</c:v>
                </c:pt>
                <c:pt idx="6559">
                  <c:v>0.65596559655965603</c:v>
                </c:pt>
                <c:pt idx="6560">
                  <c:v>0.65606560656065604</c:v>
                </c:pt>
                <c:pt idx="6561">
                  <c:v>0.65616561656165617</c:v>
                </c:pt>
                <c:pt idx="6562">
                  <c:v>0.6562656265626563</c:v>
                </c:pt>
                <c:pt idx="6563">
                  <c:v>0.65636563656365643</c:v>
                </c:pt>
                <c:pt idx="6564">
                  <c:v>0.65646564656465645</c:v>
                </c:pt>
                <c:pt idx="6565">
                  <c:v>0.65656565656565657</c:v>
                </c:pt>
                <c:pt idx="6566">
                  <c:v>0.6566656665666567</c:v>
                </c:pt>
                <c:pt idx="6567">
                  <c:v>0.65676567656765683</c:v>
                </c:pt>
                <c:pt idx="6568">
                  <c:v>0.65686568656865685</c:v>
                </c:pt>
                <c:pt idx="6569">
                  <c:v>0.65696569656965698</c:v>
                </c:pt>
                <c:pt idx="6570">
                  <c:v>0.6570657065706571</c:v>
                </c:pt>
                <c:pt idx="6571">
                  <c:v>0.65716571657165723</c:v>
                </c:pt>
                <c:pt idx="6572">
                  <c:v>0.65726572657265725</c:v>
                </c:pt>
                <c:pt idx="6573">
                  <c:v>0.65736573657365738</c:v>
                </c:pt>
                <c:pt idx="6574">
                  <c:v>0.65746574657465751</c:v>
                </c:pt>
                <c:pt idx="6575">
                  <c:v>0.65756575657565763</c:v>
                </c:pt>
                <c:pt idx="6576">
                  <c:v>0.65766576657665765</c:v>
                </c:pt>
                <c:pt idx="6577">
                  <c:v>0.65776577657765778</c:v>
                </c:pt>
                <c:pt idx="6578">
                  <c:v>0.65786578657865791</c:v>
                </c:pt>
                <c:pt idx="6579">
                  <c:v>0.65796579657965804</c:v>
                </c:pt>
                <c:pt idx="6580">
                  <c:v>0.65806580658065805</c:v>
                </c:pt>
                <c:pt idx="6581">
                  <c:v>0.65816581658165818</c:v>
                </c:pt>
                <c:pt idx="6582">
                  <c:v>0.65826582658265831</c:v>
                </c:pt>
                <c:pt idx="6583">
                  <c:v>0.65836583658365844</c:v>
                </c:pt>
                <c:pt idx="6584">
                  <c:v>0.65846584658465845</c:v>
                </c:pt>
                <c:pt idx="6585">
                  <c:v>0.65856585658565858</c:v>
                </c:pt>
                <c:pt idx="6586">
                  <c:v>0.65866586658665871</c:v>
                </c:pt>
                <c:pt idx="6587">
                  <c:v>0.65876587658765884</c:v>
                </c:pt>
                <c:pt idx="6588">
                  <c:v>0.65886588658865886</c:v>
                </c:pt>
                <c:pt idx="6589">
                  <c:v>0.65896589658965898</c:v>
                </c:pt>
                <c:pt idx="6590">
                  <c:v>0.65906590659065911</c:v>
                </c:pt>
                <c:pt idx="6591">
                  <c:v>0.65916591659165924</c:v>
                </c:pt>
                <c:pt idx="6592">
                  <c:v>0.65926592659265926</c:v>
                </c:pt>
                <c:pt idx="6593">
                  <c:v>0.65936593659365939</c:v>
                </c:pt>
                <c:pt idx="6594">
                  <c:v>0.65946594659465951</c:v>
                </c:pt>
                <c:pt idx="6595">
                  <c:v>0.65956595659565964</c:v>
                </c:pt>
                <c:pt idx="6596">
                  <c:v>0.65966596659665966</c:v>
                </c:pt>
                <c:pt idx="6597">
                  <c:v>0.65976597659765979</c:v>
                </c:pt>
                <c:pt idx="6598">
                  <c:v>0.65986598659865991</c:v>
                </c:pt>
                <c:pt idx="6599">
                  <c:v>0.65996599659966004</c:v>
                </c:pt>
                <c:pt idx="6600">
                  <c:v>0.66006600660066006</c:v>
                </c:pt>
                <c:pt idx="6601">
                  <c:v>0.66016601660166019</c:v>
                </c:pt>
                <c:pt idx="6602">
                  <c:v>0.66026602660266032</c:v>
                </c:pt>
                <c:pt idx="6603">
                  <c:v>0.66036603660366033</c:v>
                </c:pt>
                <c:pt idx="6604">
                  <c:v>0.66046604660466046</c:v>
                </c:pt>
                <c:pt idx="6605">
                  <c:v>0.66056605660566059</c:v>
                </c:pt>
                <c:pt idx="6606">
                  <c:v>0.66066606660666072</c:v>
                </c:pt>
                <c:pt idx="6607">
                  <c:v>0.66076607660766074</c:v>
                </c:pt>
                <c:pt idx="6608">
                  <c:v>0.66086608660866086</c:v>
                </c:pt>
                <c:pt idx="6609">
                  <c:v>0.66096609660966099</c:v>
                </c:pt>
                <c:pt idx="6610">
                  <c:v>0.66106610661066112</c:v>
                </c:pt>
                <c:pt idx="6611">
                  <c:v>0.66116611661166114</c:v>
                </c:pt>
                <c:pt idx="6612">
                  <c:v>0.66126612661266126</c:v>
                </c:pt>
                <c:pt idx="6613">
                  <c:v>0.66136613661366139</c:v>
                </c:pt>
                <c:pt idx="6614">
                  <c:v>0.66146614661466152</c:v>
                </c:pt>
                <c:pt idx="6615">
                  <c:v>0.66156615661566154</c:v>
                </c:pt>
                <c:pt idx="6616">
                  <c:v>0.66166616661666167</c:v>
                </c:pt>
                <c:pt idx="6617">
                  <c:v>0.66176617661766179</c:v>
                </c:pt>
                <c:pt idx="6618">
                  <c:v>0.66186618661866192</c:v>
                </c:pt>
                <c:pt idx="6619">
                  <c:v>0.66196619661966194</c:v>
                </c:pt>
                <c:pt idx="6620">
                  <c:v>0.66206620662066207</c:v>
                </c:pt>
                <c:pt idx="6621">
                  <c:v>0.6621662166216622</c:v>
                </c:pt>
                <c:pt idx="6622">
                  <c:v>0.66226622662266232</c:v>
                </c:pt>
                <c:pt idx="6623">
                  <c:v>0.66236623662366234</c:v>
                </c:pt>
                <c:pt idx="6624">
                  <c:v>0.66246624662466247</c:v>
                </c:pt>
                <c:pt idx="6625">
                  <c:v>0.6625662566256626</c:v>
                </c:pt>
                <c:pt idx="6626">
                  <c:v>0.66266626662666273</c:v>
                </c:pt>
                <c:pt idx="6627">
                  <c:v>0.66276627662766274</c:v>
                </c:pt>
                <c:pt idx="6628">
                  <c:v>0.66286628662866287</c:v>
                </c:pt>
                <c:pt idx="6629">
                  <c:v>0.662966296629663</c:v>
                </c:pt>
                <c:pt idx="6630">
                  <c:v>0.66306630663066313</c:v>
                </c:pt>
                <c:pt idx="6631">
                  <c:v>0.66316631663166314</c:v>
                </c:pt>
                <c:pt idx="6632">
                  <c:v>0.66326632663266327</c:v>
                </c:pt>
                <c:pt idx="6633">
                  <c:v>0.6633663366336634</c:v>
                </c:pt>
                <c:pt idx="6634">
                  <c:v>0.66346634663466353</c:v>
                </c:pt>
                <c:pt idx="6635">
                  <c:v>0.66356635663566355</c:v>
                </c:pt>
                <c:pt idx="6636">
                  <c:v>0.66366636663666367</c:v>
                </c:pt>
                <c:pt idx="6637">
                  <c:v>0.6637663766376638</c:v>
                </c:pt>
                <c:pt idx="6638">
                  <c:v>0.66386638663866393</c:v>
                </c:pt>
                <c:pt idx="6639">
                  <c:v>0.66396639663966395</c:v>
                </c:pt>
                <c:pt idx="6640">
                  <c:v>0.66406640664066408</c:v>
                </c:pt>
                <c:pt idx="6641">
                  <c:v>0.6641664166416642</c:v>
                </c:pt>
                <c:pt idx="6642">
                  <c:v>0.66426642664266433</c:v>
                </c:pt>
                <c:pt idx="6643">
                  <c:v>0.66436643664366435</c:v>
                </c:pt>
                <c:pt idx="6644">
                  <c:v>0.66446644664466448</c:v>
                </c:pt>
                <c:pt idx="6645">
                  <c:v>0.6645664566456646</c:v>
                </c:pt>
                <c:pt idx="6646">
                  <c:v>0.66466646664666473</c:v>
                </c:pt>
                <c:pt idx="6647">
                  <c:v>0.66476647664766475</c:v>
                </c:pt>
                <c:pt idx="6648">
                  <c:v>0.66486648664866488</c:v>
                </c:pt>
                <c:pt idx="6649">
                  <c:v>0.66496649664966501</c:v>
                </c:pt>
                <c:pt idx="6650">
                  <c:v>0.66506650665066513</c:v>
                </c:pt>
                <c:pt idx="6651">
                  <c:v>0.66516651665166515</c:v>
                </c:pt>
                <c:pt idx="6652">
                  <c:v>0.66526652665266528</c:v>
                </c:pt>
                <c:pt idx="6653">
                  <c:v>0.66536653665366541</c:v>
                </c:pt>
                <c:pt idx="6654">
                  <c:v>0.66546654665466554</c:v>
                </c:pt>
                <c:pt idx="6655">
                  <c:v>0.66556655665566555</c:v>
                </c:pt>
                <c:pt idx="6656">
                  <c:v>0.66566656665666568</c:v>
                </c:pt>
                <c:pt idx="6657">
                  <c:v>0.66576657665766581</c:v>
                </c:pt>
                <c:pt idx="6658">
                  <c:v>0.66586658665866594</c:v>
                </c:pt>
                <c:pt idx="6659">
                  <c:v>0.66596659665966595</c:v>
                </c:pt>
                <c:pt idx="6660">
                  <c:v>0.66606660666066608</c:v>
                </c:pt>
                <c:pt idx="6661">
                  <c:v>0.66616661666166621</c:v>
                </c:pt>
                <c:pt idx="6662">
                  <c:v>0.66626662666266634</c:v>
                </c:pt>
                <c:pt idx="6663">
                  <c:v>0.66636663666366636</c:v>
                </c:pt>
                <c:pt idx="6664">
                  <c:v>0.66646664666466648</c:v>
                </c:pt>
                <c:pt idx="6665">
                  <c:v>0.66656665666566661</c:v>
                </c:pt>
                <c:pt idx="6666">
                  <c:v>0.66666666666666674</c:v>
                </c:pt>
                <c:pt idx="6667">
                  <c:v>0.66676667666766676</c:v>
                </c:pt>
                <c:pt idx="6668">
                  <c:v>0.66686668666866689</c:v>
                </c:pt>
                <c:pt idx="6669">
                  <c:v>0.66696669666966701</c:v>
                </c:pt>
                <c:pt idx="6670">
                  <c:v>0.66706670667066714</c:v>
                </c:pt>
                <c:pt idx="6671">
                  <c:v>0.66716671667166716</c:v>
                </c:pt>
                <c:pt idx="6672">
                  <c:v>0.66726672667266729</c:v>
                </c:pt>
                <c:pt idx="6673">
                  <c:v>0.66736673667366742</c:v>
                </c:pt>
                <c:pt idx="6674">
                  <c:v>0.66746674667466754</c:v>
                </c:pt>
                <c:pt idx="6675">
                  <c:v>0.66756675667566756</c:v>
                </c:pt>
                <c:pt idx="6676">
                  <c:v>0.66766676667666769</c:v>
                </c:pt>
                <c:pt idx="6677">
                  <c:v>0.66776677667766782</c:v>
                </c:pt>
                <c:pt idx="6678">
                  <c:v>0.66786678667866783</c:v>
                </c:pt>
                <c:pt idx="6679">
                  <c:v>0.66796679667966796</c:v>
                </c:pt>
                <c:pt idx="6680">
                  <c:v>0.66806680668066809</c:v>
                </c:pt>
                <c:pt idx="6681">
                  <c:v>0.66816681668166822</c:v>
                </c:pt>
                <c:pt idx="6682">
                  <c:v>0.66826682668266824</c:v>
                </c:pt>
                <c:pt idx="6683">
                  <c:v>0.66836683668366836</c:v>
                </c:pt>
                <c:pt idx="6684">
                  <c:v>0.66846684668466849</c:v>
                </c:pt>
                <c:pt idx="6685">
                  <c:v>0.66856685668566862</c:v>
                </c:pt>
                <c:pt idx="6686">
                  <c:v>0.66866686668666864</c:v>
                </c:pt>
                <c:pt idx="6687">
                  <c:v>0.66876687668766877</c:v>
                </c:pt>
                <c:pt idx="6688">
                  <c:v>0.66886688668866889</c:v>
                </c:pt>
                <c:pt idx="6689">
                  <c:v>0.66896689668966902</c:v>
                </c:pt>
                <c:pt idx="6690">
                  <c:v>0.66906690669066904</c:v>
                </c:pt>
                <c:pt idx="6691">
                  <c:v>0.66916691669166917</c:v>
                </c:pt>
                <c:pt idx="6692">
                  <c:v>0.6692669266926693</c:v>
                </c:pt>
                <c:pt idx="6693">
                  <c:v>0.66936693669366942</c:v>
                </c:pt>
                <c:pt idx="6694">
                  <c:v>0.66946694669466944</c:v>
                </c:pt>
                <c:pt idx="6695">
                  <c:v>0.66956695669566957</c:v>
                </c:pt>
                <c:pt idx="6696">
                  <c:v>0.6696669666966697</c:v>
                </c:pt>
                <c:pt idx="6697">
                  <c:v>0.66976697669766982</c:v>
                </c:pt>
                <c:pt idx="6698">
                  <c:v>0.66986698669866984</c:v>
                </c:pt>
                <c:pt idx="6699">
                  <c:v>0.66996699669966997</c:v>
                </c:pt>
                <c:pt idx="6700">
                  <c:v>0.6700670067006701</c:v>
                </c:pt>
                <c:pt idx="6701">
                  <c:v>0.67016701670167023</c:v>
                </c:pt>
                <c:pt idx="6702">
                  <c:v>0.67026702670267024</c:v>
                </c:pt>
                <c:pt idx="6703">
                  <c:v>0.67036703670367037</c:v>
                </c:pt>
                <c:pt idx="6704">
                  <c:v>0.6704670467046705</c:v>
                </c:pt>
                <c:pt idx="6705">
                  <c:v>0.67056705670567063</c:v>
                </c:pt>
                <c:pt idx="6706">
                  <c:v>0.67066706670667064</c:v>
                </c:pt>
                <c:pt idx="6707">
                  <c:v>0.67076707670767077</c:v>
                </c:pt>
                <c:pt idx="6708">
                  <c:v>0.6708670867086709</c:v>
                </c:pt>
                <c:pt idx="6709">
                  <c:v>0.67096709670967103</c:v>
                </c:pt>
                <c:pt idx="6710">
                  <c:v>0.67106710671067105</c:v>
                </c:pt>
                <c:pt idx="6711">
                  <c:v>0.67116711671167117</c:v>
                </c:pt>
                <c:pt idx="6712">
                  <c:v>0.6712671267126713</c:v>
                </c:pt>
                <c:pt idx="6713">
                  <c:v>0.67136713671367143</c:v>
                </c:pt>
                <c:pt idx="6714">
                  <c:v>0.67146714671467145</c:v>
                </c:pt>
                <c:pt idx="6715">
                  <c:v>0.67156715671567158</c:v>
                </c:pt>
                <c:pt idx="6716">
                  <c:v>0.6716671667166717</c:v>
                </c:pt>
                <c:pt idx="6717">
                  <c:v>0.67176717671767183</c:v>
                </c:pt>
                <c:pt idx="6718">
                  <c:v>0.67186718671867185</c:v>
                </c:pt>
                <c:pt idx="6719">
                  <c:v>0.67196719671967198</c:v>
                </c:pt>
                <c:pt idx="6720">
                  <c:v>0.67206720672067211</c:v>
                </c:pt>
                <c:pt idx="6721">
                  <c:v>0.67216721672167223</c:v>
                </c:pt>
                <c:pt idx="6722">
                  <c:v>0.67226722672267225</c:v>
                </c:pt>
                <c:pt idx="6723">
                  <c:v>0.67236723672367238</c:v>
                </c:pt>
                <c:pt idx="6724">
                  <c:v>0.67246724672467251</c:v>
                </c:pt>
                <c:pt idx="6725">
                  <c:v>0.67256725672567264</c:v>
                </c:pt>
                <c:pt idx="6726">
                  <c:v>0.67266726672667265</c:v>
                </c:pt>
                <c:pt idx="6727">
                  <c:v>0.67276727672767278</c:v>
                </c:pt>
                <c:pt idx="6728">
                  <c:v>0.67286728672867291</c:v>
                </c:pt>
                <c:pt idx="6729">
                  <c:v>0.67296729672967304</c:v>
                </c:pt>
                <c:pt idx="6730">
                  <c:v>0.67306730673067305</c:v>
                </c:pt>
                <c:pt idx="6731">
                  <c:v>0.67316731673167318</c:v>
                </c:pt>
                <c:pt idx="6732">
                  <c:v>0.67326732673267331</c:v>
                </c:pt>
                <c:pt idx="6733">
                  <c:v>0.67336733673367344</c:v>
                </c:pt>
                <c:pt idx="6734">
                  <c:v>0.67346734673467346</c:v>
                </c:pt>
                <c:pt idx="6735">
                  <c:v>0.67356735673567358</c:v>
                </c:pt>
                <c:pt idx="6736">
                  <c:v>0.67366736673667371</c:v>
                </c:pt>
                <c:pt idx="6737">
                  <c:v>0.67376737673767384</c:v>
                </c:pt>
                <c:pt idx="6738">
                  <c:v>0.67386738673867386</c:v>
                </c:pt>
                <c:pt idx="6739">
                  <c:v>0.67396739673967399</c:v>
                </c:pt>
                <c:pt idx="6740">
                  <c:v>0.67406740674067411</c:v>
                </c:pt>
                <c:pt idx="6741">
                  <c:v>0.67416741674167424</c:v>
                </c:pt>
                <c:pt idx="6742">
                  <c:v>0.67426742674267426</c:v>
                </c:pt>
                <c:pt idx="6743">
                  <c:v>0.67436743674367439</c:v>
                </c:pt>
                <c:pt idx="6744">
                  <c:v>0.67446744674467451</c:v>
                </c:pt>
                <c:pt idx="6745">
                  <c:v>0.67456745674567464</c:v>
                </c:pt>
                <c:pt idx="6746">
                  <c:v>0.67466746674667466</c:v>
                </c:pt>
                <c:pt idx="6747">
                  <c:v>0.67476747674767479</c:v>
                </c:pt>
                <c:pt idx="6748">
                  <c:v>0.67486748674867492</c:v>
                </c:pt>
                <c:pt idx="6749">
                  <c:v>0.67496749674967504</c:v>
                </c:pt>
                <c:pt idx="6750">
                  <c:v>0.67506750675067506</c:v>
                </c:pt>
                <c:pt idx="6751">
                  <c:v>0.67516751675167519</c:v>
                </c:pt>
                <c:pt idx="6752">
                  <c:v>0.67526752675267532</c:v>
                </c:pt>
                <c:pt idx="6753">
                  <c:v>0.67536753675367533</c:v>
                </c:pt>
                <c:pt idx="6754">
                  <c:v>0.67546754675467546</c:v>
                </c:pt>
                <c:pt idx="6755">
                  <c:v>0.67556755675567559</c:v>
                </c:pt>
                <c:pt idx="6756">
                  <c:v>0.67566756675667572</c:v>
                </c:pt>
                <c:pt idx="6757">
                  <c:v>0.67576757675767574</c:v>
                </c:pt>
                <c:pt idx="6758">
                  <c:v>0.67586758675867586</c:v>
                </c:pt>
                <c:pt idx="6759">
                  <c:v>0.67596759675967599</c:v>
                </c:pt>
                <c:pt idx="6760">
                  <c:v>0.67606760676067612</c:v>
                </c:pt>
                <c:pt idx="6761">
                  <c:v>0.67616761676167614</c:v>
                </c:pt>
                <c:pt idx="6762">
                  <c:v>0.67626762676267627</c:v>
                </c:pt>
                <c:pt idx="6763">
                  <c:v>0.67636763676367639</c:v>
                </c:pt>
                <c:pt idx="6764">
                  <c:v>0.67646764676467652</c:v>
                </c:pt>
                <c:pt idx="6765">
                  <c:v>0.67656765676567654</c:v>
                </c:pt>
                <c:pt idx="6766">
                  <c:v>0.67666766676667667</c:v>
                </c:pt>
                <c:pt idx="6767">
                  <c:v>0.6767676767676768</c:v>
                </c:pt>
                <c:pt idx="6768">
                  <c:v>0.67686768676867692</c:v>
                </c:pt>
                <c:pt idx="6769">
                  <c:v>0.67696769676967694</c:v>
                </c:pt>
                <c:pt idx="6770">
                  <c:v>0.67706770677067707</c:v>
                </c:pt>
                <c:pt idx="6771">
                  <c:v>0.6771677167716772</c:v>
                </c:pt>
                <c:pt idx="6772">
                  <c:v>0.67726772677267733</c:v>
                </c:pt>
                <c:pt idx="6773">
                  <c:v>0.67736773677367734</c:v>
                </c:pt>
                <c:pt idx="6774">
                  <c:v>0.67746774677467747</c:v>
                </c:pt>
                <c:pt idx="6775">
                  <c:v>0.6775677567756776</c:v>
                </c:pt>
                <c:pt idx="6776">
                  <c:v>0.67766776677667773</c:v>
                </c:pt>
                <c:pt idx="6777">
                  <c:v>0.67776777677767774</c:v>
                </c:pt>
                <c:pt idx="6778">
                  <c:v>0.67786778677867787</c:v>
                </c:pt>
                <c:pt idx="6779">
                  <c:v>0.677967796779678</c:v>
                </c:pt>
                <c:pt idx="6780">
                  <c:v>0.67806780678067813</c:v>
                </c:pt>
                <c:pt idx="6781">
                  <c:v>0.67816781678167815</c:v>
                </c:pt>
                <c:pt idx="6782">
                  <c:v>0.67826782678267827</c:v>
                </c:pt>
                <c:pt idx="6783">
                  <c:v>0.6783678367836784</c:v>
                </c:pt>
                <c:pt idx="6784">
                  <c:v>0.67846784678467853</c:v>
                </c:pt>
                <c:pt idx="6785">
                  <c:v>0.67856785678567855</c:v>
                </c:pt>
                <c:pt idx="6786">
                  <c:v>0.67866786678667868</c:v>
                </c:pt>
                <c:pt idx="6787">
                  <c:v>0.6787678767876788</c:v>
                </c:pt>
                <c:pt idx="6788">
                  <c:v>0.67886788678867893</c:v>
                </c:pt>
                <c:pt idx="6789">
                  <c:v>0.67896789678967895</c:v>
                </c:pt>
                <c:pt idx="6790">
                  <c:v>0.67906790679067908</c:v>
                </c:pt>
                <c:pt idx="6791">
                  <c:v>0.6791679167916792</c:v>
                </c:pt>
                <c:pt idx="6792">
                  <c:v>0.67926792679267933</c:v>
                </c:pt>
                <c:pt idx="6793">
                  <c:v>0.67936793679367935</c:v>
                </c:pt>
                <c:pt idx="6794">
                  <c:v>0.67946794679467948</c:v>
                </c:pt>
                <c:pt idx="6795">
                  <c:v>0.67956795679567961</c:v>
                </c:pt>
                <c:pt idx="6796">
                  <c:v>0.67966796679667973</c:v>
                </c:pt>
                <c:pt idx="6797">
                  <c:v>0.67976797679767975</c:v>
                </c:pt>
                <c:pt idx="6798">
                  <c:v>0.67986798679867988</c:v>
                </c:pt>
                <c:pt idx="6799">
                  <c:v>0.67996799679968001</c:v>
                </c:pt>
                <c:pt idx="6800">
                  <c:v>0.68006800680068014</c:v>
                </c:pt>
                <c:pt idx="6801">
                  <c:v>0.68016801680168015</c:v>
                </c:pt>
                <c:pt idx="6802">
                  <c:v>0.68026802680268028</c:v>
                </c:pt>
                <c:pt idx="6803">
                  <c:v>0.68036803680368041</c:v>
                </c:pt>
                <c:pt idx="6804">
                  <c:v>0.68046804680468054</c:v>
                </c:pt>
                <c:pt idx="6805">
                  <c:v>0.68056805680568055</c:v>
                </c:pt>
                <c:pt idx="6806">
                  <c:v>0.68066806680668068</c:v>
                </c:pt>
                <c:pt idx="6807">
                  <c:v>0.68076807680768081</c:v>
                </c:pt>
                <c:pt idx="6808">
                  <c:v>0.68086808680868094</c:v>
                </c:pt>
                <c:pt idx="6809">
                  <c:v>0.68096809680968096</c:v>
                </c:pt>
                <c:pt idx="6810">
                  <c:v>0.68106810681068108</c:v>
                </c:pt>
                <c:pt idx="6811">
                  <c:v>0.68116811681168121</c:v>
                </c:pt>
                <c:pt idx="6812">
                  <c:v>0.68126812681268134</c:v>
                </c:pt>
                <c:pt idx="6813">
                  <c:v>0.68136813681368136</c:v>
                </c:pt>
                <c:pt idx="6814">
                  <c:v>0.68146814681468149</c:v>
                </c:pt>
                <c:pt idx="6815">
                  <c:v>0.68156815681568161</c:v>
                </c:pt>
                <c:pt idx="6816">
                  <c:v>0.68166816681668174</c:v>
                </c:pt>
                <c:pt idx="6817">
                  <c:v>0.68176817681768176</c:v>
                </c:pt>
                <c:pt idx="6818">
                  <c:v>0.68186818681868189</c:v>
                </c:pt>
                <c:pt idx="6819">
                  <c:v>0.68196819681968202</c:v>
                </c:pt>
                <c:pt idx="6820">
                  <c:v>0.68206820682068214</c:v>
                </c:pt>
                <c:pt idx="6821">
                  <c:v>0.68216821682168216</c:v>
                </c:pt>
                <c:pt idx="6822">
                  <c:v>0.68226822682268229</c:v>
                </c:pt>
                <c:pt idx="6823">
                  <c:v>0.68236823682368242</c:v>
                </c:pt>
                <c:pt idx="6824">
                  <c:v>0.68246824682468255</c:v>
                </c:pt>
                <c:pt idx="6825">
                  <c:v>0.68256825682568256</c:v>
                </c:pt>
                <c:pt idx="6826">
                  <c:v>0.68266826682668269</c:v>
                </c:pt>
                <c:pt idx="6827">
                  <c:v>0.68276827682768282</c:v>
                </c:pt>
                <c:pt idx="6828">
                  <c:v>0.68286828682868284</c:v>
                </c:pt>
                <c:pt idx="6829">
                  <c:v>0.68296829682968296</c:v>
                </c:pt>
                <c:pt idx="6830">
                  <c:v>0.68306830683068309</c:v>
                </c:pt>
                <c:pt idx="6831">
                  <c:v>0.68316831683168322</c:v>
                </c:pt>
                <c:pt idx="6832">
                  <c:v>0.68326832683268324</c:v>
                </c:pt>
                <c:pt idx="6833">
                  <c:v>0.68336833683368337</c:v>
                </c:pt>
                <c:pt idx="6834">
                  <c:v>0.68346834683468349</c:v>
                </c:pt>
                <c:pt idx="6835">
                  <c:v>0.68356835683568362</c:v>
                </c:pt>
                <c:pt idx="6836">
                  <c:v>0.68366836683668364</c:v>
                </c:pt>
                <c:pt idx="6837">
                  <c:v>0.68376837683768377</c:v>
                </c:pt>
                <c:pt idx="6838">
                  <c:v>0.68386838683868389</c:v>
                </c:pt>
                <c:pt idx="6839">
                  <c:v>0.68396839683968402</c:v>
                </c:pt>
                <c:pt idx="6840">
                  <c:v>0.68406840684068404</c:v>
                </c:pt>
                <c:pt idx="6841">
                  <c:v>0.68416841684168417</c:v>
                </c:pt>
                <c:pt idx="6842">
                  <c:v>0.6842684268426843</c:v>
                </c:pt>
                <c:pt idx="6843">
                  <c:v>0.68436843684368442</c:v>
                </c:pt>
                <c:pt idx="6844">
                  <c:v>0.68446844684468444</c:v>
                </c:pt>
                <c:pt idx="6845">
                  <c:v>0.68456845684568457</c:v>
                </c:pt>
                <c:pt idx="6846">
                  <c:v>0.6846684668466847</c:v>
                </c:pt>
                <c:pt idx="6847">
                  <c:v>0.68476847684768483</c:v>
                </c:pt>
                <c:pt idx="6848">
                  <c:v>0.68486848684868484</c:v>
                </c:pt>
                <c:pt idx="6849">
                  <c:v>0.68496849684968497</c:v>
                </c:pt>
                <c:pt idx="6850">
                  <c:v>0.6850685068506851</c:v>
                </c:pt>
                <c:pt idx="6851">
                  <c:v>0.68516851685168523</c:v>
                </c:pt>
                <c:pt idx="6852">
                  <c:v>0.68526852685268524</c:v>
                </c:pt>
                <c:pt idx="6853">
                  <c:v>0.68536853685368537</c:v>
                </c:pt>
                <c:pt idx="6854">
                  <c:v>0.6854685468546855</c:v>
                </c:pt>
                <c:pt idx="6855">
                  <c:v>0.68556855685568563</c:v>
                </c:pt>
                <c:pt idx="6856">
                  <c:v>0.68566856685668565</c:v>
                </c:pt>
                <c:pt idx="6857">
                  <c:v>0.68576857685768577</c:v>
                </c:pt>
                <c:pt idx="6858">
                  <c:v>0.6858685868586859</c:v>
                </c:pt>
                <c:pt idx="6859">
                  <c:v>0.68596859685968603</c:v>
                </c:pt>
                <c:pt idx="6860">
                  <c:v>0.68606860686068605</c:v>
                </c:pt>
                <c:pt idx="6861">
                  <c:v>0.68616861686168618</c:v>
                </c:pt>
                <c:pt idx="6862">
                  <c:v>0.6862686268626863</c:v>
                </c:pt>
                <c:pt idx="6863">
                  <c:v>0.68636863686368643</c:v>
                </c:pt>
                <c:pt idx="6864">
                  <c:v>0.68646864686468645</c:v>
                </c:pt>
                <c:pt idx="6865">
                  <c:v>0.68656865686568658</c:v>
                </c:pt>
                <c:pt idx="6866">
                  <c:v>0.68666866686668671</c:v>
                </c:pt>
                <c:pt idx="6867">
                  <c:v>0.68676867686768683</c:v>
                </c:pt>
                <c:pt idx="6868">
                  <c:v>0.68686868686868685</c:v>
                </c:pt>
                <c:pt idx="6869">
                  <c:v>0.68696869686968698</c:v>
                </c:pt>
                <c:pt idx="6870">
                  <c:v>0.68706870687068711</c:v>
                </c:pt>
                <c:pt idx="6871">
                  <c:v>0.68716871687168724</c:v>
                </c:pt>
                <c:pt idx="6872">
                  <c:v>0.68726872687268725</c:v>
                </c:pt>
                <c:pt idx="6873">
                  <c:v>0.68736873687368738</c:v>
                </c:pt>
                <c:pt idx="6874">
                  <c:v>0.68746874687468751</c:v>
                </c:pt>
                <c:pt idx="6875">
                  <c:v>0.68756875687568764</c:v>
                </c:pt>
                <c:pt idx="6876">
                  <c:v>0.68766876687668765</c:v>
                </c:pt>
                <c:pt idx="6877">
                  <c:v>0.68776877687768778</c:v>
                </c:pt>
                <c:pt idx="6878">
                  <c:v>0.68786878687868791</c:v>
                </c:pt>
                <c:pt idx="6879">
                  <c:v>0.68796879687968804</c:v>
                </c:pt>
                <c:pt idx="6880">
                  <c:v>0.68806880688068806</c:v>
                </c:pt>
                <c:pt idx="6881">
                  <c:v>0.68816881688168818</c:v>
                </c:pt>
                <c:pt idx="6882">
                  <c:v>0.68826882688268831</c:v>
                </c:pt>
                <c:pt idx="6883">
                  <c:v>0.68836883688368844</c:v>
                </c:pt>
                <c:pt idx="6884">
                  <c:v>0.68846884688468846</c:v>
                </c:pt>
                <c:pt idx="6885">
                  <c:v>0.68856885688568858</c:v>
                </c:pt>
                <c:pt idx="6886">
                  <c:v>0.68866886688668871</c:v>
                </c:pt>
                <c:pt idx="6887">
                  <c:v>0.68876887688768884</c:v>
                </c:pt>
                <c:pt idx="6888">
                  <c:v>0.68886888688868886</c:v>
                </c:pt>
                <c:pt idx="6889">
                  <c:v>0.68896889688968899</c:v>
                </c:pt>
                <c:pt idx="6890">
                  <c:v>0.68906890689068911</c:v>
                </c:pt>
                <c:pt idx="6891">
                  <c:v>0.68916891689168924</c:v>
                </c:pt>
                <c:pt idx="6892">
                  <c:v>0.68926892689268926</c:v>
                </c:pt>
                <c:pt idx="6893">
                  <c:v>0.68936893689368939</c:v>
                </c:pt>
                <c:pt idx="6894">
                  <c:v>0.68946894689468952</c:v>
                </c:pt>
                <c:pt idx="6895">
                  <c:v>0.68956895689568964</c:v>
                </c:pt>
                <c:pt idx="6896">
                  <c:v>0.68966896689668966</c:v>
                </c:pt>
                <c:pt idx="6897">
                  <c:v>0.68976897689768979</c:v>
                </c:pt>
                <c:pt idx="6898">
                  <c:v>0.68986898689868992</c:v>
                </c:pt>
                <c:pt idx="6899">
                  <c:v>0.68996899689969005</c:v>
                </c:pt>
                <c:pt idx="6900">
                  <c:v>0.69006900690069006</c:v>
                </c:pt>
                <c:pt idx="6901">
                  <c:v>0.69016901690169019</c:v>
                </c:pt>
                <c:pt idx="6902">
                  <c:v>0.69026902690269032</c:v>
                </c:pt>
                <c:pt idx="6903">
                  <c:v>0.69036903690369034</c:v>
                </c:pt>
                <c:pt idx="6904">
                  <c:v>0.69046904690469046</c:v>
                </c:pt>
                <c:pt idx="6905">
                  <c:v>0.69056905690569059</c:v>
                </c:pt>
                <c:pt idx="6906">
                  <c:v>0.69066906690669072</c:v>
                </c:pt>
                <c:pt idx="6907">
                  <c:v>0.69076907690769074</c:v>
                </c:pt>
                <c:pt idx="6908">
                  <c:v>0.69086908690869087</c:v>
                </c:pt>
                <c:pt idx="6909">
                  <c:v>0.69096909690969099</c:v>
                </c:pt>
                <c:pt idx="6910">
                  <c:v>0.69106910691069112</c:v>
                </c:pt>
                <c:pt idx="6911">
                  <c:v>0.69116911691169114</c:v>
                </c:pt>
                <c:pt idx="6912">
                  <c:v>0.69126912691269127</c:v>
                </c:pt>
                <c:pt idx="6913">
                  <c:v>0.6913691369136914</c:v>
                </c:pt>
                <c:pt idx="6914">
                  <c:v>0.69146914691469152</c:v>
                </c:pt>
                <c:pt idx="6915">
                  <c:v>0.69156915691569154</c:v>
                </c:pt>
                <c:pt idx="6916">
                  <c:v>0.69166916691669167</c:v>
                </c:pt>
                <c:pt idx="6917">
                  <c:v>0.6917691769176918</c:v>
                </c:pt>
                <c:pt idx="6918">
                  <c:v>0.69186918691869193</c:v>
                </c:pt>
                <c:pt idx="6919">
                  <c:v>0.69196919691969194</c:v>
                </c:pt>
                <c:pt idx="6920">
                  <c:v>0.69206920692069207</c:v>
                </c:pt>
                <c:pt idx="6921">
                  <c:v>0.6921692169216922</c:v>
                </c:pt>
                <c:pt idx="6922">
                  <c:v>0.69226922692269233</c:v>
                </c:pt>
                <c:pt idx="6923">
                  <c:v>0.69236923692369234</c:v>
                </c:pt>
                <c:pt idx="6924">
                  <c:v>0.69246924692469247</c:v>
                </c:pt>
                <c:pt idx="6925">
                  <c:v>0.6925692569256926</c:v>
                </c:pt>
                <c:pt idx="6926">
                  <c:v>0.69266926692669273</c:v>
                </c:pt>
                <c:pt idx="6927">
                  <c:v>0.69276927692769275</c:v>
                </c:pt>
                <c:pt idx="6928">
                  <c:v>0.69286928692869287</c:v>
                </c:pt>
                <c:pt idx="6929">
                  <c:v>0.692969296929693</c:v>
                </c:pt>
                <c:pt idx="6930">
                  <c:v>0.69306930693069313</c:v>
                </c:pt>
                <c:pt idx="6931">
                  <c:v>0.69316931693169315</c:v>
                </c:pt>
                <c:pt idx="6932">
                  <c:v>0.69326932693269328</c:v>
                </c:pt>
                <c:pt idx="6933">
                  <c:v>0.6933693369336934</c:v>
                </c:pt>
                <c:pt idx="6934">
                  <c:v>0.69346934693469353</c:v>
                </c:pt>
                <c:pt idx="6935">
                  <c:v>0.69356935693569355</c:v>
                </c:pt>
                <c:pt idx="6936">
                  <c:v>0.69366936693669368</c:v>
                </c:pt>
                <c:pt idx="6937">
                  <c:v>0.6937693769376938</c:v>
                </c:pt>
                <c:pt idx="6938">
                  <c:v>0.69386938693869393</c:v>
                </c:pt>
                <c:pt idx="6939">
                  <c:v>0.69396939693969395</c:v>
                </c:pt>
                <c:pt idx="6940">
                  <c:v>0.69406940694069408</c:v>
                </c:pt>
                <c:pt idx="6941">
                  <c:v>0.69416941694169421</c:v>
                </c:pt>
                <c:pt idx="6942">
                  <c:v>0.69426942694269433</c:v>
                </c:pt>
                <c:pt idx="6943">
                  <c:v>0.69436943694369435</c:v>
                </c:pt>
                <c:pt idx="6944">
                  <c:v>0.69446944694469448</c:v>
                </c:pt>
                <c:pt idx="6945">
                  <c:v>0.69456945694569461</c:v>
                </c:pt>
                <c:pt idx="6946">
                  <c:v>0.69466946694669474</c:v>
                </c:pt>
                <c:pt idx="6947">
                  <c:v>0.69476947694769475</c:v>
                </c:pt>
                <c:pt idx="6948">
                  <c:v>0.69486948694869488</c:v>
                </c:pt>
                <c:pt idx="6949">
                  <c:v>0.69496949694969501</c:v>
                </c:pt>
                <c:pt idx="6950">
                  <c:v>0.69506950695069514</c:v>
                </c:pt>
                <c:pt idx="6951">
                  <c:v>0.69516951695169515</c:v>
                </c:pt>
                <c:pt idx="6952">
                  <c:v>0.69526952695269528</c:v>
                </c:pt>
                <c:pt idx="6953">
                  <c:v>0.69536953695369541</c:v>
                </c:pt>
                <c:pt idx="6954">
                  <c:v>0.69546954695469554</c:v>
                </c:pt>
                <c:pt idx="6955">
                  <c:v>0.69556955695569556</c:v>
                </c:pt>
                <c:pt idx="6956">
                  <c:v>0.69566956695669568</c:v>
                </c:pt>
                <c:pt idx="6957">
                  <c:v>0.69576957695769581</c:v>
                </c:pt>
                <c:pt idx="6958">
                  <c:v>0.69586958695869594</c:v>
                </c:pt>
                <c:pt idx="6959">
                  <c:v>0.69596959695969596</c:v>
                </c:pt>
                <c:pt idx="6960">
                  <c:v>0.69606960696069609</c:v>
                </c:pt>
                <c:pt idx="6961">
                  <c:v>0.69616961696169621</c:v>
                </c:pt>
                <c:pt idx="6962">
                  <c:v>0.69626962696269634</c:v>
                </c:pt>
                <c:pt idx="6963">
                  <c:v>0.69636963696369636</c:v>
                </c:pt>
                <c:pt idx="6964">
                  <c:v>0.69646964696469649</c:v>
                </c:pt>
                <c:pt idx="6965">
                  <c:v>0.69656965696569662</c:v>
                </c:pt>
                <c:pt idx="6966">
                  <c:v>0.69666966696669674</c:v>
                </c:pt>
                <c:pt idx="6967">
                  <c:v>0.69676967696769676</c:v>
                </c:pt>
                <c:pt idx="6968">
                  <c:v>0.69686968696869689</c:v>
                </c:pt>
                <c:pt idx="6969">
                  <c:v>0.69696969696969702</c:v>
                </c:pt>
                <c:pt idx="6970">
                  <c:v>0.69706970697069714</c:v>
                </c:pt>
                <c:pt idx="6971">
                  <c:v>0.69716971697169716</c:v>
                </c:pt>
                <c:pt idx="6972">
                  <c:v>0.69726972697269729</c:v>
                </c:pt>
                <c:pt idx="6973">
                  <c:v>0.69736973697369742</c:v>
                </c:pt>
                <c:pt idx="6974">
                  <c:v>0.69746974697469755</c:v>
                </c:pt>
                <c:pt idx="6975">
                  <c:v>0.69756975697569756</c:v>
                </c:pt>
                <c:pt idx="6976">
                  <c:v>0.69766976697669769</c:v>
                </c:pt>
                <c:pt idx="6977">
                  <c:v>0.69776977697769782</c:v>
                </c:pt>
                <c:pt idx="6978">
                  <c:v>0.69786978697869795</c:v>
                </c:pt>
                <c:pt idx="6979">
                  <c:v>0.69796979697969797</c:v>
                </c:pt>
                <c:pt idx="6980">
                  <c:v>0.69806980698069809</c:v>
                </c:pt>
                <c:pt idx="6981">
                  <c:v>0.69816981698169822</c:v>
                </c:pt>
                <c:pt idx="6982">
                  <c:v>0.69826982698269824</c:v>
                </c:pt>
                <c:pt idx="6983">
                  <c:v>0.69836983698369837</c:v>
                </c:pt>
                <c:pt idx="6984">
                  <c:v>0.69846984698469849</c:v>
                </c:pt>
                <c:pt idx="6985">
                  <c:v>0.69856985698569862</c:v>
                </c:pt>
                <c:pt idx="6986">
                  <c:v>0.69866986698669864</c:v>
                </c:pt>
                <c:pt idx="6987">
                  <c:v>0.69876987698769877</c:v>
                </c:pt>
                <c:pt idx="6988">
                  <c:v>0.6988698869886989</c:v>
                </c:pt>
                <c:pt idx="6989">
                  <c:v>0.69896989698969902</c:v>
                </c:pt>
                <c:pt idx="6990">
                  <c:v>0.69906990699069904</c:v>
                </c:pt>
                <c:pt idx="6991">
                  <c:v>0.69916991699169917</c:v>
                </c:pt>
                <c:pt idx="6992">
                  <c:v>0.6992699269926993</c:v>
                </c:pt>
                <c:pt idx="6993">
                  <c:v>0.69936993699369943</c:v>
                </c:pt>
                <c:pt idx="6994">
                  <c:v>0.69946994699469944</c:v>
                </c:pt>
                <c:pt idx="6995">
                  <c:v>0.69956995699569957</c:v>
                </c:pt>
                <c:pt idx="6996">
                  <c:v>0.6996699669966997</c:v>
                </c:pt>
                <c:pt idx="6997">
                  <c:v>0.69976997699769983</c:v>
                </c:pt>
                <c:pt idx="6998">
                  <c:v>0.69986998699869984</c:v>
                </c:pt>
                <c:pt idx="6999">
                  <c:v>0.69996999699969997</c:v>
                </c:pt>
                <c:pt idx="7000">
                  <c:v>0.7000700070007001</c:v>
                </c:pt>
                <c:pt idx="7001">
                  <c:v>0.70017001700170023</c:v>
                </c:pt>
                <c:pt idx="7002">
                  <c:v>0.70027002700270025</c:v>
                </c:pt>
                <c:pt idx="7003">
                  <c:v>0.70037003700370037</c:v>
                </c:pt>
                <c:pt idx="7004">
                  <c:v>0.7004700470047005</c:v>
                </c:pt>
                <c:pt idx="7005">
                  <c:v>0.70057005700570063</c:v>
                </c:pt>
                <c:pt idx="7006">
                  <c:v>0.70067006700670065</c:v>
                </c:pt>
                <c:pt idx="7007">
                  <c:v>0.70077007700770078</c:v>
                </c:pt>
                <c:pt idx="7008">
                  <c:v>0.7008700870087009</c:v>
                </c:pt>
                <c:pt idx="7009">
                  <c:v>0.70097009700970103</c:v>
                </c:pt>
                <c:pt idx="7010">
                  <c:v>0.70107010701070105</c:v>
                </c:pt>
                <c:pt idx="7011">
                  <c:v>0.70117011701170118</c:v>
                </c:pt>
                <c:pt idx="7012">
                  <c:v>0.70127012701270131</c:v>
                </c:pt>
                <c:pt idx="7013">
                  <c:v>0.70137013701370143</c:v>
                </c:pt>
                <c:pt idx="7014">
                  <c:v>0.70147014701470145</c:v>
                </c:pt>
                <c:pt idx="7015">
                  <c:v>0.70157015701570158</c:v>
                </c:pt>
                <c:pt idx="7016">
                  <c:v>0.70167016701670171</c:v>
                </c:pt>
                <c:pt idx="7017">
                  <c:v>0.70177017701770183</c:v>
                </c:pt>
                <c:pt idx="7018">
                  <c:v>0.70187018701870185</c:v>
                </c:pt>
                <c:pt idx="7019">
                  <c:v>0.70197019701970198</c:v>
                </c:pt>
                <c:pt idx="7020">
                  <c:v>0.70207020702070211</c:v>
                </c:pt>
                <c:pt idx="7021">
                  <c:v>0.70217021702170224</c:v>
                </c:pt>
                <c:pt idx="7022">
                  <c:v>0.70227022702270225</c:v>
                </c:pt>
                <c:pt idx="7023">
                  <c:v>0.70237023702370238</c:v>
                </c:pt>
                <c:pt idx="7024">
                  <c:v>0.70247024702470251</c:v>
                </c:pt>
                <c:pt idx="7025">
                  <c:v>0.70257025702570264</c:v>
                </c:pt>
                <c:pt idx="7026">
                  <c:v>0.70267026702670266</c:v>
                </c:pt>
                <c:pt idx="7027">
                  <c:v>0.70277027702770278</c:v>
                </c:pt>
                <c:pt idx="7028">
                  <c:v>0.70287028702870291</c:v>
                </c:pt>
                <c:pt idx="7029">
                  <c:v>0.70297029702970304</c:v>
                </c:pt>
                <c:pt idx="7030">
                  <c:v>0.70307030703070306</c:v>
                </c:pt>
                <c:pt idx="7031">
                  <c:v>0.70317031703170318</c:v>
                </c:pt>
                <c:pt idx="7032">
                  <c:v>0.70327032703270331</c:v>
                </c:pt>
                <c:pt idx="7033">
                  <c:v>0.70337033703370344</c:v>
                </c:pt>
                <c:pt idx="7034">
                  <c:v>0.70347034703470346</c:v>
                </c:pt>
                <c:pt idx="7035">
                  <c:v>0.70357035703570359</c:v>
                </c:pt>
                <c:pt idx="7036">
                  <c:v>0.70367036703670371</c:v>
                </c:pt>
                <c:pt idx="7037">
                  <c:v>0.70377037703770384</c:v>
                </c:pt>
                <c:pt idx="7038">
                  <c:v>0.70387038703870386</c:v>
                </c:pt>
                <c:pt idx="7039">
                  <c:v>0.70397039703970399</c:v>
                </c:pt>
                <c:pt idx="7040">
                  <c:v>0.70407040704070412</c:v>
                </c:pt>
                <c:pt idx="7041">
                  <c:v>0.70417041704170424</c:v>
                </c:pt>
                <c:pt idx="7042">
                  <c:v>0.70427042704270426</c:v>
                </c:pt>
                <c:pt idx="7043">
                  <c:v>0.70437043704370439</c:v>
                </c:pt>
                <c:pt idx="7044">
                  <c:v>0.70447044704470452</c:v>
                </c:pt>
                <c:pt idx="7045">
                  <c:v>0.70457045704570465</c:v>
                </c:pt>
                <c:pt idx="7046">
                  <c:v>0.70467046704670466</c:v>
                </c:pt>
                <c:pt idx="7047">
                  <c:v>0.70477047704770479</c:v>
                </c:pt>
                <c:pt idx="7048">
                  <c:v>0.70487048704870492</c:v>
                </c:pt>
                <c:pt idx="7049">
                  <c:v>0.70497049704970505</c:v>
                </c:pt>
                <c:pt idx="7050">
                  <c:v>0.70507050705070506</c:v>
                </c:pt>
                <c:pt idx="7051">
                  <c:v>0.70517051705170519</c:v>
                </c:pt>
                <c:pt idx="7052">
                  <c:v>0.70527052705270532</c:v>
                </c:pt>
                <c:pt idx="7053">
                  <c:v>0.70537053705370545</c:v>
                </c:pt>
                <c:pt idx="7054">
                  <c:v>0.70547054705470547</c:v>
                </c:pt>
                <c:pt idx="7055">
                  <c:v>0.70557055705570559</c:v>
                </c:pt>
                <c:pt idx="7056">
                  <c:v>0.70567056705670572</c:v>
                </c:pt>
                <c:pt idx="7057">
                  <c:v>0.70577057705770574</c:v>
                </c:pt>
                <c:pt idx="7058">
                  <c:v>0.70587058705870587</c:v>
                </c:pt>
                <c:pt idx="7059">
                  <c:v>0.705970597059706</c:v>
                </c:pt>
                <c:pt idx="7060">
                  <c:v>0.70607060706070612</c:v>
                </c:pt>
                <c:pt idx="7061">
                  <c:v>0.70617061706170614</c:v>
                </c:pt>
                <c:pt idx="7062">
                  <c:v>0.70627062706270627</c:v>
                </c:pt>
                <c:pt idx="7063">
                  <c:v>0.7063706370637064</c:v>
                </c:pt>
                <c:pt idx="7064">
                  <c:v>0.70647064706470653</c:v>
                </c:pt>
                <c:pt idx="7065">
                  <c:v>0.70657065706570654</c:v>
                </c:pt>
                <c:pt idx="7066">
                  <c:v>0.70667066706670667</c:v>
                </c:pt>
                <c:pt idx="7067">
                  <c:v>0.7067706770677068</c:v>
                </c:pt>
                <c:pt idx="7068">
                  <c:v>0.70687068706870693</c:v>
                </c:pt>
                <c:pt idx="7069">
                  <c:v>0.70697069706970694</c:v>
                </c:pt>
                <c:pt idx="7070">
                  <c:v>0.70707070707070707</c:v>
                </c:pt>
                <c:pt idx="7071">
                  <c:v>0.7071707170717072</c:v>
                </c:pt>
                <c:pt idx="7072">
                  <c:v>0.70727072707270733</c:v>
                </c:pt>
                <c:pt idx="7073">
                  <c:v>0.70737073707370735</c:v>
                </c:pt>
                <c:pt idx="7074">
                  <c:v>0.70747074707470747</c:v>
                </c:pt>
                <c:pt idx="7075">
                  <c:v>0.7075707570757076</c:v>
                </c:pt>
                <c:pt idx="7076">
                  <c:v>0.70767076707670773</c:v>
                </c:pt>
                <c:pt idx="7077">
                  <c:v>0.70777077707770775</c:v>
                </c:pt>
                <c:pt idx="7078">
                  <c:v>0.70787078707870787</c:v>
                </c:pt>
                <c:pt idx="7079">
                  <c:v>0.707970797079708</c:v>
                </c:pt>
                <c:pt idx="7080">
                  <c:v>0.70807080708070813</c:v>
                </c:pt>
                <c:pt idx="7081">
                  <c:v>0.70817081708170815</c:v>
                </c:pt>
                <c:pt idx="7082">
                  <c:v>0.70827082708270828</c:v>
                </c:pt>
                <c:pt idx="7083">
                  <c:v>0.7083708370837084</c:v>
                </c:pt>
                <c:pt idx="7084">
                  <c:v>0.70847084708470853</c:v>
                </c:pt>
                <c:pt idx="7085">
                  <c:v>0.70857085708570855</c:v>
                </c:pt>
                <c:pt idx="7086">
                  <c:v>0.70867086708670868</c:v>
                </c:pt>
                <c:pt idx="7087">
                  <c:v>0.70877087708770881</c:v>
                </c:pt>
                <c:pt idx="7088">
                  <c:v>0.70887088708870893</c:v>
                </c:pt>
                <c:pt idx="7089">
                  <c:v>0.70897089708970895</c:v>
                </c:pt>
                <c:pt idx="7090">
                  <c:v>0.70907090709070908</c:v>
                </c:pt>
                <c:pt idx="7091">
                  <c:v>0.70917091709170921</c:v>
                </c:pt>
                <c:pt idx="7092">
                  <c:v>0.70927092709270934</c:v>
                </c:pt>
                <c:pt idx="7093">
                  <c:v>0.70937093709370935</c:v>
                </c:pt>
                <c:pt idx="7094">
                  <c:v>0.70947094709470948</c:v>
                </c:pt>
                <c:pt idx="7095">
                  <c:v>0.70957095709570961</c:v>
                </c:pt>
                <c:pt idx="7096">
                  <c:v>0.70967096709670974</c:v>
                </c:pt>
                <c:pt idx="7097">
                  <c:v>0.70977097709770975</c:v>
                </c:pt>
                <c:pt idx="7098">
                  <c:v>0.70987098709870988</c:v>
                </c:pt>
                <c:pt idx="7099">
                  <c:v>0.70997099709971001</c:v>
                </c:pt>
                <c:pt idx="7100">
                  <c:v>0.71007100710071014</c:v>
                </c:pt>
                <c:pt idx="7101">
                  <c:v>0.71017101710171016</c:v>
                </c:pt>
                <c:pt idx="7102">
                  <c:v>0.71027102710271028</c:v>
                </c:pt>
                <c:pt idx="7103">
                  <c:v>0.71037103710371041</c:v>
                </c:pt>
                <c:pt idx="7104">
                  <c:v>0.71047104710471054</c:v>
                </c:pt>
                <c:pt idx="7105">
                  <c:v>0.71057105710571056</c:v>
                </c:pt>
                <c:pt idx="7106">
                  <c:v>0.71067106710671069</c:v>
                </c:pt>
                <c:pt idx="7107">
                  <c:v>0.71077107710771081</c:v>
                </c:pt>
                <c:pt idx="7108">
                  <c:v>0.71087108710871094</c:v>
                </c:pt>
                <c:pt idx="7109">
                  <c:v>0.71097109710971096</c:v>
                </c:pt>
                <c:pt idx="7110">
                  <c:v>0.71107110711071109</c:v>
                </c:pt>
                <c:pt idx="7111">
                  <c:v>0.71117111711171122</c:v>
                </c:pt>
                <c:pt idx="7112">
                  <c:v>0.71127112711271134</c:v>
                </c:pt>
                <c:pt idx="7113">
                  <c:v>0.71137113711371136</c:v>
                </c:pt>
                <c:pt idx="7114">
                  <c:v>0.71147114711471149</c:v>
                </c:pt>
                <c:pt idx="7115">
                  <c:v>0.71157115711571162</c:v>
                </c:pt>
                <c:pt idx="7116">
                  <c:v>0.71167116711671174</c:v>
                </c:pt>
                <c:pt idx="7117">
                  <c:v>0.71177117711771176</c:v>
                </c:pt>
                <c:pt idx="7118">
                  <c:v>0.71187118711871189</c:v>
                </c:pt>
                <c:pt idx="7119">
                  <c:v>0.71197119711971202</c:v>
                </c:pt>
                <c:pt idx="7120">
                  <c:v>0.71207120712071215</c:v>
                </c:pt>
                <c:pt idx="7121">
                  <c:v>0.71217121712171216</c:v>
                </c:pt>
                <c:pt idx="7122">
                  <c:v>0.71227122712271229</c:v>
                </c:pt>
                <c:pt idx="7123">
                  <c:v>0.71237123712371242</c:v>
                </c:pt>
                <c:pt idx="7124">
                  <c:v>0.71247124712471255</c:v>
                </c:pt>
                <c:pt idx="7125">
                  <c:v>0.71257125712571256</c:v>
                </c:pt>
                <c:pt idx="7126">
                  <c:v>0.71267126712671269</c:v>
                </c:pt>
                <c:pt idx="7127">
                  <c:v>0.71277127712771282</c:v>
                </c:pt>
                <c:pt idx="7128">
                  <c:v>0.71287128712871295</c:v>
                </c:pt>
                <c:pt idx="7129">
                  <c:v>0.71297129712971297</c:v>
                </c:pt>
                <c:pt idx="7130">
                  <c:v>0.71307130713071309</c:v>
                </c:pt>
                <c:pt idx="7131">
                  <c:v>0.71317131713171322</c:v>
                </c:pt>
                <c:pt idx="7132">
                  <c:v>0.71327132713271324</c:v>
                </c:pt>
                <c:pt idx="7133">
                  <c:v>0.71337133713371337</c:v>
                </c:pt>
                <c:pt idx="7134">
                  <c:v>0.7134713471347135</c:v>
                </c:pt>
                <c:pt idx="7135">
                  <c:v>0.71357135713571362</c:v>
                </c:pt>
                <c:pt idx="7136">
                  <c:v>0.71367136713671364</c:v>
                </c:pt>
                <c:pt idx="7137">
                  <c:v>0.71377137713771377</c:v>
                </c:pt>
                <c:pt idx="7138">
                  <c:v>0.7138713871387139</c:v>
                </c:pt>
                <c:pt idx="7139">
                  <c:v>0.71397139713971403</c:v>
                </c:pt>
                <c:pt idx="7140">
                  <c:v>0.71407140714071404</c:v>
                </c:pt>
                <c:pt idx="7141">
                  <c:v>0.71417141714171417</c:v>
                </c:pt>
                <c:pt idx="7142">
                  <c:v>0.7142714271427143</c:v>
                </c:pt>
                <c:pt idx="7143">
                  <c:v>0.71437143714371443</c:v>
                </c:pt>
                <c:pt idx="7144">
                  <c:v>0.71447144714471444</c:v>
                </c:pt>
                <c:pt idx="7145">
                  <c:v>0.71457145714571457</c:v>
                </c:pt>
                <c:pt idx="7146">
                  <c:v>0.7146714671467147</c:v>
                </c:pt>
                <c:pt idx="7147">
                  <c:v>0.71477147714771483</c:v>
                </c:pt>
                <c:pt idx="7148">
                  <c:v>0.71487148714871485</c:v>
                </c:pt>
                <c:pt idx="7149">
                  <c:v>0.71497149714971497</c:v>
                </c:pt>
                <c:pt idx="7150">
                  <c:v>0.7150715071507151</c:v>
                </c:pt>
                <c:pt idx="7151">
                  <c:v>0.71517151715171523</c:v>
                </c:pt>
                <c:pt idx="7152">
                  <c:v>0.71527152715271525</c:v>
                </c:pt>
                <c:pt idx="7153">
                  <c:v>0.71537153715371538</c:v>
                </c:pt>
                <c:pt idx="7154">
                  <c:v>0.7154715471547155</c:v>
                </c:pt>
                <c:pt idx="7155">
                  <c:v>0.71557155715571563</c:v>
                </c:pt>
                <c:pt idx="7156">
                  <c:v>0.71567156715671565</c:v>
                </c:pt>
                <c:pt idx="7157">
                  <c:v>0.71577157715771578</c:v>
                </c:pt>
                <c:pt idx="7158">
                  <c:v>0.71587158715871591</c:v>
                </c:pt>
                <c:pt idx="7159">
                  <c:v>0.71597159715971603</c:v>
                </c:pt>
                <c:pt idx="7160">
                  <c:v>0.71607160716071605</c:v>
                </c:pt>
                <c:pt idx="7161">
                  <c:v>0.71617161716171618</c:v>
                </c:pt>
                <c:pt idx="7162">
                  <c:v>0.71627162716271631</c:v>
                </c:pt>
                <c:pt idx="7163">
                  <c:v>0.71637163716371643</c:v>
                </c:pt>
                <c:pt idx="7164">
                  <c:v>0.71647164716471645</c:v>
                </c:pt>
                <c:pt idx="7165">
                  <c:v>0.71657165716571658</c:v>
                </c:pt>
                <c:pt idx="7166">
                  <c:v>0.71667166716671671</c:v>
                </c:pt>
                <c:pt idx="7167">
                  <c:v>0.71677167716771684</c:v>
                </c:pt>
                <c:pt idx="7168">
                  <c:v>0.71687168716871685</c:v>
                </c:pt>
                <c:pt idx="7169">
                  <c:v>0.71697169716971698</c:v>
                </c:pt>
                <c:pt idx="7170">
                  <c:v>0.71707170717071711</c:v>
                </c:pt>
                <c:pt idx="7171">
                  <c:v>0.71717171717171724</c:v>
                </c:pt>
                <c:pt idx="7172">
                  <c:v>0.71727172717271725</c:v>
                </c:pt>
                <c:pt idx="7173">
                  <c:v>0.71737173717371738</c:v>
                </c:pt>
                <c:pt idx="7174">
                  <c:v>0.71747174717471751</c:v>
                </c:pt>
                <c:pt idx="7175">
                  <c:v>0.71757175717571764</c:v>
                </c:pt>
                <c:pt idx="7176">
                  <c:v>0.71767176717671766</c:v>
                </c:pt>
                <c:pt idx="7177">
                  <c:v>0.71777177717771778</c:v>
                </c:pt>
                <c:pt idx="7178">
                  <c:v>0.71787178717871791</c:v>
                </c:pt>
                <c:pt idx="7179">
                  <c:v>0.71797179717971804</c:v>
                </c:pt>
                <c:pt idx="7180">
                  <c:v>0.71807180718071806</c:v>
                </c:pt>
                <c:pt idx="7181">
                  <c:v>0.71817181718171819</c:v>
                </c:pt>
                <c:pt idx="7182">
                  <c:v>0.71827182718271831</c:v>
                </c:pt>
                <c:pt idx="7183">
                  <c:v>0.71837183718371844</c:v>
                </c:pt>
                <c:pt idx="7184">
                  <c:v>0.71847184718471846</c:v>
                </c:pt>
                <c:pt idx="7185">
                  <c:v>0.71857185718571859</c:v>
                </c:pt>
                <c:pt idx="7186">
                  <c:v>0.71867186718671872</c:v>
                </c:pt>
                <c:pt idx="7187">
                  <c:v>0.71877187718771884</c:v>
                </c:pt>
                <c:pt idx="7188">
                  <c:v>0.71887188718871886</c:v>
                </c:pt>
                <c:pt idx="7189">
                  <c:v>0.71897189718971899</c:v>
                </c:pt>
                <c:pt idx="7190">
                  <c:v>0.71907190719071912</c:v>
                </c:pt>
                <c:pt idx="7191">
                  <c:v>0.71917191719171925</c:v>
                </c:pt>
                <c:pt idx="7192">
                  <c:v>0.71927192719271926</c:v>
                </c:pt>
                <c:pt idx="7193">
                  <c:v>0.71937193719371939</c:v>
                </c:pt>
                <c:pt idx="7194">
                  <c:v>0.71947194719471952</c:v>
                </c:pt>
                <c:pt idx="7195">
                  <c:v>0.71957195719571965</c:v>
                </c:pt>
                <c:pt idx="7196">
                  <c:v>0.71967196719671966</c:v>
                </c:pt>
                <c:pt idx="7197">
                  <c:v>0.71977197719771979</c:v>
                </c:pt>
                <c:pt idx="7198">
                  <c:v>0.71987198719871992</c:v>
                </c:pt>
                <c:pt idx="7199">
                  <c:v>0.71997199719972005</c:v>
                </c:pt>
                <c:pt idx="7200">
                  <c:v>0.72007200720072007</c:v>
                </c:pt>
                <c:pt idx="7201">
                  <c:v>0.72017201720172019</c:v>
                </c:pt>
                <c:pt idx="7202">
                  <c:v>0.72027202720272032</c:v>
                </c:pt>
                <c:pt idx="7203">
                  <c:v>0.72037203720372045</c:v>
                </c:pt>
                <c:pt idx="7204">
                  <c:v>0.72047204720472047</c:v>
                </c:pt>
                <c:pt idx="7205">
                  <c:v>0.7205720572057206</c:v>
                </c:pt>
                <c:pt idx="7206">
                  <c:v>0.72067206720672072</c:v>
                </c:pt>
                <c:pt idx="7207">
                  <c:v>0.72077207720772074</c:v>
                </c:pt>
                <c:pt idx="7208">
                  <c:v>0.72087208720872087</c:v>
                </c:pt>
                <c:pt idx="7209">
                  <c:v>0.720972097209721</c:v>
                </c:pt>
                <c:pt idx="7210">
                  <c:v>0.72107210721072112</c:v>
                </c:pt>
                <c:pt idx="7211">
                  <c:v>0.72117211721172114</c:v>
                </c:pt>
                <c:pt idx="7212">
                  <c:v>0.72127212721272127</c:v>
                </c:pt>
                <c:pt idx="7213">
                  <c:v>0.7213721372137214</c:v>
                </c:pt>
                <c:pt idx="7214">
                  <c:v>0.72147214721472153</c:v>
                </c:pt>
                <c:pt idx="7215">
                  <c:v>0.72157215721572154</c:v>
                </c:pt>
                <c:pt idx="7216">
                  <c:v>0.72167216721672167</c:v>
                </c:pt>
                <c:pt idx="7217">
                  <c:v>0.7217721772177218</c:v>
                </c:pt>
                <c:pt idx="7218">
                  <c:v>0.72187218721872193</c:v>
                </c:pt>
                <c:pt idx="7219">
                  <c:v>0.72197219721972195</c:v>
                </c:pt>
                <c:pt idx="7220">
                  <c:v>0.72207220722072207</c:v>
                </c:pt>
                <c:pt idx="7221">
                  <c:v>0.7221722172217222</c:v>
                </c:pt>
                <c:pt idx="7222">
                  <c:v>0.72227222722272233</c:v>
                </c:pt>
                <c:pt idx="7223">
                  <c:v>0.72237223722372235</c:v>
                </c:pt>
                <c:pt idx="7224">
                  <c:v>0.72247224722472247</c:v>
                </c:pt>
                <c:pt idx="7225">
                  <c:v>0.7225722572257226</c:v>
                </c:pt>
                <c:pt idx="7226">
                  <c:v>0.72267226722672273</c:v>
                </c:pt>
                <c:pt idx="7227">
                  <c:v>0.72277227722772275</c:v>
                </c:pt>
                <c:pt idx="7228">
                  <c:v>0.72287228722872288</c:v>
                </c:pt>
                <c:pt idx="7229">
                  <c:v>0.722972297229723</c:v>
                </c:pt>
                <c:pt idx="7230">
                  <c:v>0.72307230723072313</c:v>
                </c:pt>
                <c:pt idx="7231">
                  <c:v>0.72317231723172315</c:v>
                </c:pt>
                <c:pt idx="7232">
                  <c:v>0.72327232723272328</c:v>
                </c:pt>
                <c:pt idx="7233">
                  <c:v>0.72337233723372341</c:v>
                </c:pt>
                <c:pt idx="7234">
                  <c:v>0.72347234723472353</c:v>
                </c:pt>
                <c:pt idx="7235">
                  <c:v>0.72357235723572355</c:v>
                </c:pt>
                <c:pt idx="7236">
                  <c:v>0.72367236723672368</c:v>
                </c:pt>
                <c:pt idx="7237">
                  <c:v>0.72377237723772381</c:v>
                </c:pt>
                <c:pt idx="7238">
                  <c:v>0.72387238723872394</c:v>
                </c:pt>
                <c:pt idx="7239">
                  <c:v>0.72397239723972395</c:v>
                </c:pt>
                <c:pt idx="7240">
                  <c:v>0.72407240724072408</c:v>
                </c:pt>
                <c:pt idx="7241">
                  <c:v>0.72417241724172421</c:v>
                </c:pt>
                <c:pt idx="7242">
                  <c:v>0.72427242724272434</c:v>
                </c:pt>
                <c:pt idx="7243">
                  <c:v>0.72437243724372435</c:v>
                </c:pt>
                <c:pt idx="7244">
                  <c:v>0.72447244724472448</c:v>
                </c:pt>
                <c:pt idx="7245">
                  <c:v>0.72457245724572461</c:v>
                </c:pt>
                <c:pt idx="7246">
                  <c:v>0.72467246724672474</c:v>
                </c:pt>
                <c:pt idx="7247">
                  <c:v>0.72477247724772476</c:v>
                </c:pt>
                <c:pt idx="7248">
                  <c:v>0.72487248724872488</c:v>
                </c:pt>
                <c:pt idx="7249">
                  <c:v>0.72497249724972501</c:v>
                </c:pt>
                <c:pt idx="7250">
                  <c:v>0.72507250725072514</c:v>
                </c:pt>
                <c:pt idx="7251">
                  <c:v>0.72517251725172516</c:v>
                </c:pt>
                <c:pt idx="7252">
                  <c:v>0.72527252725272529</c:v>
                </c:pt>
                <c:pt idx="7253">
                  <c:v>0.72537253725372541</c:v>
                </c:pt>
                <c:pt idx="7254">
                  <c:v>0.72547254725472554</c:v>
                </c:pt>
                <c:pt idx="7255">
                  <c:v>0.72557255725572556</c:v>
                </c:pt>
                <c:pt idx="7256">
                  <c:v>0.72567256725672569</c:v>
                </c:pt>
                <c:pt idx="7257">
                  <c:v>0.72577257725772581</c:v>
                </c:pt>
                <c:pt idx="7258">
                  <c:v>0.72587258725872594</c:v>
                </c:pt>
                <c:pt idx="7259">
                  <c:v>0.72597259725972596</c:v>
                </c:pt>
                <c:pt idx="7260">
                  <c:v>0.72607260726072609</c:v>
                </c:pt>
                <c:pt idx="7261">
                  <c:v>0.72617261726172622</c:v>
                </c:pt>
                <c:pt idx="7262">
                  <c:v>0.72627262726272634</c:v>
                </c:pt>
                <c:pt idx="7263">
                  <c:v>0.72637263726372636</c:v>
                </c:pt>
                <c:pt idx="7264">
                  <c:v>0.72647264726472649</c:v>
                </c:pt>
                <c:pt idx="7265">
                  <c:v>0.72657265726572662</c:v>
                </c:pt>
                <c:pt idx="7266">
                  <c:v>0.72667266726672675</c:v>
                </c:pt>
                <c:pt idx="7267">
                  <c:v>0.72677267726772676</c:v>
                </c:pt>
                <c:pt idx="7268">
                  <c:v>0.72687268726872689</c:v>
                </c:pt>
                <c:pt idx="7269">
                  <c:v>0.72697269726972702</c:v>
                </c:pt>
                <c:pt idx="7270">
                  <c:v>0.72707270727072715</c:v>
                </c:pt>
                <c:pt idx="7271">
                  <c:v>0.72717271727172716</c:v>
                </c:pt>
                <c:pt idx="7272">
                  <c:v>0.72727272727272729</c:v>
                </c:pt>
                <c:pt idx="7273">
                  <c:v>0.72737273727372742</c:v>
                </c:pt>
                <c:pt idx="7274">
                  <c:v>0.72747274727472755</c:v>
                </c:pt>
                <c:pt idx="7275">
                  <c:v>0.72757275727572757</c:v>
                </c:pt>
                <c:pt idx="7276">
                  <c:v>0.72767276727672769</c:v>
                </c:pt>
                <c:pt idx="7277">
                  <c:v>0.72777277727772782</c:v>
                </c:pt>
                <c:pt idx="7278">
                  <c:v>0.72787278727872795</c:v>
                </c:pt>
                <c:pt idx="7279">
                  <c:v>0.72797279727972797</c:v>
                </c:pt>
                <c:pt idx="7280">
                  <c:v>0.7280728072807281</c:v>
                </c:pt>
                <c:pt idx="7281">
                  <c:v>0.72817281728172822</c:v>
                </c:pt>
                <c:pt idx="7282">
                  <c:v>0.72827282728272824</c:v>
                </c:pt>
                <c:pt idx="7283">
                  <c:v>0.72837283728372837</c:v>
                </c:pt>
                <c:pt idx="7284">
                  <c:v>0.7284728472847285</c:v>
                </c:pt>
                <c:pt idx="7285">
                  <c:v>0.72857285728572863</c:v>
                </c:pt>
                <c:pt idx="7286">
                  <c:v>0.72867286728672864</c:v>
                </c:pt>
                <c:pt idx="7287">
                  <c:v>0.72877287728772877</c:v>
                </c:pt>
                <c:pt idx="7288">
                  <c:v>0.7288728872887289</c:v>
                </c:pt>
                <c:pt idx="7289">
                  <c:v>0.72897289728972903</c:v>
                </c:pt>
                <c:pt idx="7290">
                  <c:v>0.72907290729072904</c:v>
                </c:pt>
                <c:pt idx="7291">
                  <c:v>0.72917291729172917</c:v>
                </c:pt>
                <c:pt idx="7292">
                  <c:v>0.7292729272927293</c:v>
                </c:pt>
                <c:pt idx="7293">
                  <c:v>0.72937293729372943</c:v>
                </c:pt>
                <c:pt idx="7294">
                  <c:v>0.72947294729472945</c:v>
                </c:pt>
                <c:pt idx="7295">
                  <c:v>0.72957295729572957</c:v>
                </c:pt>
                <c:pt idx="7296">
                  <c:v>0.7296729672967297</c:v>
                </c:pt>
                <c:pt idx="7297">
                  <c:v>0.72977297729772983</c:v>
                </c:pt>
                <c:pt idx="7298">
                  <c:v>0.72987298729872985</c:v>
                </c:pt>
                <c:pt idx="7299">
                  <c:v>0.72997299729972998</c:v>
                </c:pt>
                <c:pt idx="7300">
                  <c:v>0.7300730073007301</c:v>
                </c:pt>
                <c:pt idx="7301">
                  <c:v>0.73017301730173023</c:v>
                </c:pt>
                <c:pt idx="7302">
                  <c:v>0.73027302730273025</c:v>
                </c:pt>
                <c:pt idx="7303">
                  <c:v>0.73037303730373038</c:v>
                </c:pt>
                <c:pt idx="7304">
                  <c:v>0.73047304730473051</c:v>
                </c:pt>
                <c:pt idx="7305">
                  <c:v>0.73057305730573063</c:v>
                </c:pt>
                <c:pt idx="7306">
                  <c:v>0.73067306730673065</c:v>
                </c:pt>
                <c:pt idx="7307">
                  <c:v>0.73077307730773078</c:v>
                </c:pt>
                <c:pt idx="7308">
                  <c:v>0.73087308730873091</c:v>
                </c:pt>
                <c:pt idx="7309">
                  <c:v>0.73097309730973103</c:v>
                </c:pt>
                <c:pt idx="7310">
                  <c:v>0.73107310731073105</c:v>
                </c:pt>
                <c:pt idx="7311">
                  <c:v>0.73117311731173118</c:v>
                </c:pt>
                <c:pt idx="7312">
                  <c:v>0.73127312731273131</c:v>
                </c:pt>
                <c:pt idx="7313">
                  <c:v>0.73137313731373144</c:v>
                </c:pt>
                <c:pt idx="7314">
                  <c:v>0.73147314731473145</c:v>
                </c:pt>
                <c:pt idx="7315">
                  <c:v>0.73157315731573158</c:v>
                </c:pt>
                <c:pt idx="7316">
                  <c:v>0.73167316731673171</c:v>
                </c:pt>
                <c:pt idx="7317">
                  <c:v>0.73177317731773184</c:v>
                </c:pt>
                <c:pt idx="7318">
                  <c:v>0.73187318731873185</c:v>
                </c:pt>
                <c:pt idx="7319">
                  <c:v>0.73197319731973198</c:v>
                </c:pt>
                <c:pt idx="7320">
                  <c:v>0.73207320732073211</c:v>
                </c:pt>
                <c:pt idx="7321">
                  <c:v>0.73217321732173224</c:v>
                </c:pt>
                <c:pt idx="7322">
                  <c:v>0.73227322732273226</c:v>
                </c:pt>
                <c:pt idx="7323">
                  <c:v>0.73237323732373238</c:v>
                </c:pt>
                <c:pt idx="7324">
                  <c:v>0.73247324732473251</c:v>
                </c:pt>
                <c:pt idx="7325">
                  <c:v>0.73257325732573264</c:v>
                </c:pt>
                <c:pt idx="7326">
                  <c:v>0.73267326732673266</c:v>
                </c:pt>
                <c:pt idx="7327">
                  <c:v>0.73277327732773279</c:v>
                </c:pt>
                <c:pt idx="7328">
                  <c:v>0.73287328732873291</c:v>
                </c:pt>
                <c:pt idx="7329">
                  <c:v>0.73297329732973304</c:v>
                </c:pt>
                <c:pt idx="7330">
                  <c:v>0.73307330733073306</c:v>
                </c:pt>
                <c:pt idx="7331">
                  <c:v>0.73317331733173319</c:v>
                </c:pt>
                <c:pt idx="7332">
                  <c:v>0.73327332733273332</c:v>
                </c:pt>
                <c:pt idx="7333">
                  <c:v>0.73337333733373344</c:v>
                </c:pt>
                <c:pt idx="7334">
                  <c:v>0.73347334733473346</c:v>
                </c:pt>
                <c:pt idx="7335">
                  <c:v>0.73357335733573359</c:v>
                </c:pt>
                <c:pt idx="7336">
                  <c:v>0.73367336733673372</c:v>
                </c:pt>
                <c:pt idx="7337">
                  <c:v>0.73377337733773385</c:v>
                </c:pt>
                <c:pt idx="7338">
                  <c:v>0.73387338733873386</c:v>
                </c:pt>
                <c:pt idx="7339">
                  <c:v>0.73397339733973399</c:v>
                </c:pt>
                <c:pt idx="7340">
                  <c:v>0.73407340734073412</c:v>
                </c:pt>
                <c:pt idx="7341">
                  <c:v>0.73417341734173425</c:v>
                </c:pt>
                <c:pt idx="7342">
                  <c:v>0.73427342734273426</c:v>
                </c:pt>
                <c:pt idx="7343">
                  <c:v>0.73437343734373439</c:v>
                </c:pt>
                <c:pt idx="7344">
                  <c:v>0.73447344734473452</c:v>
                </c:pt>
                <c:pt idx="7345">
                  <c:v>0.73457345734573465</c:v>
                </c:pt>
                <c:pt idx="7346">
                  <c:v>0.73467346734673467</c:v>
                </c:pt>
                <c:pt idx="7347">
                  <c:v>0.73477347734773479</c:v>
                </c:pt>
                <c:pt idx="7348">
                  <c:v>0.73487348734873492</c:v>
                </c:pt>
                <c:pt idx="7349">
                  <c:v>0.73497349734973505</c:v>
                </c:pt>
                <c:pt idx="7350">
                  <c:v>0.73507350735073507</c:v>
                </c:pt>
                <c:pt idx="7351">
                  <c:v>0.7351735173517352</c:v>
                </c:pt>
                <c:pt idx="7352">
                  <c:v>0.73527352735273532</c:v>
                </c:pt>
                <c:pt idx="7353">
                  <c:v>0.73537353735373545</c:v>
                </c:pt>
                <c:pt idx="7354">
                  <c:v>0.73547354735473547</c:v>
                </c:pt>
                <c:pt idx="7355">
                  <c:v>0.7355735573557356</c:v>
                </c:pt>
                <c:pt idx="7356">
                  <c:v>0.73567356735673572</c:v>
                </c:pt>
                <c:pt idx="7357">
                  <c:v>0.73577357735773585</c:v>
                </c:pt>
                <c:pt idx="7358">
                  <c:v>0.73587358735873587</c:v>
                </c:pt>
                <c:pt idx="7359">
                  <c:v>0.735973597359736</c:v>
                </c:pt>
                <c:pt idx="7360">
                  <c:v>0.73607360736073613</c:v>
                </c:pt>
                <c:pt idx="7361">
                  <c:v>0.73617361736173614</c:v>
                </c:pt>
                <c:pt idx="7362">
                  <c:v>0.73627362736273627</c:v>
                </c:pt>
                <c:pt idx="7363">
                  <c:v>0.7363736373637364</c:v>
                </c:pt>
                <c:pt idx="7364">
                  <c:v>0.73647364736473653</c:v>
                </c:pt>
                <c:pt idx="7365">
                  <c:v>0.73657365736573654</c:v>
                </c:pt>
                <c:pt idx="7366">
                  <c:v>0.73667366736673667</c:v>
                </c:pt>
                <c:pt idx="7367">
                  <c:v>0.7367736773677368</c:v>
                </c:pt>
                <c:pt idx="7368">
                  <c:v>0.73687368736873693</c:v>
                </c:pt>
                <c:pt idx="7369">
                  <c:v>0.73697369736973695</c:v>
                </c:pt>
                <c:pt idx="7370">
                  <c:v>0.73707370737073707</c:v>
                </c:pt>
                <c:pt idx="7371">
                  <c:v>0.7371737173717372</c:v>
                </c:pt>
                <c:pt idx="7372">
                  <c:v>0.73727372737273733</c:v>
                </c:pt>
                <c:pt idx="7373">
                  <c:v>0.73737373737373735</c:v>
                </c:pt>
                <c:pt idx="7374">
                  <c:v>0.73747374737473748</c:v>
                </c:pt>
                <c:pt idx="7375">
                  <c:v>0.7375737573757376</c:v>
                </c:pt>
                <c:pt idx="7376">
                  <c:v>0.73767376737673773</c:v>
                </c:pt>
                <c:pt idx="7377">
                  <c:v>0.73777377737773775</c:v>
                </c:pt>
                <c:pt idx="7378">
                  <c:v>0.73787378737873788</c:v>
                </c:pt>
                <c:pt idx="7379">
                  <c:v>0.73797379737973801</c:v>
                </c:pt>
                <c:pt idx="7380">
                  <c:v>0.73807380738073813</c:v>
                </c:pt>
                <c:pt idx="7381">
                  <c:v>0.73817381738173815</c:v>
                </c:pt>
                <c:pt idx="7382">
                  <c:v>0.73827382738273828</c:v>
                </c:pt>
                <c:pt idx="7383">
                  <c:v>0.73837383738373841</c:v>
                </c:pt>
                <c:pt idx="7384">
                  <c:v>0.73847384738473854</c:v>
                </c:pt>
                <c:pt idx="7385">
                  <c:v>0.73857385738573855</c:v>
                </c:pt>
                <c:pt idx="7386">
                  <c:v>0.73867386738673868</c:v>
                </c:pt>
                <c:pt idx="7387">
                  <c:v>0.73877387738773881</c:v>
                </c:pt>
                <c:pt idx="7388">
                  <c:v>0.73887388738873894</c:v>
                </c:pt>
                <c:pt idx="7389">
                  <c:v>0.73897389738973895</c:v>
                </c:pt>
                <c:pt idx="7390">
                  <c:v>0.73907390739073908</c:v>
                </c:pt>
                <c:pt idx="7391">
                  <c:v>0.73917391739173921</c:v>
                </c:pt>
                <c:pt idx="7392">
                  <c:v>0.73927392739273934</c:v>
                </c:pt>
                <c:pt idx="7393">
                  <c:v>0.73937393739373936</c:v>
                </c:pt>
                <c:pt idx="7394">
                  <c:v>0.73947394739473948</c:v>
                </c:pt>
                <c:pt idx="7395">
                  <c:v>0.73957395739573961</c:v>
                </c:pt>
                <c:pt idx="7396">
                  <c:v>0.73967396739673974</c:v>
                </c:pt>
                <c:pt idx="7397">
                  <c:v>0.73977397739773976</c:v>
                </c:pt>
                <c:pt idx="7398">
                  <c:v>0.73987398739873989</c:v>
                </c:pt>
                <c:pt idx="7399">
                  <c:v>0.73997399739974001</c:v>
                </c:pt>
                <c:pt idx="7400">
                  <c:v>0.74007400740074014</c:v>
                </c:pt>
                <c:pt idx="7401">
                  <c:v>0.74017401740174016</c:v>
                </c:pt>
                <c:pt idx="7402">
                  <c:v>0.74027402740274029</c:v>
                </c:pt>
                <c:pt idx="7403">
                  <c:v>0.74037403740374041</c:v>
                </c:pt>
                <c:pt idx="7404">
                  <c:v>0.74047404740474054</c:v>
                </c:pt>
                <c:pt idx="7405">
                  <c:v>0.74057405740574056</c:v>
                </c:pt>
                <c:pt idx="7406">
                  <c:v>0.74067406740674069</c:v>
                </c:pt>
                <c:pt idx="7407">
                  <c:v>0.74077407740774082</c:v>
                </c:pt>
                <c:pt idx="7408">
                  <c:v>0.74087408740874094</c:v>
                </c:pt>
                <c:pt idx="7409">
                  <c:v>0.74097409740974096</c:v>
                </c:pt>
                <c:pt idx="7410">
                  <c:v>0.74107410741074109</c:v>
                </c:pt>
                <c:pt idx="7411">
                  <c:v>0.74117411741174122</c:v>
                </c:pt>
                <c:pt idx="7412">
                  <c:v>0.74127412741274135</c:v>
                </c:pt>
                <c:pt idx="7413">
                  <c:v>0.74137413741374136</c:v>
                </c:pt>
                <c:pt idx="7414">
                  <c:v>0.74147414741474149</c:v>
                </c:pt>
                <c:pt idx="7415">
                  <c:v>0.74157415741574162</c:v>
                </c:pt>
                <c:pt idx="7416">
                  <c:v>0.74167416741674175</c:v>
                </c:pt>
                <c:pt idx="7417">
                  <c:v>0.74177417741774176</c:v>
                </c:pt>
                <c:pt idx="7418">
                  <c:v>0.74187418741874189</c:v>
                </c:pt>
                <c:pt idx="7419">
                  <c:v>0.74197419741974202</c:v>
                </c:pt>
                <c:pt idx="7420">
                  <c:v>0.74207420742074215</c:v>
                </c:pt>
                <c:pt idx="7421">
                  <c:v>0.74217421742174217</c:v>
                </c:pt>
                <c:pt idx="7422">
                  <c:v>0.74227422742274229</c:v>
                </c:pt>
                <c:pt idx="7423">
                  <c:v>0.74237423742374242</c:v>
                </c:pt>
                <c:pt idx="7424">
                  <c:v>0.74247424742474255</c:v>
                </c:pt>
                <c:pt idx="7425">
                  <c:v>0.74257425742574257</c:v>
                </c:pt>
                <c:pt idx="7426">
                  <c:v>0.7426742674267427</c:v>
                </c:pt>
                <c:pt idx="7427">
                  <c:v>0.74277427742774282</c:v>
                </c:pt>
                <c:pt idx="7428">
                  <c:v>0.74287428742874295</c:v>
                </c:pt>
                <c:pt idx="7429">
                  <c:v>0.74297429742974297</c:v>
                </c:pt>
                <c:pt idx="7430">
                  <c:v>0.7430743074307431</c:v>
                </c:pt>
                <c:pt idx="7431">
                  <c:v>0.74317431743174323</c:v>
                </c:pt>
                <c:pt idx="7432">
                  <c:v>0.74327432743274335</c:v>
                </c:pt>
                <c:pt idx="7433">
                  <c:v>0.74337433743374337</c:v>
                </c:pt>
                <c:pt idx="7434">
                  <c:v>0.7434743474347435</c:v>
                </c:pt>
                <c:pt idx="7435">
                  <c:v>0.74357435743574363</c:v>
                </c:pt>
                <c:pt idx="7436">
                  <c:v>0.74367436743674364</c:v>
                </c:pt>
                <c:pt idx="7437">
                  <c:v>0.74377437743774377</c:v>
                </c:pt>
                <c:pt idx="7438">
                  <c:v>0.7438743874387439</c:v>
                </c:pt>
                <c:pt idx="7439">
                  <c:v>0.74397439743974403</c:v>
                </c:pt>
                <c:pt idx="7440">
                  <c:v>0.74407440744074405</c:v>
                </c:pt>
                <c:pt idx="7441">
                  <c:v>0.74417441744174417</c:v>
                </c:pt>
                <c:pt idx="7442">
                  <c:v>0.7442744274427443</c:v>
                </c:pt>
                <c:pt idx="7443">
                  <c:v>0.74437443744374443</c:v>
                </c:pt>
                <c:pt idx="7444">
                  <c:v>0.74447444744474445</c:v>
                </c:pt>
                <c:pt idx="7445">
                  <c:v>0.74457445744574458</c:v>
                </c:pt>
                <c:pt idx="7446">
                  <c:v>0.7446744674467447</c:v>
                </c:pt>
                <c:pt idx="7447">
                  <c:v>0.74477447744774483</c:v>
                </c:pt>
                <c:pt idx="7448">
                  <c:v>0.74487448744874485</c:v>
                </c:pt>
                <c:pt idx="7449">
                  <c:v>0.74497449744974498</c:v>
                </c:pt>
                <c:pt idx="7450">
                  <c:v>0.7450745074507451</c:v>
                </c:pt>
                <c:pt idx="7451">
                  <c:v>0.74517451745174523</c:v>
                </c:pt>
                <c:pt idx="7452">
                  <c:v>0.74527452745274525</c:v>
                </c:pt>
                <c:pt idx="7453">
                  <c:v>0.74537453745374538</c:v>
                </c:pt>
                <c:pt idx="7454">
                  <c:v>0.74547454745474551</c:v>
                </c:pt>
                <c:pt idx="7455">
                  <c:v>0.74557455745574563</c:v>
                </c:pt>
                <c:pt idx="7456">
                  <c:v>0.74567456745674565</c:v>
                </c:pt>
                <c:pt idx="7457">
                  <c:v>0.74577457745774578</c:v>
                </c:pt>
                <c:pt idx="7458">
                  <c:v>0.74587458745874591</c:v>
                </c:pt>
                <c:pt idx="7459">
                  <c:v>0.74597459745974604</c:v>
                </c:pt>
                <c:pt idx="7460">
                  <c:v>0.74607460746074605</c:v>
                </c:pt>
                <c:pt idx="7461">
                  <c:v>0.74617461746174618</c:v>
                </c:pt>
                <c:pt idx="7462">
                  <c:v>0.74627462746274631</c:v>
                </c:pt>
                <c:pt idx="7463">
                  <c:v>0.74637463746374644</c:v>
                </c:pt>
                <c:pt idx="7464">
                  <c:v>0.74647464746474645</c:v>
                </c:pt>
                <c:pt idx="7465">
                  <c:v>0.74657465746574658</c:v>
                </c:pt>
                <c:pt idx="7466">
                  <c:v>0.74667466746674671</c:v>
                </c:pt>
                <c:pt idx="7467">
                  <c:v>0.74677467746774684</c:v>
                </c:pt>
                <c:pt idx="7468">
                  <c:v>0.74687468746874686</c:v>
                </c:pt>
                <c:pt idx="7469">
                  <c:v>0.74697469746974698</c:v>
                </c:pt>
                <c:pt idx="7470">
                  <c:v>0.74707470747074711</c:v>
                </c:pt>
                <c:pt idx="7471">
                  <c:v>0.74717471747174724</c:v>
                </c:pt>
                <c:pt idx="7472">
                  <c:v>0.74727472747274726</c:v>
                </c:pt>
                <c:pt idx="7473">
                  <c:v>0.74737473747374739</c:v>
                </c:pt>
                <c:pt idx="7474">
                  <c:v>0.74747474747474751</c:v>
                </c:pt>
                <c:pt idx="7475">
                  <c:v>0.74757475747574764</c:v>
                </c:pt>
                <c:pt idx="7476">
                  <c:v>0.74767476747674766</c:v>
                </c:pt>
                <c:pt idx="7477">
                  <c:v>0.74777477747774779</c:v>
                </c:pt>
                <c:pt idx="7478">
                  <c:v>0.74787478747874792</c:v>
                </c:pt>
                <c:pt idx="7479">
                  <c:v>0.74797479747974804</c:v>
                </c:pt>
                <c:pt idx="7480">
                  <c:v>0.74807480748074806</c:v>
                </c:pt>
                <c:pt idx="7481">
                  <c:v>0.74817481748174819</c:v>
                </c:pt>
                <c:pt idx="7482">
                  <c:v>0.74827482748274832</c:v>
                </c:pt>
                <c:pt idx="7483">
                  <c:v>0.74837483748374845</c:v>
                </c:pt>
                <c:pt idx="7484">
                  <c:v>0.74847484748474846</c:v>
                </c:pt>
                <c:pt idx="7485">
                  <c:v>0.74857485748574859</c:v>
                </c:pt>
                <c:pt idx="7486">
                  <c:v>0.74867486748674872</c:v>
                </c:pt>
                <c:pt idx="7487">
                  <c:v>0.74877487748774885</c:v>
                </c:pt>
                <c:pt idx="7488">
                  <c:v>0.74887488748874886</c:v>
                </c:pt>
                <c:pt idx="7489">
                  <c:v>0.74897489748974899</c:v>
                </c:pt>
                <c:pt idx="7490">
                  <c:v>0.74907490749074912</c:v>
                </c:pt>
                <c:pt idx="7491">
                  <c:v>0.74917491749174925</c:v>
                </c:pt>
                <c:pt idx="7492">
                  <c:v>0.74927492749274927</c:v>
                </c:pt>
                <c:pt idx="7493">
                  <c:v>0.74937493749374939</c:v>
                </c:pt>
                <c:pt idx="7494">
                  <c:v>0.74947494749474952</c:v>
                </c:pt>
                <c:pt idx="7495">
                  <c:v>0.74957495749574965</c:v>
                </c:pt>
                <c:pt idx="7496">
                  <c:v>0.74967496749674967</c:v>
                </c:pt>
                <c:pt idx="7497">
                  <c:v>0.74977497749774979</c:v>
                </c:pt>
                <c:pt idx="7498">
                  <c:v>0.74987498749874992</c:v>
                </c:pt>
                <c:pt idx="7499">
                  <c:v>0.74997499749975005</c:v>
                </c:pt>
                <c:pt idx="7500">
                  <c:v>0.75007500750075007</c:v>
                </c:pt>
                <c:pt idx="7501">
                  <c:v>0.7501750175017502</c:v>
                </c:pt>
                <c:pt idx="7502">
                  <c:v>0.75027502750275032</c:v>
                </c:pt>
                <c:pt idx="7503">
                  <c:v>0.75037503750375045</c:v>
                </c:pt>
                <c:pt idx="7504">
                  <c:v>0.75047504750475047</c:v>
                </c:pt>
                <c:pt idx="7505">
                  <c:v>0.7505750575057506</c:v>
                </c:pt>
                <c:pt idx="7506">
                  <c:v>0.75067506750675073</c:v>
                </c:pt>
                <c:pt idx="7507">
                  <c:v>0.75077507750775085</c:v>
                </c:pt>
                <c:pt idx="7508">
                  <c:v>0.75087508750875087</c:v>
                </c:pt>
                <c:pt idx="7509">
                  <c:v>0.750975097509751</c:v>
                </c:pt>
                <c:pt idx="7510">
                  <c:v>0.75107510751075113</c:v>
                </c:pt>
                <c:pt idx="7511">
                  <c:v>0.75117511751175114</c:v>
                </c:pt>
                <c:pt idx="7512">
                  <c:v>0.75127512751275127</c:v>
                </c:pt>
                <c:pt idx="7513">
                  <c:v>0.7513751375137514</c:v>
                </c:pt>
                <c:pt idx="7514">
                  <c:v>0.75147514751475153</c:v>
                </c:pt>
                <c:pt idx="7515">
                  <c:v>0.75157515751575155</c:v>
                </c:pt>
                <c:pt idx="7516">
                  <c:v>0.75167516751675167</c:v>
                </c:pt>
                <c:pt idx="7517">
                  <c:v>0.7517751775177518</c:v>
                </c:pt>
                <c:pt idx="7518">
                  <c:v>0.75187518751875193</c:v>
                </c:pt>
                <c:pt idx="7519">
                  <c:v>0.75197519751975195</c:v>
                </c:pt>
                <c:pt idx="7520">
                  <c:v>0.75207520752075208</c:v>
                </c:pt>
                <c:pt idx="7521">
                  <c:v>0.7521752175217522</c:v>
                </c:pt>
                <c:pt idx="7522">
                  <c:v>0.75227522752275233</c:v>
                </c:pt>
                <c:pt idx="7523">
                  <c:v>0.75237523752375235</c:v>
                </c:pt>
                <c:pt idx="7524">
                  <c:v>0.75247524752475248</c:v>
                </c:pt>
                <c:pt idx="7525">
                  <c:v>0.75257525752575261</c:v>
                </c:pt>
                <c:pt idx="7526">
                  <c:v>0.75267526752675273</c:v>
                </c:pt>
                <c:pt idx="7527">
                  <c:v>0.75277527752775275</c:v>
                </c:pt>
                <c:pt idx="7528">
                  <c:v>0.75287528752875288</c:v>
                </c:pt>
                <c:pt idx="7529">
                  <c:v>0.75297529752975301</c:v>
                </c:pt>
                <c:pt idx="7530">
                  <c:v>0.75307530753075314</c:v>
                </c:pt>
                <c:pt idx="7531">
                  <c:v>0.75317531753175315</c:v>
                </c:pt>
                <c:pt idx="7532">
                  <c:v>0.75327532753275328</c:v>
                </c:pt>
                <c:pt idx="7533">
                  <c:v>0.75337533753375341</c:v>
                </c:pt>
                <c:pt idx="7534">
                  <c:v>0.75347534753475354</c:v>
                </c:pt>
                <c:pt idx="7535">
                  <c:v>0.75357535753575355</c:v>
                </c:pt>
                <c:pt idx="7536">
                  <c:v>0.75367536753675368</c:v>
                </c:pt>
                <c:pt idx="7537">
                  <c:v>0.75377537753775381</c:v>
                </c:pt>
                <c:pt idx="7538">
                  <c:v>0.75387538753875394</c:v>
                </c:pt>
                <c:pt idx="7539">
                  <c:v>0.75397539753975396</c:v>
                </c:pt>
                <c:pt idx="7540">
                  <c:v>0.75407540754075408</c:v>
                </c:pt>
                <c:pt idx="7541">
                  <c:v>0.75417541754175421</c:v>
                </c:pt>
                <c:pt idx="7542">
                  <c:v>0.75427542754275434</c:v>
                </c:pt>
                <c:pt idx="7543">
                  <c:v>0.75437543754375436</c:v>
                </c:pt>
                <c:pt idx="7544">
                  <c:v>0.75447544754475449</c:v>
                </c:pt>
                <c:pt idx="7545">
                  <c:v>0.75457545754575461</c:v>
                </c:pt>
                <c:pt idx="7546">
                  <c:v>0.75467546754675474</c:v>
                </c:pt>
                <c:pt idx="7547">
                  <c:v>0.75477547754775476</c:v>
                </c:pt>
                <c:pt idx="7548">
                  <c:v>0.75487548754875489</c:v>
                </c:pt>
                <c:pt idx="7549">
                  <c:v>0.75497549754975501</c:v>
                </c:pt>
                <c:pt idx="7550">
                  <c:v>0.75507550755075514</c:v>
                </c:pt>
                <c:pt idx="7551">
                  <c:v>0.75517551755175516</c:v>
                </c:pt>
                <c:pt idx="7552">
                  <c:v>0.75527552755275529</c:v>
                </c:pt>
                <c:pt idx="7553">
                  <c:v>0.75537553755375542</c:v>
                </c:pt>
                <c:pt idx="7554">
                  <c:v>0.75547554755475554</c:v>
                </c:pt>
                <c:pt idx="7555">
                  <c:v>0.75557555755575556</c:v>
                </c:pt>
                <c:pt idx="7556">
                  <c:v>0.75567556755675569</c:v>
                </c:pt>
                <c:pt idx="7557">
                  <c:v>0.75577557755775582</c:v>
                </c:pt>
                <c:pt idx="7558">
                  <c:v>0.75587558755875595</c:v>
                </c:pt>
                <c:pt idx="7559">
                  <c:v>0.75597559755975596</c:v>
                </c:pt>
                <c:pt idx="7560">
                  <c:v>0.75607560756075609</c:v>
                </c:pt>
                <c:pt idx="7561">
                  <c:v>0.75617561756175622</c:v>
                </c:pt>
                <c:pt idx="7562">
                  <c:v>0.75627562756275635</c:v>
                </c:pt>
                <c:pt idx="7563">
                  <c:v>0.75637563756375636</c:v>
                </c:pt>
                <c:pt idx="7564">
                  <c:v>0.75647564756475649</c:v>
                </c:pt>
                <c:pt idx="7565">
                  <c:v>0.75657565756575662</c:v>
                </c:pt>
                <c:pt idx="7566">
                  <c:v>0.75667566756675675</c:v>
                </c:pt>
                <c:pt idx="7567">
                  <c:v>0.75677567756775677</c:v>
                </c:pt>
                <c:pt idx="7568">
                  <c:v>0.75687568756875689</c:v>
                </c:pt>
                <c:pt idx="7569">
                  <c:v>0.75697569756975702</c:v>
                </c:pt>
                <c:pt idx="7570">
                  <c:v>0.75707570757075715</c:v>
                </c:pt>
                <c:pt idx="7571">
                  <c:v>0.75717571757175717</c:v>
                </c:pt>
                <c:pt idx="7572">
                  <c:v>0.7572757275727573</c:v>
                </c:pt>
                <c:pt idx="7573">
                  <c:v>0.75737573757375742</c:v>
                </c:pt>
                <c:pt idx="7574">
                  <c:v>0.75747574757475755</c:v>
                </c:pt>
                <c:pt idx="7575">
                  <c:v>0.75757575757575757</c:v>
                </c:pt>
                <c:pt idx="7576">
                  <c:v>0.7576757675767577</c:v>
                </c:pt>
                <c:pt idx="7577">
                  <c:v>0.75777577757775783</c:v>
                </c:pt>
                <c:pt idx="7578">
                  <c:v>0.75787578757875795</c:v>
                </c:pt>
                <c:pt idx="7579">
                  <c:v>0.75797579757975797</c:v>
                </c:pt>
                <c:pt idx="7580">
                  <c:v>0.7580758075807581</c:v>
                </c:pt>
                <c:pt idx="7581">
                  <c:v>0.75817581758175823</c:v>
                </c:pt>
                <c:pt idx="7582">
                  <c:v>0.75827582758275835</c:v>
                </c:pt>
                <c:pt idx="7583">
                  <c:v>0.75837583758375837</c:v>
                </c:pt>
                <c:pt idx="7584">
                  <c:v>0.7584758475847585</c:v>
                </c:pt>
                <c:pt idx="7585">
                  <c:v>0.75857585758575863</c:v>
                </c:pt>
                <c:pt idx="7586">
                  <c:v>0.75867586758675865</c:v>
                </c:pt>
                <c:pt idx="7587">
                  <c:v>0.75877587758775877</c:v>
                </c:pt>
                <c:pt idx="7588">
                  <c:v>0.7588758875887589</c:v>
                </c:pt>
                <c:pt idx="7589">
                  <c:v>0.75897589758975903</c:v>
                </c:pt>
                <c:pt idx="7590">
                  <c:v>0.75907590759075905</c:v>
                </c:pt>
                <c:pt idx="7591">
                  <c:v>0.75917591759175918</c:v>
                </c:pt>
                <c:pt idx="7592">
                  <c:v>0.7592759275927593</c:v>
                </c:pt>
                <c:pt idx="7593">
                  <c:v>0.75937593759375943</c:v>
                </c:pt>
                <c:pt idx="7594">
                  <c:v>0.75947594759475945</c:v>
                </c:pt>
                <c:pt idx="7595">
                  <c:v>0.75957595759575958</c:v>
                </c:pt>
                <c:pt idx="7596">
                  <c:v>0.7596759675967597</c:v>
                </c:pt>
                <c:pt idx="7597">
                  <c:v>0.75977597759775983</c:v>
                </c:pt>
                <c:pt idx="7598">
                  <c:v>0.75987598759875985</c:v>
                </c:pt>
                <c:pt idx="7599">
                  <c:v>0.75997599759975998</c:v>
                </c:pt>
                <c:pt idx="7600">
                  <c:v>0.76007600760076011</c:v>
                </c:pt>
                <c:pt idx="7601">
                  <c:v>0.76017601760176023</c:v>
                </c:pt>
                <c:pt idx="7602">
                  <c:v>0.76027602760276025</c:v>
                </c:pt>
                <c:pt idx="7603">
                  <c:v>0.76037603760376038</c:v>
                </c:pt>
                <c:pt idx="7604">
                  <c:v>0.76047604760476051</c:v>
                </c:pt>
                <c:pt idx="7605">
                  <c:v>0.76057605760576064</c:v>
                </c:pt>
                <c:pt idx="7606">
                  <c:v>0.76067606760676065</c:v>
                </c:pt>
                <c:pt idx="7607">
                  <c:v>0.76077607760776078</c:v>
                </c:pt>
                <c:pt idx="7608">
                  <c:v>0.76087608760876091</c:v>
                </c:pt>
                <c:pt idx="7609">
                  <c:v>0.76097609760976104</c:v>
                </c:pt>
                <c:pt idx="7610">
                  <c:v>0.76107610761076105</c:v>
                </c:pt>
                <c:pt idx="7611">
                  <c:v>0.76117611761176118</c:v>
                </c:pt>
                <c:pt idx="7612">
                  <c:v>0.76127612761276131</c:v>
                </c:pt>
                <c:pt idx="7613">
                  <c:v>0.76137613761376144</c:v>
                </c:pt>
                <c:pt idx="7614">
                  <c:v>0.76147614761476146</c:v>
                </c:pt>
                <c:pt idx="7615">
                  <c:v>0.76157615761576158</c:v>
                </c:pt>
                <c:pt idx="7616">
                  <c:v>0.76167616761676171</c:v>
                </c:pt>
                <c:pt idx="7617">
                  <c:v>0.76177617761776184</c:v>
                </c:pt>
                <c:pt idx="7618">
                  <c:v>0.76187618761876186</c:v>
                </c:pt>
                <c:pt idx="7619">
                  <c:v>0.76197619761976199</c:v>
                </c:pt>
                <c:pt idx="7620">
                  <c:v>0.76207620762076211</c:v>
                </c:pt>
                <c:pt idx="7621">
                  <c:v>0.76217621762176224</c:v>
                </c:pt>
                <c:pt idx="7622">
                  <c:v>0.76227622762276226</c:v>
                </c:pt>
                <c:pt idx="7623">
                  <c:v>0.76237623762376239</c:v>
                </c:pt>
                <c:pt idx="7624">
                  <c:v>0.76247624762476252</c:v>
                </c:pt>
                <c:pt idx="7625">
                  <c:v>0.76257625762576264</c:v>
                </c:pt>
                <c:pt idx="7626">
                  <c:v>0.76267626762676266</c:v>
                </c:pt>
                <c:pt idx="7627">
                  <c:v>0.76277627762776279</c:v>
                </c:pt>
                <c:pt idx="7628">
                  <c:v>0.76287628762876292</c:v>
                </c:pt>
                <c:pt idx="7629">
                  <c:v>0.76297629762976305</c:v>
                </c:pt>
                <c:pt idx="7630">
                  <c:v>0.76307630763076306</c:v>
                </c:pt>
                <c:pt idx="7631">
                  <c:v>0.76317631763176319</c:v>
                </c:pt>
                <c:pt idx="7632">
                  <c:v>0.76327632763276332</c:v>
                </c:pt>
                <c:pt idx="7633">
                  <c:v>0.76337633763376345</c:v>
                </c:pt>
                <c:pt idx="7634">
                  <c:v>0.76347634763476346</c:v>
                </c:pt>
                <c:pt idx="7635">
                  <c:v>0.76357635763576359</c:v>
                </c:pt>
                <c:pt idx="7636">
                  <c:v>0.76367636763676372</c:v>
                </c:pt>
                <c:pt idx="7637">
                  <c:v>0.76377637763776385</c:v>
                </c:pt>
                <c:pt idx="7638">
                  <c:v>0.76387638763876387</c:v>
                </c:pt>
                <c:pt idx="7639">
                  <c:v>0.76397639763976399</c:v>
                </c:pt>
                <c:pt idx="7640">
                  <c:v>0.76407640764076412</c:v>
                </c:pt>
                <c:pt idx="7641">
                  <c:v>0.76417641764176425</c:v>
                </c:pt>
                <c:pt idx="7642">
                  <c:v>0.76427642764276427</c:v>
                </c:pt>
                <c:pt idx="7643">
                  <c:v>0.76437643764376439</c:v>
                </c:pt>
                <c:pt idx="7644">
                  <c:v>0.76447644764476452</c:v>
                </c:pt>
                <c:pt idx="7645">
                  <c:v>0.76457645764576465</c:v>
                </c:pt>
                <c:pt idx="7646">
                  <c:v>0.76467646764676467</c:v>
                </c:pt>
                <c:pt idx="7647">
                  <c:v>0.7647764776477648</c:v>
                </c:pt>
                <c:pt idx="7648">
                  <c:v>0.76487648764876492</c:v>
                </c:pt>
                <c:pt idx="7649">
                  <c:v>0.76497649764976505</c:v>
                </c:pt>
                <c:pt idx="7650">
                  <c:v>0.76507650765076507</c:v>
                </c:pt>
                <c:pt idx="7651">
                  <c:v>0.7651765176517652</c:v>
                </c:pt>
                <c:pt idx="7652">
                  <c:v>0.76527652765276533</c:v>
                </c:pt>
                <c:pt idx="7653">
                  <c:v>0.76537653765376545</c:v>
                </c:pt>
                <c:pt idx="7654">
                  <c:v>0.76547654765476547</c:v>
                </c:pt>
                <c:pt idx="7655">
                  <c:v>0.7655765576557656</c:v>
                </c:pt>
                <c:pt idx="7656">
                  <c:v>0.76567656765676573</c:v>
                </c:pt>
                <c:pt idx="7657">
                  <c:v>0.76577657765776586</c:v>
                </c:pt>
                <c:pt idx="7658">
                  <c:v>0.76587658765876587</c:v>
                </c:pt>
                <c:pt idx="7659">
                  <c:v>0.765976597659766</c:v>
                </c:pt>
                <c:pt idx="7660">
                  <c:v>0.76607660766076613</c:v>
                </c:pt>
                <c:pt idx="7661">
                  <c:v>0.76617661766176615</c:v>
                </c:pt>
                <c:pt idx="7662">
                  <c:v>0.76627662766276627</c:v>
                </c:pt>
                <c:pt idx="7663">
                  <c:v>0.7663766376637664</c:v>
                </c:pt>
                <c:pt idx="7664">
                  <c:v>0.76647664766476653</c:v>
                </c:pt>
                <c:pt idx="7665">
                  <c:v>0.76657665766576655</c:v>
                </c:pt>
                <c:pt idx="7666">
                  <c:v>0.76667666766676668</c:v>
                </c:pt>
                <c:pt idx="7667">
                  <c:v>0.7667766776677668</c:v>
                </c:pt>
                <c:pt idx="7668">
                  <c:v>0.76687668766876693</c:v>
                </c:pt>
                <c:pt idx="7669">
                  <c:v>0.76697669766976695</c:v>
                </c:pt>
                <c:pt idx="7670">
                  <c:v>0.76707670767076708</c:v>
                </c:pt>
                <c:pt idx="7671">
                  <c:v>0.76717671767176721</c:v>
                </c:pt>
                <c:pt idx="7672">
                  <c:v>0.76727672767276733</c:v>
                </c:pt>
                <c:pt idx="7673">
                  <c:v>0.76737673767376735</c:v>
                </c:pt>
                <c:pt idx="7674">
                  <c:v>0.76747674767476748</c:v>
                </c:pt>
                <c:pt idx="7675">
                  <c:v>0.76757675767576761</c:v>
                </c:pt>
                <c:pt idx="7676">
                  <c:v>0.76767676767676774</c:v>
                </c:pt>
                <c:pt idx="7677">
                  <c:v>0.76777677767776775</c:v>
                </c:pt>
                <c:pt idx="7678">
                  <c:v>0.76787678767876788</c:v>
                </c:pt>
                <c:pt idx="7679">
                  <c:v>0.76797679767976801</c:v>
                </c:pt>
                <c:pt idx="7680">
                  <c:v>0.76807680768076814</c:v>
                </c:pt>
                <c:pt idx="7681">
                  <c:v>0.76817681768176815</c:v>
                </c:pt>
                <c:pt idx="7682">
                  <c:v>0.76827682768276828</c:v>
                </c:pt>
                <c:pt idx="7683">
                  <c:v>0.76837683768376841</c:v>
                </c:pt>
                <c:pt idx="7684">
                  <c:v>0.76847684768476854</c:v>
                </c:pt>
                <c:pt idx="7685">
                  <c:v>0.76857685768576856</c:v>
                </c:pt>
                <c:pt idx="7686">
                  <c:v>0.76867686768676868</c:v>
                </c:pt>
                <c:pt idx="7687">
                  <c:v>0.76877687768776881</c:v>
                </c:pt>
                <c:pt idx="7688">
                  <c:v>0.76887688768876894</c:v>
                </c:pt>
                <c:pt idx="7689">
                  <c:v>0.76897689768976896</c:v>
                </c:pt>
                <c:pt idx="7690">
                  <c:v>0.76907690769076908</c:v>
                </c:pt>
                <c:pt idx="7691">
                  <c:v>0.76917691769176921</c:v>
                </c:pt>
                <c:pt idx="7692">
                  <c:v>0.76927692769276934</c:v>
                </c:pt>
                <c:pt idx="7693">
                  <c:v>0.76937693769376936</c:v>
                </c:pt>
                <c:pt idx="7694">
                  <c:v>0.76947694769476949</c:v>
                </c:pt>
                <c:pt idx="7695">
                  <c:v>0.76957695769576961</c:v>
                </c:pt>
                <c:pt idx="7696">
                  <c:v>0.76967696769676974</c:v>
                </c:pt>
                <c:pt idx="7697">
                  <c:v>0.76977697769776976</c:v>
                </c:pt>
                <c:pt idx="7698">
                  <c:v>0.76987698769876989</c:v>
                </c:pt>
                <c:pt idx="7699">
                  <c:v>0.76997699769977002</c:v>
                </c:pt>
                <c:pt idx="7700">
                  <c:v>0.77007700770077014</c:v>
                </c:pt>
                <c:pt idx="7701">
                  <c:v>0.77017701770177016</c:v>
                </c:pt>
                <c:pt idx="7702">
                  <c:v>0.77027702770277029</c:v>
                </c:pt>
                <c:pt idx="7703">
                  <c:v>0.77037703770377042</c:v>
                </c:pt>
                <c:pt idx="7704">
                  <c:v>0.77047704770477055</c:v>
                </c:pt>
                <c:pt idx="7705">
                  <c:v>0.77057705770577056</c:v>
                </c:pt>
                <c:pt idx="7706">
                  <c:v>0.77067706770677069</c:v>
                </c:pt>
                <c:pt idx="7707">
                  <c:v>0.77077707770777082</c:v>
                </c:pt>
                <c:pt idx="7708">
                  <c:v>0.77087708770877095</c:v>
                </c:pt>
                <c:pt idx="7709">
                  <c:v>0.77097709770977096</c:v>
                </c:pt>
                <c:pt idx="7710">
                  <c:v>0.77107710771077109</c:v>
                </c:pt>
                <c:pt idx="7711">
                  <c:v>0.77117711771177122</c:v>
                </c:pt>
                <c:pt idx="7712">
                  <c:v>0.77127712771277135</c:v>
                </c:pt>
                <c:pt idx="7713">
                  <c:v>0.77137713771377137</c:v>
                </c:pt>
                <c:pt idx="7714">
                  <c:v>0.77147714771477149</c:v>
                </c:pt>
                <c:pt idx="7715">
                  <c:v>0.77157715771577162</c:v>
                </c:pt>
                <c:pt idx="7716">
                  <c:v>0.77167716771677175</c:v>
                </c:pt>
                <c:pt idx="7717">
                  <c:v>0.77177717771777177</c:v>
                </c:pt>
                <c:pt idx="7718">
                  <c:v>0.7718771877187719</c:v>
                </c:pt>
                <c:pt idx="7719">
                  <c:v>0.77197719771977202</c:v>
                </c:pt>
                <c:pt idx="7720">
                  <c:v>0.77207720772077215</c:v>
                </c:pt>
                <c:pt idx="7721">
                  <c:v>0.77217721772177217</c:v>
                </c:pt>
                <c:pt idx="7722">
                  <c:v>0.7722772277227723</c:v>
                </c:pt>
                <c:pt idx="7723">
                  <c:v>0.77237723772377243</c:v>
                </c:pt>
                <c:pt idx="7724">
                  <c:v>0.77247724772477255</c:v>
                </c:pt>
                <c:pt idx="7725">
                  <c:v>0.77257725772577257</c:v>
                </c:pt>
                <c:pt idx="7726">
                  <c:v>0.7726772677267727</c:v>
                </c:pt>
                <c:pt idx="7727">
                  <c:v>0.77277727772777283</c:v>
                </c:pt>
                <c:pt idx="7728">
                  <c:v>0.77287728772877295</c:v>
                </c:pt>
                <c:pt idx="7729">
                  <c:v>0.77297729772977297</c:v>
                </c:pt>
                <c:pt idx="7730">
                  <c:v>0.7730773077307731</c:v>
                </c:pt>
                <c:pt idx="7731">
                  <c:v>0.77317731773177323</c:v>
                </c:pt>
                <c:pt idx="7732">
                  <c:v>0.77327732773277336</c:v>
                </c:pt>
                <c:pt idx="7733">
                  <c:v>0.77337733773377337</c:v>
                </c:pt>
                <c:pt idx="7734">
                  <c:v>0.7734773477347735</c:v>
                </c:pt>
                <c:pt idx="7735">
                  <c:v>0.77357735773577363</c:v>
                </c:pt>
                <c:pt idx="7736">
                  <c:v>0.77367736773677376</c:v>
                </c:pt>
                <c:pt idx="7737">
                  <c:v>0.77377737773777377</c:v>
                </c:pt>
                <c:pt idx="7738">
                  <c:v>0.7738773877387739</c:v>
                </c:pt>
                <c:pt idx="7739">
                  <c:v>0.77397739773977403</c:v>
                </c:pt>
                <c:pt idx="7740">
                  <c:v>0.77407740774077405</c:v>
                </c:pt>
                <c:pt idx="7741">
                  <c:v>0.77417741774177418</c:v>
                </c:pt>
                <c:pt idx="7742">
                  <c:v>0.7742774277427743</c:v>
                </c:pt>
                <c:pt idx="7743">
                  <c:v>0.77437743774377443</c:v>
                </c:pt>
                <c:pt idx="7744">
                  <c:v>0.77447744774477445</c:v>
                </c:pt>
                <c:pt idx="7745">
                  <c:v>0.77457745774577458</c:v>
                </c:pt>
                <c:pt idx="7746">
                  <c:v>0.77467746774677471</c:v>
                </c:pt>
                <c:pt idx="7747">
                  <c:v>0.77477747774777483</c:v>
                </c:pt>
                <c:pt idx="7748">
                  <c:v>0.77487748774877485</c:v>
                </c:pt>
                <c:pt idx="7749">
                  <c:v>0.77497749774977498</c:v>
                </c:pt>
                <c:pt idx="7750">
                  <c:v>0.77507750775077511</c:v>
                </c:pt>
                <c:pt idx="7751">
                  <c:v>0.77517751775177524</c:v>
                </c:pt>
                <c:pt idx="7752">
                  <c:v>0.77527752775277525</c:v>
                </c:pt>
                <c:pt idx="7753">
                  <c:v>0.77537753775377538</c:v>
                </c:pt>
                <c:pt idx="7754">
                  <c:v>0.77547754775477551</c:v>
                </c:pt>
                <c:pt idx="7755">
                  <c:v>0.77557755775577564</c:v>
                </c:pt>
                <c:pt idx="7756">
                  <c:v>0.77567756775677565</c:v>
                </c:pt>
                <c:pt idx="7757">
                  <c:v>0.77577757775777578</c:v>
                </c:pt>
                <c:pt idx="7758">
                  <c:v>0.77587758775877591</c:v>
                </c:pt>
                <c:pt idx="7759">
                  <c:v>0.77597759775977604</c:v>
                </c:pt>
                <c:pt idx="7760">
                  <c:v>0.77607760776077606</c:v>
                </c:pt>
                <c:pt idx="7761">
                  <c:v>0.77617761776177618</c:v>
                </c:pt>
                <c:pt idx="7762">
                  <c:v>0.77627762776277631</c:v>
                </c:pt>
                <c:pt idx="7763">
                  <c:v>0.77637763776377644</c:v>
                </c:pt>
                <c:pt idx="7764">
                  <c:v>0.77647764776477646</c:v>
                </c:pt>
                <c:pt idx="7765">
                  <c:v>0.77657765776577659</c:v>
                </c:pt>
                <c:pt idx="7766">
                  <c:v>0.77667766776677671</c:v>
                </c:pt>
                <c:pt idx="7767">
                  <c:v>0.77677767776777684</c:v>
                </c:pt>
                <c:pt idx="7768">
                  <c:v>0.77687768776877686</c:v>
                </c:pt>
                <c:pt idx="7769">
                  <c:v>0.77697769776977699</c:v>
                </c:pt>
                <c:pt idx="7770">
                  <c:v>0.77707770777077712</c:v>
                </c:pt>
                <c:pt idx="7771">
                  <c:v>0.77717771777177724</c:v>
                </c:pt>
                <c:pt idx="7772">
                  <c:v>0.77727772777277726</c:v>
                </c:pt>
                <c:pt idx="7773">
                  <c:v>0.77737773777377739</c:v>
                </c:pt>
                <c:pt idx="7774">
                  <c:v>0.77747774777477752</c:v>
                </c:pt>
                <c:pt idx="7775">
                  <c:v>0.77757775777577764</c:v>
                </c:pt>
                <c:pt idx="7776">
                  <c:v>0.77767776777677766</c:v>
                </c:pt>
                <c:pt idx="7777">
                  <c:v>0.77777777777777779</c:v>
                </c:pt>
                <c:pt idx="7778">
                  <c:v>0.77787778777877792</c:v>
                </c:pt>
                <c:pt idx="7779">
                  <c:v>0.77797779777977805</c:v>
                </c:pt>
                <c:pt idx="7780">
                  <c:v>0.77807780778077806</c:v>
                </c:pt>
                <c:pt idx="7781">
                  <c:v>0.77817781778177819</c:v>
                </c:pt>
                <c:pt idx="7782">
                  <c:v>0.77827782778277832</c:v>
                </c:pt>
                <c:pt idx="7783">
                  <c:v>0.77837783778377845</c:v>
                </c:pt>
                <c:pt idx="7784">
                  <c:v>0.77847784778477847</c:v>
                </c:pt>
                <c:pt idx="7785">
                  <c:v>0.77857785778577859</c:v>
                </c:pt>
                <c:pt idx="7786">
                  <c:v>0.77867786778677872</c:v>
                </c:pt>
                <c:pt idx="7787">
                  <c:v>0.77877787778777885</c:v>
                </c:pt>
                <c:pt idx="7788">
                  <c:v>0.77887788778877887</c:v>
                </c:pt>
                <c:pt idx="7789">
                  <c:v>0.77897789778977899</c:v>
                </c:pt>
                <c:pt idx="7790">
                  <c:v>0.77907790779077912</c:v>
                </c:pt>
                <c:pt idx="7791">
                  <c:v>0.77917791779177925</c:v>
                </c:pt>
                <c:pt idx="7792">
                  <c:v>0.77927792779277927</c:v>
                </c:pt>
                <c:pt idx="7793">
                  <c:v>0.7793779377937794</c:v>
                </c:pt>
                <c:pt idx="7794">
                  <c:v>0.77947794779477952</c:v>
                </c:pt>
                <c:pt idx="7795">
                  <c:v>0.77957795779577965</c:v>
                </c:pt>
                <c:pt idx="7796">
                  <c:v>0.77967796779677967</c:v>
                </c:pt>
                <c:pt idx="7797">
                  <c:v>0.7797779777977798</c:v>
                </c:pt>
                <c:pt idx="7798">
                  <c:v>0.77987798779877993</c:v>
                </c:pt>
                <c:pt idx="7799">
                  <c:v>0.77997799779978005</c:v>
                </c:pt>
                <c:pt idx="7800">
                  <c:v>0.78007800780078007</c:v>
                </c:pt>
                <c:pt idx="7801">
                  <c:v>0.7801780178017802</c:v>
                </c:pt>
                <c:pt idx="7802">
                  <c:v>0.78027802780278033</c:v>
                </c:pt>
                <c:pt idx="7803">
                  <c:v>0.78037803780378046</c:v>
                </c:pt>
                <c:pt idx="7804">
                  <c:v>0.78047804780478047</c:v>
                </c:pt>
                <c:pt idx="7805">
                  <c:v>0.7805780578057806</c:v>
                </c:pt>
                <c:pt idx="7806">
                  <c:v>0.78067806780678073</c:v>
                </c:pt>
                <c:pt idx="7807">
                  <c:v>0.78077807780778086</c:v>
                </c:pt>
                <c:pt idx="7808">
                  <c:v>0.78087808780878087</c:v>
                </c:pt>
                <c:pt idx="7809">
                  <c:v>0.780978097809781</c:v>
                </c:pt>
                <c:pt idx="7810">
                  <c:v>0.78107810781078113</c:v>
                </c:pt>
                <c:pt idx="7811">
                  <c:v>0.78117811781178126</c:v>
                </c:pt>
                <c:pt idx="7812">
                  <c:v>0.78127812781278128</c:v>
                </c:pt>
                <c:pt idx="7813">
                  <c:v>0.7813781378137814</c:v>
                </c:pt>
                <c:pt idx="7814">
                  <c:v>0.78147814781478153</c:v>
                </c:pt>
                <c:pt idx="7815">
                  <c:v>0.78157815781578155</c:v>
                </c:pt>
                <c:pt idx="7816">
                  <c:v>0.78167816781678168</c:v>
                </c:pt>
                <c:pt idx="7817">
                  <c:v>0.78177817781778181</c:v>
                </c:pt>
                <c:pt idx="7818">
                  <c:v>0.78187818781878193</c:v>
                </c:pt>
                <c:pt idx="7819">
                  <c:v>0.78197819781978195</c:v>
                </c:pt>
                <c:pt idx="7820">
                  <c:v>0.78207820782078208</c:v>
                </c:pt>
                <c:pt idx="7821">
                  <c:v>0.78217821782178221</c:v>
                </c:pt>
                <c:pt idx="7822">
                  <c:v>0.78227822782278233</c:v>
                </c:pt>
                <c:pt idx="7823">
                  <c:v>0.78237823782378235</c:v>
                </c:pt>
                <c:pt idx="7824">
                  <c:v>0.78247824782478248</c:v>
                </c:pt>
                <c:pt idx="7825">
                  <c:v>0.78257825782578261</c:v>
                </c:pt>
                <c:pt idx="7826">
                  <c:v>0.78267826782678274</c:v>
                </c:pt>
                <c:pt idx="7827">
                  <c:v>0.78277827782778275</c:v>
                </c:pt>
                <c:pt idx="7828">
                  <c:v>0.78287828782878288</c:v>
                </c:pt>
                <c:pt idx="7829">
                  <c:v>0.78297829782978301</c:v>
                </c:pt>
                <c:pt idx="7830">
                  <c:v>0.78307830783078314</c:v>
                </c:pt>
                <c:pt idx="7831">
                  <c:v>0.78317831783178316</c:v>
                </c:pt>
                <c:pt idx="7832">
                  <c:v>0.78327832783278328</c:v>
                </c:pt>
                <c:pt idx="7833">
                  <c:v>0.78337833783378341</c:v>
                </c:pt>
                <c:pt idx="7834">
                  <c:v>0.78347834783478354</c:v>
                </c:pt>
                <c:pt idx="7835">
                  <c:v>0.78357835783578356</c:v>
                </c:pt>
                <c:pt idx="7836">
                  <c:v>0.78367836783678368</c:v>
                </c:pt>
                <c:pt idx="7837">
                  <c:v>0.78377837783778381</c:v>
                </c:pt>
                <c:pt idx="7838">
                  <c:v>0.78387838783878394</c:v>
                </c:pt>
                <c:pt idx="7839">
                  <c:v>0.78397839783978396</c:v>
                </c:pt>
                <c:pt idx="7840">
                  <c:v>0.78407840784078409</c:v>
                </c:pt>
                <c:pt idx="7841">
                  <c:v>0.78417841784178421</c:v>
                </c:pt>
                <c:pt idx="7842">
                  <c:v>0.78427842784278434</c:v>
                </c:pt>
                <c:pt idx="7843">
                  <c:v>0.78437843784378436</c:v>
                </c:pt>
                <c:pt idx="7844">
                  <c:v>0.78447844784478449</c:v>
                </c:pt>
                <c:pt idx="7845">
                  <c:v>0.78457845784578462</c:v>
                </c:pt>
                <c:pt idx="7846">
                  <c:v>0.78467846784678474</c:v>
                </c:pt>
                <c:pt idx="7847">
                  <c:v>0.78477847784778476</c:v>
                </c:pt>
                <c:pt idx="7848">
                  <c:v>0.78487848784878489</c:v>
                </c:pt>
                <c:pt idx="7849">
                  <c:v>0.78497849784978502</c:v>
                </c:pt>
                <c:pt idx="7850">
                  <c:v>0.78507850785078515</c:v>
                </c:pt>
                <c:pt idx="7851">
                  <c:v>0.78517851785178516</c:v>
                </c:pt>
                <c:pt idx="7852">
                  <c:v>0.78527852785278529</c:v>
                </c:pt>
                <c:pt idx="7853">
                  <c:v>0.78537853785378542</c:v>
                </c:pt>
                <c:pt idx="7854">
                  <c:v>0.78547854785478555</c:v>
                </c:pt>
                <c:pt idx="7855">
                  <c:v>0.78557855785578556</c:v>
                </c:pt>
                <c:pt idx="7856">
                  <c:v>0.78567856785678569</c:v>
                </c:pt>
                <c:pt idx="7857">
                  <c:v>0.78577857785778582</c:v>
                </c:pt>
                <c:pt idx="7858">
                  <c:v>0.78587858785878595</c:v>
                </c:pt>
                <c:pt idx="7859">
                  <c:v>0.78597859785978597</c:v>
                </c:pt>
                <c:pt idx="7860">
                  <c:v>0.78607860786078609</c:v>
                </c:pt>
                <c:pt idx="7861">
                  <c:v>0.78617861786178622</c:v>
                </c:pt>
                <c:pt idx="7862">
                  <c:v>0.78627862786278635</c:v>
                </c:pt>
                <c:pt idx="7863">
                  <c:v>0.78637863786378637</c:v>
                </c:pt>
                <c:pt idx="7864">
                  <c:v>0.7864786478647865</c:v>
                </c:pt>
                <c:pt idx="7865">
                  <c:v>0.78657865786578662</c:v>
                </c:pt>
                <c:pt idx="7866">
                  <c:v>0.78667866786678675</c:v>
                </c:pt>
                <c:pt idx="7867">
                  <c:v>0.78677867786778677</c:v>
                </c:pt>
                <c:pt idx="7868">
                  <c:v>0.7868786878687869</c:v>
                </c:pt>
                <c:pt idx="7869">
                  <c:v>0.78697869786978702</c:v>
                </c:pt>
                <c:pt idx="7870">
                  <c:v>0.78707870787078715</c:v>
                </c:pt>
                <c:pt idx="7871">
                  <c:v>0.78717871787178717</c:v>
                </c:pt>
                <c:pt idx="7872">
                  <c:v>0.7872787278727873</c:v>
                </c:pt>
                <c:pt idx="7873">
                  <c:v>0.78737873787378743</c:v>
                </c:pt>
                <c:pt idx="7874">
                  <c:v>0.78747874787478755</c:v>
                </c:pt>
                <c:pt idx="7875">
                  <c:v>0.78757875787578757</c:v>
                </c:pt>
                <c:pt idx="7876">
                  <c:v>0.7876787678767877</c:v>
                </c:pt>
                <c:pt idx="7877">
                  <c:v>0.78777877787778783</c:v>
                </c:pt>
                <c:pt idx="7878">
                  <c:v>0.78787878787878796</c:v>
                </c:pt>
                <c:pt idx="7879">
                  <c:v>0.78797879787978797</c:v>
                </c:pt>
                <c:pt idx="7880">
                  <c:v>0.7880788078807881</c:v>
                </c:pt>
                <c:pt idx="7881">
                  <c:v>0.78817881788178823</c:v>
                </c:pt>
                <c:pt idx="7882">
                  <c:v>0.78827882788278836</c:v>
                </c:pt>
                <c:pt idx="7883">
                  <c:v>0.78837883788378837</c:v>
                </c:pt>
                <c:pt idx="7884">
                  <c:v>0.7884788478847885</c:v>
                </c:pt>
                <c:pt idx="7885">
                  <c:v>0.78857885788578863</c:v>
                </c:pt>
                <c:pt idx="7886">
                  <c:v>0.78867886788678876</c:v>
                </c:pt>
                <c:pt idx="7887">
                  <c:v>0.78877887788778878</c:v>
                </c:pt>
                <c:pt idx="7888">
                  <c:v>0.7888788878887889</c:v>
                </c:pt>
                <c:pt idx="7889">
                  <c:v>0.78897889788978903</c:v>
                </c:pt>
                <c:pt idx="7890">
                  <c:v>0.78907890789078905</c:v>
                </c:pt>
                <c:pt idx="7891">
                  <c:v>0.78917891789178918</c:v>
                </c:pt>
                <c:pt idx="7892">
                  <c:v>0.78927892789278931</c:v>
                </c:pt>
                <c:pt idx="7893">
                  <c:v>0.78937893789378943</c:v>
                </c:pt>
                <c:pt idx="7894">
                  <c:v>0.78947894789478945</c:v>
                </c:pt>
                <c:pt idx="7895">
                  <c:v>0.78957895789578958</c:v>
                </c:pt>
                <c:pt idx="7896">
                  <c:v>0.78967896789678971</c:v>
                </c:pt>
                <c:pt idx="7897">
                  <c:v>0.78977897789778984</c:v>
                </c:pt>
                <c:pt idx="7898">
                  <c:v>0.78987898789878985</c:v>
                </c:pt>
                <c:pt idx="7899">
                  <c:v>0.78997899789978998</c:v>
                </c:pt>
                <c:pt idx="7900">
                  <c:v>0.79007900790079011</c:v>
                </c:pt>
                <c:pt idx="7901">
                  <c:v>0.79017901790179024</c:v>
                </c:pt>
                <c:pt idx="7902">
                  <c:v>0.79027902790279025</c:v>
                </c:pt>
                <c:pt idx="7903">
                  <c:v>0.79037903790379038</c:v>
                </c:pt>
                <c:pt idx="7904">
                  <c:v>0.79047904790479051</c:v>
                </c:pt>
                <c:pt idx="7905">
                  <c:v>0.79057905790579064</c:v>
                </c:pt>
                <c:pt idx="7906">
                  <c:v>0.79067906790679066</c:v>
                </c:pt>
                <c:pt idx="7907">
                  <c:v>0.79077907790779078</c:v>
                </c:pt>
                <c:pt idx="7908">
                  <c:v>0.79087908790879091</c:v>
                </c:pt>
                <c:pt idx="7909">
                  <c:v>0.79097909790979104</c:v>
                </c:pt>
                <c:pt idx="7910">
                  <c:v>0.79107910791079106</c:v>
                </c:pt>
                <c:pt idx="7911">
                  <c:v>0.79117911791179119</c:v>
                </c:pt>
                <c:pt idx="7912">
                  <c:v>0.79127912791279131</c:v>
                </c:pt>
                <c:pt idx="7913">
                  <c:v>0.79137913791379144</c:v>
                </c:pt>
                <c:pt idx="7914">
                  <c:v>0.79147914791479146</c:v>
                </c:pt>
                <c:pt idx="7915">
                  <c:v>0.79157915791579159</c:v>
                </c:pt>
                <c:pt idx="7916">
                  <c:v>0.79167916791679172</c:v>
                </c:pt>
                <c:pt idx="7917">
                  <c:v>0.79177917791779184</c:v>
                </c:pt>
                <c:pt idx="7918">
                  <c:v>0.79187918791879186</c:v>
                </c:pt>
                <c:pt idx="7919">
                  <c:v>0.79197919791979199</c:v>
                </c:pt>
                <c:pt idx="7920">
                  <c:v>0.79207920792079212</c:v>
                </c:pt>
                <c:pt idx="7921">
                  <c:v>0.79217921792179224</c:v>
                </c:pt>
                <c:pt idx="7922">
                  <c:v>0.79227922792279226</c:v>
                </c:pt>
                <c:pt idx="7923">
                  <c:v>0.79237923792379239</c:v>
                </c:pt>
                <c:pt idx="7924">
                  <c:v>0.79247924792479252</c:v>
                </c:pt>
                <c:pt idx="7925">
                  <c:v>0.79257925792579265</c:v>
                </c:pt>
                <c:pt idx="7926">
                  <c:v>0.79267926792679266</c:v>
                </c:pt>
                <c:pt idx="7927">
                  <c:v>0.79277927792779279</c:v>
                </c:pt>
                <c:pt idx="7928">
                  <c:v>0.79287928792879292</c:v>
                </c:pt>
                <c:pt idx="7929">
                  <c:v>0.79297929792979305</c:v>
                </c:pt>
                <c:pt idx="7930">
                  <c:v>0.79307930793079306</c:v>
                </c:pt>
                <c:pt idx="7931">
                  <c:v>0.79317931793179319</c:v>
                </c:pt>
                <c:pt idx="7932">
                  <c:v>0.79327932793279332</c:v>
                </c:pt>
                <c:pt idx="7933">
                  <c:v>0.79337933793379345</c:v>
                </c:pt>
                <c:pt idx="7934">
                  <c:v>0.79347934793479347</c:v>
                </c:pt>
                <c:pt idx="7935">
                  <c:v>0.79357935793579359</c:v>
                </c:pt>
                <c:pt idx="7936">
                  <c:v>0.79367936793679372</c:v>
                </c:pt>
                <c:pt idx="7937">
                  <c:v>0.79377937793779385</c:v>
                </c:pt>
                <c:pt idx="7938">
                  <c:v>0.79387938793879387</c:v>
                </c:pt>
                <c:pt idx="7939">
                  <c:v>0.793979397939794</c:v>
                </c:pt>
                <c:pt idx="7940">
                  <c:v>0.79407940794079412</c:v>
                </c:pt>
                <c:pt idx="7941">
                  <c:v>0.79417941794179425</c:v>
                </c:pt>
                <c:pt idx="7942">
                  <c:v>0.79427942794279427</c:v>
                </c:pt>
                <c:pt idx="7943">
                  <c:v>0.7943794379437944</c:v>
                </c:pt>
                <c:pt idx="7944">
                  <c:v>0.79447944794479453</c:v>
                </c:pt>
                <c:pt idx="7945">
                  <c:v>0.79457945794579465</c:v>
                </c:pt>
                <c:pt idx="7946">
                  <c:v>0.79467946794679467</c:v>
                </c:pt>
                <c:pt idx="7947">
                  <c:v>0.7947794779477948</c:v>
                </c:pt>
                <c:pt idx="7948">
                  <c:v>0.79487948794879493</c:v>
                </c:pt>
                <c:pt idx="7949">
                  <c:v>0.79497949794979506</c:v>
                </c:pt>
                <c:pt idx="7950">
                  <c:v>0.79507950795079507</c:v>
                </c:pt>
                <c:pt idx="7951">
                  <c:v>0.7951795179517952</c:v>
                </c:pt>
                <c:pt idx="7952">
                  <c:v>0.79527952795279533</c:v>
                </c:pt>
                <c:pt idx="7953">
                  <c:v>0.79537953795379546</c:v>
                </c:pt>
                <c:pt idx="7954">
                  <c:v>0.79547954795479547</c:v>
                </c:pt>
                <c:pt idx="7955">
                  <c:v>0.7955795579557956</c:v>
                </c:pt>
                <c:pt idx="7956">
                  <c:v>0.79567956795679573</c:v>
                </c:pt>
                <c:pt idx="7957">
                  <c:v>0.79577957795779586</c:v>
                </c:pt>
                <c:pt idx="7958">
                  <c:v>0.79587958795879588</c:v>
                </c:pt>
                <c:pt idx="7959">
                  <c:v>0.795979597959796</c:v>
                </c:pt>
                <c:pt idx="7960">
                  <c:v>0.79607960796079613</c:v>
                </c:pt>
                <c:pt idx="7961">
                  <c:v>0.79617961796179626</c:v>
                </c:pt>
                <c:pt idx="7962">
                  <c:v>0.79627962796279628</c:v>
                </c:pt>
                <c:pt idx="7963">
                  <c:v>0.79637963796379641</c:v>
                </c:pt>
                <c:pt idx="7964">
                  <c:v>0.79647964796479653</c:v>
                </c:pt>
                <c:pt idx="7965">
                  <c:v>0.79657965796579655</c:v>
                </c:pt>
                <c:pt idx="7966">
                  <c:v>0.79667966796679668</c:v>
                </c:pt>
                <c:pt idx="7967">
                  <c:v>0.79677967796779681</c:v>
                </c:pt>
                <c:pt idx="7968">
                  <c:v>0.79687968796879693</c:v>
                </c:pt>
                <c:pt idx="7969">
                  <c:v>0.79697969796979695</c:v>
                </c:pt>
                <c:pt idx="7970">
                  <c:v>0.79707970797079708</c:v>
                </c:pt>
                <c:pt idx="7971">
                  <c:v>0.79717971797179721</c:v>
                </c:pt>
                <c:pt idx="7972">
                  <c:v>0.79727972797279734</c:v>
                </c:pt>
                <c:pt idx="7973">
                  <c:v>0.79737973797379735</c:v>
                </c:pt>
                <c:pt idx="7974">
                  <c:v>0.79747974797479748</c:v>
                </c:pt>
                <c:pt idx="7975">
                  <c:v>0.79757975797579761</c:v>
                </c:pt>
                <c:pt idx="7976">
                  <c:v>0.79767976797679774</c:v>
                </c:pt>
                <c:pt idx="7977">
                  <c:v>0.79777977797779775</c:v>
                </c:pt>
                <c:pt idx="7978">
                  <c:v>0.79787978797879788</c:v>
                </c:pt>
                <c:pt idx="7979">
                  <c:v>0.79797979797979801</c:v>
                </c:pt>
                <c:pt idx="7980">
                  <c:v>0.79807980798079814</c:v>
                </c:pt>
                <c:pt idx="7981">
                  <c:v>0.79817981798179816</c:v>
                </c:pt>
                <c:pt idx="7982">
                  <c:v>0.79827982798279828</c:v>
                </c:pt>
                <c:pt idx="7983">
                  <c:v>0.79837983798379841</c:v>
                </c:pt>
                <c:pt idx="7984">
                  <c:v>0.79847984798479854</c:v>
                </c:pt>
                <c:pt idx="7985">
                  <c:v>0.79857985798579856</c:v>
                </c:pt>
                <c:pt idx="7986">
                  <c:v>0.79867986798679869</c:v>
                </c:pt>
                <c:pt idx="7987">
                  <c:v>0.79877987798779881</c:v>
                </c:pt>
                <c:pt idx="7988">
                  <c:v>0.79887988798879894</c:v>
                </c:pt>
                <c:pt idx="7989">
                  <c:v>0.79897989798979896</c:v>
                </c:pt>
                <c:pt idx="7990">
                  <c:v>0.79907990799079909</c:v>
                </c:pt>
                <c:pt idx="7991">
                  <c:v>0.79917991799179922</c:v>
                </c:pt>
                <c:pt idx="7992">
                  <c:v>0.79927992799279934</c:v>
                </c:pt>
                <c:pt idx="7993">
                  <c:v>0.79937993799379936</c:v>
                </c:pt>
                <c:pt idx="7994">
                  <c:v>0.79947994799479949</c:v>
                </c:pt>
                <c:pt idx="7995">
                  <c:v>0.79957995799579962</c:v>
                </c:pt>
                <c:pt idx="7996">
                  <c:v>0.79967996799679975</c:v>
                </c:pt>
                <c:pt idx="7997">
                  <c:v>0.79977997799779976</c:v>
                </c:pt>
                <c:pt idx="7998">
                  <c:v>0.79987998799879989</c:v>
                </c:pt>
                <c:pt idx="7999">
                  <c:v>0.79997999799980002</c:v>
                </c:pt>
                <c:pt idx="8000">
                  <c:v>0.80008000800080015</c:v>
                </c:pt>
                <c:pt idx="8001">
                  <c:v>0.80018001800180016</c:v>
                </c:pt>
                <c:pt idx="8002">
                  <c:v>0.80028002800280029</c:v>
                </c:pt>
                <c:pt idx="8003">
                  <c:v>0.80038003800380042</c:v>
                </c:pt>
                <c:pt idx="8004">
                  <c:v>0.80048004800480055</c:v>
                </c:pt>
                <c:pt idx="8005">
                  <c:v>0.80058005800580057</c:v>
                </c:pt>
                <c:pt idx="8006">
                  <c:v>0.80068006800680069</c:v>
                </c:pt>
                <c:pt idx="8007">
                  <c:v>0.80078007800780082</c:v>
                </c:pt>
                <c:pt idx="8008">
                  <c:v>0.80088008800880095</c:v>
                </c:pt>
                <c:pt idx="8009">
                  <c:v>0.80098009800980097</c:v>
                </c:pt>
                <c:pt idx="8010">
                  <c:v>0.8010801080108011</c:v>
                </c:pt>
                <c:pt idx="8011">
                  <c:v>0.80118011801180122</c:v>
                </c:pt>
                <c:pt idx="8012">
                  <c:v>0.80128012801280135</c:v>
                </c:pt>
                <c:pt idx="8013">
                  <c:v>0.80138013801380137</c:v>
                </c:pt>
                <c:pt idx="8014">
                  <c:v>0.8014801480148015</c:v>
                </c:pt>
                <c:pt idx="8015">
                  <c:v>0.80158015801580162</c:v>
                </c:pt>
                <c:pt idx="8016">
                  <c:v>0.80168016801680175</c:v>
                </c:pt>
                <c:pt idx="8017">
                  <c:v>0.80178017801780177</c:v>
                </c:pt>
                <c:pt idx="8018">
                  <c:v>0.8018801880188019</c:v>
                </c:pt>
                <c:pt idx="8019">
                  <c:v>0.80198019801980203</c:v>
                </c:pt>
                <c:pt idx="8020">
                  <c:v>0.80208020802080215</c:v>
                </c:pt>
                <c:pt idx="8021">
                  <c:v>0.80218021802180217</c:v>
                </c:pt>
                <c:pt idx="8022">
                  <c:v>0.8022802280228023</c:v>
                </c:pt>
                <c:pt idx="8023">
                  <c:v>0.80238023802380243</c:v>
                </c:pt>
                <c:pt idx="8024">
                  <c:v>0.80248024802480256</c:v>
                </c:pt>
                <c:pt idx="8025">
                  <c:v>0.80258025802580257</c:v>
                </c:pt>
                <c:pt idx="8026">
                  <c:v>0.8026802680268027</c:v>
                </c:pt>
                <c:pt idx="8027">
                  <c:v>0.80278027802780283</c:v>
                </c:pt>
                <c:pt idx="8028">
                  <c:v>0.80288028802880296</c:v>
                </c:pt>
                <c:pt idx="8029">
                  <c:v>0.80298029802980297</c:v>
                </c:pt>
                <c:pt idx="8030">
                  <c:v>0.8030803080308031</c:v>
                </c:pt>
                <c:pt idx="8031">
                  <c:v>0.80318031803180323</c:v>
                </c:pt>
                <c:pt idx="8032">
                  <c:v>0.80328032803280336</c:v>
                </c:pt>
                <c:pt idx="8033">
                  <c:v>0.80338033803380338</c:v>
                </c:pt>
                <c:pt idx="8034">
                  <c:v>0.8034803480348035</c:v>
                </c:pt>
                <c:pt idx="8035">
                  <c:v>0.80358035803580363</c:v>
                </c:pt>
                <c:pt idx="8036">
                  <c:v>0.80368036803680376</c:v>
                </c:pt>
                <c:pt idx="8037">
                  <c:v>0.80378037803780378</c:v>
                </c:pt>
                <c:pt idx="8038">
                  <c:v>0.80388038803880391</c:v>
                </c:pt>
                <c:pt idx="8039">
                  <c:v>0.80398039803980403</c:v>
                </c:pt>
                <c:pt idx="8040">
                  <c:v>0.80408040804080416</c:v>
                </c:pt>
                <c:pt idx="8041">
                  <c:v>0.80418041804180418</c:v>
                </c:pt>
                <c:pt idx="8042">
                  <c:v>0.80428042804280431</c:v>
                </c:pt>
                <c:pt idx="8043">
                  <c:v>0.80438043804380444</c:v>
                </c:pt>
                <c:pt idx="8044">
                  <c:v>0.80448044804480445</c:v>
                </c:pt>
                <c:pt idx="8045">
                  <c:v>0.80458045804580458</c:v>
                </c:pt>
                <c:pt idx="8046">
                  <c:v>0.80468046804680471</c:v>
                </c:pt>
                <c:pt idx="8047">
                  <c:v>0.80478047804780484</c:v>
                </c:pt>
                <c:pt idx="8048">
                  <c:v>0.80488048804880485</c:v>
                </c:pt>
                <c:pt idx="8049">
                  <c:v>0.80498049804980498</c:v>
                </c:pt>
                <c:pt idx="8050">
                  <c:v>0.80508050805080511</c:v>
                </c:pt>
                <c:pt idx="8051">
                  <c:v>0.80518051805180524</c:v>
                </c:pt>
                <c:pt idx="8052">
                  <c:v>0.80528052805280526</c:v>
                </c:pt>
                <c:pt idx="8053">
                  <c:v>0.80538053805380538</c:v>
                </c:pt>
                <c:pt idx="8054">
                  <c:v>0.80548054805480551</c:v>
                </c:pt>
                <c:pt idx="8055">
                  <c:v>0.80558055805580564</c:v>
                </c:pt>
                <c:pt idx="8056">
                  <c:v>0.80568056805680566</c:v>
                </c:pt>
                <c:pt idx="8057">
                  <c:v>0.80578057805780579</c:v>
                </c:pt>
                <c:pt idx="8058">
                  <c:v>0.80588058805880591</c:v>
                </c:pt>
                <c:pt idx="8059">
                  <c:v>0.80598059805980604</c:v>
                </c:pt>
                <c:pt idx="8060">
                  <c:v>0.80608060806080606</c:v>
                </c:pt>
                <c:pt idx="8061">
                  <c:v>0.80618061806180619</c:v>
                </c:pt>
                <c:pt idx="8062">
                  <c:v>0.80628062806280631</c:v>
                </c:pt>
                <c:pt idx="8063">
                  <c:v>0.80638063806380644</c:v>
                </c:pt>
                <c:pt idx="8064">
                  <c:v>0.80648064806480646</c:v>
                </c:pt>
                <c:pt idx="8065">
                  <c:v>0.80658065806580659</c:v>
                </c:pt>
                <c:pt idx="8066">
                  <c:v>0.80668066806680672</c:v>
                </c:pt>
                <c:pt idx="8067">
                  <c:v>0.80678067806780684</c:v>
                </c:pt>
                <c:pt idx="8068">
                  <c:v>0.80688068806880686</c:v>
                </c:pt>
                <c:pt idx="8069">
                  <c:v>0.80698069806980699</c:v>
                </c:pt>
                <c:pt idx="8070">
                  <c:v>0.80708070807080712</c:v>
                </c:pt>
                <c:pt idx="8071">
                  <c:v>0.80718071807180725</c:v>
                </c:pt>
                <c:pt idx="8072">
                  <c:v>0.80728072807280726</c:v>
                </c:pt>
                <c:pt idx="8073">
                  <c:v>0.80738073807380739</c:v>
                </c:pt>
                <c:pt idx="8074">
                  <c:v>0.80748074807480752</c:v>
                </c:pt>
                <c:pt idx="8075">
                  <c:v>0.80758075807580765</c:v>
                </c:pt>
                <c:pt idx="8076">
                  <c:v>0.80768076807680766</c:v>
                </c:pt>
                <c:pt idx="8077">
                  <c:v>0.80778077807780779</c:v>
                </c:pt>
                <c:pt idx="8078">
                  <c:v>0.80788078807880792</c:v>
                </c:pt>
                <c:pt idx="8079">
                  <c:v>0.80798079807980805</c:v>
                </c:pt>
                <c:pt idx="8080">
                  <c:v>0.80808080808080807</c:v>
                </c:pt>
                <c:pt idx="8081">
                  <c:v>0.80818081808180819</c:v>
                </c:pt>
                <c:pt idx="8082">
                  <c:v>0.80828082808280832</c:v>
                </c:pt>
                <c:pt idx="8083">
                  <c:v>0.80838083808380845</c:v>
                </c:pt>
                <c:pt idx="8084">
                  <c:v>0.80848084808480847</c:v>
                </c:pt>
                <c:pt idx="8085">
                  <c:v>0.8085808580858086</c:v>
                </c:pt>
                <c:pt idx="8086">
                  <c:v>0.80868086808680872</c:v>
                </c:pt>
                <c:pt idx="8087">
                  <c:v>0.80878087808780885</c:v>
                </c:pt>
                <c:pt idx="8088">
                  <c:v>0.80888088808880887</c:v>
                </c:pt>
                <c:pt idx="8089">
                  <c:v>0.808980898089809</c:v>
                </c:pt>
                <c:pt idx="8090">
                  <c:v>0.80908090809080913</c:v>
                </c:pt>
                <c:pt idx="8091">
                  <c:v>0.80918091809180925</c:v>
                </c:pt>
                <c:pt idx="8092">
                  <c:v>0.80928092809280927</c:v>
                </c:pt>
                <c:pt idx="8093">
                  <c:v>0.8093809380938094</c:v>
                </c:pt>
                <c:pt idx="8094">
                  <c:v>0.80948094809480953</c:v>
                </c:pt>
                <c:pt idx="8095">
                  <c:v>0.80958095809580966</c:v>
                </c:pt>
                <c:pt idx="8096">
                  <c:v>0.80968096809680967</c:v>
                </c:pt>
                <c:pt idx="8097">
                  <c:v>0.8097809780978098</c:v>
                </c:pt>
                <c:pt idx="8098">
                  <c:v>0.80988098809880993</c:v>
                </c:pt>
                <c:pt idx="8099">
                  <c:v>0.80998099809981006</c:v>
                </c:pt>
                <c:pt idx="8100">
                  <c:v>0.81008100810081007</c:v>
                </c:pt>
                <c:pt idx="8101">
                  <c:v>0.8101810181018102</c:v>
                </c:pt>
                <c:pt idx="8102">
                  <c:v>0.81028102810281033</c:v>
                </c:pt>
                <c:pt idx="8103">
                  <c:v>0.81038103810381046</c:v>
                </c:pt>
                <c:pt idx="8104">
                  <c:v>0.81048104810481048</c:v>
                </c:pt>
                <c:pt idx="8105">
                  <c:v>0.8105810581058106</c:v>
                </c:pt>
                <c:pt idx="8106">
                  <c:v>0.81068106810681073</c:v>
                </c:pt>
                <c:pt idx="8107">
                  <c:v>0.81078107810781086</c:v>
                </c:pt>
                <c:pt idx="8108">
                  <c:v>0.81088108810881088</c:v>
                </c:pt>
                <c:pt idx="8109">
                  <c:v>0.810981098109811</c:v>
                </c:pt>
                <c:pt idx="8110">
                  <c:v>0.81108110811081113</c:v>
                </c:pt>
                <c:pt idx="8111">
                  <c:v>0.81118111811181126</c:v>
                </c:pt>
                <c:pt idx="8112">
                  <c:v>0.81128112811281128</c:v>
                </c:pt>
                <c:pt idx="8113">
                  <c:v>0.81138113811381141</c:v>
                </c:pt>
                <c:pt idx="8114">
                  <c:v>0.81148114811481153</c:v>
                </c:pt>
                <c:pt idx="8115">
                  <c:v>0.81158115811581166</c:v>
                </c:pt>
                <c:pt idx="8116">
                  <c:v>0.81168116811681168</c:v>
                </c:pt>
                <c:pt idx="8117">
                  <c:v>0.81178117811781181</c:v>
                </c:pt>
                <c:pt idx="8118">
                  <c:v>0.81188118811881194</c:v>
                </c:pt>
                <c:pt idx="8119">
                  <c:v>0.81198119811981195</c:v>
                </c:pt>
                <c:pt idx="8120">
                  <c:v>0.81208120812081208</c:v>
                </c:pt>
                <c:pt idx="8121">
                  <c:v>0.81218121812181221</c:v>
                </c:pt>
                <c:pt idx="8122">
                  <c:v>0.81228122812281234</c:v>
                </c:pt>
                <c:pt idx="8123">
                  <c:v>0.81238123812381235</c:v>
                </c:pt>
                <c:pt idx="8124">
                  <c:v>0.81248124812481248</c:v>
                </c:pt>
                <c:pt idx="8125">
                  <c:v>0.81258125812581261</c:v>
                </c:pt>
                <c:pt idx="8126">
                  <c:v>0.81268126812681274</c:v>
                </c:pt>
                <c:pt idx="8127">
                  <c:v>0.81278127812781276</c:v>
                </c:pt>
                <c:pt idx="8128">
                  <c:v>0.81288128812881288</c:v>
                </c:pt>
                <c:pt idx="8129">
                  <c:v>0.81298129812981301</c:v>
                </c:pt>
                <c:pt idx="8130">
                  <c:v>0.81308130813081314</c:v>
                </c:pt>
                <c:pt idx="8131">
                  <c:v>0.81318131813181316</c:v>
                </c:pt>
                <c:pt idx="8132">
                  <c:v>0.81328132813281329</c:v>
                </c:pt>
                <c:pt idx="8133">
                  <c:v>0.81338133813381341</c:v>
                </c:pt>
                <c:pt idx="8134">
                  <c:v>0.81348134813481354</c:v>
                </c:pt>
                <c:pt idx="8135">
                  <c:v>0.81358135813581356</c:v>
                </c:pt>
                <c:pt idx="8136">
                  <c:v>0.81368136813681369</c:v>
                </c:pt>
                <c:pt idx="8137">
                  <c:v>0.81378137813781382</c:v>
                </c:pt>
                <c:pt idx="8138">
                  <c:v>0.81388138813881394</c:v>
                </c:pt>
                <c:pt idx="8139">
                  <c:v>0.81398139813981396</c:v>
                </c:pt>
                <c:pt idx="8140">
                  <c:v>0.81408140814081409</c:v>
                </c:pt>
                <c:pt idx="8141">
                  <c:v>0.81418141814181422</c:v>
                </c:pt>
                <c:pt idx="8142">
                  <c:v>0.81428142814281435</c:v>
                </c:pt>
                <c:pt idx="8143">
                  <c:v>0.81438143814381436</c:v>
                </c:pt>
                <c:pt idx="8144">
                  <c:v>0.81448144814481449</c:v>
                </c:pt>
                <c:pt idx="8145">
                  <c:v>0.81458145814581462</c:v>
                </c:pt>
                <c:pt idx="8146">
                  <c:v>0.81468146814681475</c:v>
                </c:pt>
                <c:pt idx="8147">
                  <c:v>0.81478147814781476</c:v>
                </c:pt>
                <c:pt idx="8148">
                  <c:v>0.81488148814881489</c:v>
                </c:pt>
                <c:pt idx="8149">
                  <c:v>0.81498149814981502</c:v>
                </c:pt>
                <c:pt idx="8150">
                  <c:v>0.81508150815081515</c:v>
                </c:pt>
                <c:pt idx="8151">
                  <c:v>0.81518151815181517</c:v>
                </c:pt>
                <c:pt idx="8152">
                  <c:v>0.81528152815281529</c:v>
                </c:pt>
                <c:pt idx="8153">
                  <c:v>0.81538153815381542</c:v>
                </c:pt>
                <c:pt idx="8154">
                  <c:v>0.81548154815481555</c:v>
                </c:pt>
                <c:pt idx="8155">
                  <c:v>0.81558155815581557</c:v>
                </c:pt>
                <c:pt idx="8156">
                  <c:v>0.8156815681568157</c:v>
                </c:pt>
                <c:pt idx="8157">
                  <c:v>0.81578157815781582</c:v>
                </c:pt>
                <c:pt idx="8158">
                  <c:v>0.81588158815881595</c:v>
                </c:pt>
                <c:pt idx="8159">
                  <c:v>0.81598159815981597</c:v>
                </c:pt>
                <c:pt idx="8160">
                  <c:v>0.8160816081608161</c:v>
                </c:pt>
                <c:pt idx="8161">
                  <c:v>0.81618161816181622</c:v>
                </c:pt>
                <c:pt idx="8162">
                  <c:v>0.81628162816281635</c:v>
                </c:pt>
                <c:pt idx="8163">
                  <c:v>0.81638163816381637</c:v>
                </c:pt>
                <c:pt idx="8164">
                  <c:v>0.8164816481648165</c:v>
                </c:pt>
                <c:pt idx="8165">
                  <c:v>0.81658165816581663</c:v>
                </c:pt>
                <c:pt idx="8166">
                  <c:v>0.81668166816681675</c:v>
                </c:pt>
                <c:pt idx="8167">
                  <c:v>0.81678167816781677</c:v>
                </c:pt>
                <c:pt idx="8168">
                  <c:v>0.8168816881688169</c:v>
                </c:pt>
                <c:pt idx="8169">
                  <c:v>0.81698169816981703</c:v>
                </c:pt>
                <c:pt idx="8170">
                  <c:v>0.81708170817081716</c:v>
                </c:pt>
                <c:pt idx="8171">
                  <c:v>0.81718171817181717</c:v>
                </c:pt>
                <c:pt idx="8172">
                  <c:v>0.8172817281728173</c:v>
                </c:pt>
                <c:pt idx="8173">
                  <c:v>0.81738173817381743</c:v>
                </c:pt>
                <c:pt idx="8174">
                  <c:v>0.81748174817481756</c:v>
                </c:pt>
                <c:pt idx="8175">
                  <c:v>0.81758175817581757</c:v>
                </c:pt>
                <c:pt idx="8176">
                  <c:v>0.8176817681768177</c:v>
                </c:pt>
                <c:pt idx="8177">
                  <c:v>0.81778177817781783</c:v>
                </c:pt>
                <c:pt idx="8178">
                  <c:v>0.81788178817881796</c:v>
                </c:pt>
                <c:pt idx="8179">
                  <c:v>0.81798179817981798</c:v>
                </c:pt>
                <c:pt idx="8180">
                  <c:v>0.8180818081808181</c:v>
                </c:pt>
                <c:pt idx="8181">
                  <c:v>0.81818181818181823</c:v>
                </c:pt>
                <c:pt idx="8182">
                  <c:v>0.81828182818281836</c:v>
                </c:pt>
                <c:pt idx="8183">
                  <c:v>0.81838183818381838</c:v>
                </c:pt>
                <c:pt idx="8184">
                  <c:v>0.81848184818481851</c:v>
                </c:pt>
                <c:pt idx="8185">
                  <c:v>0.81858185818581863</c:v>
                </c:pt>
                <c:pt idx="8186">
                  <c:v>0.81868186818681876</c:v>
                </c:pt>
                <c:pt idx="8187">
                  <c:v>0.81878187818781878</c:v>
                </c:pt>
                <c:pt idx="8188">
                  <c:v>0.81888188818881891</c:v>
                </c:pt>
                <c:pt idx="8189">
                  <c:v>0.81898189818981904</c:v>
                </c:pt>
                <c:pt idx="8190">
                  <c:v>0.81908190819081916</c:v>
                </c:pt>
                <c:pt idx="8191">
                  <c:v>0.81918191819181918</c:v>
                </c:pt>
                <c:pt idx="8192">
                  <c:v>0.81928192819281931</c:v>
                </c:pt>
                <c:pt idx="8193">
                  <c:v>0.81938193819381944</c:v>
                </c:pt>
                <c:pt idx="8194">
                  <c:v>0.81948194819481945</c:v>
                </c:pt>
                <c:pt idx="8195">
                  <c:v>0.81958195819581958</c:v>
                </c:pt>
                <c:pt idx="8196">
                  <c:v>0.81968196819681971</c:v>
                </c:pt>
                <c:pt idx="8197">
                  <c:v>0.81978197819781984</c:v>
                </c:pt>
                <c:pt idx="8198">
                  <c:v>0.81988198819881986</c:v>
                </c:pt>
                <c:pt idx="8199">
                  <c:v>0.81998199819981998</c:v>
                </c:pt>
                <c:pt idx="8200">
                  <c:v>0.82008200820082011</c:v>
                </c:pt>
                <c:pt idx="8201">
                  <c:v>0.82018201820182024</c:v>
                </c:pt>
                <c:pt idx="8202">
                  <c:v>0.82028202820282026</c:v>
                </c:pt>
                <c:pt idx="8203">
                  <c:v>0.82038203820382039</c:v>
                </c:pt>
                <c:pt idx="8204">
                  <c:v>0.82048204820482051</c:v>
                </c:pt>
                <c:pt idx="8205">
                  <c:v>0.82058205820582064</c:v>
                </c:pt>
                <c:pt idx="8206">
                  <c:v>0.82068206820682066</c:v>
                </c:pt>
                <c:pt idx="8207">
                  <c:v>0.82078207820782079</c:v>
                </c:pt>
                <c:pt idx="8208">
                  <c:v>0.82088208820882091</c:v>
                </c:pt>
                <c:pt idx="8209">
                  <c:v>0.82098209820982104</c:v>
                </c:pt>
                <c:pt idx="8210">
                  <c:v>0.82108210821082106</c:v>
                </c:pt>
                <c:pt idx="8211">
                  <c:v>0.82118211821182119</c:v>
                </c:pt>
                <c:pt idx="8212">
                  <c:v>0.82128212821282132</c:v>
                </c:pt>
                <c:pt idx="8213">
                  <c:v>0.82138213821382144</c:v>
                </c:pt>
                <c:pt idx="8214">
                  <c:v>0.82148214821482146</c:v>
                </c:pt>
                <c:pt idx="8215">
                  <c:v>0.82158215821582159</c:v>
                </c:pt>
                <c:pt idx="8216">
                  <c:v>0.82168216821682172</c:v>
                </c:pt>
                <c:pt idx="8217">
                  <c:v>0.82178217821782185</c:v>
                </c:pt>
                <c:pt idx="8218">
                  <c:v>0.82188218821882186</c:v>
                </c:pt>
                <c:pt idx="8219">
                  <c:v>0.82198219821982199</c:v>
                </c:pt>
                <c:pt idx="8220">
                  <c:v>0.82208220822082212</c:v>
                </c:pt>
                <c:pt idx="8221">
                  <c:v>0.82218221822182225</c:v>
                </c:pt>
                <c:pt idx="8222">
                  <c:v>0.82228222822282226</c:v>
                </c:pt>
                <c:pt idx="8223">
                  <c:v>0.82238223822382239</c:v>
                </c:pt>
                <c:pt idx="8224">
                  <c:v>0.82248224822482252</c:v>
                </c:pt>
                <c:pt idx="8225">
                  <c:v>0.82258225822582265</c:v>
                </c:pt>
                <c:pt idx="8226">
                  <c:v>0.82268226822682267</c:v>
                </c:pt>
                <c:pt idx="8227">
                  <c:v>0.82278227822782279</c:v>
                </c:pt>
                <c:pt idx="8228">
                  <c:v>0.82288228822882292</c:v>
                </c:pt>
                <c:pt idx="8229">
                  <c:v>0.82298229822982305</c:v>
                </c:pt>
                <c:pt idx="8230">
                  <c:v>0.82308230823082307</c:v>
                </c:pt>
                <c:pt idx="8231">
                  <c:v>0.8231823182318232</c:v>
                </c:pt>
                <c:pt idx="8232">
                  <c:v>0.82328232823282332</c:v>
                </c:pt>
                <c:pt idx="8233">
                  <c:v>0.82338233823382345</c:v>
                </c:pt>
                <c:pt idx="8234">
                  <c:v>0.82348234823482347</c:v>
                </c:pt>
                <c:pt idx="8235">
                  <c:v>0.8235823582358236</c:v>
                </c:pt>
                <c:pt idx="8236">
                  <c:v>0.82368236823682373</c:v>
                </c:pt>
                <c:pt idx="8237">
                  <c:v>0.82378237823782385</c:v>
                </c:pt>
                <c:pt idx="8238">
                  <c:v>0.82388238823882387</c:v>
                </c:pt>
                <c:pt idx="8239">
                  <c:v>0.823982398239824</c:v>
                </c:pt>
                <c:pt idx="8240">
                  <c:v>0.82408240824082413</c:v>
                </c:pt>
                <c:pt idx="8241">
                  <c:v>0.82418241824182426</c:v>
                </c:pt>
                <c:pt idx="8242">
                  <c:v>0.82428242824282427</c:v>
                </c:pt>
                <c:pt idx="8243">
                  <c:v>0.8243824382438244</c:v>
                </c:pt>
                <c:pt idx="8244">
                  <c:v>0.82448244824482453</c:v>
                </c:pt>
                <c:pt idx="8245">
                  <c:v>0.82458245824582466</c:v>
                </c:pt>
                <c:pt idx="8246">
                  <c:v>0.82468246824682467</c:v>
                </c:pt>
                <c:pt idx="8247">
                  <c:v>0.8247824782478248</c:v>
                </c:pt>
                <c:pt idx="8248">
                  <c:v>0.82488248824882493</c:v>
                </c:pt>
                <c:pt idx="8249">
                  <c:v>0.82498249824982506</c:v>
                </c:pt>
                <c:pt idx="8250">
                  <c:v>0.82508250825082508</c:v>
                </c:pt>
                <c:pt idx="8251">
                  <c:v>0.8251825182518252</c:v>
                </c:pt>
                <c:pt idx="8252">
                  <c:v>0.82528252825282533</c:v>
                </c:pt>
                <c:pt idx="8253">
                  <c:v>0.82538253825382546</c:v>
                </c:pt>
                <c:pt idx="8254">
                  <c:v>0.82548254825482548</c:v>
                </c:pt>
                <c:pt idx="8255">
                  <c:v>0.8255825582558256</c:v>
                </c:pt>
                <c:pt idx="8256">
                  <c:v>0.82568256825682573</c:v>
                </c:pt>
                <c:pt idx="8257">
                  <c:v>0.82578257825782586</c:v>
                </c:pt>
                <c:pt idx="8258">
                  <c:v>0.82588258825882588</c:v>
                </c:pt>
                <c:pt idx="8259">
                  <c:v>0.82598259825982601</c:v>
                </c:pt>
                <c:pt idx="8260">
                  <c:v>0.82608260826082613</c:v>
                </c:pt>
                <c:pt idx="8261">
                  <c:v>0.82618261826182626</c:v>
                </c:pt>
                <c:pt idx="8262">
                  <c:v>0.82628262826282628</c:v>
                </c:pt>
                <c:pt idx="8263">
                  <c:v>0.82638263826382641</c:v>
                </c:pt>
                <c:pt idx="8264">
                  <c:v>0.82648264826482654</c:v>
                </c:pt>
                <c:pt idx="8265">
                  <c:v>0.82658265826582666</c:v>
                </c:pt>
                <c:pt idx="8266">
                  <c:v>0.82668266826682668</c:v>
                </c:pt>
                <c:pt idx="8267">
                  <c:v>0.82678267826782681</c:v>
                </c:pt>
                <c:pt idx="8268">
                  <c:v>0.82688268826882694</c:v>
                </c:pt>
                <c:pt idx="8269">
                  <c:v>0.82698269826982695</c:v>
                </c:pt>
                <c:pt idx="8270">
                  <c:v>0.82708270827082708</c:v>
                </c:pt>
                <c:pt idx="8271">
                  <c:v>0.82718271827182721</c:v>
                </c:pt>
                <c:pt idx="8272">
                  <c:v>0.82728272827282734</c:v>
                </c:pt>
                <c:pt idx="8273">
                  <c:v>0.82738273827382736</c:v>
                </c:pt>
                <c:pt idx="8274">
                  <c:v>0.82748274827482748</c:v>
                </c:pt>
                <c:pt idx="8275">
                  <c:v>0.82758275827582761</c:v>
                </c:pt>
                <c:pt idx="8276">
                  <c:v>0.82768276827682774</c:v>
                </c:pt>
                <c:pt idx="8277">
                  <c:v>0.82778277827782776</c:v>
                </c:pt>
                <c:pt idx="8278">
                  <c:v>0.82788278827882789</c:v>
                </c:pt>
                <c:pt idx="8279">
                  <c:v>0.82798279827982801</c:v>
                </c:pt>
                <c:pt idx="8280">
                  <c:v>0.82808280828082814</c:v>
                </c:pt>
                <c:pt idx="8281">
                  <c:v>0.82818281828182816</c:v>
                </c:pt>
                <c:pt idx="8282">
                  <c:v>0.82828282828282829</c:v>
                </c:pt>
                <c:pt idx="8283">
                  <c:v>0.82838283828382842</c:v>
                </c:pt>
                <c:pt idx="8284">
                  <c:v>0.82848284828482854</c:v>
                </c:pt>
                <c:pt idx="8285">
                  <c:v>0.82858285828582856</c:v>
                </c:pt>
                <c:pt idx="8286">
                  <c:v>0.82868286828682869</c:v>
                </c:pt>
                <c:pt idx="8287">
                  <c:v>0.82878287828782882</c:v>
                </c:pt>
                <c:pt idx="8288">
                  <c:v>0.82888288828882895</c:v>
                </c:pt>
                <c:pt idx="8289">
                  <c:v>0.82898289828982896</c:v>
                </c:pt>
                <c:pt idx="8290">
                  <c:v>0.82908290829082909</c:v>
                </c:pt>
                <c:pt idx="8291">
                  <c:v>0.82918291829182922</c:v>
                </c:pt>
                <c:pt idx="8292">
                  <c:v>0.82928292829282935</c:v>
                </c:pt>
                <c:pt idx="8293">
                  <c:v>0.82938293829382936</c:v>
                </c:pt>
                <c:pt idx="8294">
                  <c:v>0.82948294829482949</c:v>
                </c:pt>
                <c:pt idx="8295">
                  <c:v>0.82958295829582962</c:v>
                </c:pt>
                <c:pt idx="8296">
                  <c:v>0.82968296829682975</c:v>
                </c:pt>
                <c:pt idx="8297">
                  <c:v>0.82978297829782977</c:v>
                </c:pt>
                <c:pt idx="8298">
                  <c:v>0.82988298829882989</c:v>
                </c:pt>
                <c:pt idx="8299">
                  <c:v>0.82998299829983002</c:v>
                </c:pt>
                <c:pt idx="8300">
                  <c:v>0.83008300830083015</c:v>
                </c:pt>
                <c:pt idx="8301">
                  <c:v>0.83018301830183017</c:v>
                </c:pt>
                <c:pt idx="8302">
                  <c:v>0.83028302830283029</c:v>
                </c:pt>
                <c:pt idx="8303">
                  <c:v>0.83038303830383042</c:v>
                </c:pt>
                <c:pt idx="8304">
                  <c:v>0.83048304830483055</c:v>
                </c:pt>
                <c:pt idx="8305">
                  <c:v>0.83058305830583057</c:v>
                </c:pt>
                <c:pt idx="8306">
                  <c:v>0.8306830683068307</c:v>
                </c:pt>
                <c:pt idx="8307">
                  <c:v>0.83078307830783082</c:v>
                </c:pt>
                <c:pt idx="8308">
                  <c:v>0.83088308830883095</c:v>
                </c:pt>
                <c:pt idx="8309">
                  <c:v>0.83098309830983097</c:v>
                </c:pt>
                <c:pt idx="8310">
                  <c:v>0.8310831083108311</c:v>
                </c:pt>
                <c:pt idx="8311">
                  <c:v>0.83118311831183123</c:v>
                </c:pt>
                <c:pt idx="8312">
                  <c:v>0.83128312831283135</c:v>
                </c:pt>
                <c:pt idx="8313">
                  <c:v>0.83138313831383137</c:v>
                </c:pt>
                <c:pt idx="8314">
                  <c:v>0.8314831483148315</c:v>
                </c:pt>
                <c:pt idx="8315">
                  <c:v>0.83158315831583163</c:v>
                </c:pt>
                <c:pt idx="8316">
                  <c:v>0.83168316831683176</c:v>
                </c:pt>
                <c:pt idx="8317">
                  <c:v>0.83178317831783177</c:v>
                </c:pt>
                <c:pt idx="8318">
                  <c:v>0.8318831883188319</c:v>
                </c:pt>
                <c:pt idx="8319">
                  <c:v>0.83198319831983203</c:v>
                </c:pt>
                <c:pt idx="8320">
                  <c:v>0.83208320832083216</c:v>
                </c:pt>
                <c:pt idx="8321">
                  <c:v>0.83218321832183217</c:v>
                </c:pt>
                <c:pt idx="8322">
                  <c:v>0.8322832283228323</c:v>
                </c:pt>
                <c:pt idx="8323">
                  <c:v>0.83238323832383243</c:v>
                </c:pt>
                <c:pt idx="8324">
                  <c:v>0.83248324832483256</c:v>
                </c:pt>
                <c:pt idx="8325">
                  <c:v>0.83258325832583258</c:v>
                </c:pt>
                <c:pt idx="8326">
                  <c:v>0.8326832683268327</c:v>
                </c:pt>
                <c:pt idx="8327">
                  <c:v>0.83278327832783283</c:v>
                </c:pt>
                <c:pt idx="8328">
                  <c:v>0.83288328832883296</c:v>
                </c:pt>
                <c:pt idx="8329">
                  <c:v>0.83298329832983298</c:v>
                </c:pt>
                <c:pt idx="8330">
                  <c:v>0.83308330833083311</c:v>
                </c:pt>
                <c:pt idx="8331">
                  <c:v>0.83318331833183323</c:v>
                </c:pt>
                <c:pt idx="8332">
                  <c:v>0.83328332833283336</c:v>
                </c:pt>
                <c:pt idx="8333">
                  <c:v>0.83338333833383338</c:v>
                </c:pt>
                <c:pt idx="8334">
                  <c:v>0.83348334833483351</c:v>
                </c:pt>
                <c:pt idx="8335">
                  <c:v>0.83358335833583364</c:v>
                </c:pt>
                <c:pt idx="8336">
                  <c:v>0.83368336833683376</c:v>
                </c:pt>
                <c:pt idx="8337">
                  <c:v>0.83378337833783378</c:v>
                </c:pt>
                <c:pt idx="8338">
                  <c:v>0.83388338833883391</c:v>
                </c:pt>
                <c:pt idx="8339">
                  <c:v>0.83398339833983404</c:v>
                </c:pt>
                <c:pt idx="8340">
                  <c:v>0.83408340834083416</c:v>
                </c:pt>
                <c:pt idx="8341">
                  <c:v>0.83418341834183418</c:v>
                </c:pt>
                <c:pt idx="8342">
                  <c:v>0.83428342834283431</c:v>
                </c:pt>
                <c:pt idx="8343">
                  <c:v>0.83438343834383444</c:v>
                </c:pt>
                <c:pt idx="8344">
                  <c:v>0.83448344834483446</c:v>
                </c:pt>
                <c:pt idx="8345">
                  <c:v>0.83458345834583458</c:v>
                </c:pt>
                <c:pt idx="8346">
                  <c:v>0.83468346834683471</c:v>
                </c:pt>
                <c:pt idx="8347">
                  <c:v>0.83478347834783484</c:v>
                </c:pt>
                <c:pt idx="8348">
                  <c:v>0.83488348834883486</c:v>
                </c:pt>
                <c:pt idx="8349">
                  <c:v>0.83498349834983498</c:v>
                </c:pt>
                <c:pt idx="8350">
                  <c:v>0.83508350835083511</c:v>
                </c:pt>
                <c:pt idx="8351">
                  <c:v>0.83518351835183524</c:v>
                </c:pt>
                <c:pt idx="8352">
                  <c:v>0.83528352835283526</c:v>
                </c:pt>
                <c:pt idx="8353">
                  <c:v>0.83538353835383539</c:v>
                </c:pt>
                <c:pt idx="8354">
                  <c:v>0.83548354835483551</c:v>
                </c:pt>
                <c:pt idx="8355">
                  <c:v>0.83558355835583564</c:v>
                </c:pt>
                <c:pt idx="8356">
                  <c:v>0.83568356835683566</c:v>
                </c:pt>
                <c:pt idx="8357">
                  <c:v>0.83578357835783579</c:v>
                </c:pt>
                <c:pt idx="8358">
                  <c:v>0.83588358835883592</c:v>
                </c:pt>
                <c:pt idx="8359">
                  <c:v>0.83598359835983604</c:v>
                </c:pt>
                <c:pt idx="8360">
                  <c:v>0.83608360836083606</c:v>
                </c:pt>
                <c:pt idx="8361">
                  <c:v>0.83618361836183619</c:v>
                </c:pt>
                <c:pt idx="8362">
                  <c:v>0.83628362836283632</c:v>
                </c:pt>
                <c:pt idx="8363">
                  <c:v>0.83638363836383645</c:v>
                </c:pt>
                <c:pt idx="8364">
                  <c:v>0.83648364836483646</c:v>
                </c:pt>
                <c:pt idx="8365">
                  <c:v>0.83658365836583659</c:v>
                </c:pt>
                <c:pt idx="8366">
                  <c:v>0.83668366836683672</c:v>
                </c:pt>
                <c:pt idx="8367">
                  <c:v>0.83678367836783685</c:v>
                </c:pt>
                <c:pt idx="8368">
                  <c:v>0.83688368836883686</c:v>
                </c:pt>
                <c:pt idx="8369">
                  <c:v>0.83698369836983699</c:v>
                </c:pt>
                <c:pt idx="8370">
                  <c:v>0.83708370837083712</c:v>
                </c:pt>
                <c:pt idx="8371">
                  <c:v>0.83718371837183725</c:v>
                </c:pt>
                <c:pt idx="8372">
                  <c:v>0.83728372837283727</c:v>
                </c:pt>
                <c:pt idx="8373">
                  <c:v>0.83738373837383739</c:v>
                </c:pt>
                <c:pt idx="8374">
                  <c:v>0.83748374837483752</c:v>
                </c:pt>
                <c:pt idx="8375">
                  <c:v>0.83758375837583765</c:v>
                </c:pt>
                <c:pt idx="8376">
                  <c:v>0.83768376837683767</c:v>
                </c:pt>
                <c:pt idx="8377">
                  <c:v>0.8377837783778378</c:v>
                </c:pt>
                <c:pt idx="8378">
                  <c:v>0.83788378837883792</c:v>
                </c:pt>
                <c:pt idx="8379">
                  <c:v>0.83798379837983805</c:v>
                </c:pt>
                <c:pt idx="8380">
                  <c:v>0.83808380838083807</c:v>
                </c:pt>
                <c:pt idx="8381">
                  <c:v>0.8381838183818382</c:v>
                </c:pt>
                <c:pt idx="8382">
                  <c:v>0.83828382838283833</c:v>
                </c:pt>
                <c:pt idx="8383">
                  <c:v>0.83838383838383845</c:v>
                </c:pt>
                <c:pt idx="8384">
                  <c:v>0.83848384838483847</c:v>
                </c:pt>
                <c:pt idx="8385">
                  <c:v>0.8385838583858386</c:v>
                </c:pt>
                <c:pt idx="8386">
                  <c:v>0.83868386838683873</c:v>
                </c:pt>
                <c:pt idx="8387">
                  <c:v>0.83878387838783885</c:v>
                </c:pt>
                <c:pt idx="8388">
                  <c:v>0.83888388838883887</c:v>
                </c:pt>
                <c:pt idx="8389">
                  <c:v>0.838983898389839</c:v>
                </c:pt>
                <c:pt idx="8390">
                  <c:v>0.83908390839083913</c:v>
                </c:pt>
                <c:pt idx="8391">
                  <c:v>0.83918391839183926</c:v>
                </c:pt>
                <c:pt idx="8392">
                  <c:v>0.83928392839283927</c:v>
                </c:pt>
                <c:pt idx="8393">
                  <c:v>0.8393839383938394</c:v>
                </c:pt>
                <c:pt idx="8394">
                  <c:v>0.83948394839483953</c:v>
                </c:pt>
                <c:pt idx="8395">
                  <c:v>0.83958395839583966</c:v>
                </c:pt>
                <c:pt idx="8396">
                  <c:v>0.83968396839683968</c:v>
                </c:pt>
                <c:pt idx="8397">
                  <c:v>0.8397839783978398</c:v>
                </c:pt>
                <c:pt idx="8398">
                  <c:v>0.83988398839883993</c:v>
                </c:pt>
                <c:pt idx="8399">
                  <c:v>0.83998399839984006</c:v>
                </c:pt>
                <c:pt idx="8400">
                  <c:v>0.84008400840084008</c:v>
                </c:pt>
                <c:pt idx="8401">
                  <c:v>0.8401840184018402</c:v>
                </c:pt>
                <c:pt idx="8402">
                  <c:v>0.84028402840284033</c:v>
                </c:pt>
                <c:pt idx="8403">
                  <c:v>0.84038403840384046</c:v>
                </c:pt>
                <c:pt idx="8404">
                  <c:v>0.84048404840484048</c:v>
                </c:pt>
                <c:pt idx="8405">
                  <c:v>0.84058405840584061</c:v>
                </c:pt>
                <c:pt idx="8406">
                  <c:v>0.84068406840684073</c:v>
                </c:pt>
                <c:pt idx="8407">
                  <c:v>0.84078407840784086</c:v>
                </c:pt>
                <c:pt idx="8408">
                  <c:v>0.84088408840884088</c:v>
                </c:pt>
                <c:pt idx="8409">
                  <c:v>0.84098409840984101</c:v>
                </c:pt>
                <c:pt idx="8410">
                  <c:v>0.84108410841084114</c:v>
                </c:pt>
                <c:pt idx="8411">
                  <c:v>0.84118411841184126</c:v>
                </c:pt>
                <c:pt idx="8412">
                  <c:v>0.84128412841284128</c:v>
                </c:pt>
                <c:pt idx="8413">
                  <c:v>0.84138413841384141</c:v>
                </c:pt>
                <c:pt idx="8414">
                  <c:v>0.84148414841484154</c:v>
                </c:pt>
                <c:pt idx="8415">
                  <c:v>0.84158415841584167</c:v>
                </c:pt>
                <c:pt idx="8416">
                  <c:v>0.84168416841684168</c:v>
                </c:pt>
                <c:pt idx="8417">
                  <c:v>0.84178417841784181</c:v>
                </c:pt>
                <c:pt idx="8418">
                  <c:v>0.84188418841884194</c:v>
                </c:pt>
                <c:pt idx="8419">
                  <c:v>0.84198419841984207</c:v>
                </c:pt>
                <c:pt idx="8420">
                  <c:v>0.84208420842084208</c:v>
                </c:pt>
                <c:pt idx="8421">
                  <c:v>0.84218421842184221</c:v>
                </c:pt>
                <c:pt idx="8422">
                  <c:v>0.84228422842284234</c:v>
                </c:pt>
                <c:pt idx="8423">
                  <c:v>0.84238423842384236</c:v>
                </c:pt>
                <c:pt idx="8424">
                  <c:v>0.84248424842484249</c:v>
                </c:pt>
                <c:pt idx="8425">
                  <c:v>0.84258425842584261</c:v>
                </c:pt>
                <c:pt idx="8426">
                  <c:v>0.84268426842684274</c:v>
                </c:pt>
                <c:pt idx="8427">
                  <c:v>0.84278427842784276</c:v>
                </c:pt>
                <c:pt idx="8428">
                  <c:v>0.84288428842884289</c:v>
                </c:pt>
                <c:pt idx="8429">
                  <c:v>0.84298429842984302</c:v>
                </c:pt>
                <c:pt idx="8430">
                  <c:v>0.84308430843084314</c:v>
                </c:pt>
                <c:pt idx="8431">
                  <c:v>0.84318431843184316</c:v>
                </c:pt>
                <c:pt idx="8432">
                  <c:v>0.84328432843284329</c:v>
                </c:pt>
                <c:pt idx="8433">
                  <c:v>0.84338433843384342</c:v>
                </c:pt>
                <c:pt idx="8434">
                  <c:v>0.84348434843484354</c:v>
                </c:pt>
                <c:pt idx="8435">
                  <c:v>0.84358435843584356</c:v>
                </c:pt>
                <c:pt idx="8436">
                  <c:v>0.84368436843684369</c:v>
                </c:pt>
                <c:pt idx="8437">
                  <c:v>0.84378437843784382</c:v>
                </c:pt>
                <c:pt idx="8438">
                  <c:v>0.84388438843884395</c:v>
                </c:pt>
                <c:pt idx="8439">
                  <c:v>0.84398439843984396</c:v>
                </c:pt>
                <c:pt idx="8440">
                  <c:v>0.84408440844084409</c:v>
                </c:pt>
                <c:pt idx="8441">
                  <c:v>0.84418441844184422</c:v>
                </c:pt>
                <c:pt idx="8442">
                  <c:v>0.84428442844284435</c:v>
                </c:pt>
                <c:pt idx="8443">
                  <c:v>0.84438443844384437</c:v>
                </c:pt>
                <c:pt idx="8444">
                  <c:v>0.84448444844484449</c:v>
                </c:pt>
                <c:pt idx="8445">
                  <c:v>0.84458445844584462</c:v>
                </c:pt>
                <c:pt idx="8446">
                  <c:v>0.84468446844684475</c:v>
                </c:pt>
                <c:pt idx="8447">
                  <c:v>0.84478447844784477</c:v>
                </c:pt>
                <c:pt idx="8448">
                  <c:v>0.84488448844884489</c:v>
                </c:pt>
                <c:pt idx="8449">
                  <c:v>0.84498449844984502</c:v>
                </c:pt>
                <c:pt idx="8450">
                  <c:v>0.84508450845084515</c:v>
                </c:pt>
                <c:pt idx="8451">
                  <c:v>0.84518451845184517</c:v>
                </c:pt>
                <c:pt idx="8452">
                  <c:v>0.8452845284528453</c:v>
                </c:pt>
                <c:pt idx="8453">
                  <c:v>0.84538453845384542</c:v>
                </c:pt>
                <c:pt idx="8454">
                  <c:v>0.84548454845484555</c:v>
                </c:pt>
                <c:pt idx="8455">
                  <c:v>0.84558455845584557</c:v>
                </c:pt>
                <c:pt idx="8456">
                  <c:v>0.8456845684568457</c:v>
                </c:pt>
                <c:pt idx="8457">
                  <c:v>0.84578457845784583</c:v>
                </c:pt>
                <c:pt idx="8458">
                  <c:v>0.84588458845884595</c:v>
                </c:pt>
                <c:pt idx="8459">
                  <c:v>0.84598459845984597</c:v>
                </c:pt>
                <c:pt idx="8460">
                  <c:v>0.8460846084608461</c:v>
                </c:pt>
                <c:pt idx="8461">
                  <c:v>0.84618461846184623</c:v>
                </c:pt>
                <c:pt idx="8462">
                  <c:v>0.84628462846284636</c:v>
                </c:pt>
                <c:pt idx="8463">
                  <c:v>0.84638463846384637</c:v>
                </c:pt>
                <c:pt idx="8464">
                  <c:v>0.8464846484648465</c:v>
                </c:pt>
                <c:pt idx="8465">
                  <c:v>0.84658465846584663</c:v>
                </c:pt>
                <c:pt idx="8466">
                  <c:v>0.84668466846684676</c:v>
                </c:pt>
                <c:pt idx="8467">
                  <c:v>0.84678467846784677</c:v>
                </c:pt>
                <c:pt idx="8468">
                  <c:v>0.8468846884688469</c:v>
                </c:pt>
                <c:pt idx="8469">
                  <c:v>0.84698469846984703</c:v>
                </c:pt>
                <c:pt idx="8470">
                  <c:v>0.84708470847084716</c:v>
                </c:pt>
                <c:pt idx="8471">
                  <c:v>0.84718471847184718</c:v>
                </c:pt>
                <c:pt idx="8472">
                  <c:v>0.8472847284728473</c:v>
                </c:pt>
                <c:pt idx="8473">
                  <c:v>0.84738473847384743</c:v>
                </c:pt>
                <c:pt idx="8474">
                  <c:v>0.84748474847484756</c:v>
                </c:pt>
                <c:pt idx="8475">
                  <c:v>0.84758475847584758</c:v>
                </c:pt>
                <c:pt idx="8476">
                  <c:v>0.84768476847684771</c:v>
                </c:pt>
                <c:pt idx="8477">
                  <c:v>0.84778477847784783</c:v>
                </c:pt>
                <c:pt idx="8478">
                  <c:v>0.84788478847884796</c:v>
                </c:pt>
                <c:pt idx="8479">
                  <c:v>0.84798479847984798</c:v>
                </c:pt>
                <c:pt idx="8480">
                  <c:v>0.84808480848084811</c:v>
                </c:pt>
                <c:pt idx="8481">
                  <c:v>0.84818481848184824</c:v>
                </c:pt>
                <c:pt idx="8482">
                  <c:v>0.84828482848284836</c:v>
                </c:pt>
                <c:pt idx="8483">
                  <c:v>0.84838483848384838</c:v>
                </c:pt>
                <c:pt idx="8484">
                  <c:v>0.84848484848484851</c:v>
                </c:pt>
                <c:pt idx="8485">
                  <c:v>0.84858485848584864</c:v>
                </c:pt>
                <c:pt idx="8486">
                  <c:v>0.84868486848684876</c:v>
                </c:pt>
                <c:pt idx="8487">
                  <c:v>0.84878487848784878</c:v>
                </c:pt>
                <c:pt idx="8488">
                  <c:v>0.84888488848884891</c:v>
                </c:pt>
                <c:pt idx="8489">
                  <c:v>0.84898489848984904</c:v>
                </c:pt>
                <c:pt idx="8490">
                  <c:v>0.84908490849084917</c:v>
                </c:pt>
                <c:pt idx="8491">
                  <c:v>0.84918491849184918</c:v>
                </c:pt>
                <c:pt idx="8492">
                  <c:v>0.84928492849284931</c:v>
                </c:pt>
                <c:pt idx="8493">
                  <c:v>0.84938493849384944</c:v>
                </c:pt>
                <c:pt idx="8494">
                  <c:v>0.84948494849484957</c:v>
                </c:pt>
                <c:pt idx="8495">
                  <c:v>0.84958495849584958</c:v>
                </c:pt>
                <c:pt idx="8496">
                  <c:v>0.84968496849684971</c:v>
                </c:pt>
                <c:pt idx="8497">
                  <c:v>0.84978497849784984</c:v>
                </c:pt>
                <c:pt idx="8498">
                  <c:v>0.84988498849884986</c:v>
                </c:pt>
                <c:pt idx="8499">
                  <c:v>0.84998499849984999</c:v>
                </c:pt>
                <c:pt idx="8500">
                  <c:v>0.85008500850085011</c:v>
                </c:pt>
                <c:pt idx="8501">
                  <c:v>0.85018501850185024</c:v>
                </c:pt>
                <c:pt idx="8502">
                  <c:v>0.85028502850285026</c:v>
                </c:pt>
                <c:pt idx="8503">
                  <c:v>0.85038503850385039</c:v>
                </c:pt>
                <c:pt idx="8504">
                  <c:v>0.85048504850485052</c:v>
                </c:pt>
                <c:pt idx="8505">
                  <c:v>0.85058505850585064</c:v>
                </c:pt>
                <c:pt idx="8506">
                  <c:v>0.85068506850685066</c:v>
                </c:pt>
                <c:pt idx="8507">
                  <c:v>0.85078507850785079</c:v>
                </c:pt>
                <c:pt idx="8508">
                  <c:v>0.85088508850885092</c:v>
                </c:pt>
                <c:pt idx="8509">
                  <c:v>0.85098509850985105</c:v>
                </c:pt>
                <c:pt idx="8510">
                  <c:v>0.85108510851085106</c:v>
                </c:pt>
                <c:pt idx="8511">
                  <c:v>0.85118511851185119</c:v>
                </c:pt>
                <c:pt idx="8512">
                  <c:v>0.85128512851285132</c:v>
                </c:pt>
                <c:pt idx="8513">
                  <c:v>0.85138513851385145</c:v>
                </c:pt>
                <c:pt idx="8514">
                  <c:v>0.85148514851485146</c:v>
                </c:pt>
                <c:pt idx="8515">
                  <c:v>0.85158515851585159</c:v>
                </c:pt>
                <c:pt idx="8516">
                  <c:v>0.85168516851685172</c:v>
                </c:pt>
                <c:pt idx="8517">
                  <c:v>0.85178517851785185</c:v>
                </c:pt>
                <c:pt idx="8518">
                  <c:v>0.85188518851885187</c:v>
                </c:pt>
                <c:pt idx="8519">
                  <c:v>0.85198519851985199</c:v>
                </c:pt>
                <c:pt idx="8520">
                  <c:v>0.85208520852085212</c:v>
                </c:pt>
                <c:pt idx="8521">
                  <c:v>0.85218521852185225</c:v>
                </c:pt>
                <c:pt idx="8522">
                  <c:v>0.85228522852285227</c:v>
                </c:pt>
                <c:pt idx="8523">
                  <c:v>0.8523852385238524</c:v>
                </c:pt>
                <c:pt idx="8524">
                  <c:v>0.85248524852485252</c:v>
                </c:pt>
                <c:pt idx="8525">
                  <c:v>0.85258525852585265</c:v>
                </c:pt>
                <c:pt idx="8526">
                  <c:v>0.85268526852685267</c:v>
                </c:pt>
                <c:pt idx="8527">
                  <c:v>0.8527852785278528</c:v>
                </c:pt>
                <c:pt idx="8528">
                  <c:v>0.85288528852885293</c:v>
                </c:pt>
                <c:pt idx="8529">
                  <c:v>0.85298529852985305</c:v>
                </c:pt>
                <c:pt idx="8530">
                  <c:v>0.85308530853085307</c:v>
                </c:pt>
                <c:pt idx="8531">
                  <c:v>0.8531853185318532</c:v>
                </c:pt>
                <c:pt idx="8532">
                  <c:v>0.85328532853285333</c:v>
                </c:pt>
                <c:pt idx="8533">
                  <c:v>0.85338533853385345</c:v>
                </c:pt>
                <c:pt idx="8534">
                  <c:v>0.85348534853485347</c:v>
                </c:pt>
                <c:pt idx="8535">
                  <c:v>0.8535853585358536</c:v>
                </c:pt>
                <c:pt idx="8536">
                  <c:v>0.85368536853685373</c:v>
                </c:pt>
                <c:pt idx="8537">
                  <c:v>0.85378537853785386</c:v>
                </c:pt>
                <c:pt idx="8538">
                  <c:v>0.85388538853885387</c:v>
                </c:pt>
                <c:pt idx="8539">
                  <c:v>0.853985398539854</c:v>
                </c:pt>
                <c:pt idx="8540">
                  <c:v>0.85408540854085413</c:v>
                </c:pt>
                <c:pt idx="8541">
                  <c:v>0.85418541854185426</c:v>
                </c:pt>
                <c:pt idx="8542">
                  <c:v>0.85428542854285427</c:v>
                </c:pt>
                <c:pt idx="8543">
                  <c:v>0.8543854385438544</c:v>
                </c:pt>
                <c:pt idx="8544">
                  <c:v>0.85448544854485453</c:v>
                </c:pt>
                <c:pt idx="8545">
                  <c:v>0.85458545854585466</c:v>
                </c:pt>
                <c:pt idx="8546">
                  <c:v>0.85468546854685468</c:v>
                </c:pt>
                <c:pt idx="8547">
                  <c:v>0.8547854785478548</c:v>
                </c:pt>
                <c:pt idx="8548">
                  <c:v>0.85488548854885493</c:v>
                </c:pt>
                <c:pt idx="8549">
                  <c:v>0.85498549854985506</c:v>
                </c:pt>
                <c:pt idx="8550">
                  <c:v>0.85508550855085508</c:v>
                </c:pt>
                <c:pt idx="8551">
                  <c:v>0.85518551855185521</c:v>
                </c:pt>
                <c:pt idx="8552">
                  <c:v>0.85528552855285533</c:v>
                </c:pt>
                <c:pt idx="8553">
                  <c:v>0.85538553855385546</c:v>
                </c:pt>
                <c:pt idx="8554">
                  <c:v>0.85548554855485548</c:v>
                </c:pt>
                <c:pt idx="8555">
                  <c:v>0.85558555855585561</c:v>
                </c:pt>
                <c:pt idx="8556">
                  <c:v>0.85568556855685574</c:v>
                </c:pt>
                <c:pt idx="8557">
                  <c:v>0.85578557855785586</c:v>
                </c:pt>
                <c:pt idx="8558">
                  <c:v>0.85588558855885588</c:v>
                </c:pt>
                <c:pt idx="8559">
                  <c:v>0.85598559855985601</c:v>
                </c:pt>
                <c:pt idx="8560">
                  <c:v>0.85608560856085614</c:v>
                </c:pt>
                <c:pt idx="8561">
                  <c:v>0.85618561856185627</c:v>
                </c:pt>
                <c:pt idx="8562">
                  <c:v>0.85628562856285628</c:v>
                </c:pt>
                <c:pt idx="8563">
                  <c:v>0.85638563856385641</c:v>
                </c:pt>
                <c:pt idx="8564">
                  <c:v>0.85648564856485654</c:v>
                </c:pt>
                <c:pt idx="8565">
                  <c:v>0.85658565856585667</c:v>
                </c:pt>
                <c:pt idx="8566">
                  <c:v>0.85668566856685668</c:v>
                </c:pt>
                <c:pt idx="8567">
                  <c:v>0.85678567856785681</c:v>
                </c:pt>
                <c:pt idx="8568">
                  <c:v>0.85688568856885694</c:v>
                </c:pt>
                <c:pt idx="8569">
                  <c:v>0.85698569856985707</c:v>
                </c:pt>
                <c:pt idx="8570">
                  <c:v>0.85708570857085709</c:v>
                </c:pt>
                <c:pt idx="8571">
                  <c:v>0.85718571857185721</c:v>
                </c:pt>
                <c:pt idx="8572">
                  <c:v>0.85728572857285734</c:v>
                </c:pt>
                <c:pt idx="8573">
                  <c:v>0.85738573857385736</c:v>
                </c:pt>
                <c:pt idx="8574">
                  <c:v>0.85748574857485749</c:v>
                </c:pt>
                <c:pt idx="8575">
                  <c:v>0.85758575857585762</c:v>
                </c:pt>
                <c:pt idx="8576">
                  <c:v>0.85768576857685774</c:v>
                </c:pt>
                <c:pt idx="8577">
                  <c:v>0.85778577857785776</c:v>
                </c:pt>
                <c:pt idx="8578">
                  <c:v>0.85788578857885789</c:v>
                </c:pt>
                <c:pt idx="8579">
                  <c:v>0.85798579857985802</c:v>
                </c:pt>
                <c:pt idx="8580">
                  <c:v>0.85808580858085814</c:v>
                </c:pt>
                <c:pt idx="8581">
                  <c:v>0.85818581858185816</c:v>
                </c:pt>
                <c:pt idx="8582">
                  <c:v>0.85828582858285829</c:v>
                </c:pt>
                <c:pt idx="8583">
                  <c:v>0.85838583858385842</c:v>
                </c:pt>
                <c:pt idx="8584">
                  <c:v>0.85848584858485855</c:v>
                </c:pt>
                <c:pt idx="8585">
                  <c:v>0.85858585858585856</c:v>
                </c:pt>
                <c:pt idx="8586">
                  <c:v>0.85868586858685869</c:v>
                </c:pt>
                <c:pt idx="8587">
                  <c:v>0.85878587858785882</c:v>
                </c:pt>
                <c:pt idx="8588">
                  <c:v>0.85888588858885895</c:v>
                </c:pt>
                <c:pt idx="8589">
                  <c:v>0.85898589858985896</c:v>
                </c:pt>
                <c:pt idx="8590">
                  <c:v>0.85908590859085909</c:v>
                </c:pt>
                <c:pt idx="8591">
                  <c:v>0.85918591859185922</c:v>
                </c:pt>
                <c:pt idx="8592">
                  <c:v>0.85928592859285935</c:v>
                </c:pt>
                <c:pt idx="8593">
                  <c:v>0.85938593859385937</c:v>
                </c:pt>
                <c:pt idx="8594">
                  <c:v>0.85948594859485949</c:v>
                </c:pt>
                <c:pt idx="8595">
                  <c:v>0.85958595859585962</c:v>
                </c:pt>
                <c:pt idx="8596">
                  <c:v>0.85968596859685975</c:v>
                </c:pt>
                <c:pt idx="8597">
                  <c:v>0.85978597859785977</c:v>
                </c:pt>
                <c:pt idx="8598">
                  <c:v>0.8598859885988599</c:v>
                </c:pt>
                <c:pt idx="8599">
                  <c:v>0.85998599859986002</c:v>
                </c:pt>
                <c:pt idx="8600">
                  <c:v>0.86008600860086015</c:v>
                </c:pt>
                <c:pt idx="8601">
                  <c:v>0.86018601860186017</c:v>
                </c:pt>
                <c:pt idx="8602">
                  <c:v>0.8602860286028603</c:v>
                </c:pt>
                <c:pt idx="8603">
                  <c:v>0.86038603860386043</c:v>
                </c:pt>
                <c:pt idx="8604">
                  <c:v>0.86048604860486055</c:v>
                </c:pt>
                <c:pt idx="8605">
                  <c:v>0.86058605860586057</c:v>
                </c:pt>
                <c:pt idx="8606">
                  <c:v>0.8606860686068607</c:v>
                </c:pt>
                <c:pt idx="8607">
                  <c:v>0.86078607860786083</c:v>
                </c:pt>
                <c:pt idx="8608">
                  <c:v>0.86088608860886096</c:v>
                </c:pt>
                <c:pt idx="8609">
                  <c:v>0.86098609860986097</c:v>
                </c:pt>
                <c:pt idx="8610">
                  <c:v>0.8610861086108611</c:v>
                </c:pt>
                <c:pt idx="8611">
                  <c:v>0.86118611861186123</c:v>
                </c:pt>
                <c:pt idx="8612">
                  <c:v>0.86128612861286136</c:v>
                </c:pt>
                <c:pt idx="8613">
                  <c:v>0.86138613861386137</c:v>
                </c:pt>
                <c:pt idx="8614">
                  <c:v>0.8614861486148615</c:v>
                </c:pt>
                <c:pt idx="8615">
                  <c:v>0.86158615861586163</c:v>
                </c:pt>
                <c:pt idx="8616">
                  <c:v>0.86168616861686176</c:v>
                </c:pt>
                <c:pt idx="8617">
                  <c:v>0.86178617861786178</c:v>
                </c:pt>
                <c:pt idx="8618">
                  <c:v>0.8618861886188619</c:v>
                </c:pt>
                <c:pt idx="8619">
                  <c:v>0.86198619861986203</c:v>
                </c:pt>
                <c:pt idx="8620">
                  <c:v>0.86208620862086216</c:v>
                </c:pt>
                <c:pt idx="8621">
                  <c:v>0.86218621862186218</c:v>
                </c:pt>
                <c:pt idx="8622">
                  <c:v>0.86228622862286231</c:v>
                </c:pt>
                <c:pt idx="8623">
                  <c:v>0.86238623862386243</c:v>
                </c:pt>
                <c:pt idx="8624">
                  <c:v>0.86248624862486256</c:v>
                </c:pt>
                <c:pt idx="8625">
                  <c:v>0.86258625862586258</c:v>
                </c:pt>
                <c:pt idx="8626">
                  <c:v>0.86268626862686271</c:v>
                </c:pt>
                <c:pt idx="8627">
                  <c:v>0.86278627862786283</c:v>
                </c:pt>
                <c:pt idx="8628">
                  <c:v>0.86288628862886296</c:v>
                </c:pt>
                <c:pt idx="8629">
                  <c:v>0.86298629862986298</c:v>
                </c:pt>
                <c:pt idx="8630">
                  <c:v>0.86308630863086311</c:v>
                </c:pt>
                <c:pt idx="8631">
                  <c:v>0.86318631863186324</c:v>
                </c:pt>
                <c:pt idx="8632">
                  <c:v>0.86328632863286336</c:v>
                </c:pt>
                <c:pt idx="8633">
                  <c:v>0.86338633863386338</c:v>
                </c:pt>
                <c:pt idx="8634">
                  <c:v>0.86348634863486351</c:v>
                </c:pt>
                <c:pt idx="8635">
                  <c:v>0.86358635863586364</c:v>
                </c:pt>
                <c:pt idx="8636">
                  <c:v>0.86368636863686377</c:v>
                </c:pt>
                <c:pt idx="8637">
                  <c:v>0.86378637863786378</c:v>
                </c:pt>
                <c:pt idx="8638">
                  <c:v>0.86388638863886391</c:v>
                </c:pt>
                <c:pt idx="8639">
                  <c:v>0.86398639863986404</c:v>
                </c:pt>
                <c:pt idx="8640">
                  <c:v>0.86408640864086417</c:v>
                </c:pt>
                <c:pt idx="8641">
                  <c:v>0.86418641864186418</c:v>
                </c:pt>
                <c:pt idx="8642">
                  <c:v>0.86428642864286431</c:v>
                </c:pt>
                <c:pt idx="8643">
                  <c:v>0.86438643864386444</c:v>
                </c:pt>
                <c:pt idx="8644">
                  <c:v>0.86448644864486457</c:v>
                </c:pt>
                <c:pt idx="8645">
                  <c:v>0.86458645864586459</c:v>
                </c:pt>
                <c:pt idx="8646">
                  <c:v>0.86468646864686471</c:v>
                </c:pt>
                <c:pt idx="8647">
                  <c:v>0.86478647864786484</c:v>
                </c:pt>
                <c:pt idx="8648">
                  <c:v>0.86488648864886486</c:v>
                </c:pt>
                <c:pt idx="8649">
                  <c:v>0.86498649864986499</c:v>
                </c:pt>
                <c:pt idx="8650">
                  <c:v>0.86508650865086512</c:v>
                </c:pt>
                <c:pt idx="8651">
                  <c:v>0.86518651865186524</c:v>
                </c:pt>
                <c:pt idx="8652">
                  <c:v>0.86528652865286526</c:v>
                </c:pt>
                <c:pt idx="8653">
                  <c:v>0.86538653865386539</c:v>
                </c:pt>
                <c:pt idx="8654">
                  <c:v>0.86548654865486552</c:v>
                </c:pt>
                <c:pt idx="8655">
                  <c:v>0.86558655865586565</c:v>
                </c:pt>
                <c:pt idx="8656">
                  <c:v>0.86568656865686566</c:v>
                </c:pt>
                <c:pt idx="8657">
                  <c:v>0.86578657865786579</c:v>
                </c:pt>
                <c:pt idx="8658">
                  <c:v>0.86588658865886592</c:v>
                </c:pt>
                <c:pt idx="8659">
                  <c:v>0.86598659865986605</c:v>
                </c:pt>
                <c:pt idx="8660">
                  <c:v>0.86608660866086606</c:v>
                </c:pt>
                <c:pt idx="8661">
                  <c:v>0.86618661866186619</c:v>
                </c:pt>
                <c:pt idx="8662">
                  <c:v>0.86628662866286632</c:v>
                </c:pt>
                <c:pt idx="8663">
                  <c:v>0.86638663866386645</c:v>
                </c:pt>
                <c:pt idx="8664">
                  <c:v>0.86648664866486647</c:v>
                </c:pt>
                <c:pt idx="8665">
                  <c:v>0.86658665866586659</c:v>
                </c:pt>
                <c:pt idx="8666">
                  <c:v>0.86668666866686672</c:v>
                </c:pt>
                <c:pt idx="8667">
                  <c:v>0.86678667866786685</c:v>
                </c:pt>
                <c:pt idx="8668">
                  <c:v>0.86688668866886687</c:v>
                </c:pt>
                <c:pt idx="8669">
                  <c:v>0.866986698669867</c:v>
                </c:pt>
                <c:pt idx="8670">
                  <c:v>0.86708670867086712</c:v>
                </c:pt>
                <c:pt idx="8671">
                  <c:v>0.86718671867186725</c:v>
                </c:pt>
                <c:pt idx="8672">
                  <c:v>0.86728672867286727</c:v>
                </c:pt>
                <c:pt idx="8673">
                  <c:v>0.8673867386738674</c:v>
                </c:pt>
                <c:pt idx="8674">
                  <c:v>0.86748674867486752</c:v>
                </c:pt>
                <c:pt idx="8675">
                  <c:v>0.86758675867586765</c:v>
                </c:pt>
                <c:pt idx="8676">
                  <c:v>0.86768676867686767</c:v>
                </c:pt>
                <c:pt idx="8677">
                  <c:v>0.8677867786778678</c:v>
                </c:pt>
                <c:pt idx="8678">
                  <c:v>0.86788678867886793</c:v>
                </c:pt>
                <c:pt idx="8679">
                  <c:v>0.86798679867986805</c:v>
                </c:pt>
                <c:pt idx="8680">
                  <c:v>0.86808680868086807</c:v>
                </c:pt>
                <c:pt idx="8681">
                  <c:v>0.8681868186818682</c:v>
                </c:pt>
                <c:pt idx="8682">
                  <c:v>0.86828682868286833</c:v>
                </c:pt>
                <c:pt idx="8683">
                  <c:v>0.86838683868386846</c:v>
                </c:pt>
                <c:pt idx="8684">
                  <c:v>0.86848684868486847</c:v>
                </c:pt>
                <c:pt idx="8685">
                  <c:v>0.8685868586858686</c:v>
                </c:pt>
                <c:pt idx="8686">
                  <c:v>0.86868686868686873</c:v>
                </c:pt>
                <c:pt idx="8687">
                  <c:v>0.86878687868786886</c:v>
                </c:pt>
                <c:pt idx="8688">
                  <c:v>0.86888688868886887</c:v>
                </c:pt>
                <c:pt idx="8689">
                  <c:v>0.868986898689869</c:v>
                </c:pt>
                <c:pt idx="8690">
                  <c:v>0.86908690869086913</c:v>
                </c:pt>
                <c:pt idx="8691">
                  <c:v>0.86918691869186926</c:v>
                </c:pt>
                <c:pt idx="8692">
                  <c:v>0.86928692869286928</c:v>
                </c:pt>
                <c:pt idx="8693">
                  <c:v>0.8693869386938694</c:v>
                </c:pt>
                <c:pt idx="8694">
                  <c:v>0.86948694869486953</c:v>
                </c:pt>
                <c:pt idx="8695">
                  <c:v>0.86958695869586966</c:v>
                </c:pt>
                <c:pt idx="8696">
                  <c:v>0.86968696869686968</c:v>
                </c:pt>
                <c:pt idx="8697">
                  <c:v>0.86978697869786981</c:v>
                </c:pt>
                <c:pt idx="8698">
                  <c:v>0.86988698869886993</c:v>
                </c:pt>
                <c:pt idx="8699">
                  <c:v>0.86998699869987006</c:v>
                </c:pt>
                <c:pt idx="8700">
                  <c:v>0.87008700870087008</c:v>
                </c:pt>
                <c:pt idx="8701">
                  <c:v>0.87018701870187021</c:v>
                </c:pt>
                <c:pt idx="8702">
                  <c:v>0.87028702870287034</c:v>
                </c:pt>
                <c:pt idx="8703">
                  <c:v>0.87038703870387046</c:v>
                </c:pt>
                <c:pt idx="8704">
                  <c:v>0.87048704870487048</c:v>
                </c:pt>
                <c:pt idx="8705">
                  <c:v>0.87058705870587061</c:v>
                </c:pt>
                <c:pt idx="8706">
                  <c:v>0.87068706870687074</c:v>
                </c:pt>
                <c:pt idx="8707">
                  <c:v>0.87078707870787087</c:v>
                </c:pt>
                <c:pt idx="8708">
                  <c:v>0.87088708870887088</c:v>
                </c:pt>
                <c:pt idx="8709">
                  <c:v>0.87098709870987101</c:v>
                </c:pt>
                <c:pt idx="8710">
                  <c:v>0.87108710871087114</c:v>
                </c:pt>
                <c:pt idx="8711">
                  <c:v>0.87118711871187127</c:v>
                </c:pt>
                <c:pt idx="8712">
                  <c:v>0.87128712871287128</c:v>
                </c:pt>
                <c:pt idx="8713">
                  <c:v>0.87138713871387141</c:v>
                </c:pt>
                <c:pt idx="8714">
                  <c:v>0.87148714871487154</c:v>
                </c:pt>
                <c:pt idx="8715">
                  <c:v>0.87158715871587167</c:v>
                </c:pt>
                <c:pt idx="8716">
                  <c:v>0.87168716871687169</c:v>
                </c:pt>
                <c:pt idx="8717">
                  <c:v>0.87178717871787181</c:v>
                </c:pt>
                <c:pt idx="8718">
                  <c:v>0.87188718871887194</c:v>
                </c:pt>
                <c:pt idx="8719">
                  <c:v>0.87198719871987207</c:v>
                </c:pt>
                <c:pt idx="8720">
                  <c:v>0.87208720872087209</c:v>
                </c:pt>
                <c:pt idx="8721">
                  <c:v>0.87218721872187221</c:v>
                </c:pt>
                <c:pt idx="8722">
                  <c:v>0.87228722872287234</c:v>
                </c:pt>
                <c:pt idx="8723">
                  <c:v>0.87238723872387247</c:v>
                </c:pt>
                <c:pt idx="8724">
                  <c:v>0.87248724872487249</c:v>
                </c:pt>
                <c:pt idx="8725">
                  <c:v>0.87258725872587262</c:v>
                </c:pt>
                <c:pt idx="8726">
                  <c:v>0.87268726872687274</c:v>
                </c:pt>
                <c:pt idx="8727">
                  <c:v>0.87278727872787276</c:v>
                </c:pt>
                <c:pt idx="8728">
                  <c:v>0.87288728872887289</c:v>
                </c:pt>
                <c:pt idx="8729">
                  <c:v>0.87298729872987302</c:v>
                </c:pt>
                <c:pt idx="8730">
                  <c:v>0.87308730873087315</c:v>
                </c:pt>
                <c:pt idx="8731">
                  <c:v>0.87318731873187316</c:v>
                </c:pt>
                <c:pt idx="8732">
                  <c:v>0.87328732873287329</c:v>
                </c:pt>
                <c:pt idx="8733">
                  <c:v>0.87338733873387342</c:v>
                </c:pt>
                <c:pt idx="8734">
                  <c:v>0.87348734873487355</c:v>
                </c:pt>
                <c:pt idx="8735">
                  <c:v>0.87358735873587356</c:v>
                </c:pt>
                <c:pt idx="8736">
                  <c:v>0.87368736873687369</c:v>
                </c:pt>
                <c:pt idx="8737">
                  <c:v>0.87378737873787382</c:v>
                </c:pt>
                <c:pt idx="8738">
                  <c:v>0.87388738873887395</c:v>
                </c:pt>
                <c:pt idx="8739">
                  <c:v>0.87398739873987397</c:v>
                </c:pt>
                <c:pt idx="8740">
                  <c:v>0.87408740874087409</c:v>
                </c:pt>
                <c:pt idx="8741">
                  <c:v>0.87418741874187422</c:v>
                </c:pt>
                <c:pt idx="8742">
                  <c:v>0.87428742874287435</c:v>
                </c:pt>
                <c:pt idx="8743">
                  <c:v>0.87438743874387437</c:v>
                </c:pt>
                <c:pt idx="8744">
                  <c:v>0.8744874487448745</c:v>
                </c:pt>
                <c:pt idx="8745">
                  <c:v>0.87458745874587462</c:v>
                </c:pt>
                <c:pt idx="8746">
                  <c:v>0.87468746874687475</c:v>
                </c:pt>
                <c:pt idx="8747">
                  <c:v>0.87478747874787477</c:v>
                </c:pt>
                <c:pt idx="8748">
                  <c:v>0.8748874887488749</c:v>
                </c:pt>
                <c:pt idx="8749">
                  <c:v>0.87498749874987503</c:v>
                </c:pt>
                <c:pt idx="8750">
                  <c:v>0.87508750875087515</c:v>
                </c:pt>
                <c:pt idx="8751">
                  <c:v>0.87518751875187517</c:v>
                </c:pt>
                <c:pt idx="8752">
                  <c:v>0.8752875287528753</c:v>
                </c:pt>
                <c:pt idx="8753">
                  <c:v>0.87538753875387543</c:v>
                </c:pt>
                <c:pt idx="8754">
                  <c:v>0.87548754875487556</c:v>
                </c:pt>
                <c:pt idx="8755">
                  <c:v>0.87558755875587557</c:v>
                </c:pt>
                <c:pt idx="8756">
                  <c:v>0.8756875687568757</c:v>
                </c:pt>
                <c:pt idx="8757">
                  <c:v>0.87578757875787583</c:v>
                </c:pt>
                <c:pt idx="8758">
                  <c:v>0.87588758875887596</c:v>
                </c:pt>
                <c:pt idx="8759">
                  <c:v>0.87598759875987597</c:v>
                </c:pt>
                <c:pt idx="8760">
                  <c:v>0.8760876087608761</c:v>
                </c:pt>
                <c:pt idx="8761">
                  <c:v>0.87618761876187623</c:v>
                </c:pt>
                <c:pt idx="8762">
                  <c:v>0.87628762876287636</c:v>
                </c:pt>
                <c:pt idx="8763">
                  <c:v>0.87638763876387638</c:v>
                </c:pt>
                <c:pt idx="8764">
                  <c:v>0.8764876487648765</c:v>
                </c:pt>
                <c:pt idx="8765">
                  <c:v>0.87658765876587663</c:v>
                </c:pt>
                <c:pt idx="8766">
                  <c:v>0.87668766876687676</c:v>
                </c:pt>
                <c:pt idx="8767">
                  <c:v>0.87678767876787678</c:v>
                </c:pt>
                <c:pt idx="8768">
                  <c:v>0.87688768876887691</c:v>
                </c:pt>
                <c:pt idx="8769">
                  <c:v>0.87698769876987703</c:v>
                </c:pt>
                <c:pt idx="8770">
                  <c:v>0.87708770877087716</c:v>
                </c:pt>
                <c:pt idx="8771">
                  <c:v>0.87718771877187718</c:v>
                </c:pt>
                <c:pt idx="8772">
                  <c:v>0.87728772877287731</c:v>
                </c:pt>
                <c:pt idx="8773">
                  <c:v>0.87738773877387743</c:v>
                </c:pt>
                <c:pt idx="8774">
                  <c:v>0.87748774877487756</c:v>
                </c:pt>
                <c:pt idx="8775">
                  <c:v>0.87758775877587758</c:v>
                </c:pt>
                <c:pt idx="8776">
                  <c:v>0.87768776877687771</c:v>
                </c:pt>
                <c:pt idx="8777">
                  <c:v>0.87778777877787784</c:v>
                </c:pt>
                <c:pt idx="8778">
                  <c:v>0.87788778877887796</c:v>
                </c:pt>
                <c:pt idx="8779">
                  <c:v>0.87798779877987798</c:v>
                </c:pt>
                <c:pt idx="8780">
                  <c:v>0.87808780878087811</c:v>
                </c:pt>
                <c:pt idx="8781">
                  <c:v>0.87818781878187824</c:v>
                </c:pt>
                <c:pt idx="8782">
                  <c:v>0.87828782878287837</c:v>
                </c:pt>
                <c:pt idx="8783">
                  <c:v>0.87838783878387838</c:v>
                </c:pt>
                <c:pt idx="8784">
                  <c:v>0.87848784878487851</c:v>
                </c:pt>
                <c:pt idx="8785">
                  <c:v>0.87858785878587864</c:v>
                </c:pt>
                <c:pt idx="8786">
                  <c:v>0.87868786878687877</c:v>
                </c:pt>
                <c:pt idx="8787">
                  <c:v>0.87878787878787878</c:v>
                </c:pt>
                <c:pt idx="8788">
                  <c:v>0.87888788878887891</c:v>
                </c:pt>
                <c:pt idx="8789">
                  <c:v>0.87898789878987904</c:v>
                </c:pt>
                <c:pt idx="8790">
                  <c:v>0.87908790879087917</c:v>
                </c:pt>
                <c:pt idx="8791">
                  <c:v>0.87918791879187919</c:v>
                </c:pt>
                <c:pt idx="8792">
                  <c:v>0.87928792879287931</c:v>
                </c:pt>
                <c:pt idx="8793">
                  <c:v>0.87938793879387944</c:v>
                </c:pt>
                <c:pt idx="8794">
                  <c:v>0.87948794879487957</c:v>
                </c:pt>
                <c:pt idx="8795">
                  <c:v>0.87958795879587959</c:v>
                </c:pt>
                <c:pt idx="8796">
                  <c:v>0.87968796879687972</c:v>
                </c:pt>
                <c:pt idx="8797">
                  <c:v>0.87978797879787984</c:v>
                </c:pt>
                <c:pt idx="8798">
                  <c:v>0.87988798879887997</c:v>
                </c:pt>
                <c:pt idx="8799">
                  <c:v>0.87998799879987999</c:v>
                </c:pt>
                <c:pt idx="8800">
                  <c:v>0.88008800880088012</c:v>
                </c:pt>
                <c:pt idx="8801">
                  <c:v>0.88018801880188025</c:v>
                </c:pt>
                <c:pt idx="8802">
                  <c:v>0.88028802880288026</c:v>
                </c:pt>
                <c:pt idx="8803">
                  <c:v>0.88038803880388039</c:v>
                </c:pt>
                <c:pt idx="8804">
                  <c:v>0.88048804880488052</c:v>
                </c:pt>
                <c:pt idx="8805">
                  <c:v>0.88058805880588065</c:v>
                </c:pt>
                <c:pt idx="8806">
                  <c:v>0.88068806880688066</c:v>
                </c:pt>
                <c:pt idx="8807">
                  <c:v>0.88078807880788079</c:v>
                </c:pt>
                <c:pt idx="8808">
                  <c:v>0.88088808880888092</c:v>
                </c:pt>
                <c:pt idx="8809">
                  <c:v>0.88098809880988105</c:v>
                </c:pt>
                <c:pt idx="8810">
                  <c:v>0.88108810881088107</c:v>
                </c:pt>
                <c:pt idx="8811">
                  <c:v>0.88118811881188119</c:v>
                </c:pt>
                <c:pt idx="8812">
                  <c:v>0.88128812881288132</c:v>
                </c:pt>
                <c:pt idx="8813">
                  <c:v>0.88138813881388145</c:v>
                </c:pt>
                <c:pt idx="8814">
                  <c:v>0.88148814881488147</c:v>
                </c:pt>
                <c:pt idx="8815">
                  <c:v>0.8815881588158816</c:v>
                </c:pt>
                <c:pt idx="8816">
                  <c:v>0.88168816881688172</c:v>
                </c:pt>
                <c:pt idx="8817">
                  <c:v>0.88178817881788185</c:v>
                </c:pt>
                <c:pt idx="8818">
                  <c:v>0.88188818881888187</c:v>
                </c:pt>
                <c:pt idx="8819">
                  <c:v>0.881988198819882</c:v>
                </c:pt>
                <c:pt idx="8820">
                  <c:v>0.88208820882088212</c:v>
                </c:pt>
                <c:pt idx="8821">
                  <c:v>0.88218821882188225</c:v>
                </c:pt>
                <c:pt idx="8822">
                  <c:v>0.88228822882288227</c:v>
                </c:pt>
                <c:pt idx="8823">
                  <c:v>0.8823882388238824</c:v>
                </c:pt>
                <c:pt idx="8824">
                  <c:v>0.88248824882488253</c:v>
                </c:pt>
                <c:pt idx="8825">
                  <c:v>0.88258825882588265</c:v>
                </c:pt>
                <c:pt idx="8826">
                  <c:v>0.88268826882688267</c:v>
                </c:pt>
                <c:pt idx="8827">
                  <c:v>0.8827882788278828</c:v>
                </c:pt>
                <c:pt idx="8828">
                  <c:v>0.88288828882888293</c:v>
                </c:pt>
                <c:pt idx="8829">
                  <c:v>0.88298829882988306</c:v>
                </c:pt>
                <c:pt idx="8830">
                  <c:v>0.88308830883088307</c:v>
                </c:pt>
                <c:pt idx="8831">
                  <c:v>0.8831883188318832</c:v>
                </c:pt>
                <c:pt idx="8832">
                  <c:v>0.88328832883288333</c:v>
                </c:pt>
                <c:pt idx="8833">
                  <c:v>0.88338833883388346</c:v>
                </c:pt>
                <c:pt idx="8834">
                  <c:v>0.88348834883488347</c:v>
                </c:pt>
                <c:pt idx="8835">
                  <c:v>0.8835883588358836</c:v>
                </c:pt>
                <c:pt idx="8836">
                  <c:v>0.88368836883688373</c:v>
                </c:pt>
                <c:pt idx="8837">
                  <c:v>0.88378837883788386</c:v>
                </c:pt>
                <c:pt idx="8838">
                  <c:v>0.88388838883888388</c:v>
                </c:pt>
                <c:pt idx="8839">
                  <c:v>0.883988398839884</c:v>
                </c:pt>
                <c:pt idx="8840">
                  <c:v>0.88408840884088413</c:v>
                </c:pt>
                <c:pt idx="8841">
                  <c:v>0.88418841884188426</c:v>
                </c:pt>
                <c:pt idx="8842">
                  <c:v>0.88428842884288428</c:v>
                </c:pt>
                <c:pt idx="8843">
                  <c:v>0.88438843884388441</c:v>
                </c:pt>
                <c:pt idx="8844">
                  <c:v>0.88448844884488453</c:v>
                </c:pt>
                <c:pt idx="8845">
                  <c:v>0.88458845884588466</c:v>
                </c:pt>
                <c:pt idx="8846">
                  <c:v>0.88468846884688468</c:v>
                </c:pt>
                <c:pt idx="8847">
                  <c:v>0.88478847884788481</c:v>
                </c:pt>
                <c:pt idx="8848">
                  <c:v>0.88488848884888494</c:v>
                </c:pt>
                <c:pt idx="8849">
                  <c:v>0.88498849884988506</c:v>
                </c:pt>
                <c:pt idx="8850">
                  <c:v>0.88508850885088508</c:v>
                </c:pt>
                <c:pt idx="8851">
                  <c:v>0.88518851885188521</c:v>
                </c:pt>
                <c:pt idx="8852">
                  <c:v>0.88528852885288534</c:v>
                </c:pt>
                <c:pt idx="8853">
                  <c:v>0.88538853885388547</c:v>
                </c:pt>
                <c:pt idx="8854">
                  <c:v>0.88548854885488548</c:v>
                </c:pt>
                <c:pt idx="8855">
                  <c:v>0.88558855885588561</c:v>
                </c:pt>
                <c:pt idx="8856">
                  <c:v>0.88568856885688574</c:v>
                </c:pt>
                <c:pt idx="8857">
                  <c:v>0.88578857885788587</c:v>
                </c:pt>
                <c:pt idx="8858">
                  <c:v>0.88588858885888588</c:v>
                </c:pt>
                <c:pt idx="8859">
                  <c:v>0.88598859885988601</c:v>
                </c:pt>
                <c:pt idx="8860">
                  <c:v>0.88608860886088614</c:v>
                </c:pt>
                <c:pt idx="8861">
                  <c:v>0.88618861886188627</c:v>
                </c:pt>
                <c:pt idx="8862">
                  <c:v>0.88628862886288629</c:v>
                </c:pt>
                <c:pt idx="8863">
                  <c:v>0.88638863886388641</c:v>
                </c:pt>
                <c:pt idx="8864">
                  <c:v>0.88648864886488654</c:v>
                </c:pt>
                <c:pt idx="8865">
                  <c:v>0.88658865886588667</c:v>
                </c:pt>
                <c:pt idx="8866">
                  <c:v>0.88668866886688669</c:v>
                </c:pt>
                <c:pt idx="8867">
                  <c:v>0.88678867886788681</c:v>
                </c:pt>
                <c:pt idx="8868">
                  <c:v>0.88688868886888694</c:v>
                </c:pt>
                <c:pt idx="8869">
                  <c:v>0.88698869886988707</c:v>
                </c:pt>
                <c:pt idx="8870">
                  <c:v>0.88708870887088709</c:v>
                </c:pt>
                <c:pt idx="8871">
                  <c:v>0.88718871887188722</c:v>
                </c:pt>
                <c:pt idx="8872">
                  <c:v>0.88728872887288734</c:v>
                </c:pt>
                <c:pt idx="8873">
                  <c:v>0.88738873887388747</c:v>
                </c:pt>
                <c:pt idx="8874">
                  <c:v>0.88748874887488749</c:v>
                </c:pt>
                <c:pt idx="8875">
                  <c:v>0.88758875887588762</c:v>
                </c:pt>
                <c:pt idx="8876">
                  <c:v>0.88768876887688775</c:v>
                </c:pt>
                <c:pt idx="8877">
                  <c:v>0.88778877887788776</c:v>
                </c:pt>
                <c:pt idx="8878">
                  <c:v>0.88788878887888789</c:v>
                </c:pt>
                <c:pt idx="8879">
                  <c:v>0.88798879887988802</c:v>
                </c:pt>
                <c:pt idx="8880">
                  <c:v>0.88808880888088815</c:v>
                </c:pt>
                <c:pt idx="8881">
                  <c:v>0.88818881888188816</c:v>
                </c:pt>
                <c:pt idx="8882">
                  <c:v>0.88828882888288829</c:v>
                </c:pt>
                <c:pt idx="8883">
                  <c:v>0.88838883888388842</c:v>
                </c:pt>
                <c:pt idx="8884">
                  <c:v>0.88848884888488855</c:v>
                </c:pt>
                <c:pt idx="8885">
                  <c:v>0.88858885888588857</c:v>
                </c:pt>
                <c:pt idx="8886">
                  <c:v>0.88868886888688869</c:v>
                </c:pt>
                <c:pt idx="8887">
                  <c:v>0.88878887888788882</c:v>
                </c:pt>
                <c:pt idx="8888">
                  <c:v>0.88888888888888895</c:v>
                </c:pt>
                <c:pt idx="8889">
                  <c:v>0.88898889888988897</c:v>
                </c:pt>
                <c:pt idx="8890">
                  <c:v>0.8890889088908891</c:v>
                </c:pt>
                <c:pt idx="8891">
                  <c:v>0.88918891889188922</c:v>
                </c:pt>
                <c:pt idx="8892">
                  <c:v>0.88928892889288935</c:v>
                </c:pt>
                <c:pt idx="8893">
                  <c:v>0.88938893889388937</c:v>
                </c:pt>
                <c:pt idx="8894">
                  <c:v>0.8894889488948895</c:v>
                </c:pt>
                <c:pt idx="8895">
                  <c:v>0.88958895889588963</c:v>
                </c:pt>
                <c:pt idx="8896">
                  <c:v>0.88968896889688975</c:v>
                </c:pt>
                <c:pt idx="8897">
                  <c:v>0.88978897889788977</c:v>
                </c:pt>
                <c:pt idx="8898">
                  <c:v>0.8898889888988899</c:v>
                </c:pt>
                <c:pt idx="8899">
                  <c:v>0.88998899889989003</c:v>
                </c:pt>
                <c:pt idx="8900">
                  <c:v>0.89008900890089016</c:v>
                </c:pt>
                <c:pt idx="8901">
                  <c:v>0.89018901890189017</c:v>
                </c:pt>
                <c:pt idx="8902">
                  <c:v>0.8902890289028903</c:v>
                </c:pt>
                <c:pt idx="8903">
                  <c:v>0.89038903890389043</c:v>
                </c:pt>
                <c:pt idx="8904">
                  <c:v>0.89048904890489056</c:v>
                </c:pt>
                <c:pt idx="8905">
                  <c:v>0.89058905890589057</c:v>
                </c:pt>
                <c:pt idx="8906">
                  <c:v>0.8906890689068907</c:v>
                </c:pt>
                <c:pt idx="8907">
                  <c:v>0.89078907890789083</c:v>
                </c:pt>
                <c:pt idx="8908">
                  <c:v>0.89088908890889096</c:v>
                </c:pt>
                <c:pt idx="8909">
                  <c:v>0.89098909890989098</c:v>
                </c:pt>
                <c:pt idx="8910">
                  <c:v>0.8910891089108911</c:v>
                </c:pt>
                <c:pt idx="8911">
                  <c:v>0.89118911891189123</c:v>
                </c:pt>
                <c:pt idx="8912">
                  <c:v>0.89128912891289136</c:v>
                </c:pt>
                <c:pt idx="8913">
                  <c:v>0.89138913891389138</c:v>
                </c:pt>
                <c:pt idx="8914">
                  <c:v>0.8914891489148915</c:v>
                </c:pt>
                <c:pt idx="8915">
                  <c:v>0.89158915891589163</c:v>
                </c:pt>
                <c:pt idx="8916">
                  <c:v>0.89168916891689176</c:v>
                </c:pt>
                <c:pt idx="8917">
                  <c:v>0.89178917891789178</c:v>
                </c:pt>
                <c:pt idx="8918">
                  <c:v>0.89188918891889191</c:v>
                </c:pt>
                <c:pt idx="8919">
                  <c:v>0.89198919891989203</c:v>
                </c:pt>
                <c:pt idx="8920">
                  <c:v>0.89208920892089216</c:v>
                </c:pt>
                <c:pt idx="8921">
                  <c:v>0.89218921892189218</c:v>
                </c:pt>
                <c:pt idx="8922">
                  <c:v>0.89228922892289231</c:v>
                </c:pt>
                <c:pt idx="8923">
                  <c:v>0.89238923892389244</c:v>
                </c:pt>
                <c:pt idx="8924">
                  <c:v>0.89248924892489256</c:v>
                </c:pt>
                <c:pt idx="8925">
                  <c:v>0.89258925892589258</c:v>
                </c:pt>
                <c:pt idx="8926">
                  <c:v>0.89268926892689271</c:v>
                </c:pt>
                <c:pt idx="8927">
                  <c:v>0.89278927892789284</c:v>
                </c:pt>
                <c:pt idx="8928">
                  <c:v>0.89288928892889297</c:v>
                </c:pt>
                <c:pt idx="8929">
                  <c:v>0.89298929892989298</c:v>
                </c:pt>
                <c:pt idx="8930">
                  <c:v>0.89308930893089311</c:v>
                </c:pt>
                <c:pt idx="8931">
                  <c:v>0.89318931893189324</c:v>
                </c:pt>
                <c:pt idx="8932">
                  <c:v>0.89328932893289337</c:v>
                </c:pt>
                <c:pt idx="8933">
                  <c:v>0.89338933893389338</c:v>
                </c:pt>
                <c:pt idx="8934">
                  <c:v>0.89348934893489351</c:v>
                </c:pt>
                <c:pt idx="8935">
                  <c:v>0.89358935893589364</c:v>
                </c:pt>
                <c:pt idx="8936">
                  <c:v>0.89368936893689377</c:v>
                </c:pt>
                <c:pt idx="8937">
                  <c:v>0.89378937893789379</c:v>
                </c:pt>
                <c:pt idx="8938">
                  <c:v>0.89388938893889391</c:v>
                </c:pt>
                <c:pt idx="8939">
                  <c:v>0.89398939893989404</c:v>
                </c:pt>
                <c:pt idx="8940">
                  <c:v>0.89408940894089417</c:v>
                </c:pt>
                <c:pt idx="8941">
                  <c:v>0.89418941894189419</c:v>
                </c:pt>
                <c:pt idx="8942">
                  <c:v>0.89428942894289432</c:v>
                </c:pt>
                <c:pt idx="8943">
                  <c:v>0.89438943894389444</c:v>
                </c:pt>
                <c:pt idx="8944">
                  <c:v>0.89448944894489457</c:v>
                </c:pt>
                <c:pt idx="8945">
                  <c:v>0.89458945894589459</c:v>
                </c:pt>
                <c:pt idx="8946">
                  <c:v>0.89468946894689472</c:v>
                </c:pt>
                <c:pt idx="8947">
                  <c:v>0.89478947894789485</c:v>
                </c:pt>
                <c:pt idx="8948">
                  <c:v>0.89488948894889497</c:v>
                </c:pt>
                <c:pt idx="8949">
                  <c:v>0.89498949894989499</c:v>
                </c:pt>
                <c:pt idx="8950">
                  <c:v>0.89508950895089512</c:v>
                </c:pt>
                <c:pt idx="8951">
                  <c:v>0.89518951895189525</c:v>
                </c:pt>
                <c:pt idx="8952">
                  <c:v>0.89528952895289526</c:v>
                </c:pt>
                <c:pt idx="8953">
                  <c:v>0.89538953895389539</c:v>
                </c:pt>
                <c:pt idx="8954">
                  <c:v>0.89548954895489552</c:v>
                </c:pt>
                <c:pt idx="8955">
                  <c:v>0.89558955895589565</c:v>
                </c:pt>
                <c:pt idx="8956">
                  <c:v>0.89568956895689567</c:v>
                </c:pt>
                <c:pt idx="8957">
                  <c:v>0.89578957895789579</c:v>
                </c:pt>
                <c:pt idx="8958">
                  <c:v>0.89588958895889592</c:v>
                </c:pt>
                <c:pt idx="8959">
                  <c:v>0.89598959895989605</c:v>
                </c:pt>
                <c:pt idx="8960">
                  <c:v>0.89608960896089607</c:v>
                </c:pt>
                <c:pt idx="8961">
                  <c:v>0.89618961896189619</c:v>
                </c:pt>
                <c:pt idx="8962">
                  <c:v>0.89628962896289632</c:v>
                </c:pt>
                <c:pt idx="8963">
                  <c:v>0.89638963896389645</c:v>
                </c:pt>
                <c:pt idx="8964">
                  <c:v>0.89648964896489647</c:v>
                </c:pt>
                <c:pt idx="8965">
                  <c:v>0.8965896589658966</c:v>
                </c:pt>
                <c:pt idx="8966">
                  <c:v>0.89668966896689672</c:v>
                </c:pt>
                <c:pt idx="8967">
                  <c:v>0.89678967896789685</c:v>
                </c:pt>
                <c:pt idx="8968">
                  <c:v>0.89688968896889687</c:v>
                </c:pt>
                <c:pt idx="8969">
                  <c:v>0.896989698969897</c:v>
                </c:pt>
                <c:pt idx="8970">
                  <c:v>0.89708970897089713</c:v>
                </c:pt>
                <c:pt idx="8971">
                  <c:v>0.89718971897189725</c:v>
                </c:pt>
                <c:pt idx="8972">
                  <c:v>0.89728972897289727</c:v>
                </c:pt>
                <c:pt idx="8973">
                  <c:v>0.8973897389738974</c:v>
                </c:pt>
                <c:pt idx="8974">
                  <c:v>0.89748974897489753</c:v>
                </c:pt>
                <c:pt idx="8975">
                  <c:v>0.89758975897589766</c:v>
                </c:pt>
                <c:pt idx="8976">
                  <c:v>0.89768976897689767</c:v>
                </c:pt>
                <c:pt idx="8977">
                  <c:v>0.8977897789778978</c:v>
                </c:pt>
                <c:pt idx="8978">
                  <c:v>0.89788978897889793</c:v>
                </c:pt>
                <c:pt idx="8979">
                  <c:v>0.89798979897989806</c:v>
                </c:pt>
                <c:pt idx="8980">
                  <c:v>0.89808980898089807</c:v>
                </c:pt>
                <c:pt idx="8981">
                  <c:v>0.8981898189818982</c:v>
                </c:pt>
                <c:pt idx="8982">
                  <c:v>0.89828982898289833</c:v>
                </c:pt>
                <c:pt idx="8983">
                  <c:v>0.89838983898389846</c:v>
                </c:pt>
                <c:pt idx="8984">
                  <c:v>0.89848984898489848</c:v>
                </c:pt>
                <c:pt idx="8985">
                  <c:v>0.8985898589858986</c:v>
                </c:pt>
                <c:pt idx="8986">
                  <c:v>0.89868986898689873</c:v>
                </c:pt>
                <c:pt idx="8987">
                  <c:v>0.89878987898789886</c:v>
                </c:pt>
                <c:pt idx="8988">
                  <c:v>0.89888988898889888</c:v>
                </c:pt>
                <c:pt idx="8989">
                  <c:v>0.89898989898989901</c:v>
                </c:pt>
                <c:pt idx="8990">
                  <c:v>0.89908990899089913</c:v>
                </c:pt>
                <c:pt idx="8991">
                  <c:v>0.89918991899189926</c:v>
                </c:pt>
                <c:pt idx="8992">
                  <c:v>0.89928992899289928</c:v>
                </c:pt>
                <c:pt idx="8993">
                  <c:v>0.89938993899389941</c:v>
                </c:pt>
                <c:pt idx="8994">
                  <c:v>0.89948994899489954</c:v>
                </c:pt>
                <c:pt idx="8995">
                  <c:v>0.89958995899589966</c:v>
                </c:pt>
                <c:pt idx="8996">
                  <c:v>0.89968996899689968</c:v>
                </c:pt>
                <c:pt idx="8997">
                  <c:v>0.89978997899789981</c:v>
                </c:pt>
                <c:pt idx="8998">
                  <c:v>0.89988998899889994</c:v>
                </c:pt>
                <c:pt idx="8999">
                  <c:v>0.89998999899990006</c:v>
                </c:pt>
                <c:pt idx="9000">
                  <c:v>0.90009000900090008</c:v>
                </c:pt>
                <c:pt idx="9001">
                  <c:v>0.90019001900190021</c:v>
                </c:pt>
                <c:pt idx="9002">
                  <c:v>0.90029002900290034</c:v>
                </c:pt>
                <c:pt idx="9003">
                  <c:v>0.90039003900390047</c:v>
                </c:pt>
                <c:pt idx="9004">
                  <c:v>0.90049004900490048</c:v>
                </c:pt>
                <c:pt idx="9005">
                  <c:v>0.90059005900590061</c:v>
                </c:pt>
                <c:pt idx="9006">
                  <c:v>0.90069006900690074</c:v>
                </c:pt>
                <c:pt idx="9007">
                  <c:v>0.90079007900790087</c:v>
                </c:pt>
                <c:pt idx="9008">
                  <c:v>0.90089008900890089</c:v>
                </c:pt>
                <c:pt idx="9009">
                  <c:v>0.90099009900990101</c:v>
                </c:pt>
                <c:pt idx="9010">
                  <c:v>0.90109010901090114</c:v>
                </c:pt>
                <c:pt idx="9011">
                  <c:v>0.90119011901190127</c:v>
                </c:pt>
                <c:pt idx="9012">
                  <c:v>0.90129012901290129</c:v>
                </c:pt>
                <c:pt idx="9013">
                  <c:v>0.90139013901390141</c:v>
                </c:pt>
                <c:pt idx="9014">
                  <c:v>0.90149014901490154</c:v>
                </c:pt>
                <c:pt idx="9015">
                  <c:v>0.90159015901590167</c:v>
                </c:pt>
                <c:pt idx="9016">
                  <c:v>0.90169016901690169</c:v>
                </c:pt>
                <c:pt idx="9017">
                  <c:v>0.90179017901790182</c:v>
                </c:pt>
                <c:pt idx="9018">
                  <c:v>0.90189018901890194</c:v>
                </c:pt>
                <c:pt idx="9019">
                  <c:v>0.90199019901990207</c:v>
                </c:pt>
                <c:pt idx="9020">
                  <c:v>0.90209020902090209</c:v>
                </c:pt>
                <c:pt idx="9021">
                  <c:v>0.90219021902190222</c:v>
                </c:pt>
                <c:pt idx="9022">
                  <c:v>0.90229022902290235</c:v>
                </c:pt>
                <c:pt idx="9023">
                  <c:v>0.90239023902390247</c:v>
                </c:pt>
                <c:pt idx="9024">
                  <c:v>0.90249024902490249</c:v>
                </c:pt>
                <c:pt idx="9025">
                  <c:v>0.90259025902590262</c:v>
                </c:pt>
                <c:pt idx="9026">
                  <c:v>0.90269026902690275</c:v>
                </c:pt>
                <c:pt idx="9027">
                  <c:v>0.90279027902790276</c:v>
                </c:pt>
                <c:pt idx="9028">
                  <c:v>0.90289028902890289</c:v>
                </c:pt>
                <c:pt idx="9029">
                  <c:v>0.90299029902990302</c:v>
                </c:pt>
                <c:pt idx="9030">
                  <c:v>0.90309030903090315</c:v>
                </c:pt>
                <c:pt idx="9031">
                  <c:v>0.90319031903190317</c:v>
                </c:pt>
                <c:pt idx="9032">
                  <c:v>0.90329032903290329</c:v>
                </c:pt>
                <c:pt idx="9033">
                  <c:v>0.90339033903390342</c:v>
                </c:pt>
                <c:pt idx="9034">
                  <c:v>0.90349034903490355</c:v>
                </c:pt>
                <c:pt idx="9035">
                  <c:v>0.90359035903590357</c:v>
                </c:pt>
                <c:pt idx="9036">
                  <c:v>0.9036903690369037</c:v>
                </c:pt>
                <c:pt idx="9037">
                  <c:v>0.90379037903790382</c:v>
                </c:pt>
                <c:pt idx="9038">
                  <c:v>0.90389038903890395</c:v>
                </c:pt>
                <c:pt idx="9039">
                  <c:v>0.90399039903990397</c:v>
                </c:pt>
                <c:pt idx="9040">
                  <c:v>0.9040904090409041</c:v>
                </c:pt>
                <c:pt idx="9041">
                  <c:v>0.90419041904190423</c:v>
                </c:pt>
                <c:pt idx="9042">
                  <c:v>0.90429042904290435</c:v>
                </c:pt>
                <c:pt idx="9043">
                  <c:v>0.90439043904390437</c:v>
                </c:pt>
                <c:pt idx="9044">
                  <c:v>0.9044904490449045</c:v>
                </c:pt>
                <c:pt idx="9045">
                  <c:v>0.90459045904590463</c:v>
                </c:pt>
                <c:pt idx="9046">
                  <c:v>0.90469046904690475</c:v>
                </c:pt>
                <c:pt idx="9047">
                  <c:v>0.90479047904790477</c:v>
                </c:pt>
                <c:pt idx="9048">
                  <c:v>0.9048904890489049</c:v>
                </c:pt>
                <c:pt idx="9049">
                  <c:v>0.90499049904990503</c:v>
                </c:pt>
                <c:pt idx="9050">
                  <c:v>0.90509050905090516</c:v>
                </c:pt>
                <c:pt idx="9051">
                  <c:v>0.90519051905190517</c:v>
                </c:pt>
                <c:pt idx="9052">
                  <c:v>0.9052905290529053</c:v>
                </c:pt>
                <c:pt idx="9053">
                  <c:v>0.90539053905390543</c:v>
                </c:pt>
                <c:pt idx="9054">
                  <c:v>0.90549054905490556</c:v>
                </c:pt>
                <c:pt idx="9055">
                  <c:v>0.90559055905590558</c:v>
                </c:pt>
                <c:pt idx="9056">
                  <c:v>0.9056905690569057</c:v>
                </c:pt>
                <c:pt idx="9057">
                  <c:v>0.90579057905790583</c:v>
                </c:pt>
                <c:pt idx="9058">
                  <c:v>0.90589058905890596</c:v>
                </c:pt>
                <c:pt idx="9059">
                  <c:v>0.90599059905990598</c:v>
                </c:pt>
                <c:pt idx="9060">
                  <c:v>0.9060906090609061</c:v>
                </c:pt>
                <c:pt idx="9061">
                  <c:v>0.90619061906190623</c:v>
                </c:pt>
                <c:pt idx="9062">
                  <c:v>0.90629062906290636</c:v>
                </c:pt>
                <c:pt idx="9063">
                  <c:v>0.90639063906390638</c:v>
                </c:pt>
                <c:pt idx="9064">
                  <c:v>0.90649064906490651</c:v>
                </c:pt>
                <c:pt idx="9065">
                  <c:v>0.90659065906590663</c:v>
                </c:pt>
                <c:pt idx="9066">
                  <c:v>0.90669066906690676</c:v>
                </c:pt>
                <c:pt idx="9067">
                  <c:v>0.90679067906790678</c:v>
                </c:pt>
                <c:pt idx="9068">
                  <c:v>0.90689068906890691</c:v>
                </c:pt>
                <c:pt idx="9069">
                  <c:v>0.90699069906990704</c:v>
                </c:pt>
                <c:pt idx="9070">
                  <c:v>0.90709070907090716</c:v>
                </c:pt>
                <c:pt idx="9071">
                  <c:v>0.90719071907190718</c:v>
                </c:pt>
                <c:pt idx="9072">
                  <c:v>0.90729072907290731</c:v>
                </c:pt>
                <c:pt idx="9073">
                  <c:v>0.90739073907390744</c:v>
                </c:pt>
                <c:pt idx="9074">
                  <c:v>0.90749074907490757</c:v>
                </c:pt>
                <c:pt idx="9075">
                  <c:v>0.90759075907590758</c:v>
                </c:pt>
                <c:pt idx="9076">
                  <c:v>0.90769076907690771</c:v>
                </c:pt>
                <c:pt idx="9077">
                  <c:v>0.90779077907790784</c:v>
                </c:pt>
                <c:pt idx="9078">
                  <c:v>0.90789078907890797</c:v>
                </c:pt>
                <c:pt idx="9079">
                  <c:v>0.90799079907990798</c:v>
                </c:pt>
                <c:pt idx="9080">
                  <c:v>0.90809080908090811</c:v>
                </c:pt>
                <c:pt idx="9081">
                  <c:v>0.90819081908190824</c:v>
                </c:pt>
                <c:pt idx="9082">
                  <c:v>0.90829082908290837</c:v>
                </c:pt>
                <c:pt idx="9083">
                  <c:v>0.90839083908390839</c:v>
                </c:pt>
                <c:pt idx="9084">
                  <c:v>0.90849084908490851</c:v>
                </c:pt>
                <c:pt idx="9085">
                  <c:v>0.90859085908590864</c:v>
                </c:pt>
                <c:pt idx="9086">
                  <c:v>0.90869086908690877</c:v>
                </c:pt>
                <c:pt idx="9087">
                  <c:v>0.90879087908790879</c:v>
                </c:pt>
                <c:pt idx="9088">
                  <c:v>0.90889088908890892</c:v>
                </c:pt>
                <c:pt idx="9089">
                  <c:v>0.90899089908990904</c:v>
                </c:pt>
                <c:pt idx="9090">
                  <c:v>0.90909090909090917</c:v>
                </c:pt>
                <c:pt idx="9091">
                  <c:v>0.90919091909190919</c:v>
                </c:pt>
                <c:pt idx="9092">
                  <c:v>0.90929092909290932</c:v>
                </c:pt>
                <c:pt idx="9093">
                  <c:v>0.90939093909390945</c:v>
                </c:pt>
                <c:pt idx="9094">
                  <c:v>0.90949094909490957</c:v>
                </c:pt>
                <c:pt idx="9095">
                  <c:v>0.90959095909590959</c:v>
                </c:pt>
                <c:pt idx="9096">
                  <c:v>0.90969096909690972</c:v>
                </c:pt>
                <c:pt idx="9097">
                  <c:v>0.90979097909790985</c:v>
                </c:pt>
                <c:pt idx="9098">
                  <c:v>0.90989098909890997</c:v>
                </c:pt>
                <c:pt idx="9099">
                  <c:v>0.90999099909990999</c:v>
                </c:pt>
                <c:pt idx="9100">
                  <c:v>0.91009100910091012</c:v>
                </c:pt>
                <c:pt idx="9101">
                  <c:v>0.91019101910191025</c:v>
                </c:pt>
                <c:pt idx="9102">
                  <c:v>0.91029102910291038</c:v>
                </c:pt>
                <c:pt idx="9103">
                  <c:v>0.91039103910391039</c:v>
                </c:pt>
                <c:pt idx="9104">
                  <c:v>0.91049104910491052</c:v>
                </c:pt>
                <c:pt idx="9105">
                  <c:v>0.91059105910591065</c:v>
                </c:pt>
                <c:pt idx="9106">
                  <c:v>0.91069106910691067</c:v>
                </c:pt>
                <c:pt idx="9107">
                  <c:v>0.91079107910791079</c:v>
                </c:pt>
                <c:pt idx="9108">
                  <c:v>0.91089108910891092</c:v>
                </c:pt>
                <c:pt idx="9109">
                  <c:v>0.91099109910991105</c:v>
                </c:pt>
                <c:pt idx="9110">
                  <c:v>0.91109110911091107</c:v>
                </c:pt>
                <c:pt idx="9111">
                  <c:v>0.9111911191119112</c:v>
                </c:pt>
                <c:pt idx="9112">
                  <c:v>0.91129112911291132</c:v>
                </c:pt>
                <c:pt idx="9113">
                  <c:v>0.91139113911391145</c:v>
                </c:pt>
                <c:pt idx="9114">
                  <c:v>0.91149114911491147</c:v>
                </c:pt>
                <c:pt idx="9115">
                  <c:v>0.9115911591159116</c:v>
                </c:pt>
                <c:pt idx="9116">
                  <c:v>0.91169116911691173</c:v>
                </c:pt>
                <c:pt idx="9117">
                  <c:v>0.91179117911791185</c:v>
                </c:pt>
                <c:pt idx="9118">
                  <c:v>0.91189118911891187</c:v>
                </c:pt>
                <c:pt idx="9119">
                  <c:v>0.911991199119912</c:v>
                </c:pt>
                <c:pt idx="9120">
                  <c:v>0.91209120912091213</c:v>
                </c:pt>
                <c:pt idx="9121">
                  <c:v>0.91219121912191226</c:v>
                </c:pt>
                <c:pt idx="9122">
                  <c:v>0.91229122912291227</c:v>
                </c:pt>
                <c:pt idx="9123">
                  <c:v>0.9123912391239124</c:v>
                </c:pt>
                <c:pt idx="9124">
                  <c:v>0.91249124912491253</c:v>
                </c:pt>
                <c:pt idx="9125">
                  <c:v>0.91259125912591266</c:v>
                </c:pt>
                <c:pt idx="9126">
                  <c:v>0.91269126912691267</c:v>
                </c:pt>
                <c:pt idx="9127">
                  <c:v>0.9127912791279128</c:v>
                </c:pt>
                <c:pt idx="9128">
                  <c:v>0.91289128912891293</c:v>
                </c:pt>
                <c:pt idx="9129">
                  <c:v>0.91299129912991306</c:v>
                </c:pt>
                <c:pt idx="9130">
                  <c:v>0.91309130913091308</c:v>
                </c:pt>
                <c:pt idx="9131">
                  <c:v>0.9131913191319132</c:v>
                </c:pt>
                <c:pt idx="9132">
                  <c:v>0.91329132913291333</c:v>
                </c:pt>
                <c:pt idx="9133">
                  <c:v>0.91339133913391346</c:v>
                </c:pt>
                <c:pt idx="9134">
                  <c:v>0.91349134913491348</c:v>
                </c:pt>
                <c:pt idx="9135">
                  <c:v>0.91359135913591361</c:v>
                </c:pt>
                <c:pt idx="9136">
                  <c:v>0.91369136913691373</c:v>
                </c:pt>
                <c:pt idx="9137">
                  <c:v>0.91379137913791386</c:v>
                </c:pt>
                <c:pt idx="9138">
                  <c:v>0.91389138913891388</c:v>
                </c:pt>
                <c:pt idx="9139">
                  <c:v>0.91399139913991401</c:v>
                </c:pt>
                <c:pt idx="9140">
                  <c:v>0.91409140914091414</c:v>
                </c:pt>
                <c:pt idx="9141">
                  <c:v>0.91419141914191426</c:v>
                </c:pt>
                <c:pt idx="9142">
                  <c:v>0.91429142914291428</c:v>
                </c:pt>
                <c:pt idx="9143">
                  <c:v>0.91439143914391441</c:v>
                </c:pt>
                <c:pt idx="9144">
                  <c:v>0.91449144914491454</c:v>
                </c:pt>
                <c:pt idx="9145">
                  <c:v>0.91459145914591466</c:v>
                </c:pt>
                <c:pt idx="9146">
                  <c:v>0.91469146914691468</c:v>
                </c:pt>
                <c:pt idx="9147">
                  <c:v>0.91479147914791481</c:v>
                </c:pt>
                <c:pt idx="9148">
                  <c:v>0.91489148914891494</c:v>
                </c:pt>
                <c:pt idx="9149">
                  <c:v>0.91499149914991507</c:v>
                </c:pt>
                <c:pt idx="9150">
                  <c:v>0.91509150915091508</c:v>
                </c:pt>
                <c:pt idx="9151">
                  <c:v>0.91519151915191521</c:v>
                </c:pt>
                <c:pt idx="9152">
                  <c:v>0.91529152915291534</c:v>
                </c:pt>
                <c:pt idx="9153">
                  <c:v>0.91539153915391547</c:v>
                </c:pt>
                <c:pt idx="9154">
                  <c:v>0.91549154915491548</c:v>
                </c:pt>
                <c:pt idx="9155">
                  <c:v>0.91559155915591561</c:v>
                </c:pt>
                <c:pt idx="9156">
                  <c:v>0.91569156915691574</c:v>
                </c:pt>
                <c:pt idx="9157">
                  <c:v>0.91579157915791587</c:v>
                </c:pt>
                <c:pt idx="9158">
                  <c:v>0.91589158915891589</c:v>
                </c:pt>
                <c:pt idx="9159">
                  <c:v>0.91599159915991601</c:v>
                </c:pt>
                <c:pt idx="9160">
                  <c:v>0.91609160916091614</c:v>
                </c:pt>
                <c:pt idx="9161">
                  <c:v>0.91619161916191627</c:v>
                </c:pt>
                <c:pt idx="9162">
                  <c:v>0.91629162916291629</c:v>
                </c:pt>
                <c:pt idx="9163">
                  <c:v>0.91639163916391642</c:v>
                </c:pt>
                <c:pt idx="9164">
                  <c:v>0.91649164916491654</c:v>
                </c:pt>
                <c:pt idx="9165">
                  <c:v>0.91659165916591667</c:v>
                </c:pt>
                <c:pt idx="9166">
                  <c:v>0.91669166916691669</c:v>
                </c:pt>
                <c:pt idx="9167">
                  <c:v>0.91679167916791682</c:v>
                </c:pt>
                <c:pt idx="9168">
                  <c:v>0.91689168916891695</c:v>
                </c:pt>
                <c:pt idx="9169">
                  <c:v>0.91699169916991707</c:v>
                </c:pt>
                <c:pt idx="9170">
                  <c:v>0.91709170917091709</c:v>
                </c:pt>
                <c:pt idx="9171">
                  <c:v>0.91719171917191722</c:v>
                </c:pt>
                <c:pt idx="9172">
                  <c:v>0.91729172917291735</c:v>
                </c:pt>
                <c:pt idx="9173">
                  <c:v>0.91739173917391748</c:v>
                </c:pt>
                <c:pt idx="9174">
                  <c:v>0.91749174917491749</c:v>
                </c:pt>
                <c:pt idx="9175">
                  <c:v>0.91759175917591762</c:v>
                </c:pt>
                <c:pt idx="9176">
                  <c:v>0.91769176917691775</c:v>
                </c:pt>
                <c:pt idx="9177">
                  <c:v>0.91779177917791788</c:v>
                </c:pt>
                <c:pt idx="9178">
                  <c:v>0.91789178917891789</c:v>
                </c:pt>
                <c:pt idx="9179">
                  <c:v>0.91799179917991802</c:v>
                </c:pt>
                <c:pt idx="9180">
                  <c:v>0.91809180918091815</c:v>
                </c:pt>
                <c:pt idx="9181">
                  <c:v>0.91819181918191817</c:v>
                </c:pt>
                <c:pt idx="9182">
                  <c:v>0.9182918291829183</c:v>
                </c:pt>
                <c:pt idx="9183">
                  <c:v>0.91839183918391842</c:v>
                </c:pt>
                <c:pt idx="9184">
                  <c:v>0.91849184918491855</c:v>
                </c:pt>
                <c:pt idx="9185">
                  <c:v>0.91859185918591857</c:v>
                </c:pt>
                <c:pt idx="9186">
                  <c:v>0.9186918691869187</c:v>
                </c:pt>
                <c:pt idx="9187">
                  <c:v>0.91879187918791883</c:v>
                </c:pt>
                <c:pt idx="9188">
                  <c:v>0.91889188918891895</c:v>
                </c:pt>
                <c:pt idx="9189">
                  <c:v>0.91899189918991897</c:v>
                </c:pt>
                <c:pt idx="9190">
                  <c:v>0.9190919091909191</c:v>
                </c:pt>
                <c:pt idx="9191">
                  <c:v>0.91919191919191923</c:v>
                </c:pt>
                <c:pt idx="9192">
                  <c:v>0.91929192919291935</c:v>
                </c:pt>
                <c:pt idx="9193">
                  <c:v>0.91939193919391937</c:v>
                </c:pt>
                <c:pt idx="9194">
                  <c:v>0.9194919491949195</c:v>
                </c:pt>
                <c:pt idx="9195">
                  <c:v>0.91959195919591963</c:v>
                </c:pt>
                <c:pt idx="9196">
                  <c:v>0.91969196919691976</c:v>
                </c:pt>
                <c:pt idx="9197">
                  <c:v>0.91979197919791977</c:v>
                </c:pt>
                <c:pt idx="9198">
                  <c:v>0.9198919891989199</c:v>
                </c:pt>
                <c:pt idx="9199">
                  <c:v>0.91999199919992003</c:v>
                </c:pt>
                <c:pt idx="9200">
                  <c:v>0.92009200920092016</c:v>
                </c:pt>
                <c:pt idx="9201">
                  <c:v>0.92019201920192017</c:v>
                </c:pt>
                <c:pt idx="9202">
                  <c:v>0.9202920292029203</c:v>
                </c:pt>
                <c:pt idx="9203">
                  <c:v>0.92039203920392043</c:v>
                </c:pt>
                <c:pt idx="9204">
                  <c:v>0.92049204920492056</c:v>
                </c:pt>
                <c:pt idx="9205">
                  <c:v>0.92059205920592058</c:v>
                </c:pt>
                <c:pt idx="9206">
                  <c:v>0.9206920692069207</c:v>
                </c:pt>
                <c:pt idx="9207">
                  <c:v>0.92079207920792083</c:v>
                </c:pt>
                <c:pt idx="9208">
                  <c:v>0.92089208920892096</c:v>
                </c:pt>
                <c:pt idx="9209">
                  <c:v>0.92099209920992098</c:v>
                </c:pt>
                <c:pt idx="9210">
                  <c:v>0.92109210921092111</c:v>
                </c:pt>
                <c:pt idx="9211">
                  <c:v>0.92119211921192123</c:v>
                </c:pt>
                <c:pt idx="9212">
                  <c:v>0.92129212921292136</c:v>
                </c:pt>
                <c:pt idx="9213">
                  <c:v>0.92139213921392138</c:v>
                </c:pt>
                <c:pt idx="9214">
                  <c:v>0.92149214921492151</c:v>
                </c:pt>
                <c:pt idx="9215">
                  <c:v>0.92159215921592164</c:v>
                </c:pt>
                <c:pt idx="9216">
                  <c:v>0.92169216921692176</c:v>
                </c:pt>
                <c:pt idx="9217">
                  <c:v>0.92179217921792178</c:v>
                </c:pt>
                <c:pt idx="9218">
                  <c:v>0.92189218921892191</c:v>
                </c:pt>
                <c:pt idx="9219">
                  <c:v>0.92199219921992204</c:v>
                </c:pt>
                <c:pt idx="9220">
                  <c:v>0.92209220922092217</c:v>
                </c:pt>
                <c:pt idx="9221">
                  <c:v>0.92219221922192218</c:v>
                </c:pt>
                <c:pt idx="9222">
                  <c:v>0.92229222922292231</c:v>
                </c:pt>
                <c:pt idx="9223">
                  <c:v>0.92239223922392244</c:v>
                </c:pt>
                <c:pt idx="9224">
                  <c:v>0.92249224922492257</c:v>
                </c:pt>
                <c:pt idx="9225">
                  <c:v>0.92259225922592258</c:v>
                </c:pt>
                <c:pt idx="9226">
                  <c:v>0.92269226922692271</c:v>
                </c:pt>
                <c:pt idx="9227">
                  <c:v>0.92279227922792284</c:v>
                </c:pt>
                <c:pt idx="9228">
                  <c:v>0.92289228922892297</c:v>
                </c:pt>
                <c:pt idx="9229">
                  <c:v>0.92299229922992299</c:v>
                </c:pt>
                <c:pt idx="9230">
                  <c:v>0.92309230923092311</c:v>
                </c:pt>
                <c:pt idx="9231">
                  <c:v>0.92319231923192324</c:v>
                </c:pt>
                <c:pt idx="9232">
                  <c:v>0.92329232923292337</c:v>
                </c:pt>
                <c:pt idx="9233">
                  <c:v>0.92339233923392339</c:v>
                </c:pt>
                <c:pt idx="9234">
                  <c:v>0.92349234923492352</c:v>
                </c:pt>
                <c:pt idx="9235">
                  <c:v>0.92359235923592364</c:v>
                </c:pt>
                <c:pt idx="9236">
                  <c:v>0.92369236923692377</c:v>
                </c:pt>
                <c:pt idx="9237">
                  <c:v>0.92379237923792379</c:v>
                </c:pt>
                <c:pt idx="9238">
                  <c:v>0.92389238923892392</c:v>
                </c:pt>
                <c:pt idx="9239">
                  <c:v>0.92399239923992404</c:v>
                </c:pt>
                <c:pt idx="9240">
                  <c:v>0.92409240924092417</c:v>
                </c:pt>
                <c:pt idx="9241">
                  <c:v>0.92419241924192419</c:v>
                </c:pt>
                <c:pt idx="9242">
                  <c:v>0.92429242924292432</c:v>
                </c:pt>
                <c:pt idx="9243">
                  <c:v>0.92439243924392445</c:v>
                </c:pt>
                <c:pt idx="9244">
                  <c:v>0.92449244924492457</c:v>
                </c:pt>
                <c:pt idx="9245">
                  <c:v>0.92459245924592459</c:v>
                </c:pt>
                <c:pt idx="9246">
                  <c:v>0.92469246924692472</c:v>
                </c:pt>
                <c:pt idx="9247">
                  <c:v>0.92479247924792485</c:v>
                </c:pt>
                <c:pt idx="9248">
                  <c:v>0.92489248924892498</c:v>
                </c:pt>
                <c:pt idx="9249">
                  <c:v>0.92499249924992499</c:v>
                </c:pt>
                <c:pt idx="9250">
                  <c:v>0.92509250925092512</c:v>
                </c:pt>
                <c:pt idx="9251">
                  <c:v>0.92519251925192525</c:v>
                </c:pt>
                <c:pt idx="9252">
                  <c:v>0.92529252925292538</c:v>
                </c:pt>
                <c:pt idx="9253">
                  <c:v>0.92539253925392539</c:v>
                </c:pt>
                <c:pt idx="9254">
                  <c:v>0.92549254925492552</c:v>
                </c:pt>
                <c:pt idx="9255">
                  <c:v>0.92559255925592565</c:v>
                </c:pt>
                <c:pt idx="9256">
                  <c:v>0.92569256925692567</c:v>
                </c:pt>
                <c:pt idx="9257">
                  <c:v>0.9257925792579258</c:v>
                </c:pt>
                <c:pt idx="9258">
                  <c:v>0.92589258925892592</c:v>
                </c:pt>
                <c:pt idx="9259">
                  <c:v>0.92599259925992605</c:v>
                </c:pt>
                <c:pt idx="9260">
                  <c:v>0.92609260926092607</c:v>
                </c:pt>
                <c:pt idx="9261">
                  <c:v>0.9261926192619262</c:v>
                </c:pt>
                <c:pt idx="9262">
                  <c:v>0.92629262926292633</c:v>
                </c:pt>
                <c:pt idx="9263">
                  <c:v>0.92639263926392645</c:v>
                </c:pt>
                <c:pt idx="9264">
                  <c:v>0.92649264926492647</c:v>
                </c:pt>
                <c:pt idx="9265">
                  <c:v>0.9265926592659266</c:v>
                </c:pt>
                <c:pt idx="9266">
                  <c:v>0.92669266926692673</c:v>
                </c:pt>
                <c:pt idx="9267">
                  <c:v>0.92679267926792686</c:v>
                </c:pt>
                <c:pt idx="9268">
                  <c:v>0.92689268926892687</c:v>
                </c:pt>
                <c:pt idx="9269">
                  <c:v>0.926992699269927</c:v>
                </c:pt>
                <c:pt idx="9270">
                  <c:v>0.92709270927092713</c:v>
                </c:pt>
                <c:pt idx="9271">
                  <c:v>0.92719271927192726</c:v>
                </c:pt>
                <c:pt idx="9272">
                  <c:v>0.92729272927292727</c:v>
                </c:pt>
                <c:pt idx="9273">
                  <c:v>0.9273927392739274</c:v>
                </c:pt>
                <c:pt idx="9274">
                  <c:v>0.92749274927492753</c:v>
                </c:pt>
                <c:pt idx="9275">
                  <c:v>0.92759275927592766</c:v>
                </c:pt>
                <c:pt idx="9276">
                  <c:v>0.92769276927692768</c:v>
                </c:pt>
                <c:pt idx="9277">
                  <c:v>0.9277927792779278</c:v>
                </c:pt>
                <c:pt idx="9278">
                  <c:v>0.92789278927892793</c:v>
                </c:pt>
                <c:pt idx="9279">
                  <c:v>0.92799279927992806</c:v>
                </c:pt>
                <c:pt idx="9280">
                  <c:v>0.92809280928092808</c:v>
                </c:pt>
                <c:pt idx="9281">
                  <c:v>0.92819281928192821</c:v>
                </c:pt>
                <c:pt idx="9282">
                  <c:v>0.92829282928292833</c:v>
                </c:pt>
                <c:pt idx="9283">
                  <c:v>0.92839283928392846</c:v>
                </c:pt>
                <c:pt idx="9284">
                  <c:v>0.92849284928492848</c:v>
                </c:pt>
                <c:pt idx="9285">
                  <c:v>0.92859285928592861</c:v>
                </c:pt>
                <c:pt idx="9286">
                  <c:v>0.92869286928692873</c:v>
                </c:pt>
                <c:pt idx="9287">
                  <c:v>0.92879287928792886</c:v>
                </c:pt>
                <c:pt idx="9288">
                  <c:v>0.92889288928892888</c:v>
                </c:pt>
                <c:pt idx="9289">
                  <c:v>0.92899289928992901</c:v>
                </c:pt>
                <c:pt idx="9290">
                  <c:v>0.92909290929092914</c:v>
                </c:pt>
                <c:pt idx="9291">
                  <c:v>0.92919291929192926</c:v>
                </c:pt>
                <c:pt idx="9292">
                  <c:v>0.92929292929292928</c:v>
                </c:pt>
                <c:pt idx="9293">
                  <c:v>0.92939293929392941</c:v>
                </c:pt>
                <c:pt idx="9294">
                  <c:v>0.92949294929492954</c:v>
                </c:pt>
                <c:pt idx="9295">
                  <c:v>0.92959295929592967</c:v>
                </c:pt>
                <c:pt idx="9296">
                  <c:v>0.92969296929692968</c:v>
                </c:pt>
                <c:pt idx="9297">
                  <c:v>0.92979297929792981</c:v>
                </c:pt>
                <c:pt idx="9298">
                  <c:v>0.92989298929892994</c:v>
                </c:pt>
                <c:pt idx="9299">
                  <c:v>0.92999299929993007</c:v>
                </c:pt>
                <c:pt idx="9300">
                  <c:v>0.93009300930093008</c:v>
                </c:pt>
                <c:pt idx="9301">
                  <c:v>0.93019301930193021</c:v>
                </c:pt>
                <c:pt idx="9302">
                  <c:v>0.93029302930293034</c:v>
                </c:pt>
                <c:pt idx="9303">
                  <c:v>0.93039303930393047</c:v>
                </c:pt>
                <c:pt idx="9304">
                  <c:v>0.93049304930493049</c:v>
                </c:pt>
                <c:pt idx="9305">
                  <c:v>0.93059305930593061</c:v>
                </c:pt>
                <c:pt idx="9306">
                  <c:v>0.93069306930693074</c:v>
                </c:pt>
                <c:pt idx="9307">
                  <c:v>0.93079307930793087</c:v>
                </c:pt>
                <c:pt idx="9308">
                  <c:v>0.93089308930893089</c:v>
                </c:pt>
                <c:pt idx="9309">
                  <c:v>0.93099309930993102</c:v>
                </c:pt>
                <c:pt idx="9310">
                  <c:v>0.93109310931093114</c:v>
                </c:pt>
                <c:pt idx="9311">
                  <c:v>0.93119311931193127</c:v>
                </c:pt>
                <c:pt idx="9312">
                  <c:v>0.93129312931293129</c:v>
                </c:pt>
                <c:pt idx="9313">
                  <c:v>0.93139313931393142</c:v>
                </c:pt>
                <c:pt idx="9314">
                  <c:v>0.93149314931493155</c:v>
                </c:pt>
                <c:pt idx="9315">
                  <c:v>0.93159315931593167</c:v>
                </c:pt>
                <c:pt idx="9316">
                  <c:v>0.93169316931693169</c:v>
                </c:pt>
                <c:pt idx="9317">
                  <c:v>0.93179317931793182</c:v>
                </c:pt>
                <c:pt idx="9318">
                  <c:v>0.93189318931893195</c:v>
                </c:pt>
                <c:pt idx="9319">
                  <c:v>0.93199319931993208</c:v>
                </c:pt>
                <c:pt idx="9320">
                  <c:v>0.93209320932093209</c:v>
                </c:pt>
                <c:pt idx="9321">
                  <c:v>0.93219321932193222</c:v>
                </c:pt>
                <c:pt idx="9322">
                  <c:v>0.93229322932293235</c:v>
                </c:pt>
                <c:pt idx="9323">
                  <c:v>0.93239323932393248</c:v>
                </c:pt>
                <c:pt idx="9324">
                  <c:v>0.93249324932493249</c:v>
                </c:pt>
                <c:pt idx="9325">
                  <c:v>0.93259325932593262</c:v>
                </c:pt>
                <c:pt idx="9326">
                  <c:v>0.93269326932693275</c:v>
                </c:pt>
                <c:pt idx="9327">
                  <c:v>0.93279327932793288</c:v>
                </c:pt>
                <c:pt idx="9328">
                  <c:v>0.9328932893289329</c:v>
                </c:pt>
                <c:pt idx="9329">
                  <c:v>0.93299329932993302</c:v>
                </c:pt>
                <c:pt idx="9330">
                  <c:v>0.93309330933093315</c:v>
                </c:pt>
                <c:pt idx="9331">
                  <c:v>0.93319331933193317</c:v>
                </c:pt>
                <c:pt idx="9332">
                  <c:v>0.9332933293329333</c:v>
                </c:pt>
                <c:pt idx="9333">
                  <c:v>0.93339333933393343</c:v>
                </c:pt>
                <c:pt idx="9334">
                  <c:v>0.93349334933493355</c:v>
                </c:pt>
                <c:pt idx="9335">
                  <c:v>0.93359335933593357</c:v>
                </c:pt>
                <c:pt idx="9336">
                  <c:v>0.9336933693369337</c:v>
                </c:pt>
                <c:pt idx="9337">
                  <c:v>0.93379337933793383</c:v>
                </c:pt>
                <c:pt idx="9338">
                  <c:v>0.93389338933893395</c:v>
                </c:pt>
                <c:pt idx="9339">
                  <c:v>0.93399339933993397</c:v>
                </c:pt>
                <c:pt idx="9340">
                  <c:v>0.9340934093409341</c:v>
                </c:pt>
                <c:pt idx="9341">
                  <c:v>0.93419341934193423</c:v>
                </c:pt>
                <c:pt idx="9342">
                  <c:v>0.93429342934293436</c:v>
                </c:pt>
                <c:pt idx="9343">
                  <c:v>0.93439343934393437</c:v>
                </c:pt>
                <c:pt idx="9344">
                  <c:v>0.9344934493449345</c:v>
                </c:pt>
                <c:pt idx="9345">
                  <c:v>0.93459345934593463</c:v>
                </c:pt>
                <c:pt idx="9346">
                  <c:v>0.93469346934693476</c:v>
                </c:pt>
                <c:pt idx="9347">
                  <c:v>0.93479347934793477</c:v>
                </c:pt>
                <c:pt idx="9348">
                  <c:v>0.9348934893489349</c:v>
                </c:pt>
                <c:pt idx="9349">
                  <c:v>0.93499349934993503</c:v>
                </c:pt>
                <c:pt idx="9350">
                  <c:v>0.93509350935093516</c:v>
                </c:pt>
                <c:pt idx="9351">
                  <c:v>0.93519351935193518</c:v>
                </c:pt>
                <c:pt idx="9352">
                  <c:v>0.9352935293529353</c:v>
                </c:pt>
                <c:pt idx="9353">
                  <c:v>0.93539353935393543</c:v>
                </c:pt>
                <c:pt idx="9354">
                  <c:v>0.93549354935493556</c:v>
                </c:pt>
                <c:pt idx="9355">
                  <c:v>0.93559355935593558</c:v>
                </c:pt>
                <c:pt idx="9356">
                  <c:v>0.93569356935693571</c:v>
                </c:pt>
                <c:pt idx="9357">
                  <c:v>0.93579357935793583</c:v>
                </c:pt>
                <c:pt idx="9358">
                  <c:v>0.93589358935893596</c:v>
                </c:pt>
                <c:pt idx="9359">
                  <c:v>0.93599359935993598</c:v>
                </c:pt>
                <c:pt idx="9360">
                  <c:v>0.93609360936093611</c:v>
                </c:pt>
                <c:pt idx="9361">
                  <c:v>0.93619361936193624</c:v>
                </c:pt>
                <c:pt idx="9362">
                  <c:v>0.93629362936293636</c:v>
                </c:pt>
                <c:pt idx="9363">
                  <c:v>0.93639363936393638</c:v>
                </c:pt>
                <c:pt idx="9364">
                  <c:v>0.93649364936493651</c:v>
                </c:pt>
                <c:pt idx="9365">
                  <c:v>0.93659365936593664</c:v>
                </c:pt>
                <c:pt idx="9366">
                  <c:v>0.93669366936693677</c:v>
                </c:pt>
                <c:pt idx="9367">
                  <c:v>0.93679367936793678</c:v>
                </c:pt>
                <c:pt idx="9368">
                  <c:v>0.93689368936893691</c:v>
                </c:pt>
                <c:pt idx="9369">
                  <c:v>0.93699369936993704</c:v>
                </c:pt>
                <c:pt idx="9370">
                  <c:v>0.93709370937093717</c:v>
                </c:pt>
                <c:pt idx="9371">
                  <c:v>0.93719371937193718</c:v>
                </c:pt>
                <c:pt idx="9372">
                  <c:v>0.93729372937293731</c:v>
                </c:pt>
                <c:pt idx="9373">
                  <c:v>0.93739373937393744</c:v>
                </c:pt>
                <c:pt idx="9374">
                  <c:v>0.93749374937493757</c:v>
                </c:pt>
                <c:pt idx="9375">
                  <c:v>0.93759375937593759</c:v>
                </c:pt>
                <c:pt idx="9376">
                  <c:v>0.93769376937693771</c:v>
                </c:pt>
                <c:pt idx="9377">
                  <c:v>0.93779377937793784</c:v>
                </c:pt>
                <c:pt idx="9378">
                  <c:v>0.93789378937893797</c:v>
                </c:pt>
                <c:pt idx="9379">
                  <c:v>0.93799379937993799</c:v>
                </c:pt>
                <c:pt idx="9380">
                  <c:v>0.93809380938093812</c:v>
                </c:pt>
                <c:pt idx="9381">
                  <c:v>0.93819381938193824</c:v>
                </c:pt>
                <c:pt idx="9382">
                  <c:v>0.93829382938293837</c:v>
                </c:pt>
                <c:pt idx="9383">
                  <c:v>0.93839383938393839</c:v>
                </c:pt>
                <c:pt idx="9384">
                  <c:v>0.93849384938493852</c:v>
                </c:pt>
                <c:pt idx="9385">
                  <c:v>0.93859385938593864</c:v>
                </c:pt>
                <c:pt idx="9386">
                  <c:v>0.93869386938693877</c:v>
                </c:pt>
                <c:pt idx="9387">
                  <c:v>0.93879387938793879</c:v>
                </c:pt>
                <c:pt idx="9388">
                  <c:v>0.93889388938893892</c:v>
                </c:pt>
                <c:pt idx="9389">
                  <c:v>0.93899389938993905</c:v>
                </c:pt>
                <c:pt idx="9390">
                  <c:v>0.93909390939093917</c:v>
                </c:pt>
                <c:pt idx="9391">
                  <c:v>0.93919391939193919</c:v>
                </c:pt>
                <c:pt idx="9392">
                  <c:v>0.93929392939293932</c:v>
                </c:pt>
                <c:pt idx="9393">
                  <c:v>0.93939393939393945</c:v>
                </c:pt>
                <c:pt idx="9394">
                  <c:v>0.93949394939493958</c:v>
                </c:pt>
                <c:pt idx="9395">
                  <c:v>0.93959395939593959</c:v>
                </c:pt>
                <c:pt idx="9396">
                  <c:v>0.93969396939693972</c:v>
                </c:pt>
                <c:pt idx="9397">
                  <c:v>0.93979397939793985</c:v>
                </c:pt>
                <c:pt idx="9398">
                  <c:v>0.93989398939893998</c:v>
                </c:pt>
                <c:pt idx="9399">
                  <c:v>0.93999399939993999</c:v>
                </c:pt>
                <c:pt idx="9400">
                  <c:v>0.94009400940094012</c:v>
                </c:pt>
                <c:pt idx="9401">
                  <c:v>0.94019401940194025</c:v>
                </c:pt>
                <c:pt idx="9402">
                  <c:v>0.94029402940294038</c:v>
                </c:pt>
                <c:pt idx="9403">
                  <c:v>0.9403940394039404</c:v>
                </c:pt>
                <c:pt idx="9404">
                  <c:v>0.94049404940494052</c:v>
                </c:pt>
                <c:pt idx="9405">
                  <c:v>0.94059405940594065</c:v>
                </c:pt>
                <c:pt idx="9406">
                  <c:v>0.94069406940694067</c:v>
                </c:pt>
                <c:pt idx="9407">
                  <c:v>0.9407940794079408</c:v>
                </c:pt>
                <c:pt idx="9408">
                  <c:v>0.94089408940894093</c:v>
                </c:pt>
                <c:pt idx="9409">
                  <c:v>0.94099409940994105</c:v>
                </c:pt>
                <c:pt idx="9410">
                  <c:v>0.94109410941094107</c:v>
                </c:pt>
                <c:pt idx="9411">
                  <c:v>0.9411941194119412</c:v>
                </c:pt>
                <c:pt idx="9412">
                  <c:v>0.94129412941294133</c:v>
                </c:pt>
                <c:pt idx="9413">
                  <c:v>0.94139413941394146</c:v>
                </c:pt>
                <c:pt idx="9414">
                  <c:v>0.94149414941494147</c:v>
                </c:pt>
                <c:pt idx="9415">
                  <c:v>0.9415941594159416</c:v>
                </c:pt>
                <c:pt idx="9416">
                  <c:v>0.94169416941694173</c:v>
                </c:pt>
                <c:pt idx="9417">
                  <c:v>0.94179417941794186</c:v>
                </c:pt>
                <c:pt idx="9418">
                  <c:v>0.94189418941894187</c:v>
                </c:pt>
                <c:pt idx="9419">
                  <c:v>0.941994199419942</c:v>
                </c:pt>
                <c:pt idx="9420">
                  <c:v>0.94209420942094213</c:v>
                </c:pt>
                <c:pt idx="9421">
                  <c:v>0.94219421942194226</c:v>
                </c:pt>
                <c:pt idx="9422">
                  <c:v>0.94229422942294228</c:v>
                </c:pt>
                <c:pt idx="9423">
                  <c:v>0.9423942394239424</c:v>
                </c:pt>
                <c:pt idx="9424">
                  <c:v>0.94249424942494253</c:v>
                </c:pt>
                <c:pt idx="9425">
                  <c:v>0.94259425942594266</c:v>
                </c:pt>
                <c:pt idx="9426">
                  <c:v>0.94269426942694268</c:v>
                </c:pt>
                <c:pt idx="9427">
                  <c:v>0.94279427942794281</c:v>
                </c:pt>
                <c:pt idx="9428">
                  <c:v>0.94289428942894293</c:v>
                </c:pt>
                <c:pt idx="9429">
                  <c:v>0.94299429942994306</c:v>
                </c:pt>
                <c:pt idx="9430">
                  <c:v>0.94309430943094308</c:v>
                </c:pt>
                <c:pt idx="9431">
                  <c:v>0.94319431943194321</c:v>
                </c:pt>
                <c:pt idx="9432">
                  <c:v>0.94329432943294333</c:v>
                </c:pt>
                <c:pt idx="9433">
                  <c:v>0.94339433943394346</c:v>
                </c:pt>
                <c:pt idx="9434">
                  <c:v>0.94349434943494348</c:v>
                </c:pt>
                <c:pt idx="9435">
                  <c:v>0.94359435943594361</c:v>
                </c:pt>
                <c:pt idx="9436">
                  <c:v>0.94369436943694374</c:v>
                </c:pt>
                <c:pt idx="9437">
                  <c:v>0.94379437943794386</c:v>
                </c:pt>
                <c:pt idx="9438">
                  <c:v>0.94389438943894388</c:v>
                </c:pt>
                <c:pt idx="9439">
                  <c:v>0.94399439943994401</c:v>
                </c:pt>
                <c:pt idx="9440">
                  <c:v>0.94409440944094414</c:v>
                </c:pt>
                <c:pt idx="9441">
                  <c:v>0.94419441944194427</c:v>
                </c:pt>
                <c:pt idx="9442">
                  <c:v>0.94429442944294428</c:v>
                </c:pt>
                <c:pt idx="9443">
                  <c:v>0.94439443944394441</c:v>
                </c:pt>
                <c:pt idx="9444">
                  <c:v>0.94449444944494454</c:v>
                </c:pt>
                <c:pt idx="9445">
                  <c:v>0.94459445944594467</c:v>
                </c:pt>
                <c:pt idx="9446">
                  <c:v>0.94469446944694468</c:v>
                </c:pt>
                <c:pt idx="9447">
                  <c:v>0.94479447944794481</c:v>
                </c:pt>
                <c:pt idx="9448">
                  <c:v>0.94489448944894494</c:v>
                </c:pt>
                <c:pt idx="9449">
                  <c:v>0.94499449944994507</c:v>
                </c:pt>
                <c:pt idx="9450">
                  <c:v>0.94509450945094509</c:v>
                </c:pt>
                <c:pt idx="9451">
                  <c:v>0.94519451945194521</c:v>
                </c:pt>
                <c:pt idx="9452">
                  <c:v>0.94529452945294534</c:v>
                </c:pt>
                <c:pt idx="9453">
                  <c:v>0.94539453945394547</c:v>
                </c:pt>
                <c:pt idx="9454">
                  <c:v>0.94549454945494549</c:v>
                </c:pt>
                <c:pt idx="9455">
                  <c:v>0.94559455945594562</c:v>
                </c:pt>
                <c:pt idx="9456">
                  <c:v>0.94569456945694574</c:v>
                </c:pt>
                <c:pt idx="9457">
                  <c:v>0.94579457945794587</c:v>
                </c:pt>
                <c:pt idx="9458">
                  <c:v>0.94589458945894589</c:v>
                </c:pt>
                <c:pt idx="9459">
                  <c:v>0.94599459945994602</c:v>
                </c:pt>
                <c:pt idx="9460">
                  <c:v>0.94609460946094615</c:v>
                </c:pt>
                <c:pt idx="9461">
                  <c:v>0.94619461946194627</c:v>
                </c:pt>
                <c:pt idx="9462">
                  <c:v>0.94629462946294629</c:v>
                </c:pt>
                <c:pt idx="9463">
                  <c:v>0.94639463946394642</c:v>
                </c:pt>
                <c:pt idx="9464">
                  <c:v>0.94649464946494655</c:v>
                </c:pt>
                <c:pt idx="9465">
                  <c:v>0.94659465946594668</c:v>
                </c:pt>
                <c:pt idx="9466">
                  <c:v>0.94669466946694669</c:v>
                </c:pt>
                <c:pt idx="9467">
                  <c:v>0.94679467946794682</c:v>
                </c:pt>
                <c:pt idx="9468">
                  <c:v>0.94689468946894695</c:v>
                </c:pt>
                <c:pt idx="9469">
                  <c:v>0.94699469946994708</c:v>
                </c:pt>
                <c:pt idx="9470">
                  <c:v>0.94709470947094709</c:v>
                </c:pt>
                <c:pt idx="9471">
                  <c:v>0.94719471947194722</c:v>
                </c:pt>
                <c:pt idx="9472">
                  <c:v>0.94729472947294735</c:v>
                </c:pt>
                <c:pt idx="9473">
                  <c:v>0.94739473947394748</c:v>
                </c:pt>
                <c:pt idx="9474">
                  <c:v>0.9474947494749475</c:v>
                </c:pt>
                <c:pt idx="9475">
                  <c:v>0.94759475947594762</c:v>
                </c:pt>
                <c:pt idx="9476">
                  <c:v>0.94769476947694775</c:v>
                </c:pt>
                <c:pt idx="9477">
                  <c:v>0.94779477947794788</c:v>
                </c:pt>
                <c:pt idx="9478">
                  <c:v>0.9478947894789479</c:v>
                </c:pt>
                <c:pt idx="9479">
                  <c:v>0.94799479947994802</c:v>
                </c:pt>
                <c:pt idx="9480">
                  <c:v>0.94809480948094815</c:v>
                </c:pt>
                <c:pt idx="9481">
                  <c:v>0.94819481948194828</c:v>
                </c:pt>
                <c:pt idx="9482">
                  <c:v>0.9482948294829483</c:v>
                </c:pt>
                <c:pt idx="9483">
                  <c:v>0.94839483948394843</c:v>
                </c:pt>
                <c:pt idx="9484">
                  <c:v>0.94849484948494855</c:v>
                </c:pt>
                <c:pt idx="9485">
                  <c:v>0.94859485948594857</c:v>
                </c:pt>
                <c:pt idx="9486">
                  <c:v>0.9486948694869487</c:v>
                </c:pt>
                <c:pt idx="9487">
                  <c:v>0.94879487948794883</c:v>
                </c:pt>
                <c:pt idx="9488">
                  <c:v>0.94889488948894896</c:v>
                </c:pt>
                <c:pt idx="9489">
                  <c:v>0.94899489948994897</c:v>
                </c:pt>
                <c:pt idx="9490">
                  <c:v>0.9490949094909491</c:v>
                </c:pt>
                <c:pt idx="9491">
                  <c:v>0.94919491949194923</c:v>
                </c:pt>
                <c:pt idx="9492">
                  <c:v>0.94929492949294936</c:v>
                </c:pt>
                <c:pt idx="9493">
                  <c:v>0.94939493949394937</c:v>
                </c:pt>
                <c:pt idx="9494">
                  <c:v>0.9494949494949495</c:v>
                </c:pt>
                <c:pt idx="9495">
                  <c:v>0.94959495949594963</c:v>
                </c:pt>
                <c:pt idx="9496">
                  <c:v>0.94969496949694976</c:v>
                </c:pt>
                <c:pt idx="9497">
                  <c:v>0.94979497949794978</c:v>
                </c:pt>
                <c:pt idx="9498">
                  <c:v>0.9498949894989499</c:v>
                </c:pt>
                <c:pt idx="9499">
                  <c:v>0.94999499949995003</c:v>
                </c:pt>
                <c:pt idx="9500">
                  <c:v>0.95009500950095016</c:v>
                </c:pt>
                <c:pt idx="9501">
                  <c:v>0.95019501950195018</c:v>
                </c:pt>
                <c:pt idx="9502">
                  <c:v>0.95029502950295031</c:v>
                </c:pt>
                <c:pt idx="9503">
                  <c:v>0.95039503950395043</c:v>
                </c:pt>
                <c:pt idx="9504">
                  <c:v>0.95049504950495056</c:v>
                </c:pt>
                <c:pt idx="9505">
                  <c:v>0.95059505950595058</c:v>
                </c:pt>
                <c:pt idx="9506">
                  <c:v>0.95069506950695071</c:v>
                </c:pt>
                <c:pt idx="9507">
                  <c:v>0.95079507950795084</c:v>
                </c:pt>
                <c:pt idx="9508">
                  <c:v>0.95089508950895096</c:v>
                </c:pt>
                <c:pt idx="9509">
                  <c:v>0.95099509950995098</c:v>
                </c:pt>
                <c:pt idx="9510">
                  <c:v>0.95109510951095111</c:v>
                </c:pt>
                <c:pt idx="9511">
                  <c:v>0.95119511951195124</c:v>
                </c:pt>
                <c:pt idx="9512">
                  <c:v>0.95129512951295137</c:v>
                </c:pt>
                <c:pt idx="9513">
                  <c:v>0.95139513951395138</c:v>
                </c:pt>
                <c:pt idx="9514">
                  <c:v>0.95149514951495151</c:v>
                </c:pt>
                <c:pt idx="9515">
                  <c:v>0.95159515951595164</c:v>
                </c:pt>
                <c:pt idx="9516">
                  <c:v>0.95169516951695177</c:v>
                </c:pt>
                <c:pt idx="9517">
                  <c:v>0.95179517951795178</c:v>
                </c:pt>
                <c:pt idx="9518">
                  <c:v>0.95189518951895191</c:v>
                </c:pt>
                <c:pt idx="9519">
                  <c:v>0.95199519951995204</c:v>
                </c:pt>
                <c:pt idx="9520">
                  <c:v>0.95209520952095217</c:v>
                </c:pt>
                <c:pt idx="9521">
                  <c:v>0.95219521952195219</c:v>
                </c:pt>
                <c:pt idx="9522">
                  <c:v>0.95229522952295231</c:v>
                </c:pt>
                <c:pt idx="9523">
                  <c:v>0.95239523952395244</c:v>
                </c:pt>
                <c:pt idx="9524">
                  <c:v>0.95249524952495257</c:v>
                </c:pt>
                <c:pt idx="9525">
                  <c:v>0.95259525952595259</c:v>
                </c:pt>
                <c:pt idx="9526">
                  <c:v>0.95269526952695271</c:v>
                </c:pt>
                <c:pt idx="9527">
                  <c:v>0.95279527952795284</c:v>
                </c:pt>
                <c:pt idx="9528">
                  <c:v>0.95289528952895297</c:v>
                </c:pt>
                <c:pt idx="9529">
                  <c:v>0.95299529952995299</c:v>
                </c:pt>
                <c:pt idx="9530">
                  <c:v>0.95309530953095312</c:v>
                </c:pt>
                <c:pt idx="9531">
                  <c:v>0.95319531953195324</c:v>
                </c:pt>
                <c:pt idx="9532">
                  <c:v>0.95329532953295337</c:v>
                </c:pt>
                <c:pt idx="9533">
                  <c:v>0.95339533953395339</c:v>
                </c:pt>
                <c:pt idx="9534">
                  <c:v>0.95349534953495352</c:v>
                </c:pt>
                <c:pt idx="9535">
                  <c:v>0.95359535953595365</c:v>
                </c:pt>
                <c:pt idx="9536">
                  <c:v>0.95369536953695377</c:v>
                </c:pt>
                <c:pt idx="9537">
                  <c:v>0.95379537953795379</c:v>
                </c:pt>
                <c:pt idx="9538">
                  <c:v>0.95389538953895392</c:v>
                </c:pt>
                <c:pt idx="9539">
                  <c:v>0.95399539953995405</c:v>
                </c:pt>
                <c:pt idx="9540">
                  <c:v>0.95409540954095418</c:v>
                </c:pt>
                <c:pt idx="9541">
                  <c:v>0.95419541954195419</c:v>
                </c:pt>
                <c:pt idx="9542">
                  <c:v>0.95429542954295432</c:v>
                </c:pt>
                <c:pt idx="9543">
                  <c:v>0.95439543954395445</c:v>
                </c:pt>
                <c:pt idx="9544">
                  <c:v>0.95449544954495458</c:v>
                </c:pt>
                <c:pt idx="9545">
                  <c:v>0.95459545954595459</c:v>
                </c:pt>
                <c:pt idx="9546">
                  <c:v>0.95469546954695472</c:v>
                </c:pt>
                <c:pt idx="9547">
                  <c:v>0.95479547954795485</c:v>
                </c:pt>
                <c:pt idx="9548">
                  <c:v>0.95489548954895498</c:v>
                </c:pt>
                <c:pt idx="9549">
                  <c:v>0.954995499549955</c:v>
                </c:pt>
                <c:pt idx="9550">
                  <c:v>0.95509550955095512</c:v>
                </c:pt>
                <c:pt idx="9551">
                  <c:v>0.95519551955195525</c:v>
                </c:pt>
                <c:pt idx="9552">
                  <c:v>0.95529552955295538</c:v>
                </c:pt>
                <c:pt idx="9553">
                  <c:v>0.9553955395539554</c:v>
                </c:pt>
                <c:pt idx="9554">
                  <c:v>0.95549554955495553</c:v>
                </c:pt>
                <c:pt idx="9555">
                  <c:v>0.95559555955595565</c:v>
                </c:pt>
                <c:pt idx="9556">
                  <c:v>0.95569556955695578</c:v>
                </c:pt>
                <c:pt idx="9557">
                  <c:v>0.9557955795579558</c:v>
                </c:pt>
                <c:pt idx="9558">
                  <c:v>0.95589558955895593</c:v>
                </c:pt>
                <c:pt idx="9559">
                  <c:v>0.95599559955995606</c:v>
                </c:pt>
                <c:pt idx="9560">
                  <c:v>0.95609560956095607</c:v>
                </c:pt>
                <c:pt idx="9561">
                  <c:v>0.9561956195619562</c:v>
                </c:pt>
                <c:pt idx="9562">
                  <c:v>0.95629562956295633</c:v>
                </c:pt>
                <c:pt idx="9563">
                  <c:v>0.95639563956395646</c:v>
                </c:pt>
                <c:pt idx="9564">
                  <c:v>0.95649564956495647</c:v>
                </c:pt>
                <c:pt idx="9565">
                  <c:v>0.9565956595659566</c:v>
                </c:pt>
                <c:pt idx="9566">
                  <c:v>0.95669566956695673</c:v>
                </c:pt>
                <c:pt idx="9567">
                  <c:v>0.95679567956795686</c:v>
                </c:pt>
                <c:pt idx="9568">
                  <c:v>0.95689568956895688</c:v>
                </c:pt>
                <c:pt idx="9569">
                  <c:v>0.956995699569957</c:v>
                </c:pt>
                <c:pt idx="9570">
                  <c:v>0.95709570957095713</c:v>
                </c:pt>
                <c:pt idx="9571">
                  <c:v>0.95719571957195726</c:v>
                </c:pt>
                <c:pt idx="9572">
                  <c:v>0.95729572957295728</c:v>
                </c:pt>
                <c:pt idx="9573">
                  <c:v>0.9573957395739574</c:v>
                </c:pt>
                <c:pt idx="9574">
                  <c:v>0.95749574957495753</c:v>
                </c:pt>
                <c:pt idx="9575">
                  <c:v>0.95759575957595766</c:v>
                </c:pt>
                <c:pt idx="9576">
                  <c:v>0.95769576957695768</c:v>
                </c:pt>
                <c:pt idx="9577">
                  <c:v>0.95779577957795781</c:v>
                </c:pt>
                <c:pt idx="9578">
                  <c:v>0.95789578957895793</c:v>
                </c:pt>
                <c:pt idx="9579">
                  <c:v>0.95799579957995806</c:v>
                </c:pt>
                <c:pt idx="9580">
                  <c:v>0.95809580958095808</c:v>
                </c:pt>
                <c:pt idx="9581">
                  <c:v>0.95819581958195821</c:v>
                </c:pt>
                <c:pt idx="9582">
                  <c:v>0.95829582958295834</c:v>
                </c:pt>
                <c:pt idx="9583">
                  <c:v>0.95839583958395846</c:v>
                </c:pt>
                <c:pt idx="9584">
                  <c:v>0.95849584958495848</c:v>
                </c:pt>
                <c:pt idx="9585">
                  <c:v>0.95859585958595861</c:v>
                </c:pt>
                <c:pt idx="9586">
                  <c:v>0.95869586958695874</c:v>
                </c:pt>
                <c:pt idx="9587">
                  <c:v>0.95879587958795887</c:v>
                </c:pt>
                <c:pt idx="9588">
                  <c:v>0.95889588958895888</c:v>
                </c:pt>
                <c:pt idx="9589">
                  <c:v>0.95899589958995901</c:v>
                </c:pt>
                <c:pt idx="9590">
                  <c:v>0.95909590959095914</c:v>
                </c:pt>
                <c:pt idx="9591">
                  <c:v>0.95919591959195927</c:v>
                </c:pt>
                <c:pt idx="9592">
                  <c:v>0.95929592959295928</c:v>
                </c:pt>
                <c:pt idx="9593">
                  <c:v>0.95939593959395941</c:v>
                </c:pt>
                <c:pt idx="9594">
                  <c:v>0.95949594959495954</c:v>
                </c:pt>
                <c:pt idx="9595">
                  <c:v>0.95959595959595967</c:v>
                </c:pt>
                <c:pt idx="9596">
                  <c:v>0.95969596959695969</c:v>
                </c:pt>
                <c:pt idx="9597">
                  <c:v>0.95979597959795981</c:v>
                </c:pt>
                <c:pt idx="9598">
                  <c:v>0.95989598959895994</c:v>
                </c:pt>
                <c:pt idx="9599">
                  <c:v>0.95999599959996007</c:v>
                </c:pt>
                <c:pt idx="9600">
                  <c:v>0.96009600960096009</c:v>
                </c:pt>
                <c:pt idx="9601">
                  <c:v>0.96019601960196022</c:v>
                </c:pt>
                <c:pt idx="9602">
                  <c:v>0.96029602960296034</c:v>
                </c:pt>
                <c:pt idx="9603">
                  <c:v>0.96039603960396047</c:v>
                </c:pt>
                <c:pt idx="9604">
                  <c:v>0.96049604960496049</c:v>
                </c:pt>
                <c:pt idx="9605">
                  <c:v>0.96059605960596062</c:v>
                </c:pt>
                <c:pt idx="9606">
                  <c:v>0.96069606960696075</c:v>
                </c:pt>
                <c:pt idx="9607">
                  <c:v>0.96079607960796087</c:v>
                </c:pt>
                <c:pt idx="9608">
                  <c:v>0.96089608960896089</c:v>
                </c:pt>
                <c:pt idx="9609">
                  <c:v>0.96099609960996102</c:v>
                </c:pt>
                <c:pt idx="9610">
                  <c:v>0.96109610961096115</c:v>
                </c:pt>
                <c:pt idx="9611">
                  <c:v>0.96119611961196127</c:v>
                </c:pt>
                <c:pt idx="9612">
                  <c:v>0.96129612961296129</c:v>
                </c:pt>
                <c:pt idx="9613">
                  <c:v>0.96139613961396142</c:v>
                </c:pt>
                <c:pt idx="9614">
                  <c:v>0.96149614961496155</c:v>
                </c:pt>
                <c:pt idx="9615">
                  <c:v>0.96159615961596168</c:v>
                </c:pt>
                <c:pt idx="9616">
                  <c:v>0.96169616961696169</c:v>
                </c:pt>
                <c:pt idx="9617">
                  <c:v>0.96179617961796182</c:v>
                </c:pt>
                <c:pt idx="9618">
                  <c:v>0.96189618961896195</c:v>
                </c:pt>
                <c:pt idx="9619">
                  <c:v>0.96199619961996208</c:v>
                </c:pt>
                <c:pt idx="9620">
                  <c:v>0.9620962096209621</c:v>
                </c:pt>
                <c:pt idx="9621">
                  <c:v>0.96219621962196222</c:v>
                </c:pt>
                <c:pt idx="9622">
                  <c:v>0.96229622962296235</c:v>
                </c:pt>
                <c:pt idx="9623">
                  <c:v>0.96239623962396248</c:v>
                </c:pt>
                <c:pt idx="9624">
                  <c:v>0.9624962496249625</c:v>
                </c:pt>
                <c:pt idx="9625">
                  <c:v>0.96259625962596262</c:v>
                </c:pt>
                <c:pt idx="9626">
                  <c:v>0.96269626962696275</c:v>
                </c:pt>
                <c:pt idx="9627">
                  <c:v>0.96279627962796288</c:v>
                </c:pt>
                <c:pt idx="9628">
                  <c:v>0.9628962896289629</c:v>
                </c:pt>
                <c:pt idx="9629">
                  <c:v>0.96299629962996303</c:v>
                </c:pt>
                <c:pt idx="9630">
                  <c:v>0.96309630963096315</c:v>
                </c:pt>
                <c:pt idx="9631">
                  <c:v>0.96319631963196328</c:v>
                </c:pt>
                <c:pt idx="9632">
                  <c:v>0.9632963296329633</c:v>
                </c:pt>
                <c:pt idx="9633">
                  <c:v>0.96339633963396343</c:v>
                </c:pt>
                <c:pt idx="9634">
                  <c:v>0.96349634963496356</c:v>
                </c:pt>
                <c:pt idx="9635">
                  <c:v>0.96359635963596357</c:v>
                </c:pt>
                <c:pt idx="9636">
                  <c:v>0.9636963696369637</c:v>
                </c:pt>
                <c:pt idx="9637">
                  <c:v>0.96379637963796383</c:v>
                </c:pt>
                <c:pt idx="9638">
                  <c:v>0.96389638963896396</c:v>
                </c:pt>
                <c:pt idx="9639">
                  <c:v>0.96399639963996397</c:v>
                </c:pt>
                <c:pt idx="9640">
                  <c:v>0.9640964096409641</c:v>
                </c:pt>
                <c:pt idx="9641">
                  <c:v>0.96419641964196423</c:v>
                </c:pt>
                <c:pt idx="9642">
                  <c:v>0.96429642964296436</c:v>
                </c:pt>
                <c:pt idx="9643">
                  <c:v>0.96439643964396438</c:v>
                </c:pt>
                <c:pt idx="9644">
                  <c:v>0.9644964496449645</c:v>
                </c:pt>
                <c:pt idx="9645">
                  <c:v>0.96459645964596463</c:v>
                </c:pt>
                <c:pt idx="9646">
                  <c:v>0.96469646964696476</c:v>
                </c:pt>
                <c:pt idx="9647">
                  <c:v>0.96479647964796478</c:v>
                </c:pt>
                <c:pt idx="9648">
                  <c:v>0.96489648964896491</c:v>
                </c:pt>
                <c:pt idx="9649">
                  <c:v>0.96499649964996503</c:v>
                </c:pt>
                <c:pt idx="9650">
                  <c:v>0.96509650965096516</c:v>
                </c:pt>
                <c:pt idx="9651">
                  <c:v>0.96519651965196518</c:v>
                </c:pt>
                <c:pt idx="9652">
                  <c:v>0.96529652965296531</c:v>
                </c:pt>
                <c:pt idx="9653">
                  <c:v>0.96539653965396544</c:v>
                </c:pt>
                <c:pt idx="9654">
                  <c:v>0.96549654965496556</c:v>
                </c:pt>
                <c:pt idx="9655">
                  <c:v>0.96559655965596558</c:v>
                </c:pt>
                <c:pt idx="9656">
                  <c:v>0.96569656965696571</c:v>
                </c:pt>
                <c:pt idx="9657">
                  <c:v>0.96579657965796584</c:v>
                </c:pt>
                <c:pt idx="9658">
                  <c:v>0.96589658965896596</c:v>
                </c:pt>
                <c:pt idx="9659">
                  <c:v>0.96599659965996598</c:v>
                </c:pt>
                <c:pt idx="9660">
                  <c:v>0.96609660966096611</c:v>
                </c:pt>
                <c:pt idx="9661">
                  <c:v>0.96619661966196624</c:v>
                </c:pt>
                <c:pt idx="9662">
                  <c:v>0.96629662966296637</c:v>
                </c:pt>
                <c:pt idx="9663">
                  <c:v>0.96639663966396638</c:v>
                </c:pt>
                <c:pt idx="9664">
                  <c:v>0.96649664966496651</c:v>
                </c:pt>
                <c:pt idx="9665">
                  <c:v>0.96659665966596664</c:v>
                </c:pt>
                <c:pt idx="9666">
                  <c:v>0.96669666966696677</c:v>
                </c:pt>
                <c:pt idx="9667">
                  <c:v>0.96679667966796679</c:v>
                </c:pt>
                <c:pt idx="9668">
                  <c:v>0.96689668966896691</c:v>
                </c:pt>
                <c:pt idx="9669">
                  <c:v>0.96699669966996704</c:v>
                </c:pt>
                <c:pt idx="9670">
                  <c:v>0.96709670967096717</c:v>
                </c:pt>
                <c:pt idx="9671">
                  <c:v>0.96719671967196719</c:v>
                </c:pt>
                <c:pt idx="9672">
                  <c:v>0.96729672967296731</c:v>
                </c:pt>
                <c:pt idx="9673">
                  <c:v>0.96739673967396744</c:v>
                </c:pt>
                <c:pt idx="9674">
                  <c:v>0.96749674967496757</c:v>
                </c:pt>
                <c:pt idx="9675">
                  <c:v>0.96759675967596759</c:v>
                </c:pt>
                <c:pt idx="9676">
                  <c:v>0.96769676967696772</c:v>
                </c:pt>
                <c:pt idx="9677">
                  <c:v>0.96779677967796784</c:v>
                </c:pt>
                <c:pt idx="9678">
                  <c:v>0.96789678967896797</c:v>
                </c:pt>
                <c:pt idx="9679">
                  <c:v>0.96799679967996799</c:v>
                </c:pt>
                <c:pt idx="9680">
                  <c:v>0.96809680968096812</c:v>
                </c:pt>
                <c:pt idx="9681">
                  <c:v>0.96819681968196825</c:v>
                </c:pt>
                <c:pt idx="9682">
                  <c:v>0.96829682968296837</c:v>
                </c:pt>
                <c:pt idx="9683">
                  <c:v>0.96839683968396839</c:v>
                </c:pt>
                <c:pt idx="9684">
                  <c:v>0.96849684968496852</c:v>
                </c:pt>
                <c:pt idx="9685">
                  <c:v>0.96859685968596865</c:v>
                </c:pt>
                <c:pt idx="9686">
                  <c:v>0.96869686968696878</c:v>
                </c:pt>
                <c:pt idx="9687">
                  <c:v>0.96879687968796879</c:v>
                </c:pt>
                <c:pt idx="9688">
                  <c:v>0.96889688968896892</c:v>
                </c:pt>
                <c:pt idx="9689">
                  <c:v>0.96899689968996905</c:v>
                </c:pt>
                <c:pt idx="9690">
                  <c:v>0.96909690969096918</c:v>
                </c:pt>
                <c:pt idx="9691">
                  <c:v>0.96919691969196919</c:v>
                </c:pt>
                <c:pt idx="9692">
                  <c:v>0.96929692969296932</c:v>
                </c:pt>
                <c:pt idx="9693">
                  <c:v>0.96939693969396945</c:v>
                </c:pt>
                <c:pt idx="9694">
                  <c:v>0.96949694969496958</c:v>
                </c:pt>
                <c:pt idx="9695">
                  <c:v>0.9695969596959696</c:v>
                </c:pt>
                <c:pt idx="9696">
                  <c:v>0.96969696969696972</c:v>
                </c:pt>
                <c:pt idx="9697">
                  <c:v>0.96979697969796985</c:v>
                </c:pt>
                <c:pt idx="9698">
                  <c:v>0.96989698969896998</c:v>
                </c:pt>
                <c:pt idx="9699">
                  <c:v>0.96999699969997</c:v>
                </c:pt>
                <c:pt idx="9700">
                  <c:v>0.97009700970097013</c:v>
                </c:pt>
                <c:pt idx="9701">
                  <c:v>0.97019701970197025</c:v>
                </c:pt>
                <c:pt idx="9702">
                  <c:v>0.97029702970297038</c:v>
                </c:pt>
                <c:pt idx="9703">
                  <c:v>0.9703970397039704</c:v>
                </c:pt>
                <c:pt idx="9704">
                  <c:v>0.97049704970497053</c:v>
                </c:pt>
                <c:pt idx="9705">
                  <c:v>0.97059705970597066</c:v>
                </c:pt>
                <c:pt idx="9706">
                  <c:v>0.97069706970697078</c:v>
                </c:pt>
                <c:pt idx="9707">
                  <c:v>0.9707970797079708</c:v>
                </c:pt>
                <c:pt idx="9708">
                  <c:v>0.97089708970897093</c:v>
                </c:pt>
                <c:pt idx="9709">
                  <c:v>0.97099709970997106</c:v>
                </c:pt>
                <c:pt idx="9710">
                  <c:v>0.97109710971097107</c:v>
                </c:pt>
                <c:pt idx="9711">
                  <c:v>0.9711971197119712</c:v>
                </c:pt>
                <c:pt idx="9712">
                  <c:v>0.97129712971297133</c:v>
                </c:pt>
                <c:pt idx="9713">
                  <c:v>0.97139713971397146</c:v>
                </c:pt>
                <c:pt idx="9714">
                  <c:v>0.97149714971497148</c:v>
                </c:pt>
                <c:pt idx="9715">
                  <c:v>0.9715971597159716</c:v>
                </c:pt>
                <c:pt idx="9716">
                  <c:v>0.97169716971697173</c:v>
                </c:pt>
                <c:pt idx="9717">
                  <c:v>0.97179717971797186</c:v>
                </c:pt>
                <c:pt idx="9718">
                  <c:v>0.97189718971897188</c:v>
                </c:pt>
                <c:pt idx="9719">
                  <c:v>0.971997199719972</c:v>
                </c:pt>
                <c:pt idx="9720">
                  <c:v>0.97209720972097213</c:v>
                </c:pt>
                <c:pt idx="9721">
                  <c:v>0.97219721972197226</c:v>
                </c:pt>
                <c:pt idx="9722">
                  <c:v>0.97229722972297228</c:v>
                </c:pt>
                <c:pt idx="9723">
                  <c:v>0.97239723972397241</c:v>
                </c:pt>
                <c:pt idx="9724">
                  <c:v>0.97249724972497253</c:v>
                </c:pt>
                <c:pt idx="9725">
                  <c:v>0.97259725972597266</c:v>
                </c:pt>
                <c:pt idx="9726">
                  <c:v>0.97269726972697268</c:v>
                </c:pt>
                <c:pt idx="9727">
                  <c:v>0.97279727972797281</c:v>
                </c:pt>
                <c:pt idx="9728">
                  <c:v>0.97289728972897294</c:v>
                </c:pt>
                <c:pt idx="9729">
                  <c:v>0.97299729972997306</c:v>
                </c:pt>
                <c:pt idx="9730">
                  <c:v>0.97309730973097308</c:v>
                </c:pt>
                <c:pt idx="9731">
                  <c:v>0.97319731973197321</c:v>
                </c:pt>
                <c:pt idx="9732">
                  <c:v>0.97329732973297334</c:v>
                </c:pt>
                <c:pt idx="9733">
                  <c:v>0.97339733973397347</c:v>
                </c:pt>
                <c:pt idx="9734">
                  <c:v>0.97349734973497348</c:v>
                </c:pt>
                <c:pt idx="9735">
                  <c:v>0.97359735973597361</c:v>
                </c:pt>
                <c:pt idx="9736">
                  <c:v>0.97369736973697374</c:v>
                </c:pt>
                <c:pt idx="9737">
                  <c:v>0.97379737973797387</c:v>
                </c:pt>
                <c:pt idx="9738">
                  <c:v>0.97389738973897388</c:v>
                </c:pt>
                <c:pt idx="9739">
                  <c:v>0.97399739973997401</c:v>
                </c:pt>
                <c:pt idx="9740">
                  <c:v>0.97409740974097414</c:v>
                </c:pt>
                <c:pt idx="9741">
                  <c:v>0.97419741974197427</c:v>
                </c:pt>
                <c:pt idx="9742">
                  <c:v>0.97429742974297429</c:v>
                </c:pt>
                <c:pt idx="9743">
                  <c:v>0.97439743974397441</c:v>
                </c:pt>
                <c:pt idx="9744">
                  <c:v>0.97449744974497454</c:v>
                </c:pt>
                <c:pt idx="9745">
                  <c:v>0.97459745974597467</c:v>
                </c:pt>
                <c:pt idx="9746">
                  <c:v>0.97469746974697469</c:v>
                </c:pt>
                <c:pt idx="9747">
                  <c:v>0.97479747974797482</c:v>
                </c:pt>
                <c:pt idx="9748">
                  <c:v>0.97489748974897494</c:v>
                </c:pt>
                <c:pt idx="9749">
                  <c:v>0.97499749974997507</c:v>
                </c:pt>
                <c:pt idx="9750">
                  <c:v>0.97509750975097509</c:v>
                </c:pt>
                <c:pt idx="9751">
                  <c:v>0.97519751975197522</c:v>
                </c:pt>
                <c:pt idx="9752">
                  <c:v>0.97529752975297535</c:v>
                </c:pt>
                <c:pt idx="9753">
                  <c:v>0.97539753975397547</c:v>
                </c:pt>
                <c:pt idx="9754">
                  <c:v>0.97549754975497549</c:v>
                </c:pt>
                <c:pt idx="9755">
                  <c:v>0.97559755975597562</c:v>
                </c:pt>
                <c:pt idx="9756">
                  <c:v>0.97569756975697575</c:v>
                </c:pt>
                <c:pt idx="9757">
                  <c:v>0.97579757975797587</c:v>
                </c:pt>
                <c:pt idx="9758">
                  <c:v>0.97589758975897589</c:v>
                </c:pt>
                <c:pt idx="9759">
                  <c:v>0.97599759975997602</c:v>
                </c:pt>
                <c:pt idx="9760">
                  <c:v>0.97609760976097615</c:v>
                </c:pt>
                <c:pt idx="9761">
                  <c:v>0.97619761976197628</c:v>
                </c:pt>
                <c:pt idx="9762">
                  <c:v>0.97629762976297629</c:v>
                </c:pt>
                <c:pt idx="9763">
                  <c:v>0.97639763976397642</c:v>
                </c:pt>
                <c:pt idx="9764">
                  <c:v>0.97649764976497655</c:v>
                </c:pt>
                <c:pt idx="9765">
                  <c:v>0.97659765976597668</c:v>
                </c:pt>
                <c:pt idx="9766">
                  <c:v>0.97669766976697669</c:v>
                </c:pt>
                <c:pt idx="9767">
                  <c:v>0.97679767976797682</c:v>
                </c:pt>
                <c:pt idx="9768">
                  <c:v>0.97689768976897695</c:v>
                </c:pt>
                <c:pt idx="9769">
                  <c:v>0.97699769976997708</c:v>
                </c:pt>
                <c:pt idx="9770">
                  <c:v>0.9770977097709771</c:v>
                </c:pt>
                <c:pt idx="9771">
                  <c:v>0.97719771977197722</c:v>
                </c:pt>
                <c:pt idx="9772">
                  <c:v>0.97729772977297735</c:v>
                </c:pt>
                <c:pt idx="9773">
                  <c:v>0.97739773977397748</c:v>
                </c:pt>
                <c:pt idx="9774">
                  <c:v>0.9774977497749775</c:v>
                </c:pt>
                <c:pt idx="9775">
                  <c:v>0.97759775977597763</c:v>
                </c:pt>
                <c:pt idx="9776">
                  <c:v>0.97769776977697775</c:v>
                </c:pt>
                <c:pt idx="9777">
                  <c:v>0.97779777977797788</c:v>
                </c:pt>
                <c:pt idx="9778">
                  <c:v>0.9778977897789779</c:v>
                </c:pt>
                <c:pt idx="9779">
                  <c:v>0.97799779977997803</c:v>
                </c:pt>
                <c:pt idx="9780">
                  <c:v>0.97809780978097816</c:v>
                </c:pt>
                <c:pt idx="9781">
                  <c:v>0.97819781978197828</c:v>
                </c:pt>
                <c:pt idx="9782">
                  <c:v>0.9782978297829783</c:v>
                </c:pt>
                <c:pt idx="9783">
                  <c:v>0.97839783978397843</c:v>
                </c:pt>
                <c:pt idx="9784">
                  <c:v>0.97849784978497856</c:v>
                </c:pt>
                <c:pt idx="9785">
                  <c:v>0.97859785978597857</c:v>
                </c:pt>
                <c:pt idx="9786">
                  <c:v>0.9786978697869787</c:v>
                </c:pt>
                <c:pt idx="9787">
                  <c:v>0.97879787978797883</c:v>
                </c:pt>
                <c:pt idx="9788">
                  <c:v>0.97889788978897896</c:v>
                </c:pt>
                <c:pt idx="9789">
                  <c:v>0.97899789978997898</c:v>
                </c:pt>
                <c:pt idx="9790">
                  <c:v>0.9790979097909791</c:v>
                </c:pt>
                <c:pt idx="9791">
                  <c:v>0.97919791979197923</c:v>
                </c:pt>
                <c:pt idx="9792">
                  <c:v>0.97929792979297936</c:v>
                </c:pt>
                <c:pt idx="9793">
                  <c:v>0.97939793979397938</c:v>
                </c:pt>
                <c:pt idx="9794">
                  <c:v>0.97949794979497951</c:v>
                </c:pt>
                <c:pt idx="9795">
                  <c:v>0.97959795979597963</c:v>
                </c:pt>
                <c:pt idx="9796">
                  <c:v>0.97969796979697976</c:v>
                </c:pt>
                <c:pt idx="9797">
                  <c:v>0.97979797979797978</c:v>
                </c:pt>
                <c:pt idx="9798">
                  <c:v>0.97989798979897991</c:v>
                </c:pt>
                <c:pt idx="9799">
                  <c:v>0.97999799979998004</c:v>
                </c:pt>
                <c:pt idx="9800">
                  <c:v>0.98009800980098016</c:v>
                </c:pt>
                <c:pt idx="9801">
                  <c:v>0.98019801980198018</c:v>
                </c:pt>
                <c:pt idx="9802">
                  <c:v>0.98029802980298031</c:v>
                </c:pt>
                <c:pt idx="9803">
                  <c:v>0.98039803980398044</c:v>
                </c:pt>
                <c:pt idx="9804">
                  <c:v>0.98049804980498056</c:v>
                </c:pt>
                <c:pt idx="9805">
                  <c:v>0.98059805980598058</c:v>
                </c:pt>
                <c:pt idx="9806">
                  <c:v>0.98069806980698071</c:v>
                </c:pt>
                <c:pt idx="9807">
                  <c:v>0.98079807980798084</c:v>
                </c:pt>
                <c:pt idx="9808">
                  <c:v>0.98089808980898097</c:v>
                </c:pt>
                <c:pt idx="9809">
                  <c:v>0.98099809980998098</c:v>
                </c:pt>
                <c:pt idx="9810">
                  <c:v>0.98109810981098111</c:v>
                </c:pt>
                <c:pt idx="9811">
                  <c:v>0.98119811981198124</c:v>
                </c:pt>
                <c:pt idx="9812">
                  <c:v>0.98129812981298137</c:v>
                </c:pt>
                <c:pt idx="9813">
                  <c:v>0.98139813981398138</c:v>
                </c:pt>
                <c:pt idx="9814">
                  <c:v>0.98149814981498151</c:v>
                </c:pt>
                <c:pt idx="9815">
                  <c:v>0.98159815981598164</c:v>
                </c:pt>
                <c:pt idx="9816">
                  <c:v>0.98169816981698177</c:v>
                </c:pt>
                <c:pt idx="9817">
                  <c:v>0.98179817981798179</c:v>
                </c:pt>
                <c:pt idx="9818">
                  <c:v>0.98189818981898191</c:v>
                </c:pt>
                <c:pt idx="9819">
                  <c:v>0.98199819981998204</c:v>
                </c:pt>
                <c:pt idx="9820">
                  <c:v>0.98209820982098217</c:v>
                </c:pt>
                <c:pt idx="9821">
                  <c:v>0.98219821982198219</c:v>
                </c:pt>
                <c:pt idx="9822">
                  <c:v>0.98229822982298232</c:v>
                </c:pt>
                <c:pt idx="9823">
                  <c:v>0.98239823982398244</c:v>
                </c:pt>
                <c:pt idx="9824">
                  <c:v>0.98249824982498257</c:v>
                </c:pt>
                <c:pt idx="9825">
                  <c:v>0.98259825982598259</c:v>
                </c:pt>
                <c:pt idx="9826">
                  <c:v>0.98269826982698272</c:v>
                </c:pt>
                <c:pt idx="9827">
                  <c:v>0.98279827982798285</c:v>
                </c:pt>
                <c:pt idx="9828">
                  <c:v>0.98289828982898297</c:v>
                </c:pt>
                <c:pt idx="9829">
                  <c:v>0.98299829982998299</c:v>
                </c:pt>
                <c:pt idx="9830">
                  <c:v>0.98309830983098312</c:v>
                </c:pt>
                <c:pt idx="9831">
                  <c:v>0.98319831983198325</c:v>
                </c:pt>
                <c:pt idx="9832">
                  <c:v>0.98329832983298338</c:v>
                </c:pt>
                <c:pt idx="9833">
                  <c:v>0.98339833983398339</c:v>
                </c:pt>
                <c:pt idx="9834">
                  <c:v>0.98349834983498352</c:v>
                </c:pt>
                <c:pt idx="9835">
                  <c:v>0.98359835983598365</c:v>
                </c:pt>
                <c:pt idx="9836">
                  <c:v>0.98369836983698378</c:v>
                </c:pt>
                <c:pt idx="9837">
                  <c:v>0.98379837983798379</c:v>
                </c:pt>
                <c:pt idx="9838">
                  <c:v>0.98389838983898392</c:v>
                </c:pt>
                <c:pt idx="9839">
                  <c:v>0.98399839983998405</c:v>
                </c:pt>
                <c:pt idx="9840">
                  <c:v>0.98409840984098418</c:v>
                </c:pt>
                <c:pt idx="9841">
                  <c:v>0.9841984198419842</c:v>
                </c:pt>
                <c:pt idx="9842">
                  <c:v>0.98429842984298432</c:v>
                </c:pt>
                <c:pt idx="9843">
                  <c:v>0.98439843984398445</c:v>
                </c:pt>
                <c:pt idx="9844">
                  <c:v>0.98449844984498458</c:v>
                </c:pt>
                <c:pt idx="9845">
                  <c:v>0.9845984598459846</c:v>
                </c:pt>
                <c:pt idx="9846">
                  <c:v>0.98469846984698473</c:v>
                </c:pt>
                <c:pt idx="9847">
                  <c:v>0.98479847984798485</c:v>
                </c:pt>
                <c:pt idx="9848">
                  <c:v>0.98489848984898498</c:v>
                </c:pt>
                <c:pt idx="9849">
                  <c:v>0.984998499849985</c:v>
                </c:pt>
                <c:pt idx="9850">
                  <c:v>0.98509850985098513</c:v>
                </c:pt>
                <c:pt idx="9851">
                  <c:v>0.98519851985198525</c:v>
                </c:pt>
                <c:pt idx="9852">
                  <c:v>0.98529852985298538</c:v>
                </c:pt>
                <c:pt idx="9853">
                  <c:v>0.9853985398539854</c:v>
                </c:pt>
                <c:pt idx="9854">
                  <c:v>0.98549854985498553</c:v>
                </c:pt>
                <c:pt idx="9855">
                  <c:v>0.98559855985598566</c:v>
                </c:pt>
                <c:pt idx="9856">
                  <c:v>0.98569856985698578</c:v>
                </c:pt>
                <c:pt idx="9857">
                  <c:v>0.9857985798579858</c:v>
                </c:pt>
                <c:pt idx="9858">
                  <c:v>0.98589858985898593</c:v>
                </c:pt>
                <c:pt idx="9859">
                  <c:v>0.98599859985998606</c:v>
                </c:pt>
                <c:pt idx="9860">
                  <c:v>0.98609860986098619</c:v>
                </c:pt>
                <c:pt idx="9861">
                  <c:v>0.9861986198619862</c:v>
                </c:pt>
                <c:pt idx="9862">
                  <c:v>0.98629862986298633</c:v>
                </c:pt>
                <c:pt idx="9863">
                  <c:v>0.98639863986398646</c:v>
                </c:pt>
                <c:pt idx="9864">
                  <c:v>0.98649864986498648</c:v>
                </c:pt>
                <c:pt idx="9865">
                  <c:v>0.9865986598659866</c:v>
                </c:pt>
                <c:pt idx="9866">
                  <c:v>0.98669866986698673</c:v>
                </c:pt>
                <c:pt idx="9867">
                  <c:v>0.98679867986798686</c:v>
                </c:pt>
                <c:pt idx="9868">
                  <c:v>0.98689868986898688</c:v>
                </c:pt>
                <c:pt idx="9869">
                  <c:v>0.98699869986998701</c:v>
                </c:pt>
                <c:pt idx="9870">
                  <c:v>0.98709870987098713</c:v>
                </c:pt>
                <c:pt idx="9871">
                  <c:v>0.98719871987198726</c:v>
                </c:pt>
                <c:pt idx="9872">
                  <c:v>0.98729872987298728</c:v>
                </c:pt>
                <c:pt idx="9873">
                  <c:v>0.98739873987398741</c:v>
                </c:pt>
                <c:pt idx="9874">
                  <c:v>0.98749874987498754</c:v>
                </c:pt>
                <c:pt idx="9875">
                  <c:v>0.98759875987598766</c:v>
                </c:pt>
                <c:pt idx="9876">
                  <c:v>0.98769876987698768</c:v>
                </c:pt>
                <c:pt idx="9877">
                  <c:v>0.98779877987798781</c:v>
                </c:pt>
                <c:pt idx="9878">
                  <c:v>0.98789878987898794</c:v>
                </c:pt>
                <c:pt idx="9879">
                  <c:v>0.98799879987998807</c:v>
                </c:pt>
                <c:pt idx="9880">
                  <c:v>0.98809880988098808</c:v>
                </c:pt>
                <c:pt idx="9881">
                  <c:v>0.98819881988198821</c:v>
                </c:pt>
                <c:pt idx="9882">
                  <c:v>0.98829882988298834</c:v>
                </c:pt>
                <c:pt idx="9883">
                  <c:v>0.98839883988398847</c:v>
                </c:pt>
                <c:pt idx="9884">
                  <c:v>0.98849884988498848</c:v>
                </c:pt>
                <c:pt idx="9885">
                  <c:v>0.98859885988598861</c:v>
                </c:pt>
                <c:pt idx="9886">
                  <c:v>0.98869886988698874</c:v>
                </c:pt>
                <c:pt idx="9887">
                  <c:v>0.98879887988798887</c:v>
                </c:pt>
                <c:pt idx="9888">
                  <c:v>0.98889888988898889</c:v>
                </c:pt>
                <c:pt idx="9889">
                  <c:v>0.98899889988998901</c:v>
                </c:pt>
                <c:pt idx="9890">
                  <c:v>0.98909890989098914</c:v>
                </c:pt>
                <c:pt idx="9891">
                  <c:v>0.98919891989198927</c:v>
                </c:pt>
                <c:pt idx="9892">
                  <c:v>0.98929892989298929</c:v>
                </c:pt>
                <c:pt idx="9893">
                  <c:v>0.98939893989398942</c:v>
                </c:pt>
                <c:pt idx="9894">
                  <c:v>0.98949894989498954</c:v>
                </c:pt>
                <c:pt idx="9895">
                  <c:v>0.98959895989598967</c:v>
                </c:pt>
                <c:pt idx="9896">
                  <c:v>0.98969896989698969</c:v>
                </c:pt>
                <c:pt idx="9897">
                  <c:v>0.98979897989798982</c:v>
                </c:pt>
                <c:pt idx="9898">
                  <c:v>0.98989898989898994</c:v>
                </c:pt>
                <c:pt idx="9899">
                  <c:v>0.98999899989999007</c:v>
                </c:pt>
                <c:pt idx="9900">
                  <c:v>0.99009900990099009</c:v>
                </c:pt>
                <c:pt idx="9901">
                  <c:v>0.99019901990199022</c:v>
                </c:pt>
                <c:pt idx="9902">
                  <c:v>0.99029902990299035</c:v>
                </c:pt>
                <c:pt idx="9903">
                  <c:v>0.99039903990399047</c:v>
                </c:pt>
                <c:pt idx="9904">
                  <c:v>0.99049904990499049</c:v>
                </c:pt>
                <c:pt idx="9905">
                  <c:v>0.99059905990599062</c:v>
                </c:pt>
                <c:pt idx="9906">
                  <c:v>0.99069906990699075</c:v>
                </c:pt>
                <c:pt idx="9907">
                  <c:v>0.99079907990799088</c:v>
                </c:pt>
                <c:pt idx="9908">
                  <c:v>0.99089908990899089</c:v>
                </c:pt>
                <c:pt idx="9909">
                  <c:v>0.99099909990999102</c:v>
                </c:pt>
                <c:pt idx="9910">
                  <c:v>0.99109910991099115</c:v>
                </c:pt>
                <c:pt idx="9911">
                  <c:v>0.99119911991199128</c:v>
                </c:pt>
                <c:pt idx="9912">
                  <c:v>0.99129912991299129</c:v>
                </c:pt>
                <c:pt idx="9913">
                  <c:v>0.99139913991399142</c:v>
                </c:pt>
                <c:pt idx="9914">
                  <c:v>0.99149914991499155</c:v>
                </c:pt>
                <c:pt idx="9915">
                  <c:v>0.99159915991599168</c:v>
                </c:pt>
                <c:pt idx="9916">
                  <c:v>0.9916991699169917</c:v>
                </c:pt>
                <c:pt idx="9917">
                  <c:v>0.99179917991799182</c:v>
                </c:pt>
                <c:pt idx="9918">
                  <c:v>0.99189918991899195</c:v>
                </c:pt>
                <c:pt idx="9919">
                  <c:v>0.99199919991999208</c:v>
                </c:pt>
                <c:pt idx="9920">
                  <c:v>0.9920992099209921</c:v>
                </c:pt>
                <c:pt idx="9921">
                  <c:v>0.99219921992199223</c:v>
                </c:pt>
                <c:pt idx="9922">
                  <c:v>0.99229922992299235</c:v>
                </c:pt>
                <c:pt idx="9923">
                  <c:v>0.99239923992399248</c:v>
                </c:pt>
                <c:pt idx="9924">
                  <c:v>0.9924992499249925</c:v>
                </c:pt>
                <c:pt idx="9925">
                  <c:v>0.99259925992599263</c:v>
                </c:pt>
                <c:pt idx="9926">
                  <c:v>0.99269926992699276</c:v>
                </c:pt>
                <c:pt idx="9927">
                  <c:v>0.99279927992799288</c:v>
                </c:pt>
                <c:pt idx="9928">
                  <c:v>0.9928992899289929</c:v>
                </c:pt>
                <c:pt idx="9929">
                  <c:v>0.99299929992999303</c:v>
                </c:pt>
                <c:pt idx="9930">
                  <c:v>0.99309930993099316</c:v>
                </c:pt>
                <c:pt idx="9931">
                  <c:v>0.99319931993199329</c:v>
                </c:pt>
                <c:pt idx="9932">
                  <c:v>0.9932993299329933</c:v>
                </c:pt>
                <c:pt idx="9933">
                  <c:v>0.99339933993399343</c:v>
                </c:pt>
                <c:pt idx="9934">
                  <c:v>0.99349934993499356</c:v>
                </c:pt>
                <c:pt idx="9935">
                  <c:v>0.99359935993599369</c:v>
                </c:pt>
                <c:pt idx="9936">
                  <c:v>0.9936993699369937</c:v>
                </c:pt>
                <c:pt idx="9937">
                  <c:v>0.99379937993799383</c:v>
                </c:pt>
                <c:pt idx="9938">
                  <c:v>0.99389938993899396</c:v>
                </c:pt>
                <c:pt idx="9939">
                  <c:v>0.99399939993999398</c:v>
                </c:pt>
                <c:pt idx="9940">
                  <c:v>0.99409940994099411</c:v>
                </c:pt>
                <c:pt idx="9941">
                  <c:v>0.99419941994199423</c:v>
                </c:pt>
                <c:pt idx="9942">
                  <c:v>0.99429942994299436</c:v>
                </c:pt>
                <c:pt idx="9943">
                  <c:v>0.99439943994399438</c:v>
                </c:pt>
                <c:pt idx="9944">
                  <c:v>0.99449944994499451</c:v>
                </c:pt>
                <c:pt idx="9945">
                  <c:v>0.99459945994599464</c:v>
                </c:pt>
                <c:pt idx="9946">
                  <c:v>0.99469946994699476</c:v>
                </c:pt>
                <c:pt idx="9947">
                  <c:v>0.99479947994799478</c:v>
                </c:pt>
                <c:pt idx="9948">
                  <c:v>0.99489948994899491</c:v>
                </c:pt>
                <c:pt idx="9949">
                  <c:v>0.99499949994999504</c:v>
                </c:pt>
                <c:pt idx="9950">
                  <c:v>0.99509950995099516</c:v>
                </c:pt>
                <c:pt idx="9951">
                  <c:v>0.99519951995199518</c:v>
                </c:pt>
                <c:pt idx="9952">
                  <c:v>0.99529952995299531</c:v>
                </c:pt>
                <c:pt idx="9953">
                  <c:v>0.99539953995399544</c:v>
                </c:pt>
                <c:pt idx="9954">
                  <c:v>0.99549954995499557</c:v>
                </c:pt>
                <c:pt idx="9955">
                  <c:v>0.99559955995599558</c:v>
                </c:pt>
                <c:pt idx="9956">
                  <c:v>0.99569956995699571</c:v>
                </c:pt>
                <c:pt idx="9957">
                  <c:v>0.99579957995799584</c:v>
                </c:pt>
                <c:pt idx="9958">
                  <c:v>0.99589958995899597</c:v>
                </c:pt>
                <c:pt idx="9959">
                  <c:v>0.99599959995999598</c:v>
                </c:pt>
                <c:pt idx="9960">
                  <c:v>0.99609960996099611</c:v>
                </c:pt>
                <c:pt idx="9961">
                  <c:v>0.99619961996199624</c:v>
                </c:pt>
                <c:pt idx="9962">
                  <c:v>0.99629962996299637</c:v>
                </c:pt>
                <c:pt idx="9963">
                  <c:v>0.99639963996399639</c:v>
                </c:pt>
                <c:pt idx="9964">
                  <c:v>0.99649964996499651</c:v>
                </c:pt>
                <c:pt idx="9965">
                  <c:v>0.99659965996599664</c:v>
                </c:pt>
                <c:pt idx="9966">
                  <c:v>0.99669966996699677</c:v>
                </c:pt>
                <c:pt idx="9967">
                  <c:v>0.99679967996799679</c:v>
                </c:pt>
                <c:pt idx="9968">
                  <c:v>0.99689968996899692</c:v>
                </c:pt>
                <c:pt idx="9969">
                  <c:v>0.99699969996999704</c:v>
                </c:pt>
                <c:pt idx="9970">
                  <c:v>0.99709970997099717</c:v>
                </c:pt>
                <c:pt idx="9971">
                  <c:v>0.99719971997199719</c:v>
                </c:pt>
                <c:pt idx="9972">
                  <c:v>0.99729972997299732</c:v>
                </c:pt>
                <c:pt idx="9973">
                  <c:v>0.99739973997399745</c:v>
                </c:pt>
                <c:pt idx="9974">
                  <c:v>0.99749974997499757</c:v>
                </c:pt>
                <c:pt idx="9975">
                  <c:v>0.99759975997599759</c:v>
                </c:pt>
                <c:pt idx="9976">
                  <c:v>0.99769976997699772</c:v>
                </c:pt>
                <c:pt idx="9977">
                  <c:v>0.99779977997799785</c:v>
                </c:pt>
                <c:pt idx="9978">
                  <c:v>0.99789978997899798</c:v>
                </c:pt>
                <c:pt idx="9979">
                  <c:v>0.99799979997999799</c:v>
                </c:pt>
                <c:pt idx="9980">
                  <c:v>0.99809980998099812</c:v>
                </c:pt>
                <c:pt idx="9981">
                  <c:v>0.99819981998199825</c:v>
                </c:pt>
                <c:pt idx="9982">
                  <c:v>0.99829982998299838</c:v>
                </c:pt>
                <c:pt idx="9983">
                  <c:v>0.99839983998399839</c:v>
                </c:pt>
                <c:pt idx="9984">
                  <c:v>0.99849984998499852</c:v>
                </c:pt>
                <c:pt idx="9985">
                  <c:v>0.99859985998599865</c:v>
                </c:pt>
                <c:pt idx="9986">
                  <c:v>0.99869986998699878</c:v>
                </c:pt>
                <c:pt idx="9987">
                  <c:v>0.9987998799879988</c:v>
                </c:pt>
                <c:pt idx="9988">
                  <c:v>0.99889988998899892</c:v>
                </c:pt>
                <c:pt idx="9989">
                  <c:v>0.99899989998999905</c:v>
                </c:pt>
                <c:pt idx="9990">
                  <c:v>0.99909990999099918</c:v>
                </c:pt>
                <c:pt idx="9991">
                  <c:v>0.9991999199919992</c:v>
                </c:pt>
                <c:pt idx="9992">
                  <c:v>0.99929992999299933</c:v>
                </c:pt>
                <c:pt idx="9993">
                  <c:v>0.99939993999399945</c:v>
                </c:pt>
                <c:pt idx="9994">
                  <c:v>0.99949994999499958</c:v>
                </c:pt>
                <c:pt idx="9995">
                  <c:v>0.9995999599959996</c:v>
                </c:pt>
                <c:pt idx="9996">
                  <c:v>0.99969996999699973</c:v>
                </c:pt>
                <c:pt idx="9997">
                  <c:v>0.99979997999799985</c:v>
                </c:pt>
                <c:pt idx="9998">
                  <c:v>0.99989998999899998</c:v>
                </c:pt>
                <c:pt idx="9999">
                  <c:v>1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6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</c:v>
                </c:pt>
                <c:pt idx="11872">
                  <c:v>0</c:v>
                </c:pt>
                <c:pt idx="11873">
                  <c:v>0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0</c:v>
                </c:pt>
                <c:pt idx="11879">
                  <c:v>0</c:v>
                </c:pt>
                <c:pt idx="11880">
                  <c:v>0</c:v>
                </c:pt>
                <c:pt idx="11881">
                  <c:v>0</c:v>
                </c:pt>
                <c:pt idx="11882">
                  <c:v>0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</c:v>
                </c:pt>
                <c:pt idx="11892">
                  <c:v>0</c:v>
                </c:pt>
                <c:pt idx="11893">
                  <c:v>0</c:v>
                </c:pt>
                <c:pt idx="11894">
                  <c:v>0</c:v>
                </c:pt>
                <c:pt idx="11895">
                  <c:v>0</c:v>
                </c:pt>
                <c:pt idx="11896">
                  <c:v>0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0</c:v>
                </c:pt>
                <c:pt idx="11902">
                  <c:v>0</c:v>
                </c:pt>
                <c:pt idx="11903">
                  <c:v>0</c:v>
                </c:pt>
                <c:pt idx="11904">
                  <c:v>0</c:v>
                </c:pt>
                <c:pt idx="11905">
                  <c:v>0</c:v>
                </c:pt>
                <c:pt idx="11906">
                  <c:v>0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0</c:v>
                </c:pt>
                <c:pt idx="11914">
                  <c:v>0</c:v>
                </c:pt>
                <c:pt idx="11915">
                  <c:v>0</c:v>
                </c:pt>
                <c:pt idx="11916">
                  <c:v>0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0</c:v>
                </c:pt>
                <c:pt idx="11921">
                  <c:v>0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0</c:v>
                </c:pt>
                <c:pt idx="11928">
                  <c:v>0</c:v>
                </c:pt>
                <c:pt idx="11929">
                  <c:v>0</c:v>
                </c:pt>
                <c:pt idx="11930">
                  <c:v>0</c:v>
                </c:pt>
                <c:pt idx="11931">
                  <c:v>0</c:v>
                </c:pt>
                <c:pt idx="11932">
                  <c:v>0</c:v>
                </c:pt>
                <c:pt idx="11933">
                  <c:v>0</c:v>
                </c:pt>
                <c:pt idx="11934">
                  <c:v>0</c:v>
                </c:pt>
                <c:pt idx="11935">
                  <c:v>0</c:v>
                </c:pt>
                <c:pt idx="11936">
                  <c:v>0</c:v>
                </c:pt>
                <c:pt idx="11937">
                  <c:v>0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0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0</c:v>
                </c:pt>
                <c:pt idx="11947">
                  <c:v>0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0</c:v>
                </c:pt>
                <c:pt idx="11952">
                  <c:v>0</c:v>
                </c:pt>
                <c:pt idx="11953">
                  <c:v>0</c:v>
                </c:pt>
                <c:pt idx="11954">
                  <c:v>0</c:v>
                </c:pt>
                <c:pt idx="11955">
                  <c:v>0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0</c:v>
                </c:pt>
                <c:pt idx="11960">
                  <c:v>0</c:v>
                </c:pt>
                <c:pt idx="11961">
                  <c:v>0</c:v>
                </c:pt>
                <c:pt idx="11962">
                  <c:v>0</c:v>
                </c:pt>
                <c:pt idx="11963">
                  <c:v>0</c:v>
                </c:pt>
                <c:pt idx="11964">
                  <c:v>0</c:v>
                </c:pt>
                <c:pt idx="11965">
                  <c:v>0</c:v>
                </c:pt>
                <c:pt idx="11966">
                  <c:v>0</c:v>
                </c:pt>
                <c:pt idx="11967">
                  <c:v>0</c:v>
                </c:pt>
                <c:pt idx="11968">
                  <c:v>0</c:v>
                </c:pt>
                <c:pt idx="11969">
                  <c:v>0</c:v>
                </c:pt>
                <c:pt idx="11970">
                  <c:v>0</c:v>
                </c:pt>
                <c:pt idx="11971">
                  <c:v>0</c:v>
                </c:pt>
                <c:pt idx="11972">
                  <c:v>0</c:v>
                </c:pt>
                <c:pt idx="11973">
                  <c:v>0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0</c:v>
                </c:pt>
                <c:pt idx="11981">
                  <c:v>0</c:v>
                </c:pt>
                <c:pt idx="11982">
                  <c:v>0</c:v>
                </c:pt>
                <c:pt idx="11983">
                  <c:v>0</c:v>
                </c:pt>
                <c:pt idx="11984">
                  <c:v>0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89">
                  <c:v>0</c:v>
                </c:pt>
                <c:pt idx="11990">
                  <c:v>0</c:v>
                </c:pt>
                <c:pt idx="11991">
                  <c:v>0</c:v>
                </c:pt>
                <c:pt idx="11992">
                  <c:v>0</c:v>
                </c:pt>
                <c:pt idx="11993">
                  <c:v>0</c:v>
                </c:pt>
                <c:pt idx="11994">
                  <c:v>0</c:v>
                </c:pt>
                <c:pt idx="11995">
                  <c:v>0</c:v>
                </c:pt>
                <c:pt idx="11996">
                  <c:v>0</c:v>
                </c:pt>
                <c:pt idx="11997">
                  <c:v>0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8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0</c:v>
                </c:pt>
                <c:pt idx="12098">
                  <c:v>0</c:v>
                </c:pt>
                <c:pt idx="12099">
                  <c:v>0</c:v>
                </c:pt>
                <c:pt idx="12100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0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0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2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7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3">
                  <c:v>0</c:v>
                </c:pt>
                <c:pt idx="12324">
                  <c:v>0</c:v>
                </c:pt>
                <c:pt idx="12325">
                  <c:v>0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0</c:v>
                </c:pt>
                <c:pt idx="12331">
                  <c:v>0</c:v>
                </c:pt>
                <c:pt idx="12332">
                  <c:v>0</c:v>
                </c:pt>
                <c:pt idx="12333">
                  <c:v>0</c:v>
                </c:pt>
                <c:pt idx="12334">
                  <c:v>0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48">
                  <c:v>0</c:v>
                </c:pt>
                <c:pt idx="12349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4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0</c:v>
                </c:pt>
                <c:pt idx="12362">
                  <c:v>0</c:v>
                </c:pt>
                <c:pt idx="12363">
                  <c:v>0</c:v>
                </c:pt>
                <c:pt idx="12364">
                  <c:v>0</c:v>
                </c:pt>
                <c:pt idx="12365">
                  <c:v>0</c:v>
                </c:pt>
                <c:pt idx="12366">
                  <c:v>0</c:v>
                </c:pt>
                <c:pt idx="12367">
                  <c:v>0</c:v>
                </c:pt>
                <c:pt idx="12368">
                  <c:v>0</c:v>
                </c:pt>
                <c:pt idx="12369">
                  <c:v>0</c:v>
                </c:pt>
                <c:pt idx="12370">
                  <c:v>0</c:v>
                </c:pt>
                <c:pt idx="12371">
                  <c:v>0</c:v>
                </c:pt>
                <c:pt idx="12372">
                  <c:v>0</c:v>
                </c:pt>
                <c:pt idx="12373">
                  <c:v>0</c:v>
                </c:pt>
                <c:pt idx="12374">
                  <c:v>0</c:v>
                </c:pt>
                <c:pt idx="12375">
                  <c:v>0</c:v>
                </c:pt>
                <c:pt idx="12376">
                  <c:v>0</c:v>
                </c:pt>
                <c:pt idx="12377">
                  <c:v>0</c:v>
                </c:pt>
                <c:pt idx="12378">
                  <c:v>0</c:v>
                </c:pt>
                <c:pt idx="12379">
                  <c:v>0</c:v>
                </c:pt>
                <c:pt idx="12380">
                  <c:v>0</c:v>
                </c:pt>
                <c:pt idx="12381">
                  <c:v>0</c:v>
                </c:pt>
                <c:pt idx="12382">
                  <c:v>0</c:v>
                </c:pt>
                <c:pt idx="12383">
                  <c:v>0</c:v>
                </c:pt>
                <c:pt idx="12384">
                  <c:v>0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0</c:v>
                </c:pt>
                <c:pt idx="12389">
                  <c:v>0</c:v>
                </c:pt>
                <c:pt idx="12390">
                  <c:v>0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0</c:v>
                </c:pt>
                <c:pt idx="12395">
                  <c:v>0</c:v>
                </c:pt>
                <c:pt idx="12396">
                  <c:v>0</c:v>
                </c:pt>
                <c:pt idx="12397">
                  <c:v>0</c:v>
                </c:pt>
                <c:pt idx="12398">
                  <c:v>0</c:v>
                </c:pt>
                <c:pt idx="12399">
                  <c:v>0</c:v>
                </c:pt>
                <c:pt idx="12400">
                  <c:v>0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0</c:v>
                </c:pt>
                <c:pt idx="12406">
                  <c:v>0</c:v>
                </c:pt>
                <c:pt idx="12407">
                  <c:v>0</c:v>
                </c:pt>
                <c:pt idx="12408">
                  <c:v>0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0</c:v>
                </c:pt>
                <c:pt idx="12421">
                  <c:v>0</c:v>
                </c:pt>
                <c:pt idx="12422">
                  <c:v>0</c:v>
                </c:pt>
                <c:pt idx="12423">
                  <c:v>0</c:v>
                </c:pt>
                <c:pt idx="12424">
                  <c:v>0</c:v>
                </c:pt>
                <c:pt idx="12425">
                  <c:v>0</c:v>
                </c:pt>
                <c:pt idx="12426">
                  <c:v>0</c:v>
                </c:pt>
                <c:pt idx="12427">
                  <c:v>0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5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0</c:v>
                </c:pt>
                <c:pt idx="12758">
                  <c:v>0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0</c:v>
                </c:pt>
                <c:pt idx="12763">
                  <c:v>0</c:v>
                </c:pt>
                <c:pt idx="12764">
                  <c:v>0</c:v>
                </c:pt>
                <c:pt idx="12765">
                  <c:v>0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0</c:v>
                </c:pt>
                <c:pt idx="12771">
                  <c:v>0</c:v>
                </c:pt>
                <c:pt idx="12772">
                  <c:v>0</c:v>
                </c:pt>
                <c:pt idx="12773">
                  <c:v>0</c:v>
                </c:pt>
                <c:pt idx="12774">
                  <c:v>0</c:v>
                </c:pt>
                <c:pt idx="12775">
                  <c:v>0</c:v>
                </c:pt>
                <c:pt idx="12776">
                  <c:v>0</c:v>
                </c:pt>
                <c:pt idx="12777">
                  <c:v>0</c:v>
                </c:pt>
                <c:pt idx="12778">
                  <c:v>0</c:v>
                </c:pt>
                <c:pt idx="12779">
                  <c:v>0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0</c:v>
                </c:pt>
                <c:pt idx="12787">
                  <c:v>0</c:v>
                </c:pt>
                <c:pt idx="12788">
                  <c:v>0</c:v>
                </c:pt>
                <c:pt idx="12789">
                  <c:v>0</c:v>
                </c:pt>
                <c:pt idx="12790">
                  <c:v>0</c:v>
                </c:pt>
                <c:pt idx="12791">
                  <c:v>0</c:v>
                </c:pt>
                <c:pt idx="12792">
                  <c:v>0</c:v>
                </c:pt>
                <c:pt idx="12793">
                  <c:v>0</c:v>
                </c:pt>
                <c:pt idx="12794">
                  <c:v>0</c:v>
                </c:pt>
                <c:pt idx="12795">
                  <c:v>0</c:v>
                </c:pt>
                <c:pt idx="12796">
                  <c:v>0</c:v>
                </c:pt>
                <c:pt idx="12797">
                  <c:v>0</c:v>
                </c:pt>
                <c:pt idx="12798">
                  <c:v>0</c:v>
                </c:pt>
                <c:pt idx="12799">
                  <c:v>0</c:v>
                </c:pt>
                <c:pt idx="12800">
                  <c:v>0</c:v>
                </c:pt>
                <c:pt idx="12801">
                  <c:v>0</c:v>
                </c:pt>
                <c:pt idx="12802">
                  <c:v>0</c:v>
                </c:pt>
                <c:pt idx="12803">
                  <c:v>0</c:v>
                </c:pt>
                <c:pt idx="12804">
                  <c:v>0</c:v>
                </c:pt>
                <c:pt idx="12805">
                  <c:v>0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0</c:v>
                </c:pt>
                <c:pt idx="12810">
                  <c:v>0</c:v>
                </c:pt>
                <c:pt idx="12811">
                  <c:v>0</c:v>
                </c:pt>
                <c:pt idx="12812">
                  <c:v>0</c:v>
                </c:pt>
                <c:pt idx="12813">
                  <c:v>0</c:v>
                </c:pt>
                <c:pt idx="12814">
                  <c:v>0</c:v>
                </c:pt>
                <c:pt idx="12815">
                  <c:v>0</c:v>
                </c:pt>
                <c:pt idx="12816">
                  <c:v>0</c:v>
                </c:pt>
                <c:pt idx="12817">
                  <c:v>0</c:v>
                </c:pt>
                <c:pt idx="12818">
                  <c:v>0</c:v>
                </c:pt>
                <c:pt idx="12819">
                  <c:v>0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</c:v>
                </c:pt>
                <c:pt idx="12838">
                  <c:v>0</c:v>
                </c:pt>
                <c:pt idx="12839">
                  <c:v>0</c:v>
                </c:pt>
                <c:pt idx="12840">
                  <c:v>0</c:v>
                </c:pt>
                <c:pt idx="12841">
                  <c:v>0</c:v>
                </c:pt>
                <c:pt idx="12842">
                  <c:v>0</c:v>
                </c:pt>
                <c:pt idx="12843">
                  <c:v>0</c:v>
                </c:pt>
                <c:pt idx="12844">
                  <c:v>0</c:v>
                </c:pt>
                <c:pt idx="12845">
                  <c:v>0</c:v>
                </c:pt>
                <c:pt idx="12846">
                  <c:v>0</c:v>
                </c:pt>
                <c:pt idx="12847">
                  <c:v>0</c:v>
                </c:pt>
                <c:pt idx="12848">
                  <c:v>0</c:v>
                </c:pt>
                <c:pt idx="12849">
                  <c:v>0</c:v>
                </c:pt>
                <c:pt idx="12850">
                  <c:v>0</c:v>
                </c:pt>
                <c:pt idx="12851">
                  <c:v>0</c:v>
                </c:pt>
                <c:pt idx="12852">
                  <c:v>0</c:v>
                </c:pt>
                <c:pt idx="12853">
                  <c:v>0</c:v>
                </c:pt>
                <c:pt idx="12854">
                  <c:v>0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0</c:v>
                </c:pt>
                <c:pt idx="12859">
                  <c:v>0</c:v>
                </c:pt>
                <c:pt idx="12860">
                  <c:v>0</c:v>
                </c:pt>
                <c:pt idx="12861">
                  <c:v>0</c:v>
                </c:pt>
                <c:pt idx="12862">
                  <c:v>0</c:v>
                </c:pt>
                <c:pt idx="12863">
                  <c:v>0</c:v>
                </c:pt>
                <c:pt idx="12864">
                  <c:v>0</c:v>
                </c:pt>
                <c:pt idx="12865">
                  <c:v>0</c:v>
                </c:pt>
                <c:pt idx="12866">
                  <c:v>0</c:v>
                </c:pt>
                <c:pt idx="12867">
                  <c:v>0</c:v>
                </c:pt>
                <c:pt idx="12868">
                  <c:v>0</c:v>
                </c:pt>
                <c:pt idx="12869">
                  <c:v>0</c:v>
                </c:pt>
                <c:pt idx="12870">
                  <c:v>0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0</c:v>
                </c:pt>
                <c:pt idx="12885">
                  <c:v>0</c:v>
                </c:pt>
                <c:pt idx="12886">
                  <c:v>0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0</c:v>
                </c:pt>
                <c:pt idx="12891">
                  <c:v>0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0</c:v>
                </c:pt>
                <c:pt idx="12899">
                  <c:v>0</c:v>
                </c:pt>
                <c:pt idx="12900">
                  <c:v>0</c:v>
                </c:pt>
                <c:pt idx="12901">
                  <c:v>0</c:v>
                </c:pt>
                <c:pt idx="12902">
                  <c:v>0</c:v>
                </c:pt>
                <c:pt idx="12903">
                  <c:v>0</c:v>
                </c:pt>
                <c:pt idx="12904">
                  <c:v>0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0</c:v>
                </c:pt>
                <c:pt idx="12909">
                  <c:v>0</c:v>
                </c:pt>
                <c:pt idx="12910">
                  <c:v>0</c:v>
                </c:pt>
                <c:pt idx="12911">
                  <c:v>0</c:v>
                </c:pt>
                <c:pt idx="12912">
                  <c:v>0</c:v>
                </c:pt>
                <c:pt idx="12913">
                  <c:v>0</c:v>
                </c:pt>
                <c:pt idx="12914">
                  <c:v>0</c:v>
                </c:pt>
                <c:pt idx="12915">
                  <c:v>0</c:v>
                </c:pt>
                <c:pt idx="12916">
                  <c:v>0</c:v>
                </c:pt>
                <c:pt idx="12917">
                  <c:v>0</c:v>
                </c:pt>
                <c:pt idx="12918">
                  <c:v>0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0</c:v>
                </c:pt>
                <c:pt idx="12923">
                  <c:v>0</c:v>
                </c:pt>
                <c:pt idx="12924">
                  <c:v>0</c:v>
                </c:pt>
                <c:pt idx="12925">
                  <c:v>0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0</c:v>
                </c:pt>
                <c:pt idx="12931">
                  <c:v>0</c:v>
                </c:pt>
                <c:pt idx="12932">
                  <c:v>0</c:v>
                </c:pt>
                <c:pt idx="12933">
                  <c:v>0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0</c:v>
                </c:pt>
                <c:pt idx="12938">
                  <c:v>0</c:v>
                </c:pt>
                <c:pt idx="12939">
                  <c:v>0</c:v>
                </c:pt>
                <c:pt idx="12940">
                  <c:v>0</c:v>
                </c:pt>
                <c:pt idx="12941">
                  <c:v>0</c:v>
                </c:pt>
                <c:pt idx="12942">
                  <c:v>0</c:v>
                </c:pt>
                <c:pt idx="12943">
                  <c:v>0</c:v>
                </c:pt>
                <c:pt idx="12944">
                  <c:v>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0</c:v>
                </c:pt>
                <c:pt idx="12949">
                  <c:v>0</c:v>
                </c:pt>
                <c:pt idx="12950">
                  <c:v>0</c:v>
                </c:pt>
                <c:pt idx="12951">
                  <c:v>0</c:v>
                </c:pt>
                <c:pt idx="12952">
                  <c:v>0</c:v>
                </c:pt>
                <c:pt idx="12953">
                  <c:v>0</c:v>
                </c:pt>
                <c:pt idx="12954">
                  <c:v>0</c:v>
                </c:pt>
                <c:pt idx="12955">
                  <c:v>0</c:v>
                </c:pt>
                <c:pt idx="12956">
                  <c:v>0</c:v>
                </c:pt>
                <c:pt idx="12957">
                  <c:v>0</c:v>
                </c:pt>
                <c:pt idx="12958">
                  <c:v>0</c:v>
                </c:pt>
                <c:pt idx="12959">
                  <c:v>0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</c:v>
                </c:pt>
                <c:pt idx="12967">
                  <c:v>0</c:v>
                </c:pt>
                <c:pt idx="12968">
                  <c:v>0</c:v>
                </c:pt>
                <c:pt idx="12969">
                  <c:v>0</c:v>
                </c:pt>
                <c:pt idx="12970">
                  <c:v>0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0</c:v>
                </c:pt>
                <c:pt idx="12975">
                  <c:v>0</c:v>
                </c:pt>
                <c:pt idx="12976">
                  <c:v>0</c:v>
                </c:pt>
                <c:pt idx="12977">
                  <c:v>0</c:v>
                </c:pt>
                <c:pt idx="12978">
                  <c:v>0</c:v>
                </c:pt>
                <c:pt idx="12979">
                  <c:v>0</c:v>
                </c:pt>
                <c:pt idx="12980">
                  <c:v>0</c:v>
                </c:pt>
                <c:pt idx="12981">
                  <c:v>0</c:v>
                </c:pt>
                <c:pt idx="12982">
                  <c:v>0</c:v>
                </c:pt>
                <c:pt idx="12983">
                  <c:v>0</c:v>
                </c:pt>
                <c:pt idx="12984">
                  <c:v>0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</c:v>
                </c:pt>
                <c:pt idx="13024">
                  <c:v>0</c:v>
                </c:pt>
                <c:pt idx="13025">
                  <c:v>0</c:v>
                </c:pt>
                <c:pt idx="13026">
                  <c:v>0</c:v>
                </c:pt>
                <c:pt idx="13027">
                  <c:v>0</c:v>
                </c:pt>
                <c:pt idx="13028">
                  <c:v>0</c:v>
                </c:pt>
                <c:pt idx="13029">
                  <c:v>0</c:v>
                </c:pt>
                <c:pt idx="13030">
                  <c:v>0</c:v>
                </c:pt>
                <c:pt idx="13031">
                  <c:v>0</c:v>
                </c:pt>
                <c:pt idx="13032">
                  <c:v>0</c:v>
                </c:pt>
                <c:pt idx="13033">
                  <c:v>0</c:v>
                </c:pt>
                <c:pt idx="13034">
                  <c:v>0</c:v>
                </c:pt>
                <c:pt idx="13035">
                  <c:v>0</c:v>
                </c:pt>
                <c:pt idx="13036">
                  <c:v>0</c:v>
                </c:pt>
                <c:pt idx="13037">
                  <c:v>0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0</c:v>
                </c:pt>
                <c:pt idx="13045">
                  <c:v>0</c:v>
                </c:pt>
                <c:pt idx="13046">
                  <c:v>0</c:v>
                </c:pt>
                <c:pt idx="13047">
                  <c:v>0</c:v>
                </c:pt>
                <c:pt idx="13048">
                  <c:v>0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0</c:v>
                </c:pt>
                <c:pt idx="13053">
                  <c:v>0</c:v>
                </c:pt>
                <c:pt idx="13054">
                  <c:v>0</c:v>
                </c:pt>
                <c:pt idx="13055">
                  <c:v>0</c:v>
                </c:pt>
                <c:pt idx="13056">
                  <c:v>0</c:v>
                </c:pt>
                <c:pt idx="13057">
                  <c:v>0</c:v>
                </c:pt>
                <c:pt idx="13058">
                  <c:v>0</c:v>
                </c:pt>
                <c:pt idx="13059">
                  <c:v>0</c:v>
                </c:pt>
                <c:pt idx="13060">
                  <c:v>0</c:v>
                </c:pt>
                <c:pt idx="13061">
                  <c:v>0</c:v>
                </c:pt>
                <c:pt idx="13062">
                  <c:v>0</c:v>
                </c:pt>
                <c:pt idx="13063">
                  <c:v>0</c:v>
                </c:pt>
                <c:pt idx="13064">
                  <c:v>0</c:v>
                </c:pt>
                <c:pt idx="13065">
                  <c:v>0</c:v>
                </c:pt>
                <c:pt idx="13066">
                  <c:v>0</c:v>
                </c:pt>
                <c:pt idx="13067">
                  <c:v>0</c:v>
                </c:pt>
                <c:pt idx="13068">
                  <c:v>0</c:v>
                </c:pt>
                <c:pt idx="13069">
                  <c:v>0</c:v>
                </c:pt>
                <c:pt idx="13070">
                  <c:v>0</c:v>
                </c:pt>
                <c:pt idx="13071">
                  <c:v>0</c:v>
                </c:pt>
                <c:pt idx="13072">
                  <c:v>0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0</c:v>
                </c:pt>
                <c:pt idx="13081">
                  <c:v>0</c:v>
                </c:pt>
                <c:pt idx="13082">
                  <c:v>0</c:v>
                </c:pt>
                <c:pt idx="13083">
                  <c:v>0</c:v>
                </c:pt>
                <c:pt idx="13084">
                  <c:v>0</c:v>
                </c:pt>
                <c:pt idx="13085">
                  <c:v>0</c:v>
                </c:pt>
                <c:pt idx="13086">
                  <c:v>0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</c:v>
                </c:pt>
                <c:pt idx="13096">
                  <c:v>0</c:v>
                </c:pt>
                <c:pt idx="13097">
                  <c:v>0</c:v>
                </c:pt>
                <c:pt idx="13098">
                  <c:v>0</c:v>
                </c:pt>
                <c:pt idx="13099">
                  <c:v>0</c:v>
                </c:pt>
                <c:pt idx="13100">
                  <c:v>0</c:v>
                </c:pt>
                <c:pt idx="13101">
                  <c:v>0</c:v>
                </c:pt>
                <c:pt idx="13102">
                  <c:v>0</c:v>
                </c:pt>
                <c:pt idx="13103">
                  <c:v>0</c:v>
                </c:pt>
                <c:pt idx="13104">
                  <c:v>0</c:v>
                </c:pt>
                <c:pt idx="13105">
                  <c:v>0</c:v>
                </c:pt>
                <c:pt idx="13106">
                  <c:v>0</c:v>
                </c:pt>
                <c:pt idx="13107">
                  <c:v>0</c:v>
                </c:pt>
                <c:pt idx="13108">
                  <c:v>0</c:v>
                </c:pt>
                <c:pt idx="13109">
                  <c:v>0</c:v>
                </c:pt>
                <c:pt idx="13110">
                  <c:v>0</c:v>
                </c:pt>
                <c:pt idx="13111">
                  <c:v>0</c:v>
                </c:pt>
                <c:pt idx="13112">
                  <c:v>0</c:v>
                </c:pt>
                <c:pt idx="13113">
                  <c:v>0</c:v>
                </c:pt>
                <c:pt idx="13114">
                  <c:v>0</c:v>
                </c:pt>
                <c:pt idx="13115">
                  <c:v>0</c:v>
                </c:pt>
                <c:pt idx="13116">
                  <c:v>0</c:v>
                </c:pt>
                <c:pt idx="13117">
                  <c:v>0</c:v>
                </c:pt>
                <c:pt idx="13118">
                  <c:v>0</c:v>
                </c:pt>
                <c:pt idx="13119">
                  <c:v>0</c:v>
                </c:pt>
                <c:pt idx="13120">
                  <c:v>0</c:v>
                </c:pt>
                <c:pt idx="13121">
                  <c:v>0</c:v>
                </c:pt>
                <c:pt idx="13122">
                  <c:v>0</c:v>
                </c:pt>
                <c:pt idx="13123">
                  <c:v>0</c:v>
                </c:pt>
                <c:pt idx="13124">
                  <c:v>0</c:v>
                </c:pt>
                <c:pt idx="13125">
                  <c:v>0</c:v>
                </c:pt>
                <c:pt idx="13126">
                  <c:v>0</c:v>
                </c:pt>
                <c:pt idx="13127">
                  <c:v>0</c:v>
                </c:pt>
                <c:pt idx="13128">
                  <c:v>0</c:v>
                </c:pt>
                <c:pt idx="13129">
                  <c:v>0</c:v>
                </c:pt>
                <c:pt idx="13130">
                  <c:v>0</c:v>
                </c:pt>
                <c:pt idx="13131">
                  <c:v>0</c:v>
                </c:pt>
                <c:pt idx="13132">
                  <c:v>0</c:v>
                </c:pt>
                <c:pt idx="13133">
                  <c:v>0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0</c:v>
                </c:pt>
                <c:pt idx="13143">
                  <c:v>0</c:v>
                </c:pt>
                <c:pt idx="13144">
                  <c:v>0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0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0</c:v>
                </c:pt>
                <c:pt idx="13159">
                  <c:v>0</c:v>
                </c:pt>
                <c:pt idx="13160">
                  <c:v>0</c:v>
                </c:pt>
                <c:pt idx="13161">
                  <c:v>0</c:v>
                </c:pt>
                <c:pt idx="13162">
                  <c:v>0</c:v>
                </c:pt>
                <c:pt idx="13163">
                  <c:v>0</c:v>
                </c:pt>
                <c:pt idx="13164">
                  <c:v>0</c:v>
                </c:pt>
                <c:pt idx="13165">
                  <c:v>0</c:v>
                </c:pt>
                <c:pt idx="13166">
                  <c:v>0</c:v>
                </c:pt>
                <c:pt idx="13167">
                  <c:v>0</c:v>
                </c:pt>
                <c:pt idx="13168">
                  <c:v>0</c:v>
                </c:pt>
                <c:pt idx="13169">
                  <c:v>0</c:v>
                </c:pt>
                <c:pt idx="13170">
                  <c:v>0</c:v>
                </c:pt>
                <c:pt idx="13171">
                  <c:v>0</c:v>
                </c:pt>
                <c:pt idx="13172">
                  <c:v>0</c:v>
                </c:pt>
                <c:pt idx="13173">
                  <c:v>0</c:v>
                </c:pt>
                <c:pt idx="13174">
                  <c:v>0</c:v>
                </c:pt>
                <c:pt idx="13175">
                  <c:v>0</c:v>
                </c:pt>
                <c:pt idx="13176">
                  <c:v>0</c:v>
                </c:pt>
                <c:pt idx="13177">
                  <c:v>0</c:v>
                </c:pt>
                <c:pt idx="13178">
                  <c:v>0</c:v>
                </c:pt>
                <c:pt idx="13179">
                  <c:v>0</c:v>
                </c:pt>
                <c:pt idx="13180">
                  <c:v>0</c:v>
                </c:pt>
                <c:pt idx="13181">
                  <c:v>0</c:v>
                </c:pt>
                <c:pt idx="13182">
                  <c:v>0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0</c:v>
                </c:pt>
                <c:pt idx="13196">
                  <c:v>0</c:v>
                </c:pt>
                <c:pt idx="13197">
                  <c:v>0</c:v>
                </c:pt>
                <c:pt idx="13198">
                  <c:v>0</c:v>
                </c:pt>
                <c:pt idx="13199">
                  <c:v>0</c:v>
                </c:pt>
                <c:pt idx="13200">
                  <c:v>0</c:v>
                </c:pt>
                <c:pt idx="13201">
                  <c:v>0</c:v>
                </c:pt>
                <c:pt idx="13202">
                  <c:v>0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</c:v>
                </c:pt>
                <c:pt idx="13211">
                  <c:v>0</c:v>
                </c:pt>
                <c:pt idx="13212">
                  <c:v>0</c:v>
                </c:pt>
                <c:pt idx="13213">
                  <c:v>0</c:v>
                </c:pt>
                <c:pt idx="13214">
                  <c:v>0</c:v>
                </c:pt>
                <c:pt idx="13215">
                  <c:v>0</c:v>
                </c:pt>
                <c:pt idx="13216">
                  <c:v>0</c:v>
                </c:pt>
                <c:pt idx="13217">
                  <c:v>0</c:v>
                </c:pt>
                <c:pt idx="13218">
                  <c:v>0</c:v>
                </c:pt>
                <c:pt idx="13219">
                  <c:v>0</c:v>
                </c:pt>
                <c:pt idx="13220">
                  <c:v>0</c:v>
                </c:pt>
                <c:pt idx="13221">
                  <c:v>0</c:v>
                </c:pt>
                <c:pt idx="13222">
                  <c:v>0</c:v>
                </c:pt>
                <c:pt idx="13223">
                  <c:v>0</c:v>
                </c:pt>
                <c:pt idx="13224">
                  <c:v>0</c:v>
                </c:pt>
                <c:pt idx="13225">
                  <c:v>0</c:v>
                </c:pt>
                <c:pt idx="13226">
                  <c:v>0</c:v>
                </c:pt>
                <c:pt idx="13227">
                  <c:v>0</c:v>
                </c:pt>
                <c:pt idx="13228">
                  <c:v>0</c:v>
                </c:pt>
                <c:pt idx="13229">
                  <c:v>0</c:v>
                </c:pt>
                <c:pt idx="13230">
                  <c:v>0</c:v>
                </c:pt>
                <c:pt idx="13231">
                  <c:v>0</c:v>
                </c:pt>
                <c:pt idx="13232">
                  <c:v>0</c:v>
                </c:pt>
                <c:pt idx="13233">
                  <c:v>0</c:v>
                </c:pt>
                <c:pt idx="13234">
                  <c:v>0</c:v>
                </c:pt>
                <c:pt idx="13235">
                  <c:v>0</c:v>
                </c:pt>
                <c:pt idx="13236">
                  <c:v>0</c:v>
                </c:pt>
                <c:pt idx="13237">
                  <c:v>0</c:v>
                </c:pt>
                <c:pt idx="13238">
                  <c:v>0</c:v>
                </c:pt>
                <c:pt idx="13239">
                  <c:v>0</c:v>
                </c:pt>
                <c:pt idx="13240">
                  <c:v>0</c:v>
                </c:pt>
                <c:pt idx="13241">
                  <c:v>0</c:v>
                </c:pt>
                <c:pt idx="13242">
                  <c:v>0</c:v>
                </c:pt>
                <c:pt idx="13243">
                  <c:v>0</c:v>
                </c:pt>
                <c:pt idx="13244">
                  <c:v>0</c:v>
                </c:pt>
                <c:pt idx="13245">
                  <c:v>0</c:v>
                </c:pt>
                <c:pt idx="13246">
                  <c:v>0</c:v>
                </c:pt>
                <c:pt idx="13247">
                  <c:v>0</c:v>
                </c:pt>
                <c:pt idx="13248">
                  <c:v>0</c:v>
                </c:pt>
                <c:pt idx="13249">
                  <c:v>0</c:v>
                </c:pt>
                <c:pt idx="13250">
                  <c:v>0</c:v>
                </c:pt>
                <c:pt idx="13251">
                  <c:v>0</c:v>
                </c:pt>
                <c:pt idx="13252">
                  <c:v>0</c:v>
                </c:pt>
                <c:pt idx="13253">
                  <c:v>0</c:v>
                </c:pt>
                <c:pt idx="13254">
                  <c:v>0</c:v>
                </c:pt>
                <c:pt idx="13255">
                  <c:v>0</c:v>
                </c:pt>
                <c:pt idx="13256">
                  <c:v>0</c:v>
                </c:pt>
                <c:pt idx="13257">
                  <c:v>0</c:v>
                </c:pt>
                <c:pt idx="13258">
                  <c:v>0</c:v>
                </c:pt>
                <c:pt idx="13259">
                  <c:v>0</c:v>
                </c:pt>
                <c:pt idx="13260">
                  <c:v>0</c:v>
                </c:pt>
                <c:pt idx="13261">
                  <c:v>0</c:v>
                </c:pt>
                <c:pt idx="13262">
                  <c:v>0</c:v>
                </c:pt>
                <c:pt idx="13263">
                  <c:v>0</c:v>
                </c:pt>
                <c:pt idx="13264">
                  <c:v>0</c:v>
                </c:pt>
                <c:pt idx="13265">
                  <c:v>0</c:v>
                </c:pt>
                <c:pt idx="13266">
                  <c:v>0</c:v>
                </c:pt>
                <c:pt idx="13267">
                  <c:v>0</c:v>
                </c:pt>
                <c:pt idx="13268">
                  <c:v>0</c:v>
                </c:pt>
                <c:pt idx="13269">
                  <c:v>0</c:v>
                </c:pt>
                <c:pt idx="13270">
                  <c:v>0</c:v>
                </c:pt>
                <c:pt idx="13271">
                  <c:v>0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0</c:v>
                </c:pt>
                <c:pt idx="13282">
                  <c:v>0</c:v>
                </c:pt>
                <c:pt idx="13283">
                  <c:v>0</c:v>
                </c:pt>
                <c:pt idx="13284">
                  <c:v>0</c:v>
                </c:pt>
                <c:pt idx="13285">
                  <c:v>0</c:v>
                </c:pt>
                <c:pt idx="13286">
                  <c:v>0</c:v>
                </c:pt>
                <c:pt idx="13287">
                  <c:v>0</c:v>
                </c:pt>
                <c:pt idx="13288">
                  <c:v>0</c:v>
                </c:pt>
                <c:pt idx="13289">
                  <c:v>0</c:v>
                </c:pt>
                <c:pt idx="13290">
                  <c:v>0</c:v>
                </c:pt>
                <c:pt idx="13291">
                  <c:v>0</c:v>
                </c:pt>
                <c:pt idx="13292">
                  <c:v>0</c:v>
                </c:pt>
                <c:pt idx="13293">
                  <c:v>0</c:v>
                </c:pt>
                <c:pt idx="13294">
                  <c:v>0</c:v>
                </c:pt>
                <c:pt idx="13295">
                  <c:v>0</c:v>
                </c:pt>
                <c:pt idx="13296">
                  <c:v>0</c:v>
                </c:pt>
                <c:pt idx="13297">
                  <c:v>0</c:v>
                </c:pt>
                <c:pt idx="13298">
                  <c:v>0</c:v>
                </c:pt>
                <c:pt idx="13299">
                  <c:v>0</c:v>
                </c:pt>
                <c:pt idx="13300">
                  <c:v>0</c:v>
                </c:pt>
                <c:pt idx="13301">
                  <c:v>0</c:v>
                </c:pt>
                <c:pt idx="13302">
                  <c:v>0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0</c:v>
                </c:pt>
                <c:pt idx="13313">
                  <c:v>0</c:v>
                </c:pt>
                <c:pt idx="13314">
                  <c:v>0</c:v>
                </c:pt>
                <c:pt idx="13315">
                  <c:v>0</c:v>
                </c:pt>
                <c:pt idx="13316">
                  <c:v>0</c:v>
                </c:pt>
                <c:pt idx="13317">
                  <c:v>0</c:v>
                </c:pt>
                <c:pt idx="13318">
                  <c:v>0</c:v>
                </c:pt>
                <c:pt idx="13319">
                  <c:v>0</c:v>
                </c:pt>
                <c:pt idx="13320">
                  <c:v>0</c:v>
                </c:pt>
                <c:pt idx="13321">
                  <c:v>0</c:v>
                </c:pt>
                <c:pt idx="13322">
                  <c:v>0</c:v>
                </c:pt>
                <c:pt idx="13323">
                  <c:v>0</c:v>
                </c:pt>
                <c:pt idx="13324">
                  <c:v>0</c:v>
                </c:pt>
                <c:pt idx="13325">
                  <c:v>0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0</c:v>
                </c:pt>
                <c:pt idx="13333">
                  <c:v>0</c:v>
                </c:pt>
                <c:pt idx="13334">
                  <c:v>0</c:v>
                </c:pt>
                <c:pt idx="13335">
                  <c:v>0</c:v>
                </c:pt>
                <c:pt idx="13336">
                  <c:v>0</c:v>
                </c:pt>
                <c:pt idx="13337">
                  <c:v>0</c:v>
                </c:pt>
                <c:pt idx="13338">
                  <c:v>0</c:v>
                </c:pt>
                <c:pt idx="13339">
                  <c:v>0</c:v>
                </c:pt>
                <c:pt idx="13340">
                  <c:v>0</c:v>
                </c:pt>
                <c:pt idx="13341">
                  <c:v>0</c:v>
                </c:pt>
                <c:pt idx="13342">
                  <c:v>0</c:v>
                </c:pt>
                <c:pt idx="13343">
                  <c:v>0</c:v>
                </c:pt>
                <c:pt idx="13344">
                  <c:v>0</c:v>
                </c:pt>
                <c:pt idx="13345">
                  <c:v>0</c:v>
                </c:pt>
                <c:pt idx="13346">
                  <c:v>0</c:v>
                </c:pt>
                <c:pt idx="13347">
                  <c:v>0</c:v>
                </c:pt>
                <c:pt idx="13348">
                  <c:v>0</c:v>
                </c:pt>
                <c:pt idx="13349">
                  <c:v>0</c:v>
                </c:pt>
                <c:pt idx="13350">
                  <c:v>0</c:v>
                </c:pt>
                <c:pt idx="13351">
                  <c:v>0</c:v>
                </c:pt>
                <c:pt idx="13352">
                  <c:v>0</c:v>
                </c:pt>
                <c:pt idx="13353">
                  <c:v>0</c:v>
                </c:pt>
                <c:pt idx="13354">
                  <c:v>0</c:v>
                </c:pt>
                <c:pt idx="13355">
                  <c:v>0</c:v>
                </c:pt>
                <c:pt idx="13356">
                  <c:v>0</c:v>
                </c:pt>
                <c:pt idx="13357">
                  <c:v>0</c:v>
                </c:pt>
                <c:pt idx="13358">
                  <c:v>0</c:v>
                </c:pt>
                <c:pt idx="13359">
                  <c:v>0</c:v>
                </c:pt>
                <c:pt idx="13360">
                  <c:v>0</c:v>
                </c:pt>
                <c:pt idx="13361">
                  <c:v>0</c:v>
                </c:pt>
                <c:pt idx="13362">
                  <c:v>0</c:v>
                </c:pt>
                <c:pt idx="13363">
                  <c:v>0</c:v>
                </c:pt>
                <c:pt idx="13364">
                  <c:v>0</c:v>
                </c:pt>
                <c:pt idx="13365">
                  <c:v>0</c:v>
                </c:pt>
                <c:pt idx="13366">
                  <c:v>0</c:v>
                </c:pt>
                <c:pt idx="13367">
                  <c:v>0</c:v>
                </c:pt>
                <c:pt idx="13368">
                  <c:v>0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0</c:v>
                </c:pt>
                <c:pt idx="13374">
                  <c:v>0</c:v>
                </c:pt>
                <c:pt idx="13375">
                  <c:v>0</c:v>
                </c:pt>
                <c:pt idx="13376">
                  <c:v>0</c:v>
                </c:pt>
                <c:pt idx="13377">
                  <c:v>0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0</c:v>
                </c:pt>
                <c:pt idx="13382">
                  <c:v>0</c:v>
                </c:pt>
                <c:pt idx="13383">
                  <c:v>0</c:v>
                </c:pt>
                <c:pt idx="13384">
                  <c:v>0</c:v>
                </c:pt>
                <c:pt idx="13385">
                  <c:v>0</c:v>
                </c:pt>
                <c:pt idx="13386">
                  <c:v>0</c:v>
                </c:pt>
                <c:pt idx="13387">
                  <c:v>0</c:v>
                </c:pt>
                <c:pt idx="13388">
                  <c:v>0</c:v>
                </c:pt>
                <c:pt idx="13389">
                  <c:v>0</c:v>
                </c:pt>
                <c:pt idx="13390">
                  <c:v>0</c:v>
                </c:pt>
                <c:pt idx="13391">
                  <c:v>0</c:v>
                </c:pt>
                <c:pt idx="13392">
                  <c:v>0</c:v>
                </c:pt>
                <c:pt idx="13393">
                  <c:v>0</c:v>
                </c:pt>
                <c:pt idx="13394">
                  <c:v>0</c:v>
                </c:pt>
                <c:pt idx="13395">
                  <c:v>0</c:v>
                </c:pt>
                <c:pt idx="13396">
                  <c:v>0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0</c:v>
                </c:pt>
                <c:pt idx="13401">
                  <c:v>0</c:v>
                </c:pt>
                <c:pt idx="13402">
                  <c:v>0</c:v>
                </c:pt>
                <c:pt idx="13403">
                  <c:v>0</c:v>
                </c:pt>
                <c:pt idx="13404">
                  <c:v>0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0</c:v>
                </c:pt>
                <c:pt idx="13422">
                  <c:v>0</c:v>
                </c:pt>
                <c:pt idx="13423">
                  <c:v>0</c:v>
                </c:pt>
                <c:pt idx="13424">
                  <c:v>0</c:v>
                </c:pt>
                <c:pt idx="13425">
                  <c:v>0</c:v>
                </c:pt>
                <c:pt idx="13426">
                  <c:v>0</c:v>
                </c:pt>
                <c:pt idx="13427">
                  <c:v>0</c:v>
                </c:pt>
                <c:pt idx="13428">
                  <c:v>0</c:v>
                </c:pt>
                <c:pt idx="13429">
                  <c:v>0</c:v>
                </c:pt>
                <c:pt idx="13430">
                  <c:v>0</c:v>
                </c:pt>
                <c:pt idx="13431">
                  <c:v>0</c:v>
                </c:pt>
                <c:pt idx="13432">
                  <c:v>0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0</c:v>
                </c:pt>
                <c:pt idx="13437">
                  <c:v>0</c:v>
                </c:pt>
                <c:pt idx="13438">
                  <c:v>0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0</c:v>
                </c:pt>
                <c:pt idx="13452">
                  <c:v>0</c:v>
                </c:pt>
                <c:pt idx="13453">
                  <c:v>0</c:v>
                </c:pt>
                <c:pt idx="13454">
                  <c:v>0</c:v>
                </c:pt>
                <c:pt idx="13455">
                  <c:v>0</c:v>
                </c:pt>
                <c:pt idx="13456">
                  <c:v>0</c:v>
                </c:pt>
                <c:pt idx="13457">
                  <c:v>0</c:v>
                </c:pt>
                <c:pt idx="13458">
                  <c:v>0</c:v>
                </c:pt>
                <c:pt idx="13459">
                  <c:v>0</c:v>
                </c:pt>
                <c:pt idx="13460">
                  <c:v>0</c:v>
                </c:pt>
                <c:pt idx="13461">
                  <c:v>0</c:v>
                </c:pt>
                <c:pt idx="13462">
                  <c:v>0</c:v>
                </c:pt>
                <c:pt idx="13463">
                  <c:v>0</c:v>
                </c:pt>
                <c:pt idx="13464">
                  <c:v>0</c:v>
                </c:pt>
                <c:pt idx="13465">
                  <c:v>0</c:v>
                </c:pt>
                <c:pt idx="13466">
                  <c:v>0</c:v>
                </c:pt>
                <c:pt idx="13467">
                  <c:v>0</c:v>
                </c:pt>
                <c:pt idx="13468">
                  <c:v>0</c:v>
                </c:pt>
                <c:pt idx="13469">
                  <c:v>0</c:v>
                </c:pt>
                <c:pt idx="13470">
                  <c:v>0</c:v>
                </c:pt>
                <c:pt idx="13471">
                  <c:v>0</c:v>
                </c:pt>
                <c:pt idx="13472">
                  <c:v>0</c:v>
                </c:pt>
                <c:pt idx="13473">
                  <c:v>0</c:v>
                </c:pt>
                <c:pt idx="13474">
                  <c:v>0</c:v>
                </c:pt>
                <c:pt idx="13475">
                  <c:v>0</c:v>
                </c:pt>
                <c:pt idx="13476">
                  <c:v>0</c:v>
                </c:pt>
                <c:pt idx="13477">
                  <c:v>0</c:v>
                </c:pt>
                <c:pt idx="13478">
                  <c:v>0</c:v>
                </c:pt>
                <c:pt idx="13479">
                  <c:v>0</c:v>
                </c:pt>
                <c:pt idx="13480">
                  <c:v>0</c:v>
                </c:pt>
                <c:pt idx="13481">
                  <c:v>0</c:v>
                </c:pt>
                <c:pt idx="13482">
                  <c:v>0</c:v>
                </c:pt>
                <c:pt idx="13483">
                  <c:v>0</c:v>
                </c:pt>
                <c:pt idx="13484">
                  <c:v>0</c:v>
                </c:pt>
                <c:pt idx="13485">
                  <c:v>0</c:v>
                </c:pt>
                <c:pt idx="13486">
                  <c:v>0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0</c:v>
                </c:pt>
                <c:pt idx="13491">
                  <c:v>0</c:v>
                </c:pt>
                <c:pt idx="13492">
                  <c:v>0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0</c:v>
                </c:pt>
                <c:pt idx="13500">
                  <c:v>0</c:v>
                </c:pt>
                <c:pt idx="13501">
                  <c:v>0</c:v>
                </c:pt>
                <c:pt idx="13502">
                  <c:v>0</c:v>
                </c:pt>
                <c:pt idx="13503">
                  <c:v>0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0</c:v>
                </c:pt>
                <c:pt idx="13534">
                  <c:v>0</c:v>
                </c:pt>
                <c:pt idx="13535">
                  <c:v>0</c:v>
                </c:pt>
                <c:pt idx="13536">
                  <c:v>0</c:v>
                </c:pt>
                <c:pt idx="13537">
                  <c:v>0</c:v>
                </c:pt>
                <c:pt idx="13538">
                  <c:v>0</c:v>
                </c:pt>
                <c:pt idx="13539">
                  <c:v>0</c:v>
                </c:pt>
                <c:pt idx="13540">
                  <c:v>0</c:v>
                </c:pt>
                <c:pt idx="13541">
                  <c:v>0</c:v>
                </c:pt>
                <c:pt idx="13542">
                  <c:v>0</c:v>
                </c:pt>
                <c:pt idx="13543">
                  <c:v>0</c:v>
                </c:pt>
                <c:pt idx="13544">
                  <c:v>0</c:v>
                </c:pt>
                <c:pt idx="13545">
                  <c:v>0</c:v>
                </c:pt>
                <c:pt idx="13546">
                  <c:v>0</c:v>
                </c:pt>
                <c:pt idx="13547">
                  <c:v>0</c:v>
                </c:pt>
                <c:pt idx="13548">
                  <c:v>0</c:v>
                </c:pt>
                <c:pt idx="13549">
                  <c:v>0</c:v>
                </c:pt>
                <c:pt idx="13550">
                  <c:v>0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0</c:v>
                </c:pt>
                <c:pt idx="13555">
                  <c:v>0</c:v>
                </c:pt>
                <c:pt idx="13556">
                  <c:v>0</c:v>
                </c:pt>
                <c:pt idx="13557">
                  <c:v>0</c:v>
                </c:pt>
                <c:pt idx="13558">
                  <c:v>0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0</c:v>
                </c:pt>
                <c:pt idx="13564">
                  <c:v>0</c:v>
                </c:pt>
                <c:pt idx="13565">
                  <c:v>0</c:v>
                </c:pt>
                <c:pt idx="13566">
                  <c:v>0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0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0</c:v>
                </c:pt>
                <c:pt idx="13581">
                  <c:v>0</c:v>
                </c:pt>
                <c:pt idx="13582">
                  <c:v>0</c:v>
                </c:pt>
                <c:pt idx="13583">
                  <c:v>0</c:v>
                </c:pt>
                <c:pt idx="13584">
                  <c:v>0</c:v>
                </c:pt>
                <c:pt idx="13585">
                  <c:v>0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0</c:v>
                </c:pt>
                <c:pt idx="13591">
                  <c:v>0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0</c:v>
                </c:pt>
                <c:pt idx="13596">
                  <c:v>0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0</c:v>
                </c:pt>
                <c:pt idx="13624">
                  <c:v>0</c:v>
                </c:pt>
                <c:pt idx="13625">
                  <c:v>0</c:v>
                </c:pt>
                <c:pt idx="13626">
                  <c:v>0</c:v>
                </c:pt>
                <c:pt idx="13627">
                  <c:v>0</c:v>
                </c:pt>
                <c:pt idx="13628">
                  <c:v>0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0</c:v>
                </c:pt>
                <c:pt idx="13635">
                  <c:v>0</c:v>
                </c:pt>
                <c:pt idx="13636">
                  <c:v>0</c:v>
                </c:pt>
                <c:pt idx="13637">
                  <c:v>0</c:v>
                </c:pt>
                <c:pt idx="13638">
                  <c:v>0</c:v>
                </c:pt>
                <c:pt idx="13639">
                  <c:v>0</c:v>
                </c:pt>
                <c:pt idx="13640">
                  <c:v>0</c:v>
                </c:pt>
                <c:pt idx="13641">
                  <c:v>0</c:v>
                </c:pt>
                <c:pt idx="13642">
                  <c:v>0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0</c:v>
                </c:pt>
                <c:pt idx="13715">
                  <c:v>0</c:v>
                </c:pt>
                <c:pt idx="13716">
                  <c:v>0</c:v>
                </c:pt>
                <c:pt idx="13717">
                  <c:v>0</c:v>
                </c:pt>
                <c:pt idx="13718">
                  <c:v>0</c:v>
                </c:pt>
                <c:pt idx="13719">
                  <c:v>0</c:v>
                </c:pt>
                <c:pt idx="13720">
                  <c:v>0</c:v>
                </c:pt>
                <c:pt idx="13721">
                  <c:v>0</c:v>
                </c:pt>
                <c:pt idx="13722">
                  <c:v>0</c:v>
                </c:pt>
                <c:pt idx="13723">
                  <c:v>0</c:v>
                </c:pt>
                <c:pt idx="13724">
                  <c:v>0</c:v>
                </c:pt>
                <c:pt idx="13725">
                  <c:v>0</c:v>
                </c:pt>
                <c:pt idx="13726">
                  <c:v>0</c:v>
                </c:pt>
                <c:pt idx="13727">
                  <c:v>0</c:v>
                </c:pt>
                <c:pt idx="13728">
                  <c:v>0</c:v>
                </c:pt>
                <c:pt idx="13729">
                  <c:v>0</c:v>
                </c:pt>
                <c:pt idx="13730">
                  <c:v>0</c:v>
                </c:pt>
                <c:pt idx="13731">
                  <c:v>0</c:v>
                </c:pt>
                <c:pt idx="13732">
                  <c:v>0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0</c:v>
                </c:pt>
                <c:pt idx="13759">
                  <c:v>0</c:v>
                </c:pt>
                <c:pt idx="13760">
                  <c:v>0</c:v>
                </c:pt>
                <c:pt idx="13761">
                  <c:v>0</c:v>
                </c:pt>
                <c:pt idx="13762">
                  <c:v>0</c:v>
                </c:pt>
                <c:pt idx="13763">
                  <c:v>0</c:v>
                </c:pt>
                <c:pt idx="13764">
                  <c:v>0</c:v>
                </c:pt>
                <c:pt idx="13765">
                  <c:v>0</c:v>
                </c:pt>
                <c:pt idx="13766">
                  <c:v>0</c:v>
                </c:pt>
                <c:pt idx="13767">
                  <c:v>0</c:v>
                </c:pt>
                <c:pt idx="13768">
                  <c:v>0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0</c:v>
                </c:pt>
                <c:pt idx="13773">
                  <c:v>0</c:v>
                </c:pt>
                <c:pt idx="13774">
                  <c:v>0</c:v>
                </c:pt>
                <c:pt idx="13775">
                  <c:v>0</c:v>
                </c:pt>
                <c:pt idx="13776">
                  <c:v>0</c:v>
                </c:pt>
                <c:pt idx="13777">
                  <c:v>0</c:v>
                </c:pt>
                <c:pt idx="13778">
                  <c:v>0</c:v>
                </c:pt>
                <c:pt idx="13779">
                  <c:v>0</c:v>
                </c:pt>
                <c:pt idx="13780">
                  <c:v>0</c:v>
                </c:pt>
                <c:pt idx="13781">
                  <c:v>0</c:v>
                </c:pt>
                <c:pt idx="13782">
                  <c:v>0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0</c:v>
                </c:pt>
                <c:pt idx="13787">
                  <c:v>0</c:v>
                </c:pt>
                <c:pt idx="13788">
                  <c:v>0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0</c:v>
                </c:pt>
                <c:pt idx="13795">
                  <c:v>0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0</c:v>
                </c:pt>
                <c:pt idx="13800">
                  <c:v>0</c:v>
                </c:pt>
                <c:pt idx="13801">
                  <c:v>0</c:v>
                </c:pt>
                <c:pt idx="13802">
                  <c:v>0</c:v>
                </c:pt>
                <c:pt idx="13803">
                  <c:v>0</c:v>
                </c:pt>
                <c:pt idx="13804">
                  <c:v>0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0</c:v>
                </c:pt>
                <c:pt idx="13809">
                  <c:v>0</c:v>
                </c:pt>
                <c:pt idx="13810">
                  <c:v>0</c:v>
                </c:pt>
                <c:pt idx="13811">
                  <c:v>0</c:v>
                </c:pt>
                <c:pt idx="13812">
                  <c:v>0</c:v>
                </c:pt>
                <c:pt idx="13813">
                  <c:v>0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0</c:v>
                </c:pt>
                <c:pt idx="13819">
                  <c:v>0</c:v>
                </c:pt>
                <c:pt idx="13820">
                  <c:v>0</c:v>
                </c:pt>
                <c:pt idx="13821">
                  <c:v>0</c:v>
                </c:pt>
                <c:pt idx="13822">
                  <c:v>0</c:v>
                </c:pt>
                <c:pt idx="13823">
                  <c:v>0</c:v>
                </c:pt>
                <c:pt idx="13824">
                  <c:v>0</c:v>
                </c:pt>
                <c:pt idx="13825">
                  <c:v>0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0</c:v>
                </c:pt>
                <c:pt idx="13834">
                  <c:v>0</c:v>
                </c:pt>
                <c:pt idx="13835">
                  <c:v>0</c:v>
                </c:pt>
                <c:pt idx="13836">
                  <c:v>0</c:v>
                </c:pt>
                <c:pt idx="13837">
                  <c:v>0</c:v>
                </c:pt>
                <c:pt idx="13838">
                  <c:v>0</c:v>
                </c:pt>
                <c:pt idx="13839">
                  <c:v>0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0</c:v>
                </c:pt>
                <c:pt idx="13844">
                  <c:v>0</c:v>
                </c:pt>
                <c:pt idx="13845">
                  <c:v>0</c:v>
                </c:pt>
                <c:pt idx="13846">
                  <c:v>0</c:v>
                </c:pt>
                <c:pt idx="13847">
                  <c:v>0</c:v>
                </c:pt>
                <c:pt idx="13848">
                  <c:v>0</c:v>
                </c:pt>
                <c:pt idx="13849">
                  <c:v>0</c:v>
                </c:pt>
                <c:pt idx="13850">
                  <c:v>0</c:v>
                </c:pt>
                <c:pt idx="13851">
                  <c:v>0</c:v>
                </c:pt>
                <c:pt idx="13852">
                  <c:v>0</c:v>
                </c:pt>
                <c:pt idx="13853">
                  <c:v>0</c:v>
                </c:pt>
                <c:pt idx="13854">
                  <c:v>0</c:v>
                </c:pt>
                <c:pt idx="13855">
                  <c:v>0</c:v>
                </c:pt>
                <c:pt idx="13856">
                  <c:v>0</c:v>
                </c:pt>
                <c:pt idx="13857">
                  <c:v>0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0</c:v>
                </c:pt>
                <c:pt idx="13862">
                  <c:v>0</c:v>
                </c:pt>
                <c:pt idx="13863">
                  <c:v>0</c:v>
                </c:pt>
                <c:pt idx="13864">
                  <c:v>0</c:v>
                </c:pt>
                <c:pt idx="13865">
                  <c:v>0</c:v>
                </c:pt>
                <c:pt idx="13866">
                  <c:v>0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0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0</c:v>
                </c:pt>
                <c:pt idx="13886">
                  <c:v>0</c:v>
                </c:pt>
                <c:pt idx="13887">
                  <c:v>0</c:v>
                </c:pt>
                <c:pt idx="13888">
                  <c:v>0</c:v>
                </c:pt>
                <c:pt idx="13889">
                  <c:v>0</c:v>
                </c:pt>
                <c:pt idx="13890">
                  <c:v>0</c:v>
                </c:pt>
                <c:pt idx="13891">
                  <c:v>0</c:v>
                </c:pt>
                <c:pt idx="13892">
                  <c:v>0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0</c:v>
                </c:pt>
                <c:pt idx="13898">
                  <c:v>0</c:v>
                </c:pt>
                <c:pt idx="13899">
                  <c:v>0</c:v>
                </c:pt>
                <c:pt idx="13900">
                  <c:v>0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</c:v>
                </c:pt>
                <c:pt idx="13912">
                  <c:v>0</c:v>
                </c:pt>
                <c:pt idx="13913">
                  <c:v>0</c:v>
                </c:pt>
                <c:pt idx="13914">
                  <c:v>0</c:v>
                </c:pt>
                <c:pt idx="13915">
                  <c:v>0</c:v>
                </c:pt>
                <c:pt idx="13916">
                  <c:v>0</c:v>
                </c:pt>
                <c:pt idx="13917">
                  <c:v>0</c:v>
                </c:pt>
                <c:pt idx="13918">
                  <c:v>0</c:v>
                </c:pt>
                <c:pt idx="13919">
                  <c:v>0</c:v>
                </c:pt>
                <c:pt idx="13920">
                  <c:v>0</c:v>
                </c:pt>
                <c:pt idx="13921">
                  <c:v>0</c:v>
                </c:pt>
                <c:pt idx="13922">
                  <c:v>0</c:v>
                </c:pt>
                <c:pt idx="13923">
                  <c:v>0</c:v>
                </c:pt>
                <c:pt idx="13924">
                  <c:v>0</c:v>
                </c:pt>
                <c:pt idx="13925">
                  <c:v>0</c:v>
                </c:pt>
                <c:pt idx="13926">
                  <c:v>0</c:v>
                </c:pt>
                <c:pt idx="13927">
                  <c:v>0</c:v>
                </c:pt>
                <c:pt idx="13928">
                  <c:v>0</c:v>
                </c:pt>
                <c:pt idx="13929">
                  <c:v>0</c:v>
                </c:pt>
                <c:pt idx="13930">
                  <c:v>0</c:v>
                </c:pt>
                <c:pt idx="13931">
                  <c:v>0</c:v>
                </c:pt>
                <c:pt idx="13932">
                  <c:v>0</c:v>
                </c:pt>
                <c:pt idx="13933">
                  <c:v>0</c:v>
                </c:pt>
                <c:pt idx="13934">
                  <c:v>0</c:v>
                </c:pt>
                <c:pt idx="13935">
                  <c:v>0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0</c:v>
                </c:pt>
                <c:pt idx="13941">
                  <c:v>0</c:v>
                </c:pt>
                <c:pt idx="13942">
                  <c:v>0</c:v>
                </c:pt>
                <c:pt idx="13943">
                  <c:v>0</c:v>
                </c:pt>
                <c:pt idx="13944">
                  <c:v>0</c:v>
                </c:pt>
                <c:pt idx="13945">
                  <c:v>0</c:v>
                </c:pt>
                <c:pt idx="13946">
                  <c:v>0</c:v>
                </c:pt>
                <c:pt idx="13947">
                  <c:v>0</c:v>
                </c:pt>
                <c:pt idx="13948">
                  <c:v>0</c:v>
                </c:pt>
                <c:pt idx="13949">
                  <c:v>0</c:v>
                </c:pt>
                <c:pt idx="13950">
                  <c:v>0</c:v>
                </c:pt>
                <c:pt idx="13951">
                  <c:v>0</c:v>
                </c:pt>
                <c:pt idx="13952">
                  <c:v>0</c:v>
                </c:pt>
                <c:pt idx="13953">
                  <c:v>0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0</c:v>
                </c:pt>
                <c:pt idx="13958">
                  <c:v>0</c:v>
                </c:pt>
                <c:pt idx="13959">
                  <c:v>0</c:v>
                </c:pt>
                <c:pt idx="13960">
                  <c:v>0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0</c:v>
                </c:pt>
                <c:pt idx="13965">
                  <c:v>0</c:v>
                </c:pt>
                <c:pt idx="13966">
                  <c:v>0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0</c:v>
                </c:pt>
                <c:pt idx="13972">
                  <c:v>0</c:v>
                </c:pt>
                <c:pt idx="13973">
                  <c:v>0</c:v>
                </c:pt>
                <c:pt idx="13974">
                  <c:v>0</c:v>
                </c:pt>
                <c:pt idx="13975">
                  <c:v>0</c:v>
                </c:pt>
                <c:pt idx="13976">
                  <c:v>0</c:v>
                </c:pt>
                <c:pt idx="13977">
                  <c:v>0</c:v>
                </c:pt>
                <c:pt idx="13978">
                  <c:v>0</c:v>
                </c:pt>
                <c:pt idx="13979">
                  <c:v>0</c:v>
                </c:pt>
                <c:pt idx="13980">
                  <c:v>0</c:v>
                </c:pt>
                <c:pt idx="13981">
                  <c:v>0</c:v>
                </c:pt>
                <c:pt idx="13982">
                  <c:v>0</c:v>
                </c:pt>
                <c:pt idx="13983">
                  <c:v>0</c:v>
                </c:pt>
                <c:pt idx="13984">
                  <c:v>0</c:v>
                </c:pt>
                <c:pt idx="13985">
                  <c:v>0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</c:v>
                </c:pt>
                <c:pt idx="14024">
                  <c:v>0</c:v>
                </c:pt>
                <c:pt idx="14025">
                  <c:v>0</c:v>
                </c:pt>
                <c:pt idx="14026">
                  <c:v>0</c:v>
                </c:pt>
                <c:pt idx="14027">
                  <c:v>0</c:v>
                </c:pt>
                <c:pt idx="14028">
                  <c:v>0</c:v>
                </c:pt>
                <c:pt idx="14029">
                  <c:v>0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0</c:v>
                </c:pt>
                <c:pt idx="14034">
                  <c:v>0</c:v>
                </c:pt>
                <c:pt idx="14035">
                  <c:v>0</c:v>
                </c:pt>
                <c:pt idx="14036">
                  <c:v>0</c:v>
                </c:pt>
                <c:pt idx="14037">
                  <c:v>0</c:v>
                </c:pt>
                <c:pt idx="14038">
                  <c:v>0</c:v>
                </c:pt>
                <c:pt idx="14039">
                  <c:v>0</c:v>
                </c:pt>
                <c:pt idx="14040">
                  <c:v>0</c:v>
                </c:pt>
                <c:pt idx="14041">
                  <c:v>0</c:v>
                </c:pt>
                <c:pt idx="14042">
                  <c:v>0</c:v>
                </c:pt>
                <c:pt idx="14043">
                  <c:v>0</c:v>
                </c:pt>
                <c:pt idx="14044">
                  <c:v>0</c:v>
                </c:pt>
                <c:pt idx="14045">
                  <c:v>0</c:v>
                </c:pt>
                <c:pt idx="14046">
                  <c:v>0</c:v>
                </c:pt>
                <c:pt idx="14047">
                  <c:v>0</c:v>
                </c:pt>
                <c:pt idx="14048">
                  <c:v>0</c:v>
                </c:pt>
                <c:pt idx="14049">
                  <c:v>0</c:v>
                </c:pt>
                <c:pt idx="14050">
                  <c:v>0</c:v>
                </c:pt>
                <c:pt idx="14051">
                  <c:v>0</c:v>
                </c:pt>
                <c:pt idx="14052">
                  <c:v>0</c:v>
                </c:pt>
                <c:pt idx="14053">
                  <c:v>0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0</c:v>
                </c:pt>
                <c:pt idx="14062">
                  <c:v>0</c:v>
                </c:pt>
                <c:pt idx="14063">
                  <c:v>0</c:v>
                </c:pt>
                <c:pt idx="14064">
                  <c:v>0</c:v>
                </c:pt>
                <c:pt idx="14065">
                  <c:v>0</c:v>
                </c:pt>
                <c:pt idx="14066">
                  <c:v>0</c:v>
                </c:pt>
                <c:pt idx="14067">
                  <c:v>0</c:v>
                </c:pt>
                <c:pt idx="14068">
                  <c:v>0</c:v>
                </c:pt>
                <c:pt idx="14069">
                  <c:v>0</c:v>
                </c:pt>
                <c:pt idx="14070">
                  <c:v>0</c:v>
                </c:pt>
                <c:pt idx="14071">
                  <c:v>0</c:v>
                </c:pt>
                <c:pt idx="14072">
                  <c:v>0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</c:v>
                </c:pt>
                <c:pt idx="14096">
                  <c:v>0</c:v>
                </c:pt>
                <c:pt idx="14097">
                  <c:v>0</c:v>
                </c:pt>
                <c:pt idx="14098">
                  <c:v>0</c:v>
                </c:pt>
                <c:pt idx="14099">
                  <c:v>0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0</c:v>
                </c:pt>
                <c:pt idx="14106">
                  <c:v>0</c:v>
                </c:pt>
                <c:pt idx="14107">
                  <c:v>0</c:v>
                </c:pt>
                <c:pt idx="14108">
                  <c:v>0</c:v>
                </c:pt>
                <c:pt idx="14109">
                  <c:v>0</c:v>
                </c:pt>
                <c:pt idx="14110">
                  <c:v>0</c:v>
                </c:pt>
                <c:pt idx="14111">
                  <c:v>0</c:v>
                </c:pt>
                <c:pt idx="14112">
                  <c:v>0</c:v>
                </c:pt>
                <c:pt idx="14113">
                  <c:v>0</c:v>
                </c:pt>
                <c:pt idx="14114">
                  <c:v>0</c:v>
                </c:pt>
                <c:pt idx="14115">
                  <c:v>0</c:v>
                </c:pt>
                <c:pt idx="14116">
                  <c:v>0</c:v>
                </c:pt>
                <c:pt idx="14117">
                  <c:v>0</c:v>
                </c:pt>
                <c:pt idx="14118">
                  <c:v>0</c:v>
                </c:pt>
                <c:pt idx="14119">
                  <c:v>0</c:v>
                </c:pt>
                <c:pt idx="14120">
                  <c:v>0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0</c:v>
                </c:pt>
                <c:pt idx="14131">
                  <c:v>0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0</c:v>
                </c:pt>
                <c:pt idx="14138">
                  <c:v>0</c:v>
                </c:pt>
                <c:pt idx="14139">
                  <c:v>0</c:v>
                </c:pt>
                <c:pt idx="14140">
                  <c:v>0</c:v>
                </c:pt>
                <c:pt idx="14141">
                  <c:v>0</c:v>
                </c:pt>
                <c:pt idx="14142">
                  <c:v>0</c:v>
                </c:pt>
                <c:pt idx="14143">
                  <c:v>0</c:v>
                </c:pt>
                <c:pt idx="14144">
                  <c:v>0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</c:v>
                </c:pt>
                <c:pt idx="14156">
                  <c:v>0</c:v>
                </c:pt>
                <c:pt idx="14157">
                  <c:v>0</c:v>
                </c:pt>
                <c:pt idx="14158">
                  <c:v>0</c:v>
                </c:pt>
                <c:pt idx="14159">
                  <c:v>0</c:v>
                </c:pt>
                <c:pt idx="14160">
                  <c:v>0</c:v>
                </c:pt>
                <c:pt idx="14161">
                  <c:v>0</c:v>
                </c:pt>
                <c:pt idx="14162">
                  <c:v>0</c:v>
                </c:pt>
                <c:pt idx="14163">
                  <c:v>0</c:v>
                </c:pt>
                <c:pt idx="14164">
                  <c:v>0</c:v>
                </c:pt>
                <c:pt idx="14165">
                  <c:v>0</c:v>
                </c:pt>
                <c:pt idx="14166">
                  <c:v>0</c:v>
                </c:pt>
                <c:pt idx="14167">
                  <c:v>0</c:v>
                </c:pt>
                <c:pt idx="14168">
                  <c:v>0</c:v>
                </c:pt>
                <c:pt idx="14169">
                  <c:v>0</c:v>
                </c:pt>
                <c:pt idx="14170">
                  <c:v>0</c:v>
                </c:pt>
                <c:pt idx="14171">
                  <c:v>0</c:v>
                </c:pt>
                <c:pt idx="14172">
                  <c:v>0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0</c:v>
                </c:pt>
                <c:pt idx="14178">
                  <c:v>0</c:v>
                </c:pt>
                <c:pt idx="14179">
                  <c:v>0</c:v>
                </c:pt>
                <c:pt idx="14180">
                  <c:v>0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</c:v>
                </c:pt>
                <c:pt idx="14211">
                  <c:v>0</c:v>
                </c:pt>
                <c:pt idx="14212">
                  <c:v>0</c:v>
                </c:pt>
                <c:pt idx="14213">
                  <c:v>0</c:v>
                </c:pt>
                <c:pt idx="14214">
                  <c:v>0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0</c:v>
                </c:pt>
                <c:pt idx="14219">
                  <c:v>0</c:v>
                </c:pt>
                <c:pt idx="14220">
                  <c:v>0</c:v>
                </c:pt>
                <c:pt idx="14221">
                  <c:v>0</c:v>
                </c:pt>
                <c:pt idx="14222">
                  <c:v>0</c:v>
                </c:pt>
                <c:pt idx="14223">
                  <c:v>0</c:v>
                </c:pt>
                <c:pt idx="14224">
                  <c:v>0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0</c:v>
                </c:pt>
                <c:pt idx="14230">
                  <c:v>0</c:v>
                </c:pt>
                <c:pt idx="14231">
                  <c:v>0</c:v>
                </c:pt>
                <c:pt idx="14232">
                  <c:v>0</c:v>
                </c:pt>
                <c:pt idx="14233">
                  <c:v>0</c:v>
                </c:pt>
                <c:pt idx="14234">
                  <c:v>0</c:v>
                </c:pt>
                <c:pt idx="14235">
                  <c:v>0</c:v>
                </c:pt>
                <c:pt idx="14236">
                  <c:v>0</c:v>
                </c:pt>
                <c:pt idx="14237">
                  <c:v>0</c:v>
                </c:pt>
                <c:pt idx="14238">
                  <c:v>0</c:v>
                </c:pt>
                <c:pt idx="14239">
                  <c:v>0</c:v>
                </c:pt>
                <c:pt idx="14240">
                  <c:v>0</c:v>
                </c:pt>
                <c:pt idx="14241">
                  <c:v>0</c:v>
                </c:pt>
                <c:pt idx="14242">
                  <c:v>0</c:v>
                </c:pt>
                <c:pt idx="14243">
                  <c:v>0</c:v>
                </c:pt>
                <c:pt idx="14244">
                  <c:v>0</c:v>
                </c:pt>
                <c:pt idx="14245">
                  <c:v>0</c:v>
                </c:pt>
                <c:pt idx="14246">
                  <c:v>0</c:v>
                </c:pt>
                <c:pt idx="14247">
                  <c:v>0</c:v>
                </c:pt>
                <c:pt idx="14248">
                  <c:v>0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0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0</c:v>
                </c:pt>
                <c:pt idx="14257">
                  <c:v>0</c:v>
                </c:pt>
                <c:pt idx="14258">
                  <c:v>0</c:v>
                </c:pt>
                <c:pt idx="14259">
                  <c:v>0</c:v>
                </c:pt>
                <c:pt idx="14260">
                  <c:v>0</c:v>
                </c:pt>
                <c:pt idx="14261">
                  <c:v>0</c:v>
                </c:pt>
                <c:pt idx="14262">
                  <c:v>0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</c:v>
                </c:pt>
                <c:pt idx="14294">
                  <c:v>0</c:v>
                </c:pt>
                <c:pt idx="14295">
                  <c:v>0</c:v>
                </c:pt>
                <c:pt idx="14296">
                  <c:v>0</c:v>
                </c:pt>
                <c:pt idx="14297">
                  <c:v>0</c:v>
                </c:pt>
                <c:pt idx="14298">
                  <c:v>0</c:v>
                </c:pt>
                <c:pt idx="14299">
                  <c:v>0</c:v>
                </c:pt>
                <c:pt idx="14300">
                  <c:v>0</c:v>
                </c:pt>
                <c:pt idx="14301">
                  <c:v>0</c:v>
                </c:pt>
                <c:pt idx="14302">
                  <c:v>0</c:v>
                </c:pt>
                <c:pt idx="14303">
                  <c:v>0</c:v>
                </c:pt>
                <c:pt idx="14304">
                  <c:v>0</c:v>
                </c:pt>
                <c:pt idx="14305">
                  <c:v>0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</c:v>
                </c:pt>
                <c:pt idx="14311">
                  <c:v>0</c:v>
                </c:pt>
                <c:pt idx="14312">
                  <c:v>0</c:v>
                </c:pt>
                <c:pt idx="14313">
                  <c:v>0</c:v>
                </c:pt>
                <c:pt idx="14314">
                  <c:v>0</c:v>
                </c:pt>
                <c:pt idx="14315">
                  <c:v>0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0</c:v>
                </c:pt>
                <c:pt idx="14320">
                  <c:v>0</c:v>
                </c:pt>
                <c:pt idx="14321">
                  <c:v>0</c:v>
                </c:pt>
                <c:pt idx="14322">
                  <c:v>0</c:v>
                </c:pt>
                <c:pt idx="14323">
                  <c:v>0</c:v>
                </c:pt>
                <c:pt idx="14324">
                  <c:v>0</c:v>
                </c:pt>
                <c:pt idx="14325">
                  <c:v>0</c:v>
                </c:pt>
                <c:pt idx="14326">
                  <c:v>0</c:v>
                </c:pt>
                <c:pt idx="14327">
                  <c:v>0</c:v>
                </c:pt>
                <c:pt idx="14328">
                  <c:v>0</c:v>
                </c:pt>
                <c:pt idx="14329">
                  <c:v>0</c:v>
                </c:pt>
                <c:pt idx="14330">
                  <c:v>0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0</c:v>
                </c:pt>
                <c:pt idx="14337">
                  <c:v>0</c:v>
                </c:pt>
                <c:pt idx="14338">
                  <c:v>0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0</c:v>
                </c:pt>
                <c:pt idx="14347">
                  <c:v>0</c:v>
                </c:pt>
                <c:pt idx="14348">
                  <c:v>0</c:v>
                </c:pt>
                <c:pt idx="14349">
                  <c:v>0</c:v>
                </c:pt>
                <c:pt idx="14350">
                  <c:v>0</c:v>
                </c:pt>
                <c:pt idx="14351">
                  <c:v>0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0</c:v>
                </c:pt>
                <c:pt idx="14356">
                  <c:v>0</c:v>
                </c:pt>
                <c:pt idx="14357">
                  <c:v>0</c:v>
                </c:pt>
                <c:pt idx="14358">
                  <c:v>0</c:v>
                </c:pt>
                <c:pt idx="14359">
                  <c:v>0</c:v>
                </c:pt>
                <c:pt idx="14360">
                  <c:v>0</c:v>
                </c:pt>
                <c:pt idx="14361">
                  <c:v>0</c:v>
                </c:pt>
                <c:pt idx="14362">
                  <c:v>0</c:v>
                </c:pt>
                <c:pt idx="14363">
                  <c:v>0</c:v>
                </c:pt>
                <c:pt idx="14364">
                  <c:v>0</c:v>
                </c:pt>
                <c:pt idx="14365">
                  <c:v>0</c:v>
                </c:pt>
                <c:pt idx="14366">
                  <c:v>0</c:v>
                </c:pt>
                <c:pt idx="14367">
                  <c:v>0</c:v>
                </c:pt>
                <c:pt idx="14368">
                  <c:v>0</c:v>
                </c:pt>
                <c:pt idx="14369">
                  <c:v>0</c:v>
                </c:pt>
                <c:pt idx="14370">
                  <c:v>0</c:v>
                </c:pt>
                <c:pt idx="14371">
                  <c:v>0</c:v>
                </c:pt>
                <c:pt idx="14372">
                  <c:v>0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0</c:v>
                </c:pt>
                <c:pt idx="14379">
                  <c:v>0</c:v>
                </c:pt>
                <c:pt idx="14380">
                  <c:v>0</c:v>
                </c:pt>
                <c:pt idx="14381">
                  <c:v>0</c:v>
                </c:pt>
                <c:pt idx="14382">
                  <c:v>0</c:v>
                </c:pt>
                <c:pt idx="14383">
                  <c:v>0</c:v>
                </c:pt>
                <c:pt idx="14384">
                  <c:v>0</c:v>
                </c:pt>
                <c:pt idx="14385">
                  <c:v>0</c:v>
                </c:pt>
                <c:pt idx="14386">
                  <c:v>0</c:v>
                </c:pt>
                <c:pt idx="14387">
                  <c:v>0</c:v>
                </c:pt>
                <c:pt idx="14388">
                  <c:v>0</c:v>
                </c:pt>
                <c:pt idx="14389">
                  <c:v>0</c:v>
                </c:pt>
                <c:pt idx="14390">
                  <c:v>0</c:v>
                </c:pt>
                <c:pt idx="14391">
                  <c:v>0</c:v>
                </c:pt>
                <c:pt idx="14392">
                  <c:v>0</c:v>
                </c:pt>
                <c:pt idx="14393">
                  <c:v>0</c:v>
                </c:pt>
                <c:pt idx="14394">
                  <c:v>0</c:v>
                </c:pt>
                <c:pt idx="14395">
                  <c:v>0</c:v>
                </c:pt>
                <c:pt idx="14396">
                  <c:v>0</c:v>
                </c:pt>
                <c:pt idx="14397">
                  <c:v>0</c:v>
                </c:pt>
                <c:pt idx="14398">
                  <c:v>0</c:v>
                </c:pt>
                <c:pt idx="14399">
                  <c:v>0</c:v>
                </c:pt>
                <c:pt idx="14400">
                  <c:v>0</c:v>
                </c:pt>
                <c:pt idx="14401">
                  <c:v>0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0</c:v>
                </c:pt>
                <c:pt idx="14410">
                  <c:v>0</c:v>
                </c:pt>
                <c:pt idx="14411">
                  <c:v>0</c:v>
                </c:pt>
                <c:pt idx="14412">
                  <c:v>0</c:v>
                </c:pt>
                <c:pt idx="14413">
                  <c:v>0</c:v>
                </c:pt>
                <c:pt idx="14414">
                  <c:v>0</c:v>
                </c:pt>
                <c:pt idx="14415">
                  <c:v>0</c:v>
                </c:pt>
                <c:pt idx="14416">
                  <c:v>0</c:v>
                </c:pt>
                <c:pt idx="14417">
                  <c:v>0</c:v>
                </c:pt>
                <c:pt idx="14418">
                  <c:v>0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0</c:v>
                </c:pt>
                <c:pt idx="14423">
                  <c:v>0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0</c:v>
                </c:pt>
                <c:pt idx="14428">
                  <c:v>0</c:v>
                </c:pt>
                <c:pt idx="14429">
                  <c:v>0</c:v>
                </c:pt>
                <c:pt idx="14430">
                  <c:v>0</c:v>
                </c:pt>
                <c:pt idx="14431">
                  <c:v>0</c:v>
                </c:pt>
                <c:pt idx="14432">
                  <c:v>0</c:v>
                </c:pt>
                <c:pt idx="14433">
                  <c:v>0</c:v>
                </c:pt>
                <c:pt idx="14434">
                  <c:v>0</c:v>
                </c:pt>
                <c:pt idx="14435">
                  <c:v>0</c:v>
                </c:pt>
                <c:pt idx="14436">
                  <c:v>0</c:v>
                </c:pt>
                <c:pt idx="14437">
                  <c:v>0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</c:v>
                </c:pt>
                <c:pt idx="14447">
                  <c:v>0</c:v>
                </c:pt>
                <c:pt idx="14448">
                  <c:v>0</c:v>
                </c:pt>
                <c:pt idx="14449">
                  <c:v>0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0</c:v>
                </c:pt>
                <c:pt idx="14454">
                  <c:v>0</c:v>
                </c:pt>
                <c:pt idx="14455">
                  <c:v>0</c:v>
                </c:pt>
                <c:pt idx="14456">
                  <c:v>0</c:v>
                </c:pt>
                <c:pt idx="14457">
                  <c:v>0</c:v>
                </c:pt>
                <c:pt idx="14458">
                  <c:v>0</c:v>
                </c:pt>
                <c:pt idx="14459">
                  <c:v>0</c:v>
                </c:pt>
                <c:pt idx="14460">
                  <c:v>0</c:v>
                </c:pt>
                <c:pt idx="14461">
                  <c:v>0</c:v>
                </c:pt>
                <c:pt idx="14462">
                  <c:v>0</c:v>
                </c:pt>
                <c:pt idx="14463">
                  <c:v>0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0</c:v>
                </c:pt>
                <c:pt idx="14470">
                  <c:v>0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0</c:v>
                </c:pt>
                <c:pt idx="14475">
                  <c:v>0</c:v>
                </c:pt>
                <c:pt idx="14476">
                  <c:v>0</c:v>
                </c:pt>
                <c:pt idx="14477">
                  <c:v>0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0</c:v>
                </c:pt>
                <c:pt idx="14485">
                  <c:v>0</c:v>
                </c:pt>
                <c:pt idx="14486">
                  <c:v>0</c:v>
                </c:pt>
                <c:pt idx="14487">
                  <c:v>0</c:v>
                </c:pt>
                <c:pt idx="14488">
                  <c:v>0</c:v>
                </c:pt>
                <c:pt idx="14489">
                  <c:v>0</c:v>
                </c:pt>
                <c:pt idx="14490">
                  <c:v>0</c:v>
                </c:pt>
                <c:pt idx="14491">
                  <c:v>0</c:v>
                </c:pt>
                <c:pt idx="14492">
                  <c:v>0</c:v>
                </c:pt>
                <c:pt idx="14493">
                  <c:v>0</c:v>
                </c:pt>
                <c:pt idx="14494">
                  <c:v>0</c:v>
                </c:pt>
                <c:pt idx="14495">
                  <c:v>0</c:v>
                </c:pt>
                <c:pt idx="14496">
                  <c:v>0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0</c:v>
                </c:pt>
                <c:pt idx="14501">
                  <c:v>0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0</c:v>
                </c:pt>
                <c:pt idx="14534">
                  <c:v>0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0</c:v>
                </c:pt>
                <c:pt idx="14539">
                  <c:v>0</c:v>
                </c:pt>
                <c:pt idx="14540">
                  <c:v>0</c:v>
                </c:pt>
                <c:pt idx="14541">
                  <c:v>0</c:v>
                </c:pt>
                <c:pt idx="14542">
                  <c:v>0</c:v>
                </c:pt>
                <c:pt idx="14543">
                  <c:v>0</c:v>
                </c:pt>
                <c:pt idx="14544">
                  <c:v>0</c:v>
                </c:pt>
                <c:pt idx="14545">
                  <c:v>0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0</c:v>
                </c:pt>
                <c:pt idx="14551">
                  <c:v>0</c:v>
                </c:pt>
                <c:pt idx="14552">
                  <c:v>0</c:v>
                </c:pt>
                <c:pt idx="14553">
                  <c:v>0</c:v>
                </c:pt>
                <c:pt idx="14554">
                  <c:v>0</c:v>
                </c:pt>
                <c:pt idx="14555">
                  <c:v>0</c:v>
                </c:pt>
                <c:pt idx="14556">
                  <c:v>0</c:v>
                </c:pt>
                <c:pt idx="14557">
                  <c:v>0</c:v>
                </c:pt>
                <c:pt idx="14558">
                  <c:v>0</c:v>
                </c:pt>
                <c:pt idx="14559">
                  <c:v>0</c:v>
                </c:pt>
                <c:pt idx="14560">
                  <c:v>0</c:v>
                </c:pt>
                <c:pt idx="14561">
                  <c:v>0</c:v>
                </c:pt>
                <c:pt idx="14562">
                  <c:v>0</c:v>
                </c:pt>
                <c:pt idx="14563">
                  <c:v>0</c:v>
                </c:pt>
                <c:pt idx="14564">
                  <c:v>0</c:v>
                </c:pt>
                <c:pt idx="14565">
                  <c:v>0</c:v>
                </c:pt>
                <c:pt idx="14566">
                  <c:v>0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0</c:v>
                </c:pt>
                <c:pt idx="14581">
                  <c:v>0</c:v>
                </c:pt>
                <c:pt idx="14582">
                  <c:v>0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0</c:v>
                </c:pt>
                <c:pt idx="14589">
                  <c:v>0</c:v>
                </c:pt>
                <c:pt idx="14590">
                  <c:v>0</c:v>
                </c:pt>
                <c:pt idx="14591">
                  <c:v>0</c:v>
                </c:pt>
                <c:pt idx="14592">
                  <c:v>0</c:v>
                </c:pt>
                <c:pt idx="14593">
                  <c:v>0</c:v>
                </c:pt>
                <c:pt idx="14594">
                  <c:v>0</c:v>
                </c:pt>
                <c:pt idx="14595">
                  <c:v>0</c:v>
                </c:pt>
                <c:pt idx="14596">
                  <c:v>0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0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0</c:v>
                </c:pt>
                <c:pt idx="14629">
                  <c:v>0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0</c:v>
                </c:pt>
                <c:pt idx="14637">
                  <c:v>0</c:v>
                </c:pt>
                <c:pt idx="14638">
                  <c:v>0</c:v>
                </c:pt>
                <c:pt idx="14639">
                  <c:v>0</c:v>
                </c:pt>
                <c:pt idx="14640">
                  <c:v>0</c:v>
                </c:pt>
                <c:pt idx="14641">
                  <c:v>0</c:v>
                </c:pt>
                <c:pt idx="14642">
                  <c:v>0</c:v>
                </c:pt>
                <c:pt idx="14643">
                  <c:v>0</c:v>
                </c:pt>
                <c:pt idx="14644">
                  <c:v>0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</c:v>
                </c:pt>
                <c:pt idx="14708">
                  <c:v>0</c:v>
                </c:pt>
                <c:pt idx="14709">
                  <c:v>0</c:v>
                </c:pt>
                <c:pt idx="14710">
                  <c:v>0</c:v>
                </c:pt>
                <c:pt idx="14711">
                  <c:v>0</c:v>
                </c:pt>
                <c:pt idx="14712">
                  <c:v>0</c:v>
                </c:pt>
                <c:pt idx="14713">
                  <c:v>0</c:v>
                </c:pt>
                <c:pt idx="14714">
                  <c:v>0</c:v>
                </c:pt>
                <c:pt idx="14715">
                  <c:v>0</c:v>
                </c:pt>
                <c:pt idx="14716">
                  <c:v>0</c:v>
                </c:pt>
                <c:pt idx="14717">
                  <c:v>0</c:v>
                </c:pt>
                <c:pt idx="14718">
                  <c:v>0</c:v>
                </c:pt>
                <c:pt idx="14719">
                  <c:v>0</c:v>
                </c:pt>
                <c:pt idx="14720">
                  <c:v>0</c:v>
                </c:pt>
                <c:pt idx="14721">
                  <c:v>0</c:v>
                </c:pt>
                <c:pt idx="14722">
                  <c:v>0</c:v>
                </c:pt>
                <c:pt idx="14723">
                  <c:v>0</c:v>
                </c:pt>
                <c:pt idx="14724">
                  <c:v>0</c:v>
                </c:pt>
                <c:pt idx="14725">
                  <c:v>0</c:v>
                </c:pt>
                <c:pt idx="14726">
                  <c:v>0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0</c:v>
                </c:pt>
                <c:pt idx="14733">
                  <c:v>0</c:v>
                </c:pt>
                <c:pt idx="14734">
                  <c:v>0</c:v>
                </c:pt>
                <c:pt idx="14735">
                  <c:v>0</c:v>
                </c:pt>
                <c:pt idx="14736">
                  <c:v>0</c:v>
                </c:pt>
                <c:pt idx="14737">
                  <c:v>0</c:v>
                </c:pt>
                <c:pt idx="14738">
                  <c:v>0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0</c:v>
                </c:pt>
                <c:pt idx="14757">
                  <c:v>0</c:v>
                </c:pt>
                <c:pt idx="14758">
                  <c:v>0</c:v>
                </c:pt>
                <c:pt idx="14759">
                  <c:v>0</c:v>
                </c:pt>
                <c:pt idx="14760">
                  <c:v>0</c:v>
                </c:pt>
                <c:pt idx="14761">
                  <c:v>0</c:v>
                </c:pt>
                <c:pt idx="14762">
                  <c:v>0</c:v>
                </c:pt>
                <c:pt idx="14763">
                  <c:v>0</c:v>
                </c:pt>
                <c:pt idx="14764">
                  <c:v>0</c:v>
                </c:pt>
                <c:pt idx="14765">
                  <c:v>0</c:v>
                </c:pt>
                <c:pt idx="14766">
                  <c:v>0</c:v>
                </c:pt>
                <c:pt idx="14767">
                  <c:v>0</c:v>
                </c:pt>
                <c:pt idx="14768">
                  <c:v>0</c:v>
                </c:pt>
                <c:pt idx="14769">
                  <c:v>0</c:v>
                </c:pt>
                <c:pt idx="14770">
                  <c:v>0</c:v>
                </c:pt>
                <c:pt idx="14771">
                  <c:v>0</c:v>
                </c:pt>
                <c:pt idx="14772">
                  <c:v>0</c:v>
                </c:pt>
                <c:pt idx="14773">
                  <c:v>0</c:v>
                </c:pt>
                <c:pt idx="14774">
                  <c:v>0</c:v>
                </c:pt>
                <c:pt idx="14775">
                  <c:v>0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0</c:v>
                </c:pt>
                <c:pt idx="14780">
                  <c:v>0</c:v>
                </c:pt>
                <c:pt idx="14781">
                  <c:v>0</c:v>
                </c:pt>
                <c:pt idx="14782">
                  <c:v>0</c:v>
                </c:pt>
                <c:pt idx="14783">
                  <c:v>0</c:v>
                </c:pt>
                <c:pt idx="14784">
                  <c:v>0</c:v>
                </c:pt>
                <c:pt idx="14785">
                  <c:v>0</c:v>
                </c:pt>
                <c:pt idx="14786">
                  <c:v>0</c:v>
                </c:pt>
                <c:pt idx="14787">
                  <c:v>0</c:v>
                </c:pt>
                <c:pt idx="14788">
                  <c:v>0</c:v>
                </c:pt>
                <c:pt idx="14789">
                  <c:v>0</c:v>
                </c:pt>
                <c:pt idx="14790">
                  <c:v>0</c:v>
                </c:pt>
                <c:pt idx="14791">
                  <c:v>0</c:v>
                </c:pt>
                <c:pt idx="14792">
                  <c:v>0</c:v>
                </c:pt>
                <c:pt idx="14793">
                  <c:v>0</c:v>
                </c:pt>
                <c:pt idx="14794">
                  <c:v>0</c:v>
                </c:pt>
                <c:pt idx="14795">
                  <c:v>0</c:v>
                </c:pt>
                <c:pt idx="14796">
                  <c:v>0</c:v>
                </c:pt>
                <c:pt idx="14797">
                  <c:v>0</c:v>
                </c:pt>
                <c:pt idx="14798">
                  <c:v>0</c:v>
                </c:pt>
                <c:pt idx="14799">
                  <c:v>0</c:v>
                </c:pt>
                <c:pt idx="14800">
                  <c:v>0</c:v>
                </c:pt>
                <c:pt idx="14801">
                  <c:v>0</c:v>
                </c:pt>
                <c:pt idx="14802">
                  <c:v>0</c:v>
                </c:pt>
                <c:pt idx="14803">
                  <c:v>0</c:v>
                </c:pt>
                <c:pt idx="14804">
                  <c:v>0</c:v>
                </c:pt>
                <c:pt idx="14805">
                  <c:v>0</c:v>
                </c:pt>
                <c:pt idx="14806">
                  <c:v>0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0</c:v>
                </c:pt>
                <c:pt idx="14842">
                  <c:v>0</c:v>
                </c:pt>
                <c:pt idx="14843">
                  <c:v>0</c:v>
                </c:pt>
                <c:pt idx="14844">
                  <c:v>0</c:v>
                </c:pt>
                <c:pt idx="14845">
                  <c:v>0</c:v>
                </c:pt>
                <c:pt idx="14846">
                  <c:v>0</c:v>
                </c:pt>
                <c:pt idx="14847">
                  <c:v>0</c:v>
                </c:pt>
                <c:pt idx="14848">
                  <c:v>0</c:v>
                </c:pt>
                <c:pt idx="14849">
                  <c:v>0</c:v>
                </c:pt>
                <c:pt idx="14850">
                  <c:v>0</c:v>
                </c:pt>
                <c:pt idx="14851">
                  <c:v>0</c:v>
                </c:pt>
                <c:pt idx="14852">
                  <c:v>0</c:v>
                </c:pt>
                <c:pt idx="14853">
                  <c:v>0</c:v>
                </c:pt>
                <c:pt idx="14854">
                  <c:v>0</c:v>
                </c:pt>
                <c:pt idx="14855">
                  <c:v>0</c:v>
                </c:pt>
                <c:pt idx="14856">
                  <c:v>0</c:v>
                </c:pt>
                <c:pt idx="14857">
                  <c:v>0</c:v>
                </c:pt>
                <c:pt idx="14858">
                  <c:v>0</c:v>
                </c:pt>
                <c:pt idx="14859">
                  <c:v>0</c:v>
                </c:pt>
                <c:pt idx="14860">
                  <c:v>0</c:v>
                </c:pt>
                <c:pt idx="14861">
                  <c:v>0</c:v>
                </c:pt>
                <c:pt idx="14862">
                  <c:v>0</c:v>
                </c:pt>
                <c:pt idx="14863">
                  <c:v>0</c:v>
                </c:pt>
                <c:pt idx="14864">
                  <c:v>0</c:v>
                </c:pt>
                <c:pt idx="14865">
                  <c:v>0</c:v>
                </c:pt>
                <c:pt idx="14866">
                  <c:v>0</c:v>
                </c:pt>
                <c:pt idx="14867">
                  <c:v>0</c:v>
                </c:pt>
                <c:pt idx="14868">
                  <c:v>0</c:v>
                </c:pt>
                <c:pt idx="14869">
                  <c:v>0</c:v>
                </c:pt>
                <c:pt idx="14870">
                  <c:v>0</c:v>
                </c:pt>
                <c:pt idx="14871">
                  <c:v>0</c:v>
                </c:pt>
                <c:pt idx="14872">
                  <c:v>0</c:v>
                </c:pt>
                <c:pt idx="14873">
                  <c:v>0</c:v>
                </c:pt>
                <c:pt idx="14874">
                  <c:v>0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</c:v>
                </c:pt>
                <c:pt idx="14884">
                  <c:v>0</c:v>
                </c:pt>
                <c:pt idx="14885">
                  <c:v>0</c:v>
                </c:pt>
                <c:pt idx="14886">
                  <c:v>0</c:v>
                </c:pt>
                <c:pt idx="14887">
                  <c:v>0</c:v>
                </c:pt>
                <c:pt idx="14888">
                  <c:v>0</c:v>
                </c:pt>
                <c:pt idx="14889">
                  <c:v>0</c:v>
                </c:pt>
                <c:pt idx="14890">
                  <c:v>0</c:v>
                </c:pt>
                <c:pt idx="14891">
                  <c:v>0</c:v>
                </c:pt>
                <c:pt idx="14892">
                  <c:v>0</c:v>
                </c:pt>
                <c:pt idx="14893">
                  <c:v>0</c:v>
                </c:pt>
                <c:pt idx="14894">
                  <c:v>0</c:v>
                </c:pt>
                <c:pt idx="14895">
                  <c:v>0</c:v>
                </c:pt>
                <c:pt idx="14896">
                  <c:v>0</c:v>
                </c:pt>
                <c:pt idx="14897">
                  <c:v>0</c:v>
                </c:pt>
                <c:pt idx="14898">
                  <c:v>0</c:v>
                </c:pt>
                <c:pt idx="14899">
                  <c:v>0</c:v>
                </c:pt>
                <c:pt idx="14900">
                  <c:v>0</c:v>
                </c:pt>
                <c:pt idx="14901">
                  <c:v>0</c:v>
                </c:pt>
                <c:pt idx="14902">
                  <c:v>0</c:v>
                </c:pt>
                <c:pt idx="14903">
                  <c:v>0</c:v>
                </c:pt>
                <c:pt idx="14904">
                  <c:v>0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0</c:v>
                </c:pt>
                <c:pt idx="14909">
                  <c:v>0</c:v>
                </c:pt>
                <c:pt idx="14910">
                  <c:v>0</c:v>
                </c:pt>
                <c:pt idx="14911">
                  <c:v>0</c:v>
                </c:pt>
                <c:pt idx="14912">
                  <c:v>0</c:v>
                </c:pt>
                <c:pt idx="14913">
                  <c:v>0</c:v>
                </c:pt>
                <c:pt idx="14914">
                  <c:v>0</c:v>
                </c:pt>
                <c:pt idx="14915">
                  <c:v>0</c:v>
                </c:pt>
                <c:pt idx="14916">
                  <c:v>0</c:v>
                </c:pt>
                <c:pt idx="14917">
                  <c:v>0</c:v>
                </c:pt>
                <c:pt idx="14918">
                  <c:v>0</c:v>
                </c:pt>
                <c:pt idx="14919">
                  <c:v>0</c:v>
                </c:pt>
                <c:pt idx="14920">
                  <c:v>0</c:v>
                </c:pt>
                <c:pt idx="14921">
                  <c:v>0</c:v>
                </c:pt>
                <c:pt idx="14922">
                  <c:v>0</c:v>
                </c:pt>
                <c:pt idx="14923">
                  <c:v>0</c:v>
                </c:pt>
                <c:pt idx="14924">
                  <c:v>0</c:v>
                </c:pt>
                <c:pt idx="14925">
                  <c:v>0</c:v>
                </c:pt>
                <c:pt idx="14926">
                  <c:v>0</c:v>
                </c:pt>
                <c:pt idx="14927">
                  <c:v>0</c:v>
                </c:pt>
                <c:pt idx="14928">
                  <c:v>0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0</c:v>
                </c:pt>
                <c:pt idx="14934">
                  <c:v>0</c:v>
                </c:pt>
                <c:pt idx="14935">
                  <c:v>0</c:v>
                </c:pt>
                <c:pt idx="14936">
                  <c:v>0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0</c:v>
                </c:pt>
                <c:pt idx="14942">
                  <c:v>0</c:v>
                </c:pt>
                <c:pt idx="14943">
                  <c:v>0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0</c:v>
                </c:pt>
                <c:pt idx="14948">
                  <c:v>0</c:v>
                </c:pt>
                <c:pt idx="14949">
                  <c:v>0</c:v>
                </c:pt>
                <c:pt idx="14950">
                  <c:v>0</c:v>
                </c:pt>
                <c:pt idx="14951">
                  <c:v>0</c:v>
                </c:pt>
                <c:pt idx="14952">
                  <c:v>0</c:v>
                </c:pt>
                <c:pt idx="14953">
                  <c:v>0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0</c:v>
                </c:pt>
                <c:pt idx="14959">
                  <c:v>0</c:v>
                </c:pt>
                <c:pt idx="14960">
                  <c:v>0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0</c:v>
                </c:pt>
                <c:pt idx="14970">
                  <c:v>0</c:v>
                </c:pt>
                <c:pt idx="14971">
                  <c:v>0</c:v>
                </c:pt>
                <c:pt idx="14972">
                  <c:v>0</c:v>
                </c:pt>
                <c:pt idx="14973">
                  <c:v>0</c:v>
                </c:pt>
                <c:pt idx="14974">
                  <c:v>0</c:v>
                </c:pt>
                <c:pt idx="14975">
                  <c:v>0</c:v>
                </c:pt>
                <c:pt idx="14976">
                  <c:v>0</c:v>
                </c:pt>
                <c:pt idx="14977">
                  <c:v>0</c:v>
                </c:pt>
                <c:pt idx="14978">
                  <c:v>0</c:v>
                </c:pt>
                <c:pt idx="14979">
                  <c:v>0</c:v>
                </c:pt>
                <c:pt idx="14980">
                  <c:v>0</c:v>
                </c:pt>
                <c:pt idx="14981">
                  <c:v>0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0</c:v>
                </c:pt>
                <c:pt idx="14987">
                  <c:v>0</c:v>
                </c:pt>
                <c:pt idx="14988">
                  <c:v>0</c:v>
                </c:pt>
                <c:pt idx="14989">
                  <c:v>0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0</c:v>
                </c:pt>
                <c:pt idx="15030">
                  <c:v>0</c:v>
                </c:pt>
                <c:pt idx="15031">
                  <c:v>0</c:v>
                </c:pt>
                <c:pt idx="15032">
                  <c:v>0</c:v>
                </c:pt>
                <c:pt idx="15033">
                  <c:v>0</c:v>
                </c:pt>
                <c:pt idx="15034">
                  <c:v>0</c:v>
                </c:pt>
                <c:pt idx="15035">
                  <c:v>0</c:v>
                </c:pt>
                <c:pt idx="15036">
                  <c:v>0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0</c:v>
                </c:pt>
                <c:pt idx="15045">
                  <c:v>0</c:v>
                </c:pt>
                <c:pt idx="15046">
                  <c:v>0</c:v>
                </c:pt>
                <c:pt idx="15047">
                  <c:v>0</c:v>
                </c:pt>
                <c:pt idx="15048">
                  <c:v>0</c:v>
                </c:pt>
                <c:pt idx="15049">
                  <c:v>0</c:v>
                </c:pt>
                <c:pt idx="15050">
                  <c:v>0</c:v>
                </c:pt>
                <c:pt idx="15051">
                  <c:v>0</c:v>
                </c:pt>
                <c:pt idx="15052">
                  <c:v>0</c:v>
                </c:pt>
                <c:pt idx="15053">
                  <c:v>0</c:v>
                </c:pt>
                <c:pt idx="15054">
                  <c:v>0</c:v>
                </c:pt>
                <c:pt idx="15055">
                  <c:v>0</c:v>
                </c:pt>
                <c:pt idx="15056">
                  <c:v>0</c:v>
                </c:pt>
                <c:pt idx="15057">
                  <c:v>0</c:v>
                </c:pt>
                <c:pt idx="15058">
                  <c:v>0</c:v>
                </c:pt>
                <c:pt idx="15059">
                  <c:v>0</c:v>
                </c:pt>
                <c:pt idx="15060">
                  <c:v>0</c:v>
                </c:pt>
                <c:pt idx="15061">
                  <c:v>0</c:v>
                </c:pt>
                <c:pt idx="15062">
                  <c:v>0</c:v>
                </c:pt>
                <c:pt idx="15063">
                  <c:v>0</c:v>
                </c:pt>
                <c:pt idx="15064">
                  <c:v>0</c:v>
                </c:pt>
                <c:pt idx="15065">
                  <c:v>0</c:v>
                </c:pt>
                <c:pt idx="15066">
                  <c:v>0</c:v>
                </c:pt>
                <c:pt idx="15067">
                  <c:v>0</c:v>
                </c:pt>
                <c:pt idx="15068">
                  <c:v>0</c:v>
                </c:pt>
                <c:pt idx="15069">
                  <c:v>0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</c:v>
                </c:pt>
                <c:pt idx="15097">
                  <c:v>0</c:v>
                </c:pt>
                <c:pt idx="15098">
                  <c:v>0</c:v>
                </c:pt>
                <c:pt idx="15099">
                  <c:v>0</c:v>
                </c:pt>
                <c:pt idx="15100">
                  <c:v>0</c:v>
                </c:pt>
                <c:pt idx="15101">
                  <c:v>0</c:v>
                </c:pt>
                <c:pt idx="15102">
                  <c:v>0</c:v>
                </c:pt>
                <c:pt idx="15103">
                  <c:v>0</c:v>
                </c:pt>
                <c:pt idx="15104">
                  <c:v>0</c:v>
                </c:pt>
                <c:pt idx="15105">
                  <c:v>0</c:v>
                </c:pt>
                <c:pt idx="15106">
                  <c:v>0</c:v>
                </c:pt>
                <c:pt idx="15107">
                  <c:v>0</c:v>
                </c:pt>
                <c:pt idx="15108">
                  <c:v>0</c:v>
                </c:pt>
                <c:pt idx="15109">
                  <c:v>0</c:v>
                </c:pt>
                <c:pt idx="15110">
                  <c:v>0</c:v>
                </c:pt>
                <c:pt idx="15111">
                  <c:v>0</c:v>
                </c:pt>
                <c:pt idx="15112">
                  <c:v>0</c:v>
                </c:pt>
                <c:pt idx="15113">
                  <c:v>0</c:v>
                </c:pt>
                <c:pt idx="15114">
                  <c:v>0</c:v>
                </c:pt>
                <c:pt idx="15115">
                  <c:v>0</c:v>
                </c:pt>
                <c:pt idx="15116">
                  <c:v>0</c:v>
                </c:pt>
                <c:pt idx="15117">
                  <c:v>0</c:v>
                </c:pt>
                <c:pt idx="15118">
                  <c:v>0</c:v>
                </c:pt>
                <c:pt idx="15119">
                  <c:v>0</c:v>
                </c:pt>
                <c:pt idx="15120">
                  <c:v>0</c:v>
                </c:pt>
                <c:pt idx="15121">
                  <c:v>0</c:v>
                </c:pt>
                <c:pt idx="15122">
                  <c:v>0</c:v>
                </c:pt>
                <c:pt idx="15123">
                  <c:v>0</c:v>
                </c:pt>
                <c:pt idx="15124">
                  <c:v>0</c:v>
                </c:pt>
                <c:pt idx="15125">
                  <c:v>0</c:v>
                </c:pt>
                <c:pt idx="15126">
                  <c:v>0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0</c:v>
                </c:pt>
                <c:pt idx="15131">
                  <c:v>0</c:v>
                </c:pt>
                <c:pt idx="15132">
                  <c:v>0</c:v>
                </c:pt>
                <c:pt idx="15133">
                  <c:v>0</c:v>
                </c:pt>
                <c:pt idx="15134">
                  <c:v>0</c:v>
                </c:pt>
                <c:pt idx="15135">
                  <c:v>0</c:v>
                </c:pt>
                <c:pt idx="15136">
                  <c:v>0</c:v>
                </c:pt>
                <c:pt idx="15137">
                  <c:v>0</c:v>
                </c:pt>
                <c:pt idx="15138">
                  <c:v>0</c:v>
                </c:pt>
                <c:pt idx="15139">
                  <c:v>0</c:v>
                </c:pt>
                <c:pt idx="15140">
                  <c:v>0</c:v>
                </c:pt>
                <c:pt idx="15141">
                  <c:v>0</c:v>
                </c:pt>
                <c:pt idx="15142">
                  <c:v>0</c:v>
                </c:pt>
                <c:pt idx="15143">
                  <c:v>0</c:v>
                </c:pt>
                <c:pt idx="15144">
                  <c:v>0</c:v>
                </c:pt>
                <c:pt idx="15145">
                  <c:v>0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</c:v>
                </c:pt>
                <c:pt idx="15157">
                  <c:v>0</c:v>
                </c:pt>
                <c:pt idx="15158">
                  <c:v>0</c:v>
                </c:pt>
                <c:pt idx="15159">
                  <c:v>0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0</c:v>
                </c:pt>
                <c:pt idx="15166">
                  <c:v>0</c:v>
                </c:pt>
                <c:pt idx="15167">
                  <c:v>0</c:v>
                </c:pt>
                <c:pt idx="15168">
                  <c:v>0</c:v>
                </c:pt>
                <c:pt idx="15169">
                  <c:v>0</c:v>
                </c:pt>
                <c:pt idx="15170">
                  <c:v>0</c:v>
                </c:pt>
                <c:pt idx="15171">
                  <c:v>0</c:v>
                </c:pt>
                <c:pt idx="15172">
                  <c:v>0</c:v>
                </c:pt>
                <c:pt idx="15173">
                  <c:v>0</c:v>
                </c:pt>
                <c:pt idx="15174">
                  <c:v>0</c:v>
                </c:pt>
                <c:pt idx="15175">
                  <c:v>0</c:v>
                </c:pt>
                <c:pt idx="15176">
                  <c:v>0</c:v>
                </c:pt>
                <c:pt idx="15177">
                  <c:v>0</c:v>
                </c:pt>
                <c:pt idx="15178">
                  <c:v>0</c:v>
                </c:pt>
                <c:pt idx="15179">
                  <c:v>0</c:v>
                </c:pt>
                <c:pt idx="15180">
                  <c:v>0</c:v>
                </c:pt>
                <c:pt idx="15181">
                  <c:v>0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</c:v>
                </c:pt>
                <c:pt idx="15212">
                  <c:v>0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0</c:v>
                </c:pt>
                <c:pt idx="15217">
                  <c:v>0</c:v>
                </c:pt>
                <c:pt idx="15218">
                  <c:v>0</c:v>
                </c:pt>
                <c:pt idx="15219">
                  <c:v>0</c:v>
                </c:pt>
                <c:pt idx="15220">
                  <c:v>0</c:v>
                </c:pt>
                <c:pt idx="15221">
                  <c:v>0</c:v>
                </c:pt>
                <c:pt idx="15222">
                  <c:v>0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0</c:v>
                </c:pt>
                <c:pt idx="15227">
                  <c:v>0</c:v>
                </c:pt>
                <c:pt idx="15228">
                  <c:v>0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0</c:v>
                </c:pt>
                <c:pt idx="15233">
                  <c:v>0</c:v>
                </c:pt>
                <c:pt idx="15234">
                  <c:v>0</c:v>
                </c:pt>
                <c:pt idx="15235">
                  <c:v>0</c:v>
                </c:pt>
                <c:pt idx="15236">
                  <c:v>0</c:v>
                </c:pt>
                <c:pt idx="15237">
                  <c:v>0</c:v>
                </c:pt>
                <c:pt idx="15238">
                  <c:v>0</c:v>
                </c:pt>
                <c:pt idx="15239">
                  <c:v>0</c:v>
                </c:pt>
                <c:pt idx="15240">
                  <c:v>0</c:v>
                </c:pt>
                <c:pt idx="15241">
                  <c:v>0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0</c:v>
                </c:pt>
                <c:pt idx="15246">
                  <c:v>0</c:v>
                </c:pt>
                <c:pt idx="15247">
                  <c:v>0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0</c:v>
                </c:pt>
                <c:pt idx="15253">
                  <c:v>0</c:v>
                </c:pt>
                <c:pt idx="15254">
                  <c:v>0</c:v>
                </c:pt>
                <c:pt idx="15255">
                  <c:v>0</c:v>
                </c:pt>
                <c:pt idx="15256">
                  <c:v>0</c:v>
                </c:pt>
                <c:pt idx="15257">
                  <c:v>0</c:v>
                </c:pt>
                <c:pt idx="15258">
                  <c:v>0</c:v>
                </c:pt>
                <c:pt idx="15259">
                  <c:v>0</c:v>
                </c:pt>
                <c:pt idx="15260">
                  <c:v>0</c:v>
                </c:pt>
                <c:pt idx="15261">
                  <c:v>0</c:v>
                </c:pt>
                <c:pt idx="15262">
                  <c:v>0</c:v>
                </c:pt>
                <c:pt idx="15263">
                  <c:v>0</c:v>
                </c:pt>
                <c:pt idx="15264">
                  <c:v>0</c:v>
                </c:pt>
                <c:pt idx="15265">
                  <c:v>0</c:v>
                </c:pt>
                <c:pt idx="15266">
                  <c:v>0</c:v>
                </c:pt>
                <c:pt idx="15267">
                  <c:v>0</c:v>
                </c:pt>
                <c:pt idx="15268">
                  <c:v>0</c:v>
                </c:pt>
                <c:pt idx="15269">
                  <c:v>0</c:v>
                </c:pt>
                <c:pt idx="15270">
                  <c:v>0</c:v>
                </c:pt>
                <c:pt idx="15271">
                  <c:v>0</c:v>
                </c:pt>
                <c:pt idx="15272">
                  <c:v>0</c:v>
                </c:pt>
                <c:pt idx="15273">
                  <c:v>0</c:v>
                </c:pt>
                <c:pt idx="15274">
                  <c:v>0</c:v>
                </c:pt>
                <c:pt idx="15275">
                  <c:v>0</c:v>
                </c:pt>
                <c:pt idx="15276">
                  <c:v>0</c:v>
                </c:pt>
                <c:pt idx="15277">
                  <c:v>0</c:v>
                </c:pt>
                <c:pt idx="15278">
                  <c:v>0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0</c:v>
                </c:pt>
                <c:pt idx="15283">
                  <c:v>0</c:v>
                </c:pt>
                <c:pt idx="15284">
                  <c:v>0</c:v>
                </c:pt>
                <c:pt idx="15285">
                  <c:v>0</c:v>
                </c:pt>
                <c:pt idx="15286">
                  <c:v>0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0</c:v>
                </c:pt>
                <c:pt idx="15292">
                  <c:v>0</c:v>
                </c:pt>
                <c:pt idx="15293">
                  <c:v>0</c:v>
                </c:pt>
                <c:pt idx="15294">
                  <c:v>0</c:v>
                </c:pt>
                <c:pt idx="15295">
                  <c:v>0</c:v>
                </c:pt>
                <c:pt idx="15296">
                  <c:v>0</c:v>
                </c:pt>
                <c:pt idx="15297">
                  <c:v>0</c:v>
                </c:pt>
                <c:pt idx="15298">
                  <c:v>0</c:v>
                </c:pt>
                <c:pt idx="15299">
                  <c:v>0</c:v>
                </c:pt>
                <c:pt idx="15300">
                  <c:v>0</c:v>
                </c:pt>
                <c:pt idx="15301">
                  <c:v>0</c:v>
                </c:pt>
                <c:pt idx="15302">
                  <c:v>0</c:v>
                </c:pt>
                <c:pt idx="15303">
                  <c:v>0</c:v>
                </c:pt>
                <c:pt idx="15304">
                  <c:v>0</c:v>
                </c:pt>
                <c:pt idx="15305">
                  <c:v>0</c:v>
                </c:pt>
                <c:pt idx="15306">
                  <c:v>0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0</c:v>
                </c:pt>
                <c:pt idx="15315">
                  <c:v>0</c:v>
                </c:pt>
                <c:pt idx="15316">
                  <c:v>0</c:v>
                </c:pt>
                <c:pt idx="15317">
                  <c:v>0</c:v>
                </c:pt>
                <c:pt idx="15318">
                  <c:v>0</c:v>
                </c:pt>
                <c:pt idx="15319">
                  <c:v>0</c:v>
                </c:pt>
                <c:pt idx="15320">
                  <c:v>0</c:v>
                </c:pt>
                <c:pt idx="15321">
                  <c:v>0</c:v>
                </c:pt>
                <c:pt idx="15322">
                  <c:v>0</c:v>
                </c:pt>
                <c:pt idx="15323">
                  <c:v>0</c:v>
                </c:pt>
                <c:pt idx="15324">
                  <c:v>0</c:v>
                </c:pt>
                <c:pt idx="15325">
                  <c:v>0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0</c:v>
                </c:pt>
                <c:pt idx="15330">
                  <c:v>0</c:v>
                </c:pt>
                <c:pt idx="15331">
                  <c:v>0</c:v>
                </c:pt>
                <c:pt idx="15332">
                  <c:v>0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0</c:v>
                </c:pt>
                <c:pt idx="15339">
                  <c:v>0</c:v>
                </c:pt>
                <c:pt idx="15340">
                  <c:v>0</c:v>
                </c:pt>
                <c:pt idx="15341">
                  <c:v>0</c:v>
                </c:pt>
                <c:pt idx="15342">
                  <c:v>0</c:v>
                </c:pt>
                <c:pt idx="15343">
                  <c:v>0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0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0</c:v>
                </c:pt>
                <c:pt idx="15353">
                  <c:v>0</c:v>
                </c:pt>
                <c:pt idx="15354">
                  <c:v>0</c:v>
                </c:pt>
                <c:pt idx="15355">
                  <c:v>0</c:v>
                </c:pt>
                <c:pt idx="15356">
                  <c:v>0</c:v>
                </c:pt>
                <c:pt idx="15357">
                  <c:v>0</c:v>
                </c:pt>
                <c:pt idx="15358">
                  <c:v>0</c:v>
                </c:pt>
                <c:pt idx="15359">
                  <c:v>0</c:v>
                </c:pt>
                <c:pt idx="15360">
                  <c:v>0</c:v>
                </c:pt>
                <c:pt idx="15361">
                  <c:v>0</c:v>
                </c:pt>
                <c:pt idx="15362">
                  <c:v>0</c:v>
                </c:pt>
                <c:pt idx="15363">
                  <c:v>0</c:v>
                </c:pt>
                <c:pt idx="15364">
                  <c:v>0</c:v>
                </c:pt>
                <c:pt idx="15365">
                  <c:v>0</c:v>
                </c:pt>
                <c:pt idx="15366">
                  <c:v>0</c:v>
                </c:pt>
                <c:pt idx="15367">
                  <c:v>0</c:v>
                </c:pt>
                <c:pt idx="15368">
                  <c:v>0</c:v>
                </c:pt>
                <c:pt idx="15369">
                  <c:v>0</c:v>
                </c:pt>
                <c:pt idx="15370">
                  <c:v>0</c:v>
                </c:pt>
                <c:pt idx="15371">
                  <c:v>0</c:v>
                </c:pt>
                <c:pt idx="15372">
                  <c:v>0</c:v>
                </c:pt>
                <c:pt idx="15373">
                  <c:v>0</c:v>
                </c:pt>
                <c:pt idx="15374">
                  <c:v>0</c:v>
                </c:pt>
                <c:pt idx="15375">
                  <c:v>0</c:v>
                </c:pt>
                <c:pt idx="15376">
                  <c:v>0</c:v>
                </c:pt>
                <c:pt idx="15377">
                  <c:v>0</c:v>
                </c:pt>
                <c:pt idx="15378">
                  <c:v>0</c:v>
                </c:pt>
                <c:pt idx="15379">
                  <c:v>0</c:v>
                </c:pt>
                <c:pt idx="15380">
                  <c:v>0</c:v>
                </c:pt>
                <c:pt idx="15381">
                  <c:v>0</c:v>
                </c:pt>
                <c:pt idx="15382">
                  <c:v>0</c:v>
                </c:pt>
                <c:pt idx="15383">
                  <c:v>0</c:v>
                </c:pt>
                <c:pt idx="15384">
                  <c:v>0</c:v>
                </c:pt>
                <c:pt idx="15385">
                  <c:v>0</c:v>
                </c:pt>
                <c:pt idx="15386">
                  <c:v>0</c:v>
                </c:pt>
                <c:pt idx="15387">
                  <c:v>0</c:v>
                </c:pt>
                <c:pt idx="15388">
                  <c:v>0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0</c:v>
                </c:pt>
                <c:pt idx="15394">
                  <c:v>0</c:v>
                </c:pt>
                <c:pt idx="15395">
                  <c:v>0</c:v>
                </c:pt>
                <c:pt idx="15396">
                  <c:v>0</c:v>
                </c:pt>
                <c:pt idx="15397">
                  <c:v>0</c:v>
                </c:pt>
                <c:pt idx="15398">
                  <c:v>0</c:v>
                </c:pt>
                <c:pt idx="15399">
                  <c:v>0</c:v>
                </c:pt>
                <c:pt idx="15400">
                  <c:v>0</c:v>
                </c:pt>
                <c:pt idx="15401">
                  <c:v>0</c:v>
                </c:pt>
                <c:pt idx="15402">
                  <c:v>0</c:v>
                </c:pt>
                <c:pt idx="15403">
                  <c:v>0</c:v>
                </c:pt>
                <c:pt idx="15404">
                  <c:v>0</c:v>
                </c:pt>
                <c:pt idx="15405">
                  <c:v>0</c:v>
                </c:pt>
                <c:pt idx="15406">
                  <c:v>0</c:v>
                </c:pt>
                <c:pt idx="15407">
                  <c:v>0</c:v>
                </c:pt>
                <c:pt idx="15408">
                  <c:v>0</c:v>
                </c:pt>
                <c:pt idx="15409">
                  <c:v>0</c:v>
                </c:pt>
                <c:pt idx="15410">
                  <c:v>0</c:v>
                </c:pt>
                <c:pt idx="15411">
                  <c:v>0</c:v>
                </c:pt>
                <c:pt idx="15412">
                  <c:v>0</c:v>
                </c:pt>
                <c:pt idx="15413">
                  <c:v>0</c:v>
                </c:pt>
                <c:pt idx="15414">
                  <c:v>0</c:v>
                </c:pt>
                <c:pt idx="15415">
                  <c:v>0</c:v>
                </c:pt>
                <c:pt idx="15416">
                  <c:v>0</c:v>
                </c:pt>
                <c:pt idx="15417">
                  <c:v>0</c:v>
                </c:pt>
                <c:pt idx="15418">
                  <c:v>0</c:v>
                </c:pt>
                <c:pt idx="15419">
                  <c:v>0</c:v>
                </c:pt>
                <c:pt idx="15420">
                  <c:v>0</c:v>
                </c:pt>
                <c:pt idx="15421">
                  <c:v>0</c:v>
                </c:pt>
                <c:pt idx="15422">
                  <c:v>0</c:v>
                </c:pt>
                <c:pt idx="15423">
                  <c:v>0</c:v>
                </c:pt>
                <c:pt idx="15424">
                  <c:v>0</c:v>
                </c:pt>
                <c:pt idx="15425">
                  <c:v>0</c:v>
                </c:pt>
                <c:pt idx="15426">
                  <c:v>0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0</c:v>
                </c:pt>
                <c:pt idx="15432">
                  <c:v>0</c:v>
                </c:pt>
                <c:pt idx="15433">
                  <c:v>0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0</c:v>
                </c:pt>
                <c:pt idx="15439">
                  <c:v>0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</c:v>
                </c:pt>
                <c:pt idx="15448">
                  <c:v>0</c:v>
                </c:pt>
                <c:pt idx="15449">
                  <c:v>0</c:v>
                </c:pt>
                <c:pt idx="15450">
                  <c:v>0</c:v>
                </c:pt>
                <c:pt idx="15451">
                  <c:v>0</c:v>
                </c:pt>
                <c:pt idx="15452">
                  <c:v>0</c:v>
                </c:pt>
                <c:pt idx="15453">
                  <c:v>0</c:v>
                </c:pt>
                <c:pt idx="15454">
                  <c:v>0</c:v>
                </c:pt>
                <c:pt idx="15455">
                  <c:v>0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0</c:v>
                </c:pt>
                <c:pt idx="15460">
                  <c:v>0</c:v>
                </c:pt>
                <c:pt idx="15461">
                  <c:v>0</c:v>
                </c:pt>
                <c:pt idx="15462">
                  <c:v>0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0</c:v>
                </c:pt>
                <c:pt idx="15467">
                  <c:v>0</c:v>
                </c:pt>
                <c:pt idx="15468">
                  <c:v>0</c:v>
                </c:pt>
                <c:pt idx="15469">
                  <c:v>0</c:v>
                </c:pt>
                <c:pt idx="15470">
                  <c:v>0</c:v>
                </c:pt>
                <c:pt idx="15471">
                  <c:v>0</c:v>
                </c:pt>
                <c:pt idx="15472">
                  <c:v>0</c:v>
                </c:pt>
                <c:pt idx="15473">
                  <c:v>0</c:v>
                </c:pt>
                <c:pt idx="15474">
                  <c:v>0</c:v>
                </c:pt>
                <c:pt idx="15475">
                  <c:v>0</c:v>
                </c:pt>
                <c:pt idx="15476">
                  <c:v>0</c:v>
                </c:pt>
                <c:pt idx="15477">
                  <c:v>0</c:v>
                </c:pt>
                <c:pt idx="15478">
                  <c:v>0</c:v>
                </c:pt>
                <c:pt idx="15479">
                  <c:v>0</c:v>
                </c:pt>
                <c:pt idx="15480">
                  <c:v>0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0</c:v>
                </c:pt>
                <c:pt idx="15485">
                  <c:v>0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0</c:v>
                </c:pt>
                <c:pt idx="15491">
                  <c:v>0</c:v>
                </c:pt>
                <c:pt idx="15492">
                  <c:v>0</c:v>
                </c:pt>
                <c:pt idx="15493">
                  <c:v>0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0</c:v>
                </c:pt>
                <c:pt idx="15500">
                  <c:v>0</c:v>
                </c:pt>
                <c:pt idx="15501">
                  <c:v>0</c:v>
                </c:pt>
                <c:pt idx="15502">
                  <c:v>0</c:v>
                </c:pt>
                <c:pt idx="15503">
                  <c:v>0</c:v>
                </c:pt>
                <c:pt idx="15504">
                  <c:v>0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</c:v>
                </c:pt>
                <c:pt idx="15532">
                  <c:v>0</c:v>
                </c:pt>
                <c:pt idx="15533">
                  <c:v>0</c:v>
                </c:pt>
                <c:pt idx="15534">
                  <c:v>0</c:v>
                </c:pt>
                <c:pt idx="15535">
                  <c:v>0</c:v>
                </c:pt>
                <c:pt idx="15536">
                  <c:v>0</c:v>
                </c:pt>
                <c:pt idx="15537">
                  <c:v>0</c:v>
                </c:pt>
                <c:pt idx="15538">
                  <c:v>0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0</c:v>
                </c:pt>
                <c:pt idx="15544">
                  <c:v>0</c:v>
                </c:pt>
                <c:pt idx="15545">
                  <c:v>0</c:v>
                </c:pt>
                <c:pt idx="15546">
                  <c:v>0</c:v>
                </c:pt>
                <c:pt idx="15547">
                  <c:v>0</c:v>
                </c:pt>
                <c:pt idx="15548">
                  <c:v>0</c:v>
                </c:pt>
                <c:pt idx="15549">
                  <c:v>0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0</c:v>
                </c:pt>
                <c:pt idx="15555">
                  <c:v>0</c:v>
                </c:pt>
                <c:pt idx="15556">
                  <c:v>0</c:v>
                </c:pt>
                <c:pt idx="15557">
                  <c:v>0</c:v>
                </c:pt>
                <c:pt idx="15558">
                  <c:v>0</c:v>
                </c:pt>
                <c:pt idx="15559">
                  <c:v>0</c:v>
                </c:pt>
                <c:pt idx="15560">
                  <c:v>0</c:v>
                </c:pt>
                <c:pt idx="15561">
                  <c:v>0</c:v>
                </c:pt>
                <c:pt idx="15562">
                  <c:v>0</c:v>
                </c:pt>
                <c:pt idx="15563">
                  <c:v>0</c:v>
                </c:pt>
                <c:pt idx="15564">
                  <c:v>0</c:v>
                </c:pt>
                <c:pt idx="15565">
                  <c:v>0</c:v>
                </c:pt>
                <c:pt idx="15566">
                  <c:v>0</c:v>
                </c:pt>
                <c:pt idx="15567">
                  <c:v>0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0</c:v>
                </c:pt>
                <c:pt idx="15586">
                  <c:v>0</c:v>
                </c:pt>
                <c:pt idx="15587">
                  <c:v>0</c:v>
                </c:pt>
                <c:pt idx="15588">
                  <c:v>0</c:v>
                </c:pt>
                <c:pt idx="15589">
                  <c:v>0</c:v>
                </c:pt>
                <c:pt idx="15590">
                  <c:v>0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0</c:v>
                </c:pt>
                <c:pt idx="15595">
                  <c:v>0</c:v>
                </c:pt>
                <c:pt idx="15596">
                  <c:v>0</c:v>
                </c:pt>
                <c:pt idx="15597">
                  <c:v>0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0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0</c:v>
                </c:pt>
                <c:pt idx="15636">
                  <c:v>0</c:v>
                </c:pt>
                <c:pt idx="15637">
                  <c:v>0</c:v>
                </c:pt>
                <c:pt idx="15638">
                  <c:v>0</c:v>
                </c:pt>
                <c:pt idx="15639">
                  <c:v>0</c:v>
                </c:pt>
                <c:pt idx="15640">
                  <c:v>0</c:v>
                </c:pt>
                <c:pt idx="15641">
                  <c:v>0</c:v>
                </c:pt>
                <c:pt idx="15642">
                  <c:v>0</c:v>
                </c:pt>
                <c:pt idx="15643">
                  <c:v>0</c:v>
                </c:pt>
                <c:pt idx="15644">
                  <c:v>0</c:v>
                </c:pt>
                <c:pt idx="15645">
                  <c:v>0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</c:v>
                </c:pt>
                <c:pt idx="15709">
                  <c:v>0</c:v>
                </c:pt>
                <c:pt idx="15710">
                  <c:v>0</c:v>
                </c:pt>
                <c:pt idx="15711">
                  <c:v>0</c:v>
                </c:pt>
                <c:pt idx="15712">
                  <c:v>0</c:v>
                </c:pt>
                <c:pt idx="15713">
                  <c:v>0</c:v>
                </c:pt>
                <c:pt idx="15714">
                  <c:v>0</c:v>
                </c:pt>
                <c:pt idx="15715">
                  <c:v>0</c:v>
                </c:pt>
                <c:pt idx="15716">
                  <c:v>0</c:v>
                </c:pt>
                <c:pt idx="15717">
                  <c:v>0</c:v>
                </c:pt>
                <c:pt idx="15718">
                  <c:v>0</c:v>
                </c:pt>
                <c:pt idx="15719">
                  <c:v>0</c:v>
                </c:pt>
                <c:pt idx="15720">
                  <c:v>0</c:v>
                </c:pt>
                <c:pt idx="15721">
                  <c:v>0</c:v>
                </c:pt>
                <c:pt idx="15722">
                  <c:v>0</c:v>
                </c:pt>
                <c:pt idx="15723">
                  <c:v>0</c:v>
                </c:pt>
                <c:pt idx="15724">
                  <c:v>0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0</c:v>
                </c:pt>
                <c:pt idx="15729">
                  <c:v>0</c:v>
                </c:pt>
                <c:pt idx="15730">
                  <c:v>0</c:v>
                </c:pt>
                <c:pt idx="15731">
                  <c:v>0</c:v>
                </c:pt>
                <c:pt idx="15732">
                  <c:v>0</c:v>
                </c:pt>
                <c:pt idx="15733">
                  <c:v>0</c:v>
                </c:pt>
                <c:pt idx="15734">
                  <c:v>0</c:v>
                </c:pt>
                <c:pt idx="15735">
                  <c:v>0</c:v>
                </c:pt>
                <c:pt idx="15736">
                  <c:v>0</c:v>
                </c:pt>
                <c:pt idx="15737">
                  <c:v>0</c:v>
                </c:pt>
                <c:pt idx="15738">
                  <c:v>0</c:v>
                </c:pt>
                <c:pt idx="15739">
                  <c:v>0</c:v>
                </c:pt>
                <c:pt idx="15740">
                  <c:v>0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0</c:v>
                </c:pt>
                <c:pt idx="15761">
                  <c:v>0</c:v>
                </c:pt>
                <c:pt idx="15762">
                  <c:v>0</c:v>
                </c:pt>
                <c:pt idx="15763">
                  <c:v>0</c:v>
                </c:pt>
                <c:pt idx="15764">
                  <c:v>0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0</c:v>
                </c:pt>
                <c:pt idx="15769">
                  <c:v>0</c:v>
                </c:pt>
                <c:pt idx="15770">
                  <c:v>0</c:v>
                </c:pt>
                <c:pt idx="15771">
                  <c:v>0</c:v>
                </c:pt>
                <c:pt idx="15772">
                  <c:v>0</c:v>
                </c:pt>
                <c:pt idx="15773">
                  <c:v>0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0</c:v>
                </c:pt>
                <c:pt idx="15784">
                  <c:v>0</c:v>
                </c:pt>
                <c:pt idx="15785">
                  <c:v>0</c:v>
                </c:pt>
                <c:pt idx="15786">
                  <c:v>0</c:v>
                </c:pt>
                <c:pt idx="15787">
                  <c:v>0</c:v>
                </c:pt>
                <c:pt idx="15788">
                  <c:v>0</c:v>
                </c:pt>
                <c:pt idx="15789">
                  <c:v>0</c:v>
                </c:pt>
                <c:pt idx="15790">
                  <c:v>0</c:v>
                </c:pt>
                <c:pt idx="15791">
                  <c:v>0</c:v>
                </c:pt>
                <c:pt idx="15792">
                  <c:v>0</c:v>
                </c:pt>
                <c:pt idx="15793">
                  <c:v>0</c:v>
                </c:pt>
                <c:pt idx="15794">
                  <c:v>0</c:v>
                </c:pt>
                <c:pt idx="15795">
                  <c:v>0</c:v>
                </c:pt>
                <c:pt idx="15796">
                  <c:v>0</c:v>
                </c:pt>
                <c:pt idx="15797">
                  <c:v>0</c:v>
                </c:pt>
                <c:pt idx="15798">
                  <c:v>0</c:v>
                </c:pt>
                <c:pt idx="15799">
                  <c:v>0</c:v>
                </c:pt>
                <c:pt idx="15800">
                  <c:v>0</c:v>
                </c:pt>
                <c:pt idx="15801">
                  <c:v>0</c:v>
                </c:pt>
                <c:pt idx="15802">
                  <c:v>0</c:v>
                </c:pt>
                <c:pt idx="15803">
                  <c:v>0</c:v>
                </c:pt>
                <c:pt idx="15804">
                  <c:v>0</c:v>
                </c:pt>
                <c:pt idx="15805">
                  <c:v>0</c:v>
                </c:pt>
                <c:pt idx="15806">
                  <c:v>0</c:v>
                </c:pt>
                <c:pt idx="15807">
                  <c:v>0</c:v>
                </c:pt>
                <c:pt idx="15808">
                  <c:v>0</c:v>
                </c:pt>
                <c:pt idx="15809">
                  <c:v>0</c:v>
                </c:pt>
                <c:pt idx="15810">
                  <c:v>0</c:v>
                </c:pt>
                <c:pt idx="15811">
                  <c:v>0</c:v>
                </c:pt>
                <c:pt idx="15812">
                  <c:v>0</c:v>
                </c:pt>
                <c:pt idx="15813">
                  <c:v>0</c:v>
                </c:pt>
                <c:pt idx="15814">
                  <c:v>0</c:v>
                </c:pt>
                <c:pt idx="15815">
                  <c:v>0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0</c:v>
                </c:pt>
                <c:pt idx="15820">
                  <c:v>0</c:v>
                </c:pt>
                <c:pt idx="15821">
                  <c:v>0</c:v>
                </c:pt>
                <c:pt idx="15822">
                  <c:v>0</c:v>
                </c:pt>
                <c:pt idx="15823">
                  <c:v>0</c:v>
                </c:pt>
                <c:pt idx="15824">
                  <c:v>0</c:v>
                </c:pt>
                <c:pt idx="15825">
                  <c:v>0</c:v>
                </c:pt>
                <c:pt idx="15826">
                  <c:v>0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0</c:v>
                </c:pt>
                <c:pt idx="15835">
                  <c:v>0</c:v>
                </c:pt>
                <c:pt idx="15836">
                  <c:v>0</c:v>
                </c:pt>
                <c:pt idx="15837">
                  <c:v>0</c:v>
                </c:pt>
                <c:pt idx="15838">
                  <c:v>0</c:v>
                </c:pt>
                <c:pt idx="15839">
                  <c:v>0</c:v>
                </c:pt>
                <c:pt idx="15840">
                  <c:v>0</c:v>
                </c:pt>
                <c:pt idx="15841">
                  <c:v>0</c:v>
                </c:pt>
                <c:pt idx="15842">
                  <c:v>0</c:v>
                </c:pt>
                <c:pt idx="15843">
                  <c:v>0</c:v>
                </c:pt>
                <c:pt idx="15844">
                  <c:v>0</c:v>
                </c:pt>
                <c:pt idx="15845">
                  <c:v>0</c:v>
                </c:pt>
                <c:pt idx="15846">
                  <c:v>0</c:v>
                </c:pt>
                <c:pt idx="15847">
                  <c:v>0</c:v>
                </c:pt>
                <c:pt idx="15848">
                  <c:v>0</c:v>
                </c:pt>
                <c:pt idx="15849">
                  <c:v>0</c:v>
                </c:pt>
                <c:pt idx="15850">
                  <c:v>0</c:v>
                </c:pt>
                <c:pt idx="15851">
                  <c:v>0</c:v>
                </c:pt>
                <c:pt idx="15852">
                  <c:v>0</c:v>
                </c:pt>
                <c:pt idx="15853">
                  <c:v>0</c:v>
                </c:pt>
                <c:pt idx="15854">
                  <c:v>0</c:v>
                </c:pt>
                <c:pt idx="15855">
                  <c:v>0</c:v>
                </c:pt>
                <c:pt idx="15856">
                  <c:v>0</c:v>
                </c:pt>
                <c:pt idx="15857">
                  <c:v>0</c:v>
                </c:pt>
                <c:pt idx="15858">
                  <c:v>0</c:v>
                </c:pt>
                <c:pt idx="15859">
                  <c:v>0</c:v>
                </c:pt>
                <c:pt idx="15860">
                  <c:v>0</c:v>
                </c:pt>
                <c:pt idx="15861">
                  <c:v>0</c:v>
                </c:pt>
                <c:pt idx="15862">
                  <c:v>0</c:v>
                </c:pt>
                <c:pt idx="15863">
                  <c:v>0</c:v>
                </c:pt>
                <c:pt idx="15864">
                  <c:v>0</c:v>
                </c:pt>
                <c:pt idx="15865">
                  <c:v>0</c:v>
                </c:pt>
                <c:pt idx="15866">
                  <c:v>0</c:v>
                </c:pt>
                <c:pt idx="15867">
                  <c:v>0</c:v>
                </c:pt>
                <c:pt idx="15868">
                  <c:v>0</c:v>
                </c:pt>
                <c:pt idx="15869">
                  <c:v>0</c:v>
                </c:pt>
                <c:pt idx="15870">
                  <c:v>0</c:v>
                </c:pt>
                <c:pt idx="15871">
                  <c:v>0</c:v>
                </c:pt>
                <c:pt idx="15872">
                  <c:v>0</c:v>
                </c:pt>
                <c:pt idx="15873">
                  <c:v>0</c:v>
                </c:pt>
                <c:pt idx="15874">
                  <c:v>0</c:v>
                </c:pt>
                <c:pt idx="15875">
                  <c:v>0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</c:v>
                </c:pt>
                <c:pt idx="15885">
                  <c:v>0</c:v>
                </c:pt>
                <c:pt idx="15886">
                  <c:v>0</c:v>
                </c:pt>
                <c:pt idx="15887">
                  <c:v>0</c:v>
                </c:pt>
                <c:pt idx="15888">
                  <c:v>0</c:v>
                </c:pt>
                <c:pt idx="15889">
                  <c:v>0</c:v>
                </c:pt>
                <c:pt idx="15890">
                  <c:v>0</c:v>
                </c:pt>
                <c:pt idx="15891">
                  <c:v>0</c:v>
                </c:pt>
                <c:pt idx="15892">
                  <c:v>0</c:v>
                </c:pt>
                <c:pt idx="15893">
                  <c:v>0</c:v>
                </c:pt>
                <c:pt idx="15894">
                  <c:v>0</c:v>
                </c:pt>
                <c:pt idx="15895">
                  <c:v>0</c:v>
                </c:pt>
                <c:pt idx="15896">
                  <c:v>0</c:v>
                </c:pt>
                <c:pt idx="15897">
                  <c:v>0</c:v>
                </c:pt>
                <c:pt idx="15898">
                  <c:v>0</c:v>
                </c:pt>
                <c:pt idx="15899">
                  <c:v>0</c:v>
                </c:pt>
                <c:pt idx="15900">
                  <c:v>0</c:v>
                </c:pt>
                <c:pt idx="15901">
                  <c:v>0</c:v>
                </c:pt>
                <c:pt idx="15902">
                  <c:v>0</c:v>
                </c:pt>
                <c:pt idx="15903">
                  <c:v>0</c:v>
                </c:pt>
                <c:pt idx="15904">
                  <c:v>0</c:v>
                </c:pt>
                <c:pt idx="15905">
                  <c:v>0</c:v>
                </c:pt>
                <c:pt idx="15906">
                  <c:v>0</c:v>
                </c:pt>
                <c:pt idx="15907">
                  <c:v>0</c:v>
                </c:pt>
                <c:pt idx="15908">
                  <c:v>0</c:v>
                </c:pt>
                <c:pt idx="15909">
                  <c:v>0</c:v>
                </c:pt>
                <c:pt idx="15910">
                  <c:v>0</c:v>
                </c:pt>
                <c:pt idx="15911">
                  <c:v>0</c:v>
                </c:pt>
                <c:pt idx="15912">
                  <c:v>0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0</c:v>
                </c:pt>
                <c:pt idx="15917">
                  <c:v>0</c:v>
                </c:pt>
                <c:pt idx="15918">
                  <c:v>0</c:v>
                </c:pt>
                <c:pt idx="15919">
                  <c:v>0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0</c:v>
                </c:pt>
                <c:pt idx="15926">
                  <c:v>0</c:v>
                </c:pt>
                <c:pt idx="15927">
                  <c:v>0</c:v>
                </c:pt>
                <c:pt idx="15928">
                  <c:v>0</c:v>
                </c:pt>
                <c:pt idx="15929">
                  <c:v>0</c:v>
                </c:pt>
                <c:pt idx="15930">
                  <c:v>0</c:v>
                </c:pt>
                <c:pt idx="15931">
                  <c:v>0</c:v>
                </c:pt>
                <c:pt idx="15932">
                  <c:v>0</c:v>
                </c:pt>
                <c:pt idx="15933">
                  <c:v>0</c:v>
                </c:pt>
                <c:pt idx="15934">
                  <c:v>0</c:v>
                </c:pt>
                <c:pt idx="15935">
                  <c:v>0</c:v>
                </c:pt>
                <c:pt idx="15936">
                  <c:v>0</c:v>
                </c:pt>
                <c:pt idx="15937">
                  <c:v>0</c:v>
                </c:pt>
                <c:pt idx="15938">
                  <c:v>0</c:v>
                </c:pt>
                <c:pt idx="15939">
                  <c:v>0</c:v>
                </c:pt>
                <c:pt idx="15940">
                  <c:v>0</c:v>
                </c:pt>
                <c:pt idx="15941">
                  <c:v>0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0</c:v>
                </c:pt>
                <c:pt idx="15946">
                  <c:v>0</c:v>
                </c:pt>
                <c:pt idx="15947">
                  <c:v>0</c:v>
                </c:pt>
                <c:pt idx="15948">
                  <c:v>0</c:v>
                </c:pt>
                <c:pt idx="15949">
                  <c:v>0</c:v>
                </c:pt>
                <c:pt idx="15950">
                  <c:v>0</c:v>
                </c:pt>
                <c:pt idx="15951">
                  <c:v>0</c:v>
                </c:pt>
                <c:pt idx="15952">
                  <c:v>0</c:v>
                </c:pt>
                <c:pt idx="15953">
                  <c:v>0</c:v>
                </c:pt>
                <c:pt idx="15954">
                  <c:v>0</c:v>
                </c:pt>
                <c:pt idx="15955">
                  <c:v>0</c:v>
                </c:pt>
                <c:pt idx="15956">
                  <c:v>0</c:v>
                </c:pt>
                <c:pt idx="15957">
                  <c:v>0</c:v>
                </c:pt>
                <c:pt idx="15958">
                  <c:v>0</c:v>
                </c:pt>
                <c:pt idx="15959">
                  <c:v>0</c:v>
                </c:pt>
                <c:pt idx="15960">
                  <c:v>0</c:v>
                </c:pt>
                <c:pt idx="15961">
                  <c:v>0</c:v>
                </c:pt>
                <c:pt idx="15962">
                  <c:v>0</c:v>
                </c:pt>
                <c:pt idx="15963">
                  <c:v>0</c:v>
                </c:pt>
                <c:pt idx="15964">
                  <c:v>0</c:v>
                </c:pt>
                <c:pt idx="15965">
                  <c:v>0</c:v>
                </c:pt>
                <c:pt idx="15966">
                  <c:v>0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0</c:v>
                </c:pt>
                <c:pt idx="15972">
                  <c:v>0</c:v>
                </c:pt>
                <c:pt idx="15973">
                  <c:v>0</c:v>
                </c:pt>
                <c:pt idx="15974">
                  <c:v>0</c:v>
                </c:pt>
                <c:pt idx="15975">
                  <c:v>0</c:v>
                </c:pt>
                <c:pt idx="15976">
                  <c:v>0</c:v>
                </c:pt>
                <c:pt idx="15977">
                  <c:v>0</c:v>
                </c:pt>
                <c:pt idx="15978">
                  <c:v>0</c:v>
                </c:pt>
                <c:pt idx="15979">
                  <c:v>0</c:v>
                </c:pt>
                <c:pt idx="15980">
                  <c:v>0</c:v>
                </c:pt>
                <c:pt idx="15981">
                  <c:v>0</c:v>
                </c:pt>
                <c:pt idx="15982">
                  <c:v>0</c:v>
                </c:pt>
                <c:pt idx="15983">
                  <c:v>0</c:v>
                </c:pt>
                <c:pt idx="15984">
                  <c:v>0</c:v>
                </c:pt>
                <c:pt idx="15985">
                  <c:v>0</c:v>
                </c:pt>
                <c:pt idx="15986">
                  <c:v>0</c:v>
                </c:pt>
                <c:pt idx="15987">
                  <c:v>0</c:v>
                </c:pt>
                <c:pt idx="15988">
                  <c:v>0</c:v>
                </c:pt>
                <c:pt idx="15989">
                  <c:v>0</c:v>
                </c:pt>
                <c:pt idx="15990">
                  <c:v>0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0</c:v>
                </c:pt>
                <c:pt idx="15995">
                  <c:v>0</c:v>
                </c:pt>
                <c:pt idx="15996">
                  <c:v>0</c:v>
                </c:pt>
                <c:pt idx="15997">
                  <c:v>0</c:v>
                </c:pt>
                <c:pt idx="15998">
                  <c:v>0</c:v>
                </c:pt>
                <c:pt idx="15999">
                  <c:v>0</c:v>
                </c:pt>
                <c:pt idx="16000">
                  <c:v>0</c:v>
                </c:pt>
                <c:pt idx="16001">
                  <c:v>0</c:v>
                </c:pt>
                <c:pt idx="16002">
                  <c:v>0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0</c:v>
                </c:pt>
                <c:pt idx="16014">
                  <c:v>0</c:v>
                </c:pt>
                <c:pt idx="16015">
                  <c:v>0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0</c:v>
                </c:pt>
                <c:pt idx="16025">
                  <c:v>0</c:v>
                </c:pt>
                <c:pt idx="16026">
                  <c:v>0</c:v>
                </c:pt>
                <c:pt idx="16027">
                  <c:v>0</c:v>
                </c:pt>
                <c:pt idx="16028">
                  <c:v>0</c:v>
                </c:pt>
                <c:pt idx="16029">
                  <c:v>0</c:v>
                </c:pt>
                <c:pt idx="16030">
                  <c:v>0</c:v>
                </c:pt>
                <c:pt idx="16031">
                  <c:v>0</c:v>
                </c:pt>
                <c:pt idx="16032">
                  <c:v>0</c:v>
                </c:pt>
                <c:pt idx="16033">
                  <c:v>0</c:v>
                </c:pt>
                <c:pt idx="16034">
                  <c:v>0</c:v>
                </c:pt>
                <c:pt idx="16035">
                  <c:v>0</c:v>
                </c:pt>
                <c:pt idx="16036">
                  <c:v>0</c:v>
                </c:pt>
                <c:pt idx="16037">
                  <c:v>0</c:v>
                </c:pt>
                <c:pt idx="16038">
                  <c:v>0</c:v>
                </c:pt>
                <c:pt idx="16039">
                  <c:v>0</c:v>
                </c:pt>
                <c:pt idx="16040">
                  <c:v>0</c:v>
                </c:pt>
                <c:pt idx="16041">
                  <c:v>0</c:v>
                </c:pt>
                <c:pt idx="16042">
                  <c:v>0</c:v>
                </c:pt>
                <c:pt idx="16043">
                  <c:v>0</c:v>
                </c:pt>
                <c:pt idx="16044">
                  <c:v>0</c:v>
                </c:pt>
                <c:pt idx="16045">
                  <c:v>0</c:v>
                </c:pt>
                <c:pt idx="16046">
                  <c:v>0</c:v>
                </c:pt>
                <c:pt idx="16047">
                  <c:v>0</c:v>
                </c:pt>
                <c:pt idx="16048">
                  <c:v>0</c:v>
                </c:pt>
                <c:pt idx="16049">
                  <c:v>0</c:v>
                </c:pt>
                <c:pt idx="16050">
                  <c:v>0</c:v>
                </c:pt>
                <c:pt idx="16051">
                  <c:v>0</c:v>
                </c:pt>
                <c:pt idx="16052">
                  <c:v>0</c:v>
                </c:pt>
                <c:pt idx="16053">
                  <c:v>0</c:v>
                </c:pt>
                <c:pt idx="16054">
                  <c:v>0</c:v>
                </c:pt>
                <c:pt idx="16055">
                  <c:v>0</c:v>
                </c:pt>
                <c:pt idx="16056">
                  <c:v>0</c:v>
                </c:pt>
                <c:pt idx="16057">
                  <c:v>0</c:v>
                </c:pt>
                <c:pt idx="16058">
                  <c:v>0</c:v>
                </c:pt>
                <c:pt idx="16059">
                  <c:v>0</c:v>
                </c:pt>
                <c:pt idx="16060">
                  <c:v>0</c:v>
                </c:pt>
                <c:pt idx="16061">
                  <c:v>0</c:v>
                </c:pt>
                <c:pt idx="16062">
                  <c:v>0</c:v>
                </c:pt>
                <c:pt idx="16063">
                  <c:v>0</c:v>
                </c:pt>
                <c:pt idx="16064">
                  <c:v>0</c:v>
                </c:pt>
                <c:pt idx="16065">
                  <c:v>0</c:v>
                </c:pt>
                <c:pt idx="16066">
                  <c:v>0</c:v>
                </c:pt>
                <c:pt idx="16067">
                  <c:v>0</c:v>
                </c:pt>
                <c:pt idx="16068">
                  <c:v>0</c:v>
                </c:pt>
                <c:pt idx="16069">
                  <c:v>0</c:v>
                </c:pt>
                <c:pt idx="16070">
                  <c:v>0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0</c:v>
                </c:pt>
                <c:pt idx="16075">
                  <c:v>0</c:v>
                </c:pt>
                <c:pt idx="16076">
                  <c:v>0</c:v>
                </c:pt>
                <c:pt idx="16077">
                  <c:v>0</c:v>
                </c:pt>
                <c:pt idx="16078">
                  <c:v>0</c:v>
                </c:pt>
                <c:pt idx="16079">
                  <c:v>0</c:v>
                </c:pt>
                <c:pt idx="16080">
                  <c:v>0</c:v>
                </c:pt>
                <c:pt idx="16081">
                  <c:v>0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0</c:v>
                </c:pt>
                <c:pt idx="16094">
                  <c:v>0</c:v>
                </c:pt>
                <c:pt idx="16095">
                  <c:v>0</c:v>
                </c:pt>
                <c:pt idx="16096">
                  <c:v>0</c:v>
                </c:pt>
                <c:pt idx="16097">
                  <c:v>0</c:v>
                </c:pt>
                <c:pt idx="16098">
                  <c:v>0</c:v>
                </c:pt>
                <c:pt idx="16099">
                  <c:v>0</c:v>
                </c:pt>
                <c:pt idx="16100">
                  <c:v>0</c:v>
                </c:pt>
                <c:pt idx="16101">
                  <c:v>0</c:v>
                </c:pt>
                <c:pt idx="16102">
                  <c:v>0</c:v>
                </c:pt>
                <c:pt idx="16103">
                  <c:v>0</c:v>
                </c:pt>
                <c:pt idx="16104">
                  <c:v>0</c:v>
                </c:pt>
                <c:pt idx="16105">
                  <c:v>0</c:v>
                </c:pt>
                <c:pt idx="16106">
                  <c:v>0</c:v>
                </c:pt>
                <c:pt idx="16107">
                  <c:v>0</c:v>
                </c:pt>
                <c:pt idx="16108">
                  <c:v>0</c:v>
                </c:pt>
                <c:pt idx="16109">
                  <c:v>0</c:v>
                </c:pt>
                <c:pt idx="16110">
                  <c:v>0</c:v>
                </c:pt>
                <c:pt idx="16111">
                  <c:v>0</c:v>
                </c:pt>
                <c:pt idx="16112">
                  <c:v>0</c:v>
                </c:pt>
                <c:pt idx="16113">
                  <c:v>0</c:v>
                </c:pt>
                <c:pt idx="16114">
                  <c:v>0</c:v>
                </c:pt>
                <c:pt idx="16115">
                  <c:v>0</c:v>
                </c:pt>
                <c:pt idx="16116">
                  <c:v>0</c:v>
                </c:pt>
                <c:pt idx="16117">
                  <c:v>0</c:v>
                </c:pt>
                <c:pt idx="16118">
                  <c:v>0</c:v>
                </c:pt>
                <c:pt idx="16119">
                  <c:v>0</c:v>
                </c:pt>
                <c:pt idx="16120">
                  <c:v>0</c:v>
                </c:pt>
                <c:pt idx="16121">
                  <c:v>0</c:v>
                </c:pt>
                <c:pt idx="16122">
                  <c:v>0</c:v>
                </c:pt>
                <c:pt idx="16123">
                  <c:v>0</c:v>
                </c:pt>
                <c:pt idx="16124">
                  <c:v>0</c:v>
                </c:pt>
                <c:pt idx="16125">
                  <c:v>0</c:v>
                </c:pt>
                <c:pt idx="16126">
                  <c:v>0</c:v>
                </c:pt>
                <c:pt idx="16127">
                  <c:v>0</c:v>
                </c:pt>
                <c:pt idx="16128">
                  <c:v>0</c:v>
                </c:pt>
                <c:pt idx="16129">
                  <c:v>0</c:v>
                </c:pt>
                <c:pt idx="16130">
                  <c:v>0</c:v>
                </c:pt>
                <c:pt idx="16131">
                  <c:v>0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0</c:v>
                </c:pt>
                <c:pt idx="16137">
                  <c:v>0</c:v>
                </c:pt>
                <c:pt idx="16138">
                  <c:v>0</c:v>
                </c:pt>
                <c:pt idx="16139">
                  <c:v>0</c:v>
                </c:pt>
                <c:pt idx="16140">
                  <c:v>0</c:v>
                </c:pt>
                <c:pt idx="16141">
                  <c:v>0</c:v>
                </c:pt>
                <c:pt idx="16142">
                  <c:v>0</c:v>
                </c:pt>
                <c:pt idx="16143">
                  <c:v>0</c:v>
                </c:pt>
                <c:pt idx="16144">
                  <c:v>0</c:v>
                </c:pt>
                <c:pt idx="16145">
                  <c:v>0</c:v>
                </c:pt>
                <c:pt idx="16146">
                  <c:v>0</c:v>
                </c:pt>
                <c:pt idx="16147">
                  <c:v>0</c:v>
                </c:pt>
                <c:pt idx="16148">
                  <c:v>0</c:v>
                </c:pt>
                <c:pt idx="16149">
                  <c:v>0</c:v>
                </c:pt>
                <c:pt idx="16150">
                  <c:v>0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0</c:v>
                </c:pt>
                <c:pt idx="16178">
                  <c:v>0</c:v>
                </c:pt>
                <c:pt idx="16179">
                  <c:v>0</c:v>
                </c:pt>
                <c:pt idx="16180">
                  <c:v>0</c:v>
                </c:pt>
                <c:pt idx="16181">
                  <c:v>0</c:v>
                </c:pt>
                <c:pt idx="16182">
                  <c:v>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0</c:v>
                </c:pt>
                <c:pt idx="16197">
                  <c:v>0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0</c:v>
                </c:pt>
                <c:pt idx="16215">
                  <c:v>0</c:v>
                </c:pt>
                <c:pt idx="16216">
                  <c:v>0</c:v>
                </c:pt>
                <c:pt idx="16217">
                  <c:v>0</c:v>
                </c:pt>
                <c:pt idx="16218">
                  <c:v>0</c:v>
                </c:pt>
                <c:pt idx="16219">
                  <c:v>0</c:v>
                </c:pt>
                <c:pt idx="16220">
                  <c:v>0</c:v>
                </c:pt>
                <c:pt idx="16221">
                  <c:v>0</c:v>
                </c:pt>
                <c:pt idx="16222">
                  <c:v>0</c:v>
                </c:pt>
                <c:pt idx="16223">
                  <c:v>0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0</c:v>
                </c:pt>
                <c:pt idx="16228">
                  <c:v>0</c:v>
                </c:pt>
                <c:pt idx="16229">
                  <c:v>0</c:v>
                </c:pt>
                <c:pt idx="16230">
                  <c:v>0</c:v>
                </c:pt>
                <c:pt idx="16231">
                  <c:v>0</c:v>
                </c:pt>
                <c:pt idx="16232">
                  <c:v>0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</c:v>
                </c:pt>
                <c:pt idx="16240">
                  <c:v>0</c:v>
                </c:pt>
                <c:pt idx="16241">
                  <c:v>0</c:v>
                </c:pt>
                <c:pt idx="16242">
                  <c:v>0</c:v>
                </c:pt>
                <c:pt idx="16243">
                  <c:v>0</c:v>
                </c:pt>
                <c:pt idx="16244">
                  <c:v>0</c:v>
                </c:pt>
                <c:pt idx="16245">
                  <c:v>0</c:v>
                </c:pt>
                <c:pt idx="16246">
                  <c:v>0</c:v>
                </c:pt>
                <c:pt idx="16247">
                  <c:v>0</c:v>
                </c:pt>
                <c:pt idx="16248">
                  <c:v>0</c:v>
                </c:pt>
                <c:pt idx="16249">
                  <c:v>0</c:v>
                </c:pt>
                <c:pt idx="16250">
                  <c:v>0</c:v>
                </c:pt>
                <c:pt idx="16251">
                  <c:v>0</c:v>
                </c:pt>
                <c:pt idx="16252">
                  <c:v>0</c:v>
                </c:pt>
                <c:pt idx="16253">
                  <c:v>0</c:v>
                </c:pt>
                <c:pt idx="16254">
                  <c:v>0</c:v>
                </c:pt>
                <c:pt idx="16255">
                  <c:v>0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0</c:v>
                </c:pt>
                <c:pt idx="16261">
                  <c:v>0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0</c:v>
                </c:pt>
                <c:pt idx="16272">
                  <c:v>0</c:v>
                </c:pt>
                <c:pt idx="16273">
                  <c:v>0</c:v>
                </c:pt>
                <c:pt idx="16274">
                  <c:v>0</c:v>
                </c:pt>
                <c:pt idx="16275">
                  <c:v>0</c:v>
                </c:pt>
                <c:pt idx="16276">
                  <c:v>0</c:v>
                </c:pt>
                <c:pt idx="16277">
                  <c:v>0</c:v>
                </c:pt>
                <c:pt idx="16278">
                  <c:v>0</c:v>
                </c:pt>
                <c:pt idx="16279">
                  <c:v>0</c:v>
                </c:pt>
                <c:pt idx="16280">
                  <c:v>0</c:v>
                </c:pt>
                <c:pt idx="16281">
                  <c:v>0</c:v>
                </c:pt>
                <c:pt idx="16282">
                  <c:v>0</c:v>
                </c:pt>
                <c:pt idx="16283">
                  <c:v>0</c:v>
                </c:pt>
                <c:pt idx="16284">
                  <c:v>0</c:v>
                </c:pt>
                <c:pt idx="16285">
                  <c:v>0</c:v>
                </c:pt>
                <c:pt idx="16286">
                  <c:v>0</c:v>
                </c:pt>
                <c:pt idx="16287">
                  <c:v>0</c:v>
                </c:pt>
                <c:pt idx="16288">
                  <c:v>0</c:v>
                </c:pt>
                <c:pt idx="16289">
                  <c:v>0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0</c:v>
                </c:pt>
                <c:pt idx="16294">
                  <c:v>0</c:v>
                </c:pt>
                <c:pt idx="16295">
                  <c:v>0</c:v>
                </c:pt>
                <c:pt idx="16296">
                  <c:v>0</c:v>
                </c:pt>
                <c:pt idx="16297">
                  <c:v>0</c:v>
                </c:pt>
                <c:pt idx="16298">
                  <c:v>0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0</c:v>
                </c:pt>
                <c:pt idx="16306">
                  <c:v>0</c:v>
                </c:pt>
                <c:pt idx="16307">
                  <c:v>0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0</c:v>
                </c:pt>
                <c:pt idx="16321">
                  <c:v>0</c:v>
                </c:pt>
                <c:pt idx="16322">
                  <c:v>0</c:v>
                </c:pt>
                <c:pt idx="16323">
                  <c:v>0</c:v>
                </c:pt>
                <c:pt idx="16324">
                  <c:v>0</c:v>
                </c:pt>
                <c:pt idx="16325">
                  <c:v>0</c:v>
                </c:pt>
                <c:pt idx="16326">
                  <c:v>0</c:v>
                </c:pt>
                <c:pt idx="16327">
                  <c:v>0</c:v>
                </c:pt>
                <c:pt idx="16328">
                  <c:v>0</c:v>
                </c:pt>
                <c:pt idx="16329">
                  <c:v>0</c:v>
                </c:pt>
                <c:pt idx="16330">
                  <c:v>0</c:v>
                </c:pt>
                <c:pt idx="16331">
                  <c:v>0</c:v>
                </c:pt>
                <c:pt idx="16332">
                  <c:v>0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0</c:v>
                </c:pt>
                <c:pt idx="16342">
                  <c:v>0</c:v>
                </c:pt>
                <c:pt idx="16343">
                  <c:v>0</c:v>
                </c:pt>
                <c:pt idx="16344">
                  <c:v>0</c:v>
                </c:pt>
                <c:pt idx="16345">
                  <c:v>0</c:v>
                </c:pt>
                <c:pt idx="16346">
                  <c:v>0</c:v>
                </c:pt>
                <c:pt idx="16347">
                  <c:v>0</c:v>
                </c:pt>
                <c:pt idx="16348">
                  <c:v>0</c:v>
                </c:pt>
                <c:pt idx="16349">
                  <c:v>0</c:v>
                </c:pt>
                <c:pt idx="16350">
                  <c:v>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0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0</c:v>
                </c:pt>
                <c:pt idx="16370">
                  <c:v>0</c:v>
                </c:pt>
                <c:pt idx="16371">
                  <c:v>0</c:v>
                </c:pt>
                <c:pt idx="16372">
                  <c:v>0</c:v>
                </c:pt>
                <c:pt idx="16373">
                  <c:v>0</c:v>
                </c:pt>
                <c:pt idx="16374">
                  <c:v>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0</c:v>
                </c:pt>
                <c:pt idx="16388">
                  <c:v>0</c:v>
                </c:pt>
                <c:pt idx="16389">
                  <c:v>0</c:v>
                </c:pt>
                <c:pt idx="16390">
                  <c:v>0</c:v>
                </c:pt>
                <c:pt idx="16391">
                  <c:v>0</c:v>
                </c:pt>
                <c:pt idx="16392">
                  <c:v>0</c:v>
                </c:pt>
                <c:pt idx="16393">
                  <c:v>0</c:v>
                </c:pt>
                <c:pt idx="16394">
                  <c:v>0</c:v>
                </c:pt>
                <c:pt idx="16395">
                  <c:v>0</c:v>
                </c:pt>
                <c:pt idx="16396">
                  <c:v>0</c:v>
                </c:pt>
                <c:pt idx="16397">
                  <c:v>0</c:v>
                </c:pt>
                <c:pt idx="16398">
                  <c:v>0</c:v>
                </c:pt>
                <c:pt idx="16399">
                  <c:v>0</c:v>
                </c:pt>
                <c:pt idx="16400">
                  <c:v>0</c:v>
                </c:pt>
                <c:pt idx="16401">
                  <c:v>0</c:v>
                </c:pt>
                <c:pt idx="16402">
                  <c:v>0</c:v>
                </c:pt>
                <c:pt idx="16403">
                  <c:v>0</c:v>
                </c:pt>
                <c:pt idx="16404">
                  <c:v>0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0</c:v>
                </c:pt>
                <c:pt idx="16410">
                  <c:v>0</c:v>
                </c:pt>
                <c:pt idx="16411">
                  <c:v>0</c:v>
                </c:pt>
                <c:pt idx="16412">
                  <c:v>0</c:v>
                </c:pt>
                <c:pt idx="16413">
                  <c:v>0</c:v>
                </c:pt>
                <c:pt idx="16414">
                  <c:v>0</c:v>
                </c:pt>
                <c:pt idx="16415">
                  <c:v>0</c:v>
                </c:pt>
                <c:pt idx="16416">
                  <c:v>0</c:v>
                </c:pt>
                <c:pt idx="16417">
                  <c:v>0</c:v>
                </c:pt>
                <c:pt idx="16418">
                  <c:v>0</c:v>
                </c:pt>
                <c:pt idx="16419">
                  <c:v>0</c:v>
                </c:pt>
                <c:pt idx="16420">
                  <c:v>0</c:v>
                </c:pt>
                <c:pt idx="16421">
                  <c:v>0</c:v>
                </c:pt>
                <c:pt idx="16422">
                  <c:v>0</c:v>
                </c:pt>
                <c:pt idx="16423">
                  <c:v>0</c:v>
                </c:pt>
                <c:pt idx="16424">
                  <c:v>0</c:v>
                </c:pt>
                <c:pt idx="16425">
                  <c:v>0</c:v>
                </c:pt>
                <c:pt idx="16426">
                  <c:v>0</c:v>
                </c:pt>
                <c:pt idx="16427">
                  <c:v>0</c:v>
                </c:pt>
                <c:pt idx="16428">
                  <c:v>0</c:v>
                </c:pt>
                <c:pt idx="16429">
                  <c:v>0</c:v>
                </c:pt>
                <c:pt idx="16430">
                  <c:v>0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0</c:v>
                </c:pt>
                <c:pt idx="16435">
                  <c:v>0</c:v>
                </c:pt>
                <c:pt idx="16436">
                  <c:v>0</c:v>
                </c:pt>
                <c:pt idx="16437">
                  <c:v>0</c:v>
                </c:pt>
                <c:pt idx="16438">
                  <c:v>0</c:v>
                </c:pt>
                <c:pt idx="16439">
                  <c:v>0</c:v>
                </c:pt>
                <c:pt idx="16440">
                  <c:v>0</c:v>
                </c:pt>
                <c:pt idx="16441">
                  <c:v>0</c:v>
                </c:pt>
                <c:pt idx="16442">
                  <c:v>0</c:v>
                </c:pt>
                <c:pt idx="16443">
                  <c:v>0</c:v>
                </c:pt>
                <c:pt idx="16444">
                  <c:v>0</c:v>
                </c:pt>
                <c:pt idx="16445">
                  <c:v>0</c:v>
                </c:pt>
                <c:pt idx="16446">
                  <c:v>0</c:v>
                </c:pt>
                <c:pt idx="16447">
                  <c:v>0</c:v>
                </c:pt>
                <c:pt idx="16448">
                  <c:v>0</c:v>
                </c:pt>
                <c:pt idx="16449">
                  <c:v>0</c:v>
                </c:pt>
                <c:pt idx="16450">
                  <c:v>0</c:v>
                </c:pt>
                <c:pt idx="16451">
                  <c:v>0</c:v>
                </c:pt>
                <c:pt idx="16452">
                  <c:v>0</c:v>
                </c:pt>
                <c:pt idx="16453">
                  <c:v>0</c:v>
                </c:pt>
                <c:pt idx="16454">
                  <c:v>0</c:v>
                </c:pt>
                <c:pt idx="16455">
                  <c:v>0</c:v>
                </c:pt>
                <c:pt idx="16456">
                  <c:v>0</c:v>
                </c:pt>
                <c:pt idx="16457">
                  <c:v>0</c:v>
                </c:pt>
                <c:pt idx="16458">
                  <c:v>0</c:v>
                </c:pt>
                <c:pt idx="16459">
                  <c:v>0</c:v>
                </c:pt>
                <c:pt idx="16460">
                  <c:v>0</c:v>
                </c:pt>
                <c:pt idx="16461">
                  <c:v>0</c:v>
                </c:pt>
                <c:pt idx="16462">
                  <c:v>0</c:v>
                </c:pt>
                <c:pt idx="16463">
                  <c:v>0</c:v>
                </c:pt>
                <c:pt idx="16464">
                  <c:v>0</c:v>
                </c:pt>
                <c:pt idx="16465">
                  <c:v>0</c:v>
                </c:pt>
                <c:pt idx="16466">
                  <c:v>0</c:v>
                </c:pt>
                <c:pt idx="16467">
                  <c:v>0</c:v>
                </c:pt>
                <c:pt idx="16468">
                  <c:v>0</c:v>
                </c:pt>
                <c:pt idx="16469">
                  <c:v>0</c:v>
                </c:pt>
                <c:pt idx="16470">
                  <c:v>0</c:v>
                </c:pt>
                <c:pt idx="16471">
                  <c:v>0</c:v>
                </c:pt>
                <c:pt idx="16472">
                  <c:v>0</c:v>
                </c:pt>
                <c:pt idx="16473">
                  <c:v>0</c:v>
                </c:pt>
                <c:pt idx="16474">
                  <c:v>0</c:v>
                </c:pt>
                <c:pt idx="16475">
                  <c:v>0</c:v>
                </c:pt>
                <c:pt idx="16476">
                  <c:v>0</c:v>
                </c:pt>
                <c:pt idx="16477">
                  <c:v>0</c:v>
                </c:pt>
                <c:pt idx="16478">
                  <c:v>0</c:v>
                </c:pt>
                <c:pt idx="16479">
                  <c:v>0</c:v>
                </c:pt>
                <c:pt idx="16480">
                  <c:v>0</c:v>
                </c:pt>
                <c:pt idx="16481">
                  <c:v>0</c:v>
                </c:pt>
                <c:pt idx="16482">
                  <c:v>0</c:v>
                </c:pt>
                <c:pt idx="16483">
                  <c:v>0</c:v>
                </c:pt>
                <c:pt idx="16484">
                  <c:v>0</c:v>
                </c:pt>
                <c:pt idx="16485">
                  <c:v>0</c:v>
                </c:pt>
                <c:pt idx="16486">
                  <c:v>0</c:v>
                </c:pt>
                <c:pt idx="16487">
                  <c:v>0</c:v>
                </c:pt>
                <c:pt idx="16488">
                  <c:v>0</c:v>
                </c:pt>
                <c:pt idx="16489">
                  <c:v>0</c:v>
                </c:pt>
                <c:pt idx="16490">
                  <c:v>0</c:v>
                </c:pt>
                <c:pt idx="16491">
                  <c:v>0</c:v>
                </c:pt>
                <c:pt idx="16492">
                  <c:v>0</c:v>
                </c:pt>
                <c:pt idx="16493">
                  <c:v>0</c:v>
                </c:pt>
                <c:pt idx="16494">
                  <c:v>0</c:v>
                </c:pt>
                <c:pt idx="16495">
                  <c:v>0</c:v>
                </c:pt>
                <c:pt idx="16496">
                  <c:v>0</c:v>
                </c:pt>
                <c:pt idx="16497">
                  <c:v>0</c:v>
                </c:pt>
                <c:pt idx="16498">
                  <c:v>0</c:v>
                </c:pt>
                <c:pt idx="16499">
                  <c:v>0</c:v>
                </c:pt>
                <c:pt idx="16500">
                  <c:v>0</c:v>
                </c:pt>
                <c:pt idx="16501">
                  <c:v>0</c:v>
                </c:pt>
                <c:pt idx="16502">
                  <c:v>0</c:v>
                </c:pt>
                <c:pt idx="16503">
                  <c:v>0</c:v>
                </c:pt>
                <c:pt idx="16504">
                  <c:v>0</c:v>
                </c:pt>
                <c:pt idx="16505">
                  <c:v>0</c:v>
                </c:pt>
                <c:pt idx="16506">
                  <c:v>0</c:v>
                </c:pt>
                <c:pt idx="16507">
                  <c:v>0</c:v>
                </c:pt>
                <c:pt idx="16508">
                  <c:v>0</c:v>
                </c:pt>
                <c:pt idx="16509">
                  <c:v>0</c:v>
                </c:pt>
                <c:pt idx="16510">
                  <c:v>0</c:v>
                </c:pt>
                <c:pt idx="16511">
                  <c:v>0</c:v>
                </c:pt>
                <c:pt idx="16512">
                  <c:v>0</c:v>
                </c:pt>
                <c:pt idx="16513">
                  <c:v>0</c:v>
                </c:pt>
                <c:pt idx="16514">
                  <c:v>0</c:v>
                </c:pt>
                <c:pt idx="16515">
                  <c:v>0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0</c:v>
                </c:pt>
                <c:pt idx="16520">
                  <c:v>0</c:v>
                </c:pt>
                <c:pt idx="16521">
                  <c:v>0</c:v>
                </c:pt>
                <c:pt idx="16522">
                  <c:v>0</c:v>
                </c:pt>
                <c:pt idx="16523">
                  <c:v>0</c:v>
                </c:pt>
                <c:pt idx="16524">
                  <c:v>0</c:v>
                </c:pt>
                <c:pt idx="16525">
                  <c:v>0</c:v>
                </c:pt>
                <c:pt idx="16526">
                  <c:v>0</c:v>
                </c:pt>
                <c:pt idx="16527">
                  <c:v>0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0</c:v>
                </c:pt>
                <c:pt idx="16532">
                  <c:v>0</c:v>
                </c:pt>
                <c:pt idx="16533">
                  <c:v>0</c:v>
                </c:pt>
                <c:pt idx="16534">
                  <c:v>0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0</c:v>
                </c:pt>
                <c:pt idx="16540">
                  <c:v>0</c:v>
                </c:pt>
                <c:pt idx="16541">
                  <c:v>0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0</c:v>
                </c:pt>
                <c:pt idx="16552">
                  <c:v>0</c:v>
                </c:pt>
                <c:pt idx="16553">
                  <c:v>0</c:v>
                </c:pt>
                <c:pt idx="16554">
                  <c:v>0</c:v>
                </c:pt>
                <c:pt idx="16555">
                  <c:v>0</c:v>
                </c:pt>
                <c:pt idx="16556">
                  <c:v>0</c:v>
                </c:pt>
                <c:pt idx="16557">
                  <c:v>0</c:v>
                </c:pt>
                <c:pt idx="16558">
                  <c:v>0</c:v>
                </c:pt>
                <c:pt idx="16559">
                  <c:v>0</c:v>
                </c:pt>
                <c:pt idx="16560">
                  <c:v>0</c:v>
                </c:pt>
                <c:pt idx="16561">
                  <c:v>0</c:v>
                </c:pt>
                <c:pt idx="16562">
                  <c:v>0</c:v>
                </c:pt>
                <c:pt idx="16563">
                  <c:v>0</c:v>
                </c:pt>
                <c:pt idx="16564">
                  <c:v>0</c:v>
                </c:pt>
                <c:pt idx="16565">
                  <c:v>0</c:v>
                </c:pt>
                <c:pt idx="16566">
                  <c:v>0</c:v>
                </c:pt>
                <c:pt idx="16567">
                  <c:v>0</c:v>
                </c:pt>
                <c:pt idx="16568">
                  <c:v>0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0</c:v>
                </c:pt>
                <c:pt idx="16583">
                  <c:v>0</c:v>
                </c:pt>
                <c:pt idx="16584">
                  <c:v>0</c:v>
                </c:pt>
                <c:pt idx="16585">
                  <c:v>0</c:v>
                </c:pt>
                <c:pt idx="16586">
                  <c:v>0</c:v>
                </c:pt>
                <c:pt idx="16587">
                  <c:v>0</c:v>
                </c:pt>
                <c:pt idx="16588">
                  <c:v>0</c:v>
                </c:pt>
                <c:pt idx="16589">
                  <c:v>0</c:v>
                </c:pt>
                <c:pt idx="16590">
                  <c:v>0</c:v>
                </c:pt>
                <c:pt idx="16591">
                  <c:v>0</c:v>
                </c:pt>
                <c:pt idx="16592">
                  <c:v>0</c:v>
                </c:pt>
                <c:pt idx="16593">
                  <c:v>0</c:v>
                </c:pt>
                <c:pt idx="16594">
                  <c:v>0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0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0</c:v>
                </c:pt>
                <c:pt idx="16620">
                  <c:v>0</c:v>
                </c:pt>
                <c:pt idx="16621">
                  <c:v>0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0</c:v>
                </c:pt>
                <c:pt idx="16626">
                  <c:v>0</c:v>
                </c:pt>
                <c:pt idx="16627">
                  <c:v>0</c:v>
                </c:pt>
                <c:pt idx="16628">
                  <c:v>0</c:v>
                </c:pt>
                <c:pt idx="16629">
                  <c:v>0</c:v>
                </c:pt>
                <c:pt idx="16630">
                  <c:v>0</c:v>
                </c:pt>
                <c:pt idx="16631">
                  <c:v>0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0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0</c:v>
                </c:pt>
                <c:pt idx="16640">
                  <c:v>0</c:v>
                </c:pt>
                <c:pt idx="16641">
                  <c:v>0</c:v>
                </c:pt>
                <c:pt idx="16642">
                  <c:v>0</c:v>
                </c:pt>
                <c:pt idx="16643">
                  <c:v>0</c:v>
                </c:pt>
                <c:pt idx="16644">
                  <c:v>0</c:v>
                </c:pt>
                <c:pt idx="16645">
                  <c:v>0</c:v>
                </c:pt>
                <c:pt idx="16646">
                  <c:v>0</c:v>
                </c:pt>
                <c:pt idx="16647">
                  <c:v>0</c:v>
                </c:pt>
                <c:pt idx="16648">
                  <c:v>0</c:v>
                </c:pt>
                <c:pt idx="16649">
                  <c:v>0</c:v>
                </c:pt>
                <c:pt idx="16650">
                  <c:v>0</c:v>
                </c:pt>
                <c:pt idx="16651">
                  <c:v>0</c:v>
                </c:pt>
                <c:pt idx="16652">
                  <c:v>0</c:v>
                </c:pt>
                <c:pt idx="16653">
                  <c:v>0</c:v>
                </c:pt>
                <c:pt idx="16654">
                  <c:v>0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0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0</c:v>
                </c:pt>
                <c:pt idx="16676">
                  <c:v>0</c:v>
                </c:pt>
                <c:pt idx="16677">
                  <c:v>0</c:v>
                </c:pt>
                <c:pt idx="16678">
                  <c:v>0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0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0</c:v>
                </c:pt>
                <c:pt idx="16691">
                  <c:v>0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</c:v>
                </c:pt>
                <c:pt idx="16710">
                  <c:v>0</c:v>
                </c:pt>
                <c:pt idx="16711">
                  <c:v>0</c:v>
                </c:pt>
                <c:pt idx="16712">
                  <c:v>0</c:v>
                </c:pt>
                <c:pt idx="16713">
                  <c:v>0</c:v>
                </c:pt>
                <c:pt idx="16714">
                  <c:v>0</c:v>
                </c:pt>
                <c:pt idx="16715">
                  <c:v>0</c:v>
                </c:pt>
                <c:pt idx="16716">
                  <c:v>0</c:v>
                </c:pt>
                <c:pt idx="16717">
                  <c:v>0</c:v>
                </c:pt>
                <c:pt idx="16718">
                  <c:v>0</c:v>
                </c:pt>
                <c:pt idx="16719">
                  <c:v>0</c:v>
                </c:pt>
                <c:pt idx="16720">
                  <c:v>0</c:v>
                </c:pt>
                <c:pt idx="16721">
                  <c:v>0</c:v>
                </c:pt>
                <c:pt idx="16722">
                  <c:v>0</c:v>
                </c:pt>
                <c:pt idx="16723">
                  <c:v>0</c:v>
                </c:pt>
                <c:pt idx="16724">
                  <c:v>0</c:v>
                </c:pt>
                <c:pt idx="16725">
                  <c:v>0</c:v>
                </c:pt>
                <c:pt idx="16726">
                  <c:v>0</c:v>
                </c:pt>
                <c:pt idx="16727">
                  <c:v>0</c:v>
                </c:pt>
                <c:pt idx="16728">
                  <c:v>0</c:v>
                </c:pt>
                <c:pt idx="16729">
                  <c:v>0</c:v>
                </c:pt>
                <c:pt idx="16730">
                  <c:v>0</c:v>
                </c:pt>
                <c:pt idx="16731">
                  <c:v>0</c:v>
                </c:pt>
                <c:pt idx="16732">
                  <c:v>0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0</c:v>
                </c:pt>
                <c:pt idx="16764">
                  <c:v>0</c:v>
                </c:pt>
                <c:pt idx="16765">
                  <c:v>0</c:v>
                </c:pt>
                <c:pt idx="16766">
                  <c:v>0</c:v>
                </c:pt>
                <c:pt idx="16767">
                  <c:v>0</c:v>
                </c:pt>
                <c:pt idx="16768">
                  <c:v>0</c:v>
                </c:pt>
                <c:pt idx="16769">
                  <c:v>0</c:v>
                </c:pt>
                <c:pt idx="16770">
                  <c:v>0</c:v>
                </c:pt>
                <c:pt idx="16771">
                  <c:v>0</c:v>
                </c:pt>
                <c:pt idx="16772">
                  <c:v>0</c:v>
                </c:pt>
                <c:pt idx="16773">
                  <c:v>0</c:v>
                </c:pt>
                <c:pt idx="16774">
                  <c:v>0</c:v>
                </c:pt>
                <c:pt idx="16775">
                  <c:v>0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0</c:v>
                </c:pt>
                <c:pt idx="16780">
                  <c:v>0</c:v>
                </c:pt>
                <c:pt idx="16781">
                  <c:v>0</c:v>
                </c:pt>
                <c:pt idx="16782">
                  <c:v>0</c:v>
                </c:pt>
                <c:pt idx="16783">
                  <c:v>0</c:v>
                </c:pt>
                <c:pt idx="16784">
                  <c:v>0</c:v>
                </c:pt>
                <c:pt idx="16785">
                  <c:v>0</c:v>
                </c:pt>
                <c:pt idx="16786">
                  <c:v>0</c:v>
                </c:pt>
                <c:pt idx="16787">
                  <c:v>0</c:v>
                </c:pt>
                <c:pt idx="16788">
                  <c:v>0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0</c:v>
                </c:pt>
                <c:pt idx="16797">
                  <c:v>0</c:v>
                </c:pt>
                <c:pt idx="16798">
                  <c:v>0</c:v>
                </c:pt>
                <c:pt idx="16799">
                  <c:v>0</c:v>
                </c:pt>
                <c:pt idx="16800">
                  <c:v>0</c:v>
                </c:pt>
                <c:pt idx="16801">
                  <c:v>0</c:v>
                </c:pt>
                <c:pt idx="16802">
                  <c:v>0</c:v>
                </c:pt>
                <c:pt idx="16803">
                  <c:v>0</c:v>
                </c:pt>
                <c:pt idx="16804">
                  <c:v>0</c:v>
                </c:pt>
                <c:pt idx="16805">
                  <c:v>0</c:v>
                </c:pt>
                <c:pt idx="16806">
                  <c:v>0</c:v>
                </c:pt>
                <c:pt idx="16807">
                  <c:v>0</c:v>
                </c:pt>
                <c:pt idx="16808">
                  <c:v>0</c:v>
                </c:pt>
                <c:pt idx="16809">
                  <c:v>0</c:v>
                </c:pt>
                <c:pt idx="16810">
                  <c:v>0</c:v>
                </c:pt>
                <c:pt idx="16811">
                  <c:v>0</c:v>
                </c:pt>
                <c:pt idx="16812">
                  <c:v>0</c:v>
                </c:pt>
                <c:pt idx="16813">
                  <c:v>0</c:v>
                </c:pt>
                <c:pt idx="16814">
                  <c:v>0</c:v>
                </c:pt>
                <c:pt idx="16815">
                  <c:v>0</c:v>
                </c:pt>
                <c:pt idx="16816">
                  <c:v>0</c:v>
                </c:pt>
                <c:pt idx="16817">
                  <c:v>0</c:v>
                </c:pt>
                <c:pt idx="16818">
                  <c:v>0</c:v>
                </c:pt>
                <c:pt idx="16819">
                  <c:v>0</c:v>
                </c:pt>
                <c:pt idx="16820">
                  <c:v>0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0</c:v>
                </c:pt>
                <c:pt idx="16825">
                  <c:v>0</c:v>
                </c:pt>
                <c:pt idx="16826">
                  <c:v>0</c:v>
                </c:pt>
                <c:pt idx="16827">
                  <c:v>0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0</c:v>
                </c:pt>
                <c:pt idx="16836">
                  <c:v>0</c:v>
                </c:pt>
                <c:pt idx="16837">
                  <c:v>0</c:v>
                </c:pt>
                <c:pt idx="16838">
                  <c:v>0</c:v>
                </c:pt>
                <c:pt idx="16839">
                  <c:v>0</c:v>
                </c:pt>
                <c:pt idx="16840">
                  <c:v>0</c:v>
                </c:pt>
                <c:pt idx="16841">
                  <c:v>0</c:v>
                </c:pt>
                <c:pt idx="16842">
                  <c:v>0</c:v>
                </c:pt>
                <c:pt idx="16843">
                  <c:v>0</c:v>
                </c:pt>
                <c:pt idx="16844">
                  <c:v>0</c:v>
                </c:pt>
                <c:pt idx="16845">
                  <c:v>0</c:v>
                </c:pt>
                <c:pt idx="16846">
                  <c:v>0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0</c:v>
                </c:pt>
                <c:pt idx="16851">
                  <c:v>0</c:v>
                </c:pt>
                <c:pt idx="16852">
                  <c:v>0</c:v>
                </c:pt>
                <c:pt idx="16853">
                  <c:v>0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0</c:v>
                </c:pt>
                <c:pt idx="16861">
                  <c:v>0</c:v>
                </c:pt>
                <c:pt idx="16862">
                  <c:v>0</c:v>
                </c:pt>
                <c:pt idx="16863">
                  <c:v>0</c:v>
                </c:pt>
                <c:pt idx="16864">
                  <c:v>0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0</c:v>
                </c:pt>
                <c:pt idx="16870">
                  <c:v>0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0</c:v>
                </c:pt>
                <c:pt idx="16876">
                  <c:v>0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</c:v>
                </c:pt>
                <c:pt idx="16886">
                  <c:v>0</c:v>
                </c:pt>
                <c:pt idx="16887">
                  <c:v>0</c:v>
                </c:pt>
                <c:pt idx="16888">
                  <c:v>0</c:v>
                </c:pt>
                <c:pt idx="16889">
                  <c:v>0</c:v>
                </c:pt>
                <c:pt idx="16890">
                  <c:v>0</c:v>
                </c:pt>
                <c:pt idx="16891">
                  <c:v>0</c:v>
                </c:pt>
                <c:pt idx="16892">
                  <c:v>0</c:v>
                </c:pt>
                <c:pt idx="16893">
                  <c:v>0</c:v>
                </c:pt>
                <c:pt idx="16894">
                  <c:v>0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0</c:v>
                </c:pt>
                <c:pt idx="16908">
                  <c:v>0</c:v>
                </c:pt>
                <c:pt idx="16909">
                  <c:v>0</c:v>
                </c:pt>
                <c:pt idx="16910">
                  <c:v>0</c:v>
                </c:pt>
                <c:pt idx="16911">
                  <c:v>0</c:v>
                </c:pt>
                <c:pt idx="16912">
                  <c:v>0</c:v>
                </c:pt>
                <c:pt idx="16913">
                  <c:v>0</c:v>
                </c:pt>
                <c:pt idx="16914">
                  <c:v>0</c:v>
                </c:pt>
                <c:pt idx="16915">
                  <c:v>0</c:v>
                </c:pt>
                <c:pt idx="16916">
                  <c:v>0</c:v>
                </c:pt>
                <c:pt idx="16917">
                  <c:v>0</c:v>
                </c:pt>
                <c:pt idx="16918">
                  <c:v>0</c:v>
                </c:pt>
                <c:pt idx="16919">
                  <c:v>0</c:v>
                </c:pt>
                <c:pt idx="16920">
                  <c:v>0</c:v>
                </c:pt>
                <c:pt idx="16921">
                  <c:v>0</c:v>
                </c:pt>
                <c:pt idx="16922">
                  <c:v>0</c:v>
                </c:pt>
                <c:pt idx="16923">
                  <c:v>0</c:v>
                </c:pt>
                <c:pt idx="16924">
                  <c:v>0</c:v>
                </c:pt>
                <c:pt idx="16925">
                  <c:v>0</c:v>
                </c:pt>
                <c:pt idx="16926">
                  <c:v>0</c:v>
                </c:pt>
                <c:pt idx="16927">
                  <c:v>0</c:v>
                </c:pt>
                <c:pt idx="16928">
                  <c:v>0</c:v>
                </c:pt>
                <c:pt idx="16929">
                  <c:v>0</c:v>
                </c:pt>
                <c:pt idx="16930">
                  <c:v>0</c:v>
                </c:pt>
                <c:pt idx="16931">
                  <c:v>0</c:v>
                </c:pt>
                <c:pt idx="16932">
                  <c:v>0</c:v>
                </c:pt>
                <c:pt idx="16933">
                  <c:v>0</c:v>
                </c:pt>
                <c:pt idx="16934">
                  <c:v>0</c:v>
                </c:pt>
                <c:pt idx="16935">
                  <c:v>0</c:v>
                </c:pt>
                <c:pt idx="16936">
                  <c:v>0</c:v>
                </c:pt>
                <c:pt idx="16937">
                  <c:v>0</c:v>
                </c:pt>
                <c:pt idx="16938">
                  <c:v>0</c:v>
                </c:pt>
                <c:pt idx="16939">
                  <c:v>0</c:v>
                </c:pt>
                <c:pt idx="16940">
                  <c:v>0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0</c:v>
                </c:pt>
                <c:pt idx="16946">
                  <c:v>0</c:v>
                </c:pt>
                <c:pt idx="16947">
                  <c:v>0</c:v>
                </c:pt>
                <c:pt idx="16948">
                  <c:v>0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0</c:v>
                </c:pt>
                <c:pt idx="16955">
                  <c:v>0</c:v>
                </c:pt>
                <c:pt idx="16956">
                  <c:v>0</c:v>
                </c:pt>
                <c:pt idx="16957">
                  <c:v>0</c:v>
                </c:pt>
                <c:pt idx="16958">
                  <c:v>0</c:v>
                </c:pt>
                <c:pt idx="16959">
                  <c:v>0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0</c:v>
                </c:pt>
                <c:pt idx="16964">
                  <c:v>0</c:v>
                </c:pt>
                <c:pt idx="16965">
                  <c:v>0</c:v>
                </c:pt>
                <c:pt idx="16966">
                  <c:v>0</c:v>
                </c:pt>
                <c:pt idx="16967">
                  <c:v>0</c:v>
                </c:pt>
                <c:pt idx="16968">
                  <c:v>0</c:v>
                </c:pt>
                <c:pt idx="16969">
                  <c:v>0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0</c:v>
                </c:pt>
                <c:pt idx="16978">
                  <c:v>0</c:v>
                </c:pt>
                <c:pt idx="16979">
                  <c:v>0</c:v>
                </c:pt>
                <c:pt idx="16980">
                  <c:v>0</c:v>
                </c:pt>
                <c:pt idx="16981">
                  <c:v>0</c:v>
                </c:pt>
                <c:pt idx="16982">
                  <c:v>0</c:v>
                </c:pt>
                <c:pt idx="16983">
                  <c:v>0</c:v>
                </c:pt>
                <c:pt idx="16984">
                  <c:v>0</c:v>
                </c:pt>
                <c:pt idx="16985">
                  <c:v>0</c:v>
                </c:pt>
                <c:pt idx="16986">
                  <c:v>0</c:v>
                </c:pt>
                <c:pt idx="16987">
                  <c:v>0</c:v>
                </c:pt>
                <c:pt idx="16988">
                  <c:v>0</c:v>
                </c:pt>
                <c:pt idx="16989">
                  <c:v>0</c:v>
                </c:pt>
                <c:pt idx="16990">
                  <c:v>0</c:v>
                </c:pt>
                <c:pt idx="16991">
                  <c:v>0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</c:v>
                </c:pt>
                <c:pt idx="17027">
                  <c:v>0</c:v>
                </c:pt>
                <c:pt idx="17028">
                  <c:v>0</c:v>
                </c:pt>
                <c:pt idx="17029">
                  <c:v>0</c:v>
                </c:pt>
                <c:pt idx="17030">
                  <c:v>0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0</c:v>
                </c:pt>
                <c:pt idx="17036">
                  <c:v>0</c:v>
                </c:pt>
                <c:pt idx="17037">
                  <c:v>0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0</c:v>
                </c:pt>
                <c:pt idx="17045">
                  <c:v>0</c:v>
                </c:pt>
                <c:pt idx="17046">
                  <c:v>0</c:v>
                </c:pt>
                <c:pt idx="17047">
                  <c:v>0</c:v>
                </c:pt>
                <c:pt idx="17048">
                  <c:v>0</c:v>
                </c:pt>
                <c:pt idx="17049">
                  <c:v>0</c:v>
                </c:pt>
                <c:pt idx="17050">
                  <c:v>0</c:v>
                </c:pt>
                <c:pt idx="17051">
                  <c:v>0</c:v>
                </c:pt>
                <c:pt idx="17052">
                  <c:v>0</c:v>
                </c:pt>
                <c:pt idx="17053">
                  <c:v>0</c:v>
                </c:pt>
                <c:pt idx="17054">
                  <c:v>0</c:v>
                </c:pt>
                <c:pt idx="17055">
                  <c:v>0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0</c:v>
                </c:pt>
                <c:pt idx="17061">
                  <c:v>0</c:v>
                </c:pt>
                <c:pt idx="17062">
                  <c:v>0</c:v>
                </c:pt>
                <c:pt idx="17063">
                  <c:v>0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0</c:v>
                </c:pt>
                <c:pt idx="17068">
                  <c:v>0</c:v>
                </c:pt>
                <c:pt idx="17069">
                  <c:v>0</c:v>
                </c:pt>
                <c:pt idx="17070">
                  <c:v>0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0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</c:v>
                </c:pt>
                <c:pt idx="17099">
                  <c:v>0</c:v>
                </c:pt>
                <c:pt idx="17100">
                  <c:v>0</c:v>
                </c:pt>
                <c:pt idx="17101">
                  <c:v>0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0</c:v>
                </c:pt>
                <c:pt idx="17113">
                  <c:v>0</c:v>
                </c:pt>
                <c:pt idx="17114">
                  <c:v>0</c:v>
                </c:pt>
                <c:pt idx="17115">
                  <c:v>0</c:v>
                </c:pt>
                <c:pt idx="17116">
                  <c:v>0</c:v>
                </c:pt>
                <c:pt idx="17117">
                  <c:v>0</c:v>
                </c:pt>
                <c:pt idx="17118">
                  <c:v>0</c:v>
                </c:pt>
                <c:pt idx="17119">
                  <c:v>0</c:v>
                </c:pt>
                <c:pt idx="17120">
                  <c:v>0</c:v>
                </c:pt>
                <c:pt idx="17121">
                  <c:v>0</c:v>
                </c:pt>
                <c:pt idx="17122">
                  <c:v>0</c:v>
                </c:pt>
                <c:pt idx="17123">
                  <c:v>0</c:v>
                </c:pt>
                <c:pt idx="17124">
                  <c:v>0</c:v>
                </c:pt>
                <c:pt idx="17125">
                  <c:v>0</c:v>
                </c:pt>
                <c:pt idx="17126">
                  <c:v>0</c:v>
                </c:pt>
                <c:pt idx="17127">
                  <c:v>0</c:v>
                </c:pt>
                <c:pt idx="17128">
                  <c:v>0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0</c:v>
                </c:pt>
                <c:pt idx="17134">
                  <c:v>0</c:v>
                </c:pt>
                <c:pt idx="17135">
                  <c:v>0</c:v>
                </c:pt>
                <c:pt idx="17136">
                  <c:v>0</c:v>
                </c:pt>
                <c:pt idx="17137">
                  <c:v>0</c:v>
                </c:pt>
                <c:pt idx="17138">
                  <c:v>0</c:v>
                </c:pt>
                <c:pt idx="17139">
                  <c:v>0</c:v>
                </c:pt>
                <c:pt idx="17140">
                  <c:v>0</c:v>
                </c:pt>
                <c:pt idx="17141">
                  <c:v>0</c:v>
                </c:pt>
                <c:pt idx="17142">
                  <c:v>0</c:v>
                </c:pt>
                <c:pt idx="17143">
                  <c:v>0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0</c:v>
                </c:pt>
                <c:pt idx="17163">
                  <c:v>0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0</c:v>
                </c:pt>
                <c:pt idx="17168">
                  <c:v>0</c:v>
                </c:pt>
                <c:pt idx="17169">
                  <c:v>0</c:v>
                </c:pt>
                <c:pt idx="17170">
                  <c:v>0</c:v>
                </c:pt>
                <c:pt idx="17171">
                  <c:v>0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0</c:v>
                </c:pt>
                <c:pt idx="17176">
                  <c:v>0</c:v>
                </c:pt>
                <c:pt idx="17177">
                  <c:v>0</c:v>
                </c:pt>
                <c:pt idx="17178">
                  <c:v>0</c:v>
                </c:pt>
                <c:pt idx="17179">
                  <c:v>0</c:v>
                </c:pt>
                <c:pt idx="17180">
                  <c:v>0</c:v>
                </c:pt>
                <c:pt idx="17181">
                  <c:v>0</c:v>
                </c:pt>
                <c:pt idx="17182">
                  <c:v>0</c:v>
                </c:pt>
                <c:pt idx="17183">
                  <c:v>0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</c:v>
                </c:pt>
                <c:pt idx="17214">
                  <c:v>0</c:v>
                </c:pt>
                <c:pt idx="17215">
                  <c:v>0</c:v>
                </c:pt>
                <c:pt idx="17216">
                  <c:v>0</c:v>
                </c:pt>
                <c:pt idx="17217">
                  <c:v>0</c:v>
                </c:pt>
                <c:pt idx="17218">
                  <c:v>0</c:v>
                </c:pt>
                <c:pt idx="17219">
                  <c:v>0</c:v>
                </c:pt>
                <c:pt idx="17220">
                  <c:v>0</c:v>
                </c:pt>
                <c:pt idx="17221">
                  <c:v>0</c:v>
                </c:pt>
                <c:pt idx="17222">
                  <c:v>0</c:v>
                </c:pt>
                <c:pt idx="17223">
                  <c:v>0</c:v>
                </c:pt>
                <c:pt idx="17224">
                  <c:v>0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0</c:v>
                </c:pt>
                <c:pt idx="17231">
                  <c:v>0</c:v>
                </c:pt>
                <c:pt idx="17232">
                  <c:v>0</c:v>
                </c:pt>
                <c:pt idx="17233">
                  <c:v>0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0</c:v>
                </c:pt>
                <c:pt idx="17251">
                  <c:v>0</c:v>
                </c:pt>
                <c:pt idx="17252">
                  <c:v>0</c:v>
                </c:pt>
                <c:pt idx="17253">
                  <c:v>0</c:v>
                </c:pt>
                <c:pt idx="17254">
                  <c:v>0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0</c:v>
                </c:pt>
                <c:pt idx="17259">
                  <c:v>0</c:v>
                </c:pt>
                <c:pt idx="17260">
                  <c:v>0</c:v>
                </c:pt>
                <c:pt idx="17261">
                  <c:v>0</c:v>
                </c:pt>
                <c:pt idx="17262">
                  <c:v>0</c:v>
                </c:pt>
                <c:pt idx="17263">
                  <c:v>0</c:v>
                </c:pt>
                <c:pt idx="17264">
                  <c:v>0</c:v>
                </c:pt>
                <c:pt idx="17265">
                  <c:v>0</c:v>
                </c:pt>
                <c:pt idx="17266">
                  <c:v>0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0</c:v>
                </c:pt>
                <c:pt idx="17271">
                  <c:v>0</c:v>
                </c:pt>
                <c:pt idx="17272">
                  <c:v>0</c:v>
                </c:pt>
                <c:pt idx="17273">
                  <c:v>0</c:v>
                </c:pt>
                <c:pt idx="17274">
                  <c:v>0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0</c:v>
                </c:pt>
                <c:pt idx="17279">
                  <c:v>0</c:v>
                </c:pt>
                <c:pt idx="17280">
                  <c:v>0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0</c:v>
                </c:pt>
                <c:pt idx="17285">
                  <c:v>0</c:v>
                </c:pt>
                <c:pt idx="17286">
                  <c:v>0</c:v>
                </c:pt>
                <c:pt idx="17287">
                  <c:v>0</c:v>
                </c:pt>
                <c:pt idx="17288">
                  <c:v>0</c:v>
                </c:pt>
                <c:pt idx="17289">
                  <c:v>0</c:v>
                </c:pt>
                <c:pt idx="17290">
                  <c:v>0</c:v>
                </c:pt>
                <c:pt idx="17291">
                  <c:v>0</c:v>
                </c:pt>
                <c:pt idx="17292">
                  <c:v>0</c:v>
                </c:pt>
                <c:pt idx="17293">
                  <c:v>0</c:v>
                </c:pt>
                <c:pt idx="17294">
                  <c:v>0</c:v>
                </c:pt>
                <c:pt idx="17295">
                  <c:v>0</c:v>
                </c:pt>
                <c:pt idx="17296">
                  <c:v>0</c:v>
                </c:pt>
                <c:pt idx="17297">
                  <c:v>0</c:v>
                </c:pt>
                <c:pt idx="17298">
                  <c:v>0</c:v>
                </c:pt>
                <c:pt idx="17299">
                  <c:v>0</c:v>
                </c:pt>
                <c:pt idx="17300">
                  <c:v>0</c:v>
                </c:pt>
                <c:pt idx="17301">
                  <c:v>0</c:v>
                </c:pt>
                <c:pt idx="17302">
                  <c:v>0</c:v>
                </c:pt>
                <c:pt idx="17303">
                  <c:v>0</c:v>
                </c:pt>
                <c:pt idx="17304">
                  <c:v>0</c:v>
                </c:pt>
                <c:pt idx="17305">
                  <c:v>0</c:v>
                </c:pt>
                <c:pt idx="17306">
                  <c:v>0</c:v>
                </c:pt>
                <c:pt idx="17307">
                  <c:v>0</c:v>
                </c:pt>
                <c:pt idx="17308">
                  <c:v>0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0</c:v>
                </c:pt>
                <c:pt idx="17317">
                  <c:v>0</c:v>
                </c:pt>
                <c:pt idx="17318">
                  <c:v>0</c:v>
                </c:pt>
                <c:pt idx="17319">
                  <c:v>0</c:v>
                </c:pt>
                <c:pt idx="17320">
                  <c:v>0</c:v>
                </c:pt>
                <c:pt idx="17321">
                  <c:v>0</c:v>
                </c:pt>
                <c:pt idx="17322">
                  <c:v>0</c:v>
                </c:pt>
                <c:pt idx="17323">
                  <c:v>0</c:v>
                </c:pt>
                <c:pt idx="17324">
                  <c:v>0</c:v>
                </c:pt>
                <c:pt idx="17325">
                  <c:v>0</c:v>
                </c:pt>
                <c:pt idx="17326">
                  <c:v>0</c:v>
                </c:pt>
                <c:pt idx="17327">
                  <c:v>0</c:v>
                </c:pt>
                <c:pt idx="17328">
                  <c:v>0</c:v>
                </c:pt>
                <c:pt idx="17329">
                  <c:v>0</c:v>
                </c:pt>
                <c:pt idx="17330">
                  <c:v>0</c:v>
                </c:pt>
                <c:pt idx="17331">
                  <c:v>0</c:v>
                </c:pt>
                <c:pt idx="17332">
                  <c:v>0</c:v>
                </c:pt>
                <c:pt idx="17333">
                  <c:v>0</c:v>
                </c:pt>
                <c:pt idx="17334">
                  <c:v>0</c:v>
                </c:pt>
                <c:pt idx="17335">
                  <c:v>0</c:v>
                </c:pt>
                <c:pt idx="17336">
                  <c:v>0</c:v>
                </c:pt>
                <c:pt idx="17337">
                  <c:v>0</c:v>
                </c:pt>
                <c:pt idx="17338">
                  <c:v>0</c:v>
                </c:pt>
                <c:pt idx="17339">
                  <c:v>0</c:v>
                </c:pt>
                <c:pt idx="17340">
                  <c:v>0</c:v>
                </c:pt>
                <c:pt idx="17341">
                  <c:v>0</c:v>
                </c:pt>
                <c:pt idx="17342">
                  <c:v>0</c:v>
                </c:pt>
                <c:pt idx="17343">
                  <c:v>0</c:v>
                </c:pt>
                <c:pt idx="17344">
                  <c:v>0</c:v>
                </c:pt>
                <c:pt idx="17345">
                  <c:v>0</c:v>
                </c:pt>
                <c:pt idx="17346">
                  <c:v>0</c:v>
                </c:pt>
                <c:pt idx="17347">
                  <c:v>0</c:v>
                </c:pt>
                <c:pt idx="17348">
                  <c:v>0</c:v>
                </c:pt>
                <c:pt idx="17349">
                  <c:v>0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0</c:v>
                </c:pt>
                <c:pt idx="17360">
                  <c:v>0</c:v>
                </c:pt>
                <c:pt idx="17361">
                  <c:v>0</c:v>
                </c:pt>
                <c:pt idx="17362">
                  <c:v>0</c:v>
                </c:pt>
                <c:pt idx="17363">
                  <c:v>0</c:v>
                </c:pt>
                <c:pt idx="17364">
                  <c:v>0</c:v>
                </c:pt>
                <c:pt idx="17365">
                  <c:v>0</c:v>
                </c:pt>
                <c:pt idx="17366">
                  <c:v>0</c:v>
                </c:pt>
                <c:pt idx="17367">
                  <c:v>0</c:v>
                </c:pt>
                <c:pt idx="17368">
                  <c:v>0</c:v>
                </c:pt>
                <c:pt idx="17369">
                  <c:v>0</c:v>
                </c:pt>
                <c:pt idx="17370">
                  <c:v>0</c:v>
                </c:pt>
                <c:pt idx="17371">
                  <c:v>0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0</c:v>
                </c:pt>
                <c:pt idx="17378">
                  <c:v>0</c:v>
                </c:pt>
                <c:pt idx="17379">
                  <c:v>0</c:v>
                </c:pt>
                <c:pt idx="17380">
                  <c:v>0</c:v>
                </c:pt>
                <c:pt idx="17381">
                  <c:v>0</c:v>
                </c:pt>
                <c:pt idx="17382">
                  <c:v>0</c:v>
                </c:pt>
                <c:pt idx="17383">
                  <c:v>0</c:v>
                </c:pt>
                <c:pt idx="17384">
                  <c:v>0</c:v>
                </c:pt>
                <c:pt idx="17385">
                  <c:v>0</c:v>
                </c:pt>
                <c:pt idx="17386">
                  <c:v>0</c:v>
                </c:pt>
                <c:pt idx="17387">
                  <c:v>0</c:v>
                </c:pt>
                <c:pt idx="17388">
                  <c:v>0</c:v>
                </c:pt>
                <c:pt idx="17389">
                  <c:v>0</c:v>
                </c:pt>
                <c:pt idx="17390">
                  <c:v>0</c:v>
                </c:pt>
                <c:pt idx="17391">
                  <c:v>0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0</c:v>
                </c:pt>
                <c:pt idx="17398">
                  <c:v>0</c:v>
                </c:pt>
                <c:pt idx="17399">
                  <c:v>0</c:v>
                </c:pt>
                <c:pt idx="17400">
                  <c:v>0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0</c:v>
                </c:pt>
                <c:pt idx="17406">
                  <c:v>0</c:v>
                </c:pt>
                <c:pt idx="17407">
                  <c:v>0</c:v>
                </c:pt>
                <c:pt idx="17408">
                  <c:v>0</c:v>
                </c:pt>
                <c:pt idx="17409">
                  <c:v>0</c:v>
                </c:pt>
                <c:pt idx="17410">
                  <c:v>0</c:v>
                </c:pt>
                <c:pt idx="17411">
                  <c:v>0</c:v>
                </c:pt>
                <c:pt idx="17412">
                  <c:v>0</c:v>
                </c:pt>
                <c:pt idx="17413">
                  <c:v>0</c:v>
                </c:pt>
                <c:pt idx="17414">
                  <c:v>0</c:v>
                </c:pt>
                <c:pt idx="17415">
                  <c:v>0</c:v>
                </c:pt>
                <c:pt idx="17416">
                  <c:v>0</c:v>
                </c:pt>
                <c:pt idx="17417">
                  <c:v>0</c:v>
                </c:pt>
                <c:pt idx="17418">
                  <c:v>0</c:v>
                </c:pt>
                <c:pt idx="17419">
                  <c:v>0</c:v>
                </c:pt>
                <c:pt idx="17420">
                  <c:v>0</c:v>
                </c:pt>
                <c:pt idx="17421">
                  <c:v>0</c:v>
                </c:pt>
                <c:pt idx="17422">
                  <c:v>0</c:v>
                </c:pt>
                <c:pt idx="17423">
                  <c:v>0</c:v>
                </c:pt>
                <c:pt idx="17424">
                  <c:v>0</c:v>
                </c:pt>
                <c:pt idx="17425">
                  <c:v>0</c:v>
                </c:pt>
                <c:pt idx="17426">
                  <c:v>0</c:v>
                </c:pt>
                <c:pt idx="17427">
                  <c:v>0</c:v>
                </c:pt>
                <c:pt idx="17428">
                  <c:v>0</c:v>
                </c:pt>
                <c:pt idx="17429">
                  <c:v>0</c:v>
                </c:pt>
                <c:pt idx="17430">
                  <c:v>0</c:v>
                </c:pt>
                <c:pt idx="17431">
                  <c:v>0</c:v>
                </c:pt>
                <c:pt idx="17432">
                  <c:v>0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0</c:v>
                </c:pt>
                <c:pt idx="17439">
                  <c:v>0</c:v>
                </c:pt>
                <c:pt idx="17440">
                  <c:v>0</c:v>
                </c:pt>
                <c:pt idx="17441">
                  <c:v>0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0</c:v>
                </c:pt>
                <c:pt idx="17453">
                  <c:v>0</c:v>
                </c:pt>
                <c:pt idx="17454">
                  <c:v>0</c:v>
                </c:pt>
                <c:pt idx="17455">
                  <c:v>0</c:v>
                </c:pt>
                <c:pt idx="17456">
                  <c:v>0</c:v>
                </c:pt>
                <c:pt idx="17457">
                  <c:v>0</c:v>
                </c:pt>
                <c:pt idx="17458">
                  <c:v>0</c:v>
                </c:pt>
                <c:pt idx="17459">
                  <c:v>0</c:v>
                </c:pt>
                <c:pt idx="17460">
                  <c:v>0</c:v>
                </c:pt>
                <c:pt idx="17461">
                  <c:v>0</c:v>
                </c:pt>
                <c:pt idx="17462">
                  <c:v>0</c:v>
                </c:pt>
                <c:pt idx="17463">
                  <c:v>0</c:v>
                </c:pt>
                <c:pt idx="17464">
                  <c:v>0</c:v>
                </c:pt>
                <c:pt idx="17465">
                  <c:v>0</c:v>
                </c:pt>
                <c:pt idx="17466">
                  <c:v>0</c:v>
                </c:pt>
                <c:pt idx="17467">
                  <c:v>0</c:v>
                </c:pt>
                <c:pt idx="17468">
                  <c:v>0</c:v>
                </c:pt>
                <c:pt idx="17469">
                  <c:v>0</c:v>
                </c:pt>
                <c:pt idx="17470">
                  <c:v>0</c:v>
                </c:pt>
                <c:pt idx="17471">
                  <c:v>0</c:v>
                </c:pt>
                <c:pt idx="17472">
                  <c:v>0</c:v>
                </c:pt>
                <c:pt idx="17473">
                  <c:v>0</c:v>
                </c:pt>
                <c:pt idx="17474">
                  <c:v>0</c:v>
                </c:pt>
                <c:pt idx="17475">
                  <c:v>0</c:v>
                </c:pt>
                <c:pt idx="17476">
                  <c:v>0</c:v>
                </c:pt>
                <c:pt idx="17477">
                  <c:v>0</c:v>
                </c:pt>
                <c:pt idx="17478">
                  <c:v>0</c:v>
                </c:pt>
                <c:pt idx="17479">
                  <c:v>0</c:v>
                </c:pt>
                <c:pt idx="17480">
                  <c:v>0</c:v>
                </c:pt>
                <c:pt idx="17481">
                  <c:v>0</c:v>
                </c:pt>
                <c:pt idx="17482">
                  <c:v>0</c:v>
                </c:pt>
                <c:pt idx="17483">
                  <c:v>0</c:v>
                </c:pt>
                <c:pt idx="17484">
                  <c:v>0</c:v>
                </c:pt>
                <c:pt idx="17485">
                  <c:v>0</c:v>
                </c:pt>
                <c:pt idx="17486">
                  <c:v>0</c:v>
                </c:pt>
                <c:pt idx="17487">
                  <c:v>0</c:v>
                </c:pt>
                <c:pt idx="17488">
                  <c:v>0</c:v>
                </c:pt>
                <c:pt idx="17489">
                  <c:v>0</c:v>
                </c:pt>
                <c:pt idx="17490">
                  <c:v>0</c:v>
                </c:pt>
                <c:pt idx="17491">
                  <c:v>0</c:v>
                </c:pt>
                <c:pt idx="17492">
                  <c:v>0</c:v>
                </c:pt>
                <c:pt idx="17493">
                  <c:v>0</c:v>
                </c:pt>
                <c:pt idx="17494">
                  <c:v>0</c:v>
                </c:pt>
                <c:pt idx="17495">
                  <c:v>0</c:v>
                </c:pt>
                <c:pt idx="17496">
                  <c:v>0</c:v>
                </c:pt>
                <c:pt idx="17497">
                  <c:v>0</c:v>
                </c:pt>
                <c:pt idx="17498">
                  <c:v>0</c:v>
                </c:pt>
                <c:pt idx="17499">
                  <c:v>0</c:v>
                </c:pt>
                <c:pt idx="17500">
                  <c:v>0</c:v>
                </c:pt>
                <c:pt idx="17501">
                  <c:v>0</c:v>
                </c:pt>
                <c:pt idx="17502">
                  <c:v>0</c:v>
                </c:pt>
                <c:pt idx="17503">
                  <c:v>0</c:v>
                </c:pt>
                <c:pt idx="17504">
                  <c:v>0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0</c:v>
                </c:pt>
                <c:pt idx="17509">
                  <c:v>0</c:v>
                </c:pt>
                <c:pt idx="17510">
                  <c:v>0</c:v>
                </c:pt>
                <c:pt idx="17511">
                  <c:v>0</c:v>
                </c:pt>
                <c:pt idx="17512">
                  <c:v>0</c:v>
                </c:pt>
                <c:pt idx="17513">
                  <c:v>0</c:v>
                </c:pt>
                <c:pt idx="17514">
                  <c:v>0</c:v>
                </c:pt>
                <c:pt idx="17515">
                  <c:v>0</c:v>
                </c:pt>
                <c:pt idx="17516">
                  <c:v>0</c:v>
                </c:pt>
                <c:pt idx="17517">
                  <c:v>0</c:v>
                </c:pt>
                <c:pt idx="17518">
                  <c:v>0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0</c:v>
                </c:pt>
                <c:pt idx="17524">
                  <c:v>0</c:v>
                </c:pt>
                <c:pt idx="17525">
                  <c:v>0</c:v>
                </c:pt>
                <c:pt idx="17526">
                  <c:v>0</c:v>
                </c:pt>
                <c:pt idx="17527">
                  <c:v>0</c:v>
                </c:pt>
                <c:pt idx="17528">
                  <c:v>0</c:v>
                </c:pt>
                <c:pt idx="17529">
                  <c:v>0</c:v>
                </c:pt>
                <c:pt idx="17530">
                  <c:v>0</c:v>
                </c:pt>
                <c:pt idx="17531">
                  <c:v>0</c:v>
                </c:pt>
                <c:pt idx="17532">
                  <c:v>0</c:v>
                </c:pt>
                <c:pt idx="17533">
                  <c:v>0</c:v>
                </c:pt>
                <c:pt idx="17534">
                  <c:v>0</c:v>
                </c:pt>
                <c:pt idx="17535">
                  <c:v>0</c:v>
                </c:pt>
                <c:pt idx="17536">
                  <c:v>0</c:v>
                </c:pt>
                <c:pt idx="17537">
                  <c:v>0</c:v>
                </c:pt>
                <c:pt idx="17538">
                  <c:v>0</c:v>
                </c:pt>
                <c:pt idx="17539">
                  <c:v>0</c:v>
                </c:pt>
                <c:pt idx="17540">
                  <c:v>0</c:v>
                </c:pt>
                <c:pt idx="17541">
                  <c:v>0</c:v>
                </c:pt>
                <c:pt idx="17542">
                  <c:v>0</c:v>
                </c:pt>
                <c:pt idx="17543">
                  <c:v>0</c:v>
                </c:pt>
                <c:pt idx="17544">
                  <c:v>0</c:v>
                </c:pt>
                <c:pt idx="17545">
                  <c:v>0</c:v>
                </c:pt>
                <c:pt idx="17546">
                  <c:v>0</c:v>
                </c:pt>
                <c:pt idx="17547">
                  <c:v>0</c:v>
                </c:pt>
                <c:pt idx="17548">
                  <c:v>0</c:v>
                </c:pt>
                <c:pt idx="17549">
                  <c:v>0</c:v>
                </c:pt>
                <c:pt idx="17550">
                  <c:v>0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0</c:v>
                </c:pt>
                <c:pt idx="17555">
                  <c:v>0</c:v>
                </c:pt>
                <c:pt idx="17556">
                  <c:v>0</c:v>
                </c:pt>
                <c:pt idx="17557">
                  <c:v>0</c:v>
                </c:pt>
                <c:pt idx="17558">
                  <c:v>0</c:v>
                </c:pt>
                <c:pt idx="17559">
                  <c:v>0</c:v>
                </c:pt>
                <c:pt idx="17560">
                  <c:v>0</c:v>
                </c:pt>
                <c:pt idx="17561">
                  <c:v>0</c:v>
                </c:pt>
                <c:pt idx="17562">
                  <c:v>0</c:v>
                </c:pt>
                <c:pt idx="17563">
                  <c:v>0</c:v>
                </c:pt>
                <c:pt idx="17564">
                  <c:v>0</c:v>
                </c:pt>
                <c:pt idx="17565">
                  <c:v>0</c:v>
                </c:pt>
                <c:pt idx="17566">
                  <c:v>0</c:v>
                </c:pt>
                <c:pt idx="17567">
                  <c:v>0</c:v>
                </c:pt>
                <c:pt idx="17568">
                  <c:v>0</c:v>
                </c:pt>
                <c:pt idx="17569">
                  <c:v>0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0</c:v>
                </c:pt>
                <c:pt idx="17579">
                  <c:v>0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0</c:v>
                </c:pt>
                <c:pt idx="17584">
                  <c:v>0</c:v>
                </c:pt>
                <c:pt idx="17585">
                  <c:v>0</c:v>
                </c:pt>
                <c:pt idx="17586">
                  <c:v>0</c:v>
                </c:pt>
                <c:pt idx="17587">
                  <c:v>0</c:v>
                </c:pt>
                <c:pt idx="17588">
                  <c:v>0</c:v>
                </c:pt>
                <c:pt idx="17589">
                  <c:v>0</c:v>
                </c:pt>
                <c:pt idx="17590">
                  <c:v>0</c:v>
                </c:pt>
                <c:pt idx="17591">
                  <c:v>0</c:v>
                </c:pt>
                <c:pt idx="17592">
                  <c:v>0</c:v>
                </c:pt>
                <c:pt idx="17593">
                  <c:v>0</c:v>
                </c:pt>
                <c:pt idx="17594">
                  <c:v>0</c:v>
                </c:pt>
                <c:pt idx="17595">
                  <c:v>0</c:v>
                </c:pt>
                <c:pt idx="17596">
                  <c:v>0</c:v>
                </c:pt>
                <c:pt idx="17597">
                  <c:v>0</c:v>
                </c:pt>
                <c:pt idx="17598">
                  <c:v>0</c:v>
                </c:pt>
                <c:pt idx="17599">
                  <c:v>0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</c:v>
                </c:pt>
                <c:pt idx="17814">
                  <c:v>0</c:v>
                </c:pt>
                <c:pt idx="17815">
                  <c:v>0</c:v>
                </c:pt>
                <c:pt idx="17816">
                  <c:v>0</c:v>
                </c:pt>
                <c:pt idx="17817">
                  <c:v>0</c:v>
                </c:pt>
                <c:pt idx="17818">
                  <c:v>0</c:v>
                </c:pt>
                <c:pt idx="17819">
                  <c:v>0</c:v>
                </c:pt>
                <c:pt idx="17820">
                  <c:v>0</c:v>
                </c:pt>
                <c:pt idx="17821">
                  <c:v>0</c:v>
                </c:pt>
                <c:pt idx="17822">
                  <c:v>0</c:v>
                </c:pt>
                <c:pt idx="17823">
                  <c:v>0</c:v>
                </c:pt>
                <c:pt idx="17824">
                  <c:v>0</c:v>
                </c:pt>
                <c:pt idx="17825">
                  <c:v>0</c:v>
                </c:pt>
                <c:pt idx="17826">
                  <c:v>0</c:v>
                </c:pt>
                <c:pt idx="17827">
                  <c:v>0</c:v>
                </c:pt>
                <c:pt idx="17828">
                  <c:v>0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0</c:v>
                </c:pt>
                <c:pt idx="17837">
                  <c:v>0</c:v>
                </c:pt>
                <c:pt idx="17838">
                  <c:v>0</c:v>
                </c:pt>
                <c:pt idx="17839">
                  <c:v>0</c:v>
                </c:pt>
                <c:pt idx="17840">
                  <c:v>0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0</c:v>
                </c:pt>
                <c:pt idx="17845">
                  <c:v>0</c:v>
                </c:pt>
                <c:pt idx="17846">
                  <c:v>0</c:v>
                </c:pt>
                <c:pt idx="17847">
                  <c:v>0</c:v>
                </c:pt>
                <c:pt idx="17848">
                  <c:v>0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0</c:v>
                </c:pt>
                <c:pt idx="17853">
                  <c:v>0</c:v>
                </c:pt>
                <c:pt idx="17854">
                  <c:v>0</c:v>
                </c:pt>
                <c:pt idx="17855">
                  <c:v>0</c:v>
                </c:pt>
                <c:pt idx="17856">
                  <c:v>0</c:v>
                </c:pt>
                <c:pt idx="17857">
                  <c:v>0</c:v>
                </c:pt>
                <c:pt idx="17858">
                  <c:v>0</c:v>
                </c:pt>
                <c:pt idx="17859">
                  <c:v>0</c:v>
                </c:pt>
                <c:pt idx="17860">
                  <c:v>0</c:v>
                </c:pt>
                <c:pt idx="17861">
                  <c:v>0</c:v>
                </c:pt>
                <c:pt idx="17862">
                  <c:v>0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0</c:v>
                </c:pt>
                <c:pt idx="17867">
                  <c:v>0</c:v>
                </c:pt>
                <c:pt idx="17868">
                  <c:v>0</c:v>
                </c:pt>
                <c:pt idx="17869">
                  <c:v>0</c:v>
                </c:pt>
                <c:pt idx="17870">
                  <c:v>0</c:v>
                </c:pt>
                <c:pt idx="17871">
                  <c:v>0</c:v>
                </c:pt>
                <c:pt idx="17872">
                  <c:v>0</c:v>
                </c:pt>
                <c:pt idx="17873">
                  <c:v>0</c:v>
                </c:pt>
                <c:pt idx="17874">
                  <c:v>0</c:v>
                </c:pt>
                <c:pt idx="17875">
                  <c:v>0</c:v>
                </c:pt>
                <c:pt idx="17876">
                  <c:v>0</c:v>
                </c:pt>
                <c:pt idx="17877">
                  <c:v>0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0</c:v>
                </c:pt>
                <c:pt idx="17891">
                  <c:v>0</c:v>
                </c:pt>
                <c:pt idx="17892">
                  <c:v>0</c:v>
                </c:pt>
                <c:pt idx="17893">
                  <c:v>0</c:v>
                </c:pt>
                <c:pt idx="17894">
                  <c:v>0</c:v>
                </c:pt>
                <c:pt idx="17895">
                  <c:v>0</c:v>
                </c:pt>
                <c:pt idx="17896">
                  <c:v>0</c:v>
                </c:pt>
                <c:pt idx="17897">
                  <c:v>0</c:v>
                </c:pt>
                <c:pt idx="17898">
                  <c:v>0</c:v>
                </c:pt>
                <c:pt idx="17899">
                  <c:v>0</c:v>
                </c:pt>
                <c:pt idx="17900">
                  <c:v>0</c:v>
                </c:pt>
                <c:pt idx="17901">
                  <c:v>0</c:v>
                </c:pt>
                <c:pt idx="17902">
                  <c:v>0</c:v>
                </c:pt>
                <c:pt idx="17903">
                  <c:v>0</c:v>
                </c:pt>
                <c:pt idx="17904">
                  <c:v>0</c:v>
                </c:pt>
                <c:pt idx="17905">
                  <c:v>0</c:v>
                </c:pt>
                <c:pt idx="17906">
                  <c:v>0</c:v>
                </c:pt>
                <c:pt idx="17907">
                  <c:v>0</c:v>
                </c:pt>
                <c:pt idx="17908">
                  <c:v>0</c:v>
                </c:pt>
                <c:pt idx="17909">
                  <c:v>0</c:v>
                </c:pt>
                <c:pt idx="17910">
                  <c:v>0</c:v>
                </c:pt>
                <c:pt idx="17911">
                  <c:v>0</c:v>
                </c:pt>
                <c:pt idx="17912">
                  <c:v>0</c:v>
                </c:pt>
                <c:pt idx="17913">
                  <c:v>0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0</c:v>
                </c:pt>
                <c:pt idx="17918">
                  <c:v>0</c:v>
                </c:pt>
                <c:pt idx="17919">
                  <c:v>0</c:v>
                </c:pt>
                <c:pt idx="17920">
                  <c:v>0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0</c:v>
                </c:pt>
                <c:pt idx="17925">
                  <c:v>0</c:v>
                </c:pt>
                <c:pt idx="17926">
                  <c:v>0</c:v>
                </c:pt>
                <c:pt idx="17927">
                  <c:v>0</c:v>
                </c:pt>
                <c:pt idx="17928">
                  <c:v>0</c:v>
                </c:pt>
                <c:pt idx="17929">
                  <c:v>0</c:v>
                </c:pt>
                <c:pt idx="17930">
                  <c:v>0</c:v>
                </c:pt>
                <c:pt idx="17931">
                  <c:v>0</c:v>
                </c:pt>
                <c:pt idx="17932">
                  <c:v>0</c:v>
                </c:pt>
                <c:pt idx="17933">
                  <c:v>0</c:v>
                </c:pt>
                <c:pt idx="17934">
                  <c:v>0</c:v>
                </c:pt>
                <c:pt idx="17935">
                  <c:v>0</c:v>
                </c:pt>
                <c:pt idx="17936">
                  <c:v>0</c:v>
                </c:pt>
                <c:pt idx="17937">
                  <c:v>0</c:v>
                </c:pt>
                <c:pt idx="17938">
                  <c:v>0</c:v>
                </c:pt>
                <c:pt idx="17939">
                  <c:v>0</c:v>
                </c:pt>
                <c:pt idx="17940">
                  <c:v>0</c:v>
                </c:pt>
                <c:pt idx="17941">
                  <c:v>0</c:v>
                </c:pt>
                <c:pt idx="17942">
                  <c:v>0</c:v>
                </c:pt>
                <c:pt idx="17943">
                  <c:v>0</c:v>
                </c:pt>
                <c:pt idx="17944">
                  <c:v>0</c:v>
                </c:pt>
                <c:pt idx="17945">
                  <c:v>0</c:v>
                </c:pt>
                <c:pt idx="17946">
                  <c:v>0</c:v>
                </c:pt>
                <c:pt idx="17947">
                  <c:v>0</c:v>
                </c:pt>
                <c:pt idx="17948">
                  <c:v>0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0</c:v>
                </c:pt>
                <c:pt idx="17953">
                  <c:v>0</c:v>
                </c:pt>
                <c:pt idx="17954">
                  <c:v>0</c:v>
                </c:pt>
                <c:pt idx="17955">
                  <c:v>0</c:v>
                </c:pt>
                <c:pt idx="17956">
                  <c:v>0</c:v>
                </c:pt>
                <c:pt idx="17957">
                  <c:v>0</c:v>
                </c:pt>
                <c:pt idx="17958">
                  <c:v>0</c:v>
                </c:pt>
                <c:pt idx="17959">
                  <c:v>0</c:v>
                </c:pt>
                <c:pt idx="17960">
                  <c:v>0</c:v>
                </c:pt>
                <c:pt idx="17961">
                  <c:v>0</c:v>
                </c:pt>
                <c:pt idx="17962">
                  <c:v>0</c:v>
                </c:pt>
                <c:pt idx="17963">
                  <c:v>0</c:v>
                </c:pt>
                <c:pt idx="17964">
                  <c:v>0</c:v>
                </c:pt>
                <c:pt idx="17965">
                  <c:v>0</c:v>
                </c:pt>
                <c:pt idx="17966">
                  <c:v>0</c:v>
                </c:pt>
                <c:pt idx="17967">
                  <c:v>0</c:v>
                </c:pt>
                <c:pt idx="17968">
                  <c:v>0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0</c:v>
                </c:pt>
                <c:pt idx="17973">
                  <c:v>0</c:v>
                </c:pt>
                <c:pt idx="17974">
                  <c:v>0</c:v>
                </c:pt>
                <c:pt idx="17975">
                  <c:v>0</c:v>
                </c:pt>
                <c:pt idx="17976">
                  <c:v>0</c:v>
                </c:pt>
                <c:pt idx="17977">
                  <c:v>0</c:v>
                </c:pt>
                <c:pt idx="17978">
                  <c:v>0</c:v>
                </c:pt>
                <c:pt idx="17979">
                  <c:v>0</c:v>
                </c:pt>
                <c:pt idx="17980">
                  <c:v>0</c:v>
                </c:pt>
                <c:pt idx="17981">
                  <c:v>0</c:v>
                </c:pt>
                <c:pt idx="17982">
                  <c:v>0</c:v>
                </c:pt>
                <c:pt idx="17983">
                  <c:v>0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0</c:v>
                </c:pt>
                <c:pt idx="17989">
                  <c:v>0</c:v>
                </c:pt>
                <c:pt idx="17990">
                  <c:v>0</c:v>
                </c:pt>
                <c:pt idx="17991">
                  <c:v>0</c:v>
                </c:pt>
                <c:pt idx="17992">
                  <c:v>0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</c:v>
                </c:pt>
                <c:pt idx="18028">
                  <c:v>0</c:v>
                </c:pt>
                <c:pt idx="18029">
                  <c:v>0</c:v>
                </c:pt>
                <c:pt idx="18030">
                  <c:v>0</c:v>
                </c:pt>
                <c:pt idx="18031">
                  <c:v>0</c:v>
                </c:pt>
                <c:pt idx="18032">
                  <c:v>0</c:v>
                </c:pt>
                <c:pt idx="18033">
                  <c:v>0</c:v>
                </c:pt>
                <c:pt idx="18034">
                  <c:v>0</c:v>
                </c:pt>
                <c:pt idx="18035">
                  <c:v>0</c:v>
                </c:pt>
                <c:pt idx="18036">
                  <c:v>0</c:v>
                </c:pt>
                <c:pt idx="18037">
                  <c:v>0</c:v>
                </c:pt>
                <c:pt idx="18038">
                  <c:v>0</c:v>
                </c:pt>
                <c:pt idx="18039">
                  <c:v>0</c:v>
                </c:pt>
                <c:pt idx="18040">
                  <c:v>0</c:v>
                </c:pt>
                <c:pt idx="18041">
                  <c:v>0</c:v>
                </c:pt>
                <c:pt idx="18042">
                  <c:v>0</c:v>
                </c:pt>
                <c:pt idx="18043">
                  <c:v>0</c:v>
                </c:pt>
                <c:pt idx="18044">
                  <c:v>0</c:v>
                </c:pt>
                <c:pt idx="18045">
                  <c:v>0</c:v>
                </c:pt>
                <c:pt idx="18046">
                  <c:v>0</c:v>
                </c:pt>
                <c:pt idx="18047">
                  <c:v>0</c:v>
                </c:pt>
                <c:pt idx="18048">
                  <c:v>0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0</c:v>
                </c:pt>
                <c:pt idx="18053">
                  <c:v>0</c:v>
                </c:pt>
                <c:pt idx="18054">
                  <c:v>0</c:v>
                </c:pt>
                <c:pt idx="18055">
                  <c:v>0</c:v>
                </c:pt>
                <c:pt idx="18056">
                  <c:v>0</c:v>
                </c:pt>
                <c:pt idx="18057">
                  <c:v>0</c:v>
                </c:pt>
                <c:pt idx="18058">
                  <c:v>0</c:v>
                </c:pt>
                <c:pt idx="18059">
                  <c:v>0</c:v>
                </c:pt>
                <c:pt idx="18060">
                  <c:v>0</c:v>
                </c:pt>
                <c:pt idx="18061">
                  <c:v>0</c:v>
                </c:pt>
                <c:pt idx="18062">
                  <c:v>0</c:v>
                </c:pt>
                <c:pt idx="18063">
                  <c:v>0</c:v>
                </c:pt>
                <c:pt idx="18064">
                  <c:v>0</c:v>
                </c:pt>
                <c:pt idx="18065">
                  <c:v>0</c:v>
                </c:pt>
                <c:pt idx="18066">
                  <c:v>0</c:v>
                </c:pt>
                <c:pt idx="18067">
                  <c:v>0</c:v>
                </c:pt>
                <c:pt idx="18068">
                  <c:v>0</c:v>
                </c:pt>
                <c:pt idx="18069">
                  <c:v>0</c:v>
                </c:pt>
                <c:pt idx="18070">
                  <c:v>0</c:v>
                </c:pt>
                <c:pt idx="18071">
                  <c:v>0</c:v>
                </c:pt>
                <c:pt idx="18072">
                  <c:v>0</c:v>
                </c:pt>
                <c:pt idx="18073">
                  <c:v>0</c:v>
                </c:pt>
                <c:pt idx="18074">
                  <c:v>0</c:v>
                </c:pt>
                <c:pt idx="18075">
                  <c:v>0</c:v>
                </c:pt>
                <c:pt idx="18076">
                  <c:v>0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</c:v>
                </c:pt>
                <c:pt idx="18100">
                  <c:v>0</c:v>
                </c:pt>
                <c:pt idx="18101">
                  <c:v>0</c:v>
                </c:pt>
                <c:pt idx="18102">
                  <c:v>0</c:v>
                </c:pt>
                <c:pt idx="18103">
                  <c:v>0</c:v>
                </c:pt>
                <c:pt idx="18104">
                  <c:v>0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0</c:v>
                </c:pt>
                <c:pt idx="18109">
                  <c:v>0</c:v>
                </c:pt>
                <c:pt idx="18110">
                  <c:v>0</c:v>
                </c:pt>
                <c:pt idx="18111">
                  <c:v>0</c:v>
                </c:pt>
                <c:pt idx="18112">
                  <c:v>0</c:v>
                </c:pt>
                <c:pt idx="18113">
                  <c:v>0</c:v>
                </c:pt>
                <c:pt idx="18114">
                  <c:v>0</c:v>
                </c:pt>
                <c:pt idx="18115">
                  <c:v>0</c:v>
                </c:pt>
                <c:pt idx="18116">
                  <c:v>0</c:v>
                </c:pt>
                <c:pt idx="18117">
                  <c:v>0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0</c:v>
                </c:pt>
                <c:pt idx="18123">
                  <c:v>0</c:v>
                </c:pt>
                <c:pt idx="18124">
                  <c:v>0</c:v>
                </c:pt>
                <c:pt idx="18125">
                  <c:v>0</c:v>
                </c:pt>
                <c:pt idx="18126">
                  <c:v>0</c:v>
                </c:pt>
                <c:pt idx="18127">
                  <c:v>0</c:v>
                </c:pt>
                <c:pt idx="18128">
                  <c:v>0</c:v>
                </c:pt>
                <c:pt idx="18129">
                  <c:v>0</c:v>
                </c:pt>
                <c:pt idx="18130">
                  <c:v>0</c:v>
                </c:pt>
                <c:pt idx="18131">
                  <c:v>0</c:v>
                </c:pt>
                <c:pt idx="18132">
                  <c:v>0</c:v>
                </c:pt>
                <c:pt idx="18133">
                  <c:v>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0</c:v>
                </c:pt>
                <c:pt idx="18141">
                  <c:v>0</c:v>
                </c:pt>
                <c:pt idx="18142">
                  <c:v>0</c:v>
                </c:pt>
                <c:pt idx="18143">
                  <c:v>0</c:v>
                </c:pt>
                <c:pt idx="18144">
                  <c:v>0</c:v>
                </c:pt>
                <c:pt idx="18145">
                  <c:v>0</c:v>
                </c:pt>
                <c:pt idx="18146">
                  <c:v>0</c:v>
                </c:pt>
                <c:pt idx="18147">
                  <c:v>0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</c:v>
                </c:pt>
                <c:pt idx="18160">
                  <c:v>0</c:v>
                </c:pt>
                <c:pt idx="18161">
                  <c:v>0</c:v>
                </c:pt>
                <c:pt idx="18162">
                  <c:v>0</c:v>
                </c:pt>
                <c:pt idx="18163">
                  <c:v>0</c:v>
                </c:pt>
                <c:pt idx="18164">
                  <c:v>0</c:v>
                </c:pt>
                <c:pt idx="18165">
                  <c:v>0</c:v>
                </c:pt>
                <c:pt idx="18166">
                  <c:v>0</c:v>
                </c:pt>
                <c:pt idx="18167">
                  <c:v>0</c:v>
                </c:pt>
                <c:pt idx="18168">
                  <c:v>0</c:v>
                </c:pt>
                <c:pt idx="18169">
                  <c:v>0</c:v>
                </c:pt>
                <c:pt idx="18170">
                  <c:v>0</c:v>
                </c:pt>
                <c:pt idx="18171">
                  <c:v>0</c:v>
                </c:pt>
                <c:pt idx="18172">
                  <c:v>0</c:v>
                </c:pt>
                <c:pt idx="18173">
                  <c:v>0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0</c:v>
                </c:pt>
                <c:pt idx="18179">
                  <c:v>0</c:v>
                </c:pt>
                <c:pt idx="18180">
                  <c:v>0</c:v>
                </c:pt>
                <c:pt idx="18181">
                  <c:v>0</c:v>
                </c:pt>
                <c:pt idx="18182">
                  <c:v>0</c:v>
                </c:pt>
                <c:pt idx="18183">
                  <c:v>0</c:v>
                </c:pt>
                <c:pt idx="18184">
                  <c:v>0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</c:v>
                </c:pt>
                <c:pt idx="18215">
                  <c:v>0</c:v>
                </c:pt>
                <c:pt idx="18216">
                  <c:v>0</c:v>
                </c:pt>
                <c:pt idx="18217">
                  <c:v>0</c:v>
                </c:pt>
                <c:pt idx="18218">
                  <c:v>0</c:v>
                </c:pt>
                <c:pt idx="18219">
                  <c:v>0</c:v>
                </c:pt>
                <c:pt idx="18220">
                  <c:v>0</c:v>
                </c:pt>
                <c:pt idx="18221">
                  <c:v>0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0</c:v>
                </c:pt>
                <c:pt idx="18234">
                  <c:v>0</c:v>
                </c:pt>
                <c:pt idx="18235">
                  <c:v>0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0</c:v>
                </c:pt>
                <c:pt idx="18240">
                  <c:v>0</c:v>
                </c:pt>
                <c:pt idx="18241">
                  <c:v>0</c:v>
                </c:pt>
                <c:pt idx="18242">
                  <c:v>0</c:v>
                </c:pt>
                <c:pt idx="18243">
                  <c:v>0</c:v>
                </c:pt>
                <c:pt idx="18244">
                  <c:v>0</c:v>
                </c:pt>
                <c:pt idx="18245">
                  <c:v>0</c:v>
                </c:pt>
                <c:pt idx="18246">
                  <c:v>0</c:v>
                </c:pt>
                <c:pt idx="18247">
                  <c:v>0</c:v>
                </c:pt>
                <c:pt idx="18248">
                  <c:v>0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0</c:v>
                </c:pt>
                <c:pt idx="18255">
                  <c:v>0</c:v>
                </c:pt>
                <c:pt idx="18256">
                  <c:v>0</c:v>
                </c:pt>
                <c:pt idx="18257">
                  <c:v>0</c:v>
                </c:pt>
                <c:pt idx="18258">
                  <c:v>0</c:v>
                </c:pt>
                <c:pt idx="18259">
                  <c:v>0</c:v>
                </c:pt>
                <c:pt idx="18260">
                  <c:v>0</c:v>
                </c:pt>
                <c:pt idx="18261">
                  <c:v>0</c:v>
                </c:pt>
                <c:pt idx="18262">
                  <c:v>0</c:v>
                </c:pt>
                <c:pt idx="18263">
                  <c:v>0</c:v>
                </c:pt>
                <c:pt idx="18264">
                  <c:v>0</c:v>
                </c:pt>
                <c:pt idx="18265">
                  <c:v>0</c:v>
                </c:pt>
                <c:pt idx="18266">
                  <c:v>0</c:v>
                </c:pt>
                <c:pt idx="18267">
                  <c:v>0</c:v>
                </c:pt>
                <c:pt idx="18268">
                  <c:v>0</c:v>
                </c:pt>
                <c:pt idx="18269">
                  <c:v>0</c:v>
                </c:pt>
                <c:pt idx="18270">
                  <c:v>0</c:v>
                </c:pt>
                <c:pt idx="18271">
                  <c:v>0</c:v>
                </c:pt>
                <c:pt idx="18272">
                  <c:v>0</c:v>
                </c:pt>
                <c:pt idx="18273">
                  <c:v>0</c:v>
                </c:pt>
                <c:pt idx="18274">
                  <c:v>0</c:v>
                </c:pt>
                <c:pt idx="18275">
                  <c:v>0</c:v>
                </c:pt>
                <c:pt idx="18276">
                  <c:v>0</c:v>
                </c:pt>
                <c:pt idx="18277">
                  <c:v>0</c:v>
                </c:pt>
                <c:pt idx="18278">
                  <c:v>0</c:v>
                </c:pt>
                <c:pt idx="18279">
                  <c:v>0</c:v>
                </c:pt>
                <c:pt idx="18280">
                  <c:v>0</c:v>
                </c:pt>
                <c:pt idx="18281">
                  <c:v>0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0</c:v>
                </c:pt>
                <c:pt idx="18291">
                  <c:v>0</c:v>
                </c:pt>
                <c:pt idx="18292">
                  <c:v>0</c:v>
                </c:pt>
                <c:pt idx="18293">
                  <c:v>0</c:v>
                </c:pt>
                <c:pt idx="18294">
                  <c:v>0</c:v>
                </c:pt>
                <c:pt idx="18295">
                  <c:v>0</c:v>
                </c:pt>
                <c:pt idx="18296">
                  <c:v>0</c:v>
                </c:pt>
                <c:pt idx="18297">
                  <c:v>0</c:v>
                </c:pt>
                <c:pt idx="18298">
                  <c:v>0</c:v>
                </c:pt>
                <c:pt idx="18299">
                  <c:v>0</c:v>
                </c:pt>
                <c:pt idx="18300">
                  <c:v>0</c:v>
                </c:pt>
                <c:pt idx="18301">
                  <c:v>0</c:v>
                </c:pt>
                <c:pt idx="18302">
                  <c:v>0</c:v>
                </c:pt>
                <c:pt idx="18303">
                  <c:v>0</c:v>
                </c:pt>
                <c:pt idx="18304">
                  <c:v>0</c:v>
                </c:pt>
                <c:pt idx="18305">
                  <c:v>0</c:v>
                </c:pt>
                <c:pt idx="18306">
                  <c:v>0</c:v>
                </c:pt>
                <c:pt idx="18307">
                  <c:v>0</c:v>
                </c:pt>
                <c:pt idx="18308">
                  <c:v>0</c:v>
                </c:pt>
                <c:pt idx="18309">
                  <c:v>0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0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0</c:v>
                </c:pt>
                <c:pt idx="18323">
                  <c:v>0</c:v>
                </c:pt>
                <c:pt idx="18324">
                  <c:v>0</c:v>
                </c:pt>
                <c:pt idx="18325">
                  <c:v>0</c:v>
                </c:pt>
                <c:pt idx="18326">
                  <c:v>0</c:v>
                </c:pt>
                <c:pt idx="18327">
                  <c:v>0</c:v>
                </c:pt>
                <c:pt idx="18328">
                  <c:v>0</c:v>
                </c:pt>
                <c:pt idx="18329">
                  <c:v>0</c:v>
                </c:pt>
                <c:pt idx="18330">
                  <c:v>0</c:v>
                </c:pt>
                <c:pt idx="18331">
                  <c:v>0</c:v>
                </c:pt>
                <c:pt idx="18332">
                  <c:v>0</c:v>
                </c:pt>
                <c:pt idx="18333">
                  <c:v>0</c:v>
                </c:pt>
                <c:pt idx="18334">
                  <c:v>0</c:v>
                </c:pt>
                <c:pt idx="18335">
                  <c:v>0</c:v>
                </c:pt>
                <c:pt idx="18336">
                  <c:v>0</c:v>
                </c:pt>
                <c:pt idx="18337">
                  <c:v>0</c:v>
                </c:pt>
                <c:pt idx="18338">
                  <c:v>0</c:v>
                </c:pt>
                <c:pt idx="18339">
                  <c:v>0</c:v>
                </c:pt>
                <c:pt idx="18340">
                  <c:v>0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0</c:v>
                </c:pt>
                <c:pt idx="18349">
                  <c:v>0</c:v>
                </c:pt>
                <c:pt idx="18350">
                  <c:v>0</c:v>
                </c:pt>
                <c:pt idx="18351">
                  <c:v>0</c:v>
                </c:pt>
                <c:pt idx="18352">
                  <c:v>0</c:v>
                </c:pt>
                <c:pt idx="18353">
                  <c:v>0</c:v>
                </c:pt>
                <c:pt idx="18354">
                  <c:v>0</c:v>
                </c:pt>
                <c:pt idx="18355">
                  <c:v>0</c:v>
                </c:pt>
                <c:pt idx="18356">
                  <c:v>0</c:v>
                </c:pt>
                <c:pt idx="18357">
                  <c:v>0</c:v>
                </c:pt>
                <c:pt idx="18358">
                  <c:v>0</c:v>
                </c:pt>
                <c:pt idx="18359">
                  <c:v>0</c:v>
                </c:pt>
                <c:pt idx="18360">
                  <c:v>0</c:v>
                </c:pt>
                <c:pt idx="18361">
                  <c:v>0</c:v>
                </c:pt>
                <c:pt idx="18362">
                  <c:v>0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0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0</c:v>
                </c:pt>
                <c:pt idx="18379">
                  <c:v>0</c:v>
                </c:pt>
                <c:pt idx="18380">
                  <c:v>0</c:v>
                </c:pt>
                <c:pt idx="18381">
                  <c:v>0</c:v>
                </c:pt>
                <c:pt idx="18382">
                  <c:v>0</c:v>
                </c:pt>
                <c:pt idx="18383">
                  <c:v>0</c:v>
                </c:pt>
                <c:pt idx="18384">
                  <c:v>0</c:v>
                </c:pt>
                <c:pt idx="18385">
                  <c:v>0</c:v>
                </c:pt>
                <c:pt idx="18386">
                  <c:v>0</c:v>
                </c:pt>
                <c:pt idx="18387">
                  <c:v>0</c:v>
                </c:pt>
                <c:pt idx="18388">
                  <c:v>0</c:v>
                </c:pt>
                <c:pt idx="18389">
                  <c:v>0</c:v>
                </c:pt>
                <c:pt idx="18390">
                  <c:v>0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0</c:v>
                </c:pt>
                <c:pt idx="18395">
                  <c:v>0</c:v>
                </c:pt>
                <c:pt idx="18396">
                  <c:v>0</c:v>
                </c:pt>
                <c:pt idx="18397">
                  <c:v>0</c:v>
                </c:pt>
                <c:pt idx="18398">
                  <c:v>0</c:v>
                </c:pt>
                <c:pt idx="18399">
                  <c:v>0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0</c:v>
                </c:pt>
                <c:pt idx="18404">
                  <c:v>0</c:v>
                </c:pt>
                <c:pt idx="18405">
                  <c:v>0</c:v>
                </c:pt>
                <c:pt idx="18406">
                  <c:v>0</c:v>
                </c:pt>
                <c:pt idx="18407">
                  <c:v>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0</c:v>
                </c:pt>
                <c:pt idx="18433">
                  <c:v>0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0</c:v>
                </c:pt>
                <c:pt idx="18871">
                  <c:v>0</c:v>
                </c:pt>
                <c:pt idx="18872">
                  <c:v>0</c:v>
                </c:pt>
                <c:pt idx="18873">
                  <c:v>0</c:v>
                </c:pt>
                <c:pt idx="18874">
                  <c:v>0</c:v>
                </c:pt>
                <c:pt idx="18875">
                  <c:v>0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0</c:v>
                </c:pt>
                <c:pt idx="18890">
                  <c:v>0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0</c:v>
                </c:pt>
                <c:pt idx="18895">
                  <c:v>0</c:v>
                </c:pt>
                <c:pt idx="18896">
                  <c:v>0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0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0</c:v>
                </c:pt>
                <c:pt idx="18908">
                  <c:v>0</c:v>
                </c:pt>
                <c:pt idx="18909">
                  <c:v>0</c:v>
                </c:pt>
                <c:pt idx="18910">
                  <c:v>0</c:v>
                </c:pt>
                <c:pt idx="18911">
                  <c:v>0</c:v>
                </c:pt>
                <c:pt idx="18912">
                  <c:v>0</c:v>
                </c:pt>
                <c:pt idx="18913">
                  <c:v>0</c:v>
                </c:pt>
                <c:pt idx="18914">
                  <c:v>0</c:v>
                </c:pt>
                <c:pt idx="18915">
                  <c:v>0</c:v>
                </c:pt>
                <c:pt idx="18916">
                  <c:v>0</c:v>
                </c:pt>
                <c:pt idx="18917">
                  <c:v>0</c:v>
                </c:pt>
                <c:pt idx="18918">
                  <c:v>0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0</c:v>
                </c:pt>
                <c:pt idx="18953">
                  <c:v>0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0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0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0</c:v>
                </c:pt>
                <c:pt idx="18984">
                  <c:v>0</c:v>
                </c:pt>
                <c:pt idx="18985">
                  <c:v>0</c:v>
                </c:pt>
                <c:pt idx="18986">
                  <c:v>0</c:v>
                </c:pt>
                <c:pt idx="18987">
                  <c:v>0</c:v>
                </c:pt>
                <c:pt idx="18988">
                  <c:v>0</c:v>
                </c:pt>
                <c:pt idx="18989">
                  <c:v>0</c:v>
                </c:pt>
                <c:pt idx="18990">
                  <c:v>0</c:v>
                </c:pt>
                <c:pt idx="18991">
                  <c:v>0</c:v>
                </c:pt>
                <c:pt idx="18992">
                  <c:v>0</c:v>
                </c:pt>
                <c:pt idx="18993">
                  <c:v>0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0</c:v>
                </c:pt>
                <c:pt idx="19030">
                  <c:v>0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0</c:v>
                </c:pt>
                <c:pt idx="19036">
                  <c:v>0</c:v>
                </c:pt>
                <c:pt idx="19037">
                  <c:v>0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0</c:v>
                </c:pt>
                <c:pt idx="19046">
                  <c:v>0</c:v>
                </c:pt>
                <c:pt idx="19047">
                  <c:v>0</c:v>
                </c:pt>
                <c:pt idx="19048">
                  <c:v>0</c:v>
                </c:pt>
                <c:pt idx="19049">
                  <c:v>0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0</c:v>
                </c:pt>
                <c:pt idx="19056">
                  <c:v>0</c:v>
                </c:pt>
                <c:pt idx="19057">
                  <c:v>0</c:v>
                </c:pt>
                <c:pt idx="19058">
                  <c:v>0</c:v>
                </c:pt>
                <c:pt idx="19059">
                  <c:v>0</c:v>
                </c:pt>
                <c:pt idx="19060">
                  <c:v>0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0</c:v>
                </c:pt>
                <c:pt idx="19065">
                  <c:v>0</c:v>
                </c:pt>
                <c:pt idx="19066">
                  <c:v>0</c:v>
                </c:pt>
                <c:pt idx="19067">
                  <c:v>0</c:v>
                </c:pt>
                <c:pt idx="19068">
                  <c:v>0</c:v>
                </c:pt>
                <c:pt idx="19069">
                  <c:v>0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</c:v>
                </c:pt>
                <c:pt idx="19101">
                  <c:v>0</c:v>
                </c:pt>
                <c:pt idx="19102">
                  <c:v>0</c:v>
                </c:pt>
                <c:pt idx="19103">
                  <c:v>0</c:v>
                </c:pt>
                <c:pt idx="19104">
                  <c:v>0</c:v>
                </c:pt>
                <c:pt idx="19105">
                  <c:v>0</c:v>
                </c:pt>
                <c:pt idx="19106">
                  <c:v>0</c:v>
                </c:pt>
                <c:pt idx="19107">
                  <c:v>0</c:v>
                </c:pt>
                <c:pt idx="19108">
                  <c:v>0</c:v>
                </c:pt>
                <c:pt idx="19109">
                  <c:v>0</c:v>
                </c:pt>
                <c:pt idx="19110">
                  <c:v>0</c:v>
                </c:pt>
                <c:pt idx="19111">
                  <c:v>0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0</c:v>
                </c:pt>
                <c:pt idx="19221">
                  <c:v>0</c:v>
                </c:pt>
                <c:pt idx="19222">
                  <c:v>0</c:v>
                </c:pt>
                <c:pt idx="19223">
                  <c:v>0</c:v>
                </c:pt>
                <c:pt idx="19224">
                  <c:v>0</c:v>
                </c:pt>
                <c:pt idx="19225">
                  <c:v>0</c:v>
                </c:pt>
                <c:pt idx="19226">
                  <c:v>0</c:v>
                </c:pt>
                <c:pt idx="19227">
                  <c:v>0</c:v>
                </c:pt>
                <c:pt idx="19228">
                  <c:v>0</c:v>
                </c:pt>
                <c:pt idx="19229">
                  <c:v>0</c:v>
                </c:pt>
                <c:pt idx="19230">
                  <c:v>0</c:v>
                </c:pt>
                <c:pt idx="19231">
                  <c:v>0</c:v>
                </c:pt>
                <c:pt idx="19232">
                  <c:v>0</c:v>
                </c:pt>
                <c:pt idx="19233">
                  <c:v>0</c:v>
                </c:pt>
                <c:pt idx="19234">
                  <c:v>0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0</c:v>
                </c:pt>
                <c:pt idx="19251">
                  <c:v>0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0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0</c:v>
                </c:pt>
                <c:pt idx="19279">
                  <c:v>0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0</c:v>
                </c:pt>
                <c:pt idx="19288">
                  <c:v>0</c:v>
                </c:pt>
                <c:pt idx="19289">
                  <c:v>0</c:v>
                </c:pt>
                <c:pt idx="19290">
                  <c:v>0</c:v>
                </c:pt>
                <c:pt idx="19291">
                  <c:v>0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  <c:pt idx="19463">
                  <c:v>0</c:v>
                </c:pt>
                <c:pt idx="19464">
                  <c:v>0</c:v>
                </c:pt>
                <c:pt idx="19465">
                  <c:v>0</c:v>
                </c:pt>
                <c:pt idx="19466">
                  <c:v>0</c:v>
                </c:pt>
                <c:pt idx="19467">
                  <c:v>0</c:v>
                </c:pt>
                <c:pt idx="19468">
                  <c:v>0</c:v>
                </c:pt>
                <c:pt idx="19469">
                  <c:v>0</c:v>
                </c:pt>
                <c:pt idx="19470">
                  <c:v>0</c:v>
                </c:pt>
                <c:pt idx="19471">
                  <c:v>0</c:v>
                </c:pt>
                <c:pt idx="19472">
                  <c:v>0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0</c:v>
                </c:pt>
                <c:pt idx="19479">
                  <c:v>0</c:v>
                </c:pt>
                <c:pt idx="19480">
                  <c:v>0</c:v>
                </c:pt>
                <c:pt idx="19481">
                  <c:v>0</c:v>
                </c:pt>
                <c:pt idx="19482">
                  <c:v>0</c:v>
                </c:pt>
                <c:pt idx="19483">
                  <c:v>0</c:v>
                </c:pt>
                <c:pt idx="19484">
                  <c:v>0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0</c:v>
                </c:pt>
                <c:pt idx="19491">
                  <c:v>0</c:v>
                </c:pt>
                <c:pt idx="19492">
                  <c:v>0</c:v>
                </c:pt>
                <c:pt idx="19493">
                  <c:v>0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0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0</c:v>
                </c:pt>
                <c:pt idx="19504">
                  <c:v>0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0</c:v>
                </c:pt>
                <c:pt idx="19539">
                  <c:v>0</c:v>
                </c:pt>
                <c:pt idx="19540">
                  <c:v>0</c:v>
                </c:pt>
                <c:pt idx="19541">
                  <c:v>0</c:v>
                </c:pt>
                <c:pt idx="19542">
                  <c:v>0</c:v>
                </c:pt>
                <c:pt idx="19543">
                  <c:v>0</c:v>
                </c:pt>
                <c:pt idx="19544">
                  <c:v>0</c:v>
                </c:pt>
                <c:pt idx="19545">
                  <c:v>0</c:v>
                </c:pt>
                <c:pt idx="19546">
                  <c:v>0</c:v>
                </c:pt>
                <c:pt idx="19547">
                  <c:v>0</c:v>
                </c:pt>
                <c:pt idx="19548">
                  <c:v>0</c:v>
                </c:pt>
                <c:pt idx="19549">
                  <c:v>0</c:v>
                </c:pt>
                <c:pt idx="19550">
                  <c:v>0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0</c:v>
                </c:pt>
                <c:pt idx="19555">
                  <c:v>0</c:v>
                </c:pt>
                <c:pt idx="19556">
                  <c:v>0</c:v>
                </c:pt>
                <c:pt idx="19557">
                  <c:v>0</c:v>
                </c:pt>
                <c:pt idx="19558">
                  <c:v>0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0</c:v>
                </c:pt>
                <c:pt idx="19564">
                  <c:v>0</c:v>
                </c:pt>
                <c:pt idx="19565">
                  <c:v>0</c:v>
                </c:pt>
                <c:pt idx="19566">
                  <c:v>0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0</c:v>
                </c:pt>
                <c:pt idx="19571">
                  <c:v>0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0</c:v>
                </c:pt>
                <c:pt idx="19588">
                  <c:v>0</c:v>
                </c:pt>
                <c:pt idx="19589">
                  <c:v>0</c:v>
                </c:pt>
                <c:pt idx="19590">
                  <c:v>0</c:v>
                </c:pt>
                <c:pt idx="19591">
                  <c:v>0</c:v>
                </c:pt>
                <c:pt idx="19592">
                  <c:v>0</c:v>
                </c:pt>
                <c:pt idx="19593">
                  <c:v>0</c:v>
                </c:pt>
                <c:pt idx="19594">
                  <c:v>0</c:v>
                </c:pt>
                <c:pt idx="19595">
                  <c:v>0</c:v>
                </c:pt>
                <c:pt idx="19596">
                  <c:v>0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0</c:v>
                </c:pt>
                <c:pt idx="19629">
                  <c:v>0</c:v>
                </c:pt>
                <c:pt idx="19630">
                  <c:v>0</c:v>
                </c:pt>
                <c:pt idx="19631">
                  <c:v>0</c:v>
                </c:pt>
                <c:pt idx="19632">
                  <c:v>0</c:v>
                </c:pt>
                <c:pt idx="19633">
                  <c:v>0</c:v>
                </c:pt>
                <c:pt idx="19634">
                  <c:v>0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0</c:v>
                </c:pt>
                <c:pt idx="19640">
                  <c:v>0</c:v>
                </c:pt>
                <c:pt idx="19641">
                  <c:v>0</c:v>
                </c:pt>
                <c:pt idx="19642">
                  <c:v>0</c:v>
                </c:pt>
                <c:pt idx="19643">
                  <c:v>0</c:v>
                </c:pt>
                <c:pt idx="19644">
                  <c:v>0</c:v>
                </c:pt>
                <c:pt idx="19645">
                  <c:v>0</c:v>
                </c:pt>
                <c:pt idx="19646">
                  <c:v>0</c:v>
                </c:pt>
                <c:pt idx="19647">
                  <c:v>0</c:v>
                </c:pt>
                <c:pt idx="19648">
                  <c:v>0</c:v>
                </c:pt>
                <c:pt idx="19649">
                  <c:v>0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</c:v>
                </c:pt>
                <c:pt idx="19713">
                  <c:v>0</c:v>
                </c:pt>
                <c:pt idx="19714">
                  <c:v>0</c:v>
                </c:pt>
                <c:pt idx="19715">
                  <c:v>0</c:v>
                </c:pt>
                <c:pt idx="19716">
                  <c:v>0</c:v>
                </c:pt>
                <c:pt idx="19717">
                  <c:v>0</c:v>
                </c:pt>
                <c:pt idx="19718">
                  <c:v>0</c:v>
                </c:pt>
                <c:pt idx="19719">
                  <c:v>0</c:v>
                </c:pt>
                <c:pt idx="19720">
                  <c:v>0</c:v>
                </c:pt>
                <c:pt idx="19721">
                  <c:v>0</c:v>
                </c:pt>
                <c:pt idx="19722">
                  <c:v>0</c:v>
                </c:pt>
                <c:pt idx="19723">
                  <c:v>0</c:v>
                </c:pt>
                <c:pt idx="19724">
                  <c:v>0</c:v>
                </c:pt>
                <c:pt idx="19725">
                  <c:v>0</c:v>
                </c:pt>
                <c:pt idx="19726">
                  <c:v>0</c:v>
                </c:pt>
                <c:pt idx="19727">
                  <c:v>0</c:v>
                </c:pt>
                <c:pt idx="19728">
                  <c:v>0</c:v>
                </c:pt>
                <c:pt idx="19729">
                  <c:v>0</c:v>
                </c:pt>
                <c:pt idx="19730">
                  <c:v>0</c:v>
                </c:pt>
                <c:pt idx="19731">
                  <c:v>0</c:v>
                </c:pt>
                <c:pt idx="19732">
                  <c:v>0</c:v>
                </c:pt>
                <c:pt idx="19733">
                  <c:v>0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0</c:v>
                </c:pt>
                <c:pt idx="19744">
                  <c:v>0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0</c:v>
                </c:pt>
                <c:pt idx="19764">
                  <c:v>0</c:v>
                </c:pt>
                <c:pt idx="19765">
                  <c:v>0</c:v>
                </c:pt>
                <c:pt idx="19766">
                  <c:v>0</c:v>
                </c:pt>
                <c:pt idx="19767">
                  <c:v>0</c:v>
                </c:pt>
                <c:pt idx="19768">
                  <c:v>0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0</c:v>
                </c:pt>
                <c:pt idx="19774">
                  <c:v>0</c:v>
                </c:pt>
                <c:pt idx="19775">
                  <c:v>0</c:v>
                </c:pt>
                <c:pt idx="19776">
                  <c:v>0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0</c:v>
                </c:pt>
                <c:pt idx="19784">
                  <c:v>0</c:v>
                </c:pt>
                <c:pt idx="19785">
                  <c:v>0</c:v>
                </c:pt>
                <c:pt idx="19786">
                  <c:v>0</c:v>
                </c:pt>
                <c:pt idx="19787">
                  <c:v>0</c:v>
                </c:pt>
                <c:pt idx="19788">
                  <c:v>0</c:v>
                </c:pt>
                <c:pt idx="19789">
                  <c:v>0</c:v>
                </c:pt>
                <c:pt idx="19790">
                  <c:v>0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0</c:v>
                </c:pt>
                <c:pt idx="19802">
                  <c:v>0</c:v>
                </c:pt>
                <c:pt idx="19803">
                  <c:v>0</c:v>
                </c:pt>
                <c:pt idx="19804">
                  <c:v>0</c:v>
                </c:pt>
                <c:pt idx="19805">
                  <c:v>0</c:v>
                </c:pt>
                <c:pt idx="19806">
                  <c:v>0</c:v>
                </c:pt>
                <c:pt idx="19807">
                  <c:v>0</c:v>
                </c:pt>
                <c:pt idx="19808">
                  <c:v>0</c:v>
                </c:pt>
                <c:pt idx="19809">
                  <c:v>0</c:v>
                </c:pt>
                <c:pt idx="19810">
                  <c:v>0</c:v>
                </c:pt>
                <c:pt idx="19811">
                  <c:v>0</c:v>
                </c:pt>
                <c:pt idx="19812">
                  <c:v>0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0</c:v>
                </c:pt>
                <c:pt idx="19818">
                  <c:v>0</c:v>
                </c:pt>
                <c:pt idx="19819">
                  <c:v>0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0</c:v>
                </c:pt>
                <c:pt idx="19826">
                  <c:v>0</c:v>
                </c:pt>
                <c:pt idx="19827">
                  <c:v>0</c:v>
                </c:pt>
                <c:pt idx="19828">
                  <c:v>0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0</c:v>
                </c:pt>
                <c:pt idx="19839">
                  <c:v>0</c:v>
                </c:pt>
                <c:pt idx="19840">
                  <c:v>0</c:v>
                </c:pt>
                <c:pt idx="19841">
                  <c:v>0</c:v>
                </c:pt>
                <c:pt idx="19842">
                  <c:v>0</c:v>
                </c:pt>
                <c:pt idx="19843">
                  <c:v>0</c:v>
                </c:pt>
                <c:pt idx="19844">
                  <c:v>0</c:v>
                </c:pt>
                <c:pt idx="19845">
                  <c:v>0</c:v>
                </c:pt>
                <c:pt idx="19846">
                  <c:v>0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0</c:v>
                </c:pt>
                <c:pt idx="19852">
                  <c:v>0</c:v>
                </c:pt>
                <c:pt idx="19853">
                  <c:v>0</c:v>
                </c:pt>
                <c:pt idx="19854">
                  <c:v>0</c:v>
                </c:pt>
                <c:pt idx="19855">
                  <c:v>0</c:v>
                </c:pt>
                <c:pt idx="19856">
                  <c:v>0</c:v>
                </c:pt>
                <c:pt idx="19857">
                  <c:v>0</c:v>
                </c:pt>
                <c:pt idx="19858">
                  <c:v>0</c:v>
                </c:pt>
                <c:pt idx="19859">
                  <c:v>0</c:v>
                </c:pt>
                <c:pt idx="19860">
                  <c:v>0</c:v>
                </c:pt>
                <c:pt idx="19861">
                  <c:v>0</c:v>
                </c:pt>
                <c:pt idx="19862">
                  <c:v>0</c:v>
                </c:pt>
                <c:pt idx="19863">
                  <c:v>0</c:v>
                </c:pt>
                <c:pt idx="19864">
                  <c:v>0</c:v>
                </c:pt>
                <c:pt idx="19865">
                  <c:v>0</c:v>
                </c:pt>
                <c:pt idx="19866">
                  <c:v>0</c:v>
                </c:pt>
                <c:pt idx="19867">
                  <c:v>0</c:v>
                </c:pt>
                <c:pt idx="19868">
                  <c:v>0</c:v>
                </c:pt>
                <c:pt idx="19869">
                  <c:v>0</c:v>
                </c:pt>
                <c:pt idx="19870">
                  <c:v>0</c:v>
                </c:pt>
                <c:pt idx="19871">
                  <c:v>0</c:v>
                </c:pt>
                <c:pt idx="19872">
                  <c:v>0</c:v>
                </c:pt>
                <c:pt idx="19873">
                  <c:v>0</c:v>
                </c:pt>
                <c:pt idx="19874">
                  <c:v>0</c:v>
                </c:pt>
                <c:pt idx="19875">
                  <c:v>0</c:v>
                </c:pt>
                <c:pt idx="19876">
                  <c:v>0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0</c:v>
                </c:pt>
                <c:pt idx="19890">
                  <c:v>0</c:v>
                </c:pt>
                <c:pt idx="19891">
                  <c:v>0</c:v>
                </c:pt>
                <c:pt idx="19892">
                  <c:v>0</c:v>
                </c:pt>
                <c:pt idx="19893">
                  <c:v>0</c:v>
                </c:pt>
                <c:pt idx="19894">
                  <c:v>0</c:v>
                </c:pt>
                <c:pt idx="19895">
                  <c:v>0</c:v>
                </c:pt>
                <c:pt idx="19896">
                  <c:v>0</c:v>
                </c:pt>
                <c:pt idx="19897">
                  <c:v>0</c:v>
                </c:pt>
                <c:pt idx="19898">
                  <c:v>0</c:v>
                </c:pt>
                <c:pt idx="19899">
                  <c:v>0</c:v>
                </c:pt>
                <c:pt idx="19900">
                  <c:v>0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0</c:v>
                </c:pt>
                <c:pt idx="19906">
                  <c:v>0</c:v>
                </c:pt>
                <c:pt idx="19907">
                  <c:v>0</c:v>
                </c:pt>
                <c:pt idx="19908">
                  <c:v>0</c:v>
                </c:pt>
                <c:pt idx="19909">
                  <c:v>0</c:v>
                </c:pt>
                <c:pt idx="19910">
                  <c:v>0</c:v>
                </c:pt>
                <c:pt idx="19911">
                  <c:v>0</c:v>
                </c:pt>
                <c:pt idx="19912">
                  <c:v>0</c:v>
                </c:pt>
                <c:pt idx="19913">
                  <c:v>0</c:v>
                </c:pt>
                <c:pt idx="19914">
                  <c:v>0</c:v>
                </c:pt>
                <c:pt idx="19915">
                  <c:v>0</c:v>
                </c:pt>
                <c:pt idx="19916">
                  <c:v>0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0</c:v>
                </c:pt>
                <c:pt idx="19922">
                  <c:v>0</c:v>
                </c:pt>
                <c:pt idx="19923">
                  <c:v>0</c:v>
                </c:pt>
                <c:pt idx="19924">
                  <c:v>0</c:v>
                </c:pt>
                <c:pt idx="19925">
                  <c:v>0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0</c:v>
                </c:pt>
                <c:pt idx="19930">
                  <c:v>0</c:v>
                </c:pt>
                <c:pt idx="19931">
                  <c:v>0</c:v>
                </c:pt>
                <c:pt idx="19932">
                  <c:v>0</c:v>
                </c:pt>
                <c:pt idx="19933">
                  <c:v>0</c:v>
                </c:pt>
                <c:pt idx="19934">
                  <c:v>0</c:v>
                </c:pt>
                <c:pt idx="19935">
                  <c:v>0</c:v>
                </c:pt>
                <c:pt idx="19936">
                  <c:v>0</c:v>
                </c:pt>
                <c:pt idx="19937">
                  <c:v>0</c:v>
                </c:pt>
                <c:pt idx="19938">
                  <c:v>0</c:v>
                </c:pt>
                <c:pt idx="19939">
                  <c:v>0</c:v>
                </c:pt>
                <c:pt idx="19940">
                  <c:v>0</c:v>
                </c:pt>
                <c:pt idx="19941">
                  <c:v>0</c:v>
                </c:pt>
                <c:pt idx="19942">
                  <c:v>0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0</c:v>
                </c:pt>
                <c:pt idx="19947">
                  <c:v>0</c:v>
                </c:pt>
                <c:pt idx="19948">
                  <c:v>0</c:v>
                </c:pt>
                <c:pt idx="19949">
                  <c:v>0</c:v>
                </c:pt>
                <c:pt idx="19950">
                  <c:v>0</c:v>
                </c:pt>
                <c:pt idx="19951">
                  <c:v>0</c:v>
                </c:pt>
                <c:pt idx="19952">
                  <c:v>0</c:v>
                </c:pt>
                <c:pt idx="19953">
                  <c:v>0</c:v>
                </c:pt>
                <c:pt idx="19954">
                  <c:v>0</c:v>
                </c:pt>
                <c:pt idx="19955">
                  <c:v>0</c:v>
                </c:pt>
                <c:pt idx="19956">
                  <c:v>0</c:v>
                </c:pt>
                <c:pt idx="19957">
                  <c:v>0</c:v>
                </c:pt>
                <c:pt idx="19958">
                  <c:v>0</c:v>
                </c:pt>
                <c:pt idx="19959">
                  <c:v>0</c:v>
                </c:pt>
                <c:pt idx="19960">
                  <c:v>0</c:v>
                </c:pt>
                <c:pt idx="19961">
                  <c:v>0</c:v>
                </c:pt>
                <c:pt idx="19962">
                  <c:v>0</c:v>
                </c:pt>
                <c:pt idx="19963">
                  <c:v>0</c:v>
                </c:pt>
                <c:pt idx="19964">
                  <c:v>0</c:v>
                </c:pt>
                <c:pt idx="19965">
                  <c:v>0</c:v>
                </c:pt>
                <c:pt idx="19966">
                  <c:v>0</c:v>
                </c:pt>
                <c:pt idx="19967">
                  <c:v>0</c:v>
                </c:pt>
                <c:pt idx="19968">
                  <c:v>0</c:v>
                </c:pt>
                <c:pt idx="19969">
                  <c:v>0</c:v>
                </c:pt>
                <c:pt idx="19970">
                  <c:v>0</c:v>
                </c:pt>
                <c:pt idx="19971">
                  <c:v>0</c:v>
                </c:pt>
                <c:pt idx="19972">
                  <c:v>0</c:v>
                </c:pt>
                <c:pt idx="19973">
                  <c:v>0</c:v>
                </c:pt>
                <c:pt idx="19974">
                  <c:v>0</c:v>
                </c:pt>
                <c:pt idx="19975">
                  <c:v>0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0</c:v>
                </c:pt>
                <c:pt idx="19982">
                  <c:v>0</c:v>
                </c:pt>
                <c:pt idx="19983">
                  <c:v>0</c:v>
                </c:pt>
                <c:pt idx="19984">
                  <c:v>0</c:v>
                </c:pt>
                <c:pt idx="19985">
                  <c:v>0</c:v>
                </c:pt>
                <c:pt idx="19986">
                  <c:v>0</c:v>
                </c:pt>
                <c:pt idx="19987">
                  <c:v>0</c:v>
                </c:pt>
                <c:pt idx="19988">
                  <c:v>0</c:v>
                </c:pt>
                <c:pt idx="19989">
                  <c:v>0</c:v>
                </c:pt>
                <c:pt idx="19990">
                  <c:v>0</c:v>
                </c:pt>
                <c:pt idx="19991">
                  <c:v>0</c:v>
                </c:pt>
                <c:pt idx="19992">
                  <c:v>0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</c:v>
                </c:pt>
                <c:pt idx="20030">
                  <c:v>0</c:v>
                </c:pt>
                <c:pt idx="20031">
                  <c:v>0</c:v>
                </c:pt>
                <c:pt idx="20032">
                  <c:v>0</c:v>
                </c:pt>
                <c:pt idx="20033">
                  <c:v>0</c:v>
                </c:pt>
                <c:pt idx="20034">
                  <c:v>0</c:v>
                </c:pt>
                <c:pt idx="20035">
                  <c:v>0</c:v>
                </c:pt>
                <c:pt idx="20036">
                  <c:v>0</c:v>
                </c:pt>
                <c:pt idx="20037">
                  <c:v>0</c:v>
                </c:pt>
                <c:pt idx="20038">
                  <c:v>0</c:v>
                </c:pt>
                <c:pt idx="20039">
                  <c:v>0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0</c:v>
                </c:pt>
                <c:pt idx="20045">
                  <c:v>0</c:v>
                </c:pt>
                <c:pt idx="20046">
                  <c:v>0</c:v>
                </c:pt>
                <c:pt idx="20047">
                  <c:v>0</c:v>
                </c:pt>
                <c:pt idx="20048">
                  <c:v>0</c:v>
                </c:pt>
                <c:pt idx="20049">
                  <c:v>0</c:v>
                </c:pt>
                <c:pt idx="20050">
                  <c:v>0</c:v>
                </c:pt>
                <c:pt idx="20051">
                  <c:v>0</c:v>
                </c:pt>
                <c:pt idx="20052">
                  <c:v>0</c:v>
                </c:pt>
                <c:pt idx="20053">
                  <c:v>0</c:v>
                </c:pt>
                <c:pt idx="20054">
                  <c:v>0</c:v>
                </c:pt>
                <c:pt idx="20055">
                  <c:v>0</c:v>
                </c:pt>
                <c:pt idx="20056">
                  <c:v>0</c:v>
                </c:pt>
                <c:pt idx="20057">
                  <c:v>0</c:v>
                </c:pt>
                <c:pt idx="20058">
                  <c:v>0</c:v>
                </c:pt>
                <c:pt idx="20059">
                  <c:v>0</c:v>
                </c:pt>
                <c:pt idx="20060">
                  <c:v>0</c:v>
                </c:pt>
                <c:pt idx="20061">
                  <c:v>0</c:v>
                </c:pt>
                <c:pt idx="20062">
                  <c:v>0</c:v>
                </c:pt>
                <c:pt idx="20063">
                  <c:v>0</c:v>
                </c:pt>
                <c:pt idx="20064">
                  <c:v>0</c:v>
                </c:pt>
                <c:pt idx="20065">
                  <c:v>0</c:v>
                </c:pt>
                <c:pt idx="20066">
                  <c:v>0</c:v>
                </c:pt>
                <c:pt idx="20067">
                  <c:v>0</c:v>
                </c:pt>
                <c:pt idx="20068">
                  <c:v>0</c:v>
                </c:pt>
                <c:pt idx="20069">
                  <c:v>0</c:v>
                </c:pt>
                <c:pt idx="20070">
                  <c:v>0</c:v>
                </c:pt>
                <c:pt idx="20071">
                  <c:v>0</c:v>
                </c:pt>
                <c:pt idx="20072">
                  <c:v>0</c:v>
                </c:pt>
                <c:pt idx="20073">
                  <c:v>0</c:v>
                </c:pt>
                <c:pt idx="20074">
                  <c:v>0</c:v>
                </c:pt>
                <c:pt idx="20075">
                  <c:v>0</c:v>
                </c:pt>
                <c:pt idx="20076">
                  <c:v>0</c:v>
                </c:pt>
                <c:pt idx="20077">
                  <c:v>0</c:v>
                </c:pt>
                <c:pt idx="20078">
                  <c:v>0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</c:v>
                </c:pt>
                <c:pt idx="20102">
                  <c:v>0</c:v>
                </c:pt>
                <c:pt idx="20103">
                  <c:v>0</c:v>
                </c:pt>
                <c:pt idx="20104">
                  <c:v>0</c:v>
                </c:pt>
                <c:pt idx="20105">
                  <c:v>0</c:v>
                </c:pt>
                <c:pt idx="20106">
                  <c:v>0</c:v>
                </c:pt>
                <c:pt idx="20107">
                  <c:v>0</c:v>
                </c:pt>
                <c:pt idx="20108">
                  <c:v>0</c:v>
                </c:pt>
                <c:pt idx="20109">
                  <c:v>0</c:v>
                </c:pt>
                <c:pt idx="20110">
                  <c:v>0</c:v>
                </c:pt>
                <c:pt idx="20111">
                  <c:v>0</c:v>
                </c:pt>
                <c:pt idx="20112">
                  <c:v>0</c:v>
                </c:pt>
                <c:pt idx="20113">
                  <c:v>0</c:v>
                </c:pt>
                <c:pt idx="20114">
                  <c:v>0</c:v>
                </c:pt>
                <c:pt idx="20115">
                  <c:v>0</c:v>
                </c:pt>
                <c:pt idx="20116">
                  <c:v>0</c:v>
                </c:pt>
                <c:pt idx="20117">
                  <c:v>0</c:v>
                </c:pt>
                <c:pt idx="20118">
                  <c:v>0</c:v>
                </c:pt>
                <c:pt idx="20119">
                  <c:v>0</c:v>
                </c:pt>
                <c:pt idx="20120">
                  <c:v>0</c:v>
                </c:pt>
                <c:pt idx="20121">
                  <c:v>0</c:v>
                </c:pt>
                <c:pt idx="20122">
                  <c:v>0</c:v>
                </c:pt>
                <c:pt idx="20123">
                  <c:v>0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0</c:v>
                </c:pt>
                <c:pt idx="20133">
                  <c:v>0</c:v>
                </c:pt>
                <c:pt idx="20134">
                  <c:v>0</c:v>
                </c:pt>
                <c:pt idx="20135">
                  <c:v>0</c:v>
                </c:pt>
                <c:pt idx="20136">
                  <c:v>0</c:v>
                </c:pt>
                <c:pt idx="20137">
                  <c:v>0</c:v>
                </c:pt>
                <c:pt idx="20138">
                  <c:v>0</c:v>
                </c:pt>
                <c:pt idx="20139">
                  <c:v>0</c:v>
                </c:pt>
                <c:pt idx="20140">
                  <c:v>0</c:v>
                </c:pt>
                <c:pt idx="20141">
                  <c:v>0</c:v>
                </c:pt>
                <c:pt idx="20142">
                  <c:v>0</c:v>
                </c:pt>
                <c:pt idx="20143">
                  <c:v>0</c:v>
                </c:pt>
                <c:pt idx="20144">
                  <c:v>0</c:v>
                </c:pt>
                <c:pt idx="20145">
                  <c:v>0</c:v>
                </c:pt>
                <c:pt idx="20146">
                  <c:v>0</c:v>
                </c:pt>
                <c:pt idx="20147">
                  <c:v>0</c:v>
                </c:pt>
                <c:pt idx="20148">
                  <c:v>0</c:v>
                </c:pt>
                <c:pt idx="20149">
                  <c:v>0</c:v>
                </c:pt>
                <c:pt idx="20150">
                  <c:v>0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</c:v>
                </c:pt>
                <c:pt idx="20162">
                  <c:v>0</c:v>
                </c:pt>
                <c:pt idx="20163">
                  <c:v>0</c:v>
                </c:pt>
                <c:pt idx="20164">
                  <c:v>0</c:v>
                </c:pt>
                <c:pt idx="20165">
                  <c:v>0</c:v>
                </c:pt>
                <c:pt idx="20166">
                  <c:v>0</c:v>
                </c:pt>
                <c:pt idx="20167">
                  <c:v>0</c:v>
                </c:pt>
                <c:pt idx="20168">
                  <c:v>0</c:v>
                </c:pt>
                <c:pt idx="20169">
                  <c:v>0</c:v>
                </c:pt>
                <c:pt idx="20170">
                  <c:v>0</c:v>
                </c:pt>
                <c:pt idx="20171">
                  <c:v>0</c:v>
                </c:pt>
                <c:pt idx="20172">
                  <c:v>0</c:v>
                </c:pt>
                <c:pt idx="20173">
                  <c:v>0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0</c:v>
                </c:pt>
                <c:pt idx="20180">
                  <c:v>0</c:v>
                </c:pt>
                <c:pt idx="20181">
                  <c:v>0</c:v>
                </c:pt>
                <c:pt idx="20182">
                  <c:v>0</c:v>
                </c:pt>
                <c:pt idx="20183">
                  <c:v>0</c:v>
                </c:pt>
                <c:pt idx="20184">
                  <c:v>0</c:v>
                </c:pt>
                <c:pt idx="20185">
                  <c:v>0</c:v>
                </c:pt>
                <c:pt idx="20186">
                  <c:v>0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</c:v>
                </c:pt>
                <c:pt idx="20217">
                  <c:v>0</c:v>
                </c:pt>
                <c:pt idx="20218">
                  <c:v>0</c:v>
                </c:pt>
                <c:pt idx="20219">
                  <c:v>0</c:v>
                </c:pt>
                <c:pt idx="20220">
                  <c:v>0</c:v>
                </c:pt>
                <c:pt idx="20221">
                  <c:v>0</c:v>
                </c:pt>
                <c:pt idx="20222">
                  <c:v>0</c:v>
                </c:pt>
                <c:pt idx="20223">
                  <c:v>0</c:v>
                </c:pt>
                <c:pt idx="20224">
                  <c:v>0</c:v>
                </c:pt>
                <c:pt idx="20225">
                  <c:v>0</c:v>
                </c:pt>
                <c:pt idx="20226">
                  <c:v>0</c:v>
                </c:pt>
                <c:pt idx="20227">
                  <c:v>0</c:v>
                </c:pt>
                <c:pt idx="20228">
                  <c:v>0</c:v>
                </c:pt>
                <c:pt idx="20229">
                  <c:v>0</c:v>
                </c:pt>
                <c:pt idx="20230">
                  <c:v>0</c:v>
                </c:pt>
                <c:pt idx="20231">
                  <c:v>0</c:v>
                </c:pt>
                <c:pt idx="20232">
                  <c:v>0</c:v>
                </c:pt>
                <c:pt idx="20233">
                  <c:v>0</c:v>
                </c:pt>
                <c:pt idx="20234">
                  <c:v>0</c:v>
                </c:pt>
                <c:pt idx="20235">
                  <c:v>0</c:v>
                </c:pt>
                <c:pt idx="20236">
                  <c:v>0</c:v>
                </c:pt>
                <c:pt idx="20237">
                  <c:v>0</c:v>
                </c:pt>
                <c:pt idx="20238">
                  <c:v>0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0</c:v>
                </c:pt>
                <c:pt idx="20244">
                  <c:v>0</c:v>
                </c:pt>
                <c:pt idx="20245">
                  <c:v>0</c:v>
                </c:pt>
                <c:pt idx="20246">
                  <c:v>0</c:v>
                </c:pt>
                <c:pt idx="20247">
                  <c:v>0</c:v>
                </c:pt>
                <c:pt idx="20248">
                  <c:v>0</c:v>
                </c:pt>
                <c:pt idx="20249">
                  <c:v>0</c:v>
                </c:pt>
                <c:pt idx="20250">
                  <c:v>0</c:v>
                </c:pt>
                <c:pt idx="20251">
                  <c:v>0</c:v>
                </c:pt>
                <c:pt idx="20252">
                  <c:v>0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0</c:v>
                </c:pt>
                <c:pt idx="20257">
                  <c:v>0</c:v>
                </c:pt>
                <c:pt idx="20258">
                  <c:v>0</c:v>
                </c:pt>
                <c:pt idx="20259">
                  <c:v>0</c:v>
                </c:pt>
                <c:pt idx="20260">
                  <c:v>0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0</c:v>
                </c:pt>
                <c:pt idx="20266">
                  <c:v>0</c:v>
                </c:pt>
                <c:pt idx="20267">
                  <c:v>0</c:v>
                </c:pt>
                <c:pt idx="20268">
                  <c:v>0</c:v>
                </c:pt>
                <c:pt idx="20269">
                  <c:v>0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0</c:v>
                </c:pt>
                <c:pt idx="20276">
                  <c:v>0</c:v>
                </c:pt>
                <c:pt idx="20277">
                  <c:v>0</c:v>
                </c:pt>
                <c:pt idx="20278">
                  <c:v>0</c:v>
                </c:pt>
                <c:pt idx="20279">
                  <c:v>0</c:v>
                </c:pt>
                <c:pt idx="20280">
                  <c:v>0</c:v>
                </c:pt>
                <c:pt idx="20281">
                  <c:v>0</c:v>
                </c:pt>
                <c:pt idx="20282">
                  <c:v>0</c:v>
                </c:pt>
                <c:pt idx="20283">
                  <c:v>0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0</c:v>
                </c:pt>
                <c:pt idx="20288">
                  <c:v>0</c:v>
                </c:pt>
                <c:pt idx="20289">
                  <c:v>0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0</c:v>
                </c:pt>
                <c:pt idx="20295">
                  <c:v>0</c:v>
                </c:pt>
                <c:pt idx="20296">
                  <c:v>0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0</c:v>
                </c:pt>
                <c:pt idx="20302">
                  <c:v>0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0</c:v>
                </c:pt>
                <c:pt idx="20309">
                  <c:v>0</c:v>
                </c:pt>
                <c:pt idx="20310">
                  <c:v>0</c:v>
                </c:pt>
                <c:pt idx="20311">
                  <c:v>0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0</c:v>
                </c:pt>
                <c:pt idx="20322">
                  <c:v>0</c:v>
                </c:pt>
                <c:pt idx="20323">
                  <c:v>0</c:v>
                </c:pt>
                <c:pt idx="20324">
                  <c:v>0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0</c:v>
                </c:pt>
                <c:pt idx="20332">
                  <c:v>0</c:v>
                </c:pt>
                <c:pt idx="20333">
                  <c:v>0</c:v>
                </c:pt>
                <c:pt idx="20334">
                  <c:v>0</c:v>
                </c:pt>
                <c:pt idx="20335">
                  <c:v>0</c:v>
                </c:pt>
                <c:pt idx="20336">
                  <c:v>0</c:v>
                </c:pt>
                <c:pt idx="20337">
                  <c:v>0</c:v>
                </c:pt>
                <c:pt idx="20338">
                  <c:v>0</c:v>
                </c:pt>
                <c:pt idx="20339">
                  <c:v>0</c:v>
                </c:pt>
                <c:pt idx="20340">
                  <c:v>0</c:v>
                </c:pt>
                <c:pt idx="20341">
                  <c:v>0</c:v>
                </c:pt>
                <c:pt idx="20342">
                  <c:v>0</c:v>
                </c:pt>
                <c:pt idx="20343">
                  <c:v>0</c:v>
                </c:pt>
                <c:pt idx="20344">
                  <c:v>0</c:v>
                </c:pt>
                <c:pt idx="20345">
                  <c:v>0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0</c:v>
                </c:pt>
                <c:pt idx="20350">
                  <c:v>0</c:v>
                </c:pt>
                <c:pt idx="20351">
                  <c:v>0</c:v>
                </c:pt>
                <c:pt idx="20352">
                  <c:v>0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0</c:v>
                </c:pt>
                <c:pt idx="20357">
                  <c:v>0</c:v>
                </c:pt>
                <c:pt idx="20358">
                  <c:v>0</c:v>
                </c:pt>
                <c:pt idx="20359">
                  <c:v>0</c:v>
                </c:pt>
                <c:pt idx="20360">
                  <c:v>0</c:v>
                </c:pt>
                <c:pt idx="20361">
                  <c:v>0</c:v>
                </c:pt>
                <c:pt idx="20362">
                  <c:v>0</c:v>
                </c:pt>
                <c:pt idx="20363">
                  <c:v>0</c:v>
                </c:pt>
                <c:pt idx="20364">
                  <c:v>0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0</c:v>
                </c:pt>
                <c:pt idx="20372">
                  <c:v>0</c:v>
                </c:pt>
                <c:pt idx="20373">
                  <c:v>0</c:v>
                </c:pt>
                <c:pt idx="20374">
                  <c:v>0</c:v>
                </c:pt>
                <c:pt idx="20375">
                  <c:v>0</c:v>
                </c:pt>
                <c:pt idx="20376">
                  <c:v>0</c:v>
                </c:pt>
                <c:pt idx="20377">
                  <c:v>0</c:v>
                </c:pt>
                <c:pt idx="20378">
                  <c:v>0</c:v>
                </c:pt>
                <c:pt idx="20379">
                  <c:v>0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0</c:v>
                </c:pt>
                <c:pt idx="20385">
                  <c:v>0</c:v>
                </c:pt>
                <c:pt idx="20386">
                  <c:v>0</c:v>
                </c:pt>
                <c:pt idx="20387">
                  <c:v>0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0</c:v>
                </c:pt>
                <c:pt idx="20396">
                  <c:v>0</c:v>
                </c:pt>
                <c:pt idx="20397">
                  <c:v>0</c:v>
                </c:pt>
                <c:pt idx="20398">
                  <c:v>0</c:v>
                </c:pt>
                <c:pt idx="20399">
                  <c:v>0</c:v>
                </c:pt>
                <c:pt idx="20400">
                  <c:v>0</c:v>
                </c:pt>
                <c:pt idx="20401">
                  <c:v>0</c:v>
                </c:pt>
                <c:pt idx="20402">
                  <c:v>0</c:v>
                </c:pt>
                <c:pt idx="20403">
                  <c:v>0</c:v>
                </c:pt>
                <c:pt idx="20404">
                  <c:v>0</c:v>
                </c:pt>
                <c:pt idx="20405">
                  <c:v>0</c:v>
                </c:pt>
                <c:pt idx="20406">
                  <c:v>0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0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0</c:v>
                </c:pt>
                <c:pt idx="20418">
                  <c:v>0</c:v>
                </c:pt>
                <c:pt idx="20419">
                  <c:v>0</c:v>
                </c:pt>
                <c:pt idx="20420">
                  <c:v>0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0</c:v>
                </c:pt>
                <c:pt idx="20430">
                  <c:v>0</c:v>
                </c:pt>
                <c:pt idx="20431">
                  <c:v>0</c:v>
                </c:pt>
                <c:pt idx="20432">
                  <c:v>0</c:v>
                </c:pt>
                <c:pt idx="20433">
                  <c:v>0</c:v>
                </c:pt>
                <c:pt idx="20434">
                  <c:v>0</c:v>
                </c:pt>
                <c:pt idx="20435">
                  <c:v>0</c:v>
                </c:pt>
                <c:pt idx="20436">
                  <c:v>0</c:v>
                </c:pt>
                <c:pt idx="20437">
                  <c:v>0</c:v>
                </c:pt>
                <c:pt idx="20438">
                  <c:v>0</c:v>
                </c:pt>
                <c:pt idx="20439">
                  <c:v>0</c:v>
                </c:pt>
                <c:pt idx="20440">
                  <c:v>0</c:v>
                </c:pt>
                <c:pt idx="20441">
                  <c:v>0</c:v>
                </c:pt>
                <c:pt idx="20442">
                  <c:v>0</c:v>
                </c:pt>
                <c:pt idx="20443">
                  <c:v>0</c:v>
                </c:pt>
                <c:pt idx="20444">
                  <c:v>0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0</c:v>
                </c:pt>
                <c:pt idx="20459">
                  <c:v>0</c:v>
                </c:pt>
                <c:pt idx="20460">
                  <c:v>0</c:v>
                </c:pt>
                <c:pt idx="20461">
                  <c:v>0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0</c:v>
                </c:pt>
                <c:pt idx="20466">
                  <c:v>0</c:v>
                </c:pt>
                <c:pt idx="20467">
                  <c:v>0</c:v>
                </c:pt>
                <c:pt idx="20468">
                  <c:v>0</c:v>
                </c:pt>
                <c:pt idx="20469">
                  <c:v>0</c:v>
                </c:pt>
                <c:pt idx="20470">
                  <c:v>0</c:v>
                </c:pt>
                <c:pt idx="20471">
                  <c:v>0</c:v>
                </c:pt>
                <c:pt idx="20472">
                  <c:v>0</c:v>
                </c:pt>
                <c:pt idx="20473">
                  <c:v>0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0</c:v>
                </c:pt>
                <c:pt idx="20479">
                  <c:v>0</c:v>
                </c:pt>
                <c:pt idx="20480">
                  <c:v>0</c:v>
                </c:pt>
                <c:pt idx="20481">
                  <c:v>0</c:v>
                </c:pt>
                <c:pt idx="20482">
                  <c:v>0</c:v>
                </c:pt>
                <c:pt idx="20483">
                  <c:v>0</c:v>
                </c:pt>
                <c:pt idx="20484">
                  <c:v>0</c:v>
                </c:pt>
                <c:pt idx="20485">
                  <c:v>0</c:v>
                </c:pt>
                <c:pt idx="20486">
                  <c:v>0</c:v>
                </c:pt>
                <c:pt idx="20487">
                  <c:v>0</c:v>
                </c:pt>
                <c:pt idx="20488">
                  <c:v>0</c:v>
                </c:pt>
                <c:pt idx="20489">
                  <c:v>0</c:v>
                </c:pt>
                <c:pt idx="20490">
                  <c:v>0</c:v>
                </c:pt>
                <c:pt idx="20491">
                  <c:v>0</c:v>
                </c:pt>
                <c:pt idx="20492">
                  <c:v>0</c:v>
                </c:pt>
                <c:pt idx="20493">
                  <c:v>0</c:v>
                </c:pt>
                <c:pt idx="20494">
                  <c:v>0</c:v>
                </c:pt>
                <c:pt idx="20495">
                  <c:v>0</c:v>
                </c:pt>
                <c:pt idx="20496">
                  <c:v>0</c:v>
                </c:pt>
                <c:pt idx="20497">
                  <c:v>0</c:v>
                </c:pt>
                <c:pt idx="20498">
                  <c:v>0</c:v>
                </c:pt>
                <c:pt idx="20499">
                  <c:v>0</c:v>
                </c:pt>
                <c:pt idx="20500">
                  <c:v>0</c:v>
                </c:pt>
                <c:pt idx="20501">
                  <c:v>0</c:v>
                </c:pt>
                <c:pt idx="20502">
                  <c:v>0</c:v>
                </c:pt>
                <c:pt idx="20503">
                  <c:v>0</c:v>
                </c:pt>
                <c:pt idx="20504">
                  <c:v>0</c:v>
                </c:pt>
                <c:pt idx="20505">
                  <c:v>0</c:v>
                </c:pt>
                <c:pt idx="20506">
                  <c:v>0</c:v>
                </c:pt>
                <c:pt idx="20507">
                  <c:v>0</c:v>
                </c:pt>
                <c:pt idx="20508">
                  <c:v>0</c:v>
                </c:pt>
                <c:pt idx="20509">
                  <c:v>0</c:v>
                </c:pt>
                <c:pt idx="20510">
                  <c:v>0</c:v>
                </c:pt>
                <c:pt idx="20511">
                  <c:v>0</c:v>
                </c:pt>
                <c:pt idx="20512">
                  <c:v>0</c:v>
                </c:pt>
                <c:pt idx="20513">
                  <c:v>0</c:v>
                </c:pt>
                <c:pt idx="20514">
                  <c:v>0</c:v>
                </c:pt>
                <c:pt idx="20515">
                  <c:v>0</c:v>
                </c:pt>
                <c:pt idx="20516">
                  <c:v>0</c:v>
                </c:pt>
                <c:pt idx="20517">
                  <c:v>0</c:v>
                </c:pt>
                <c:pt idx="20518">
                  <c:v>0</c:v>
                </c:pt>
                <c:pt idx="20519">
                  <c:v>0</c:v>
                </c:pt>
                <c:pt idx="20520">
                  <c:v>0</c:v>
                </c:pt>
                <c:pt idx="20521">
                  <c:v>0</c:v>
                </c:pt>
                <c:pt idx="20522">
                  <c:v>0</c:v>
                </c:pt>
                <c:pt idx="20523">
                  <c:v>0</c:v>
                </c:pt>
                <c:pt idx="20524">
                  <c:v>0</c:v>
                </c:pt>
                <c:pt idx="20525">
                  <c:v>0</c:v>
                </c:pt>
                <c:pt idx="20526">
                  <c:v>0</c:v>
                </c:pt>
                <c:pt idx="20527">
                  <c:v>0</c:v>
                </c:pt>
                <c:pt idx="20528">
                  <c:v>0</c:v>
                </c:pt>
                <c:pt idx="20529">
                  <c:v>0</c:v>
                </c:pt>
                <c:pt idx="20530">
                  <c:v>0</c:v>
                </c:pt>
                <c:pt idx="20531">
                  <c:v>0</c:v>
                </c:pt>
                <c:pt idx="20532">
                  <c:v>0</c:v>
                </c:pt>
                <c:pt idx="20533">
                  <c:v>0</c:v>
                </c:pt>
                <c:pt idx="20534">
                  <c:v>0</c:v>
                </c:pt>
                <c:pt idx="20535">
                  <c:v>0</c:v>
                </c:pt>
                <c:pt idx="20536">
                  <c:v>0</c:v>
                </c:pt>
                <c:pt idx="20537">
                  <c:v>0</c:v>
                </c:pt>
                <c:pt idx="20538">
                  <c:v>0</c:v>
                </c:pt>
                <c:pt idx="20539">
                  <c:v>0</c:v>
                </c:pt>
                <c:pt idx="20540">
                  <c:v>0</c:v>
                </c:pt>
                <c:pt idx="20541">
                  <c:v>0</c:v>
                </c:pt>
                <c:pt idx="20542">
                  <c:v>0</c:v>
                </c:pt>
                <c:pt idx="20543">
                  <c:v>0</c:v>
                </c:pt>
                <c:pt idx="20544">
                  <c:v>0</c:v>
                </c:pt>
                <c:pt idx="20545">
                  <c:v>0</c:v>
                </c:pt>
                <c:pt idx="20546">
                  <c:v>0</c:v>
                </c:pt>
                <c:pt idx="20547">
                  <c:v>0</c:v>
                </c:pt>
                <c:pt idx="20548">
                  <c:v>0</c:v>
                </c:pt>
                <c:pt idx="20549">
                  <c:v>0</c:v>
                </c:pt>
                <c:pt idx="20550">
                  <c:v>0</c:v>
                </c:pt>
                <c:pt idx="20551">
                  <c:v>0</c:v>
                </c:pt>
                <c:pt idx="20552">
                  <c:v>0</c:v>
                </c:pt>
                <c:pt idx="20553">
                  <c:v>0</c:v>
                </c:pt>
                <c:pt idx="20554">
                  <c:v>0</c:v>
                </c:pt>
                <c:pt idx="20555">
                  <c:v>0</c:v>
                </c:pt>
                <c:pt idx="20556">
                  <c:v>0</c:v>
                </c:pt>
                <c:pt idx="20557">
                  <c:v>0</c:v>
                </c:pt>
                <c:pt idx="20558">
                  <c:v>0</c:v>
                </c:pt>
                <c:pt idx="20559">
                  <c:v>0</c:v>
                </c:pt>
                <c:pt idx="20560">
                  <c:v>0</c:v>
                </c:pt>
                <c:pt idx="20561">
                  <c:v>0</c:v>
                </c:pt>
                <c:pt idx="20562">
                  <c:v>0</c:v>
                </c:pt>
                <c:pt idx="20563">
                  <c:v>0</c:v>
                </c:pt>
                <c:pt idx="20564">
                  <c:v>0</c:v>
                </c:pt>
                <c:pt idx="20565">
                  <c:v>0</c:v>
                </c:pt>
                <c:pt idx="20566">
                  <c:v>0</c:v>
                </c:pt>
                <c:pt idx="20567">
                  <c:v>0</c:v>
                </c:pt>
                <c:pt idx="20568">
                  <c:v>0</c:v>
                </c:pt>
                <c:pt idx="20569">
                  <c:v>0</c:v>
                </c:pt>
                <c:pt idx="20570">
                  <c:v>0</c:v>
                </c:pt>
                <c:pt idx="20571">
                  <c:v>0</c:v>
                </c:pt>
                <c:pt idx="20572">
                  <c:v>0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0</c:v>
                </c:pt>
                <c:pt idx="20581">
                  <c:v>0</c:v>
                </c:pt>
                <c:pt idx="20582">
                  <c:v>0</c:v>
                </c:pt>
                <c:pt idx="20583">
                  <c:v>0</c:v>
                </c:pt>
                <c:pt idx="20584">
                  <c:v>0</c:v>
                </c:pt>
                <c:pt idx="20585">
                  <c:v>0</c:v>
                </c:pt>
                <c:pt idx="20586">
                  <c:v>0</c:v>
                </c:pt>
                <c:pt idx="20587">
                  <c:v>0</c:v>
                </c:pt>
                <c:pt idx="20588">
                  <c:v>0</c:v>
                </c:pt>
                <c:pt idx="20589">
                  <c:v>0</c:v>
                </c:pt>
                <c:pt idx="20590">
                  <c:v>0</c:v>
                </c:pt>
                <c:pt idx="20591">
                  <c:v>0</c:v>
                </c:pt>
                <c:pt idx="20592">
                  <c:v>0</c:v>
                </c:pt>
                <c:pt idx="20593">
                  <c:v>0</c:v>
                </c:pt>
                <c:pt idx="20594">
                  <c:v>0</c:v>
                </c:pt>
                <c:pt idx="20595">
                  <c:v>0</c:v>
                </c:pt>
                <c:pt idx="20596">
                  <c:v>0</c:v>
                </c:pt>
                <c:pt idx="20597">
                  <c:v>0</c:v>
                </c:pt>
                <c:pt idx="20598">
                  <c:v>0</c:v>
                </c:pt>
                <c:pt idx="20599">
                  <c:v>0</c:v>
                </c:pt>
                <c:pt idx="20600">
                  <c:v>0</c:v>
                </c:pt>
                <c:pt idx="20601">
                  <c:v>0</c:v>
                </c:pt>
                <c:pt idx="20602">
                  <c:v>0</c:v>
                </c:pt>
                <c:pt idx="20603">
                  <c:v>0</c:v>
                </c:pt>
                <c:pt idx="20604">
                  <c:v>0</c:v>
                </c:pt>
                <c:pt idx="20605">
                  <c:v>0</c:v>
                </c:pt>
                <c:pt idx="20606">
                  <c:v>0</c:v>
                </c:pt>
                <c:pt idx="20607">
                  <c:v>0</c:v>
                </c:pt>
                <c:pt idx="20608">
                  <c:v>0</c:v>
                </c:pt>
                <c:pt idx="20609">
                  <c:v>0</c:v>
                </c:pt>
                <c:pt idx="20610">
                  <c:v>0</c:v>
                </c:pt>
                <c:pt idx="20611">
                  <c:v>0</c:v>
                </c:pt>
                <c:pt idx="20612">
                  <c:v>0</c:v>
                </c:pt>
                <c:pt idx="20613">
                  <c:v>0</c:v>
                </c:pt>
                <c:pt idx="20614">
                  <c:v>0</c:v>
                </c:pt>
                <c:pt idx="20615">
                  <c:v>0</c:v>
                </c:pt>
                <c:pt idx="20616">
                  <c:v>0</c:v>
                </c:pt>
                <c:pt idx="20617">
                  <c:v>0</c:v>
                </c:pt>
                <c:pt idx="20618">
                  <c:v>0</c:v>
                </c:pt>
                <c:pt idx="20619">
                  <c:v>0</c:v>
                </c:pt>
                <c:pt idx="20620">
                  <c:v>0</c:v>
                </c:pt>
                <c:pt idx="20621">
                  <c:v>0</c:v>
                </c:pt>
                <c:pt idx="20622">
                  <c:v>0</c:v>
                </c:pt>
                <c:pt idx="20623">
                  <c:v>0</c:v>
                </c:pt>
                <c:pt idx="20624">
                  <c:v>0</c:v>
                </c:pt>
                <c:pt idx="20625">
                  <c:v>0</c:v>
                </c:pt>
                <c:pt idx="20626">
                  <c:v>0</c:v>
                </c:pt>
                <c:pt idx="20627">
                  <c:v>0</c:v>
                </c:pt>
                <c:pt idx="20628">
                  <c:v>0</c:v>
                </c:pt>
                <c:pt idx="20629">
                  <c:v>0</c:v>
                </c:pt>
                <c:pt idx="20630">
                  <c:v>0</c:v>
                </c:pt>
                <c:pt idx="20631">
                  <c:v>0</c:v>
                </c:pt>
                <c:pt idx="20632">
                  <c:v>0</c:v>
                </c:pt>
                <c:pt idx="20633">
                  <c:v>0</c:v>
                </c:pt>
                <c:pt idx="20634">
                  <c:v>0</c:v>
                </c:pt>
                <c:pt idx="20635">
                  <c:v>0</c:v>
                </c:pt>
                <c:pt idx="20636">
                  <c:v>0</c:v>
                </c:pt>
                <c:pt idx="20637">
                  <c:v>0</c:v>
                </c:pt>
                <c:pt idx="20638">
                  <c:v>0</c:v>
                </c:pt>
                <c:pt idx="20639">
                  <c:v>0</c:v>
                </c:pt>
                <c:pt idx="20640">
                  <c:v>0</c:v>
                </c:pt>
                <c:pt idx="20641">
                  <c:v>0</c:v>
                </c:pt>
                <c:pt idx="20642">
                  <c:v>0</c:v>
                </c:pt>
                <c:pt idx="20643">
                  <c:v>0</c:v>
                </c:pt>
                <c:pt idx="20644">
                  <c:v>0</c:v>
                </c:pt>
                <c:pt idx="20645">
                  <c:v>0</c:v>
                </c:pt>
                <c:pt idx="20646">
                  <c:v>0</c:v>
                </c:pt>
                <c:pt idx="20647">
                  <c:v>0</c:v>
                </c:pt>
                <c:pt idx="20648">
                  <c:v>0</c:v>
                </c:pt>
                <c:pt idx="20649">
                  <c:v>0</c:v>
                </c:pt>
                <c:pt idx="20650">
                  <c:v>0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0</c:v>
                </c:pt>
                <c:pt idx="20655">
                  <c:v>0</c:v>
                </c:pt>
                <c:pt idx="20656">
                  <c:v>0</c:v>
                </c:pt>
                <c:pt idx="20657">
                  <c:v>0</c:v>
                </c:pt>
                <c:pt idx="20658">
                  <c:v>0</c:v>
                </c:pt>
                <c:pt idx="20659">
                  <c:v>0</c:v>
                </c:pt>
                <c:pt idx="20660">
                  <c:v>0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0</c:v>
                </c:pt>
                <c:pt idx="20667">
                  <c:v>0</c:v>
                </c:pt>
                <c:pt idx="20668">
                  <c:v>0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0</c:v>
                </c:pt>
                <c:pt idx="20674">
                  <c:v>0</c:v>
                </c:pt>
                <c:pt idx="20675">
                  <c:v>0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0</c:v>
                </c:pt>
                <c:pt idx="20680">
                  <c:v>0</c:v>
                </c:pt>
                <c:pt idx="20681">
                  <c:v>0</c:v>
                </c:pt>
                <c:pt idx="20682">
                  <c:v>0</c:v>
                </c:pt>
                <c:pt idx="20683">
                  <c:v>0</c:v>
                </c:pt>
                <c:pt idx="20684">
                  <c:v>0</c:v>
                </c:pt>
                <c:pt idx="20685">
                  <c:v>0</c:v>
                </c:pt>
                <c:pt idx="20686">
                  <c:v>0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0</c:v>
                </c:pt>
                <c:pt idx="20691">
                  <c:v>0</c:v>
                </c:pt>
                <c:pt idx="20692">
                  <c:v>0</c:v>
                </c:pt>
                <c:pt idx="20693">
                  <c:v>0</c:v>
                </c:pt>
                <c:pt idx="20694">
                  <c:v>0</c:v>
                </c:pt>
                <c:pt idx="20695">
                  <c:v>0</c:v>
                </c:pt>
                <c:pt idx="20696">
                  <c:v>0</c:v>
                </c:pt>
                <c:pt idx="20697">
                  <c:v>0</c:v>
                </c:pt>
                <c:pt idx="20698">
                  <c:v>0</c:v>
                </c:pt>
                <c:pt idx="20699">
                  <c:v>0</c:v>
                </c:pt>
                <c:pt idx="20700">
                  <c:v>0</c:v>
                </c:pt>
                <c:pt idx="20701">
                  <c:v>0</c:v>
                </c:pt>
                <c:pt idx="20702">
                  <c:v>0</c:v>
                </c:pt>
                <c:pt idx="20703">
                  <c:v>0</c:v>
                </c:pt>
                <c:pt idx="20704">
                  <c:v>0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0</c:v>
                </c:pt>
                <c:pt idx="20709">
                  <c:v>0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</c:v>
                </c:pt>
                <c:pt idx="20714">
                  <c:v>0</c:v>
                </c:pt>
                <c:pt idx="20715">
                  <c:v>0</c:v>
                </c:pt>
                <c:pt idx="20716">
                  <c:v>0</c:v>
                </c:pt>
                <c:pt idx="20717">
                  <c:v>0</c:v>
                </c:pt>
                <c:pt idx="20718">
                  <c:v>0</c:v>
                </c:pt>
                <c:pt idx="20719">
                  <c:v>0</c:v>
                </c:pt>
                <c:pt idx="20720">
                  <c:v>0</c:v>
                </c:pt>
                <c:pt idx="20721">
                  <c:v>0</c:v>
                </c:pt>
                <c:pt idx="20722">
                  <c:v>0</c:v>
                </c:pt>
                <c:pt idx="20723">
                  <c:v>0</c:v>
                </c:pt>
                <c:pt idx="20724">
                  <c:v>0</c:v>
                </c:pt>
                <c:pt idx="20725">
                  <c:v>0</c:v>
                </c:pt>
                <c:pt idx="20726">
                  <c:v>0</c:v>
                </c:pt>
                <c:pt idx="20727">
                  <c:v>0</c:v>
                </c:pt>
                <c:pt idx="20728">
                  <c:v>0</c:v>
                </c:pt>
                <c:pt idx="20729">
                  <c:v>0</c:v>
                </c:pt>
                <c:pt idx="20730">
                  <c:v>0</c:v>
                </c:pt>
                <c:pt idx="20731">
                  <c:v>0</c:v>
                </c:pt>
                <c:pt idx="20732">
                  <c:v>0</c:v>
                </c:pt>
                <c:pt idx="20733">
                  <c:v>0</c:v>
                </c:pt>
                <c:pt idx="20734">
                  <c:v>0</c:v>
                </c:pt>
                <c:pt idx="20735">
                  <c:v>0</c:v>
                </c:pt>
                <c:pt idx="20736">
                  <c:v>0</c:v>
                </c:pt>
                <c:pt idx="20737">
                  <c:v>0</c:v>
                </c:pt>
                <c:pt idx="20738">
                  <c:v>0</c:v>
                </c:pt>
                <c:pt idx="20739">
                  <c:v>0</c:v>
                </c:pt>
                <c:pt idx="20740">
                  <c:v>0</c:v>
                </c:pt>
                <c:pt idx="20741">
                  <c:v>0</c:v>
                </c:pt>
                <c:pt idx="20742">
                  <c:v>0</c:v>
                </c:pt>
                <c:pt idx="20743">
                  <c:v>0</c:v>
                </c:pt>
                <c:pt idx="20744">
                  <c:v>0</c:v>
                </c:pt>
                <c:pt idx="20745">
                  <c:v>0</c:v>
                </c:pt>
                <c:pt idx="20746">
                  <c:v>0</c:v>
                </c:pt>
                <c:pt idx="20747">
                  <c:v>0</c:v>
                </c:pt>
                <c:pt idx="20748">
                  <c:v>0</c:v>
                </c:pt>
                <c:pt idx="20749">
                  <c:v>0</c:v>
                </c:pt>
                <c:pt idx="20750">
                  <c:v>0</c:v>
                </c:pt>
                <c:pt idx="20751">
                  <c:v>0</c:v>
                </c:pt>
                <c:pt idx="20752">
                  <c:v>0</c:v>
                </c:pt>
                <c:pt idx="20753">
                  <c:v>0</c:v>
                </c:pt>
                <c:pt idx="20754">
                  <c:v>0</c:v>
                </c:pt>
                <c:pt idx="20755">
                  <c:v>0</c:v>
                </c:pt>
                <c:pt idx="20756">
                  <c:v>0</c:v>
                </c:pt>
                <c:pt idx="20757">
                  <c:v>0</c:v>
                </c:pt>
                <c:pt idx="20758">
                  <c:v>0</c:v>
                </c:pt>
                <c:pt idx="20759">
                  <c:v>0</c:v>
                </c:pt>
                <c:pt idx="20760">
                  <c:v>0</c:v>
                </c:pt>
                <c:pt idx="20761">
                  <c:v>0</c:v>
                </c:pt>
                <c:pt idx="20762">
                  <c:v>0</c:v>
                </c:pt>
                <c:pt idx="20763">
                  <c:v>0</c:v>
                </c:pt>
                <c:pt idx="20764">
                  <c:v>0</c:v>
                </c:pt>
                <c:pt idx="20765">
                  <c:v>0</c:v>
                </c:pt>
                <c:pt idx="20766">
                  <c:v>0</c:v>
                </c:pt>
                <c:pt idx="20767">
                  <c:v>0</c:v>
                </c:pt>
                <c:pt idx="20768">
                  <c:v>0</c:v>
                </c:pt>
                <c:pt idx="20769">
                  <c:v>0</c:v>
                </c:pt>
                <c:pt idx="20770">
                  <c:v>0</c:v>
                </c:pt>
                <c:pt idx="20771">
                  <c:v>0</c:v>
                </c:pt>
                <c:pt idx="20772">
                  <c:v>0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0</c:v>
                </c:pt>
                <c:pt idx="20854">
                  <c:v>0</c:v>
                </c:pt>
                <c:pt idx="20855">
                  <c:v>0</c:v>
                </c:pt>
                <c:pt idx="20856">
                  <c:v>0</c:v>
                </c:pt>
                <c:pt idx="20857">
                  <c:v>0</c:v>
                </c:pt>
                <c:pt idx="20858">
                  <c:v>0</c:v>
                </c:pt>
                <c:pt idx="20859">
                  <c:v>0</c:v>
                </c:pt>
                <c:pt idx="20860">
                  <c:v>0</c:v>
                </c:pt>
                <c:pt idx="20861">
                  <c:v>0</c:v>
                </c:pt>
                <c:pt idx="20862">
                  <c:v>0</c:v>
                </c:pt>
                <c:pt idx="20863">
                  <c:v>0</c:v>
                </c:pt>
                <c:pt idx="20864">
                  <c:v>0</c:v>
                </c:pt>
                <c:pt idx="20865">
                  <c:v>0</c:v>
                </c:pt>
                <c:pt idx="20866">
                  <c:v>0</c:v>
                </c:pt>
                <c:pt idx="20867">
                  <c:v>0</c:v>
                </c:pt>
                <c:pt idx="20868">
                  <c:v>0</c:v>
                </c:pt>
                <c:pt idx="20869">
                  <c:v>0</c:v>
                </c:pt>
                <c:pt idx="20870">
                  <c:v>0</c:v>
                </c:pt>
                <c:pt idx="20871">
                  <c:v>0</c:v>
                </c:pt>
                <c:pt idx="20872">
                  <c:v>0</c:v>
                </c:pt>
                <c:pt idx="20873">
                  <c:v>0</c:v>
                </c:pt>
                <c:pt idx="20874">
                  <c:v>0</c:v>
                </c:pt>
                <c:pt idx="20875">
                  <c:v>0</c:v>
                </c:pt>
                <c:pt idx="20876">
                  <c:v>0</c:v>
                </c:pt>
                <c:pt idx="20877">
                  <c:v>0</c:v>
                </c:pt>
                <c:pt idx="20878">
                  <c:v>0</c:v>
                </c:pt>
                <c:pt idx="20879">
                  <c:v>0</c:v>
                </c:pt>
                <c:pt idx="20880">
                  <c:v>0</c:v>
                </c:pt>
                <c:pt idx="20881">
                  <c:v>0</c:v>
                </c:pt>
                <c:pt idx="20882">
                  <c:v>0</c:v>
                </c:pt>
                <c:pt idx="20883">
                  <c:v>0</c:v>
                </c:pt>
                <c:pt idx="20884">
                  <c:v>0</c:v>
                </c:pt>
                <c:pt idx="20885">
                  <c:v>0</c:v>
                </c:pt>
                <c:pt idx="20886">
                  <c:v>0</c:v>
                </c:pt>
                <c:pt idx="20887">
                  <c:v>0</c:v>
                </c:pt>
                <c:pt idx="20888">
                  <c:v>0</c:v>
                </c:pt>
                <c:pt idx="20889">
                  <c:v>0</c:v>
                </c:pt>
                <c:pt idx="20890">
                  <c:v>0</c:v>
                </c:pt>
                <c:pt idx="20891">
                  <c:v>0</c:v>
                </c:pt>
                <c:pt idx="20892">
                  <c:v>0</c:v>
                </c:pt>
                <c:pt idx="20893">
                  <c:v>0</c:v>
                </c:pt>
                <c:pt idx="20894">
                  <c:v>0</c:v>
                </c:pt>
                <c:pt idx="20895">
                  <c:v>0</c:v>
                </c:pt>
                <c:pt idx="20896">
                  <c:v>0</c:v>
                </c:pt>
                <c:pt idx="20897">
                  <c:v>0</c:v>
                </c:pt>
                <c:pt idx="20898">
                  <c:v>0</c:v>
                </c:pt>
                <c:pt idx="20899">
                  <c:v>0</c:v>
                </c:pt>
                <c:pt idx="20900">
                  <c:v>0</c:v>
                </c:pt>
                <c:pt idx="20901">
                  <c:v>0</c:v>
                </c:pt>
                <c:pt idx="20902">
                  <c:v>0</c:v>
                </c:pt>
                <c:pt idx="20903">
                  <c:v>0</c:v>
                </c:pt>
                <c:pt idx="20904">
                  <c:v>0</c:v>
                </c:pt>
                <c:pt idx="20905">
                  <c:v>0</c:v>
                </c:pt>
                <c:pt idx="20906">
                  <c:v>0</c:v>
                </c:pt>
                <c:pt idx="20907">
                  <c:v>0</c:v>
                </c:pt>
                <c:pt idx="20908">
                  <c:v>0</c:v>
                </c:pt>
                <c:pt idx="20909">
                  <c:v>0</c:v>
                </c:pt>
                <c:pt idx="20910">
                  <c:v>0</c:v>
                </c:pt>
                <c:pt idx="20911">
                  <c:v>0</c:v>
                </c:pt>
                <c:pt idx="20912">
                  <c:v>0</c:v>
                </c:pt>
                <c:pt idx="20913">
                  <c:v>0</c:v>
                </c:pt>
                <c:pt idx="20914">
                  <c:v>0</c:v>
                </c:pt>
                <c:pt idx="20915">
                  <c:v>0</c:v>
                </c:pt>
                <c:pt idx="20916">
                  <c:v>0</c:v>
                </c:pt>
                <c:pt idx="20917">
                  <c:v>0</c:v>
                </c:pt>
                <c:pt idx="20918">
                  <c:v>0</c:v>
                </c:pt>
                <c:pt idx="20919">
                  <c:v>0</c:v>
                </c:pt>
                <c:pt idx="20920">
                  <c:v>0</c:v>
                </c:pt>
                <c:pt idx="20921">
                  <c:v>0</c:v>
                </c:pt>
                <c:pt idx="20922">
                  <c:v>0</c:v>
                </c:pt>
                <c:pt idx="20923">
                  <c:v>0</c:v>
                </c:pt>
                <c:pt idx="20924">
                  <c:v>0</c:v>
                </c:pt>
                <c:pt idx="20925">
                  <c:v>0</c:v>
                </c:pt>
                <c:pt idx="20926">
                  <c:v>0</c:v>
                </c:pt>
                <c:pt idx="20927">
                  <c:v>0</c:v>
                </c:pt>
                <c:pt idx="20928">
                  <c:v>0</c:v>
                </c:pt>
                <c:pt idx="20929">
                  <c:v>0</c:v>
                </c:pt>
                <c:pt idx="20930">
                  <c:v>0</c:v>
                </c:pt>
                <c:pt idx="20931">
                  <c:v>0</c:v>
                </c:pt>
                <c:pt idx="20932">
                  <c:v>0</c:v>
                </c:pt>
                <c:pt idx="20933">
                  <c:v>0</c:v>
                </c:pt>
                <c:pt idx="20934">
                  <c:v>0</c:v>
                </c:pt>
                <c:pt idx="20935">
                  <c:v>0</c:v>
                </c:pt>
                <c:pt idx="20936">
                  <c:v>0</c:v>
                </c:pt>
                <c:pt idx="20937">
                  <c:v>0</c:v>
                </c:pt>
                <c:pt idx="20938">
                  <c:v>0</c:v>
                </c:pt>
                <c:pt idx="20939">
                  <c:v>0</c:v>
                </c:pt>
                <c:pt idx="20940">
                  <c:v>0</c:v>
                </c:pt>
                <c:pt idx="20941">
                  <c:v>0</c:v>
                </c:pt>
                <c:pt idx="20942">
                  <c:v>0</c:v>
                </c:pt>
                <c:pt idx="20943">
                  <c:v>0</c:v>
                </c:pt>
                <c:pt idx="20944">
                  <c:v>0</c:v>
                </c:pt>
                <c:pt idx="20945">
                  <c:v>0</c:v>
                </c:pt>
                <c:pt idx="20946">
                  <c:v>0</c:v>
                </c:pt>
                <c:pt idx="20947">
                  <c:v>0</c:v>
                </c:pt>
                <c:pt idx="20948">
                  <c:v>0</c:v>
                </c:pt>
                <c:pt idx="20949">
                  <c:v>0</c:v>
                </c:pt>
                <c:pt idx="20950">
                  <c:v>0</c:v>
                </c:pt>
                <c:pt idx="20951">
                  <c:v>0</c:v>
                </c:pt>
                <c:pt idx="20952">
                  <c:v>0</c:v>
                </c:pt>
                <c:pt idx="20953">
                  <c:v>0</c:v>
                </c:pt>
                <c:pt idx="20954">
                  <c:v>0</c:v>
                </c:pt>
                <c:pt idx="20955">
                  <c:v>0</c:v>
                </c:pt>
                <c:pt idx="20956">
                  <c:v>0</c:v>
                </c:pt>
                <c:pt idx="20957">
                  <c:v>0</c:v>
                </c:pt>
                <c:pt idx="20958">
                  <c:v>0</c:v>
                </c:pt>
                <c:pt idx="20959">
                  <c:v>0</c:v>
                </c:pt>
                <c:pt idx="20960">
                  <c:v>0</c:v>
                </c:pt>
                <c:pt idx="20961">
                  <c:v>0</c:v>
                </c:pt>
                <c:pt idx="20962">
                  <c:v>0</c:v>
                </c:pt>
                <c:pt idx="20963">
                  <c:v>0</c:v>
                </c:pt>
                <c:pt idx="20964">
                  <c:v>0</c:v>
                </c:pt>
                <c:pt idx="20965">
                  <c:v>0</c:v>
                </c:pt>
                <c:pt idx="20966">
                  <c:v>0</c:v>
                </c:pt>
                <c:pt idx="20967">
                  <c:v>0</c:v>
                </c:pt>
                <c:pt idx="20968">
                  <c:v>0</c:v>
                </c:pt>
                <c:pt idx="20969">
                  <c:v>0</c:v>
                </c:pt>
                <c:pt idx="20970">
                  <c:v>0</c:v>
                </c:pt>
                <c:pt idx="20971">
                  <c:v>0</c:v>
                </c:pt>
                <c:pt idx="20972">
                  <c:v>0</c:v>
                </c:pt>
                <c:pt idx="20973">
                  <c:v>0</c:v>
                </c:pt>
                <c:pt idx="20974">
                  <c:v>0</c:v>
                </c:pt>
                <c:pt idx="20975">
                  <c:v>0</c:v>
                </c:pt>
                <c:pt idx="20976">
                  <c:v>0</c:v>
                </c:pt>
                <c:pt idx="20977">
                  <c:v>0</c:v>
                </c:pt>
                <c:pt idx="20978">
                  <c:v>0</c:v>
                </c:pt>
                <c:pt idx="20979">
                  <c:v>0</c:v>
                </c:pt>
                <c:pt idx="20980">
                  <c:v>0</c:v>
                </c:pt>
                <c:pt idx="20981">
                  <c:v>0</c:v>
                </c:pt>
                <c:pt idx="20982">
                  <c:v>0</c:v>
                </c:pt>
                <c:pt idx="20983">
                  <c:v>0</c:v>
                </c:pt>
                <c:pt idx="20984">
                  <c:v>0</c:v>
                </c:pt>
                <c:pt idx="20985">
                  <c:v>0</c:v>
                </c:pt>
                <c:pt idx="20986">
                  <c:v>0</c:v>
                </c:pt>
                <c:pt idx="20987">
                  <c:v>0</c:v>
                </c:pt>
                <c:pt idx="20988">
                  <c:v>0</c:v>
                </c:pt>
                <c:pt idx="20989">
                  <c:v>0</c:v>
                </c:pt>
                <c:pt idx="20990">
                  <c:v>0</c:v>
                </c:pt>
                <c:pt idx="20991">
                  <c:v>0</c:v>
                </c:pt>
                <c:pt idx="20992">
                  <c:v>0</c:v>
                </c:pt>
                <c:pt idx="20993">
                  <c:v>0</c:v>
                </c:pt>
                <c:pt idx="20994">
                  <c:v>0</c:v>
                </c:pt>
                <c:pt idx="20995">
                  <c:v>0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</c:numCache>
            </c:numRef>
          </c:xVal>
          <c:yVal>
            <c:numRef>
              <c:f>Salida_para_gráficos!$D$4:$D$21003</c:f>
              <c:numCache>
                <c:formatCode>General</c:formatCode>
                <c:ptCount val="21000"/>
                <c:pt idx="0">
                  <c:v>32773.165447865475</c:v>
                </c:pt>
                <c:pt idx="1">
                  <c:v>32742.183439700402</c:v>
                </c:pt>
                <c:pt idx="2">
                  <c:v>32742.183439700402</c:v>
                </c:pt>
                <c:pt idx="3">
                  <c:v>32742.183439700402</c:v>
                </c:pt>
                <c:pt idx="4">
                  <c:v>32742.183439700402</c:v>
                </c:pt>
                <c:pt idx="5">
                  <c:v>32742.183439700402</c:v>
                </c:pt>
                <c:pt idx="6">
                  <c:v>32742.183439700402</c:v>
                </c:pt>
                <c:pt idx="7">
                  <c:v>32713.151129788497</c:v>
                </c:pt>
                <c:pt idx="8">
                  <c:v>32712.772597765208</c:v>
                </c:pt>
                <c:pt idx="9">
                  <c:v>32712.772597765208</c:v>
                </c:pt>
                <c:pt idx="10">
                  <c:v>32712.772597765208</c:v>
                </c:pt>
                <c:pt idx="11">
                  <c:v>32712.772597765208</c:v>
                </c:pt>
                <c:pt idx="12">
                  <c:v>32712.772597765208</c:v>
                </c:pt>
                <c:pt idx="13">
                  <c:v>32542.890225362229</c:v>
                </c:pt>
                <c:pt idx="14">
                  <c:v>32542.890225362229</c:v>
                </c:pt>
                <c:pt idx="15">
                  <c:v>32542.890225362229</c:v>
                </c:pt>
                <c:pt idx="16">
                  <c:v>32542.890225362229</c:v>
                </c:pt>
                <c:pt idx="17">
                  <c:v>32242.487153723749</c:v>
                </c:pt>
                <c:pt idx="18">
                  <c:v>32242.487153723749</c:v>
                </c:pt>
                <c:pt idx="19">
                  <c:v>32242.487153723749</c:v>
                </c:pt>
                <c:pt idx="20">
                  <c:v>32022.314493011498</c:v>
                </c:pt>
                <c:pt idx="21">
                  <c:v>31934.903123984019</c:v>
                </c:pt>
                <c:pt idx="22">
                  <c:v>31934.903123984019</c:v>
                </c:pt>
                <c:pt idx="23">
                  <c:v>31934.903123984019</c:v>
                </c:pt>
                <c:pt idx="24">
                  <c:v>31934.903123984019</c:v>
                </c:pt>
                <c:pt idx="25">
                  <c:v>31934.903123984019</c:v>
                </c:pt>
                <c:pt idx="26">
                  <c:v>31607.29828427808</c:v>
                </c:pt>
                <c:pt idx="27">
                  <c:v>31607.29828427808</c:v>
                </c:pt>
                <c:pt idx="28">
                  <c:v>31607.29828427808</c:v>
                </c:pt>
                <c:pt idx="29">
                  <c:v>31607.29828427808</c:v>
                </c:pt>
                <c:pt idx="30">
                  <c:v>31607.29828427808</c:v>
                </c:pt>
                <c:pt idx="31">
                  <c:v>31559.325070320418</c:v>
                </c:pt>
                <c:pt idx="32">
                  <c:v>31559.325070320418</c:v>
                </c:pt>
                <c:pt idx="33">
                  <c:v>31559.325070320418</c:v>
                </c:pt>
                <c:pt idx="34">
                  <c:v>31559.325070320418</c:v>
                </c:pt>
                <c:pt idx="35">
                  <c:v>31555.240964492295</c:v>
                </c:pt>
                <c:pt idx="36">
                  <c:v>31555.240964492295</c:v>
                </c:pt>
                <c:pt idx="37">
                  <c:v>31555.240964492295</c:v>
                </c:pt>
                <c:pt idx="38">
                  <c:v>31529.564965000682</c:v>
                </c:pt>
                <c:pt idx="39">
                  <c:v>31529.564965000682</c:v>
                </c:pt>
                <c:pt idx="40">
                  <c:v>31529.564965000682</c:v>
                </c:pt>
                <c:pt idx="41">
                  <c:v>31529.564965000682</c:v>
                </c:pt>
                <c:pt idx="42">
                  <c:v>31491.902648965563</c:v>
                </c:pt>
                <c:pt idx="43">
                  <c:v>31491.902648965563</c:v>
                </c:pt>
                <c:pt idx="44">
                  <c:v>31491.902648965563</c:v>
                </c:pt>
                <c:pt idx="45">
                  <c:v>31469.055795301483</c:v>
                </c:pt>
                <c:pt idx="46">
                  <c:v>31469.055795301483</c:v>
                </c:pt>
                <c:pt idx="47">
                  <c:v>31469.055795301483</c:v>
                </c:pt>
                <c:pt idx="48">
                  <c:v>31469.055795301483</c:v>
                </c:pt>
                <c:pt idx="49">
                  <c:v>31443.550029140264</c:v>
                </c:pt>
                <c:pt idx="50">
                  <c:v>31443.550029140264</c:v>
                </c:pt>
                <c:pt idx="51">
                  <c:v>31335.539369230475</c:v>
                </c:pt>
                <c:pt idx="52">
                  <c:v>31335.539369230475</c:v>
                </c:pt>
                <c:pt idx="53">
                  <c:v>31335.539369230475</c:v>
                </c:pt>
                <c:pt idx="54">
                  <c:v>31205.222102302603</c:v>
                </c:pt>
                <c:pt idx="55">
                  <c:v>31205.222102302603</c:v>
                </c:pt>
                <c:pt idx="56">
                  <c:v>31205.222102302603</c:v>
                </c:pt>
                <c:pt idx="57">
                  <c:v>31191.236669066275</c:v>
                </c:pt>
                <c:pt idx="58">
                  <c:v>31191.236669066275</c:v>
                </c:pt>
                <c:pt idx="59">
                  <c:v>31191.236669066275</c:v>
                </c:pt>
                <c:pt idx="60">
                  <c:v>31191.236669066275</c:v>
                </c:pt>
                <c:pt idx="61">
                  <c:v>31191.236669066275</c:v>
                </c:pt>
                <c:pt idx="62">
                  <c:v>31185.056427470769</c:v>
                </c:pt>
                <c:pt idx="63">
                  <c:v>31185.056427470769</c:v>
                </c:pt>
                <c:pt idx="64">
                  <c:v>31155.699911930056</c:v>
                </c:pt>
                <c:pt idx="65">
                  <c:v>31155.699911930056</c:v>
                </c:pt>
                <c:pt idx="66">
                  <c:v>31155.699911930056</c:v>
                </c:pt>
                <c:pt idx="67">
                  <c:v>31105.743117337079</c:v>
                </c:pt>
                <c:pt idx="68">
                  <c:v>31105.743117337079</c:v>
                </c:pt>
                <c:pt idx="69">
                  <c:v>31105.743117337079</c:v>
                </c:pt>
                <c:pt idx="70">
                  <c:v>31105.743117337079</c:v>
                </c:pt>
                <c:pt idx="71">
                  <c:v>31082.975699159317</c:v>
                </c:pt>
                <c:pt idx="72">
                  <c:v>31082.975699159317</c:v>
                </c:pt>
                <c:pt idx="73">
                  <c:v>31082.975699159317</c:v>
                </c:pt>
                <c:pt idx="74">
                  <c:v>31082.975699159317</c:v>
                </c:pt>
                <c:pt idx="75">
                  <c:v>31082.759993733649</c:v>
                </c:pt>
                <c:pt idx="76">
                  <c:v>31082.759993733649</c:v>
                </c:pt>
                <c:pt idx="77">
                  <c:v>31082.759993733649</c:v>
                </c:pt>
                <c:pt idx="78">
                  <c:v>31068.894320246265</c:v>
                </c:pt>
                <c:pt idx="79">
                  <c:v>31068.894320246265</c:v>
                </c:pt>
                <c:pt idx="80">
                  <c:v>31068.894320246265</c:v>
                </c:pt>
                <c:pt idx="81">
                  <c:v>31068.894320246265</c:v>
                </c:pt>
                <c:pt idx="82">
                  <c:v>30872.652175361454</c:v>
                </c:pt>
                <c:pt idx="83">
                  <c:v>30758.012368702912</c:v>
                </c:pt>
                <c:pt idx="84">
                  <c:v>30758.012368702912</c:v>
                </c:pt>
                <c:pt idx="85">
                  <c:v>30727.202268252153</c:v>
                </c:pt>
                <c:pt idx="86">
                  <c:v>30727.202268252153</c:v>
                </c:pt>
                <c:pt idx="87">
                  <c:v>30727.202268252153</c:v>
                </c:pt>
                <c:pt idx="88">
                  <c:v>30727.202268252153</c:v>
                </c:pt>
                <c:pt idx="89">
                  <c:v>30727.202268252153</c:v>
                </c:pt>
                <c:pt idx="90">
                  <c:v>30727.202268252153</c:v>
                </c:pt>
                <c:pt idx="91">
                  <c:v>30727.202268252153</c:v>
                </c:pt>
                <c:pt idx="92">
                  <c:v>30689.965486135497</c:v>
                </c:pt>
                <c:pt idx="93">
                  <c:v>30689.965486135497</c:v>
                </c:pt>
                <c:pt idx="94">
                  <c:v>30689.965486135497</c:v>
                </c:pt>
                <c:pt idx="95">
                  <c:v>30689.965486135497</c:v>
                </c:pt>
                <c:pt idx="96">
                  <c:v>30689.965486135497</c:v>
                </c:pt>
                <c:pt idx="97">
                  <c:v>30689.965486135497</c:v>
                </c:pt>
                <c:pt idx="98">
                  <c:v>30652.083159543159</c:v>
                </c:pt>
                <c:pt idx="99">
                  <c:v>30652.083159543159</c:v>
                </c:pt>
                <c:pt idx="100">
                  <c:v>30652.083159543159</c:v>
                </c:pt>
                <c:pt idx="101">
                  <c:v>30623.710790135854</c:v>
                </c:pt>
                <c:pt idx="102">
                  <c:v>30623.710790135854</c:v>
                </c:pt>
                <c:pt idx="103">
                  <c:v>30623.710790135854</c:v>
                </c:pt>
                <c:pt idx="104">
                  <c:v>30623.710790135854</c:v>
                </c:pt>
                <c:pt idx="105">
                  <c:v>30623.710790135854</c:v>
                </c:pt>
                <c:pt idx="106">
                  <c:v>30607.187696724752</c:v>
                </c:pt>
                <c:pt idx="107">
                  <c:v>30607.187696724752</c:v>
                </c:pt>
                <c:pt idx="108">
                  <c:v>30607.187696724752</c:v>
                </c:pt>
                <c:pt idx="109">
                  <c:v>30576.531832597033</c:v>
                </c:pt>
                <c:pt idx="110">
                  <c:v>30576.531832597033</c:v>
                </c:pt>
                <c:pt idx="111">
                  <c:v>30576.531832597033</c:v>
                </c:pt>
                <c:pt idx="112">
                  <c:v>30576.531832597033</c:v>
                </c:pt>
                <c:pt idx="113">
                  <c:v>30576.531832597033</c:v>
                </c:pt>
                <c:pt idx="114">
                  <c:v>30576.531832597033</c:v>
                </c:pt>
                <c:pt idx="115">
                  <c:v>30576.531832597033</c:v>
                </c:pt>
                <c:pt idx="116">
                  <c:v>30571.668662769374</c:v>
                </c:pt>
                <c:pt idx="117">
                  <c:v>30571.668662769374</c:v>
                </c:pt>
                <c:pt idx="118">
                  <c:v>30489.460998183691</c:v>
                </c:pt>
                <c:pt idx="119">
                  <c:v>30489.460998183691</c:v>
                </c:pt>
                <c:pt idx="120">
                  <c:v>30446.165118436606</c:v>
                </c:pt>
                <c:pt idx="121">
                  <c:v>30446.165118436606</c:v>
                </c:pt>
                <c:pt idx="122">
                  <c:v>30446.165118436606</c:v>
                </c:pt>
                <c:pt idx="123">
                  <c:v>30424.299767756453</c:v>
                </c:pt>
                <c:pt idx="124">
                  <c:v>30424.299767756453</c:v>
                </c:pt>
                <c:pt idx="125">
                  <c:v>30371.200144218823</c:v>
                </c:pt>
                <c:pt idx="126">
                  <c:v>30371.200144218823</c:v>
                </c:pt>
                <c:pt idx="127">
                  <c:v>30371.200144218823</c:v>
                </c:pt>
                <c:pt idx="128">
                  <c:v>30360.382480745222</c:v>
                </c:pt>
                <c:pt idx="129">
                  <c:v>30360.382480745222</c:v>
                </c:pt>
                <c:pt idx="130">
                  <c:v>30360.382480745222</c:v>
                </c:pt>
                <c:pt idx="131">
                  <c:v>30360.382480745222</c:v>
                </c:pt>
                <c:pt idx="132">
                  <c:v>30337.971850963597</c:v>
                </c:pt>
                <c:pt idx="133">
                  <c:v>30337.971850963597</c:v>
                </c:pt>
                <c:pt idx="134">
                  <c:v>30271.846708347159</c:v>
                </c:pt>
                <c:pt idx="135">
                  <c:v>30271.846708347159</c:v>
                </c:pt>
                <c:pt idx="136">
                  <c:v>30271.76729014533</c:v>
                </c:pt>
                <c:pt idx="137">
                  <c:v>30271.76729014533</c:v>
                </c:pt>
                <c:pt idx="138">
                  <c:v>30271.76729014533</c:v>
                </c:pt>
                <c:pt idx="139">
                  <c:v>30271.76729014533</c:v>
                </c:pt>
                <c:pt idx="140">
                  <c:v>30271.76729014533</c:v>
                </c:pt>
                <c:pt idx="141">
                  <c:v>30216.589614631106</c:v>
                </c:pt>
                <c:pt idx="142">
                  <c:v>30203.178360543847</c:v>
                </c:pt>
                <c:pt idx="143">
                  <c:v>30203.178360543847</c:v>
                </c:pt>
                <c:pt idx="144">
                  <c:v>30203.178360543847</c:v>
                </c:pt>
                <c:pt idx="145">
                  <c:v>30199.777679709761</c:v>
                </c:pt>
                <c:pt idx="146">
                  <c:v>30199.777679709761</c:v>
                </c:pt>
                <c:pt idx="147">
                  <c:v>30199.777679709761</c:v>
                </c:pt>
                <c:pt idx="148">
                  <c:v>30192.112372851036</c:v>
                </c:pt>
                <c:pt idx="149">
                  <c:v>30192.112372851036</c:v>
                </c:pt>
                <c:pt idx="150">
                  <c:v>30192.112372851036</c:v>
                </c:pt>
                <c:pt idx="151">
                  <c:v>30173.616137581805</c:v>
                </c:pt>
                <c:pt idx="152">
                  <c:v>30173.616137581805</c:v>
                </c:pt>
                <c:pt idx="153">
                  <c:v>30173.616137581805</c:v>
                </c:pt>
                <c:pt idx="154">
                  <c:v>30173.616137581805</c:v>
                </c:pt>
                <c:pt idx="155">
                  <c:v>30173.616137581805</c:v>
                </c:pt>
                <c:pt idx="156">
                  <c:v>30166.465340603594</c:v>
                </c:pt>
                <c:pt idx="157">
                  <c:v>30166.465340603594</c:v>
                </c:pt>
                <c:pt idx="158">
                  <c:v>30166.465340603594</c:v>
                </c:pt>
                <c:pt idx="159">
                  <c:v>30166.465340603594</c:v>
                </c:pt>
                <c:pt idx="160">
                  <c:v>30166.465340603594</c:v>
                </c:pt>
                <c:pt idx="161">
                  <c:v>30160.806440712728</c:v>
                </c:pt>
                <c:pt idx="162">
                  <c:v>30160.806440712728</c:v>
                </c:pt>
                <c:pt idx="163">
                  <c:v>30147.54658123021</c:v>
                </c:pt>
                <c:pt idx="164">
                  <c:v>30124.622534197144</c:v>
                </c:pt>
                <c:pt idx="165">
                  <c:v>30124.622534197144</c:v>
                </c:pt>
                <c:pt idx="166">
                  <c:v>30113.001961119528</c:v>
                </c:pt>
                <c:pt idx="167">
                  <c:v>30113.001961119528</c:v>
                </c:pt>
                <c:pt idx="168">
                  <c:v>30113.001961119528</c:v>
                </c:pt>
                <c:pt idx="169">
                  <c:v>30111.25615518988</c:v>
                </c:pt>
                <c:pt idx="170">
                  <c:v>30111.25615518988</c:v>
                </c:pt>
                <c:pt idx="171">
                  <c:v>30111.25615518988</c:v>
                </c:pt>
                <c:pt idx="172">
                  <c:v>30111.25615518988</c:v>
                </c:pt>
                <c:pt idx="173">
                  <c:v>30062.097251521638</c:v>
                </c:pt>
                <c:pt idx="174">
                  <c:v>30062.097251521638</c:v>
                </c:pt>
                <c:pt idx="175">
                  <c:v>30050.298902687664</c:v>
                </c:pt>
                <c:pt idx="176">
                  <c:v>30050.298902687664</c:v>
                </c:pt>
                <c:pt idx="177">
                  <c:v>30050.298902687664</c:v>
                </c:pt>
                <c:pt idx="178">
                  <c:v>30022.263328461358</c:v>
                </c:pt>
                <c:pt idx="179">
                  <c:v>30022.263328461358</c:v>
                </c:pt>
                <c:pt idx="180">
                  <c:v>30022.263328461358</c:v>
                </c:pt>
                <c:pt idx="181">
                  <c:v>29990.097204862403</c:v>
                </c:pt>
                <c:pt idx="182">
                  <c:v>29990.097204862403</c:v>
                </c:pt>
                <c:pt idx="183">
                  <c:v>29990.097204862403</c:v>
                </c:pt>
                <c:pt idx="184">
                  <c:v>29980.196542112943</c:v>
                </c:pt>
                <c:pt idx="185">
                  <c:v>29980.196542112943</c:v>
                </c:pt>
                <c:pt idx="186">
                  <c:v>29980.196542112943</c:v>
                </c:pt>
                <c:pt idx="187">
                  <c:v>29944.328239691662</c:v>
                </c:pt>
                <c:pt idx="188">
                  <c:v>29944.328239691662</c:v>
                </c:pt>
                <c:pt idx="189">
                  <c:v>29921.904019139249</c:v>
                </c:pt>
                <c:pt idx="190">
                  <c:v>29921.904019139249</c:v>
                </c:pt>
                <c:pt idx="191">
                  <c:v>29896.906454459928</c:v>
                </c:pt>
                <c:pt idx="192">
                  <c:v>29896.906454459928</c:v>
                </c:pt>
                <c:pt idx="193">
                  <c:v>29896.906454459928</c:v>
                </c:pt>
                <c:pt idx="194">
                  <c:v>29896.906454459928</c:v>
                </c:pt>
                <c:pt idx="195">
                  <c:v>29896.906454459928</c:v>
                </c:pt>
                <c:pt idx="196">
                  <c:v>29795.990073530047</c:v>
                </c:pt>
                <c:pt idx="197">
                  <c:v>29795.990073530047</c:v>
                </c:pt>
                <c:pt idx="198">
                  <c:v>29747.545284998148</c:v>
                </c:pt>
                <c:pt idx="199">
                  <c:v>29708.714859726537</c:v>
                </c:pt>
                <c:pt idx="200">
                  <c:v>29708.714859726537</c:v>
                </c:pt>
                <c:pt idx="201">
                  <c:v>29640.79170425082</c:v>
                </c:pt>
                <c:pt idx="202">
                  <c:v>29640.79170425082</c:v>
                </c:pt>
                <c:pt idx="203">
                  <c:v>29640.79170425082</c:v>
                </c:pt>
                <c:pt idx="204">
                  <c:v>29640.79170425082</c:v>
                </c:pt>
                <c:pt idx="205">
                  <c:v>29640.79170425082</c:v>
                </c:pt>
                <c:pt idx="206">
                  <c:v>29640.79170425082</c:v>
                </c:pt>
                <c:pt idx="207">
                  <c:v>29633.985746028924</c:v>
                </c:pt>
                <c:pt idx="208">
                  <c:v>29633.985746028924</c:v>
                </c:pt>
                <c:pt idx="209">
                  <c:v>29633.985746028924</c:v>
                </c:pt>
                <c:pt idx="210">
                  <c:v>29620.826070057774</c:v>
                </c:pt>
                <c:pt idx="211">
                  <c:v>29620.826070057774</c:v>
                </c:pt>
                <c:pt idx="212">
                  <c:v>29562.811943104469</c:v>
                </c:pt>
                <c:pt idx="213">
                  <c:v>29562.811943104469</c:v>
                </c:pt>
                <c:pt idx="214">
                  <c:v>29562.811943104469</c:v>
                </c:pt>
                <c:pt idx="215">
                  <c:v>29562.811943104469</c:v>
                </c:pt>
                <c:pt idx="216">
                  <c:v>29562.811943104469</c:v>
                </c:pt>
                <c:pt idx="217">
                  <c:v>29500.269440521835</c:v>
                </c:pt>
                <c:pt idx="218">
                  <c:v>29500.269440521835</c:v>
                </c:pt>
                <c:pt idx="219">
                  <c:v>29499.897245993958</c:v>
                </c:pt>
                <c:pt idx="220">
                  <c:v>29499.897245993958</c:v>
                </c:pt>
                <c:pt idx="221">
                  <c:v>29499.331017034248</c:v>
                </c:pt>
                <c:pt idx="222">
                  <c:v>29499.331017034248</c:v>
                </c:pt>
                <c:pt idx="223">
                  <c:v>29499.331017034248</c:v>
                </c:pt>
                <c:pt idx="224">
                  <c:v>29499.331017034248</c:v>
                </c:pt>
                <c:pt idx="225">
                  <c:v>29499.331017034248</c:v>
                </c:pt>
                <c:pt idx="226">
                  <c:v>29494.420212210778</c:v>
                </c:pt>
                <c:pt idx="227">
                  <c:v>29494.420212210778</c:v>
                </c:pt>
                <c:pt idx="228">
                  <c:v>29494.420212210778</c:v>
                </c:pt>
                <c:pt idx="229">
                  <c:v>29494.420212210778</c:v>
                </c:pt>
                <c:pt idx="230">
                  <c:v>29494.420212210778</c:v>
                </c:pt>
                <c:pt idx="231">
                  <c:v>29490.592239605434</c:v>
                </c:pt>
                <c:pt idx="232">
                  <c:v>29490.592239605434</c:v>
                </c:pt>
                <c:pt idx="233">
                  <c:v>29490.592239605434</c:v>
                </c:pt>
                <c:pt idx="234">
                  <c:v>29490.592239605434</c:v>
                </c:pt>
                <c:pt idx="235">
                  <c:v>29490.592239605434</c:v>
                </c:pt>
                <c:pt idx="236">
                  <c:v>29474.69382463026</c:v>
                </c:pt>
                <c:pt idx="237">
                  <c:v>29474.69382463026</c:v>
                </c:pt>
                <c:pt idx="238">
                  <c:v>29474.69382463026</c:v>
                </c:pt>
                <c:pt idx="239">
                  <c:v>29474.69382463026</c:v>
                </c:pt>
                <c:pt idx="240">
                  <c:v>29474.69382463026</c:v>
                </c:pt>
                <c:pt idx="241">
                  <c:v>29465.582328242857</c:v>
                </c:pt>
                <c:pt idx="242">
                  <c:v>29465.582328242857</c:v>
                </c:pt>
                <c:pt idx="243">
                  <c:v>29465.582328242857</c:v>
                </c:pt>
                <c:pt idx="244">
                  <c:v>29452.715611783133</c:v>
                </c:pt>
                <c:pt idx="245">
                  <c:v>29452.715611783133</c:v>
                </c:pt>
                <c:pt idx="246">
                  <c:v>29417.360196209131</c:v>
                </c:pt>
                <c:pt idx="247">
                  <c:v>29417.360196209131</c:v>
                </c:pt>
                <c:pt idx="248">
                  <c:v>29417.360196209131</c:v>
                </c:pt>
                <c:pt idx="249">
                  <c:v>29417.360196209131</c:v>
                </c:pt>
                <c:pt idx="250">
                  <c:v>29395.821985648134</c:v>
                </c:pt>
                <c:pt idx="251">
                  <c:v>29395.821985648134</c:v>
                </c:pt>
                <c:pt idx="252">
                  <c:v>29395.821985648134</c:v>
                </c:pt>
                <c:pt idx="253">
                  <c:v>29395.821985648134</c:v>
                </c:pt>
                <c:pt idx="254">
                  <c:v>29395.821985648134</c:v>
                </c:pt>
                <c:pt idx="255">
                  <c:v>29395.821985648134</c:v>
                </c:pt>
                <c:pt idx="256">
                  <c:v>29395.821985648134</c:v>
                </c:pt>
                <c:pt idx="257">
                  <c:v>29388.618640270692</c:v>
                </c:pt>
                <c:pt idx="258">
                  <c:v>29350.672675613088</c:v>
                </c:pt>
                <c:pt idx="259">
                  <c:v>29350.672675613088</c:v>
                </c:pt>
                <c:pt idx="260">
                  <c:v>29350.672675613088</c:v>
                </c:pt>
                <c:pt idx="261">
                  <c:v>29350.672675613088</c:v>
                </c:pt>
                <c:pt idx="262">
                  <c:v>29350.672675613088</c:v>
                </c:pt>
                <c:pt idx="263">
                  <c:v>29350.672675613088</c:v>
                </c:pt>
                <c:pt idx="264">
                  <c:v>29283.786139829157</c:v>
                </c:pt>
                <c:pt idx="265">
                  <c:v>29283.786139829157</c:v>
                </c:pt>
                <c:pt idx="266">
                  <c:v>29283.786139829157</c:v>
                </c:pt>
                <c:pt idx="267">
                  <c:v>29283.786139829157</c:v>
                </c:pt>
                <c:pt idx="268">
                  <c:v>29283.786139829157</c:v>
                </c:pt>
                <c:pt idx="269">
                  <c:v>29269.467097381163</c:v>
                </c:pt>
                <c:pt idx="270">
                  <c:v>29269.467097381163</c:v>
                </c:pt>
                <c:pt idx="271">
                  <c:v>29269.467097381163</c:v>
                </c:pt>
                <c:pt idx="272">
                  <c:v>29265.710628786201</c:v>
                </c:pt>
                <c:pt idx="273">
                  <c:v>29265.710628786201</c:v>
                </c:pt>
                <c:pt idx="274">
                  <c:v>29258.387686586055</c:v>
                </c:pt>
                <c:pt idx="275">
                  <c:v>29258.387686586055</c:v>
                </c:pt>
                <c:pt idx="276">
                  <c:v>29240.809748967538</c:v>
                </c:pt>
                <c:pt idx="277">
                  <c:v>29240.809748967538</c:v>
                </c:pt>
                <c:pt idx="278">
                  <c:v>29240.809748967538</c:v>
                </c:pt>
                <c:pt idx="279">
                  <c:v>29234.383148063971</c:v>
                </c:pt>
                <c:pt idx="280">
                  <c:v>29234.383148063971</c:v>
                </c:pt>
                <c:pt idx="281">
                  <c:v>29234.383148063971</c:v>
                </c:pt>
                <c:pt idx="282">
                  <c:v>29234.383148063971</c:v>
                </c:pt>
                <c:pt idx="283">
                  <c:v>29216.882866271346</c:v>
                </c:pt>
                <c:pt idx="284">
                  <c:v>29216.882866271346</c:v>
                </c:pt>
                <c:pt idx="285">
                  <c:v>29216.882866271346</c:v>
                </c:pt>
                <c:pt idx="286">
                  <c:v>29216.882866271346</c:v>
                </c:pt>
                <c:pt idx="287">
                  <c:v>29216.882866271346</c:v>
                </c:pt>
                <c:pt idx="288">
                  <c:v>29216.882866271346</c:v>
                </c:pt>
                <c:pt idx="289">
                  <c:v>29216.882866271346</c:v>
                </c:pt>
                <c:pt idx="290">
                  <c:v>29208.396452280431</c:v>
                </c:pt>
                <c:pt idx="291">
                  <c:v>29208.396452280431</c:v>
                </c:pt>
                <c:pt idx="292">
                  <c:v>29205.98537469186</c:v>
                </c:pt>
                <c:pt idx="293">
                  <c:v>29205.98537469186</c:v>
                </c:pt>
                <c:pt idx="294">
                  <c:v>29205.98537469186</c:v>
                </c:pt>
                <c:pt idx="295">
                  <c:v>29205.98537469186</c:v>
                </c:pt>
                <c:pt idx="296">
                  <c:v>29205.98537469186</c:v>
                </c:pt>
                <c:pt idx="297">
                  <c:v>29205.98537469186</c:v>
                </c:pt>
                <c:pt idx="298">
                  <c:v>29172.51667467158</c:v>
                </c:pt>
                <c:pt idx="299">
                  <c:v>29172.51667467158</c:v>
                </c:pt>
                <c:pt idx="300">
                  <c:v>29172.51667467158</c:v>
                </c:pt>
                <c:pt idx="301">
                  <c:v>29172.51667467158</c:v>
                </c:pt>
                <c:pt idx="302">
                  <c:v>29172.51667467158</c:v>
                </c:pt>
                <c:pt idx="303">
                  <c:v>29172.51667467158</c:v>
                </c:pt>
                <c:pt idx="304">
                  <c:v>29172.51667467158</c:v>
                </c:pt>
                <c:pt idx="305">
                  <c:v>29145.713621079183</c:v>
                </c:pt>
                <c:pt idx="306">
                  <c:v>29145.713621079183</c:v>
                </c:pt>
                <c:pt idx="307">
                  <c:v>29145.713621079183</c:v>
                </c:pt>
                <c:pt idx="308">
                  <c:v>29106.471775762788</c:v>
                </c:pt>
                <c:pt idx="309">
                  <c:v>29106.471775762788</c:v>
                </c:pt>
                <c:pt idx="310">
                  <c:v>29077.851865171993</c:v>
                </c:pt>
                <c:pt idx="311">
                  <c:v>29077.851865171993</c:v>
                </c:pt>
                <c:pt idx="312">
                  <c:v>29077.851865171993</c:v>
                </c:pt>
                <c:pt idx="313">
                  <c:v>29049.501813819537</c:v>
                </c:pt>
                <c:pt idx="314">
                  <c:v>29049.501813819537</c:v>
                </c:pt>
                <c:pt idx="315">
                  <c:v>29049.501813819537</c:v>
                </c:pt>
                <c:pt idx="316">
                  <c:v>29049.501813819537</c:v>
                </c:pt>
                <c:pt idx="317">
                  <c:v>29049.501813819537</c:v>
                </c:pt>
                <c:pt idx="318">
                  <c:v>29049.501813819537</c:v>
                </c:pt>
                <c:pt idx="319">
                  <c:v>29040.549047056782</c:v>
                </c:pt>
                <c:pt idx="320">
                  <c:v>29040.549047056782</c:v>
                </c:pt>
                <c:pt idx="321">
                  <c:v>29040.549047056782</c:v>
                </c:pt>
                <c:pt idx="322">
                  <c:v>29030.013133569828</c:v>
                </c:pt>
                <c:pt idx="323">
                  <c:v>29030.013133569828</c:v>
                </c:pt>
                <c:pt idx="324">
                  <c:v>29030.013133569828</c:v>
                </c:pt>
                <c:pt idx="325">
                  <c:v>29030.013133569828</c:v>
                </c:pt>
                <c:pt idx="326">
                  <c:v>29030.013133569828</c:v>
                </c:pt>
                <c:pt idx="327">
                  <c:v>29030.013133569828</c:v>
                </c:pt>
                <c:pt idx="328">
                  <c:v>29007.429452506407</c:v>
                </c:pt>
                <c:pt idx="329">
                  <c:v>29003.255185360882</c:v>
                </c:pt>
                <c:pt idx="330">
                  <c:v>29003.255185360882</c:v>
                </c:pt>
                <c:pt idx="331">
                  <c:v>28955.881369343297</c:v>
                </c:pt>
                <c:pt idx="332">
                  <c:v>28955.881369343297</c:v>
                </c:pt>
                <c:pt idx="333">
                  <c:v>28955.881369343297</c:v>
                </c:pt>
                <c:pt idx="334">
                  <c:v>28955.881369343297</c:v>
                </c:pt>
                <c:pt idx="335">
                  <c:v>28955.881369343297</c:v>
                </c:pt>
                <c:pt idx="336">
                  <c:v>28955.881369343297</c:v>
                </c:pt>
                <c:pt idx="337">
                  <c:v>28955.881369343297</c:v>
                </c:pt>
                <c:pt idx="338">
                  <c:v>28913.414401689817</c:v>
                </c:pt>
                <c:pt idx="339">
                  <c:v>28913.08208397057</c:v>
                </c:pt>
                <c:pt idx="340">
                  <c:v>28913.08208397057</c:v>
                </c:pt>
                <c:pt idx="341">
                  <c:v>28913.08208397057</c:v>
                </c:pt>
                <c:pt idx="342">
                  <c:v>28904.163801930325</c:v>
                </c:pt>
                <c:pt idx="343">
                  <c:v>28904.163801930325</c:v>
                </c:pt>
                <c:pt idx="344">
                  <c:v>28904.163801930325</c:v>
                </c:pt>
                <c:pt idx="345">
                  <c:v>28904.163801930325</c:v>
                </c:pt>
                <c:pt idx="346">
                  <c:v>28895.302678089931</c:v>
                </c:pt>
                <c:pt idx="347">
                  <c:v>28895.302678089931</c:v>
                </c:pt>
                <c:pt idx="348">
                  <c:v>28895.302678089931</c:v>
                </c:pt>
                <c:pt idx="349">
                  <c:v>28895.302678089931</c:v>
                </c:pt>
                <c:pt idx="350">
                  <c:v>28874.072406048013</c:v>
                </c:pt>
                <c:pt idx="351">
                  <c:v>28874.072406048013</c:v>
                </c:pt>
                <c:pt idx="352">
                  <c:v>28874.072406048013</c:v>
                </c:pt>
                <c:pt idx="353">
                  <c:v>28874.072406048013</c:v>
                </c:pt>
                <c:pt idx="354">
                  <c:v>28874.072406048013</c:v>
                </c:pt>
                <c:pt idx="355">
                  <c:v>28874.072406048013</c:v>
                </c:pt>
                <c:pt idx="356">
                  <c:v>28874.072406048013</c:v>
                </c:pt>
                <c:pt idx="357">
                  <c:v>28874.072406048013</c:v>
                </c:pt>
                <c:pt idx="358">
                  <c:v>28874.072406048013</c:v>
                </c:pt>
                <c:pt idx="359">
                  <c:v>28830.714177029575</c:v>
                </c:pt>
                <c:pt idx="360">
                  <c:v>28830.714177029575</c:v>
                </c:pt>
                <c:pt idx="361">
                  <c:v>28830.714177029575</c:v>
                </c:pt>
                <c:pt idx="362">
                  <c:v>28801.443653090038</c:v>
                </c:pt>
                <c:pt idx="363">
                  <c:v>28801.443653090038</c:v>
                </c:pt>
                <c:pt idx="364">
                  <c:v>28780.784768104211</c:v>
                </c:pt>
                <c:pt idx="365">
                  <c:v>28780.784768104211</c:v>
                </c:pt>
                <c:pt idx="366">
                  <c:v>28780.784768104211</c:v>
                </c:pt>
                <c:pt idx="367">
                  <c:v>28780.784768104211</c:v>
                </c:pt>
                <c:pt idx="368">
                  <c:v>28780.784768104211</c:v>
                </c:pt>
                <c:pt idx="369">
                  <c:v>28740.070053770149</c:v>
                </c:pt>
                <c:pt idx="370">
                  <c:v>28740.070053770149</c:v>
                </c:pt>
                <c:pt idx="371">
                  <c:v>28719.481225550269</c:v>
                </c:pt>
                <c:pt idx="372">
                  <c:v>28719.481225550269</c:v>
                </c:pt>
                <c:pt idx="373">
                  <c:v>28719.481225550269</c:v>
                </c:pt>
                <c:pt idx="374">
                  <c:v>28719.481225550269</c:v>
                </c:pt>
                <c:pt idx="375">
                  <c:v>28713.527220376265</c:v>
                </c:pt>
                <c:pt idx="376">
                  <c:v>28713.527220376265</c:v>
                </c:pt>
                <c:pt idx="377">
                  <c:v>28713.527220376265</c:v>
                </c:pt>
                <c:pt idx="378">
                  <c:v>28703.718332242413</c:v>
                </c:pt>
                <c:pt idx="379">
                  <c:v>28703.718332242413</c:v>
                </c:pt>
                <c:pt idx="380">
                  <c:v>28689.259397273188</c:v>
                </c:pt>
                <c:pt idx="381">
                  <c:v>28689.259397273188</c:v>
                </c:pt>
                <c:pt idx="382">
                  <c:v>28666.153033861803</c:v>
                </c:pt>
                <c:pt idx="383">
                  <c:v>28666.153033861803</c:v>
                </c:pt>
                <c:pt idx="384">
                  <c:v>28666.153033861803</c:v>
                </c:pt>
                <c:pt idx="385">
                  <c:v>28666.153033861803</c:v>
                </c:pt>
                <c:pt idx="386">
                  <c:v>28666.153033861803</c:v>
                </c:pt>
                <c:pt idx="387">
                  <c:v>28660.459380983422</c:v>
                </c:pt>
                <c:pt idx="388">
                  <c:v>28660.459380983422</c:v>
                </c:pt>
                <c:pt idx="389">
                  <c:v>28655.755165752496</c:v>
                </c:pt>
                <c:pt idx="390">
                  <c:v>28655.755165752496</c:v>
                </c:pt>
                <c:pt idx="391">
                  <c:v>28655.755165752496</c:v>
                </c:pt>
                <c:pt idx="392">
                  <c:v>28647.336678028129</c:v>
                </c:pt>
                <c:pt idx="393">
                  <c:v>28647.336678028129</c:v>
                </c:pt>
                <c:pt idx="394">
                  <c:v>28647.336678028129</c:v>
                </c:pt>
                <c:pt idx="395">
                  <c:v>28647.336678028129</c:v>
                </c:pt>
                <c:pt idx="396">
                  <c:v>28647.336678028129</c:v>
                </c:pt>
                <c:pt idx="397">
                  <c:v>28624.084002776188</c:v>
                </c:pt>
                <c:pt idx="398">
                  <c:v>28624.084002776188</c:v>
                </c:pt>
                <c:pt idx="399">
                  <c:v>28624.084002776188</c:v>
                </c:pt>
                <c:pt idx="400">
                  <c:v>28624.084002776188</c:v>
                </c:pt>
                <c:pt idx="401">
                  <c:v>28624.084002776188</c:v>
                </c:pt>
                <c:pt idx="402">
                  <c:v>28624.084002776188</c:v>
                </c:pt>
                <c:pt idx="403">
                  <c:v>28603.2119989194</c:v>
                </c:pt>
                <c:pt idx="404">
                  <c:v>28603.2119989194</c:v>
                </c:pt>
                <c:pt idx="405">
                  <c:v>28603.2119989194</c:v>
                </c:pt>
                <c:pt idx="406">
                  <c:v>28602.251864927293</c:v>
                </c:pt>
                <c:pt idx="407">
                  <c:v>28602.251864927293</c:v>
                </c:pt>
                <c:pt idx="408">
                  <c:v>28602.251864927293</c:v>
                </c:pt>
                <c:pt idx="409">
                  <c:v>28602.251864927293</c:v>
                </c:pt>
                <c:pt idx="410">
                  <c:v>28602.251864927293</c:v>
                </c:pt>
                <c:pt idx="411">
                  <c:v>28602.251864927293</c:v>
                </c:pt>
                <c:pt idx="412">
                  <c:v>28602.251864927293</c:v>
                </c:pt>
                <c:pt idx="413">
                  <c:v>28560.361873380945</c:v>
                </c:pt>
                <c:pt idx="414">
                  <c:v>28530.83525234395</c:v>
                </c:pt>
                <c:pt idx="415">
                  <c:v>28527.203303146271</c:v>
                </c:pt>
                <c:pt idx="416">
                  <c:v>28524.029928007491</c:v>
                </c:pt>
                <c:pt idx="417">
                  <c:v>28524.029928007491</c:v>
                </c:pt>
                <c:pt idx="418">
                  <c:v>28524.029928007491</c:v>
                </c:pt>
                <c:pt idx="419">
                  <c:v>28524.029928007491</c:v>
                </c:pt>
                <c:pt idx="420">
                  <c:v>28524.029928007491</c:v>
                </c:pt>
                <c:pt idx="421">
                  <c:v>28524.029928007491</c:v>
                </c:pt>
                <c:pt idx="422">
                  <c:v>28524.029928007491</c:v>
                </c:pt>
                <c:pt idx="423">
                  <c:v>28524.029928007491</c:v>
                </c:pt>
                <c:pt idx="424">
                  <c:v>28520.00527461254</c:v>
                </c:pt>
                <c:pt idx="425">
                  <c:v>28520.00527461254</c:v>
                </c:pt>
                <c:pt idx="426">
                  <c:v>28520.00527461254</c:v>
                </c:pt>
                <c:pt idx="427">
                  <c:v>28520.00527461254</c:v>
                </c:pt>
                <c:pt idx="428">
                  <c:v>28507.831292620511</c:v>
                </c:pt>
                <c:pt idx="429">
                  <c:v>28507.831292620511</c:v>
                </c:pt>
                <c:pt idx="430">
                  <c:v>28507.831292620511</c:v>
                </c:pt>
                <c:pt idx="431">
                  <c:v>28507.63756183421</c:v>
                </c:pt>
                <c:pt idx="432">
                  <c:v>28507.63756183421</c:v>
                </c:pt>
                <c:pt idx="433">
                  <c:v>28507.63756183421</c:v>
                </c:pt>
                <c:pt idx="434">
                  <c:v>28507.63756183421</c:v>
                </c:pt>
                <c:pt idx="435">
                  <c:v>28502.293705653799</c:v>
                </c:pt>
                <c:pt idx="436">
                  <c:v>28502.293705653799</c:v>
                </c:pt>
                <c:pt idx="437">
                  <c:v>28502.293705653799</c:v>
                </c:pt>
                <c:pt idx="438">
                  <c:v>28485.20344156646</c:v>
                </c:pt>
                <c:pt idx="439">
                  <c:v>28485.20344156646</c:v>
                </c:pt>
                <c:pt idx="440">
                  <c:v>28485.20344156646</c:v>
                </c:pt>
                <c:pt idx="441">
                  <c:v>28475.041726753028</c:v>
                </c:pt>
                <c:pt idx="442">
                  <c:v>28475.041726753028</c:v>
                </c:pt>
                <c:pt idx="443">
                  <c:v>28426.705394876491</c:v>
                </c:pt>
                <c:pt idx="444">
                  <c:v>28426.705394876491</c:v>
                </c:pt>
                <c:pt idx="445">
                  <c:v>28426.705394876491</c:v>
                </c:pt>
                <c:pt idx="446">
                  <c:v>28426.705394876491</c:v>
                </c:pt>
                <c:pt idx="447">
                  <c:v>28426.705394876491</c:v>
                </c:pt>
                <c:pt idx="448">
                  <c:v>28426.705394876491</c:v>
                </c:pt>
                <c:pt idx="449">
                  <c:v>28426.705394876491</c:v>
                </c:pt>
                <c:pt idx="450">
                  <c:v>28426.705394876491</c:v>
                </c:pt>
                <c:pt idx="451">
                  <c:v>28423.617266126217</c:v>
                </c:pt>
                <c:pt idx="452">
                  <c:v>28423.617266126217</c:v>
                </c:pt>
                <c:pt idx="453">
                  <c:v>28406.44387043938</c:v>
                </c:pt>
                <c:pt idx="454">
                  <c:v>28406.44387043938</c:v>
                </c:pt>
                <c:pt idx="455">
                  <c:v>28406.44387043938</c:v>
                </c:pt>
                <c:pt idx="456">
                  <c:v>28406.44387043938</c:v>
                </c:pt>
                <c:pt idx="457">
                  <c:v>28388.117458745102</c:v>
                </c:pt>
                <c:pt idx="458">
                  <c:v>28388.117458745102</c:v>
                </c:pt>
                <c:pt idx="459">
                  <c:v>28388.117458745102</c:v>
                </c:pt>
                <c:pt idx="460">
                  <c:v>28362.235083831227</c:v>
                </c:pt>
                <c:pt idx="461">
                  <c:v>28362.235083831227</c:v>
                </c:pt>
                <c:pt idx="462">
                  <c:v>28355.89305725785</c:v>
                </c:pt>
                <c:pt idx="463">
                  <c:v>28355.89305725785</c:v>
                </c:pt>
                <c:pt idx="464">
                  <c:v>28345.105694996477</c:v>
                </c:pt>
                <c:pt idx="465">
                  <c:v>28345.105694996477</c:v>
                </c:pt>
                <c:pt idx="466">
                  <c:v>28345.105694996477</c:v>
                </c:pt>
                <c:pt idx="467">
                  <c:v>28345.105694996477</c:v>
                </c:pt>
                <c:pt idx="468">
                  <c:v>28345.105694996477</c:v>
                </c:pt>
                <c:pt idx="469">
                  <c:v>28345.105694996477</c:v>
                </c:pt>
                <c:pt idx="470">
                  <c:v>28344.818408480805</c:v>
                </c:pt>
                <c:pt idx="471">
                  <c:v>28344.818408480805</c:v>
                </c:pt>
                <c:pt idx="472">
                  <c:v>28344.818408480805</c:v>
                </c:pt>
                <c:pt idx="473">
                  <c:v>28344.818408480805</c:v>
                </c:pt>
                <c:pt idx="474">
                  <c:v>28344.818408480805</c:v>
                </c:pt>
                <c:pt idx="475">
                  <c:v>28344.818408480805</c:v>
                </c:pt>
                <c:pt idx="476">
                  <c:v>28330.407132829412</c:v>
                </c:pt>
                <c:pt idx="477">
                  <c:v>28330.407132829412</c:v>
                </c:pt>
                <c:pt idx="478">
                  <c:v>28270.165257876059</c:v>
                </c:pt>
                <c:pt idx="479">
                  <c:v>28270.165257876059</c:v>
                </c:pt>
                <c:pt idx="480">
                  <c:v>28254.401512487322</c:v>
                </c:pt>
                <c:pt idx="481">
                  <c:v>28254.401512487322</c:v>
                </c:pt>
                <c:pt idx="482">
                  <c:v>28254.401512487322</c:v>
                </c:pt>
                <c:pt idx="483">
                  <c:v>28196.136299874994</c:v>
                </c:pt>
                <c:pt idx="484">
                  <c:v>28196.136299874994</c:v>
                </c:pt>
                <c:pt idx="485">
                  <c:v>28196.136299874994</c:v>
                </c:pt>
                <c:pt idx="486">
                  <c:v>28196.136299874994</c:v>
                </c:pt>
                <c:pt idx="487">
                  <c:v>28191.695193588977</c:v>
                </c:pt>
                <c:pt idx="488">
                  <c:v>28191.695193588977</c:v>
                </c:pt>
                <c:pt idx="489">
                  <c:v>28185.17681240298</c:v>
                </c:pt>
                <c:pt idx="490">
                  <c:v>28185.17681240298</c:v>
                </c:pt>
                <c:pt idx="491">
                  <c:v>28185.17681240298</c:v>
                </c:pt>
                <c:pt idx="492">
                  <c:v>28185.17681240298</c:v>
                </c:pt>
                <c:pt idx="493">
                  <c:v>28181.559614282662</c:v>
                </c:pt>
                <c:pt idx="494">
                  <c:v>28181.559614282662</c:v>
                </c:pt>
                <c:pt idx="495">
                  <c:v>28181.559614282662</c:v>
                </c:pt>
                <c:pt idx="496">
                  <c:v>28181.559614282662</c:v>
                </c:pt>
                <c:pt idx="497">
                  <c:v>28178.66336046267</c:v>
                </c:pt>
                <c:pt idx="498">
                  <c:v>28178.66336046267</c:v>
                </c:pt>
                <c:pt idx="499">
                  <c:v>28169.062865695923</c:v>
                </c:pt>
                <c:pt idx="500">
                  <c:v>28169.062865695923</c:v>
                </c:pt>
                <c:pt idx="501">
                  <c:v>28169.062865695923</c:v>
                </c:pt>
                <c:pt idx="502">
                  <c:v>28169.062865695923</c:v>
                </c:pt>
                <c:pt idx="503">
                  <c:v>28164.71499077808</c:v>
                </c:pt>
                <c:pt idx="504">
                  <c:v>28164.71499077808</c:v>
                </c:pt>
                <c:pt idx="505">
                  <c:v>28164.71499077808</c:v>
                </c:pt>
                <c:pt idx="506">
                  <c:v>28164.71499077808</c:v>
                </c:pt>
                <c:pt idx="507">
                  <c:v>28164.71499077808</c:v>
                </c:pt>
                <c:pt idx="508">
                  <c:v>28164.71499077808</c:v>
                </c:pt>
                <c:pt idx="509">
                  <c:v>28164.71499077808</c:v>
                </c:pt>
                <c:pt idx="510">
                  <c:v>28139.910547154373</c:v>
                </c:pt>
                <c:pt idx="511">
                  <c:v>28139.910547154373</c:v>
                </c:pt>
                <c:pt idx="512">
                  <c:v>28139.910547154373</c:v>
                </c:pt>
                <c:pt idx="513">
                  <c:v>28139.910547154373</c:v>
                </c:pt>
                <c:pt idx="514">
                  <c:v>28139.910547154373</c:v>
                </c:pt>
                <c:pt idx="515">
                  <c:v>28121.743353458754</c:v>
                </c:pt>
                <c:pt idx="516">
                  <c:v>28121.743353458754</c:v>
                </c:pt>
                <c:pt idx="517">
                  <c:v>28120.06010885744</c:v>
                </c:pt>
                <c:pt idx="518">
                  <c:v>28120.06010885744</c:v>
                </c:pt>
                <c:pt idx="519">
                  <c:v>28120.06010885744</c:v>
                </c:pt>
                <c:pt idx="520">
                  <c:v>28120.06010885744</c:v>
                </c:pt>
                <c:pt idx="521">
                  <c:v>28120.06010885744</c:v>
                </c:pt>
                <c:pt idx="522">
                  <c:v>28120.06010885744</c:v>
                </c:pt>
                <c:pt idx="523">
                  <c:v>28108.44171253403</c:v>
                </c:pt>
                <c:pt idx="524">
                  <c:v>28108.44171253403</c:v>
                </c:pt>
                <c:pt idx="525">
                  <c:v>28108.44171253403</c:v>
                </c:pt>
                <c:pt idx="526">
                  <c:v>28108.44171253403</c:v>
                </c:pt>
                <c:pt idx="527">
                  <c:v>28107.017864142799</c:v>
                </c:pt>
                <c:pt idx="528">
                  <c:v>28107.017864142799</c:v>
                </c:pt>
                <c:pt idx="529">
                  <c:v>28107.017864142799</c:v>
                </c:pt>
                <c:pt idx="530">
                  <c:v>28100.847950211399</c:v>
                </c:pt>
                <c:pt idx="531">
                  <c:v>28096.980600942406</c:v>
                </c:pt>
                <c:pt idx="532">
                  <c:v>28096.536917820729</c:v>
                </c:pt>
                <c:pt idx="533">
                  <c:v>28096.536917820729</c:v>
                </c:pt>
                <c:pt idx="534">
                  <c:v>28096.536917820729</c:v>
                </c:pt>
                <c:pt idx="535">
                  <c:v>28096.536917820729</c:v>
                </c:pt>
                <c:pt idx="536">
                  <c:v>28096.536917820729</c:v>
                </c:pt>
                <c:pt idx="537">
                  <c:v>28087.825408912835</c:v>
                </c:pt>
                <c:pt idx="538">
                  <c:v>28066.731752661817</c:v>
                </c:pt>
                <c:pt idx="539">
                  <c:v>28066.731752661817</c:v>
                </c:pt>
                <c:pt idx="540">
                  <c:v>28066.731752661817</c:v>
                </c:pt>
                <c:pt idx="541">
                  <c:v>28063.108109695939</c:v>
                </c:pt>
                <c:pt idx="542">
                  <c:v>28063.108109695939</c:v>
                </c:pt>
                <c:pt idx="543">
                  <c:v>28063.108109695939</c:v>
                </c:pt>
                <c:pt idx="544">
                  <c:v>28063.108109695939</c:v>
                </c:pt>
                <c:pt idx="545">
                  <c:v>28053.112322656736</c:v>
                </c:pt>
                <c:pt idx="546">
                  <c:v>28053.112322656736</c:v>
                </c:pt>
                <c:pt idx="547">
                  <c:v>28053.112322656736</c:v>
                </c:pt>
                <c:pt idx="548">
                  <c:v>28053.112322656736</c:v>
                </c:pt>
                <c:pt idx="549">
                  <c:v>28046.353090339635</c:v>
                </c:pt>
                <c:pt idx="550">
                  <c:v>28046.353090339635</c:v>
                </c:pt>
                <c:pt idx="551">
                  <c:v>28042.9665358124</c:v>
                </c:pt>
                <c:pt idx="552">
                  <c:v>28042.9665358124</c:v>
                </c:pt>
                <c:pt idx="553">
                  <c:v>28042.9665358124</c:v>
                </c:pt>
                <c:pt idx="554">
                  <c:v>28042.9665358124</c:v>
                </c:pt>
                <c:pt idx="555">
                  <c:v>28042.9665358124</c:v>
                </c:pt>
                <c:pt idx="556">
                  <c:v>28042.9665358124</c:v>
                </c:pt>
                <c:pt idx="557">
                  <c:v>28036.042386673042</c:v>
                </c:pt>
                <c:pt idx="558">
                  <c:v>28036.042386673042</c:v>
                </c:pt>
                <c:pt idx="559">
                  <c:v>28036.042386673042</c:v>
                </c:pt>
                <c:pt idx="560">
                  <c:v>28027.968644316799</c:v>
                </c:pt>
                <c:pt idx="561">
                  <c:v>28027.968644316799</c:v>
                </c:pt>
                <c:pt idx="562">
                  <c:v>28027.968644316799</c:v>
                </c:pt>
                <c:pt idx="563">
                  <c:v>28027.968644316799</c:v>
                </c:pt>
                <c:pt idx="564">
                  <c:v>28024.650753582995</c:v>
                </c:pt>
                <c:pt idx="565">
                  <c:v>28024.650753582995</c:v>
                </c:pt>
                <c:pt idx="566">
                  <c:v>28024.650753582995</c:v>
                </c:pt>
                <c:pt idx="567">
                  <c:v>28024.650753582995</c:v>
                </c:pt>
                <c:pt idx="568">
                  <c:v>28024.650753582995</c:v>
                </c:pt>
                <c:pt idx="569">
                  <c:v>28006.727348274031</c:v>
                </c:pt>
                <c:pt idx="570">
                  <c:v>28006.727348274031</c:v>
                </c:pt>
                <c:pt idx="571">
                  <c:v>28006.727348274031</c:v>
                </c:pt>
                <c:pt idx="572">
                  <c:v>27994.702014204344</c:v>
                </c:pt>
                <c:pt idx="573">
                  <c:v>27993.675123329995</c:v>
                </c:pt>
                <c:pt idx="574">
                  <c:v>27993.675123329995</c:v>
                </c:pt>
                <c:pt idx="575">
                  <c:v>27993.675123329995</c:v>
                </c:pt>
                <c:pt idx="576">
                  <c:v>27993.675123329995</c:v>
                </c:pt>
                <c:pt idx="577">
                  <c:v>27992.727697083697</c:v>
                </c:pt>
                <c:pt idx="578">
                  <c:v>27992.727697083697</c:v>
                </c:pt>
                <c:pt idx="579">
                  <c:v>27992.727697083697</c:v>
                </c:pt>
                <c:pt idx="580">
                  <c:v>27991.118073670401</c:v>
                </c:pt>
                <c:pt idx="581">
                  <c:v>27991.118073670401</c:v>
                </c:pt>
                <c:pt idx="582">
                  <c:v>27991.118073670401</c:v>
                </c:pt>
                <c:pt idx="583">
                  <c:v>27991.118073670401</c:v>
                </c:pt>
                <c:pt idx="584">
                  <c:v>27991.118073670401</c:v>
                </c:pt>
                <c:pt idx="585">
                  <c:v>27991.118073670401</c:v>
                </c:pt>
                <c:pt idx="586">
                  <c:v>27947.817158714188</c:v>
                </c:pt>
                <c:pt idx="587">
                  <c:v>27947.817158714188</c:v>
                </c:pt>
                <c:pt idx="588">
                  <c:v>27947.817158714188</c:v>
                </c:pt>
                <c:pt idx="589">
                  <c:v>27935.157653896164</c:v>
                </c:pt>
                <c:pt idx="590">
                  <c:v>27935.157653896164</c:v>
                </c:pt>
                <c:pt idx="591">
                  <c:v>27932.215791336446</c:v>
                </c:pt>
                <c:pt idx="592">
                  <c:v>27932.215791336446</c:v>
                </c:pt>
                <c:pt idx="593">
                  <c:v>27932.215791336446</c:v>
                </c:pt>
                <c:pt idx="594">
                  <c:v>27932.215791336446</c:v>
                </c:pt>
                <c:pt idx="595">
                  <c:v>27932.215791336446</c:v>
                </c:pt>
                <c:pt idx="596">
                  <c:v>27929.832735800479</c:v>
                </c:pt>
                <c:pt idx="597">
                  <c:v>27929.832735800479</c:v>
                </c:pt>
                <c:pt idx="598">
                  <c:v>27920.234690629914</c:v>
                </c:pt>
                <c:pt idx="599">
                  <c:v>27920.234690629914</c:v>
                </c:pt>
                <c:pt idx="600">
                  <c:v>27920.234690629914</c:v>
                </c:pt>
                <c:pt idx="601">
                  <c:v>27920.234690629914</c:v>
                </c:pt>
                <c:pt idx="602">
                  <c:v>27920.234690629914</c:v>
                </c:pt>
                <c:pt idx="603">
                  <c:v>27917.385297426372</c:v>
                </c:pt>
                <c:pt idx="604">
                  <c:v>27917.385297426372</c:v>
                </c:pt>
                <c:pt idx="605">
                  <c:v>27917.385297426372</c:v>
                </c:pt>
                <c:pt idx="606">
                  <c:v>27917.385297426372</c:v>
                </c:pt>
                <c:pt idx="607">
                  <c:v>27917.385297426372</c:v>
                </c:pt>
                <c:pt idx="608">
                  <c:v>27917.385297426372</c:v>
                </c:pt>
                <c:pt idx="609">
                  <c:v>27889.542377065954</c:v>
                </c:pt>
                <c:pt idx="610">
                  <c:v>27889.542377065954</c:v>
                </c:pt>
                <c:pt idx="611">
                  <c:v>27889.542377065954</c:v>
                </c:pt>
                <c:pt idx="612">
                  <c:v>27887.620307797675</c:v>
                </c:pt>
                <c:pt idx="613">
                  <c:v>27887.620307797675</c:v>
                </c:pt>
                <c:pt idx="614">
                  <c:v>27887.620307797675</c:v>
                </c:pt>
                <c:pt idx="615">
                  <c:v>27887.620307797675</c:v>
                </c:pt>
                <c:pt idx="616">
                  <c:v>27887.620307797675</c:v>
                </c:pt>
                <c:pt idx="617">
                  <c:v>27886.352303316875</c:v>
                </c:pt>
                <c:pt idx="618">
                  <c:v>27886.352303316875</c:v>
                </c:pt>
                <c:pt idx="619">
                  <c:v>27886.352303316875</c:v>
                </c:pt>
                <c:pt idx="620">
                  <c:v>27886.352303316875</c:v>
                </c:pt>
                <c:pt idx="621">
                  <c:v>27886.352303316875</c:v>
                </c:pt>
                <c:pt idx="622">
                  <c:v>27886.352303316875</c:v>
                </c:pt>
                <c:pt idx="623">
                  <c:v>27863.140293637822</c:v>
                </c:pt>
                <c:pt idx="624">
                  <c:v>27863.140293637822</c:v>
                </c:pt>
                <c:pt idx="625">
                  <c:v>27863.140293637822</c:v>
                </c:pt>
                <c:pt idx="626">
                  <c:v>27855.861683196636</c:v>
                </c:pt>
                <c:pt idx="627">
                  <c:v>27855.861683196636</c:v>
                </c:pt>
                <c:pt idx="628">
                  <c:v>27855.861683196636</c:v>
                </c:pt>
                <c:pt idx="629">
                  <c:v>27855.861683196636</c:v>
                </c:pt>
                <c:pt idx="630">
                  <c:v>27855.861683196636</c:v>
                </c:pt>
                <c:pt idx="631">
                  <c:v>27855.861683196636</c:v>
                </c:pt>
                <c:pt idx="632">
                  <c:v>27855.861683196636</c:v>
                </c:pt>
                <c:pt idx="633">
                  <c:v>27828.153692063159</c:v>
                </c:pt>
                <c:pt idx="634">
                  <c:v>27828.153692063159</c:v>
                </c:pt>
                <c:pt idx="635">
                  <c:v>27828.153692063159</c:v>
                </c:pt>
                <c:pt idx="636">
                  <c:v>27828.153692063159</c:v>
                </c:pt>
                <c:pt idx="637">
                  <c:v>27825.976302299187</c:v>
                </c:pt>
                <c:pt idx="638">
                  <c:v>27825.976302299187</c:v>
                </c:pt>
                <c:pt idx="639">
                  <c:v>27825.976302299187</c:v>
                </c:pt>
                <c:pt idx="640">
                  <c:v>27809.336559765041</c:v>
                </c:pt>
                <c:pt idx="641">
                  <c:v>27809.336559765041</c:v>
                </c:pt>
                <c:pt idx="642">
                  <c:v>27809.336559765041</c:v>
                </c:pt>
                <c:pt idx="643">
                  <c:v>27781.334439036385</c:v>
                </c:pt>
                <c:pt idx="644">
                  <c:v>27781.334439036385</c:v>
                </c:pt>
                <c:pt idx="645">
                  <c:v>27781.334439036385</c:v>
                </c:pt>
                <c:pt idx="646">
                  <c:v>27754.261885666248</c:v>
                </c:pt>
                <c:pt idx="647">
                  <c:v>27754.261885666248</c:v>
                </c:pt>
                <c:pt idx="648">
                  <c:v>27754.261885666248</c:v>
                </c:pt>
                <c:pt idx="649">
                  <c:v>27754.261885666248</c:v>
                </c:pt>
                <c:pt idx="650">
                  <c:v>27754.261885666248</c:v>
                </c:pt>
                <c:pt idx="651">
                  <c:v>27754.261885666248</c:v>
                </c:pt>
                <c:pt idx="652">
                  <c:v>27754.261885666248</c:v>
                </c:pt>
                <c:pt idx="653">
                  <c:v>27752.139277399019</c:v>
                </c:pt>
                <c:pt idx="654">
                  <c:v>27752.139277399019</c:v>
                </c:pt>
                <c:pt idx="655">
                  <c:v>27745.553293539448</c:v>
                </c:pt>
                <c:pt idx="656">
                  <c:v>27745.553293539448</c:v>
                </c:pt>
                <c:pt idx="657">
                  <c:v>27745.553293539448</c:v>
                </c:pt>
                <c:pt idx="658">
                  <c:v>27715.488662775642</c:v>
                </c:pt>
                <c:pt idx="659">
                  <c:v>27715.488662775642</c:v>
                </c:pt>
                <c:pt idx="660">
                  <c:v>27715.488662775642</c:v>
                </c:pt>
                <c:pt idx="661">
                  <c:v>27715.488662775642</c:v>
                </c:pt>
                <c:pt idx="662">
                  <c:v>27715.488662775642</c:v>
                </c:pt>
                <c:pt idx="663">
                  <c:v>27707.682948897858</c:v>
                </c:pt>
                <c:pt idx="664">
                  <c:v>27707.682948897858</c:v>
                </c:pt>
                <c:pt idx="665">
                  <c:v>27686.645192485674</c:v>
                </c:pt>
                <c:pt idx="666">
                  <c:v>27686.645192485674</c:v>
                </c:pt>
                <c:pt idx="667">
                  <c:v>27686.645192485674</c:v>
                </c:pt>
                <c:pt idx="668">
                  <c:v>27686.645192485674</c:v>
                </c:pt>
                <c:pt idx="669">
                  <c:v>27675.694317263966</c:v>
                </c:pt>
                <c:pt idx="670">
                  <c:v>27654.572595490634</c:v>
                </c:pt>
                <c:pt idx="671">
                  <c:v>27654.572595490634</c:v>
                </c:pt>
                <c:pt idx="672">
                  <c:v>27654.572595490634</c:v>
                </c:pt>
                <c:pt idx="673">
                  <c:v>27654.572595490634</c:v>
                </c:pt>
                <c:pt idx="674">
                  <c:v>27654.572595490634</c:v>
                </c:pt>
                <c:pt idx="675">
                  <c:v>27652.947903321292</c:v>
                </c:pt>
                <c:pt idx="676">
                  <c:v>27652.947903321292</c:v>
                </c:pt>
                <c:pt idx="677">
                  <c:v>27652.947903321292</c:v>
                </c:pt>
                <c:pt idx="678">
                  <c:v>27638.3020224592</c:v>
                </c:pt>
                <c:pt idx="679">
                  <c:v>27638.3020224592</c:v>
                </c:pt>
                <c:pt idx="680">
                  <c:v>27638.3020224592</c:v>
                </c:pt>
                <c:pt idx="681">
                  <c:v>27638.3020224592</c:v>
                </c:pt>
                <c:pt idx="682">
                  <c:v>27638.3020224592</c:v>
                </c:pt>
                <c:pt idx="683">
                  <c:v>27634.351866484576</c:v>
                </c:pt>
                <c:pt idx="684">
                  <c:v>27634.351866484576</c:v>
                </c:pt>
                <c:pt idx="685">
                  <c:v>27634.351866484576</c:v>
                </c:pt>
                <c:pt idx="686">
                  <c:v>27634.351866484576</c:v>
                </c:pt>
                <c:pt idx="687">
                  <c:v>27634.351866484576</c:v>
                </c:pt>
                <c:pt idx="688">
                  <c:v>27634.351866484576</c:v>
                </c:pt>
                <c:pt idx="689">
                  <c:v>27631.510541682626</c:v>
                </c:pt>
                <c:pt idx="690">
                  <c:v>27631.510541682626</c:v>
                </c:pt>
                <c:pt idx="691">
                  <c:v>27631.510541682626</c:v>
                </c:pt>
                <c:pt idx="692">
                  <c:v>27631.510541682626</c:v>
                </c:pt>
                <c:pt idx="693">
                  <c:v>27627.706198344367</c:v>
                </c:pt>
                <c:pt idx="694">
                  <c:v>27626.436124925498</c:v>
                </c:pt>
                <c:pt idx="695">
                  <c:v>27626.436124925498</c:v>
                </c:pt>
                <c:pt idx="696">
                  <c:v>27626.436124925498</c:v>
                </c:pt>
                <c:pt idx="697">
                  <c:v>27626.436124925498</c:v>
                </c:pt>
                <c:pt idx="698">
                  <c:v>27626.436124925498</c:v>
                </c:pt>
                <c:pt idx="699">
                  <c:v>27619.207549179115</c:v>
                </c:pt>
                <c:pt idx="700">
                  <c:v>27619.207549179115</c:v>
                </c:pt>
                <c:pt idx="701">
                  <c:v>27616.061430749767</c:v>
                </c:pt>
                <c:pt idx="702">
                  <c:v>27616.061430749767</c:v>
                </c:pt>
                <c:pt idx="703">
                  <c:v>27616.061430749767</c:v>
                </c:pt>
                <c:pt idx="704">
                  <c:v>27616.061430749767</c:v>
                </c:pt>
                <c:pt idx="705">
                  <c:v>27616.061430749767</c:v>
                </c:pt>
                <c:pt idx="706">
                  <c:v>27616.061430749767</c:v>
                </c:pt>
                <c:pt idx="707">
                  <c:v>27616.061430749767</c:v>
                </c:pt>
                <c:pt idx="708">
                  <c:v>27613.881236957375</c:v>
                </c:pt>
                <c:pt idx="709">
                  <c:v>27613.881236957375</c:v>
                </c:pt>
                <c:pt idx="710">
                  <c:v>27593.871677064126</c:v>
                </c:pt>
                <c:pt idx="711">
                  <c:v>27585.753065282453</c:v>
                </c:pt>
                <c:pt idx="712">
                  <c:v>27585.753065282453</c:v>
                </c:pt>
                <c:pt idx="713">
                  <c:v>27585.753065282453</c:v>
                </c:pt>
                <c:pt idx="714">
                  <c:v>27573.815103357112</c:v>
                </c:pt>
                <c:pt idx="715">
                  <c:v>27573.815103357112</c:v>
                </c:pt>
                <c:pt idx="716">
                  <c:v>27573.815103357112</c:v>
                </c:pt>
                <c:pt idx="717">
                  <c:v>27573.815103357112</c:v>
                </c:pt>
                <c:pt idx="718">
                  <c:v>27558.196401691497</c:v>
                </c:pt>
                <c:pt idx="719">
                  <c:v>27558.196401691497</c:v>
                </c:pt>
                <c:pt idx="720">
                  <c:v>27558.196401691497</c:v>
                </c:pt>
                <c:pt idx="721">
                  <c:v>27552.475818193707</c:v>
                </c:pt>
                <c:pt idx="722">
                  <c:v>27550.731096744024</c:v>
                </c:pt>
                <c:pt idx="723">
                  <c:v>27550.731096744024</c:v>
                </c:pt>
                <c:pt idx="724">
                  <c:v>27550.731096744024</c:v>
                </c:pt>
                <c:pt idx="725">
                  <c:v>27550.731096744024</c:v>
                </c:pt>
                <c:pt idx="726">
                  <c:v>27550.731096744024</c:v>
                </c:pt>
                <c:pt idx="727">
                  <c:v>27550.437064096499</c:v>
                </c:pt>
                <c:pt idx="728">
                  <c:v>27550.437064096499</c:v>
                </c:pt>
                <c:pt idx="729">
                  <c:v>27535.392049437261</c:v>
                </c:pt>
                <c:pt idx="730">
                  <c:v>27535.392049437261</c:v>
                </c:pt>
                <c:pt idx="731">
                  <c:v>27535.392049437261</c:v>
                </c:pt>
                <c:pt idx="732">
                  <c:v>27535.392049437261</c:v>
                </c:pt>
                <c:pt idx="733">
                  <c:v>27535.392049437261</c:v>
                </c:pt>
                <c:pt idx="734">
                  <c:v>27531.040673583262</c:v>
                </c:pt>
                <c:pt idx="735">
                  <c:v>27531.040673583262</c:v>
                </c:pt>
                <c:pt idx="736">
                  <c:v>27531.040673583262</c:v>
                </c:pt>
                <c:pt idx="737">
                  <c:v>27531.040673583262</c:v>
                </c:pt>
                <c:pt idx="738">
                  <c:v>27516.780441154337</c:v>
                </c:pt>
                <c:pt idx="739">
                  <c:v>27516.780441154337</c:v>
                </c:pt>
                <c:pt idx="740">
                  <c:v>27516.780441154337</c:v>
                </c:pt>
                <c:pt idx="741">
                  <c:v>27516.780441154337</c:v>
                </c:pt>
                <c:pt idx="742">
                  <c:v>27516.780441154337</c:v>
                </c:pt>
                <c:pt idx="743">
                  <c:v>27512.049988322771</c:v>
                </c:pt>
                <c:pt idx="744">
                  <c:v>27512.049988322771</c:v>
                </c:pt>
                <c:pt idx="745">
                  <c:v>27507.282948949538</c:v>
                </c:pt>
                <c:pt idx="746">
                  <c:v>27507.282948949538</c:v>
                </c:pt>
                <c:pt idx="747">
                  <c:v>27507.282948949538</c:v>
                </c:pt>
                <c:pt idx="748">
                  <c:v>27490.104459375023</c:v>
                </c:pt>
                <c:pt idx="749">
                  <c:v>27490.104459375023</c:v>
                </c:pt>
                <c:pt idx="750">
                  <c:v>27490.104459375023</c:v>
                </c:pt>
                <c:pt idx="751">
                  <c:v>27486.039484960889</c:v>
                </c:pt>
                <c:pt idx="752">
                  <c:v>27486.039484960889</c:v>
                </c:pt>
                <c:pt idx="753">
                  <c:v>27486.039484960889</c:v>
                </c:pt>
                <c:pt idx="754">
                  <c:v>27486.039484960889</c:v>
                </c:pt>
                <c:pt idx="755">
                  <c:v>27486.039484960889</c:v>
                </c:pt>
                <c:pt idx="756">
                  <c:v>27482.138169615417</c:v>
                </c:pt>
                <c:pt idx="757">
                  <c:v>27482.138169615417</c:v>
                </c:pt>
                <c:pt idx="758">
                  <c:v>27482.138169615417</c:v>
                </c:pt>
                <c:pt idx="759">
                  <c:v>27482.138169615417</c:v>
                </c:pt>
                <c:pt idx="760">
                  <c:v>27482.138169615417</c:v>
                </c:pt>
                <c:pt idx="761">
                  <c:v>27482.138169615417</c:v>
                </c:pt>
                <c:pt idx="762">
                  <c:v>27469.713388588796</c:v>
                </c:pt>
                <c:pt idx="763">
                  <c:v>27469.713388588796</c:v>
                </c:pt>
                <c:pt idx="764">
                  <c:v>27469.713388588796</c:v>
                </c:pt>
                <c:pt idx="765">
                  <c:v>27465.508696544952</c:v>
                </c:pt>
                <c:pt idx="766">
                  <c:v>27464.540921283697</c:v>
                </c:pt>
                <c:pt idx="767">
                  <c:v>27464.540921283697</c:v>
                </c:pt>
                <c:pt idx="768">
                  <c:v>27464.540921283697</c:v>
                </c:pt>
                <c:pt idx="769">
                  <c:v>27464.540921283697</c:v>
                </c:pt>
                <c:pt idx="770">
                  <c:v>27460.646584750106</c:v>
                </c:pt>
                <c:pt idx="771">
                  <c:v>27460.646584750106</c:v>
                </c:pt>
                <c:pt idx="772">
                  <c:v>27460.646584750106</c:v>
                </c:pt>
                <c:pt idx="773">
                  <c:v>27437.260301440743</c:v>
                </c:pt>
                <c:pt idx="774">
                  <c:v>27437.260301440743</c:v>
                </c:pt>
                <c:pt idx="775">
                  <c:v>27437.260301440743</c:v>
                </c:pt>
                <c:pt idx="776">
                  <c:v>27437.260301440743</c:v>
                </c:pt>
                <c:pt idx="777">
                  <c:v>27437.260301440743</c:v>
                </c:pt>
                <c:pt idx="778">
                  <c:v>27433.54079104184</c:v>
                </c:pt>
                <c:pt idx="779">
                  <c:v>27433.54079104184</c:v>
                </c:pt>
                <c:pt idx="780">
                  <c:v>27433.54079104184</c:v>
                </c:pt>
                <c:pt idx="781">
                  <c:v>27433.54079104184</c:v>
                </c:pt>
                <c:pt idx="782">
                  <c:v>27395.889091560988</c:v>
                </c:pt>
                <c:pt idx="783">
                  <c:v>27395.889091560988</c:v>
                </c:pt>
                <c:pt idx="784">
                  <c:v>27395.889091560988</c:v>
                </c:pt>
                <c:pt idx="785">
                  <c:v>27395.889091560988</c:v>
                </c:pt>
                <c:pt idx="786">
                  <c:v>27395.889091560988</c:v>
                </c:pt>
                <c:pt idx="787">
                  <c:v>27395.889091560988</c:v>
                </c:pt>
                <c:pt idx="788">
                  <c:v>27388.586292045664</c:v>
                </c:pt>
                <c:pt idx="789">
                  <c:v>27388.586292045664</c:v>
                </c:pt>
                <c:pt idx="790">
                  <c:v>27388.586292045664</c:v>
                </c:pt>
                <c:pt idx="791">
                  <c:v>27388.586292045664</c:v>
                </c:pt>
                <c:pt idx="792">
                  <c:v>27386.030624162308</c:v>
                </c:pt>
                <c:pt idx="793">
                  <c:v>27386.030624162308</c:v>
                </c:pt>
                <c:pt idx="794">
                  <c:v>27386.030624162308</c:v>
                </c:pt>
                <c:pt idx="795">
                  <c:v>27386.030624162308</c:v>
                </c:pt>
                <c:pt idx="796">
                  <c:v>27386.030624162308</c:v>
                </c:pt>
                <c:pt idx="797">
                  <c:v>27386.030624162308</c:v>
                </c:pt>
                <c:pt idx="798">
                  <c:v>27386.030624162308</c:v>
                </c:pt>
                <c:pt idx="799">
                  <c:v>27353.236727244857</c:v>
                </c:pt>
                <c:pt idx="800">
                  <c:v>27353.236727244857</c:v>
                </c:pt>
                <c:pt idx="801">
                  <c:v>27353.236727244857</c:v>
                </c:pt>
                <c:pt idx="802">
                  <c:v>27353.236727244857</c:v>
                </c:pt>
                <c:pt idx="803">
                  <c:v>27352.96852639041</c:v>
                </c:pt>
                <c:pt idx="804">
                  <c:v>27352.96852639041</c:v>
                </c:pt>
                <c:pt idx="805">
                  <c:v>27352.96852639041</c:v>
                </c:pt>
                <c:pt idx="806">
                  <c:v>27352.96852639041</c:v>
                </c:pt>
                <c:pt idx="807">
                  <c:v>27334.599160015783</c:v>
                </c:pt>
                <c:pt idx="808">
                  <c:v>27334.599160015783</c:v>
                </c:pt>
                <c:pt idx="809">
                  <c:v>27324.409203029431</c:v>
                </c:pt>
                <c:pt idx="810">
                  <c:v>27324.409203029431</c:v>
                </c:pt>
                <c:pt idx="811">
                  <c:v>27311.302298390772</c:v>
                </c:pt>
                <c:pt idx="812">
                  <c:v>27311.302298390772</c:v>
                </c:pt>
                <c:pt idx="813">
                  <c:v>27311.302298390772</c:v>
                </c:pt>
                <c:pt idx="814">
                  <c:v>27311.12863799329</c:v>
                </c:pt>
                <c:pt idx="815">
                  <c:v>27309.942635607986</c:v>
                </c:pt>
                <c:pt idx="816">
                  <c:v>27309.942635607986</c:v>
                </c:pt>
                <c:pt idx="817">
                  <c:v>27309.942635607986</c:v>
                </c:pt>
                <c:pt idx="818">
                  <c:v>27303.362317415944</c:v>
                </c:pt>
                <c:pt idx="819">
                  <c:v>27303.362317415944</c:v>
                </c:pt>
                <c:pt idx="820">
                  <c:v>27303.362317415944</c:v>
                </c:pt>
                <c:pt idx="821">
                  <c:v>27295.824565102219</c:v>
                </c:pt>
                <c:pt idx="822">
                  <c:v>27295.824565102219</c:v>
                </c:pt>
                <c:pt idx="823">
                  <c:v>27295.824565102219</c:v>
                </c:pt>
                <c:pt idx="824">
                  <c:v>27295.824565102219</c:v>
                </c:pt>
                <c:pt idx="825">
                  <c:v>27295.824565102219</c:v>
                </c:pt>
                <c:pt idx="826">
                  <c:v>27269.933651300184</c:v>
                </c:pt>
                <c:pt idx="827">
                  <c:v>27269.933651300184</c:v>
                </c:pt>
                <c:pt idx="828">
                  <c:v>27269.933651300184</c:v>
                </c:pt>
                <c:pt idx="829">
                  <c:v>27269.933651300184</c:v>
                </c:pt>
                <c:pt idx="830">
                  <c:v>27269.933651300184</c:v>
                </c:pt>
                <c:pt idx="831">
                  <c:v>27268.027909200671</c:v>
                </c:pt>
                <c:pt idx="832">
                  <c:v>27268.027909200671</c:v>
                </c:pt>
                <c:pt idx="833">
                  <c:v>27268.027909200671</c:v>
                </c:pt>
                <c:pt idx="834">
                  <c:v>27260.2102769911</c:v>
                </c:pt>
                <c:pt idx="835">
                  <c:v>27260.2102769911</c:v>
                </c:pt>
                <c:pt idx="836">
                  <c:v>27260.2102769911</c:v>
                </c:pt>
                <c:pt idx="837">
                  <c:v>27260.2102769911</c:v>
                </c:pt>
                <c:pt idx="838">
                  <c:v>27260.151664654946</c:v>
                </c:pt>
                <c:pt idx="839">
                  <c:v>27260.151664654946</c:v>
                </c:pt>
                <c:pt idx="840">
                  <c:v>27260.151664654946</c:v>
                </c:pt>
                <c:pt idx="841">
                  <c:v>27250.751202007355</c:v>
                </c:pt>
                <c:pt idx="842">
                  <c:v>27250.751202007355</c:v>
                </c:pt>
                <c:pt idx="843">
                  <c:v>27250.751202007355</c:v>
                </c:pt>
                <c:pt idx="844">
                  <c:v>27189.85888106098</c:v>
                </c:pt>
                <c:pt idx="845">
                  <c:v>27189.85888106098</c:v>
                </c:pt>
                <c:pt idx="846">
                  <c:v>27184.730867173024</c:v>
                </c:pt>
                <c:pt idx="847">
                  <c:v>27184.730867173024</c:v>
                </c:pt>
                <c:pt idx="848">
                  <c:v>27184.730867173024</c:v>
                </c:pt>
                <c:pt idx="849">
                  <c:v>27182.355414315323</c:v>
                </c:pt>
                <c:pt idx="850">
                  <c:v>27182.355414315323</c:v>
                </c:pt>
                <c:pt idx="851">
                  <c:v>27182.355414315323</c:v>
                </c:pt>
                <c:pt idx="852">
                  <c:v>27182.355414315323</c:v>
                </c:pt>
                <c:pt idx="853">
                  <c:v>27182.355414315323</c:v>
                </c:pt>
                <c:pt idx="854">
                  <c:v>27181.872254488942</c:v>
                </c:pt>
                <c:pt idx="855">
                  <c:v>27181.872254488942</c:v>
                </c:pt>
                <c:pt idx="856">
                  <c:v>27181.872254488942</c:v>
                </c:pt>
                <c:pt idx="857">
                  <c:v>27181.872254488942</c:v>
                </c:pt>
                <c:pt idx="858">
                  <c:v>27181.872254488942</c:v>
                </c:pt>
                <c:pt idx="859">
                  <c:v>27181.872254488942</c:v>
                </c:pt>
                <c:pt idx="860">
                  <c:v>27181.872254488942</c:v>
                </c:pt>
                <c:pt idx="861">
                  <c:v>27177.973833705091</c:v>
                </c:pt>
                <c:pt idx="862">
                  <c:v>27177.973833705091</c:v>
                </c:pt>
                <c:pt idx="863">
                  <c:v>27177.973833705091</c:v>
                </c:pt>
                <c:pt idx="864">
                  <c:v>27176.030907401691</c:v>
                </c:pt>
                <c:pt idx="865">
                  <c:v>27176.030907401691</c:v>
                </c:pt>
                <c:pt idx="866">
                  <c:v>27171.174786595493</c:v>
                </c:pt>
                <c:pt idx="867">
                  <c:v>27167.089446694838</c:v>
                </c:pt>
                <c:pt idx="868">
                  <c:v>27167.089446694838</c:v>
                </c:pt>
                <c:pt idx="869">
                  <c:v>27167.089446694838</c:v>
                </c:pt>
                <c:pt idx="870">
                  <c:v>27159.683052296325</c:v>
                </c:pt>
                <c:pt idx="871">
                  <c:v>27159.683052296325</c:v>
                </c:pt>
                <c:pt idx="872">
                  <c:v>27159.683052296325</c:v>
                </c:pt>
                <c:pt idx="873">
                  <c:v>27154.055855258735</c:v>
                </c:pt>
                <c:pt idx="874">
                  <c:v>27154.055855258735</c:v>
                </c:pt>
                <c:pt idx="875">
                  <c:v>27154.055855258735</c:v>
                </c:pt>
                <c:pt idx="876">
                  <c:v>27154.055855258735</c:v>
                </c:pt>
                <c:pt idx="877">
                  <c:v>27154.055855258735</c:v>
                </c:pt>
                <c:pt idx="878">
                  <c:v>27154.055855258735</c:v>
                </c:pt>
                <c:pt idx="879">
                  <c:v>27152.970638773535</c:v>
                </c:pt>
                <c:pt idx="880">
                  <c:v>27152.377369297588</c:v>
                </c:pt>
                <c:pt idx="881">
                  <c:v>27152.377369297588</c:v>
                </c:pt>
                <c:pt idx="882">
                  <c:v>27137.034837596606</c:v>
                </c:pt>
                <c:pt idx="883">
                  <c:v>27137.034837596606</c:v>
                </c:pt>
                <c:pt idx="884">
                  <c:v>27137.034837596606</c:v>
                </c:pt>
                <c:pt idx="885">
                  <c:v>27137.034837596606</c:v>
                </c:pt>
                <c:pt idx="886">
                  <c:v>27137.034837596606</c:v>
                </c:pt>
                <c:pt idx="887">
                  <c:v>27132.981876632362</c:v>
                </c:pt>
                <c:pt idx="888">
                  <c:v>27132.981876632362</c:v>
                </c:pt>
                <c:pt idx="889">
                  <c:v>27132.468724229089</c:v>
                </c:pt>
                <c:pt idx="890">
                  <c:v>27132.468724229089</c:v>
                </c:pt>
                <c:pt idx="891">
                  <c:v>27132.468724229089</c:v>
                </c:pt>
                <c:pt idx="892">
                  <c:v>27131.441174470074</c:v>
                </c:pt>
                <c:pt idx="893">
                  <c:v>27131.441174470074</c:v>
                </c:pt>
                <c:pt idx="894">
                  <c:v>27131.441174470074</c:v>
                </c:pt>
                <c:pt idx="895">
                  <c:v>27130.056570489127</c:v>
                </c:pt>
                <c:pt idx="896">
                  <c:v>27130.056570489127</c:v>
                </c:pt>
                <c:pt idx="897">
                  <c:v>27130.056570489127</c:v>
                </c:pt>
                <c:pt idx="898">
                  <c:v>27130.056570489127</c:v>
                </c:pt>
                <c:pt idx="899">
                  <c:v>27127.813111116862</c:v>
                </c:pt>
                <c:pt idx="900">
                  <c:v>27127.813111116862</c:v>
                </c:pt>
                <c:pt idx="901">
                  <c:v>27127.813111116862</c:v>
                </c:pt>
                <c:pt idx="902">
                  <c:v>27116.191556070866</c:v>
                </c:pt>
                <c:pt idx="903">
                  <c:v>27116.191556070866</c:v>
                </c:pt>
                <c:pt idx="904">
                  <c:v>27112.006769468771</c:v>
                </c:pt>
                <c:pt idx="905">
                  <c:v>27112.006769468771</c:v>
                </c:pt>
                <c:pt idx="906">
                  <c:v>27112.006769468771</c:v>
                </c:pt>
                <c:pt idx="907">
                  <c:v>27108.665427549509</c:v>
                </c:pt>
                <c:pt idx="908">
                  <c:v>27108.665427549509</c:v>
                </c:pt>
                <c:pt idx="909">
                  <c:v>27101.472480981654</c:v>
                </c:pt>
                <c:pt idx="910">
                  <c:v>27101.472480981654</c:v>
                </c:pt>
                <c:pt idx="911">
                  <c:v>27101.472480981654</c:v>
                </c:pt>
                <c:pt idx="912">
                  <c:v>27101.472480981654</c:v>
                </c:pt>
                <c:pt idx="913">
                  <c:v>27091.874319913197</c:v>
                </c:pt>
                <c:pt idx="914">
                  <c:v>27084.634928675059</c:v>
                </c:pt>
                <c:pt idx="915">
                  <c:v>27084.634928675059</c:v>
                </c:pt>
                <c:pt idx="916">
                  <c:v>27084.634928675059</c:v>
                </c:pt>
                <c:pt idx="917">
                  <c:v>27079.595995611602</c:v>
                </c:pt>
                <c:pt idx="918">
                  <c:v>27079.595995611602</c:v>
                </c:pt>
                <c:pt idx="919">
                  <c:v>27077.530391270902</c:v>
                </c:pt>
                <c:pt idx="920">
                  <c:v>27077.530391270902</c:v>
                </c:pt>
                <c:pt idx="921">
                  <c:v>27068.870837775521</c:v>
                </c:pt>
                <c:pt idx="922">
                  <c:v>27068.870837775521</c:v>
                </c:pt>
                <c:pt idx="923">
                  <c:v>27068.870837775521</c:v>
                </c:pt>
                <c:pt idx="924">
                  <c:v>27068.513863164593</c:v>
                </c:pt>
                <c:pt idx="925">
                  <c:v>27068.513863164593</c:v>
                </c:pt>
                <c:pt idx="926">
                  <c:v>27062.034373847666</c:v>
                </c:pt>
                <c:pt idx="927">
                  <c:v>27062.034373847666</c:v>
                </c:pt>
                <c:pt idx="928">
                  <c:v>27062.034373847666</c:v>
                </c:pt>
                <c:pt idx="929">
                  <c:v>27060.588589112125</c:v>
                </c:pt>
                <c:pt idx="930">
                  <c:v>27060.588589112125</c:v>
                </c:pt>
                <c:pt idx="931">
                  <c:v>27056.290999015706</c:v>
                </c:pt>
                <c:pt idx="932">
                  <c:v>27056.290999015706</c:v>
                </c:pt>
                <c:pt idx="933">
                  <c:v>27056.290999015706</c:v>
                </c:pt>
                <c:pt idx="934">
                  <c:v>27056.290999015706</c:v>
                </c:pt>
                <c:pt idx="935">
                  <c:v>27056.290999015706</c:v>
                </c:pt>
                <c:pt idx="936">
                  <c:v>27056.290999015706</c:v>
                </c:pt>
                <c:pt idx="937">
                  <c:v>27054.864255916258</c:v>
                </c:pt>
                <c:pt idx="938">
                  <c:v>27054.864255916258</c:v>
                </c:pt>
                <c:pt idx="939">
                  <c:v>27054.864255916258</c:v>
                </c:pt>
                <c:pt idx="940">
                  <c:v>27049.447501314113</c:v>
                </c:pt>
                <c:pt idx="941">
                  <c:v>27049.447501314113</c:v>
                </c:pt>
                <c:pt idx="942">
                  <c:v>27048.636096412767</c:v>
                </c:pt>
                <c:pt idx="943">
                  <c:v>27048.636096412767</c:v>
                </c:pt>
                <c:pt idx="944">
                  <c:v>27048.636096412767</c:v>
                </c:pt>
                <c:pt idx="945">
                  <c:v>27048.636096412767</c:v>
                </c:pt>
                <c:pt idx="946">
                  <c:v>27047.692684678004</c:v>
                </c:pt>
                <c:pt idx="947">
                  <c:v>27047.692684678004</c:v>
                </c:pt>
                <c:pt idx="948">
                  <c:v>27042.27207458681</c:v>
                </c:pt>
                <c:pt idx="949">
                  <c:v>27042.27207458681</c:v>
                </c:pt>
                <c:pt idx="950">
                  <c:v>27042.27207458681</c:v>
                </c:pt>
                <c:pt idx="951">
                  <c:v>27042.27207458681</c:v>
                </c:pt>
                <c:pt idx="952">
                  <c:v>27042.27207458681</c:v>
                </c:pt>
                <c:pt idx="953">
                  <c:v>27042.27207458681</c:v>
                </c:pt>
                <c:pt idx="954">
                  <c:v>27024.373855993315</c:v>
                </c:pt>
                <c:pt idx="955">
                  <c:v>27024.373855993315</c:v>
                </c:pt>
                <c:pt idx="956">
                  <c:v>27024.373855993315</c:v>
                </c:pt>
                <c:pt idx="957">
                  <c:v>27024.373855993315</c:v>
                </c:pt>
                <c:pt idx="958">
                  <c:v>27013.28248382928</c:v>
                </c:pt>
                <c:pt idx="959">
                  <c:v>27013.28248382928</c:v>
                </c:pt>
                <c:pt idx="960">
                  <c:v>27012.352310508399</c:v>
                </c:pt>
                <c:pt idx="961">
                  <c:v>27012.352310508399</c:v>
                </c:pt>
                <c:pt idx="962">
                  <c:v>27010.965941973143</c:v>
                </c:pt>
                <c:pt idx="963">
                  <c:v>27010.965941973143</c:v>
                </c:pt>
                <c:pt idx="964">
                  <c:v>27004.831046825275</c:v>
                </c:pt>
                <c:pt idx="965">
                  <c:v>27004.831046825275</c:v>
                </c:pt>
                <c:pt idx="966">
                  <c:v>27004.831046825275</c:v>
                </c:pt>
                <c:pt idx="967">
                  <c:v>27002.510048974764</c:v>
                </c:pt>
                <c:pt idx="968">
                  <c:v>27002.510048974764</c:v>
                </c:pt>
                <c:pt idx="969">
                  <c:v>27002.510048974764</c:v>
                </c:pt>
                <c:pt idx="970">
                  <c:v>27002.510048974764</c:v>
                </c:pt>
                <c:pt idx="971">
                  <c:v>26997.889616877379</c:v>
                </c:pt>
                <c:pt idx="972">
                  <c:v>26997.889616877379</c:v>
                </c:pt>
                <c:pt idx="973">
                  <c:v>26997.889616877379</c:v>
                </c:pt>
                <c:pt idx="974">
                  <c:v>26997.889616877379</c:v>
                </c:pt>
                <c:pt idx="975">
                  <c:v>26997.889616877379</c:v>
                </c:pt>
                <c:pt idx="976">
                  <c:v>26996.136525893889</c:v>
                </c:pt>
                <c:pt idx="977">
                  <c:v>26996.136525893889</c:v>
                </c:pt>
                <c:pt idx="978">
                  <c:v>26996.136525893889</c:v>
                </c:pt>
                <c:pt idx="979">
                  <c:v>26994.754055602243</c:v>
                </c:pt>
                <c:pt idx="980">
                  <c:v>26994.754055602243</c:v>
                </c:pt>
                <c:pt idx="981">
                  <c:v>26992.253372868305</c:v>
                </c:pt>
                <c:pt idx="982">
                  <c:v>26992.253372868305</c:v>
                </c:pt>
                <c:pt idx="983">
                  <c:v>26992.253372868305</c:v>
                </c:pt>
                <c:pt idx="984">
                  <c:v>26989.008994428164</c:v>
                </c:pt>
                <c:pt idx="985">
                  <c:v>26989.008994428164</c:v>
                </c:pt>
                <c:pt idx="986">
                  <c:v>26989.008994428164</c:v>
                </c:pt>
                <c:pt idx="987">
                  <c:v>26989.008994428164</c:v>
                </c:pt>
                <c:pt idx="988">
                  <c:v>26989.008994428164</c:v>
                </c:pt>
                <c:pt idx="989">
                  <c:v>26989.008994428164</c:v>
                </c:pt>
                <c:pt idx="990">
                  <c:v>26989.008994428164</c:v>
                </c:pt>
                <c:pt idx="991">
                  <c:v>26978.229151543481</c:v>
                </c:pt>
                <c:pt idx="992">
                  <c:v>26978.229151543481</c:v>
                </c:pt>
                <c:pt idx="993">
                  <c:v>26972.600954340454</c:v>
                </c:pt>
                <c:pt idx="994">
                  <c:v>26966.227545269099</c:v>
                </c:pt>
                <c:pt idx="995">
                  <c:v>26966.227545269099</c:v>
                </c:pt>
                <c:pt idx="996">
                  <c:v>26966.227545269099</c:v>
                </c:pt>
                <c:pt idx="997">
                  <c:v>26945.698376971846</c:v>
                </c:pt>
                <c:pt idx="998">
                  <c:v>26945.698376971846</c:v>
                </c:pt>
                <c:pt idx="999">
                  <c:v>26945.698376971846</c:v>
                </c:pt>
                <c:pt idx="1000">
                  <c:v>26940.353083036094</c:v>
                </c:pt>
                <c:pt idx="1001">
                  <c:v>26940.353083036094</c:v>
                </c:pt>
                <c:pt idx="1002">
                  <c:v>26940.353083036094</c:v>
                </c:pt>
                <c:pt idx="1003">
                  <c:v>26935.174305065484</c:v>
                </c:pt>
                <c:pt idx="1004">
                  <c:v>26935.174305065484</c:v>
                </c:pt>
                <c:pt idx="1005">
                  <c:v>26935.174305065484</c:v>
                </c:pt>
                <c:pt idx="1006">
                  <c:v>26935.174305065484</c:v>
                </c:pt>
                <c:pt idx="1007">
                  <c:v>26935.174305065484</c:v>
                </c:pt>
                <c:pt idx="1008">
                  <c:v>26925.157031736846</c:v>
                </c:pt>
                <c:pt idx="1009">
                  <c:v>26923.720248111676</c:v>
                </c:pt>
                <c:pt idx="1010">
                  <c:v>26923.720248111676</c:v>
                </c:pt>
                <c:pt idx="1011">
                  <c:v>26923.720248111676</c:v>
                </c:pt>
                <c:pt idx="1012">
                  <c:v>26923.720248111676</c:v>
                </c:pt>
                <c:pt idx="1013">
                  <c:v>26923.720248111676</c:v>
                </c:pt>
                <c:pt idx="1014">
                  <c:v>26923.720248111676</c:v>
                </c:pt>
                <c:pt idx="1015">
                  <c:v>26914.095241679159</c:v>
                </c:pt>
                <c:pt idx="1016">
                  <c:v>26914.095241679159</c:v>
                </c:pt>
                <c:pt idx="1017">
                  <c:v>26914.095241679159</c:v>
                </c:pt>
                <c:pt idx="1018">
                  <c:v>26914.095241679159</c:v>
                </c:pt>
                <c:pt idx="1019">
                  <c:v>26912.560578603308</c:v>
                </c:pt>
                <c:pt idx="1020">
                  <c:v>26912.560578603308</c:v>
                </c:pt>
                <c:pt idx="1021">
                  <c:v>26912.560578603308</c:v>
                </c:pt>
                <c:pt idx="1022">
                  <c:v>26912.560578603308</c:v>
                </c:pt>
                <c:pt idx="1023">
                  <c:v>26912.560578603308</c:v>
                </c:pt>
                <c:pt idx="1024">
                  <c:v>26912.560578603308</c:v>
                </c:pt>
                <c:pt idx="1025">
                  <c:v>26908.369540373747</c:v>
                </c:pt>
                <c:pt idx="1026">
                  <c:v>26908.369540373747</c:v>
                </c:pt>
                <c:pt idx="1027">
                  <c:v>26908.369540373747</c:v>
                </c:pt>
                <c:pt idx="1028">
                  <c:v>26908.369540373747</c:v>
                </c:pt>
                <c:pt idx="1029">
                  <c:v>26908.369540373747</c:v>
                </c:pt>
                <c:pt idx="1030">
                  <c:v>26903.433405017273</c:v>
                </c:pt>
                <c:pt idx="1031">
                  <c:v>26903.433405017273</c:v>
                </c:pt>
                <c:pt idx="1032">
                  <c:v>26903.433405017273</c:v>
                </c:pt>
                <c:pt idx="1033">
                  <c:v>26903.433405017273</c:v>
                </c:pt>
                <c:pt idx="1034">
                  <c:v>26903.433405017273</c:v>
                </c:pt>
                <c:pt idx="1035">
                  <c:v>26893.113909352607</c:v>
                </c:pt>
                <c:pt idx="1036">
                  <c:v>26893.113909352607</c:v>
                </c:pt>
                <c:pt idx="1037">
                  <c:v>26893.113909352607</c:v>
                </c:pt>
                <c:pt idx="1038">
                  <c:v>26886.97679401084</c:v>
                </c:pt>
                <c:pt idx="1039">
                  <c:v>26886.97679401084</c:v>
                </c:pt>
                <c:pt idx="1040">
                  <c:v>26886.97679401084</c:v>
                </c:pt>
                <c:pt idx="1041">
                  <c:v>26886.97679401084</c:v>
                </c:pt>
                <c:pt idx="1042">
                  <c:v>26886.97679401084</c:v>
                </c:pt>
                <c:pt idx="1043">
                  <c:v>26886.97679401084</c:v>
                </c:pt>
                <c:pt idx="1044">
                  <c:v>26886.97679401084</c:v>
                </c:pt>
                <c:pt idx="1045">
                  <c:v>26879.596516086993</c:v>
                </c:pt>
                <c:pt idx="1046">
                  <c:v>26879.596516086993</c:v>
                </c:pt>
                <c:pt idx="1047">
                  <c:v>26879.596516086993</c:v>
                </c:pt>
                <c:pt idx="1048">
                  <c:v>26879.596516086993</c:v>
                </c:pt>
                <c:pt idx="1049">
                  <c:v>26879.596516086993</c:v>
                </c:pt>
                <c:pt idx="1050">
                  <c:v>26879.596516086993</c:v>
                </c:pt>
                <c:pt idx="1051">
                  <c:v>26879.596516086993</c:v>
                </c:pt>
                <c:pt idx="1052">
                  <c:v>26879.596516086993</c:v>
                </c:pt>
                <c:pt idx="1053">
                  <c:v>26879.596516086993</c:v>
                </c:pt>
                <c:pt idx="1054">
                  <c:v>26879.596516086993</c:v>
                </c:pt>
                <c:pt idx="1055">
                  <c:v>26877.090141147608</c:v>
                </c:pt>
                <c:pt idx="1056">
                  <c:v>26877.090141147608</c:v>
                </c:pt>
                <c:pt idx="1057">
                  <c:v>26877.090141147608</c:v>
                </c:pt>
                <c:pt idx="1058">
                  <c:v>26877.090141147608</c:v>
                </c:pt>
                <c:pt idx="1059">
                  <c:v>26877.090141147608</c:v>
                </c:pt>
                <c:pt idx="1060">
                  <c:v>26877.090141147608</c:v>
                </c:pt>
                <c:pt idx="1061">
                  <c:v>26877.090141147608</c:v>
                </c:pt>
                <c:pt idx="1062">
                  <c:v>26877.090141147608</c:v>
                </c:pt>
                <c:pt idx="1063">
                  <c:v>26877.090141147608</c:v>
                </c:pt>
                <c:pt idx="1064">
                  <c:v>26877.090141147608</c:v>
                </c:pt>
                <c:pt idx="1065">
                  <c:v>26877.090141147608</c:v>
                </c:pt>
                <c:pt idx="1066">
                  <c:v>26877.090141147608</c:v>
                </c:pt>
                <c:pt idx="1067">
                  <c:v>26855.941819605934</c:v>
                </c:pt>
                <c:pt idx="1068">
                  <c:v>26855.941819605934</c:v>
                </c:pt>
                <c:pt idx="1069">
                  <c:v>26855.941819605934</c:v>
                </c:pt>
                <c:pt idx="1070">
                  <c:v>26855.941819605934</c:v>
                </c:pt>
                <c:pt idx="1071">
                  <c:v>26855.941819605934</c:v>
                </c:pt>
                <c:pt idx="1072">
                  <c:v>26853.5826685912</c:v>
                </c:pt>
                <c:pt idx="1073">
                  <c:v>26853.5826685912</c:v>
                </c:pt>
                <c:pt idx="1074">
                  <c:v>26853.5826685912</c:v>
                </c:pt>
                <c:pt idx="1075">
                  <c:v>26853.5826685912</c:v>
                </c:pt>
                <c:pt idx="1076">
                  <c:v>26852.038695644951</c:v>
                </c:pt>
                <c:pt idx="1077">
                  <c:v>26843.017514690819</c:v>
                </c:pt>
                <c:pt idx="1078">
                  <c:v>26843.017514690819</c:v>
                </c:pt>
                <c:pt idx="1079">
                  <c:v>26828.711875009943</c:v>
                </c:pt>
                <c:pt idx="1080">
                  <c:v>26828.711875009943</c:v>
                </c:pt>
                <c:pt idx="1081">
                  <c:v>26828.711875009943</c:v>
                </c:pt>
                <c:pt idx="1082">
                  <c:v>26828.711875009943</c:v>
                </c:pt>
                <c:pt idx="1083">
                  <c:v>26828.711875009943</c:v>
                </c:pt>
                <c:pt idx="1084">
                  <c:v>26828.711875009943</c:v>
                </c:pt>
                <c:pt idx="1085">
                  <c:v>26828.711875009943</c:v>
                </c:pt>
                <c:pt idx="1086">
                  <c:v>26828.711875009943</c:v>
                </c:pt>
                <c:pt idx="1087">
                  <c:v>26828.711875009943</c:v>
                </c:pt>
                <c:pt idx="1088">
                  <c:v>26809.544578700115</c:v>
                </c:pt>
                <c:pt idx="1089">
                  <c:v>26804.964635128443</c:v>
                </c:pt>
                <c:pt idx="1090">
                  <c:v>26804.964635128443</c:v>
                </c:pt>
                <c:pt idx="1091">
                  <c:v>26804.964635128443</c:v>
                </c:pt>
                <c:pt idx="1092">
                  <c:v>26804.964635128443</c:v>
                </c:pt>
                <c:pt idx="1093">
                  <c:v>26804.964635128443</c:v>
                </c:pt>
                <c:pt idx="1094">
                  <c:v>26804.964635128443</c:v>
                </c:pt>
                <c:pt idx="1095">
                  <c:v>26804.964635128443</c:v>
                </c:pt>
                <c:pt idx="1096">
                  <c:v>26786.530989898434</c:v>
                </c:pt>
                <c:pt idx="1097">
                  <c:v>26786.530989898434</c:v>
                </c:pt>
                <c:pt idx="1098">
                  <c:v>26786.530989898434</c:v>
                </c:pt>
                <c:pt idx="1099">
                  <c:v>26786.530989898434</c:v>
                </c:pt>
                <c:pt idx="1100">
                  <c:v>26785.286847577496</c:v>
                </c:pt>
                <c:pt idx="1101">
                  <c:v>26785.286847577496</c:v>
                </c:pt>
                <c:pt idx="1102">
                  <c:v>26785.286847577496</c:v>
                </c:pt>
                <c:pt idx="1103">
                  <c:v>26785.286847577496</c:v>
                </c:pt>
                <c:pt idx="1104">
                  <c:v>26785.286847577496</c:v>
                </c:pt>
                <c:pt idx="1105">
                  <c:v>26777.919643221372</c:v>
                </c:pt>
                <c:pt idx="1106">
                  <c:v>26777.919643221372</c:v>
                </c:pt>
                <c:pt idx="1107">
                  <c:v>26777.919643221372</c:v>
                </c:pt>
                <c:pt idx="1108">
                  <c:v>26777.919643221372</c:v>
                </c:pt>
                <c:pt idx="1109">
                  <c:v>26777.919643221372</c:v>
                </c:pt>
                <c:pt idx="1110">
                  <c:v>26777.919643221372</c:v>
                </c:pt>
                <c:pt idx="1111">
                  <c:v>26777.919643221372</c:v>
                </c:pt>
                <c:pt idx="1112">
                  <c:v>26777.919643221372</c:v>
                </c:pt>
                <c:pt idx="1113">
                  <c:v>26777.919643221372</c:v>
                </c:pt>
                <c:pt idx="1114">
                  <c:v>26777.919643221372</c:v>
                </c:pt>
                <c:pt idx="1115">
                  <c:v>26777.919643221372</c:v>
                </c:pt>
                <c:pt idx="1116">
                  <c:v>26760.164684863306</c:v>
                </c:pt>
                <c:pt idx="1117">
                  <c:v>26760.164684863306</c:v>
                </c:pt>
                <c:pt idx="1118">
                  <c:v>26760.164684863306</c:v>
                </c:pt>
                <c:pt idx="1119">
                  <c:v>26760.164684863306</c:v>
                </c:pt>
                <c:pt idx="1120">
                  <c:v>26760.164684863306</c:v>
                </c:pt>
                <c:pt idx="1121">
                  <c:v>26760.164684863306</c:v>
                </c:pt>
                <c:pt idx="1122">
                  <c:v>26760.164684863306</c:v>
                </c:pt>
                <c:pt idx="1123">
                  <c:v>26746.461288197206</c:v>
                </c:pt>
                <c:pt idx="1124">
                  <c:v>26746.461288197206</c:v>
                </c:pt>
                <c:pt idx="1125">
                  <c:v>26732.878877371346</c:v>
                </c:pt>
                <c:pt idx="1126">
                  <c:v>26732.878877371346</c:v>
                </c:pt>
                <c:pt idx="1127">
                  <c:v>26732.878877371346</c:v>
                </c:pt>
                <c:pt idx="1128">
                  <c:v>26732.878877371346</c:v>
                </c:pt>
                <c:pt idx="1129">
                  <c:v>26732.878877371346</c:v>
                </c:pt>
                <c:pt idx="1130">
                  <c:v>26732.878877371346</c:v>
                </c:pt>
                <c:pt idx="1131">
                  <c:v>26732.878877371346</c:v>
                </c:pt>
                <c:pt idx="1132">
                  <c:v>26731.660968301134</c:v>
                </c:pt>
                <c:pt idx="1133">
                  <c:v>26731.660968301134</c:v>
                </c:pt>
                <c:pt idx="1134">
                  <c:v>26731.660968301134</c:v>
                </c:pt>
                <c:pt idx="1135">
                  <c:v>26731.660968301134</c:v>
                </c:pt>
                <c:pt idx="1136">
                  <c:v>26731.660968301134</c:v>
                </c:pt>
                <c:pt idx="1137">
                  <c:v>26722.005275652402</c:v>
                </c:pt>
                <c:pt idx="1138">
                  <c:v>26722.005275652402</c:v>
                </c:pt>
                <c:pt idx="1139">
                  <c:v>26722.005275652402</c:v>
                </c:pt>
                <c:pt idx="1140">
                  <c:v>26722.005275652402</c:v>
                </c:pt>
                <c:pt idx="1141">
                  <c:v>26722.005275652402</c:v>
                </c:pt>
                <c:pt idx="1142">
                  <c:v>26722.005275652402</c:v>
                </c:pt>
                <c:pt idx="1143">
                  <c:v>26720.961953701619</c:v>
                </c:pt>
                <c:pt idx="1144">
                  <c:v>26720.961953701619</c:v>
                </c:pt>
                <c:pt idx="1145">
                  <c:v>26710.74321456363</c:v>
                </c:pt>
                <c:pt idx="1146">
                  <c:v>26710.74321456363</c:v>
                </c:pt>
                <c:pt idx="1147">
                  <c:v>26704.996504705323</c:v>
                </c:pt>
                <c:pt idx="1148">
                  <c:v>26704.996504705323</c:v>
                </c:pt>
                <c:pt idx="1149">
                  <c:v>26704.996504705323</c:v>
                </c:pt>
                <c:pt idx="1150">
                  <c:v>26704.996504705323</c:v>
                </c:pt>
                <c:pt idx="1151">
                  <c:v>26704.996504705323</c:v>
                </c:pt>
                <c:pt idx="1152">
                  <c:v>26704.996504705323</c:v>
                </c:pt>
                <c:pt idx="1153">
                  <c:v>26698.390976101757</c:v>
                </c:pt>
                <c:pt idx="1154">
                  <c:v>26698.390976101757</c:v>
                </c:pt>
                <c:pt idx="1155">
                  <c:v>26698.390976101757</c:v>
                </c:pt>
                <c:pt idx="1156">
                  <c:v>26689.411477603408</c:v>
                </c:pt>
                <c:pt idx="1157">
                  <c:v>26689.411477603408</c:v>
                </c:pt>
                <c:pt idx="1158">
                  <c:v>26689.411477603408</c:v>
                </c:pt>
                <c:pt idx="1159">
                  <c:v>26684.160756738809</c:v>
                </c:pt>
                <c:pt idx="1160">
                  <c:v>26684.160756738809</c:v>
                </c:pt>
                <c:pt idx="1161">
                  <c:v>26684.160756738809</c:v>
                </c:pt>
                <c:pt idx="1162">
                  <c:v>26639.799341837595</c:v>
                </c:pt>
                <c:pt idx="1163">
                  <c:v>26637.000522848288</c:v>
                </c:pt>
                <c:pt idx="1164">
                  <c:v>26637.000522848288</c:v>
                </c:pt>
                <c:pt idx="1165">
                  <c:v>26637.000522848288</c:v>
                </c:pt>
                <c:pt idx="1166">
                  <c:v>26637.000522848288</c:v>
                </c:pt>
                <c:pt idx="1167">
                  <c:v>26636.588502073879</c:v>
                </c:pt>
                <c:pt idx="1168">
                  <c:v>26636.588502073879</c:v>
                </c:pt>
                <c:pt idx="1169">
                  <c:v>26636.588502073879</c:v>
                </c:pt>
                <c:pt idx="1170">
                  <c:v>26636.588502073879</c:v>
                </c:pt>
                <c:pt idx="1171">
                  <c:v>26636.588502073879</c:v>
                </c:pt>
                <c:pt idx="1172">
                  <c:v>26636.588502073879</c:v>
                </c:pt>
                <c:pt idx="1173">
                  <c:v>26633.544229019928</c:v>
                </c:pt>
                <c:pt idx="1174">
                  <c:v>26633.544229019928</c:v>
                </c:pt>
                <c:pt idx="1175">
                  <c:v>26633.141637407978</c:v>
                </c:pt>
                <c:pt idx="1176">
                  <c:v>26633.141637407978</c:v>
                </c:pt>
                <c:pt idx="1177">
                  <c:v>26633.141637407978</c:v>
                </c:pt>
                <c:pt idx="1178">
                  <c:v>26633.141637407978</c:v>
                </c:pt>
                <c:pt idx="1179">
                  <c:v>26633.141637407978</c:v>
                </c:pt>
                <c:pt idx="1180">
                  <c:v>26631.43307976639</c:v>
                </c:pt>
                <c:pt idx="1181">
                  <c:v>26631.43307976639</c:v>
                </c:pt>
                <c:pt idx="1182">
                  <c:v>26631.43307976639</c:v>
                </c:pt>
                <c:pt idx="1183">
                  <c:v>26631.43307976639</c:v>
                </c:pt>
                <c:pt idx="1184">
                  <c:v>26631.43307976639</c:v>
                </c:pt>
                <c:pt idx="1185">
                  <c:v>26631.43307976639</c:v>
                </c:pt>
                <c:pt idx="1186">
                  <c:v>26629.704792609999</c:v>
                </c:pt>
                <c:pt idx="1187">
                  <c:v>26629.704792609999</c:v>
                </c:pt>
                <c:pt idx="1188">
                  <c:v>26629.704792609999</c:v>
                </c:pt>
                <c:pt idx="1189">
                  <c:v>26629.704792609999</c:v>
                </c:pt>
                <c:pt idx="1190">
                  <c:v>26609.421867576231</c:v>
                </c:pt>
                <c:pt idx="1191">
                  <c:v>26609.421867576231</c:v>
                </c:pt>
                <c:pt idx="1192">
                  <c:v>26605.829076064401</c:v>
                </c:pt>
                <c:pt idx="1193">
                  <c:v>26605.829076064401</c:v>
                </c:pt>
                <c:pt idx="1194">
                  <c:v>26605.829076064401</c:v>
                </c:pt>
                <c:pt idx="1195">
                  <c:v>26605.829076064401</c:v>
                </c:pt>
                <c:pt idx="1196">
                  <c:v>26605.198952188653</c:v>
                </c:pt>
                <c:pt idx="1197">
                  <c:v>26605.198952188653</c:v>
                </c:pt>
                <c:pt idx="1198">
                  <c:v>26605.198952188653</c:v>
                </c:pt>
                <c:pt idx="1199">
                  <c:v>26604.370714511486</c:v>
                </c:pt>
                <c:pt idx="1200">
                  <c:v>26604.370714511486</c:v>
                </c:pt>
                <c:pt idx="1201">
                  <c:v>26604.370714511486</c:v>
                </c:pt>
                <c:pt idx="1202">
                  <c:v>26604.370714511486</c:v>
                </c:pt>
                <c:pt idx="1203">
                  <c:v>26603.159435493715</c:v>
                </c:pt>
                <c:pt idx="1204">
                  <c:v>26603.159435493715</c:v>
                </c:pt>
                <c:pt idx="1205">
                  <c:v>26603.159435493715</c:v>
                </c:pt>
                <c:pt idx="1206">
                  <c:v>26603.159435493715</c:v>
                </c:pt>
                <c:pt idx="1207">
                  <c:v>26603.159435493715</c:v>
                </c:pt>
                <c:pt idx="1208">
                  <c:v>26603.159435493715</c:v>
                </c:pt>
                <c:pt idx="1209">
                  <c:v>26596.517401112513</c:v>
                </c:pt>
                <c:pt idx="1210">
                  <c:v>26596.517401112513</c:v>
                </c:pt>
                <c:pt idx="1211">
                  <c:v>26596.517401112513</c:v>
                </c:pt>
                <c:pt idx="1212">
                  <c:v>26596.517401112513</c:v>
                </c:pt>
                <c:pt idx="1213">
                  <c:v>26596.517401112513</c:v>
                </c:pt>
                <c:pt idx="1214">
                  <c:v>26596.517401112513</c:v>
                </c:pt>
                <c:pt idx="1215">
                  <c:v>26595.692453283518</c:v>
                </c:pt>
                <c:pt idx="1216">
                  <c:v>26594.834084665999</c:v>
                </c:pt>
                <c:pt idx="1217">
                  <c:v>26594.834084665999</c:v>
                </c:pt>
                <c:pt idx="1218">
                  <c:v>26592.059928348848</c:v>
                </c:pt>
                <c:pt idx="1219">
                  <c:v>26592.059928348848</c:v>
                </c:pt>
                <c:pt idx="1220">
                  <c:v>26592.059928348848</c:v>
                </c:pt>
                <c:pt idx="1221">
                  <c:v>26592.059928348848</c:v>
                </c:pt>
                <c:pt idx="1222">
                  <c:v>26592.059928348848</c:v>
                </c:pt>
                <c:pt idx="1223">
                  <c:v>26592.059928348848</c:v>
                </c:pt>
                <c:pt idx="1224">
                  <c:v>26592.059928348848</c:v>
                </c:pt>
                <c:pt idx="1225">
                  <c:v>26587.690566788875</c:v>
                </c:pt>
                <c:pt idx="1226">
                  <c:v>26587.690566788875</c:v>
                </c:pt>
                <c:pt idx="1227">
                  <c:v>26575.075571662212</c:v>
                </c:pt>
                <c:pt idx="1228">
                  <c:v>26568.578132838305</c:v>
                </c:pt>
                <c:pt idx="1229">
                  <c:v>26568.578132838305</c:v>
                </c:pt>
                <c:pt idx="1230">
                  <c:v>26568.578132838305</c:v>
                </c:pt>
                <c:pt idx="1231">
                  <c:v>26568.578132838305</c:v>
                </c:pt>
                <c:pt idx="1232">
                  <c:v>26568.578132838305</c:v>
                </c:pt>
                <c:pt idx="1233">
                  <c:v>26565.668951665084</c:v>
                </c:pt>
                <c:pt idx="1234">
                  <c:v>26565.668951665084</c:v>
                </c:pt>
                <c:pt idx="1235">
                  <c:v>26565.668951665084</c:v>
                </c:pt>
                <c:pt idx="1236">
                  <c:v>26565.668951665084</c:v>
                </c:pt>
                <c:pt idx="1237">
                  <c:v>26565.668951665084</c:v>
                </c:pt>
                <c:pt idx="1238">
                  <c:v>26562.297338435666</c:v>
                </c:pt>
                <c:pt idx="1239">
                  <c:v>26562.297338435666</c:v>
                </c:pt>
                <c:pt idx="1240">
                  <c:v>26562.297338435666</c:v>
                </c:pt>
                <c:pt idx="1241">
                  <c:v>26562.297338435666</c:v>
                </c:pt>
                <c:pt idx="1242">
                  <c:v>26562.297338435666</c:v>
                </c:pt>
                <c:pt idx="1243">
                  <c:v>26547.389721016771</c:v>
                </c:pt>
                <c:pt idx="1244">
                  <c:v>26547.389721016771</c:v>
                </c:pt>
                <c:pt idx="1245">
                  <c:v>26547.389721016771</c:v>
                </c:pt>
                <c:pt idx="1246">
                  <c:v>26547.389721016771</c:v>
                </c:pt>
                <c:pt idx="1247">
                  <c:v>26538.88524977363</c:v>
                </c:pt>
                <c:pt idx="1248">
                  <c:v>26535.177304001663</c:v>
                </c:pt>
                <c:pt idx="1249">
                  <c:v>26535.177304001663</c:v>
                </c:pt>
                <c:pt idx="1250">
                  <c:v>26535.177304001663</c:v>
                </c:pt>
                <c:pt idx="1251">
                  <c:v>26535.177304001663</c:v>
                </c:pt>
                <c:pt idx="1252">
                  <c:v>26527.573696610958</c:v>
                </c:pt>
                <c:pt idx="1253">
                  <c:v>26527.573696610958</c:v>
                </c:pt>
                <c:pt idx="1254">
                  <c:v>26527.573696610958</c:v>
                </c:pt>
                <c:pt idx="1255">
                  <c:v>26527.573696610958</c:v>
                </c:pt>
                <c:pt idx="1256">
                  <c:v>26524.202495221438</c:v>
                </c:pt>
                <c:pt idx="1257">
                  <c:v>26524.202495221438</c:v>
                </c:pt>
                <c:pt idx="1258">
                  <c:v>26524.202495221438</c:v>
                </c:pt>
                <c:pt idx="1259">
                  <c:v>26521.617091299155</c:v>
                </c:pt>
                <c:pt idx="1260">
                  <c:v>26521.617091299155</c:v>
                </c:pt>
                <c:pt idx="1261">
                  <c:v>26521.617091299155</c:v>
                </c:pt>
                <c:pt idx="1262">
                  <c:v>26521.617091299155</c:v>
                </c:pt>
                <c:pt idx="1263">
                  <c:v>26517.912229952708</c:v>
                </c:pt>
                <c:pt idx="1264">
                  <c:v>26517.912229952708</c:v>
                </c:pt>
                <c:pt idx="1265">
                  <c:v>26517.912229952708</c:v>
                </c:pt>
                <c:pt idx="1266">
                  <c:v>26517.912229952708</c:v>
                </c:pt>
                <c:pt idx="1267">
                  <c:v>26517.912229952708</c:v>
                </c:pt>
                <c:pt idx="1268">
                  <c:v>26513.814009199181</c:v>
                </c:pt>
                <c:pt idx="1269">
                  <c:v>26513.814009199181</c:v>
                </c:pt>
                <c:pt idx="1270">
                  <c:v>26513.814009199181</c:v>
                </c:pt>
                <c:pt idx="1271">
                  <c:v>26513.814009199181</c:v>
                </c:pt>
                <c:pt idx="1272">
                  <c:v>26503.487936249872</c:v>
                </c:pt>
                <c:pt idx="1273">
                  <c:v>26503.487936249872</c:v>
                </c:pt>
                <c:pt idx="1274">
                  <c:v>26503.487936249872</c:v>
                </c:pt>
                <c:pt idx="1275">
                  <c:v>26502.848158275661</c:v>
                </c:pt>
                <c:pt idx="1276">
                  <c:v>26502.848158275661</c:v>
                </c:pt>
                <c:pt idx="1277">
                  <c:v>26502.848158275661</c:v>
                </c:pt>
                <c:pt idx="1278">
                  <c:v>26502.848158275661</c:v>
                </c:pt>
                <c:pt idx="1279">
                  <c:v>26502.848158275661</c:v>
                </c:pt>
                <c:pt idx="1280">
                  <c:v>26501.206170854508</c:v>
                </c:pt>
                <c:pt idx="1281">
                  <c:v>26501.206170854508</c:v>
                </c:pt>
                <c:pt idx="1282">
                  <c:v>26501.206170854508</c:v>
                </c:pt>
                <c:pt idx="1283">
                  <c:v>26501.206170854508</c:v>
                </c:pt>
                <c:pt idx="1284">
                  <c:v>26501.206170854508</c:v>
                </c:pt>
                <c:pt idx="1285">
                  <c:v>26489.751559573448</c:v>
                </c:pt>
                <c:pt idx="1286">
                  <c:v>26489.751559573448</c:v>
                </c:pt>
                <c:pt idx="1287">
                  <c:v>26489.751559573448</c:v>
                </c:pt>
                <c:pt idx="1288">
                  <c:v>26489.751559573448</c:v>
                </c:pt>
                <c:pt idx="1289">
                  <c:v>26489.751559573448</c:v>
                </c:pt>
                <c:pt idx="1290">
                  <c:v>26489.751559573448</c:v>
                </c:pt>
                <c:pt idx="1291">
                  <c:v>26485.445251778965</c:v>
                </c:pt>
                <c:pt idx="1292">
                  <c:v>26485.445251778965</c:v>
                </c:pt>
                <c:pt idx="1293">
                  <c:v>26485.445251778965</c:v>
                </c:pt>
                <c:pt idx="1294">
                  <c:v>26464.048557059312</c:v>
                </c:pt>
                <c:pt idx="1295">
                  <c:v>26464.048557059312</c:v>
                </c:pt>
                <c:pt idx="1296">
                  <c:v>26464.048557059312</c:v>
                </c:pt>
                <c:pt idx="1297">
                  <c:v>26464.048557059312</c:v>
                </c:pt>
                <c:pt idx="1298">
                  <c:v>26464.048557059312</c:v>
                </c:pt>
                <c:pt idx="1299">
                  <c:v>26464.048557059312</c:v>
                </c:pt>
                <c:pt idx="1300">
                  <c:v>26456.686436243006</c:v>
                </c:pt>
                <c:pt idx="1301">
                  <c:v>26456.686436243006</c:v>
                </c:pt>
                <c:pt idx="1302">
                  <c:v>26456.686436243006</c:v>
                </c:pt>
                <c:pt idx="1303">
                  <c:v>26450.942607222154</c:v>
                </c:pt>
                <c:pt idx="1304">
                  <c:v>26449.110526773035</c:v>
                </c:pt>
                <c:pt idx="1305">
                  <c:v>26449.110526773035</c:v>
                </c:pt>
                <c:pt idx="1306">
                  <c:v>26449.110526773035</c:v>
                </c:pt>
                <c:pt idx="1307">
                  <c:v>26449.110526773035</c:v>
                </c:pt>
                <c:pt idx="1308">
                  <c:v>26449.110526773035</c:v>
                </c:pt>
                <c:pt idx="1309">
                  <c:v>26449.110526773035</c:v>
                </c:pt>
                <c:pt idx="1310">
                  <c:v>26445.150790910167</c:v>
                </c:pt>
                <c:pt idx="1311">
                  <c:v>26445.150790910167</c:v>
                </c:pt>
                <c:pt idx="1312">
                  <c:v>26445.150790910167</c:v>
                </c:pt>
                <c:pt idx="1313">
                  <c:v>26445.150790910167</c:v>
                </c:pt>
                <c:pt idx="1314">
                  <c:v>26444.332806423074</c:v>
                </c:pt>
                <c:pt idx="1315">
                  <c:v>26444.332806423074</c:v>
                </c:pt>
                <c:pt idx="1316">
                  <c:v>26444.332806423074</c:v>
                </c:pt>
                <c:pt idx="1317">
                  <c:v>26433.985878554788</c:v>
                </c:pt>
                <c:pt idx="1318">
                  <c:v>26433.985878554788</c:v>
                </c:pt>
                <c:pt idx="1319">
                  <c:v>26433.985878554788</c:v>
                </c:pt>
                <c:pt idx="1320">
                  <c:v>26425.596086560727</c:v>
                </c:pt>
                <c:pt idx="1321">
                  <c:v>26425.596086560727</c:v>
                </c:pt>
                <c:pt idx="1322">
                  <c:v>26425.596086560727</c:v>
                </c:pt>
                <c:pt idx="1323">
                  <c:v>26425.596086560727</c:v>
                </c:pt>
                <c:pt idx="1324">
                  <c:v>26425.596086560727</c:v>
                </c:pt>
                <c:pt idx="1325">
                  <c:v>26425.596086560727</c:v>
                </c:pt>
                <c:pt idx="1326">
                  <c:v>26425.596086560727</c:v>
                </c:pt>
                <c:pt idx="1327">
                  <c:v>26425.596086560727</c:v>
                </c:pt>
                <c:pt idx="1328">
                  <c:v>26418.645093601306</c:v>
                </c:pt>
                <c:pt idx="1329">
                  <c:v>26417.697923244898</c:v>
                </c:pt>
                <c:pt idx="1330">
                  <c:v>26413.196408116964</c:v>
                </c:pt>
                <c:pt idx="1331">
                  <c:v>26413.196408116964</c:v>
                </c:pt>
                <c:pt idx="1332">
                  <c:v>26413.196408116964</c:v>
                </c:pt>
                <c:pt idx="1333">
                  <c:v>26413.196408116964</c:v>
                </c:pt>
                <c:pt idx="1334">
                  <c:v>26413.196408116964</c:v>
                </c:pt>
                <c:pt idx="1335">
                  <c:v>26401.123655783616</c:v>
                </c:pt>
                <c:pt idx="1336">
                  <c:v>26401.123655783616</c:v>
                </c:pt>
                <c:pt idx="1337">
                  <c:v>26401.123655783616</c:v>
                </c:pt>
                <c:pt idx="1338">
                  <c:v>26387.913263868493</c:v>
                </c:pt>
                <c:pt idx="1339">
                  <c:v>26387.913263868493</c:v>
                </c:pt>
                <c:pt idx="1340">
                  <c:v>26382.5438893588</c:v>
                </c:pt>
                <c:pt idx="1341">
                  <c:v>26382.5438893588</c:v>
                </c:pt>
                <c:pt idx="1342">
                  <c:v>26380.420350333974</c:v>
                </c:pt>
                <c:pt idx="1343">
                  <c:v>26377.113287391141</c:v>
                </c:pt>
                <c:pt idx="1344">
                  <c:v>26377.113287391141</c:v>
                </c:pt>
                <c:pt idx="1345">
                  <c:v>26377.113287391141</c:v>
                </c:pt>
                <c:pt idx="1346">
                  <c:v>26377.113287391141</c:v>
                </c:pt>
                <c:pt idx="1347">
                  <c:v>26376.612537055313</c:v>
                </c:pt>
                <c:pt idx="1348">
                  <c:v>26376.612537055313</c:v>
                </c:pt>
                <c:pt idx="1349">
                  <c:v>26376.612537055313</c:v>
                </c:pt>
                <c:pt idx="1350">
                  <c:v>26376.612537055313</c:v>
                </c:pt>
                <c:pt idx="1351">
                  <c:v>26376.612537055313</c:v>
                </c:pt>
                <c:pt idx="1352">
                  <c:v>26376.612537055313</c:v>
                </c:pt>
                <c:pt idx="1353">
                  <c:v>26371.604200980048</c:v>
                </c:pt>
                <c:pt idx="1354">
                  <c:v>26371.604200980048</c:v>
                </c:pt>
                <c:pt idx="1355">
                  <c:v>26371.604200980048</c:v>
                </c:pt>
                <c:pt idx="1356">
                  <c:v>26371.604200980048</c:v>
                </c:pt>
                <c:pt idx="1357">
                  <c:v>26353.333472220158</c:v>
                </c:pt>
                <c:pt idx="1358">
                  <c:v>26353.333472220158</c:v>
                </c:pt>
                <c:pt idx="1359">
                  <c:v>26353.333472220158</c:v>
                </c:pt>
                <c:pt idx="1360">
                  <c:v>26353.333472220158</c:v>
                </c:pt>
                <c:pt idx="1361">
                  <c:v>26351.017634327069</c:v>
                </c:pt>
                <c:pt idx="1362">
                  <c:v>26351.017634327069</c:v>
                </c:pt>
                <c:pt idx="1363">
                  <c:v>26351.017634327069</c:v>
                </c:pt>
                <c:pt idx="1364">
                  <c:v>26351.017634327069</c:v>
                </c:pt>
                <c:pt idx="1365">
                  <c:v>26342.730552823352</c:v>
                </c:pt>
                <c:pt idx="1366">
                  <c:v>26342.730552823352</c:v>
                </c:pt>
                <c:pt idx="1367">
                  <c:v>26342.730552823352</c:v>
                </c:pt>
                <c:pt idx="1368">
                  <c:v>26327.003360400719</c:v>
                </c:pt>
                <c:pt idx="1369">
                  <c:v>26327.003360400719</c:v>
                </c:pt>
                <c:pt idx="1370">
                  <c:v>26327.003360400719</c:v>
                </c:pt>
                <c:pt idx="1371">
                  <c:v>26327.003360400719</c:v>
                </c:pt>
                <c:pt idx="1372">
                  <c:v>26327.003360400719</c:v>
                </c:pt>
                <c:pt idx="1373">
                  <c:v>26325.059615080863</c:v>
                </c:pt>
                <c:pt idx="1374">
                  <c:v>26325.059615080863</c:v>
                </c:pt>
                <c:pt idx="1375">
                  <c:v>26320.851292233612</c:v>
                </c:pt>
                <c:pt idx="1376">
                  <c:v>26320.851292233612</c:v>
                </c:pt>
                <c:pt idx="1377">
                  <c:v>26320.851292233612</c:v>
                </c:pt>
                <c:pt idx="1378">
                  <c:v>26307.258049396009</c:v>
                </c:pt>
                <c:pt idx="1379">
                  <c:v>26307.258049396009</c:v>
                </c:pt>
                <c:pt idx="1380">
                  <c:v>26307.258049396009</c:v>
                </c:pt>
                <c:pt idx="1381">
                  <c:v>26307.258049396009</c:v>
                </c:pt>
                <c:pt idx="1382">
                  <c:v>26300.660303632598</c:v>
                </c:pt>
                <c:pt idx="1383">
                  <c:v>26300.660303632598</c:v>
                </c:pt>
                <c:pt idx="1384">
                  <c:v>26300.660303632598</c:v>
                </c:pt>
                <c:pt idx="1385">
                  <c:v>26300.660303632598</c:v>
                </c:pt>
                <c:pt idx="1386">
                  <c:v>26292.789376950095</c:v>
                </c:pt>
                <c:pt idx="1387">
                  <c:v>26291.580601165158</c:v>
                </c:pt>
                <c:pt idx="1388">
                  <c:v>26291.580601165158</c:v>
                </c:pt>
                <c:pt idx="1389">
                  <c:v>26291.580601165158</c:v>
                </c:pt>
                <c:pt idx="1390">
                  <c:v>26291.580601165158</c:v>
                </c:pt>
                <c:pt idx="1391">
                  <c:v>26291.580601165158</c:v>
                </c:pt>
                <c:pt idx="1392">
                  <c:v>26290.28208648536</c:v>
                </c:pt>
                <c:pt idx="1393">
                  <c:v>26290.28208648536</c:v>
                </c:pt>
                <c:pt idx="1394">
                  <c:v>26290.28208648536</c:v>
                </c:pt>
                <c:pt idx="1395">
                  <c:v>26288.060020118548</c:v>
                </c:pt>
                <c:pt idx="1396">
                  <c:v>26288.060020118548</c:v>
                </c:pt>
                <c:pt idx="1397">
                  <c:v>26288.060020118548</c:v>
                </c:pt>
                <c:pt idx="1398">
                  <c:v>26288.060020118548</c:v>
                </c:pt>
                <c:pt idx="1399">
                  <c:v>26277.496010572824</c:v>
                </c:pt>
                <c:pt idx="1400">
                  <c:v>26277.496010572824</c:v>
                </c:pt>
                <c:pt idx="1401">
                  <c:v>26277.496010572824</c:v>
                </c:pt>
                <c:pt idx="1402">
                  <c:v>26277.496010572824</c:v>
                </c:pt>
                <c:pt idx="1403">
                  <c:v>26273.645340350486</c:v>
                </c:pt>
                <c:pt idx="1404">
                  <c:v>26273.645340350486</c:v>
                </c:pt>
                <c:pt idx="1405">
                  <c:v>26273.645340350486</c:v>
                </c:pt>
                <c:pt idx="1406">
                  <c:v>26273.645340350486</c:v>
                </c:pt>
                <c:pt idx="1407">
                  <c:v>26265.316124302954</c:v>
                </c:pt>
                <c:pt idx="1408">
                  <c:v>26265.316124302954</c:v>
                </c:pt>
                <c:pt idx="1409">
                  <c:v>26264.086403064426</c:v>
                </c:pt>
                <c:pt idx="1410">
                  <c:v>26264.086403064426</c:v>
                </c:pt>
                <c:pt idx="1411">
                  <c:v>26264.086403064426</c:v>
                </c:pt>
                <c:pt idx="1412">
                  <c:v>26264.086403064426</c:v>
                </c:pt>
                <c:pt idx="1413">
                  <c:v>26261.849102410149</c:v>
                </c:pt>
                <c:pt idx="1414">
                  <c:v>26259.837173254302</c:v>
                </c:pt>
                <c:pt idx="1415">
                  <c:v>26259.837173254302</c:v>
                </c:pt>
                <c:pt idx="1416">
                  <c:v>26259.837173254302</c:v>
                </c:pt>
                <c:pt idx="1417">
                  <c:v>26258.538933809741</c:v>
                </c:pt>
                <c:pt idx="1418">
                  <c:v>26258.538933809741</c:v>
                </c:pt>
                <c:pt idx="1419">
                  <c:v>26258.538933809741</c:v>
                </c:pt>
                <c:pt idx="1420">
                  <c:v>26255.089893688939</c:v>
                </c:pt>
                <c:pt idx="1421">
                  <c:v>26255.089893688939</c:v>
                </c:pt>
                <c:pt idx="1422">
                  <c:v>26245.455932413548</c:v>
                </c:pt>
                <c:pt idx="1423">
                  <c:v>26245.455932413548</c:v>
                </c:pt>
                <c:pt idx="1424">
                  <c:v>26245.455932413548</c:v>
                </c:pt>
                <c:pt idx="1425">
                  <c:v>26245.455932413548</c:v>
                </c:pt>
                <c:pt idx="1426">
                  <c:v>26243.061967110061</c:v>
                </c:pt>
                <c:pt idx="1427">
                  <c:v>26241.732960236714</c:v>
                </c:pt>
                <c:pt idx="1428">
                  <c:v>26241.732960236714</c:v>
                </c:pt>
                <c:pt idx="1429">
                  <c:v>26238.742528277937</c:v>
                </c:pt>
                <c:pt idx="1430">
                  <c:v>26238.742528277937</c:v>
                </c:pt>
                <c:pt idx="1431">
                  <c:v>26236.736628412727</c:v>
                </c:pt>
                <c:pt idx="1432">
                  <c:v>26236.736628412727</c:v>
                </c:pt>
                <c:pt idx="1433">
                  <c:v>26236.736628412727</c:v>
                </c:pt>
                <c:pt idx="1434">
                  <c:v>26236.736628412727</c:v>
                </c:pt>
                <c:pt idx="1435">
                  <c:v>26236.736628412727</c:v>
                </c:pt>
                <c:pt idx="1436">
                  <c:v>26236.736628412727</c:v>
                </c:pt>
                <c:pt idx="1437">
                  <c:v>26236.736628412727</c:v>
                </c:pt>
                <c:pt idx="1438">
                  <c:v>26230.963787009357</c:v>
                </c:pt>
                <c:pt idx="1439">
                  <c:v>26230.963787009357</c:v>
                </c:pt>
                <c:pt idx="1440">
                  <c:v>26230.963787009357</c:v>
                </c:pt>
                <c:pt idx="1441">
                  <c:v>26225.767843314679</c:v>
                </c:pt>
                <c:pt idx="1442">
                  <c:v>26225.767843314679</c:v>
                </c:pt>
                <c:pt idx="1443">
                  <c:v>26225.767843314679</c:v>
                </c:pt>
                <c:pt idx="1444">
                  <c:v>26225.767843314679</c:v>
                </c:pt>
                <c:pt idx="1445">
                  <c:v>26225.767843314679</c:v>
                </c:pt>
                <c:pt idx="1446">
                  <c:v>26225.767843314679</c:v>
                </c:pt>
                <c:pt idx="1447">
                  <c:v>26224.347595160525</c:v>
                </c:pt>
                <c:pt idx="1448">
                  <c:v>26224.347595160525</c:v>
                </c:pt>
                <c:pt idx="1449">
                  <c:v>26224.347595160525</c:v>
                </c:pt>
                <c:pt idx="1450">
                  <c:v>26221.641170320028</c:v>
                </c:pt>
                <c:pt idx="1451">
                  <c:v>26221.641170320028</c:v>
                </c:pt>
                <c:pt idx="1452">
                  <c:v>26210.196229480236</c:v>
                </c:pt>
                <c:pt idx="1453">
                  <c:v>26210.196229480236</c:v>
                </c:pt>
                <c:pt idx="1454">
                  <c:v>26210.196229480236</c:v>
                </c:pt>
                <c:pt idx="1455">
                  <c:v>26210.196229480236</c:v>
                </c:pt>
                <c:pt idx="1456">
                  <c:v>26210.196229480236</c:v>
                </c:pt>
                <c:pt idx="1457">
                  <c:v>26206.888446852125</c:v>
                </c:pt>
                <c:pt idx="1458">
                  <c:v>26206.888446852125</c:v>
                </c:pt>
                <c:pt idx="1459">
                  <c:v>26206.888446852125</c:v>
                </c:pt>
                <c:pt idx="1460">
                  <c:v>26194.859699721696</c:v>
                </c:pt>
                <c:pt idx="1461">
                  <c:v>26194.859699721696</c:v>
                </c:pt>
                <c:pt idx="1462">
                  <c:v>26194.292812719112</c:v>
                </c:pt>
                <c:pt idx="1463">
                  <c:v>26185.371027656263</c:v>
                </c:pt>
                <c:pt idx="1464">
                  <c:v>26185.371027656263</c:v>
                </c:pt>
                <c:pt idx="1465">
                  <c:v>26185.371027656263</c:v>
                </c:pt>
                <c:pt idx="1466">
                  <c:v>26185.371027656263</c:v>
                </c:pt>
                <c:pt idx="1467">
                  <c:v>26185.371027656263</c:v>
                </c:pt>
                <c:pt idx="1468">
                  <c:v>26179.776220976753</c:v>
                </c:pt>
                <c:pt idx="1469">
                  <c:v>26179.776220976753</c:v>
                </c:pt>
                <c:pt idx="1470">
                  <c:v>26179.776220976753</c:v>
                </c:pt>
                <c:pt idx="1471">
                  <c:v>26179.776220976753</c:v>
                </c:pt>
                <c:pt idx="1472">
                  <c:v>26170.753659744973</c:v>
                </c:pt>
                <c:pt idx="1473">
                  <c:v>26170.753659744973</c:v>
                </c:pt>
                <c:pt idx="1474">
                  <c:v>26170.753659744973</c:v>
                </c:pt>
                <c:pt idx="1475">
                  <c:v>26170.753659744973</c:v>
                </c:pt>
                <c:pt idx="1476">
                  <c:v>26170.753659744973</c:v>
                </c:pt>
                <c:pt idx="1477">
                  <c:v>26164.549175908251</c:v>
                </c:pt>
                <c:pt idx="1478">
                  <c:v>26164.549175908251</c:v>
                </c:pt>
                <c:pt idx="1479">
                  <c:v>26152.253819694208</c:v>
                </c:pt>
                <c:pt idx="1480">
                  <c:v>26152.253819694208</c:v>
                </c:pt>
                <c:pt idx="1481">
                  <c:v>26151.280221014396</c:v>
                </c:pt>
                <c:pt idx="1482">
                  <c:v>26151.280221014396</c:v>
                </c:pt>
                <c:pt idx="1483">
                  <c:v>26151.280221014396</c:v>
                </c:pt>
                <c:pt idx="1484">
                  <c:v>26148.901372374392</c:v>
                </c:pt>
                <c:pt idx="1485">
                  <c:v>26148.901372374392</c:v>
                </c:pt>
                <c:pt idx="1486">
                  <c:v>26148.901372374392</c:v>
                </c:pt>
                <c:pt idx="1487">
                  <c:v>26148.901372374392</c:v>
                </c:pt>
                <c:pt idx="1488">
                  <c:v>26131.335818428528</c:v>
                </c:pt>
                <c:pt idx="1489">
                  <c:v>26131.335818428528</c:v>
                </c:pt>
                <c:pt idx="1490">
                  <c:v>26131.335818428528</c:v>
                </c:pt>
                <c:pt idx="1491">
                  <c:v>26131.335818428528</c:v>
                </c:pt>
                <c:pt idx="1492">
                  <c:v>26130.30947066412</c:v>
                </c:pt>
                <c:pt idx="1493">
                  <c:v>26130.30947066412</c:v>
                </c:pt>
                <c:pt idx="1494">
                  <c:v>26126.315610384507</c:v>
                </c:pt>
                <c:pt idx="1495">
                  <c:v>26115.4380260582</c:v>
                </c:pt>
                <c:pt idx="1496">
                  <c:v>26115.4380260582</c:v>
                </c:pt>
                <c:pt idx="1497">
                  <c:v>26115.4380260582</c:v>
                </c:pt>
                <c:pt idx="1498">
                  <c:v>26102.855596220292</c:v>
                </c:pt>
                <c:pt idx="1499">
                  <c:v>26102.855596220292</c:v>
                </c:pt>
                <c:pt idx="1500">
                  <c:v>26100.240471393787</c:v>
                </c:pt>
                <c:pt idx="1501">
                  <c:v>26100.240471393787</c:v>
                </c:pt>
                <c:pt idx="1502">
                  <c:v>26100.240471393787</c:v>
                </c:pt>
                <c:pt idx="1503">
                  <c:v>26100.240471393787</c:v>
                </c:pt>
                <c:pt idx="1504">
                  <c:v>26100.240471393787</c:v>
                </c:pt>
                <c:pt idx="1505">
                  <c:v>26100.240471393787</c:v>
                </c:pt>
                <c:pt idx="1506">
                  <c:v>26093.401709072692</c:v>
                </c:pt>
                <c:pt idx="1507">
                  <c:v>26092.058107318673</c:v>
                </c:pt>
                <c:pt idx="1508">
                  <c:v>26092.058107318673</c:v>
                </c:pt>
                <c:pt idx="1509">
                  <c:v>26092.058107318673</c:v>
                </c:pt>
                <c:pt idx="1510">
                  <c:v>26092.058107318673</c:v>
                </c:pt>
                <c:pt idx="1511">
                  <c:v>26092.058107318673</c:v>
                </c:pt>
                <c:pt idx="1512">
                  <c:v>26086.274503323566</c:v>
                </c:pt>
                <c:pt idx="1513">
                  <c:v>26086.274503323566</c:v>
                </c:pt>
                <c:pt idx="1514">
                  <c:v>26086.274503323566</c:v>
                </c:pt>
                <c:pt idx="1515">
                  <c:v>26082.140175108034</c:v>
                </c:pt>
                <c:pt idx="1516">
                  <c:v>26082.140175108034</c:v>
                </c:pt>
                <c:pt idx="1517">
                  <c:v>26082.140175108034</c:v>
                </c:pt>
                <c:pt idx="1518">
                  <c:v>26082.140175108034</c:v>
                </c:pt>
                <c:pt idx="1519">
                  <c:v>26082.140175108034</c:v>
                </c:pt>
                <c:pt idx="1520">
                  <c:v>26082.140175108034</c:v>
                </c:pt>
                <c:pt idx="1521">
                  <c:v>26077.622612457631</c:v>
                </c:pt>
                <c:pt idx="1522">
                  <c:v>26077.622612457631</c:v>
                </c:pt>
                <c:pt idx="1523">
                  <c:v>26077.622612457631</c:v>
                </c:pt>
                <c:pt idx="1524">
                  <c:v>26077.622612457631</c:v>
                </c:pt>
                <c:pt idx="1525">
                  <c:v>26076.468185760008</c:v>
                </c:pt>
                <c:pt idx="1526">
                  <c:v>26076.468185760008</c:v>
                </c:pt>
                <c:pt idx="1527">
                  <c:v>26073.7345945288</c:v>
                </c:pt>
                <c:pt idx="1528">
                  <c:v>26073.7345945288</c:v>
                </c:pt>
                <c:pt idx="1529">
                  <c:v>26073.7345945288</c:v>
                </c:pt>
                <c:pt idx="1530">
                  <c:v>26073.7345945288</c:v>
                </c:pt>
                <c:pt idx="1531">
                  <c:v>26073.7345945288</c:v>
                </c:pt>
                <c:pt idx="1532">
                  <c:v>26073.7345945288</c:v>
                </c:pt>
                <c:pt idx="1533">
                  <c:v>26073.7345945288</c:v>
                </c:pt>
                <c:pt idx="1534">
                  <c:v>26073.7345945288</c:v>
                </c:pt>
                <c:pt idx="1535">
                  <c:v>26073.7345945288</c:v>
                </c:pt>
                <c:pt idx="1536">
                  <c:v>26071.253456463353</c:v>
                </c:pt>
                <c:pt idx="1537">
                  <c:v>26071.253456463353</c:v>
                </c:pt>
                <c:pt idx="1538">
                  <c:v>26071.253456463353</c:v>
                </c:pt>
                <c:pt idx="1539">
                  <c:v>26060.842374051808</c:v>
                </c:pt>
                <c:pt idx="1540">
                  <c:v>26047.236372173884</c:v>
                </c:pt>
                <c:pt idx="1541">
                  <c:v>26047.236372173884</c:v>
                </c:pt>
                <c:pt idx="1542">
                  <c:v>26047.236372173884</c:v>
                </c:pt>
                <c:pt idx="1543">
                  <c:v>26047.236372173884</c:v>
                </c:pt>
                <c:pt idx="1544">
                  <c:v>26047.236372173884</c:v>
                </c:pt>
                <c:pt idx="1545">
                  <c:v>26044.275951676711</c:v>
                </c:pt>
                <c:pt idx="1546">
                  <c:v>26044.275951676711</c:v>
                </c:pt>
                <c:pt idx="1547">
                  <c:v>26041.871000712355</c:v>
                </c:pt>
                <c:pt idx="1548">
                  <c:v>26041.871000712355</c:v>
                </c:pt>
                <c:pt idx="1549">
                  <c:v>26038.524444775085</c:v>
                </c:pt>
                <c:pt idx="1550">
                  <c:v>26038.524444775085</c:v>
                </c:pt>
                <c:pt idx="1551">
                  <c:v>26038.524444775085</c:v>
                </c:pt>
                <c:pt idx="1552">
                  <c:v>26038.524444775085</c:v>
                </c:pt>
                <c:pt idx="1553">
                  <c:v>26038.524444775085</c:v>
                </c:pt>
                <c:pt idx="1554">
                  <c:v>26036.597479407792</c:v>
                </c:pt>
                <c:pt idx="1555">
                  <c:v>26036.597479407792</c:v>
                </c:pt>
                <c:pt idx="1556">
                  <c:v>26036.597479407792</c:v>
                </c:pt>
                <c:pt idx="1557">
                  <c:v>26036.597479407792</c:v>
                </c:pt>
                <c:pt idx="1558">
                  <c:v>26036.597479407792</c:v>
                </c:pt>
                <c:pt idx="1559">
                  <c:v>26036.390873658558</c:v>
                </c:pt>
                <c:pt idx="1560">
                  <c:v>26036.390873658558</c:v>
                </c:pt>
                <c:pt idx="1561">
                  <c:v>26036.390873658558</c:v>
                </c:pt>
                <c:pt idx="1562">
                  <c:v>26036.390873658558</c:v>
                </c:pt>
                <c:pt idx="1563">
                  <c:v>26015.907835854629</c:v>
                </c:pt>
                <c:pt idx="1564">
                  <c:v>26015.907835854629</c:v>
                </c:pt>
                <c:pt idx="1565">
                  <c:v>26015.907835854629</c:v>
                </c:pt>
                <c:pt idx="1566">
                  <c:v>26015.907835854629</c:v>
                </c:pt>
                <c:pt idx="1567">
                  <c:v>26008.968564866329</c:v>
                </c:pt>
                <c:pt idx="1568">
                  <c:v>26008.968564866329</c:v>
                </c:pt>
                <c:pt idx="1569">
                  <c:v>26008.968564866329</c:v>
                </c:pt>
                <c:pt idx="1570">
                  <c:v>26004.42471768157</c:v>
                </c:pt>
                <c:pt idx="1571">
                  <c:v>26004.385450724014</c:v>
                </c:pt>
                <c:pt idx="1572">
                  <c:v>26004.385450724014</c:v>
                </c:pt>
                <c:pt idx="1573">
                  <c:v>26004.385450724014</c:v>
                </c:pt>
                <c:pt idx="1574">
                  <c:v>26004.385450724014</c:v>
                </c:pt>
                <c:pt idx="1575">
                  <c:v>26001.93426495124</c:v>
                </c:pt>
                <c:pt idx="1576">
                  <c:v>26001.93426495124</c:v>
                </c:pt>
                <c:pt idx="1577">
                  <c:v>26001.93426495124</c:v>
                </c:pt>
                <c:pt idx="1578">
                  <c:v>25988.679943126368</c:v>
                </c:pt>
                <c:pt idx="1579">
                  <c:v>25988.679943126368</c:v>
                </c:pt>
                <c:pt idx="1580">
                  <c:v>25988.679943126368</c:v>
                </c:pt>
                <c:pt idx="1581">
                  <c:v>25988.679943126368</c:v>
                </c:pt>
                <c:pt idx="1582">
                  <c:v>25988.679943126368</c:v>
                </c:pt>
                <c:pt idx="1583">
                  <c:v>25975.18129441376</c:v>
                </c:pt>
                <c:pt idx="1584">
                  <c:v>25975.18129441376</c:v>
                </c:pt>
                <c:pt idx="1585">
                  <c:v>25975.18129441376</c:v>
                </c:pt>
                <c:pt idx="1586">
                  <c:v>25975.18129441376</c:v>
                </c:pt>
                <c:pt idx="1587">
                  <c:v>25975.18129441376</c:v>
                </c:pt>
                <c:pt idx="1588">
                  <c:v>25968.990482523324</c:v>
                </c:pt>
                <c:pt idx="1589">
                  <c:v>25968.990482523324</c:v>
                </c:pt>
                <c:pt idx="1590">
                  <c:v>25968.990482523324</c:v>
                </c:pt>
                <c:pt idx="1591">
                  <c:v>25968.990482523324</c:v>
                </c:pt>
                <c:pt idx="1592">
                  <c:v>25968.425516409847</c:v>
                </c:pt>
                <c:pt idx="1593">
                  <c:v>25968.425516409847</c:v>
                </c:pt>
                <c:pt idx="1594">
                  <c:v>25968.425516409847</c:v>
                </c:pt>
                <c:pt idx="1595">
                  <c:v>25968.425516409847</c:v>
                </c:pt>
                <c:pt idx="1596">
                  <c:v>25968.269736800226</c:v>
                </c:pt>
                <c:pt idx="1597">
                  <c:v>25968.269736800226</c:v>
                </c:pt>
                <c:pt idx="1598">
                  <c:v>25968.269736800226</c:v>
                </c:pt>
                <c:pt idx="1599">
                  <c:v>25963.795235976108</c:v>
                </c:pt>
                <c:pt idx="1600">
                  <c:v>25963.795235976108</c:v>
                </c:pt>
                <c:pt idx="1601">
                  <c:v>25963.795235976108</c:v>
                </c:pt>
                <c:pt idx="1602">
                  <c:v>25957.031120227606</c:v>
                </c:pt>
                <c:pt idx="1603">
                  <c:v>25957.031120227606</c:v>
                </c:pt>
                <c:pt idx="1604">
                  <c:v>25954.576665515382</c:v>
                </c:pt>
                <c:pt idx="1605">
                  <c:v>25954.576665515382</c:v>
                </c:pt>
                <c:pt idx="1606">
                  <c:v>25954.576665515382</c:v>
                </c:pt>
                <c:pt idx="1607">
                  <c:v>25954.576665515382</c:v>
                </c:pt>
                <c:pt idx="1608">
                  <c:v>25952.266890073337</c:v>
                </c:pt>
                <c:pt idx="1609">
                  <c:v>25952.266890073337</c:v>
                </c:pt>
                <c:pt idx="1610">
                  <c:v>25952.266890073337</c:v>
                </c:pt>
                <c:pt idx="1611">
                  <c:v>25952.266890073337</c:v>
                </c:pt>
                <c:pt idx="1612">
                  <c:v>25949.131602307276</c:v>
                </c:pt>
                <c:pt idx="1613">
                  <c:v>25949.131602307276</c:v>
                </c:pt>
                <c:pt idx="1614">
                  <c:v>25949.131602307276</c:v>
                </c:pt>
                <c:pt idx="1615">
                  <c:v>25944.174166403616</c:v>
                </c:pt>
                <c:pt idx="1616">
                  <c:v>25944.174166403616</c:v>
                </c:pt>
                <c:pt idx="1617">
                  <c:v>25943.89966264828</c:v>
                </c:pt>
                <c:pt idx="1618">
                  <c:v>25943.89966264828</c:v>
                </c:pt>
                <c:pt idx="1619">
                  <c:v>25927.295183687693</c:v>
                </c:pt>
                <c:pt idx="1620">
                  <c:v>25927.295183687693</c:v>
                </c:pt>
                <c:pt idx="1621">
                  <c:v>25918.4687556225</c:v>
                </c:pt>
                <c:pt idx="1622">
                  <c:v>25914.238504694236</c:v>
                </c:pt>
                <c:pt idx="1623">
                  <c:v>25914.238504694236</c:v>
                </c:pt>
                <c:pt idx="1624">
                  <c:v>25914.238504694236</c:v>
                </c:pt>
                <c:pt idx="1625">
                  <c:v>25914.238504694236</c:v>
                </c:pt>
                <c:pt idx="1626">
                  <c:v>25914.238504694236</c:v>
                </c:pt>
                <c:pt idx="1627">
                  <c:v>25909.46787413584</c:v>
                </c:pt>
                <c:pt idx="1628">
                  <c:v>25909.46787413584</c:v>
                </c:pt>
                <c:pt idx="1629">
                  <c:v>25909.46787413584</c:v>
                </c:pt>
                <c:pt idx="1630">
                  <c:v>25906.455648615603</c:v>
                </c:pt>
                <c:pt idx="1631">
                  <c:v>25906.455648615603</c:v>
                </c:pt>
                <c:pt idx="1632">
                  <c:v>25900.840078825844</c:v>
                </c:pt>
                <c:pt idx="1633">
                  <c:v>25900.840078825844</c:v>
                </c:pt>
                <c:pt idx="1634">
                  <c:v>25900.840078825844</c:v>
                </c:pt>
                <c:pt idx="1635">
                  <c:v>25900.840078825844</c:v>
                </c:pt>
                <c:pt idx="1636">
                  <c:v>25897.211067663899</c:v>
                </c:pt>
                <c:pt idx="1637">
                  <c:v>25896.063775399329</c:v>
                </c:pt>
                <c:pt idx="1638">
                  <c:v>25894.667626648989</c:v>
                </c:pt>
                <c:pt idx="1639">
                  <c:v>25894.667626648989</c:v>
                </c:pt>
                <c:pt idx="1640">
                  <c:v>25894.667626648989</c:v>
                </c:pt>
                <c:pt idx="1641">
                  <c:v>25894.667626648989</c:v>
                </c:pt>
                <c:pt idx="1642">
                  <c:v>25894.667626648989</c:v>
                </c:pt>
                <c:pt idx="1643">
                  <c:v>25894.667626648989</c:v>
                </c:pt>
                <c:pt idx="1644">
                  <c:v>25890.847253434411</c:v>
                </c:pt>
                <c:pt idx="1645">
                  <c:v>25890.847253434411</c:v>
                </c:pt>
                <c:pt idx="1646">
                  <c:v>25890.847253434411</c:v>
                </c:pt>
                <c:pt idx="1647">
                  <c:v>25890.847253434411</c:v>
                </c:pt>
                <c:pt idx="1648">
                  <c:v>25882.587622206927</c:v>
                </c:pt>
                <c:pt idx="1649">
                  <c:v>25882.587622206927</c:v>
                </c:pt>
                <c:pt idx="1650">
                  <c:v>25882.587622206927</c:v>
                </c:pt>
                <c:pt idx="1651">
                  <c:v>25874.115893545615</c:v>
                </c:pt>
                <c:pt idx="1652">
                  <c:v>25874.115893545615</c:v>
                </c:pt>
                <c:pt idx="1653">
                  <c:v>25874.115893545615</c:v>
                </c:pt>
                <c:pt idx="1654">
                  <c:v>25874.115893545615</c:v>
                </c:pt>
                <c:pt idx="1655">
                  <c:v>25874.115893545615</c:v>
                </c:pt>
                <c:pt idx="1656">
                  <c:v>25870.058056301044</c:v>
                </c:pt>
                <c:pt idx="1657">
                  <c:v>25870.058056301044</c:v>
                </c:pt>
                <c:pt idx="1658">
                  <c:v>25870.058056301044</c:v>
                </c:pt>
                <c:pt idx="1659">
                  <c:v>25870.058056301044</c:v>
                </c:pt>
                <c:pt idx="1660">
                  <c:v>25859.431409007495</c:v>
                </c:pt>
                <c:pt idx="1661">
                  <c:v>25859.431409007495</c:v>
                </c:pt>
                <c:pt idx="1662">
                  <c:v>25854.862000619902</c:v>
                </c:pt>
                <c:pt idx="1663">
                  <c:v>25854.862000619902</c:v>
                </c:pt>
                <c:pt idx="1664">
                  <c:v>25854.862000619902</c:v>
                </c:pt>
                <c:pt idx="1665">
                  <c:v>25854.862000619902</c:v>
                </c:pt>
                <c:pt idx="1666">
                  <c:v>25849.047773574028</c:v>
                </c:pt>
                <c:pt idx="1667">
                  <c:v>25849.047773574028</c:v>
                </c:pt>
                <c:pt idx="1668">
                  <c:v>25849.047773574028</c:v>
                </c:pt>
                <c:pt idx="1669">
                  <c:v>25839.853873780754</c:v>
                </c:pt>
                <c:pt idx="1670">
                  <c:v>25839.853873780754</c:v>
                </c:pt>
                <c:pt idx="1671">
                  <c:v>25839.853873780754</c:v>
                </c:pt>
                <c:pt idx="1672">
                  <c:v>25839.853873780754</c:v>
                </c:pt>
                <c:pt idx="1673">
                  <c:v>25835.77070012498</c:v>
                </c:pt>
                <c:pt idx="1674">
                  <c:v>25835.77070012498</c:v>
                </c:pt>
                <c:pt idx="1675">
                  <c:v>25835.77070012498</c:v>
                </c:pt>
                <c:pt idx="1676">
                  <c:v>25835.77070012498</c:v>
                </c:pt>
                <c:pt idx="1677">
                  <c:v>25835.77070012498</c:v>
                </c:pt>
                <c:pt idx="1678">
                  <c:v>25835.77070012498</c:v>
                </c:pt>
                <c:pt idx="1679">
                  <c:v>25835.77070012498</c:v>
                </c:pt>
                <c:pt idx="1680">
                  <c:v>25835.480708180199</c:v>
                </c:pt>
                <c:pt idx="1681">
                  <c:v>25835.480708180199</c:v>
                </c:pt>
                <c:pt idx="1682">
                  <c:v>25798.659143504654</c:v>
                </c:pt>
                <c:pt idx="1683">
                  <c:v>25798.659143504654</c:v>
                </c:pt>
                <c:pt idx="1684">
                  <c:v>25798.659143504654</c:v>
                </c:pt>
                <c:pt idx="1685">
                  <c:v>25795.290157961655</c:v>
                </c:pt>
                <c:pt idx="1686">
                  <c:v>25795.290157961655</c:v>
                </c:pt>
                <c:pt idx="1687">
                  <c:v>25795.290157961655</c:v>
                </c:pt>
                <c:pt idx="1688">
                  <c:v>25795.290157961655</c:v>
                </c:pt>
                <c:pt idx="1689">
                  <c:v>25795.290157961655</c:v>
                </c:pt>
                <c:pt idx="1690">
                  <c:v>25789.1870964134</c:v>
                </c:pt>
                <c:pt idx="1691">
                  <c:v>25789.1870964134</c:v>
                </c:pt>
                <c:pt idx="1692">
                  <c:v>25786.333819742125</c:v>
                </c:pt>
                <c:pt idx="1693">
                  <c:v>25786.333819742125</c:v>
                </c:pt>
                <c:pt idx="1694">
                  <c:v>25772.833888487989</c:v>
                </c:pt>
                <c:pt idx="1695">
                  <c:v>25772.833888487989</c:v>
                </c:pt>
                <c:pt idx="1696">
                  <c:v>25772.833888487989</c:v>
                </c:pt>
                <c:pt idx="1697">
                  <c:v>25770.168548877173</c:v>
                </c:pt>
                <c:pt idx="1698">
                  <c:v>25770.168548877173</c:v>
                </c:pt>
                <c:pt idx="1699">
                  <c:v>25770.168548877173</c:v>
                </c:pt>
                <c:pt idx="1700">
                  <c:v>25765.276625210623</c:v>
                </c:pt>
                <c:pt idx="1701">
                  <c:v>25765.276625210623</c:v>
                </c:pt>
                <c:pt idx="1702">
                  <c:v>25765.276625210623</c:v>
                </c:pt>
                <c:pt idx="1703">
                  <c:v>25765.276625210623</c:v>
                </c:pt>
                <c:pt idx="1704">
                  <c:v>25764.783384299368</c:v>
                </c:pt>
                <c:pt idx="1705">
                  <c:v>25764.783384299368</c:v>
                </c:pt>
                <c:pt idx="1706">
                  <c:v>25764.783384299368</c:v>
                </c:pt>
                <c:pt idx="1707">
                  <c:v>25763.741591471491</c:v>
                </c:pt>
                <c:pt idx="1708">
                  <c:v>25763.741591471491</c:v>
                </c:pt>
                <c:pt idx="1709">
                  <c:v>25763.741591471491</c:v>
                </c:pt>
                <c:pt idx="1710">
                  <c:v>25763.741591471491</c:v>
                </c:pt>
                <c:pt idx="1711">
                  <c:v>25763.741591471491</c:v>
                </c:pt>
                <c:pt idx="1712">
                  <c:v>25763.741591471491</c:v>
                </c:pt>
                <c:pt idx="1713">
                  <c:v>25763.741591471491</c:v>
                </c:pt>
                <c:pt idx="1714">
                  <c:v>25758.376120959001</c:v>
                </c:pt>
                <c:pt idx="1715">
                  <c:v>25758.376120959001</c:v>
                </c:pt>
                <c:pt idx="1716">
                  <c:v>25758.376120959001</c:v>
                </c:pt>
                <c:pt idx="1717">
                  <c:v>25755.321440110674</c:v>
                </c:pt>
                <c:pt idx="1718">
                  <c:v>25755.321440110674</c:v>
                </c:pt>
                <c:pt idx="1719">
                  <c:v>25754.760496993869</c:v>
                </c:pt>
                <c:pt idx="1720">
                  <c:v>25754.760496993869</c:v>
                </c:pt>
                <c:pt idx="1721">
                  <c:v>25754.760496993869</c:v>
                </c:pt>
                <c:pt idx="1722">
                  <c:v>25754.760496993869</c:v>
                </c:pt>
                <c:pt idx="1723">
                  <c:v>25754.760496993869</c:v>
                </c:pt>
                <c:pt idx="1724">
                  <c:v>25754.760496993869</c:v>
                </c:pt>
                <c:pt idx="1725">
                  <c:v>25754.760496993869</c:v>
                </c:pt>
                <c:pt idx="1726">
                  <c:v>25754.760496993869</c:v>
                </c:pt>
                <c:pt idx="1727">
                  <c:v>25734.392896304798</c:v>
                </c:pt>
                <c:pt idx="1728">
                  <c:v>25734.392896304798</c:v>
                </c:pt>
                <c:pt idx="1729">
                  <c:v>25734.392896304798</c:v>
                </c:pt>
                <c:pt idx="1730">
                  <c:v>25730.234307820014</c:v>
                </c:pt>
                <c:pt idx="1731">
                  <c:v>25730.234307820014</c:v>
                </c:pt>
                <c:pt idx="1732">
                  <c:v>25730.234307820014</c:v>
                </c:pt>
                <c:pt idx="1733">
                  <c:v>25730.234307820014</c:v>
                </c:pt>
                <c:pt idx="1734">
                  <c:v>25727.755383751675</c:v>
                </c:pt>
                <c:pt idx="1735">
                  <c:v>25727.755383751675</c:v>
                </c:pt>
                <c:pt idx="1736">
                  <c:v>25719.849482784972</c:v>
                </c:pt>
                <c:pt idx="1737">
                  <c:v>25719.849482784972</c:v>
                </c:pt>
                <c:pt idx="1738">
                  <c:v>25719.849482784972</c:v>
                </c:pt>
                <c:pt idx="1739">
                  <c:v>25719.849482784972</c:v>
                </c:pt>
                <c:pt idx="1740">
                  <c:v>25719.849482784972</c:v>
                </c:pt>
                <c:pt idx="1741">
                  <c:v>25719.849482784972</c:v>
                </c:pt>
                <c:pt idx="1742">
                  <c:v>25718.686024631632</c:v>
                </c:pt>
                <c:pt idx="1743">
                  <c:v>25718.686024631632</c:v>
                </c:pt>
                <c:pt idx="1744">
                  <c:v>25718.686024631632</c:v>
                </c:pt>
                <c:pt idx="1745">
                  <c:v>25718.686024631632</c:v>
                </c:pt>
                <c:pt idx="1746">
                  <c:v>25718.686024631632</c:v>
                </c:pt>
                <c:pt idx="1747">
                  <c:v>25718.686024631632</c:v>
                </c:pt>
                <c:pt idx="1748">
                  <c:v>25712.546968952032</c:v>
                </c:pt>
                <c:pt idx="1749">
                  <c:v>25712.546968952032</c:v>
                </c:pt>
                <c:pt idx="1750">
                  <c:v>25709.649805880526</c:v>
                </c:pt>
                <c:pt idx="1751">
                  <c:v>25702.912743271074</c:v>
                </c:pt>
                <c:pt idx="1752">
                  <c:v>25702.912743271074</c:v>
                </c:pt>
                <c:pt idx="1753">
                  <c:v>25702.341410398563</c:v>
                </c:pt>
                <c:pt idx="1754">
                  <c:v>25702.341410398563</c:v>
                </c:pt>
                <c:pt idx="1755">
                  <c:v>25702.341410398563</c:v>
                </c:pt>
                <c:pt idx="1756">
                  <c:v>25702.341410398563</c:v>
                </c:pt>
                <c:pt idx="1757">
                  <c:v>25694.966507478075</c:v>
                </c:pt>
                <c:pt idx="1758">
                  <c:v>25694.262599963749</c:v>
                </c:pt>
                <c:pt idx="1759">
                  <c:v>25694.262599963749</c:v>
                </c:pt>
                <c:pt idx="1760">
                  <c:v>25694.262599963749</c:v>
                </c:pt>
                <c:pt idx="1761">
                  <c:v>25694.262599963749</c:v>
                </c:pt>
                <c:pt idx="1762">
                  <c:v>25694.262599963749</c:v>
                </c:pt>
                <c:pt idx="1763">
                  <c:v>25694.262599963749</c:v>
                </c:pt>
                <c:pt idx="1764">
                  <c:v>25694.262599963749</c:v>
                </c:pt>
                <c:pt idx="1765">
                  <c:v>25686.278567534937</c:v>
                </c:pt>
                <c:pt idx="1766">
                  <c:v>25686.278567534937</c:v>
                </c:pt>
                <c:pt idx="1767">
                  <c:v>25686.278567534937</c:v>
                </c:pt>
                <c:pt idx="1768">
                  <c:v>25686.278567534937</c:v>
                </c:pt>
                <c:pt idx="1769">
                  <c:v>25682.281031943832</c:v>
                </c:pt>
                <c:pt idx="1770">
                  <c:v>25682.281031943832</c:v>
                </c:pt>
                <c:pt idx="1771">
                  <c:v>25682.281031943832</c:v>
                </c:pt>
                <c:pt idx="1772">
                  <c:v>25682.281031943832</c:v>
                </c:pt>
                <c:pt idx="1773">
                  <c:v>25682.281031943832</c:v>
                </c:pt>
                <c:pt idx="1774">
                  <c:v>25682.281031943832</c:v>
                </c:pt>
                <c:pt idx="1775">
                  <c:v>25677.174555964266</c:v>
                </c:pt>
                <c:pt idx="1776">
                  <c:v>25677.174555964266</c:v>
                </c:pt>
                <c:pt idx="1777">
                  <c:v>25677.174555964266</c:v>
                </c:pt>
                <c:pt idx="1778">
                  <c:v>25676.968090649545</c:v>
                </c:pt>
                <c:pt idx="1779">
                  <c:v>25675.048494670376</c:v>
                </c:pt>
                <c:pt idx="1780">
                  <c:v>25675.048494670376</c:v>
                </c:pt>
                <c:pt idx="1781">
                  <c:v>25675.048494670376</c:v>
                </c:pt>
                <c:pt idx="1782">
                  <c:v>25675.048494670376</c:v>
                </c:pt>
                <c:pt idx="1783">
                  <c:v>25674.989266193934</c:v>
                </c:pt>
                <c:pt idx="1784">
                  <c:v>25674.989266193934</c:v>
                </c:pt>
                <c:pt idx="1785">
                  <c:v>25674.989266193934</c:v>
                </c:pt>
                <c:pt idx="1786">
                  <c:v>25674.989266193934</c:v>
                </c:pt>
                <c:pt idx="1787">
                  <c:v>25666.55668041209</c:v>
                </c:pt>
                <c:pt idx="1788">
                  <c:v>25665.997170513401</c:v>
                </c:pt>
                <c:pt idx="1789">
                  <c:v>25665.997170513401</c:v>
                </c:pt>
                <c:pt idx="1790">
                  <c:v>25665.997170513401</c:v>
                </c:pt>
                <c:pt idx="1791">
                  <c:v>25665.997170513401</c:v>
                </c:pt>
                <c:pt idx="1792">
                  <c:v>25663.179796862354</c:v>
                </c:pt>
                <c:pt idx="1793">
                  <c:v>25663.179796862354</c:v>
                </c:pt>
                <c:pt idx="1794">
                  <c:v>25654.000476755762</c:v>
                </c:pt>
                <c:pt idx="1795">
                  <c:v>25654.000476755762</c:v>
                </c:pt>
                <c:pt idx="1796">
                  <c:v>25654.000476755762</c:v>
                </c:pt>
                <c:pt idx="1797">
                  <c:v>25652.118314897962</c:v>
                </c:pt>
                <c:pt idx="1798">
                  <c:v>25652.118314897962</c:v>
                </c:pt>
                <c:pt idx="1799">
                  <c:v>25652.118314897962</c:v>
                </c:pt>
                <c:pt idx="1800">
                  <c:v>25652.118314897962</c:v>
                </c:pt>
                <c:pt idx="1801">
                  <c:v>25652.118314897962</c:v>
                </c:pt>
                <c:pt idx="1802">
                  <c:v>25650.95748372102</c:v>
                </c:pt>
                <c:pt idx="1803">
                  <c:v>25650.95748372102</c:v>
                </c:pt>
                <c:pt idx="1804">
                  <c:v>25650.95748372102</c:v>
                </c:pt>
                <c:pt idx="1805">
                  <c:v>25650.95748372102</c:v>
                </c:pt>
                <c:pt idx="1806">
                  <c:v>25643.163776834172</c:v>
                </c:pt>
                <c:pt idx="1807">
                  <c:v>25643.163776834172</c:v>
                </c:pt>
                <c:pt idx="1808">
                  <c:v>25635.590384582258</c:v>
                </c:pt>
                <c:pt idx="1809">
                  <c:v>25635.590384582258</c:v>
                </c:pt>
                <c:pt idx="1810">
                  <c:v>25635.590384582258</c:v>
                </c:pt>
                <c:pt idx="1811">
                  <c:v>25626.808784612127</c:v>
                </c:pt>
                <c:pt idx="1812">
                  <c:v>25626.808784612127</c:v>
                </c:pt>
                <c:pt idx="1813">
                  <c:v>25626.808784612127</c:v>
                </c:pt>
                <c:pt idx="1814">
                  <c:v>25626.808784612127</c:v>
                </c:pt>
                <c:pt idx="1815">
                  <c:v>25616.408884269094</c:v>
                </c:pt>
                <c:pt idx="1816">
                  <c:v>25616.408884269094</c:v>
                </c:pt>
                <c:pt idx="1817">
                  <c:v>25616.408884269094</c:v>
                </c:pt>
                <c:pt idx="1818">
                  <c:v>25616.408884269094</c:v>
                </c:pt>
                <c:pt idx="1819">
                  <c:v>25600.002918425289</c:v>
                </c:pt>
                <c:pt idx="1820">
                  <c:v>25600.002918425289</c:v>
                </c:pt>
                <c:pt idx="1821">
                  <c:v>25600.002918425289</c:v>
                </c:pt>
                <c:pt idx="1822">
                  <c:v>25600.002918425289</c:v>
                </c:pt>
                <c:pt idx="1823">
                  <c:v>25600.002918425289</c:v>
                </c:pt>
                <c:pt idx="1824">
                  <c:v>25600.002918425289</c:v>
                </c:pt>
                <c:pt idx="1825">
                  <c:v>25600.002918425289</c:v>
                </c:pt>
                <c:pt idx="1826">
                  <c:v>25595.422914104332</c:v>
                </c:pt>
                <c:pt idx="1827">
                  <c:v>25595.422914104332</c:v>
                </c:pt>
                <c:pt idx="1828">
                  <c:v>25595.422914104332</c:v>
                </c:pt>
                <c:pt idx="1829">
                  <c:v>25587.699738552677</c:v>
                </c:pt>
                <c:pt idx="1830">
                  <c:v>25587.699738552677</c:v>
                </c:pt>
                <c:pt idx="1831">
                  <c:v>25587.699738552677</c:v>
                </c:pt>
                <c:pt idx="1832">
                  <c:v>25575.593854409763</c:v>
                </c:pt>
                <c:pt idx="1833">
                  <c:v>25575.593854409763</c:v>
                </c:pt>
                <c:pt idx="1834">
                  <c:v>25575.593854409763</c:v>
                </c:pt>
                <c:pt idx="1835">
                  <c:v>25572.750201052972</c:v>
                </c:pt>
                <c:pt idx="1836">
                  <c:v>25572.750201052972</c:v>
                </c:pt>
                <c:pt idx="1837">
                  <c:v>25550.817577628262</c:v>
                </c:pt>
                <c:pt idx="1838">
                  <c:v>25550.817577628262</c:v>
                </c:pt>
                <c:pt idx="1839">
                  <c:v>25550.817577628262</c:v>
                </c:pt>
                <c:pt idx="1840">
                  <c:v>25550.361299004911</c:v>
                </c:pt>
                <c:pt idx="1841">
                  <c:v>25550.361299004911</c:v>
                </c:pt>
                <c:pt idx="1842">
                  <c:v>25550.361299004911</c:v>
                </c:pt>
                <c:pt idx="1843">
                  <c:v>25550.361299004911</c:v>
                </c:pt>
                <c:pt idx="1844">
                  <c:v>25550.361299004911</c:v>
                </c:pt>
                <c:pt idx="1845">
                  <c:v>25546.687034800329</c:v>
                </c:pt>
                <c:pt idx="1846">
                  <c:v>25546.687034800329</c:v>
                </c:pt>
                <c:pt idx="1847">
                  <c:v>25546.687034800329</c:v>
                </c:pt>
                <c:pt idx="1848">
                  <c:v>25546.687034800329</c:v>
                </c:pt>
                <c:pt idx="1849">
                  <c:v>25532.599591727485</c:v>
                </c:pt>
                <c:pt idx="1850">
                  <c:v>25532.599591727485</c:v>
                </c:pt>
                <c:pt idx="1851">
                  <c:v>25532.599591727485</c:v>
                </c:pt>
                <c:pt idx="1852">
                  <c:v>25532.599591727485</c:v>
                </c:pt>
                <c:pt idx="1853">
                  <c:v>25532.447642482086</c:v>
                </c:pt>
                <c:pt idx="1854">
                  <c:v>25532.447642482086</c:v>
                </c:pt>
                <c:pt idx="1855">
                  <c:v>25531.509633394282</c:v>
                </c:pt>
                <c:pt idx="1856">
                  <c:v>25531.509633394282</c:v>
                </c:pt>
                <c:pt idx="1857">
                  <c:v>25531.509633394282</c:v>
                </c:pt>
                <c:pt idx="1858">
                  <c:v>25531.509633394282</c:v>
                </c:pt>
                <c:pt idx="1859">
                  <c:v>25531.509633394282</c:v>
                </c:pt>
                <c:pt idx="1860">
                  <c:v>25530.027541233547</c:v>
                </c:pt>
                <c:pt idx="1861">
                  <c:v>25527.33157070143</c:v>
                </c:pt>
                <c:pt idx="1862">
                  <c:v>25527.33157070143</c:v>
                </c:pt>
                <c:pt idx="1863">
                  <c:v>25527.33157070143</c:v>
                </c:pt>
                <c:pt idx="1864">
                  <c:v>25527.33157070143</c:v>
                </c:pt>
                <c:pt idx="1865">
                  <c:v>25527.33157070143</c:v>
                </c:pt>
                <c:pt idx="1866">
                  <c:v>25527.33157070143</c:v>
                </c:pt>
                <c:pt idx="1867">
                  <c:v>25527.33157070143</c:v>
                </c:pt>
                <c:pt idx="1868">
                  <c:v>25527.33157070143</c:v>
                </c:pt>
                <c:pt idx="1869">
                  <c:v>25522.998903236108</c:v>
                </c:pt>
                <c:pt idx="1870">
                  <c:v>25522.998903236108</c:v>
                </c:pt>
                <c:pt idx="1871">
                  <c:v>25522.998903236108</c:v>
                </c:pt>
                <c:pt idx="1872">
                  <c:v>25522.998903236108</c:v>
                </c:pt>
                <c:pt idx="1873">
                  <c:v>25509.459806567462</c:v>
                </c:pt>
                <c:pt idx="1874">
                  <c:v>25509.459806567462</c:v>
                </c:pt>
                <c:pt idx="1875">
                  <c:v>25509.459806567462</c:v>
                </c:pt>
                <c:pt idx="1876">
                  <c:v>25509.459806567462</c:v>
                </c:pt>
                <c:pt idx="1877">
                  <c:v>25509.459806567462</c:v>
                </c:pt>
                <c:pt idx="1878">
                  <c:v>25509.459806567462</c:v>
                </c:pt>
                <c:pt idx="1879">
                  <c:v>25509.459806567462</c:v>
                </c:pt>
                <c:pt idx="1880">
                  <c:v>25504.950971720613</c:v>
                </c:pt>
                <c:pt idx="1881">
                  <c:v>25504.950971720613</c:v>
                </c:pt>
                <c:pt idx="1882">
                  <c:v>25504.914530246293</c:v>
                </c:pt>
                <c:pt idx="1883">
                  <c:v>25504.914530246293</c:v>
                </c:pt>
                <c:pt idx="1884">
                  <c:v>25504.914530246293</c:v>
                </c:pt>
                <c:pt idx="1885">
                  <c:v>25504.914530246293</c:v>
                </c:pt>
                <c:pt idx="1886">
                  <c:v>25504.914530246293</c:v>
                </c:pt>
                <c:pt idx="1887">
                  <c:v>25486.615774796253</c:v>
                </c:pt>
                <c:pt idx="1888">
                  <c:v>25486.615774796253</c:v>
                </c:pt>
                <c:pt idx="1889">
                  <c:v>25486.615774796253</c:v>
                </c:pt>
                <c:pt idx="1890">
                  <c:v>25485.87902448561</c:v>
                </c:pt>
                <c:pt idx="1891">
                  <c:v>25485.87902448561</c:v>
                </c:pt>
                <c:pt idx="1892">
                  <c:v>25485.87902448561</c:v>
                </c:pt>
                <c:pt idx="1893">
                  <c:v>25485.87902448561</c:v>
                </c:pt>
                <c:pt idx="1894">
                  <c:v>25480.449237287972</c:v>
                </c:pt>
                <c:pt idx="1895">
                  <c:v>25480.449237287972</c:v>
                </c:pt>
                <c:pt idx="1896">
                  <c:v>25480.449237287972</c:v>
                </c:pt>
                <c:pt idx="1897">
                  <c:v>25480.449237287972</c:v>
                </c:pt>
                <c:pt idx="1898">
                  <c:v>25479.481584246005</c:v>
                </c:pt>
                <c:pt idx="1899">
                  <c:v>25479.481584246005</c:v>
                </c:pt>
                <c:pt idx="1900">
                  <c:v>25464.049555518752</c:v>
                </c:pt>
                <c:pt idx="1901">
                  <c:v>25464.049555518752</c:v>
                </c:pt>
                <c:pt idx="1902">
                  <c:v>25458.312826423244</c:v>
                </c:pt>
                <c:pt idx="1903">
                  <c:v>25458.312826423244</c:v>
                </c:pt>
                <c:pt idx="1904">
                  <c:v>25458.312826423244</c:v>
                </c:pt>
                <c:pt idx="1905">
                  <c:v>25454.607526518779</c:v>
                </c:pt>
                <c:pt idx="1906">
                  <c:v>25454.607526518779</c:v>
                </c:pt>
                <c:pt idx="1907">
                  <c:v>25452.215351479383</c:v>
                </c:pt>
                <c:pt idx="1908">
                  <c:v>25452.215351479383</c:v>
                </c:pt>
                <c:pt idx="1909">
                  <c:v>25452.215351479383</c:v>
                </c:pt>
                <c:pt idx="1910">
                  <c:v>25452.215351479383</c:v>
                </c:pt>
                <c:pt idx="1911">
                  <c:v>25442.223671394742</c:v>
                </c:pt>
                <c:pt idx="1912">
                  <c:v>25442.223671394742</c:v>
                </c:pt>
                <c:pt idx="1913">
                  <c:v>25442.223671394742</c:v>
                </c:pt>
                <c:pt idx="1914">
                  <c:v>25442.223671394742</c:v>
                </c:pt>
                <c:pt idx="1915">
                  <c:v>25441.824572982638</c:v>
                </c:pt>
                <c:pt idx="1916">
                  <c:v>25441.824572982638</c:v>
                </c:pt>
                <c:pt idx="1917">
                  <c:v>25441.824572982638</c:v>
                </c:pt>
                <c:pt idx="1918">
                  <c:v>25441.26815617799</c:v>
                </c:pt>
                <c:pt idx="1919">
                  <c:v>25441.26815617799</c:v>
                </c:pt>
                <c:pt idx="1920">
                  <c:v>25441.26815617799</c:v>
                </c:pt>
                <c:pt idx="1921">
                  <c:v>25434.68108099544</c:v>
                </c:pt>
                <c:pt idx="1922">
                  <c:v>25434.68108099544</c:v>
                </c:pt>
                <c:pt idx="1923">
                  <c:v>25434.68108099544</c:v>
                </c:pt>
                <c:pt idx="1924">
                  <c:v>25434.468199504776</c:v>
                </c:pt>
                <c:pt idx="1925">
                  <c:v>25434.468199504776</c:v>
                </c:pt>
                <c:pt idx="1926">
                  <c:v>25434.468199504776</c:v>
                </c:pt>
                <c:pt idx="1927">
                  <c:v>25432.492516743168</c:v>
                </c:pt>
                <c:pt idx="1928">
                  <c:v>25432.492516743168</c:v>
                </c:pt>
                <c:pt idx="1929">
                  <c:v>25432.492516743168</c:v>
                </c:pt>
                <c:pt idx="1930">
                  <c:v>25430.41794230981</c:v>
                </c:pt>
                <c:pt idx="1931">
                  <c:v>25430.41794230981</c:v>
                </c:pt>
                <c:pt idx="1932">
                  <c:v>25407.533031280556</c:v>
                </c:pt>
                <c:pt idx="1933">
                  <c:v>25407.533031280556</c:v>
                </c:pt>
                <c:pt idx="1934">
                  <c:v>25407.533031280556</c:v>
                </c:pt>
                <c:pt idx="1935">
                  <c:v>25407.533031280556</c:v>
                </c:pt>
                <c:pt idx="1936">
                  <c:v>25407.533031280556</c:v>
                </c:pt>
                <c:pt idx="1937">
                  <c:v>25407.533031280556</c:v>
                </c:pt>
                <c:pt idx="1938">
                  <c:v>25405.609114555122</c:v>
                </c:pt>
                <c:pt idx="1939">
                  <c:v>25405.609114555122</c:v>
                </c:pt>
                <c:pt idx="1940">
                  <c:v>25405.609114555122</c:v>
                </c:pt>
                <c:pt idx="1941">
                  <c:v>25405.609114555122</c:v>
                </c:pt>
                <c:pt idx="1942">
                  <c:v>25405.609114555122</c:v>
                </c:pt>
                <c:pt idx="1943">
                  <c:v>25401.908292692635</c:v>
                </c:pt>
                <c:pt idx="1944">
                  <c:v>25401.908292692635</c:v>
                </c:pt>
                <c:pt idx="1945">
                  <c:v>25397.501402008278</c:v>
                </c:pt>
                <c:pt idx="1946">
                  <c:v>25397.501402008278</c:v>
                </c:pt>
                <c:pt idx="1947">
                  <c:v>25397.501402008278</c:v>
                </c:pt>
                <c:pt idx="1948">
                  <c:v>25397.501402008278</c:v>
                </c:pt>
                <c:pt idx="1949">
                  <c:v>25397.501402008278</c:v>
                </c:pt>
                <c:pt idx="1950">
                  <c:v>25391.212127174193</c:v>
                </c:pt>
                <c:pt idx="1951">
                  <c:v>25391.212127174193</c:v>
                </c:pt>
                <c:pt idx="1952">
                  <c:v>25389.824595854156</c:v>
                </c:pt>
                <c:pt idx="1953">
                  <c:v>25389.824595854156</c:v>
                </c:pt>
                <c:pt idx="1954">
                  <c:v>25389.824595854156</c:v>
                </c:pt>
                <c:pt idx="1955">
                  <c:v>25388.467561683887</c:v>
                </c:pt>
                <c:pt idx="1956">
                  <c:v>25386.374656197153</c:v>
                </c:pt>
                <c:pt idx="1957">
                  <c:v>25386.374656197153</c:v>
                </c:pt>
                <c:pt idx="1958">
                  <c:v>25386.374656197153</c:v>
                </c:pt>
                <c:pt idx="1959">
                  <c:v>25386.374656197153</c:v>
                </c:pt>
                <c:pt idx="1960">
                  <c:v>25386.374656197153</c:v>
                </c:pt>
                <c:pt idx="1961">
                  <c:v>25382.779207972395</c:v>
                </c:pt>
                <c:pt idx="1962">
                  <c:v>25382.779207972395</c:v>
                </c:pt>
                <c:pt idx="1963">
                  <c:v>25380.716201946456</c:v>
                </c:pt>
                <c:pt idx="1964">
                  <c:v>25380.716201946456</c:v>
                </c:pt>
                <c:pt idx="1965">
                  <c:v>25380.636166235865</c:v>
                </c:pt>
                <c:pt idx="1966">
                  <c:v>25380.409468633443</c:v>
                </c:pt>
                <c:pt idx="1967">
                  <c:v>25380.409468633443</c:v>
                </c:pt>
                <c:pt idx="1968">
                  <c:v>25380.409468633443</c:v>
                </c:pt>
                <c:pt idx="1969">
                  <c:v>25380.409468633443</c:v>
                </c:pt>
                <c:pt idx="1970">
                  <c:v>25380.409468633443</c:v>
                </c:pt>
                <c:pt idx="1971">
                  <c:v>25380.409468633443</c:v>
                </c:pt>
                <c:pt idx="1972">
                  <c:v>25380.409468633443</c:v>
                </c:pt>
                <c:pt idx="1973">
                  <c:v>25366.931483621061</c:v>
                </c:pt>
                <c:pt idx="1974">
                  <c:v>25366.931483621061</c:v>
                </c:pt>
                <c:pt idx="1975">
                  <c:v>25366.931483621061</c:v>
                </c:pt>
                <c:pt idx="1976">
                  <c:v>25366.931483621061</c:v>
                </c:pt>
                <c:pt idx="1977">
                  <c:v>25366.630757368421</c:v>
                </c:pt>
                <c:pt idx="1978">
                  <c:v>25366.630757368421</c:v>
                </c:pt>
                <c:pt idx="1979">
                  <c:v>25366.630757368421</c:v>
                </c:pt>
                <c:pt idx="1980">
                  <c:v>25366.630757368421</c:v>
                </c:pt>
                <c:pt idx="1981">
                  <c:v>25366.630757368421</c:v>
                </c:pt>
                <c:pt idx="1982">
                  <c:v>25364.594081245352</c:v>
                </c:pt>
                <c:pt idx="1983">
                  <c:v>25364.594081245352</c:v>
                </c:pt>
                <c:pt idx="1984">
                  <c:v>25364.594081245352</c:v>
                </c:pt>
                <c:pt idx="1985">
                  <c:v>25362.598632450939</c:v>
                </c:pt>
                <c:pt idx="1986">
                  <c:v>25362.598632450939</c:v>
                </c:pt>
                <c:pt idx="1987">
                  <c:v>25362.598632450939</c:v>
                </c:pt>
                <c:pt idx="1988">
                  <c:v>25362.598632450939</c:v>
                </c:pt>
                <c:pt idx="1989">
                  <c:v>25360.68270163843</c:v>
                </c:pt>
                <c:pt idx="1990">
                  <c:v>25360.68270163843</c:v>
                </c:pt>
                <c:pt idx="1991">
                  <c:v>25360.68270163843</c:v>
                </c:pt>
                <c:pt idx="1992">
                  <c:v>25357.635931858862</c:v>
                </c:pt>
                <c:pt idx="1993">
                  <c:v>25357.635931858862</c:v>
                </c:pt>
                <c:pt idx="1994">
                  <c:v>25355.730334852778</c:v>
                </c:pt>
                <c:pt idx="1995">
                  <c:v>25355.730334852778</c:v>
                </c:pt>
                <c:pt idx="1996">
                  <c:v>25348.854435485209</c:v>
                </c:pt>
                <c:pt idx="1997">
                  <c:v>25348.854435485209</c:v>
                </c:pt>
                <c:pt idx="1998">
                  <c:v>25348.854435485209</c:v>
                </c:pt>
                <c:pt idx="1999">
                  <c:v>25348.854435485209</c:v>
                </c:pt>
                <c:pt idx="2000">
                  <c:v>25341.668080029242</c:v>
                </c:pt>
                <c:pt idx="2001">
                  <c:v>25341.668080029242</c:v>
                </c:pt>
                <c:pt idx="2002">
                  <c:v>25326.072287864266</c:v>
                </c:pt>
                <c:pt idx="2003">
                  <c:v>25326.072287864266</c:v>
                </c:pt>
                <c:pt idx="2004">
                  <c:v>25326.072287864266</c:v>
                </c:pt>
                <c:pt idx="2005">
                  <c:v>25319.6788116159</c:v>
                </c:pt>
                <c:pt idx="2006">
                  <c:v>25319.6788116159</c:v>
                </c:pt>
                <c:pt idx="2007">
                  <c:v>25319.6788116159</c:v>
                </c:pt>
                <c:pt idx="2008">
                  <c:v>25319.6788116159</c:v>
                </c:pt>
                <c:pt idx="2009">
                  <c:v>25319.6788116159</c:v>
                </c:pt>
                <c:pt idx="2010">
                  <c:v>25319.6788116159</c:v>
                </c:pt>
                <c:pt idx="2011">
                  <c:v>25319.6788116159</c:v>
                </c:pt>
                <c:pt idx="2012">
                  <c:v>25314.415827915542</c:v>
                </c:pt>
                <c:pt idx="2013">
                  <c:v>25314.415827915542</c:v>
                </c:pt>
                <c:pt idx="2014">
                  <c:v>25314.415827915542</c:v>
                </c:pt>
                <c:pt idx="2015">
                  <c:v>25314.305773135326</c:v>
                </c:pt>
                <c:pt idx="2016">
                  <c:v>25314.305773135326</c:v>
                </c:pt>
                <c:pt idx="2017">
                  <c:v>25314.305773135326</c:v>
                </c:pt>
                <c:pt idx="2018">
                  <c:v>25314.305773135326</c:v>
                </c:pt>
                <c:pt idx="2019">
                  <c:v>25312.954828762511</c:v>
                </c:pt>
                <c:pt idx="2020">
                  <c:v>25312.954828762511</c:v>
                </c:pt>
                <c:pt idx="2021">
                  <c:v>25312.954828762511</c:v>
                </c:pt>
                <c:pt idx="2022">
                  <c:v>25312.954828762511</c:v>
                </c:pt>
                <c:pt idx="2023">
                  <c:v>25312.954828762511</c:v>
                </c:pt>
                <c:pt idx="2024">
                  <c:v>25312.954828762511</c:v>
                </c:pt>
                <c:pt idx="2025">
                  <c:v>25311.418887780521</c:v>
                </c:pt>
                <c:pt idx="2026">
                  <c:v>25311.104917562432</c:v>
                </c:pt>
                <c:pt idx="2027">
                  <c:v>25311.104917562432</c:v>
                </c:pt>
                <c:pt idx="2028">
                  <c:v>25311.104917562432</c:v>
                </c:pt>
                <c:pt idx="2029">
                  <c:v>25306.382269848367</c:v>
                </c:pt>
                <c:pt idx="2030">
                  <c:v>25306.382269848367</c:v>
                </c:pt>
                <c:pt idx="2031">
                  <c:v>25306.382269848367</c:v>
                </c:pt>
                <c:pt idx="2032">
                  <c:v>25305.175562157146</c:v>
                </c:pt>
                <c:pt idx="2033">
                  <c:v>25305.175562157146</c:v>
                </c:pt>
                <c:pt idx="2034">
                  <c:v>25305.175562157146</c:v>
                </c:pt>
                <c:pt idx="2035">
                  <c:v>25305.175562157146</c:v>
                </c:pt>
                <c:pt idx="2036">
                  <c:v>25305.175562157146</c:v>
                </c:pt>
                <c:pt idx="2037">
                  <c:v>25305.175562157146</c:v>
                </c:pt>
                <c:pt idx="2038">
                  <c:v>25305.175562157146</c:v>
                </c:pt>
                <c:pt idx="2039">
                  <c:v>25305.175562157146</c:v>
                </c:pt>
                <c:pt idx="2040">
                  <c:v>25298.622218869663</c:v>
                </c:pt>
                <c:pt idx="2041">
                  <c:v>25298.622218869663</c:v>
                </c:pt>
                <c:pt idx="2042">
                  <c:v>25298.622218869663</c:v>
                </c:pt>
                <c:pt idx="2043">
                  <c:v>25289.886623399383</c:v>
                </c:pt>
                <c:pt idx="2044">
                  <c:v>25289.886623399383</c:v>
                </c:pt>
                <c:pt idx="2045">
                  <c:v>25289.886623399383</c:v>
                </c:pt>
                <c:pt idx="2046">
                  <c:v>25284.285552871024</c:v>
                </c:pt>
                <c:pt idx="2047">
                  <c:v>25284.285552871024</c:v>
                </c:pt>
                <c:pt idx="2048">
                  <c:v>25282.503621043223</c:v>
                </c:pt>
                <c:pt idx="2049">
                  <c:v>25282.503621043223</c:v>
                </c:pt>
                <c:pt idx="2050">
                  <c:v>25282.503621043223</c:v>
                </c:pt>
                <c:pt idx="2051">
                  <c:v>25277.424260848231</c:v>
                </c:pt>
                <c:pt idx="2052">
                  <c:v>25277.424260848231</c:v>
                </c:pt>
                <c:pt idx="2053">
                  <c:v>25259.164430829373</c:v>
                </c:pt>
                <c:pt idx="2054">
                  <c:v>25259.164430829373</c:v>
                </c:pt>
                <c:pt idx="2055">
                  <c:v>25259.164430829373</c:v>
                </c:pt>
                <c:pt idx="2056">
                  <c:v>25259.164430829373</c:v>
                </c:pt>
                <c:pt idx="2057">
                  <c:v>25259.164430829373</c:v>
                </c:pt>
                <c:pt idx="2058">
                  <c:v>25259.164430829373</c:v>
                </c:pt>
                <c:pt idx="2059">
                  <c:v>25257.061974459586</c:v>
                </c:pt>
                <c:pt idx="2060">
                  <c:v>25257.061974459586</c:v>
                </c:pt>
                <c:pt idx="2061">
                  <c:v>25257.061974459586</c:v>
                </c:pt>
                <c:pt idx="2062">
                  <c:v>25257.061974459586</c:v>
                </c:pt>
                <c:pt idx="2063">
                  <c:v>25256.734072995285</c:v>
                </c:pt>
                <c:pt idx="2064">
                  <c:v>25256.734072995285</c:v>
                </c:pt>
                <c:pt idx="2065">
                  <c:v>25256.734072995285</c:v>
                </c:pt>
                <c:pt idx="2066">
                  <c:v>25256.734072995285</c:v>
                </c:pt>
                <c:pt idx="2067">
                  <c:v>25256.734072995285</c:v>
                </c:pt>
                <c:pt idx="2068">
                  <c:v>25247.866343385136</c:v>
                </c:pt>
                <c:pt idx="2069">
                  <c:v>25247.866343385136</c:v>
                </c:pt>
                <c:pt idx="2070">
                  <c:v>25247.866343385136</c:v>
                </c:pt>
                <c:pt idx="2071">
                  <c:v>25247.866343385136</c:v>
                </c:pt>
                <c:pt idx="2072">
                  <c:v>25244.194598069585</c:v>
                </c:pt>
                <c:pt idx="2073">
                  <c:v>25240.876541889305</c:v>
                </c:pt>
                <c:pt idx="2074">
                  <c:v>25240.876541889305</c:v>
                </c:pt>
                <c:pt idx="2075">
                  <c:v>25237.796824886238</c:v>
                </c:pt>
                <c:pt idx="2076">
                  <c:v>25237.796824886238</c:v>
                </c:pt>
                <c:pt idx="2077">
                  <c:v>25237.796824886238</c:v>
                </c:pt>
                <c:pt idx="2078">
                  <c:v>25237.796824886238</c:v>
                </c:pt>
                <c:pt idx="2079">
                  <c:v>25233.135760679874</c:v>
                </c:pt>
                <c:pt idx="2080">
                  <c:v>25233.135760679874</c:v>
                </c:pt>
                <c:pt idx="2081">
                  <c:v>25233.135760679874</c:v>
                </c:pt>
                <c:pt idx="2082">
                  <c:v>25232.065680316329</c:v>
                </c:pt>
                <c:pt idx="2083">
                  <c:v>25232.065680316329</c:v>
                </c:pt>
                <c:pt idx="2084">
                  <c:v>25232.065680316329</c:v>
                </c:pt>
                <c:pt idx="2085">
                  <c:v>25230.586654748502</c:v>
                </c:pt>
                <c:pt idx="2086">
                  <c:v>25230.586654748502</c:v>
                </c:pt>
                <c:pt idx="2087">
                  <c:v>25230.586654748502</c:v>
                </c:pt>
                <c:pt idx="2088">
                  <c:v>25230.586654748502</c:v>
                </c:pt>
                <c:pt idx="2089">
                  <c:v>25230.586654748502</c:v>
                </c:pt>
                <c:pt idx="2090">
                  <c:v>25220.732253012487</c:v>
                </c:pt>
                <c:pt idx="2091">
                  <c:v>25220.732253012487</c:v>
                </c:pt>
                <c:pt idx="2092">
                  <c:v>25216.617842408956</c:v>
                </c:pt>
                <c:pt idx="2093">
                  <c:v>25216.617842408956</c:v>
                </c:pt>
                <c:pt idx="2094">
                  <c:v>25210.667587290533</c:v>
                </c:pt>
                <c:pt idx="2095">
                  <c:v>25210.667587290533</c:v>
                </c:pt>
                <c:pt idx="2096">
                  <c:v>25206.442185228603</c:v>
                </c:pt>
                <c:pt idx="2097">
                  <c:v>25206.442185228603</c:v>
                </c:pt>
                <c:pt idx="2098">
                  <c:v>25206.442185228603</c:v>
                </c:pt>
                <c:pt idx="2099">
                  <c:v>25206.442185228603</c:v>
                </c:pt>
                <c:pt idx="2100">
                  <c:v>25202.610601931214</c:v>
                </c:pt>
                <c:pt idx="2101">
                  <c:v>25202.610601931214</c:v>
                </c:pt>
                <c:pt idx="2102">
                  <c:v>25202.610601931214</c:v>
                </c:pt>
                <c:pt idx="2103">
                  <c:v>25202.610601931214</c:v>
                </c:pt>
                <c:pt idx="2104">
                  <c:v>25202.610601931214</c:v>
                </c:pt>
                <c:pt idx="2105">
                  <c:v>25200.988357514296</c:v>
                </c:pt>
                <c:pt idx="2106">
                  <c:v>25200.988357514296</c:v>
                </c:pt>
                <c:pt idx="2107">
                  <c:v>25200.988357514296</c:v>
                </c:pt>
                <c:pt idx="2108">
                  <c:v>25200.988357514296</c:v>
                </c:pt>
                <c:pt idx="2109">
                  <c:v>25200.988357514296</c:v>
                </c:pt>
                <c:pt idx="2110">
                  <c:v>25200.988357514296</c:v>
                </c:pt>
                <c:pt idx="2111">
                  <c:v>25197.25337945647</c:v>
                </c:pt>
                <c:pt idx="2112">
                  <c:v>25197.25337945647</c:v>
                </c:pt>
                <c:pt idx="2113">
                  <c:v>25197.25337945647</c:v>
                </c:pt>
                <c:pt idx="2114">
                  <c:v>25197.25337945647</c:v>
                </c:pt>
                <c:pt idx="2115">
                  <c:v>25197.25337945647</c:v>
                </c:pt>
                <c:pt idx="2116">
                  <c:v>25195.880181511464</c:v>
                </c:pt>
                <c:pt idx="2117">
                  <c:v>25195.880181511464</c:v>
                </c:pt>
                <c:pt idx="2118">
                  <c:v>25195.880181511464</c:v>
                </c:pt>
                <c:pt idx="2119">
                  <c:v>25195.880181511464</c:v>
                </c:pt>
                <c:pt idx="2120">
                  <c:v>25195.880181511464</c:v>
                </c:pt>
                <c:pt idx="2121">
                  <c:v>25195.880181511464</c:v>
                </c:pt>
                <c:pt idx="2122">
                  <c:v>25195.880181511464</c:v>
                </c:pt>
                <c:pt idx="2123">
                  <c:v>25195.594902233552</c:v>
                </c:pt>
                <c:pt idx="2124">
                  <c:v>25195.594902233552</c:v>
                </c:pt>
                <c:pt idx="2125">
                  <c:v>25195.594902233552</c:v>
                </c:pt>
                <c:pt idx="2126">
                  <c:v>25192.604216375315</c:v>
                </c:pt>
                <c:pt idx="2127">
                  <c:v>25192.604216375315</c:v>
                </c:pt>
                <c:pt idx="2128">
                  <c:v>25192.604216375315</c:v>
                </c:pt>
                <c:pt idx="2129">
                  <c:v>25192.604216375315</c:v>
                </c:pt>
                <c:pt idx="2130">
                  <c:v>25186.624383916896</c:v>
                </c:pt>
                <c:pt idx="2131">
                  <c:v>25186.624383916896</c:v>
                </c:pt>
                <c:pt idx="2132">
                  <c:v>25186.624383916896</c:v>
                </c:pt>
                <c:pt idx="2133">
                  <c:v>25183.212991553271</c:v>
                </c:pt>
                <c:pt idx="2134">
                  <c:v>25182.41447856573</c:v>
                </c:pt>
                <c:pt idx="2135">
                  <c:v>25182.41447856573</c:v>
                </c:pt>
                <c:pt idx="2136">
                  <c:v>25182.41447856573</c:v>
                </c:pt>
                <c:pt idx="2137">
                  <c:v>25169.535549748907</c:v>
                </c:pt>
                <c:pt idx="2138">
                  <c:v>25169.535549748907</c:v>
                </c:pt>
                <c:pt idx="2139">
                  <c:v>25169.535549748907</c:v>
                </c:pt>
                <c:pt idx="2140">
                  <c:v>25164.932515531014</c:v>
                </c:pt>
                <c:pt idx="2141">
                  <c:v>25164.932515531014</c:v>
                </c:pt>
                <c:pt idx="2142">
                  <c:v>25164.932515531014</c:v>
                </c:pt>
                <c:pt idx="2143">
                  <c:v>25149.104081691974</c:v>
                </c:pt>
                <c:pt idx="2144">
                  <c:v>25149.104081691974</c:v>
                </c:pt>
                <c:pt idx="2145">
                  <c:v>25149.104081691974</c:v>
                </c:pt>
                <c:pt idx="2146">
                  <c:v>25149.104081691974</c:v>
                </c:pt>
                <c:pt idx="2147">
                  <c:v>25149.104081691974</c:v>
                </c:pt>
                <c:pt idx="2148">
                  <c:v>25144.284075256441</c:v>
                </c:pt>
                <c:pt idx="2149">
                  <c:v>25144.284075256441</c:v>
                </c:pt>
                <c:pt idx="2150">
                  <c:v>25144.284075256441</c:v>
                </c:pt>
                <c:pt idx="2151">
                  <c:v>25144.284075256441</c:v>
                </c:pt>
                <c:pt idx="2152">
                  <c:v>25138.428082599661</c:v>
                </c:pt>
                <c:pt idx="2153">
                  <c:v>25138.428082599661</c:v>
                </c:pt>
                <c:pt idx="2154">
                  <c:v>25138.428082599661</c:v>
                </c:pt>
                <c:pt idx="2155">
                  <c:v>25138.428082599661</c:v>
                </c:pt>
                <c:pt idx="2156">
                  <c:v>25134.511811650278</c:v>
                </c:pt>
                <c:pt idx="2157">
                  <c:v>25134.511811650278</c:v>
                </c:pt>
                <c:pt idx="2158">
                  <c:v>25132.453925821617</c:v>
                </c:pt>
                <c:pt idx="2159">
                  <c:v>25132.453925821617</c:v>
                </c:pt>
                <c:pt idx="2160">
                  <c:v>25132.453925821617</c:v>
                </c:pt>
                <c:pt idx="2161">
                  <c:v>25129.134693687141</c:v>
                </c:pt>
                <c:pt idx="2162">
                  <c:v>25129.134693687141</c:v>
                </c:pt>
                <c:pt idx="2163">
                  <c:v>25124.34303845017</c:v>
                </c:pt>
                <c:pt idx="2164">
                  <c:v>25124.34303845017</c:v>
                </c:pt>
                <c:pt idx="2165">
                  <c:v>25124.34303845017</c:v>
                </c:pt>
                <c:pt idx="2166">
                  <c:v>25124.34303845017</c:v>
                </c:pt>
                <c:pt idx="2167">
                  <c:v>25119.759164327199</c:v>
                </c:pt>
                <c:pt idx="2168">
                  <c:v>25119.759164327199</c:v>
                </c:pt>
                <c:pt idx="2169">
                  <c:v>25119.759164327199</c:v>
                </c:pt>
                <c:pt idx="2170">
                  <c:v>25116.138485456762</c:v>
                </c:pt>
                <c:pt idx="2171">
                  <c:v>25116.138485456762</c:v>
                </c:pt>
                <c:pt idx="2172">
                  <c:v>25116.138485456762</c:v>
                </c:pt>
                <c:pt idx="2173">
                  <c:v>25111.201066520596</c:v>
                </c:pt>
                <c:pt idx="2174">
                  <c:v>25111.201066520596</c:v>
                </c:pt>
                <c:pt idx="2175">
                  <c:v>25111.201066520596</c:v>
                </c:pt>
                <c:pt idx="2176">
                  <c:v>25111.201066520596</c:v>
                </c:pt>
                <c:pt idx="2177">
                  <c:v>25109.896314171609</c:v>
                </c:pt>
                <c:pt idx="2178">
                  <c:v>25105.882924630656</c:v>
                </c:pt>
                <c:pt idx="2179">
                  <c:v>25105.882924630656</c:v>
                </c:pt>
                <c:pt idx="2180">
                  <c:v>25105.882924630656</c:v>
                </c:pt>
                <c:pt idx="2181">
                  <c:v>25105.882924630656</c:v>
                </c:pt>
                <c:pt idx="2182">
                  <c:v>25105.882924630656</c:v>
                </c:pt>
                <c:pt idx="2183">
                  <c:v>25105.882924630656</c:v>
                </c:pt>
                <c:pt idx="2184">
                  <c:v>25099.459259496183</c:v>
                </c:pt>
                <c:pt idx="2185">
                  <c:v>25099.459259496183</c:v>
                </c:pt>
                <c:pt idx="2186">
                  <c:v>25099.459259496183</c:v>
                </c:pt>
                <c:pt idx="2187">
                  <c:v>25099.459259496183</c:v>
                </c:pt>
                <c:pt idx="2188">
                  <c:v>25093.881957245347</c:v>
                </c:pt>
                <c:pt idx="2189">
                  <c:v>25093.881957245347</c:v>
                </c:pt>
                <c:pt idx="2190">
                  <c:v>25093.881957245347</c:v>
                </c:pt>
                <c:pt idx="2191">
                  <c:v>25082.621724647906</c:v>
                </c:pt>
                <c:pt idx="2192">
                  <c:v>25082.621724647906</c:v>
                </c:pt>
                <c:pt idx="2193">
                  <c:v>25082.621724647906</c:v>
                </c:pt>
                <c:pt idx="2194">
                  <c:v>25082.621724647906</c:v>
                </c:pt>
                <c:pt idx="2195">
                  <c:v>25082.621724647906</c:v>
                </c:pt>
                <c:pt idx="2196">
                  <c:v>25073.537601424199</c:v>
                </c:pt>
                <c:pt idx="2197">
                  <c:v>25073.537601424199</c:v>
                </c:pt>
                <c:pt idx="2198">
                  <c:v>25073.537601424199</c:v>
                </c:pt>
                <c:pt idx="2199">
                  <c:v>25073.537601424199</c:v>
                </c:pt>
                <c:pt idx="2200">
                  <c:v>25072.866929754375</c:v>
                </c:pt>
                <c:pt idx="2201">
                  <c:v>25072.866929754375</c:v>
                </c:pt>
                <c:pt idx="2202">
                  <c:v>25069.907854615649</c:v>
                </c:pt>
                <c:pt idx="2203">
                  <c:v>25067.591540745616</c:v>
                </c:pt>
                <c:pt idx="2204">
                  <c:v>25067.591540745616</c:v>
                </c:pt>
                <c:pt idx="2205">
                  <c:v>25067.591540745616</c:v>
                </c:pt>
                <c:pt idx="2206">
                  <c:v>25067.195033844426</c:v>
                </c:pt>
                <c:pt idx="2207">
                  <c:v>25067.195033844426</c:v>
                </c:pt>
                <c:pt idx="2208">
                  <c:v>25067.195033844426</c:v>
                </c:pt>
                <c:pt idx="2209">
                  <c:v>25067.195033844426</c:v>
                </c:pt>
                <c:pt idx="2210">
                  <c:v>25064.776635938357</c:v>
                </c:pt>
                <c:pt idx="2211">
                  <c:v>25059.008669660849</c:v>
                </c:pt>
                <c:pt idx="2212">
                  <c:v>25059.008669660849</c:v>
                </c:pt>
                <c:pt idx="2213">
                  <c:v>25059.008669660849</c:v>
                </c:pt>
                <c:pt idx="2214">
                  <c:v>25059.008669660849</c:v>
                </c:pt>
                <c:pt idx="2215">
                  <c:v>25058.255040473039</c:v>
                </c:pt>
                <c:pt idx="2216">
                  <c:v>25058.255040473039</c:v>
                </c:pt>
                <c:pt idx="2217">
                  <c:v>25058.255040473039</c:v>
                </c:pt>
                <c:pt idx="2218">
                  <c:v>25054.738041398039</c:v>
                </c:pt>
                <c:pt idx="2219">
                  <c:v>25054.738041398039</c:v>
                </c:pt>
                <c:pt idx="2220">
                  <c:v>25051.494151404269</c:v>
                </c:pt>
                <c:pt idx="2221">
                  <c:v>25051.494151404269</c:v>
                </c:pt>
                <c:pt idx="2222">
                  <c:v>25051.494151404269</c:v>
                </c:pt>
                <c:pt idx="2223">
                  <c:v>25050.706508372023</c:v>
                </c:pt>
                <c:pt idx="2224">
                  <c:v>25050.706508372023</c:v>
                </c:pt>
                <c:pt idx="2225">
                  <c:v>25050.579162779999</c:v>
                </c:pt>
                <c:pt idx="2226">
                  <c:v>25050.579162779999</c:v>
                </c:pt>
                <c:pt idx="2227">
                  <c:v>25048.96809771689</c:v>
                </c:pt>
                <c:pt idx="2228">
                  <c:v>25048.96809771689</c:v>
                </c:pt>
                <c:pt idx="2229">
                  <c:v>25048.0095318698</c:v>
                </c:pt>
                <c:pt idx="2230">
                  <c:v>25048.0095318698</c:v>
                </c:pt>
                <c:pt idx="2231">
                  <c:v>25043.960981885321</c:v>
                </c:pt>
                <c:pt idx="2232">
                  <c:v>25043.960981885321</c:v>
                </c:pt>
                <c:pt idx="2233">
                  <c:v>25037.678325751946</c:v>
                </c:pt>
                <c:pt idx="2234">
                  <c:v>25037.678325751946</c:v>
                </c:pt>
                <c:pt idx="2235">
                  <c:v>25037.678325751946</c:v>
                </c:pt>
                <c:pt idx="2236">
                  <c:v>25037.678325751946</c:v>
                </c:pt>
                <c:pt idx="2237">
                  <c:v>25034.937257734702</c:v>
                </c:pt>
                <c:pt idx="2238">
                  <c:v>25034.937257734702</c:v>
                </c:pt>
                <c:pt idx="2239">
                  <c:v>25034.937257734702</c:v>
                </c:pt>
                <c:pt idx="2240">
                  <c:v>25034.937257734702</c:v>
                </c:pt>
                <c:pt idx="2241">
                  <c:v>25034.937257734702</c:v>
                </c:pt>
                <c:pt idx="2242">
                  <c:v>25034.937257734702</c:v>
                </c:pt>
                <c:pt idx="2243">
                  <c:v>25028.900838464066</c:v>
                </c:pt>
                <c:pt idx="2244">
                  <c:v>25028.900838464066</c:v>
                </c:pt>
                <c:pt idx="2245">
                  <c:v>25027.908245854462</c:v>
                </c:pt>
                <c:pt idx="2246">
                  <c:v>25027.908245854462</c:v>
                </c:pt>
                <c:pt idx="2247">
                  <c:v>25027.908245854462</c:v>
                </c:pt>
                <c:pt idx="2248">
                  <c:v>25027.908245854462</c:v>
                </c:pt>
                <c:pt idx="2249">
                  <c:v>25027.908245854462</c:v>
                </c:pt>
                <c:pt idx="2250">
                  <c:v>25027.908245854462</c:v>
                </c:pt>
                <c:pt idx="2251">
                  <c:v>25025.692693924269</c:v>
                </c:pt>
                <c:pt idx="2252">
                  <c:v>25025.692693924269</c:v>
                </c:pt>
                <c:pt idx="2253">
                  <c:v>25025.692693924269</c:v>
                </c:pt>
                <c:pt idx="2254">
                  <c:v>25025.692693924269</c:v>
                </c:pt>
                <c:pt idx="2255">
                  <c:v>25025.692693924269</c:v>
                </c:pt>
                <c:pt idx="2256">
                  <c:v>25025.692693924269</c:v>
                </c:pt>
                <c:pt idx="2257">
                  <c:v>25025.692693924269</c:v>
                </c:pt>
                <c:pt idx="2258">
                  <c:v>25018.300452242656</c:v>
                </c:pt>
                <c:pt idx="2259">
                  <c:v>25018.300452242656</c:v>
                </c:pt>
                <c:pt idx="2260">
                  <c:v>25018.300452242656</c:v>
                </c:pt>
                <c:pt idx="2261">
                  <c:v>25018.300452242656</c:v>
                </c:pt>
                <c:pt idx="2262">
                  <c:v>25018.272450790235</c:v>
                </c:pt>
                <c:pt idx="2263">
                  <c:v>25018.272450790235</c:v>
                </c:pt>
                <c:pt idx="2264">
                  <c:v>25018.272450790235</c:v>
                </c:pt>
                <c:pt idx="2265">
                  <c:v>25018.272450790235</c:v>
                </c:pt>
                <c:pt idx="2266">
                  <c:v>25017.879287081843</c:v>
                </c:pt>
                <c:pt idx="2267">
                  <c:v>25017.879287081843</c:v>
                </c:pt>
                <c:pt idx="2268">
                  <c:v>25017.323727991323</c:v>
                </c:pt>
                <c:pt idx="2269">
                  <c:v>25017.323727991323</c:v>
                </c:pt>
                <c:pt idx="2270">
                  <c:v>25012.518964174353</c:v>
                </c:pt>
                <c:pt idx="2271">
                  <c:v>25012.518964174353</c:v>
                </c:pt>
                <c:pt idx="2272">
                  <c:v>25012.230041355695</c:v>
                </c:pt>
                <c:pt idx="2273">
                  <c:v>25012.230041355695</c:v>
                </c:pt>
                <c:pt idx="2274">
                  <c:v>25012.230041355695</c:v>
                </c:pt>
                <c:pt idx="2275">
                  <c:v>25012.230041355695</c:v>
                </c:pt>
                <c:pt idx="2276">
                  <c:v>25011.060568000968</c:v>
                </c:pt>
                <c:pt idx="2277">
                  <c:v>25011.060568000968</c:v>
                </c:pt>
                <c:pt idx="2278">
                  <c:v>25011.060568000968</c:v>
                </c:pt>
                <c:pt idx="2279">
                  <c:v>25010.051129021405</c:v>
                </c:pt>
                <c:pt idx="2280">
                  <c:v>25010.051129021405</c:v>
                </c:pt>
                <c:pt idx="2281">
                  <c:v>25010.051129021405</c:v>
                </c:pt>
                <c:pt idx="2282">
                  <c:v>25000.969144788494</c:v>
                </c:pt>
                <c:pt idx="2283">
                  <c:v>25000.969144788494</c:v>
                </c:pt>
                <c:pt idx="2284">
                  <c:v>25000.969144788494</c:v>
                </c:pt>
                <c:pt idx="2285">
                  <c:v>24993.277831813521</c:v>
                </c:pt>
                <c:pt idx="2286">
                  <c:v>24993.277831813521</c:v>
                </c:pt>
                <c:pt idx="2287">
                  <c:v>24993.277831813521</c:v>
                </c:pt>
                <c:pt idx="2288">
                  <c:v>24993.277831813521</c:v>
                </c:pt>
                <c:pt idx="2289">
                  <c:v>24993.197914221204</c:v>
                </c:pt>
                <c:pt idx="2290">
                  <c:v>24993.197914221204</c:v>
                </c:pt>
                <c:pt idx="2291">
                  <c:v>24993.197914221204</c:v>
                </c:pt>
                <c:pt idx="2292">
                  <c:v>24993.197914221204</c:v>
                </c:pt>
                <c:pt idx="2293">
                  <c:v>24993.197914221204</c:v>
                </c:pt>
                <c:pt idx="2294">
                  <c:v>24992.489607183765</c:v>
                </c:pt>
                <c:pt idx="2295">
                  <c:v>24992.489607183765</c:v>
                </c:pt>
                <c:pt idx="2296">
                  <c:v>24992.489607183765</c:v>
                </c:pt>
                <c:pt idx="2297">
                  <c:v>24992.489607183765</c:v>
                </c:pt>
                <c:pt idx="2298">
                  <c:v>24992.489607183765</c:v>
                </c:pt>
                <c:pt idx="2299">
                  <c:v>24991.960909374258</c:v>
                </c:pt>
                <c:pt idx="2300">
                  <c:v>24991.960909374258</c:v>
                </c:pt>
                <c:pt idx="2301">
                  <c:v>24991.960909374258</c:v>
                </c:pt>
                <c:pt idx="2302">
                  <c:v>24991.960909374258</c:v>
                </c:pt>
                <c:pt idx="2303">
                  <c:v>24990.827500214717</c:v>
                </c:pt>
                <c:pt idx="2304">
                  <c:v>24990.827500214717</c:v>
                </c:pt>
                <c:pt idx="2305">
                  <c:v>24990.827500214717</c:v>
                </c:pt>
                <c:pt idx="2306">
                  <c:v>24984.692351459253</c:v>
                </c:pt>
                <c:pt idx="2307">
                  <c:v>24984.692351459253</c:v>
                </c:pt>
                <c:pt idx="2308">
                  <c:v>24984.692351459253</c:v>
                </c:pt>
                <c:pt idx="2309">
                  <c:v>24977.401661650161</c:v>
                </c:pt>
                <c:pt idx="2310">
                  <c:v>24977.401661650161</c:v>
                </c:pt>
                <c:pt idx="2311">
                  <c:v>24977.401661650161</c:v>
                </c:pt>
                <c:pt idx="2312">
                  <c:v>24973.714919132708</c:v>
                </c:pt>
                <c:pt idx="2313">
                  <c:v>24973.714919132708</c:v>
                </c:pt>
                <c:pt idx="2314">
                  <c:v>24973.714919132708</c:v>
                </c:pt>
                <c:pt idx="2315">
                  <c:v>24972.977779920428</c:v>
                </c:pt>
                <c:pt idx="2316">
                  <c:v>24972.977779920428</c:v>
                </c:pt>
                <c:pt idx="2317">
                  <c:v>24972.977779920428</c:v>
                </c:pt>
                <c:pt idx="2318">
                  <c:v>24972.977779920428</c:v>
                </c:pt>
                <c:pt idx="2319">
                  <c:v>24970.482567993451</c:v>
                </c:pt>
                <c:pt idx="2320">
                  <c:v>24970.482567993451</c:v>
                </c:pt>
                <c:pt idx="2321">
                  <c:v>24968.380963177664</c:v>
                </c:pt>
                <c:pt idx="2322">
                  <c:v>24968.380963177664</c:v>
                </c:pt>
                <c:pt idx="2323">
                  <c:v>24968.380963177664</c:v>
                </c:pt>
                <c:pt idx="2324">
                  <c:v>24968.380963177664</c:v>
                </c:pt>
                <c:pt idx="2325">
                  <c:v>24967.85414666215</c:v>
                </c:pt>
                <c:pt idx="2326">
                  <c:v>24967.85414666215</c:v>
                </c:pt>
                <c:pt idx="2327">
                  <c:v>24967.85414666215</c:v>
                </c:pt>
                <c:pt idx="2328">
                  <c:v>24966.773397840272</c:v>
                </c:pt>
                <c:pt idx="2329">
                  <c:v>24966.773397840272</c:v>
                </c:pt>
                <c:pt idx="2330">
                  <c:v>24966.773397840272</c:v>
                </c:pt>
                <c:pt idx="2331">
                  <c:v>24966.773397840272</c:v>
                </c:pt>
                <c:pt idx="2332">
                  <c:v>24960.871757606084</c:v>
                </c:pt>
                <c:pt idx="2333">
                  <c:v>24960.871757606084</c:v>
                </c:pt>
                <c:pt idx="2334">
                  <c:v>24960.871757606084</c:v>
                </c:pt>
                <c:pt idx="2335">
                  <c:v>24960.871757606084</c:v>
                </c:pt>
                <c:pt idx="2336">
                  <c:v>24960.871757606084</c:v>
                </c:pt>
                <c:pt idx="2337">
                  <c:v>24959.576919646268</c:v>
                </c:pt>
                <c:pt idx="2338">
                  <c:v>24959.576919646268</c:v>
                </c:pt>
                <c:pt idx="2339">
                  <c:v>24959.576919646268</c:v>
                </c:pt>
                <c:pt idx="2340">
                  <c:v>24959.576919646268</c:v>
                </c:pt>
                <c:pt idx="2341">
                  <c:v>24959.576919646268</c:v>
                </c:pt>
                <c:pt idx="2342">
                  <c:v>24959.576919646268</c:v>
                </c:pt>
                <c:pt idx="2343">
                  <c:v>24945.790167556832</c:v>
                </c:pt>
                <c:pt idx="2344">
                  <c:v>24943.963477321005</c:v>
                </c:pt>
                <c:pt idx="2345">
                  <c:v>24943.963477321005</c:v>
                </c:pt>
                <c:pt idx="2346">
                  <c:v>24943.963477321005</c:v>
                </c:pt>
                <c:pt idx="2347">
                  <c:v>24942.718590681576</c:v>
                </c:pt>
                <c:pt idx="2348">
                  <c:v>24942.718590681576</c:v>
                </c:pt>
                <c:pt idx="2349">
                  <c:v>24942.718590681576</c:v>
                </c:pt>
                <c:pt idx="2350">
                  <c:v>24938.931476814443</c:v>
                </c:pt>
                <c:pt idx="2351">
                  <c:v>24938.931476814443</c:v>
                </c:pt>
                <c:pt idx="2352">
                  <c:v>24938.931476814443</c:v>
                </c:pt>
                <c:pt idx="2353">
                  <c:v>24935.693612922634</c:v>
                </c:pt>
                <c:pt idx="2354">
                  <c:v>24935.693612922634</c:v>
                </c:pt>
                <c:pt idx="2355">
                  <c:v>24928.956995528726</c:v>
                </c:pt>
                <c:pt idx="2356">
                  <c:v>24928.956995528726</c:v>
                </c:pt>
                <c:pt idx="2357">
                  <c:v>24928.956995528726</c:v>
                </c:pt>
                <c:pt idx="2358">
                  <c:v>24928.956995528726</c:v>
                </c:pt>
                <c:pt idx="2359">
                  <c:v>24927.06825235967</c:v>
                </c:pt>
                <c:pt idx="2360">
                  <c:v>24927.06825235967</c:v>
                </c:pt>
                <c:pt idx="2361">
                  <c:v>24920.234564608447</c:v>
                </c:pt>
                <c:pt idx="2362">
                  <c:v>24911.080397875015</c:v>
                </c:pt>
                <c:pt idx="2363">
                  <c:v>24911.080397875015</c:v>
                </c:pt>
                <c:pt idx="2364">
                  <c:v>24911.080397875015</c:v>
                </c:pt>
                <c:pt idx="2365">
                  <c:v>24911.080397875015</c:v>
                </c:pt>
                <c:pt idx="2366">
                  <c:v>24911.080397875015</c:v>
                </c:pt>
                <c:pt idx="2367">
                  <c:v>24911.080397875015</c:v>
                </c:pt>
                <c:pt idx="2368">
                  <c:v>24911.080397875015</c:v>
                </c:pt>
                <c:pt idx="2369">
                  <c:v>24911.080397875015</c:v>
                </c:pt>
                <c:pt idx="2370">
                  <c:v>24909.665450311877</c:v>
                </c:pt>
                <c:pt idx="2371">
                  <c:v>24909.665450311877</c:v>
                </c:pt>
                <c:pt idx="2372">
                  <c:v>24909.665450311877</c:v>
                </c:pt>
                <c:pt idx="2373">
                  <c:v>24909.665450311877</c:v>
                </c:pt>
                <c:pt idx="2374">
                  <c:v>24909.286765991179</c:v>
                </c:pt>
                <c:pt idx="2375">
                  <c:v>24901.638404511697</c:v>
                </c:pt>
                <c:pt idx="2376">
                  <c:v>24896.992104602785</c:v>
                </c:pt>
                <c:pt idx="2377">
                  <c:v>24896.992104602785</c:v>
                </c:pt>
                <c:pt idx="2378">
                  <c:v>24893.974352453759</c:v>
                </c:pt>
                <c:pt idx="2379">
                  <c:v>24888.623996555871</c:v>
                </c:pt>
                <c:pt idx="2380">
                  <c:v>24888.623996555871</c:v>
                </c:pt>
                <c:pt idx="2381">
                  <c:v>24887.83792749792</c:v>
                </c:pt>
                <c:pt idx="2382">
                  <c:v>24887.83792749792</c:v>
                </c:pt>
                <c:pt idx="2383">
                  <c:v>24887.83792749792</c:v>
                </c:pt>
                <c:pt idx="2384">
                  <c:v>24887.684358422091</c:v>
                </c:pt>
                <c:pt idx="2385">
                  <c:v>24887.684358422091</c:v>
                </c:pt>
                <c:pt idx="2386">
                  <c:v>24886.326452780293</c:v>
                </c:pt>
                <c:pt idx="2387">
                  <c:v>24886.326452780293</c:v>
                </c:pt>
                <c:pt idx="2388">
                  <c:v>24886.326452780293</c:v>
                </c:pt>
                <c:pt idx="2389">
                  <c:v>24886.326452780293</c:v>
                </c:pt>
                <c:pt idx="2390">
                  <c:v>24886.326452780293</c:v>
                </c:pt>
                <c:pt idx="2391">
                  <c:v>24886.326452780293</c:v>
                </c:pt>
                <c:pt idx="2392">
                  <c:v>24886.326452780293</c:v>
                </c:pt>
                <c:pt idx="2393">
                  <c:v>24886.326452780293</c:v>
                </c:pt>
                <c:pt idx="2394">
                  <c:v>24886.326452780293</c:v>
                </c:pt>
                <c:pt idx="2395">
                  <c:v>24876.970579250428</c:v>
                </c:pt>
                <c:pt idx="2396">
                  <c:v>24876.970579250428</c:v>
                </c:pt>
                <c:pt idx="2397">
                  <c:v>24868.618253427463</c:v>
                </c:pt>
                <c:pt idx="2398">
                  <c:v>24868.618253427463</c:v>
                </c:pt>
                <c:pt idx="2399">
                  <c:v>24868.618253427463</c:v>
                </c:pt>
                <c:pt idx="2400">
                  <c:v>24868.618253427463</c:v>
                </c:pt>
                <c:pt idx="2401">
                  <c:v>24868.618253427463</c:v>
                </c:pt>
                <c:pt idx="2402">
                  <c:v>24865.385555608307</c:v>
                </c:pt>
                <c:pt idx="2403">
                  <c:v>24865.385555608307</c:v>
                </c:pt>
                <c:pt idx="2404">
                  <c:v>24857.951093646247</c:v>
                </c:pt>
                <c:pt idx="2405">
                  <c:v>24857.951093646247</c:v>
                </c:pt>
                <c:pt idx="2406">
                  <c:v>24857.951093646247</c:v>
                </c:pt>
                <c:pt idx="2407">
                  <c:v>24857.216699832581</c:v>
                </c:pt>
                <c:pt idx="2408">
                  <c:v>24857.216699832581</c:v>
                </c:pt>
                <c:pt idx="2409">
                  <c:v>24857.216699832581</c:v>
                </c:pt>
                <c:pt idx="2410">
                  <c:v>24857.216699832581</c:v>
                </c:pt>
                <c:pt idx="2411">
                  <c:v>24855.568402199951</c:v>
                </c:pt>
                <c:pt idx="2412">
                  <c:v>24855.568402199951</c:v>
                </c:pt>
                <c:pt idx="2413">
                  <c:v>24855.568402199951</c:v>
                </c:pt>
                <c:pt idx="2414">
                  <c:v>24855.568402199951</c:v>
                </c:pt>
                <c:pt idx="2415">
                  <c:v>24850.521727355946</c:v>
                </c:pt>
                <c:pt idx="2416">
                  <c:v>24850.521727355946</c:v>
                </c:pt>
                <c:pt idx="2417">
                  <c:v>24850.521727355946</c:v>
                </c:pt>
                <c:pt idx="2418">
                  <c:v>24850.521727355946</c:v>
                </c:pt>
                <c:pt idx="2419">
                  <c:v>24850.521727355946</c:v>
                </c:pt>
                <c:pt idx="2420">
                  <c:v>24848.290011191988</c:v>
                </c:pt>
                <c:pt idx="2421">
                  <c:v>24848.290011191988</c:v>
                </c:pt>
                <c:pt idx="2422">
                  <c:v>24848.290011191988</c:v>
                </c:pt>
                <c:pt idx="2423">
                  <c:v>24839.910277736595</c:v>
                </c:pt>
                <c:pt idx="2424">
                  <c:v>24839.910277736595</c:v>
                </c:pt>
                <c:pt idx="2425">
                  <c:v>24838.072859492317</c:v>
                </c:pt>
                <c:pt idx="2426">
                  <c:v>24838.072859492317</c:v>
                </c:pt>
                <c:pt idx="2427">
                  <c:v>24838.072859492317</c:v>
                </c:pt>
                <c:pt idx="2428">
                  <c:v>24838.072859492317</c:v>
                </c:pt>
                <c:pt idx="2429">
                  <c:v>24838.072859492317</c:v>
                </c:pt>
                <c:pt idx="2430">
                  <c:v>24838.072859492317</c:v>
                </c:pt>
                <c:pt idx="2431">
                  <c:v>24832.381943943503</c:v>
                </c:pt>
                <c:pt idx="2432">
                  <c:v>24832.381943943503</c:v>
                </c:pt>
                <c:pt idx="2433">
                  <c:v>24831.871491461137</c:v>
                </c:pt>
                <c:pt idx="2434">
                  <c:v>24831.871491461137</c:v>
                </c:pt>
                <c:pt idx="2435">
                  <c:v>24831.871491461137</c:v>
                </c:pt>
                <c:pt idx="2436">
                  <c:v>24831.871491461137</c:v>
                </c:pt>
                <c:pt idx="2437">
                  <c:v>24831.871491461137</c:v>
                </c:pt>
                <c:pt idx="2438">
                  <c:v>24831.871491461137</c:v>
                </c:pt>
                <c:pt idx="2439">
                  <c:v>24829.824375798798</c:v>
                </c:pt>
                <c:pt idx="2440">
                  <c:v>24828.73707032633</c:v>
                </c:pt>
                <c:pt idx="2441">
                  <c:v>24828.73707032633</c:v>
                </c:pt>
                <c:pt idx="2442">
                  <c:v>24828.73707032633</c:v>
                </c:pt>
                <c:pt idx="2443">
                  <c:v>24828.73707032633</c:v>
                </c:pt>
                <c:pt idx="2444">
                  <c:v>24825.079149077279</c:v>
                </c:pt>
                <c:pt idx="2445">
                  <c:v>24821.868970557149</c:v>
                </c:pt>
                <c:pt idx="2446">
                  <c:v>24821.868970557149</c:v>
                </c:pt>
                <c:pt idx="2447">
                  <c:v>24821.868970557149</c:v>
                </c:pt>
                <c:pt idx="2448">
                  <c:v>24818.212773239891</c:v>
                </c:pt>
                <c:pt idx="2449">
                  <c:v>24817.592448345928</c:v>
                </c:pt>
                <c:pt idx="2450">
                  <c:v>24817.592448345928</c:v>
                </c:pt>
                <c:pt idx="2451">
                  <c:v>24817.592448345928</c:v>
                </c:pt>
                <c:pt idx="2452">
                  <c:v>24817.592448345928</c:v>
                </c:pt>
                <c:pt idx="2453">
                  <c:v>24811.246062764942</c:v>
                </c:pt>
                <c:pt idx="2454">
                  <c:v>24811.246062764942</c:v>
                </c:pt>
                <c:pt idx="2455">
                  <c:v>24809.211024847969</c:v>
                </c:pt>
                <c:pt idx="2456">
                  <c:v>24809.211024847969</c:v>
                </c:pt>
                <c:pt idx="2457">
                  <c:v>24809.211024847969</c:v>
                </c:pt>
                <c:pt idx="2458">
                  <c:v>24809.211024847969</c:v>
                </c:pt>
                <c:pt idx="2459">
                  <c:v>24809.211024847969</c:v>
                </c:pt>
                <c:pt idx="2460">
                  <c:v>24808.572795701693</c:v>
                </c:pt>
                <c:pt idx="2461">
                  <c:v>24808.572795701693</c:v>
                </c:pt>
                <c:pt idx="2462">
                  <c:v>24808.572795701693</c:v>
                </c:pt>
                <c:pt idx="2463">
                  <c:v>24800.096900715926</c:v>
                </c:pt>
                <c:pt idx="2464">
                  <c:v>24800.096900715926</c:v>
                </c:pt>
                <c:pt idx="2465">
                  <c:v>24800.096900715926</c:v>
                </c:pt>
                <c:pt idx="2466">
                  <c:v>24800.096900715926</c:v>
                </c:pt>
                <c:pt idx="2467">
                  <c:v>24800.096900715926</c:v>
                </c:pt>
                <c:pt idx="2468">
                  <c:v>24797.969415523316</c:v>
                </c:pt>
                <c:pt idx="2469">
                  <c:v>24797.969415523316</c:v>
                </c:pt>
                <c:pt idx="2470">
                  <c:v>24797.969415523316</c:v>
                </c:pt>
                <c:pt idx="2471">
                  <c:v>24797.969415523316</c:v>
                </c:pt>
                <c:pt idx="2472">
                  <c:v>24797.969415523316</c:v>
                </c:pt>
                <c:pt idx="2473">
                  <c:v>24797.969415523316</c:v>
                </c:pt>
                <c:pt idx="2474">
                  <c:v>24797.969415523316</c:v>
                </c:pt>
                <c:pt idx="2475">
                  <c:v>24796.987876008396</c:v>
                </c:pt>
                <c:pt idx="2476">
                  <c:v>24796.987876008396</c:v>
                </c:pt>
                <c:pt idx="2477">
                  <c:v>24796.987876008396</c:v>
                </c:pt>
                <c:pt idx="2478">
                  <c:v>24796.987876008396</c:v>
                </c:pt>
                <c:pt idx="2479">
                  <c:v>24796.987876008396</c:v>
                </c:pt>
                <c:pt idx="2480">
                  <c:v>24796.987876008396</c:v>
                </c:pt>
                <c:pt idx="2481">
                  <c:v>24796.987876008396</c:v>
                </c:pt>
                <c:pt idx="2482">
                  <c:v>24786.382346457143</c:v>
                </c:pt>
                <c:pt idx="2483">
                  <c:v>24786.382346457143</c:v>
                </c:pt>
                <c:pt idx="2484">
                  <c:v>24783.048524592581</c:v>
                </c:pt>
                <c:pt idx="2485">
                  <c:v>24783.048524592581</c:v>
                </c:pt>
                <c:pt idx="2486">
                  <c:v>24782.454375143363</c:v>
                </c:pt>
                <c:pt idx="2487">
                  <c:v>24782.454375143363</c:v>
                </c:pt>
                <c:pt idx="2488">
                  <c:v>24782.454375143363</c:v>
                </c:pt>
                <c:pt idx="2489">
                  <c:v>24782.454375143363</c:v>
                </c:pt>
                <c:pt idx="2490">
                  <c:v>24782.454375143363</c:v>
                </c:pt>
                <c:pt idx="2491">
                  <c:v>24779.611601560649</c:v>
                </c:pt>
                <c:pt idx="2492">
                  <c:v>24779.611601560649</c:v>
                </c:pt>
                <c:pt idx="2493">
                  <c:v>24779.611601560649</c:v>
                </c:pt>
                <c:pt idx="2494">
                  <c:v>24775.221125107786</c:v>
                </c:pt>
                <c:pt idx="2495">
                  <c:v>24773.665155257622</c:v>
                </c:pt>
                <c:pt idx="2496">
                  <c:v>24773.665155257622</c:v>
                </c:pt>
                <c:pt idx="2497">
                  <c:v>24773.665155257622</c:v>
                </c:pt>
                <c:pt idx="2498">
                  <c:v>24773.665155257622</c:v>
                </c:pt>
                <c:pt idx="2499">
                  <c:v>24759.629565637886</c:v>
                </c:pt>
                <c:pt idx="2500">
                  <c:v>24759.629565637886</c:v>
                </c:pt>
                <c:pt idx="2501">
                  <c:v>24759.629565637886</c:v>
                </c:pt>
                <c:pt idx="2502">
                  <c:v>24759.629565637886</c:v>
                </c:pt>
                <c:pt idx="2503">
                  <c:v>24750.512479098306</c:v>
                </c:pt>
                <c:pt idx="2504">
                  <c:v>24750.512479098306</c:v>
                </c:pt>
                <c:pt idx="2505">
                  <c:v>24750.512479098306</c:v>
                </c:pt>
                <c:pt idx="2506">
                  <c:v>24750.512479098306</c:v>
                </c:pt>
                <c:pt idx="2507">
                  <c:v>24750.512479098306</c:v>
                </c:pt>
                <c:pt idx="2508">
                  <c:v>24747.92717139583</c:v>
                </c:pt>
                <c:pt idx="2509">
                  <c:v>24747.92717139583</c:v>
                </c:pt>
                <c:pt idx="2510">
                  <c:v>24747.92717139583</c:v>
                </c:pt>
                <c:pt idx="2511">
                  <c:v>24747.92717139583</c:v>
                </c:pt>
                <c:pt idx="2512">
                  <c:v>24747.92717139583</c:v>
                </c:pt>
                <c:pt idx="2513">
                  <c:v>24746.989384010802</c:v>
                </c:pt>
                <c:pt idx="2514">
                  <c:v>24746.989384010802</c:v>
                </c:pt>
                <c:pt idx="2515">
                  <c:v>24746.989384010802</c:v>
                </c:pt>
                <c:pt idx="2516">
                  <c:v>24746.989384010802</c:v>
                </c:pt>
                <c:pt idx="2517">
                  <c:v>24746.989384010802</c:v>
                </c:pt>
                <c:pt idx="2518">
                  <c:v>24741.954382916985</c:v>
                </c:pt>
                <c:pt idx="2519">
                  <c:v>24741.954382916985</c:v>
                </c:pt>
                <c:pt idx="2520">
                  <c:v>24741.954382916985</c:v>
                </c:pt>
                <c:pt idx="2521">
                  <c:v>24741.954382916985</c:v>
                </c:pt>
                <c:pt idx="2522">
                  <c:v>24738.019051795698</c:v>
                </c:pt>
                <c:pt idx="2523">
                  <c:v>24738.019051795698</c:v>
                </c:pt>
                <c:pt idx="2524">
                  <c:v>24738.019051795698</c:v>
                </c:pt>
                <c:pt idx="2525">
                  <c:v>24737.522706696735</c:v>
                </c:pt>
                <c:pt idx="2526">
                  <c:v>24737.522706696735</c:v>
                </c:pt>
                <c:pt idx="2527">
                  <c:v>24737.522706696735</c:v>
                </c:pt>
                <c:pt idx="2528">
                  <c:v>24737.522706696735</c:v>
                </c:pt>
                <c:pt idx="2529">
                  <c:v>24737.522706696735</c:v>
                </c:pt>
                <c:pt idx="2530">
                  <c:v>24733.905939491357</c:v>
                </c:pt>
                <c:pt idx="2531">
                  <c:v>24733.905939491357</c:v>
                </c:pt>
                <c:pt idx="2532">
                  <c:v>24733.905939491357</c:v>
                </c:pt>
                <c:pt idx="2533">
                  <c:v>24733.905939491357</c:v>
                </c:pt>
                <c:pt idx="2534">
                  <c:v>24733.905939491357</c:v>
                </c:pt>
                <c:pt idx="2535">
                  <c:v>24733.905939491357</c:v>
                </c:pt>
                <c:pt idx="2536">
                  <c:v>24730.266895464218</c:v>
                </c:pt>
                <c:pt idx="2537">
                  <c:v>24730.266895464218</c:v>
                </c:pt>
                <c:pt idx="2538">
                  <c:v>24730.266895464218</c:v>
                </c:pt>
                <c:pt idx="2539">
                  <c:v>24728.865531426982</c:v>
                </c:pt>
                <c:pt idx="2540">
                  <c:v>24728.865531426982</c:v>
                </c:pt>
                <c:pt idx="2541">
                  <c:v>24728.865531426982</c:v>
                </c:pt>
                <c:pt idx="2542">
                  <c:v>24728.865531426982</c:v>
                </c:pt>
                <c:pt idx="2543">
                  <c:v>24728.865531426982</c:v>
                </c:pt>
                <c:pt idx="2544">
                  <c:v>24728.865531426982</c:v>
                </c:pt>
                <c:pt idx="2545">
                  <c:v>24728.528859403184</c:v>
                </c:pt>
                <c:pt idx="2546">
                  <c:v>24728.528859403184</c:v>
                </c:pt>
                <c:pt idx="2547">
                  <c:v>24728.528859403184</c:v>
                </c:pt>
                <c:pt idx="2548">
                  <c:v>24728.528859403184</c:v>
                </c:pt>
                <c:pt idx="2549">
                  <c:v>24727.882880392048</c:v>
                </c:pt>
                <c:pt idx="2550">
                  <c:v>24727.882880392048</c:v>
                </c:pt>
                <c:pt idx="2551">
                  <c:v>24727.882880392048</c:v>
                </c:pt>
                <c:pt idx="2552">
                  <c:v>24727.882880392048</c:v>
                </c:pt>
                <c:pt idx="2553">
                  <c:v>24724.296254403365</c:v>
                </c:pt>
                <c:pt idx="2554">
                  <c:v>24724.296254403365</c:v>
                </c:pt>
                <c:pt idx="2555">
                  <c:v>24724.296254403365</c:v>
                </c:pt>
                <c:pt idx="2556">
                  <c:v>24724.296254403365</c:v>
                </c:pt>
                <c:pt idx="2557">
                  <c:v>24724.296254403365</c:v>
                </c:pt>
                <c:pt idx="2558">
                  <c:v>24724.296254403365</c:v>
                </c:pt>
                <c:pt idx="2559">
                  <c:v>24724.296254403365</c:v>
                </c:pt>
                <c:pt idx="2560">
                  <c:v>24723.933880757049</c:v>
                </c:pt>
                <c:pt idx="2561">
                  <c:v>24723.606555066039</c:v>
                </c:pt>
                <c:pt idx="2562">
                  <c:v>24723.606555066039</c:v>
                </c:pt>
                <c:pt idx="2563">
                  <c:v>24723.606555066039</c:v>
                </c:pt>
                <c:pt idx="2564">
                  <c:v>24723.606555066039</c:v>
                </c:pt>
                <c:pt idx="2565">
                  <c:v>24723.384826405341</c:v>
                </c:pt>
                <c:pt idx="2566">
                  <c:v>24713.789740478391</c:v>
                </c:pt>
                <c:pt idx="2567">
                  <c:v>24713.789740478391</c:v>
                </c:pt>
                <c:pt idx="2568">
                  <c:v>24713.789740478391</c:v>
                </c:pt>
                <c:pt idx="2569">
                  <c:v>24713.789740478391</c:v>
                </c:pt>
                <c:pt idx="2570">
                  <c:v>24713.789740478391</c:v>
                </c:pt>
                <c:pt idx="2571">
                  <c:v>24712.557150164037</c:v>
                </c:pt>
                <c:pt idx="2572">
                  <c:v>24710.551127944134</c:v>
                </c:pt>
                <c:pt idx="2573">
                  <c:v>24710.551127944134</c:v>
                </c:pt>
                <c:pt idx="2574">
                  <c:v>24710.551127944134</c:v>
                </c:pt>
                <c:pt idx="2575">
                  <c:v>24710.551127944134</c:v>
                </c:pt>
                <c:pt idx="2576">
                  <c:v>24710.551127944134</c:v>
                </c:pt>
                <c:pt idx="2577">
                  <c:v>24710.551127944134</c:v>
                </c:pt>
                <c:pt idx="2578">
                  <c:v>24710.551127944134</c:v>
                </c:pt>
                <c:pt idx="2579">
                  <c:v>24704.683553428116</c:v>
                </c:pt>
                <c:pt idx="2580">
                  <c:v>24692.024271649236</c:v>
                </c:pt>
                <c:pt idx="2581">
                  <c:v>24686.32844460558</c:v>
                </c:pt>
                <c:pt idx="2582">
                  <c:v>24686.32844460558</c:v>
                </c:pt>
                <c:pt idx="2583">
                  <c:v>24686.32844460558</c:v>
                </c:pt>
                <c:pt idx="2584">
                  <c:v>24686.32844460558</c:v>
                </c:pt>
                <c:pt idx="2585">
                  <c:v>24686.32844460558</c:v>
                </c:pt>
                <c:pt idx="2586">
                  <c:v>24686.32844460558</c:v>
                </c:pt>
                <c:pt idx="2587">
                  <c:v>24679.786190390347</c:v>
                </c:pt>
                <c:pt idx="2588">
                  <c:v>24679.786190390347</c:v>
                </c:pt>
                <c:pt idx="2589">
                  <c:v>24679.786190390347</c:v>
                </c:pt>
                <c:pt idx="2590">
                  <c:v>24675.511609980218</c:v>
                </c:pt>
                <c:pt idx="2591">
                  <c:v>24675.511609980218</c:v>
                </c:pt>
                <c:pt idx="2592">
                  <c:v>24675.511609980218</c:v>
                </c:pt>
                <c:pt idx="2593">
                  <c:v>24672.764261807599</c:v>
                </c:pt>
                <c:pt idx="2594">
                  <c:v>24672.764261807599</c:v>
                </c:pt>
                <c:pt idx="2595">
                  <c:v>24672.764261807599</c:v>
                </c:pt>
                <c:pt idx="2596">
                  <c:v>24672.764261807599</c:v>
                </c:pt>
                <c:pt idx="2597">
                  <c:v>24672.764261807599</c:v>
                </c:pt>
                <c:pt idx="2598">
                  <c:v>24672.186765376682</c:v>
                </c:pt>
                <c:pt idx="2599">
                  <c:v>24672.186765376682</c:v>
                </c:pt>
                <c:pt idx="2600">
                  <c:v>24672.186765376682</c:v>
                </c:pt>
                <c:pt idx="2601">
                  <c:v>24672.186765376682</c:v>
                </c:pt>
                <c:pt idx="2602">
                  <c:v>24672.186765376682</c:v>
                </c:pt>
                <c:pt idx="2603">
                  <c:v>24672.186765376682</c:v>
                </c:pt>
                <c:pt idx="2604">
                  <c:v>24663.065815244918</c:v>
                </c:pt>
                <c:pt idx="2605">
                  <c:v>24663.065815244918</c:v>
                </c:pt>
                <c:pt idx="2606">
                  <c:v>24663.065815244918</c:v>
                </c:pt>
                <c:pt idx="2607">
                  <c:v>24655.526204846607</c:v>
                </c:pt>
                <c:pt idx="2608">
                  <c:v>24655.526204846607</c:v>
                </c:pt>
                <c:pt idx="2609">
                  <c:v>24654.64031564512</c:v>
                </c:pt>
                <c:pt idx="2610">
                  <c:v>24654.64031564512</c:v>
                </c:pt>
                <c:pt idx="2611">
                  <c:v>24653.418593412574</c:v>
                </c:pt>
                <c:pt idx="2612">
                  <c:v>24653.418593412574</c:v>
                </c:pt>
                <c:pt idx="2613">
                  <c:v>24642.369007557991</c:v>
                </c:pt>
                <c:pt idx="2614">
                  <c:v>24642.369007557991</c:v>
                </c:pt>
                <c:pt idx="2615">
                  <c:v>24640.462947617376</c:v>
                </c:pt>
                <c:pt idx="2616">
                  <c:v>24635.312927699215</c:v>
                </c:pt>
                <c:pt idx="2617">
                  <c:v>24635.312927699215</c:v>
                </c:pt>
                <c:pt idx="2618">
                  <c:v>24635.312927699215</c:v>
                </c:pt>
                <c:pt idx="2619">
                  <c:v>24635.312927699215</c:v>
                </c:pt>
                <c:pt idx="2620">
                  <c:v>24635.312927699215</c:v>
                </c:pt>
                <c:pt idx="2621">
                  <c:v>24635.312927699215</c:v>
                </c:pt>
                <c:pt idx="2622">
                  <c:v>24630.831567014411</c:v>
                </c:pt>
                <c:pt idx="2623">
                  <c:v>24630.831567014411</c:v>
                </c:pt>
                <c:pt idx="2624">
                  <c:v>24630.831567014411</c:v>
                </c:pt>
                <c:pt idx="2625">
                  <c:v>24630.831567014411</c:v>
                </c:pt>
                <c:pt idx="2626">
                  <c:v>24628.746101747238</c:v>
                </c:pt>
                <c:pt idx="2627">
                  <c:v>24628.746101747238</c:v>
                </c:pt>
                <c:pt idx="2628">
                  <c:v>24628.746101747238</c:v>
                </c:pt>
                <c:pt idx="2629">
                  <c:v>24628.746101747238</c:v>
                </c:pt>
                <c:pt idx="2630">
                  <c:v>24625.666308398348</c:v>
                </c:pt>
                <c:pt idx="2631">
                  <c:v>24625.666308398348</c:v>
                </c:pt>
                <c:pt idx="2632">
                  <c:v>24625.666308398348</c:v>
                </c:pt>
                <c:pt idx="2633">
                  <c:v>24620.380548948193</c:v>
                </c:pt>
                <c:pt idx="2634">
                  <c:v>24620.380548948193</c:v>
                </c:pt>
                <c:pt idx="2635">
                  <c:v>24620.380548948193</c:v>
                </c:pt>
                <c:pt idx="2636">
                  <c:v>24620.380548948193</c:v>
                </c:pt>
                <c:pt idx="2637">
                  <c:v>24620.380548948193</c:v>
                </c:pt>
                <c:pt idx="2638">
                  <c:v>24617.949183487002</c:v>
                </c:pt>
                <c:pt idx="2639">
                  <c:v>24617.949183487002</c:v>
                </c:pt>
                <c:pt idx="2640">
                  <c:v>24617.949183487002</c:v>
                </c:pt>
                <c:pt idx="2641">
                  <c:v>24617.949183487002</c:v>
                </c:pt>
                <c:pt idx="2642">
                  <c:v>24617.949183487002</c:v>
                </c:pt>
                <c:pt idx="2643">
                  <c:v>24615.174867305432</c:v>
                </c:pt>
                <c:pt idx="2644">
                  <c:v>24615.174867305432</c:v>
                </c:pt>
                <c:pt idx="2645">
                  <c:v>24615.174867305432</c:v>
                </c:pt>
                <c:pt idx="2646">
                  <c:v>24611.196630232291</c:v>
                </c:pt>
                <c:pt idx="2647">
                  <c:v>24611.196630232291</c:v>
                </c:pt>
                <c:pt idx="2648">
                  <c:v>24611.196630232291</c:v>
                </c:pt>
                <c:pt idx="2649">
                  <c:v>24611.196630232291</c:v>
                </c:pt>
                <c:pt idx="2650">
                  <c:v>24611.196630232291</c:v>
                </c:pt>
                <c:pt idx="2651">
                  <c:v>24611.196630232291</c:v>
                </c:pt>
                <c:pt idx="2652">
                  <c:v>24605.244907133678</c:v>
                </c:pt>
                <c:pt idx="2653">
                  <c:v>24605.244907133678</c:v>
                </c:pt>
                <c:pt idx="2654">
                  <c:v>24605.244907133678</c:v>
                </c:pt>
                <c:pt idx="2655">
                  <c:v>24605.244907133678</c:v>
                </c:pt>
                <c:pt idx="2656">
                  <c:v>24605.244907133678</c:v>
                </c:pt>
                <c:pt idx="2657">
                  <c:v>24592.081258620376</c:v>
                </c:pt>
                <c:pt idx="2658">
                  <c:v>24592.081258620376</c:v>
                </c:pt>
                <c:pt idx="2659">
                  <c:v>24592.081258620376</c:v>
                </c:pt>
                <c:pt idx="2660">
                  <c:v>24590.159916325185</c:v>
                </c:pt>
                <c:pt idx="2661">
                  <c:v>24590.159916325185</c:v>
                </c:pt>
                <c:pt idx="2662">
                  <c:v>24590.159916325185</c:v>
                </c:pt>
                <c:pt idx="2663">
                  <c:v>24588.71287267781</c:v>
                </c:pt>
                <c:pt idx="2664">
                  <c:v>24588.098458132212</c:v>
                </c:pt>
                <c:pt idx="2665">
                  <c:v>24588.098458132212</c:v>
                </c:pt>
                <c:pt idx="2666">
                  <c:v>24588.098458132212</c:v>
                </c:pt>
                <c:pt idx="2667">
                  <c:v>24588.098458132212</c:v>
                </c:pt>
                <c:pt idx="2668">
                  <c:v>24588.098458132212</c:v>
                </c:pt>
                <c:pt idx="2669">
                  <c:v>24588.098458132212</c:v>
                </c:pt>
                <c:pt idx="2670">
                  <c:v>24580.157936335811</c:v>
                </c:pt>
                <c:pt idx="2671">
                  <c:v>24572.024387323116</c:v>
                </c:pt>
                <c:pt idx="2672">
                  <c:v>24572.024387323116</c:v>
                </c:pt>
                <c:pt idx="2673">
                  <c:v>24572.024387323116</c:v>
                </c:pt>
                <c:pt idx="2674">
                  <c:v>24572.024387323116</c:v>
                </c:pt>
                <c:pt idx="2675">
                  <c:v>24570.691974337788</c:v>
                </c:pt>
                <c:pt idx="2676">
                  <c:v>24570.691974337788</c:v>
                </c:pt>
                <c:pt idx="2677">
                  <c:v>24570.691974337788</c:v>
                </c:pt>
                <c:pt idx="2678">
                  <c:v>24570.691974337788</c:v>
                </c:pt>
                <c:pt idx="2679">
                  <c:v>24566.077916518021</c:v>
                </c:pt>
                <c:pt idx="2680">
                  <c:v>24566.077916518021</c:v>
                </c:pt>
                <c:pt idx="2681">
                  <c:v>24564.405068521162</c:v>
                </c:pt>
                <c:pt idx="2682">
                  <c:v>24564.405068521162</c:v>
                </c:pt>
                <c:pt idx="2683">
                  <c:v>24564.405068521162</c:v>
                </c:pt>
                <c:pt idx="2684">
                  <c:v>24564.405068521162</c:v>
                </c:pt>
                <c:pt idx="2685">
                  <c:v>24564.405068521162</c:v>
                </c:pt>
                <c:pt idx="2686">
                  <c:v>24563.941655398412</c:v>
                </c:pt>
                <c:pt idx="2687">
                  <c:v>24563.941655398412</c:v>
                </c:pt>
                <c:pt idx="2688">
                  <c:v>24563.941655398412</c:v>
                </c:pt>
                <c:pt idx="2689">
                  <c:v>24563.941655398412</c:v>
                </c:pt>
                <c:pt idx="2690">
                  <c:v>24563.941655398412</c:v>
                </c:pt>
                <c:pt idx="2691">
                  <c:v>24558.188711047882</c:v>
                </c:pt>
                <c:pt idx="2692">
                  <c:v>24558.188711047882</c:v>
                </c:pt>
                <c:pt idx="2693">
                  <c:v>24558.188711047882</c:v>
                </c:pt>
                <c:pt idx="2694">
                  <c:v>24558.188711047882</c:v>
                </c:pt>
                <c:pt idx="2695">
                  <c:v>24556.224448669062</c:v>
                </c:pt>
                <c:pt idx="2696">
                  <c:v>24556.224448669062</c:v>
                </c:pt>
                <c:pt idx="2697">
                  <c:v>24553.113379907747</c:v>
                </c:pt>
                <c:pt idx="2698">
                  <c:v>24553.113379907747</c:v>
                </c:pt>
                <c:pt idx="2699">
                  <c:v>24553.113379907747</c:v>
                </c:pt>
                <c:pt idx="2700">
                  <c:v>24553.113379907747</c:v>
                </c:pt>
                <c:pt idx="2701">
                  <c:v>24553.113379907747</c:v>
                </c:pt>
                <c:pt idx="2702">
                  <c:v>24553.113379907747</c:v>
                </c:pt>
                <c:pt idx="2703">
                  <c:v>24553.113379907747</c:v>
                </c:pt>
                <c:pt idx="2704">
                  <c:v>24549.252887441162</c:v>
                </c:pt>
                <c:pt idx="2705">
                  <c:v>24549.252887441162</c:v>
                </c:pt>
                <c:pt idx="2706">
                  <c:v>24549.252887441162</c:v>
                </c:pt>
                <c:pt idx="2707">
                  <c:v>24545.457718490572</c:v>
                </c:pt>
                <c:pt idx="2708">
                  <c:v>24545.457718490572</c:v>
                </c:pt>
                <c:pt idx="2709">
                  <c:v>24545.457718490572</c:v>
                </c:pt>
                <c:pt idx="2710">
                  <c:v>24545.457718490572</c:v>
                </c:pt>
                <c:pt idx="2711">
                  <c:v>24545.457718490572</c:v>
                </c:pt>
                <c:pt idx="2712">
                  <c:v>24544.572578175568</c:v>
                </c:pt>
                <c:pt idx="2713">
                  <c:v>24544.572578175568</c:v>
                </c:pt>
                <c:pt idx="2714">
                  <c:v>24544.572578175568</c:v>
                </c:pt>
                <c:pt idx="2715">
                  <c:v>24543.709707189391</c:v>
                </c:pt>
                <c:pt idx="2716">
                  <c:v>24543.709707189391</c:v>
                </c:pt>
                <c:pt idx="2717">
                  <c:v>24539.292230906813</c:v>
                </c:pt>
                <c:pt idx="2718">
                  <c:v>24539.292230906813</c:v>
                </c:pt>
                <c:pt idx="2719">
                  <c:v>24539.292230906813</c:v>
                </c:pt>
                <c:pt idx="2720">
                  <c:v>24538.569230913083</c:v>
                </c:pt>
                <c:pt idx="2721">
                  <c:v>24538.569230913083</c:v>
                </c:pt>
                <c:pt idx="2722">
                  <c:v>24538.569230913083</c:v>
                </c:pt>
                <c:pt idx="2723">
                  <c:v>24533.613363658133</c:v>
                </c:pt>
                <c:pt idx="2724">
                  <c:v>24533.613363658133</c:v>
                </c:pt>
                <c:pt idx="2725">
                  <c:v>24530.078529698905</c:v>
                </c:pt>
                <c:pt idx="2726">
                  <c:v>24530.078529698905</c:v>
                </c:pt>
                <c:pt idx="2727">
                  <c:v>24530.078529698905</c:v>
                </c:pt>
                <c:pt idx="2728">
                  <c:v>24529.781632968661</c:v>
                </c:pt>
                <c:pt idx="2729">
                  <c:v>24529.781632968661</c:v>
                </c:pt>
                <c:pt idx="2730">
                  <c:v>24529.781632968661</c:v>
                </c:pt>
                <c:pt idx="2731">
                  <c:v>24528.864856594111</c:v>
                </c:pt>
                <c:pt idx="2732">
                  <c:v>24528.864856594111</c:v>
                </c:pt>
                <c:pt idx="2733">
                  <c:v>24526.746001271589</c:v>
                </c:pt>
                <c:pt idx="2734">
                  <c:v>24522.626968313063</c:v>
                </c:pt>
                <c:pt idx="2735">
                  <c:v>24522.330343994548</c:v>
                </c:pt>
                <c:pt idx="2736">
                  <c:v>24522.330343994548</c:v>
                </c:pt>
                <c:pt idx="2737">
                  <c:v>24522.330343994548</c:v>
                </c:pt>
                <c:pt idx="2738">
                  <c:v>24511.234967675853</c:v>
                </c:pt>
                <c:pt idx="2739">
                  <c:v>24511.234967675853</c:v>
                </c:pt>
                <c:pt idx="2740">
                  <c:v>24511.234967675853</c:v>
                </c:pt>
                <c:pt idx="2741">
                  <c:v>24510.03489131917</c:v>
                </c:pt>
                <c:pt idx="2742">
                  <c:v>24510.03489131917</c:v>
                </c:pt>
                <c:pt idx="2743">
                  <c:v>24510.03489131917</c:v>
                </c:pt>
                <c:pt idx="2744">
                  <c:v>24510.03489131917</c:v>
                </c:pt>
                <c:pt idx="2745">
                  <c:v>24510.03489131917</c:v>
                </c:pt>
                <c:pt idx="2746">
                  <c:v>24507.899133360195</c:v>
                </c:pt>
                <c:pt idx="2747">
                  <c:v>24507.899133360195</c:v>
                </c:pt>
                <c:pt idx="2748">
                  <c:v>24507.899133360195</c:v>
                </c:pt>
                <c:pt idx="2749">
                  <c:v>24502.883936247126</c:v>
                </c:pt>
                <c:pt idx="2750">
                  <c:v>24502.883936247126</c:v>
                </c:pt>
                <c:pt idx="2751">
                  <c:v>24502.883936247126</c:v>
                </c:pt>
                <c:pt idx="2752">
                  <c:v>24502.883936247126</c:v>
                </c:pt>
                <c:pt idx="2753">
                  <c:v>24502.883936247126</c:v>
                </c:pt>
                <c:pt idx="2754">
                  <c:v>24502.883936247126</c:v>
                </c:pt>
                <c:pt idx="2755">
                  <c:v>24501.678497744553</c:v>
                </c:pt>
                <c:pt idx="2756">
                  <c:v>24501.678497744553</c:v>
                </c:pt>
                <c:pt idx="2757">
                  <c:v>24501.678497744553</c:v>
                </c:pt>
                <c:pt idx="2758">
                  <c:v>24501.678497744553</c:v>
                </c:pt>
                <c:pt idx="2759">
                  <c:v>24501.678497744553</c:v>
                </c:pt>
                <c:pt idx="2760">
                  <c:v>24501.678497744553</c:v>
                </c:pt>
                <c:pt idx="2761">
                  <c:v>24501.678497744553</c:v>
                </c:pt>
                <c:pt idx="2762">
                  <c:v>24501.678497744553</c:v>
                </c:pt>
                <c:pt idx="2763">
                  <c:v>24501.678497744553</c:v>
                </c:pt>
                <c:pt idx="2764">
                  <c:v>24491.022080739865</c:v>
                </c:pt>
                <c:pt idx="2765">
                  <c:v>24486.652678666247</c:v>
                </c:pt>
                <c:pt idx="2766">
                  <c:v>24486.652678666247</c:v>
                </c:pt>
                <c:pt idx="2767">
                  <c:v>24486.652678666247</c:v>
                </c:pt>
                <c:pt idx="2768">
                  <c:v>24486.652678666247</c:v>
                </c:pt>
                <c:pt idx="2769">
                  <c:v>24486.545576096356</c:v>
                </c:pt>
                <c:pt idx="2770">
                  <c:v>24486.545576096356</c:v>
                </c:pt>
                <c:pt idx="2771">
                  <c:v>24486.545576096356</c:v>
                </c:pt>
                <c:pt idx="2772">
                  <c:v>24486.545576096356</c:v>
                </c:pt>
                <c:pt idx="2773">
                  <c:v>24486.2550473829</c:v>
                </c:pt>
                <c:pt idx="2774">
                  <c:v>24486.2550473829</c:v>
                </c:pt>
                <c:pt idx="2775">
                  <c:v>24465.772218769107</c:v>
                </c:pt>
                <c:pt idx="2776">
                  <c:v>24465.772218769107</c:v>
                </c:pt>
                <c:pt idx="2777">
                  <c:v>24465.772218769107</c:v>
                </c:pt>
                <c:pt idx="2778">
                  <c:v>24465.772218769107</c:v>
                </c:pt>
                <c:pt idx="2779">
                  <c:v>24465.450858242493</c:v>
                </c:pt>
                <c:pt idx="2780">
                  <c:v>24465.450858242493</c:v>
                </c:pt>
                <c:pt idx="2781">
                  <c:v>24462.8902282405</c:v>
                </c:pt>
                <c:pt idx="2782">
                  <c:v>24459.5427483719</c:v>
                </c:pt>
                <c:pt idx="2783">
                  <c:v>24459.5427483719</c:v>
                </c:pt>
                <c:pt idx="2784">
                  <c:v>24458.376756068104</c:v>
                </c:pt>
                <c:pt idx="2785">
                  <c:v>24458.376756068104</c:v>
                </c:pt>
                <c:pt idx="2786">
                  <c:v>24458.376756068104</c:v>
                </c:pt>
                <c:pt idx="2787">
                  <c:v>24458.376756068104</c:v>
                </c:pt>
                <c:pt idx="2788">
                  <c:v>24456.8474573405</c:v>
                </c:pt>
                <c:pt idx="2789">
                  <c:v>24456.8474573405</c:v>
                </c:pt>
                <c:pt idx="2790">
                  <c:v>24456.8474573405</c:v>
                </c:pt>
                <c:pt idx="2791">
                  <c:v>24454.352105060185</c:v>
                </c:pt>
                <c:pt idx="2792">
                  <c:v>24454.352105060185</c:v>
                </c:pt>
                <c:pt idx="2793">
                  <c:v>24454.352105060185</c:v>
                </c:pt>
                <c:pt idx="2794">
                  <c:v>24454.352105060185</c:v>
                </c:pt>
                <c:pt idx="2795">
                  <c:v>24452.459676185365</c:v>
                </c:pt>
                <c:pt idx="2796">
                  <c:v>24452.459676185365</c:v>
                </c:pt>
                <c:pt idx="2797">
                  <c:v>24452.147709686651</c:v>
                </c:pt>
                <c:pt idx="2798">
                  <c:v>24452.147709686651</c:v>
                </c:pt>
                <c:pt idx="2799">
                  <c:v>24452.147709686651</c:v>
                </c:pt>
                <c:pt idx="2800">
                  <c:v>24452.140658689546</c:v>
                </c:pt>
                <c:pt idx="2801">
                  <c:v>24452.140658689546</c:v>
                </c:pt>
                <c:pt idx="2802">
                  <c:v>24448.769876722225</c:v>
                </c:pt>
                <c:pt idx="2803">
                  <c:v>24448.769876722225</c:v>
                </c:pt>
                <c:pt idx="2804">
                  <c:v>24448.769876722225</c:v>
                </c:pt>
                <c:pt idx="2805">
                  <c:v>24448.769876722225</c:v>
                </c:pt>
                <c:pt idx="2806">
                  <c:v>24447.916388977552</c:v>
                </c:pt>
                <c:pt idx="2807">
                  <c:v>24447.916388977552</c:v>
                </c:pt>
                <c:pt idx="2808">
                  <c:v>24447.916388977552</c:v>
                </c:pt>
                <c:pt idx="2809">
                  <c:v>24447.916388977552</c:v>
                </c:pt>
                <c:pt idx="2810">
                  <c:v>24447.916388977552</c:v>
                </c:pt>
                <c:pt idx="2811">
                  <c:v>24447.292404610347</c:v>
                </c:pt>
                <c:pt idx="2812">
                  <c:v>24447.292404610347</c:v>
                </c:pt>
                <c:pt idx="2813">
                  <c:v>24447.292404610347</c:v>
                </c:pt>
                <c:pt idx="2814">
                  <c:v>24447.292404610347</c:v>
                </c:pt>
                <c:pt idx="2815">
                  <c:v>24447.292404610347</c:v>
                </c:pt>
                <c:pt idx="2816">
                  <c:v>24445.998844651531</c:v>
                </c:pt>
                <c:pt idx="2817">
                  <c:v>24445.998844651531</c:v>
                </c:pt>
                <c:pt idx="2818">
                  <c:v>24445.90385252102</c:v>
                </c:pt>
                <c:pt idx="2819">
                  <c:v>24445.90385252102</c:v>
                </c:pt>
                <c:pt idx="2820">
                  <c:v>24445.90385252102</c:v>
                </c:pt>
                <c:pt idx="2821">
                  <c:v>24445.90385252102</c:v>
                </c:pt>
                <c:pt idx="2822">
                  <c:v>24445.90385252102</c:v>
                </c:pt>
                <c:pt idx="2823">
                  <c:v>24444.240073209985</c:v>
                </c:pt>
                <c:pt idx="2824">
                  <c:v>24444.240073209985</c:v>
                </c:pt>
                <c:pt idx="2825">
                  <c:v>24436.001354816413</c:v>
                </c:pt>
                <c:pt idx="2826">
                  <c:v>24436.001354816413</c:v>
                </c:pt>
                <c:pt idx="2827">
                  <c:v>24436.001354816413</c:v>
                </c:pt>
                <c:pt idx="2828">
                  <c:v>24434.644801381837</c:v>
                </c:pt>
                <c:pt idx="2829">
                  <c:v>24434.644801381837</c:v>
                </c:pt>
                <c:pt idx="2830">
                  <c:v>24434.644801381837</c:v>
                </c:pt>
                <c:pt idx="2831">
                  <c:v>24433.483719102191</c:v>
                </c:pt>
                <c:pt idx="2832">
                  <c:v>24433.478729478997</c:v>
                </c:pt>
                <c:pt idx="2833">
                  <c:v>24433.478729478997</c:v>
                </c:pt>
                <c:pt idx="2834">
                  <c:v>24433.478729478997</c:v>
                </c:pt>
                <c:pt idx="2835">
                  <c:v>24433.478729478997</c:v>
                </c:pt>
                <c:pt idx="2836">
                  <c:v>24433.478729478997</c:v>
                </c:pt>
                <c:pt idx="2837">
                  <c:v>24433.478729478997</c:v>
                </c:pt>
                <c:pt idx="2838">
                  <c:v>24433.478729478997</c:v>
                </c:pt>
                <c:pt idx="2839">
                  <c:v>24423.421534477104</c:v>
                </c:pt>
                <c:pt idx="2840">
                  <c:v>24423.421534477104</c:v>
                </c:pt>
                <c:pt idx="2841">
                  <c:v>24423.421534477104</c:v>
                </c:pt>
                <c:pt idx="2842">
                  <c:v>24422.508332496698</c:v>
                </c:pt>
                <c:pt idx="2843">
                  <c:v>24422.508332496698</c:v>
                </c:pt>
                <c:pt idx="2844">
                  <c:v>24422.508332496698</c:v>
                </c:pt>
                <c:pt idx="2845">
                  <c:v>24417.264620124333</c:v>
                </c:pt>
                <c:pt idx="2846">
                  <c:v>24417.264620124333</c:v>
                </c:pt>
                <c:pt idx="2847">
                  <c:v>24413.75477761167</c:v>
                </c:pt>
                <c:pt idx="2848">
                  <c:v>24413.75477761167</c:v>
                </c:pt>
                <c:pt idx="2849">
                  <c:v>24413.75477761167</c:v>
                </c:pt>
                <c:pt idx="2850">
                  <c:v>24413.75477761167</c:v>
                </c:pt>
                <c:pt idx="2851">
                  <c:v>24392.938790645643</c:v>
                </c:pt>
                <c:pt idx="2852">
                  <c:v>24392.938790645643</c:v>
                </c:pt>
                <c:pt idx="2853">
                  <c:v>24392.938790645643</c:v>
                </c:pt>
                <c:pt idx="2854">
                  <c:v>24392.938790645643</c:v>
                </c:pt>
                <c:pt idx="2855">
                  <c:v>24390.372775393615</c:v>
                </c:pt>
                <c:pt idx="2856">
                  <c:v>24390.372775393615</c:v>
                </c:pt>
                <c:pt idx="2857">
                  <c:v>24390.372775393615</c:v>
                </c:pt>
                <c:pt idx="2858">
                  <c:v>24390.372775393615</c:v>
                </c:pt>
                <c:pt idx="2859">
                  <c:v>24390.372775393615</c:v>
                </c:pt>
                <c:pt idx="2860">
                  <c:v>24390.372775393615</c:v>
                </c:pt>
                <c:pt idx="2861">
                  <c:v>24369.546706992885</c:v>
                </c:pt>
                <c:pt idx="2862">
                  <c:v>24365.247604640659</c:v>
                </c:pt>
                <c:pt idx="2863">
                  <c:v>24365.247604640659</c:v>
                </c:pt>
                <c:pt idx="2864">
                  <c:v>24365.247604640659</c:v>
                </c:pt>
                <c:pt idx="2865">
                  <c:v>24365.247604640659</c:v>
                </c:pt>
                <c:pt idx="2866">
                  <c:v>24362.622726904716</c:v>
                </c:pt>
                <c:pt idx="2867">
                  <c:v>24362.622726904716</c:v>
                </c:pt>
                <c:pt idx="2868">
                  <c:v>24362.507025772233</c:v>
                </c:pt>
                <c:pt idx="2869">
                  <c:v>24360.002117598135</c:v>
                </c:pt>
                <c:pt idx="2870">
                  <c:v>24360.002117598135</c:v>
                </c:pt>
                <c:pt idx="2871">
                  <c:v>24360.002117598135</c:v>
                </c:pt>
                <c:pt idx="2872">
                  <c:v>24360.002117598135</c:v>
                </c:pt>
                <c:pt idx="2873">
                  <c:v>24353.61214559872</c:v>
                </c:pt>
                <c:pt idx="2874">
                  <c:v>24353.61214559872</c:v>
                </c:pt>
                <c:pt idx="2875">
                  <c:v>24350.253271068126</c:v>
                </c:pt>
                <c:pt idx="2876">
                  <c:v>24350.253271068126</c:v>
                </c:pt>
                <c:pt idx="2877">
                  <c:v>24350.253271068126</c:v>
                </c:pt>
                <c:pt idx="2878">
                  <c:v>24350.253271068126</c:v>
                </c:pt>
                <c:pt idx="2879">
                  <c:v>24350.253271068126</c:v>
                </c:pt>
                <c:pt idx="2880">
                  <c:v>24348.018043246972</c:v>
                </c:pt>
                <c:pt idx="2881">
                  <c:v>24348.018043246972</c:v>
                </c:pt>
                <c:pt idx="2882">
                  <c:v>24347.028797379771</c:v>
                </c:pt>
                <c:pt idx="2883">
                  <c:v>24347.028797379771</c:v>
                </c:pt>
                <c:pt idx="2884">
                  <c:v>24341.711873693635</c:v>
                </c:pt>
                <c:pt idx="2885">
                  <c:v>24341.711873693635</c:v>
                </c:pt>
                <c:pt idx="2886">
                  <c:v>24341.711873693635</c:v>
                </c:pt>
                <c:pt idx="2887">
                  <c:v>24341.711873693635</c:v>
                </c:pt>
                <c:pt idx="2888">
                  <c:v>24341.711873693635</c:v>
                </c:pt>
                <c:pt idx="2889">
                  <c:v>24337.107009851301</c:v>
                </c:pt>
                <c:pt idx="2890">
                  <c:v>24337.107009851301</c:v>
                </c:pt>
                <c:pt idx="2891">
                  <c:v>24337.107009851301</c:v>
                </c:pt>
                <c:pt idx="2892">
                  <c:v>24336.603746576995</c:v>
                </c:pt>
                <c:pt idx="2893">
                  <c:v>24336.603746576995</c:v>
                </c:pt>
                <c:pt idx="2894">
                  <c:v>24336.603746576995</c:v>
                </c:pt>
                <c:pt idx="2895">
                  <c:v>24336.084757460361</c:v>
                </c:pt>
                <c:pt idx="2896">
                  <c:v>24336.084757460361</c:v>
                </c:pt>
                <c:pt idx="2897">
                  <c:v>24335.138382369845</c:v>
                </c:pt>
                <c:pt idx="2898">
                  <c:v>24335.138382369845</c:v>
                </c:pt>
                <c:pt idx="2899">
                  <c:v>24335.138382369845</c:v>
                </c:pt>
                <c:pt idx="2900">
                  <c:v>24335.138382369845</c:v>
                </c:pt>
                <c:pt idx="2901">
                  <c:v>24330.070030427167</c:v>
                </c:pt>
                <c:pt idx="2902">
                  <c:v>24328.661233652623</c:v>
                </c:pt>
                <c:pt idx="2903">
                  <c:v>24327.926491021532</c:v>
                </c:pt>
                <c:pt idx="2904">
                  <c:v>24327.926491021532</c:v>
                </c:pt>
                <c:pt idx="2905">
                  <c:v>24327.926491021532</c:v>
                </c:pt>
                <c:pt idx="2906">
                  <c:v>24327.926491021532</c:v>
                </c:pt>
                <c:pt idx="2907">
                  <c:v>24327.926491021532</c:v>
                </c:pt>
                <c:pt idx="2908">
                  <c:v>24327.926491021532</c:v>
                </c:pt>
                <c:pt idx="2909">
                  <c:v>24327.926491021532</c:v>
                </c:pt>
                <c:pt idx="2910">
                  <c:v>24322.277867905963</c:v>
                </c:pt>
                <c:pt idx="2911">
                  <c:v>24322.277867905963</c:v>
                </c:pt>
                <c:pt idx="2912">
                  <c:v>24322.277867905963</c:v>
                </c:pt>
                <c:pt idx="2913">
                  <c:v>24322.277867905963</c:v>
                </c:pt>
                <c:pt idx="2914">
                  <c:v>24322.277867905963</c:v>
                </c:pt>
                <c:pt idx="2915">
                  <c:v>24322.277867905963</c:v>
                </c:pt>
                <c:pt idx="2916">
                  <c:v>24319.984959857054</c:v>
                </c:pt>
                <c:pt idx="2917">
                  <c:v>24319.984959857054</c:v>
                </c:pt>
                <c:pt idx="2918">
                  <c:v>24317.149158866261</c:v>
                </c:pt>
                <c:pt idx="2919">
                  <c:v>24317.149158866261</c:v>
                </c:pt>
                <c:pt idx="2920">
                  <c:v>24317.149158866261</c:v>
                </c:pt>
                <c:pt idx="2921">
                  <c:v>24317.149158866261</c:v>
                </c:pt>
                <c:pt idx="2922">
                  <c:v>24316.988887676882</c:v>
                </c:pt>
                <c:pt idx="2923">
                  <c:v>24316.988887676882</c:v>
                </c:pt>
                <c:pt idx="2924">
                  <c:v>24316.636696195306</c:v>
                </c:pt>
                <c:pt idx="2925">
                  <c:v>24316.636696195306</c:v>
                </c:pt>
                <c:pt idx="2926">
                  <c:v>24316.636696195306</c:v>
                </c:pt>
                <c:pt idx="2927">
                  <c:v>24316.636696195306</c:v>
                </c:pt>
                <c:pt idx="2928">
                  <c:v>24315.420267967838</c:v>
                </c:pt>
                <c:pt idx="2929">
                  <c:v>24315.420267967838</c:v>
                </c:pt>
                <c:pt idx="2930">
                  <c:v>24315.420267967838</c:v>
                </c:pt>
                <c:pt idx="2931">
                  <c:v>24315.420267967838</c:v>
                </c:pt>
                <c:pt idx="2932">
                  <c:v>24312.455405907614</c:v>
                </c:pt>
                <c:pt idx="2933">
                  <c:v>24312.455405907614</c:v>
                </c:pt>
                <c:pt idx="2934">
                  <c:v>24312.444462248422</c:v>
                </c:pt>
                <c:pt idx="2935">
                  <c:v>24312.444462248422</c:v>
                </c:pt>
                <c:pt idx="2936">
                  <c:v>24312.444462248422</c:v>
                </c:pt>
                <c:pt idx="2937">
                  <c:v>24306.091263755985</c:v>
                </c:pt>
                <c:pt idx="2938">
                  <c:v>24306.091263755985</c:v>
                </c:pt>
                <c:pt idx="2939">
                  <c:v>24306.091263755985</c:v>
                </c:pt>
                <c:pt idx="2940">
                  <c:v>24306.091263755985</c:v>
                </c:pt>
                <c:pt idx="2941">
                  <c:v>24306.091263755985</c:v>
                </c:pt>
                <c:pt idx="2942">
                  <c:v>24306.091263755985</c:v>
                </c:pt>
                <c:pt idx="2943">
                  <c:v>24304.586422500353</c:v>
                </c:pt>
                <c:pt idx="2944">
                  <c:v>24304.586422500353</c:v>
                </c:pt>
                <c:pt idx="2945">
                  <c:v>24304.586422500353</c:v>
                </c:pt>
                <c:pt idx="2946">
                  <c:v>24298.667210726453</c:v>
                </c:pt>
                <c:pt idx="2947">
                  <c:v>24298.667210726453</c:v>
                </c:pt>
                <c:pt idx="2948">
                  <c:v>24298.667210726453</c:v>
                </c:pt>
                <c:pt idx="2949">
                  <c:v>24298.667210726453</c:v>
                </c:pt>
                <c:pt idx="2950">
                  <c:v>24295.791169049102</c:v>
                </c:pt>
                <c:pt idx="2951">
                  <c:v>24295.791169049102</c:v>
                </c:pt>
                <c:pt idx="2952">
                  <c:v>24295.791169049102</c:v>
                </c:pt>
                <c:pt idx="2953">
                  <c:v>24295.791169049102</c:v>
                </c:pt>
                <c:pt idx="2954">
                  <c:v>24293.906480810427</c:v>
                </c:pt>
                <c:pt idx="2955">
                  <c:v>24293.906480810427</c:v>
                </c:pt>
                <c:pt idx="2956">
                  <c:v>24293.906480810427</c:v>
                </c:pt>
                <c:pt idx="2957">
                  <c:v>24293.906480810427</c:v>
                </c:pt>
                <c:pt idx="2958">
                  <c:v>24293.906480810427</c:v>
                </c:pt>
                <c:pt idx="2959">
                  <c:v>24292.895264458595</c:v>
                </c:pt>
                <c:pt idx="2960">
                  <c:v>24292.895264458595</c:v>
                </c:pt>
                <c:pt idx="2961">
                  <c:v>24292.895264458595</c:v>
                </c:pt>
                <c:pt idx="2962">
                  <c:v>24292.895264458595</c:v>
                </c:pt>
                <c:pt idx="2963">
                  <c:v>24292.895264458595</c:v>
                </c:pt>
                <c:pt idx="2964">
                  <c:v>24292.895264458595</c:v>
                </c:pt>
                <c:pt idx="2965">
                  <c:v>24291.304709582491</c:v>
                </c:pt>
                <c:pt idx="2966">
                  <c:v>24291.304709582491</c:v>
                </c:pt>
                <c:pt idx="2967">
                  <c:v>24291.304709582491</c:v>
                </c:pt>
                <c:pt idx="2968">
                  <c:v>24291.304709582491</c:v>
                </c:pt>
                <c:pt idx="2969">
                  <c:v>24291.304709582491</c:v>
                </c:pt>
                <c:pt idx="2970">
                  <c:v>24291.304709582491</c:v>
                </c:pt>
                <c:pt idx="2971">
                  <c:v>24291.304709582491</c:v>
                </c:pt>
                <c:pt idx="2972">
                  <c:v>24287.612483977933</c:v>
                </c:pt>
                <c:pt idx="2973">
                  <c:v>24287.612483977933</c:v>
                </c:pt>
                <c:pt idx="2974">
                  <c:v>24287.612483977933</c:v>
                </c:pt>
                <c:pt idx="2975">
                  <c:v>24287.612483977933</c:v>
                </c:pt>
                <c:pt idx="2976">
                  <c:v>24287.612483977933</c:v>
                </c:pt>
                <c:pt idx="2977">
                  <c:v>24287.612483977933</c:v>
                </c:pt>
                <c:pt idx="2978">
                  <c:v>24287.612483977933</c:v>
                </c:pt>
                <c:pt idx="2979">
                  <c:v>24287.611816028242</c:v>
                </c:pt>
                <c:pt idx="2980">
                  <c:v>24287.611816028242</c:v>
                </c:pt>
                <c:pt idx="2981">
                  <c:v>24287.611816028242</c:v>
                </c:pt>
                <c:pt idx="2982">
                  <c:v>24283.017315961981</c:v>
                </c:pt>
                <c:pt idx="2983">
                  <c:v>24283.017315961981</c:v>
                </c:pt>
                <c:pt idx="2984">
                  <c:v>24283.017315961981</c:v>
                </c:pt>
                <c:pt idx="2985">
                  <c:v>24280.318163007167</c:v>
                </c:pt>
                <c:pt idx="2986">
                  <c:v>24280.318163007167</c:v>
                </c:pt>
                <c:pt idx="2987">
                  <c:v>24280.318163007167</c:v>
                </c:pt>
                <c:pt idx="2988">
                  <c:v>24273.832025134889</c:v>
                </c:pt>
                <c:pt idx="2989">
                  <c:v>24273.832025134889</c:v>
                </c:pt>
                <c:pt idx="2990">
                  <c:v>24273.832025134889</c:v>
                </c:pt>
                <c:pt idx="2991">
                  <c:v>24273.832025134889</c:v>
                </c:pt>
                <c:pt idx="2992">
                  <c:v>24273.832025134889</c:v>
                </c:pt>
                <c:pt idx="2993">
                  <c:v>24273.832025134889</c:v>
                </c:pt>
                <c:pt idx="2994">
                  <c:v>24273.832025134889</c:v>
                </c:pt>
                <c:pt idx="2995">
                  <c:v>24273.832025134889</c:v>
                </c:pt>
                <c:pt idx="2996">
                  <c:v>24273.242534013942</c:v>
                </c:pt>
                <c:pt idx="2997">
                  <c:v>24273.242534013942</c:v>
                </c:pt>
                <c:pt idx="2998">
                  <c:v>24269.398115022635</c:v>
                </c:pt>
                <c:pt idx="2999">
                  <c:v>24269.398115022635</c:v>
                </c:pt>
                <c:pt idx="3000">
                  <c:v>24269.398115022635</c:v>
                </c:pt>
                <c:pt idx="3001">
                  <c:v>24269.0799287718</c:v>
                </c:pt>
                <c:pt idx="3002">
                  <c:v>24269.0799287718</c:v>
                </c:pt>
                <c:pt idx="3003">
                  <c:v>24269.0799287718</c:v>
                </c:pt>
                <c:pt idx="3004">
                  <c:v>24269.0799287718</c:v>
                </c:pt>
                <c:pt idx="3005">
                  <c:v>24269.0799287718</c:v>
                </c:pt>
                <c:pt idx="3006">
                  <c:v>24268.629446697803</c:v>
                </c:pt>
                <c:pt idx="3007">
                  <c:v>24268.629446697803</c:v>
                </c:pt>
                <c:pt idx="3008">
                  <c:v>24268.629446697803</c:v>
                </c:pt>
                <c:pt idx="3009">
                  <c:v>24259.827709387922</c:v>
                </c:pt>
                <c:pt idx="3010">
                  <c:v>24259.827709387922</c:v>
                </c:pt>
                <c:pt idx="3011">
                  <c:v>24259.827709387922</c:v>
                </c:pt>
                <c:pt idx="3012">
                  <c:v>24258.389063852352</c:v>
                </c:pt>
                <c:pt idx="3013">
                  <c:v>24258.389063852352</c:v>
                </c:pt>
                <c:pt idx="3014">
                  <c:v>24253.720173464444</c:v>
                </c:pt>
                <c:pt idx="3015">
                  <c:v>24253.720173464444</c:v>
                </c:pt>
                <c:pt idx="3016">
                  <c:v>24253.720173464444</c:v>
                </c:pt>
                <c:pt idx="3017">
                  <c:v>24248.405644379331</c:v>
                </c:pt>
                <c:pt idx="3018">
                  <c:v>24248.405644379331</c:v>
                </c:pt>
                <c:pt idx="3019">
                  <c:v>24248.405644379331</c:v>
                </c:pt>
                <c:pt idx="3020">
                  <c:v>24248.405644379331</c:v>
                </c:pt>
                <c:pt idx="3021">
                  <c:v>24247.485313221146</c:v>
                </c:pt>
                <c:pt idx="3022">
                  <c:v>24247.485313221146</c:v>
                </c:pt>
                <c:pt idx="3023">
                  <c:v>24247.485313221146</c:v>
                </c:pt>
                <c:pt idx="3024">
                  <c:v>24247.485313221146</c:v>
                </c:pt>
                <c:pt idx="3025">
                  <c:v>24247.485313221146</c:v>
                </c:pt>
                <c:pt idx="3026">
                  <c:v>24247.485313221146</c:v>
                </c:pt>
                <c:pt idx="3027">
                  <c:v>24247.485313221146</c:v>
                </c:pt>
                <c:pt idx="3028">
                  <c:v>24247.485313221146</c:v>
                </c:pt>
                <c:pt idx="3029">
                  <c:v>24242.330522921748</c:v>
                </c:pt>
                <c:pt idx="3030">
                  <c:v>24242.330522921748</c:v>
                </c:pt>
                <c:pt idx="3031">
                  <c:v>24242.155983297373</c:v>
                </c:pt>
                <c:pt idx="3032">
                  <c:v>24242.155983297373</c:v>
                </c:pt>
                <c:pt idx="3033">
                  <c:v>24242.155983297373</c:v>
                </c:pt>
                <c:pt idx="3034">
                  <c:v>24242.155983297373</c:v>
                </c:pt>
                <c:pt idx="3035">
                  <c:v>24242.155983297373</c:v>
                </c:pt>
                <c:pt idx="3036">
                  <c:v>24239.323327292313</c:v>
                </c:pt>
                <c:pt idx="3037">
                  <c:v>24228.878262179078</c:v>
                </c:pt>
                <c:pt idx="3038">
                  <c:v>24228.878262179078</c:v>
                </c:pt>
                <c:pt idx="3039">
                  <c:v>24228.878262179078</c:v>
                </c:pt>
                <c:pt idx="3040">
                  <c:v>24219.891957362943</c:v>
                </c:pt>
                <c:pt idx="3041">
                  <c:v>24219.891957362943</c:v>
                </c:pt>
                <c:pt idx="3042">
                  <c:v>24219.623438687358</c:v>
                </c:pt>
                <c:pt idx="3043">
                  <c:v>24219.623438687358</c:v>
                </c:pt>
                <c:pt idx="3044">
                  <c:v>24219.623438687358</c:v>
                </c:pt>
                <c:pt idx="3045">
                  <c:v>24219.623438687358</c:v>
                </c:pt>
                <c:pt idx="3046">
                  <c:v>24219.623438687358</c:v>
                </c:pt>
                <c:pt idx="3047">
                  <c:v>24212.330993749001</c:v>
                </c:pt>
                <c:pt idx="3048">
                  <c:v>24212.330993749001</c:v>
                </c:pt>
                <c:pt idx="3049">
                  <c:v>24212.330993749001</c:v>
                </c:pt>
                <c:pt idx="3050">
                  <c:v>24211.426309758739</c:v>
                </c:pt>
                <c:pt idx="3051">
                  <c:v>24211.426309758739</c:v>
                </c:pt>
                <c:pt idx="3052">
                  <c:v>24211.426309758739</c:v>
                </c:pt>
                <c:pt idx="3053">
                  <c:v>24211.426309758739</c:v>
                </c:pt>
                <c:pt idx="3054">
                  <c:v>24211.426309758739</c:v>
                </c:pt>
                <c:pt idx="3055">
                  <c:v>24211.426309758739</c:v>
                </c:pt>
                <c:pt idx="3056">
                  <c:v>24207.446909539623</c:v>
                </c:pt>
                <c:pt idx="3057">
                  <c:v>24207.446909539623</c:v>
                </c:pt>
                <c:pt idx="3058">
                  <c:v>24199.996047086923</c:v>
                </c:pt>
                <c:pt idx="3059">
                  <c:v>24199.996047086923</c:v>
                </c:pt>
                <c:pt idx="3060">
                  <c:v>24199.996047086923</c:v>
                </c:pt>
                <c:pt idx="3061">
                  <c:v>24199.996047086923</c:v>
                </c:pt>
                <c:pt idx="3062">
                  <c:v>24194.382722380793</c:v>
                </c:pt>
                <c:pt idx="3063">
                  <c:v>24194.382722380793</c:v>
                </c:pt>
                <c:pt idx="3064">
                  <c:v>24191.494754297008</c:v>
                </c:pt>
                <c:pt idx="3065">
                  <c:v>24191.494754297008</c:v>
                </c:pt>
                <c:pt idx="3066">
                  <c:v>24191.494754297008</c:v>
                </c:pt>
                <c:pt idx="3067">
                  <c:v>24191.494754297008</c:v>
                </c:pt>
                <c:pt idx="3068">
                  <c:v>24191.494754297008</c:v>
                </c:pt>
                <c:pt idx="3069">
                  <c:v>24191.494754297008</c:v>
                </c:pt>
                <c:pt idx="3070">
                  <c:v>24191.494754297008</c:v>
                </c:pt>
                <c:pt idx="3071">
                  <c:v>24191.494754297008</c:v>
                </c:pt>
                <c:pt idx="3072">
                  <c:v>24191.494754297008</c:v>
                </c:pt>
                <c:pt idx="3073">
                  <c:v>24190.797406872996</c:v>
                </c:pt>
                <c:pt idx="3074">
                  <c:v>24190.797406872996</c:v>
                </c:pt>
                <c:pt idx="3075">
                  <c:v>24190.797406872996</c:v>
                </c:pt>
                <c:pt idx="3076">
                  <c:v>24190.797406872996</c:v>
                </c:pt>
                <c:pt idx="3077">
                  <c:v>24189.603521463847</c:v>
                </c:pt>
                <c:pt idx="3078">
                  <c:v>24189.603521463847</c:v>
                </c:pt>
                <c:pt idx="3079">
                  <c:v>24189.603521463847</c:v>
                </c:pt>
                <c:pt idx="3080">
                  <c:v>24187.382138222358</c:v>
                </c:pt>
                <c:pt idx="3081">
                  <c:v>24187.382138222358</c:v>
                </c:pt>
                <c:pt idx="3082">
                  <c:v>24187.382138222358</c:v>
                </c:pt>
                <c:pt idx="3083">
                  <c:v>24187.302065342672</c:v>
                </c:pt>
                <c:pt idx="3084">
                  <c:v>24187.302065342672</c:v>
                </c:pt>
                <c:pt idx="3085">
                  <c:v>24179.739747362393</c:v>
                </c:pt>
                <c:pt idx="3086">
                  <c:v>24179.739747362393</c:v>
                </c:pt>
                <c:pt idx="3087">
                  <c:v>24179.739747362393</c:v>
                </c:pt>
                <c:pt idx="3088">
                  <c:v>24172.378841560188</c:v>
                </c:pt>
                <c:pt idx="3089">
                  <c:v>24172.378841560188</c:v>
                </c:pt>
                <c:pt idx="3090">
                  <c:v>24172.378841560188</c:v>
                </c:pt>
                <c:pt idx="3091">
                  <c:v>24172.378841560188</c:v>
                </c:pt>
                <c:pt idx="3092">
                  <c:v>24172.378841560188</c:v>
                </c:pt>
                <c:pt idx="3093">
                  <c:v>24171.757372966626</c:v>
                </c:pt>
                <c:pt idx="3094">
                  <c:v>24171.754453102418</c:v>
                </c:pt>
                <c:pt idx="3095">
                  <c:v>24171.754453102418</c:v>
                </c:pt>
                <c:pt idx="3096">
                  <c:v>24162.272513911619</c:v>
                </c:pt>
                <c:pt idx="3097">
                  <c:v>24159.648846078762</c:v>
                </c:pt>
                <c:pt idx="3098">
                  <c:v>24159.648846078762</c:v>
                </c:pt>
                <c:pt idx="3099">
                  <c:v>24158.501757552302</c:v>
                </c:pt>
                <c:pt idx="3100">
                  <c:v>24158.501757552302</c:v>
                </c:pt>
                <c:pt idx="3101">
                  <c:v>24158.501757552302</c:v>
                </c:pt>
                <c:pt idx="3102">
                  <c:v>24156.563391296986</c:v>
                </c:pt>
                <c:pt idx="3103">
                  <c:v>24156.563391296986</c:v>
                </c:pt>
                <c:pt idx="3104">
                  <c:v>24156.563391296986</c:v>
                </c:pt>
                <c:pt idx="3105">
                  <c:v>24156.563391296986</c:v>
                </c:pt>
                <c:pt idx="3106">
                  <c:v>24156.563391296986</c:v>
                </c:pt>
                <c:pt idx="3107">
                  <c:v>24156.563391296986</c:v>
                </c:pt>
                <c:pt idx="3108">
                  <c:v>24155.656556623311</c:v>
                </c:pt>
                <c:pt idx="3109">
                  <c:v>24155.656556623311</c:v>
                </c:pt>
                <c:pt idx="3110">
                  <c:v>24155.656556623311</c:v>
                </c:pt>
                <c:pt idx="3111">
                  <c:v>24144.93782765065</c:v>
                </c:pt>
                <c:pt idx="3112">
                  <c:v>24144.93782765065</c:v>
                </c:pt>
                <c:pt idx="3113">
                  <c:v>24144.93782765065</c:v>
                </c:pt>
                <c:pt idx="3114">
                  <c:v>24132.707073431164</c:v>
                </c:pt>
                <c:pt idx="3115">
                  <c:v>24132.707073431164</c:v>
                </c:pt>
                <c:pt idx="3116">
                  <c:v>24132.707073431164</c:v>
                </c:pt>
                <c:pt idx="3117">
                  <c:v>24119.395529377132</c:v>
                </c:pt>
                <c:pt idx="3118">
                  <c:v>24119.395529377132</c:v>
                </c:pt>
                <c:pt idx="3119">
                  <c:v>24119.395529377132</c:v>
                </c:pt>
                <c:pt idx="3120">
                  <c:v>24106.55857329191</c:v>
                </c:pt>
                <c:pt idx="3121">
                  <c:v>24106.55857329191</c:v>
                </c:pt>
                <c:pt idx="3122">
                  <c:v>24106.55857329191</c:v>
                </c:pt>
                <c:pt idx="3123">
                  <c:v>24106.55857329191</c:v>
                </c:pt>
                <c:pt idx="3124">
                  <c:v>24106.55857329191</c:v>
                </c:pt>
                <c:pt idx="3125">
                  <c:v>24102.539993373903</c:v>
                </c:pt>
                <c:pt idx="3126">
                  <c:v>24102.539993373903</c:v>
                </c:pt>
                <c:pt idx="3127">
                  <c:v>24102.539993373903</c:v>
                </c:pt>
                <c:pt idx="3128">
                  <c:v>24102.539993373903</c:v>
                </c:pt>
                <c:pt idx="3129">
                  <c:v>24100.579030060035</c:v>
                </c:pt>
                <c:pt idx="3130">
                  <c:v>24100.579030060035</c:v>
                </c:pt>
                <c:pt idx="3131">
                  <c:v>24100.579030060035</c:v>
                </c:pt>
                <c:pt idx="3132">
                  <c:v>24100.579030060035</c:v>
                </c:pt>
                <c:pt idx="3133">
                  <c:v>24100.579030060035</c:v>
                </c:pt>
                <c:pt idx="3134">
                  <c:v>24099.989334652524</c:v>
                </c:pt>
                <c:pt idx="3135">
                  <c:v>24099.989334652524</c:v>
                </c:pt>
                <c:pt idx="3136">
                  <c:v>24099.989334652524</c:v>
                </c:pt>
                <c:pt idx="3137">
                  <c:v>24099.989334652524</c:v>
                </c:pt>
                <c:pt idx="3138">
                  <c:v>24095.858132395992</c:v>
                </c:pt>
                <c:pt idx="3139">
                  <c:v>24095.858132395992</c:v>
                </c:pt>
                <c:pt idx="3140">
                  <c:v>24095.858132395992</c:v>
                </c:pt>
                <c:pt idx="3141">
                  <c:v>24093.559718176562</c:v>
                </c:pt>
                <c:pt idx="3142">
                  <c:v>24092.87875709205</c:v>
                </c:pt>
                <c:pt idx="3143">
                  <c:v>24092.87875709205</c:v>
                </c:pt>
                <c:pt idx="3144">
                  <c:v>24092.87875709205</c:v>
                </c:pt>
                <c:pt idx="3145">
                  <c:v>24092.87875709205</c:v>
                </c:pt>
                <c:pt idx="3146">
                  <c:v>24092.87875709205</c:v>
                </c:pt>
                <c:pt idx="3147">
                  <c:v>24092.41384229164</c:v>
                </c:pt>
                <c:pt idx="3148">
                  <c:v>24057.023787877253</c:v>
                </c:pt>
                <c:pt idx="3149">
                  <c:v>24054.751142526471</c:v>
                </c:pt>
                <c:pt idx="3150">
                  <c:v>24054.751142526471</c:v>
                </c:pt>
                <c:pt idx="3151">
                  <c:v>24054.751142526471</c:v>
                </c:pt>
                <c:pt idx="3152">
                  <c:v>24054.751142526471</c:v>
                </c:pt>
                <c:pt idx="3153">
                  <c:v>24054.751142526471</c:v>
                </c:pt>
                <c:pt idx="3154">
                  <c:v>24054.171184448882</c:v>
                </c:pt>
                <c:pt idx="3155">
                  <c:v>24047.639522382909</c:v>
                </c:pt>
                <c:pt idx="3156">
                  <c:v>24047.639522382909</c:v>
                </c:pt>
                <c:pt idx="3157">
                  <c:v>24047.639522382909</c:v>
                </c:pt>
                <c:pt idx="3158">
                  <c:v>24046.080059234529</c:v>
                </c:pt>
                <c:pt idx="3159">
                  <c:v>24046.080059234529</c:v>
                </c:pt>
                <c:pt idx="3160">
                  <c:v>24046.080059234529</c:v>
                </c:pt>
                <c:pt idx="3161">
                  <c:v>24040.658665077546</c:v>
                </c:pt>
                <c:pt idx="3162">
                  <c:v>24040.658665077546</c:v>
                </c:pt>
                <c:pt idx="3163">
                  <c:v>24040.658665077546</c:v>
                </c:pt>
                <c:pt idx="3164">
                  <c:v>24040.658665077546</c:v>
                </c:pt>
                <c:pt idx="3165">
                  <c:v>24038.062415945631</c:v>
                </c:pt>
                <c:pt idx="3166">
                  <c:v>24038.062415945631</c:v>
                </c:pt>
                <c:pt idx="3167">
                  <c:v>24038.062415945631</c:v>
                </c:pt>
                <c:pt idx="3168">
                  <c:v>24038.062415945631</c:v>
                </c:pt>
                <c:pt idx="3169">
                  <c:v>24038.062415945631</c:v>
                </c:pt>
                <c:pt idx="3170">
                  <c:v>24038.062415945631</c:v>
                </c:pt>
                <c:pt idx="3171">
                  <c:v>24035.718640387458</c:v>
                </c:pt>
                <c:pt idx="3172">
                  <c:v>24035.718640387458</c:v>
                </c:pt>
                <c:pt idx="3173">
                  <c:v>24034.626030238891</c:v>
                </c:pt>
                <c:pt idx="3174">
                  <c:v>24034.186761429119</c:v>
                </c:pt>
                <c:pt idx="3175">
                  <c:v>24034.186761429119</c:v>
                </c:pt>
                <c:pt idx="3176">
                  <c:v>24034.186761429119</c:v>
                </c:pt>
                <c:pt idx="3177">
                  <c:v>24033.714225287127</c:v>
                </c:pt>
                <c:pt idx="3178">
                  <c:v>24033.714225287127</c:v>
                </c:pt>
                <c:pt idx="3179">
                  <c:v>24033.714225287127</c:v>
                </c:pt>
                <c:pt idx="3180">
                  <c:v>24033.714225287127</c:v>
                </c:pt>
                <c:pt idx="3181">
                  <c:v>24033.713519827154</c:v>
                </c:pt>
                <c:pt idx="3182">
                  <c:v>24033.713519827154</c:v>
                </c:pt>
                <c:pt idx="3183">
                  <c:v>24033.713519827154</c:v>
                </c:pt>
                <c:pt idx="3184">
                  <c:v>24033.713519827154</c:v>
                </c:pt>
                <c:pt idx="3185">
                  <c:v>24028.548274979577</c:v>
                </c:pt>
                <c:pt idx="3186">
                  <c:v>24028.548274979577</c:v>
                </c:pt>
                <c:pt idx="3187">
                  <c:v>24028.548274979577</c:v>
                </c:pt>
                <c:pt idx="3188">
                  <c:v>24028.548274979577</c:v>
                </c:pt>
                <c:pt idx="3189">
                  <c:v>24028.548274979577</c:v>
                </c:pt>
                <c:pt idx="3190">
                  <c:v>24025.17969238399</c:v>
                </c:pt>
                <c:pt idx="3191">
                  <c:v>24025.17969238399</c:v>
                </c:pt>
                <c:pt idx="3192">
                  <c:v>24025.17969238399</c:v>
                </c:pt>
                <c:pt idx="3193">
                  <c:v>24023.917545415286</c:v>
                </c:pt>
                <c:pt idx="3194">
                  <c:v>24023.917545415286</c:v>
                </c:pt>
                <c:pt idx="3195">
                  <c:v>24019.509586816064</c:v>
                </c:pt>
                <c:pt idx="3196">
                  <c:v>24019.509586816064</c:v>
                </c:pt>
                <c:pt idx="3197">
                  <c:v>24019.509586816064</c:v>
                </c:pt>
                <c:pt idx="3198">
                  <c:v>24013.759362233723</c:v>
                </c:pt>
                <c:pt idx="3199">
                  <c:v>24013.759362233723</c:v>
                </c:pt>
                <c:pt idx="3200">
                  <c:v>24013.759362233723</c:v>
                </c:pt>
                <c:pt idx="3201">
                  <c:v>24013.759362233723</c:v>
                </c:pt>
                <c:pt idx="3202">
                  <c:v>24007.142569179097</c:v>
                </c:pt>
                <c:pt idx="3203">
                  <c:v>24007.142569179097</c:v>
                </c:pt>
                <c:pt idx="3204">
                  <c:v>24007.142569179097</c:v>
                </c:pt>
                <c:pt idx="3205">
                  <c:v>24007.142569179097</c:v>
                </c:pt>
                <c:pt idx="3206">
                  <c:v>24007.142569179097</c:v>
                </c:pt>
                <c:pt idx="3207">
                  <c:v>24006.218617063292</c:v>
                </c:pt>
                <c:pt idx="3208">
                  <c:v>24006.218617063292</c:v>
                </c:pt>
                <c:pt idx="3209">
                  <c:v>24006.218617063292</c:v>
                </c:pt>
                <c:pt idx="3210">
                  <c:v>24006.218617063292</c:v>
                </c:pt>
                <c:pt idx="3211">
                  <c:v>24005.697322917433</c:v>
                </c:pt>
                <c:pt idx="3212">
                  <c:v>24005.697322917433</c:v>
                </c:pt>
                <c:pt idx="3213">
                  <c:v>24005.697322917433</c:v>
                </c:pt>
                <c:pt idx="3214">
                  <c:v>24004.372984321453</c:v>
                </c:pt>
                <c:pt idx="3215">
                  <c:v>24004.372984321453</c:v>
                </c:pt>
                <c:pt idx="3216">
                  <c:v>24004.372984321453</c:v>
                </c:pt>
                <c:pt idx="3217">
                  <c:v>24004.372984321453</c:v>
                </c:pt>
                <c:pt idx="3218">
                  <c:v>24004.372984321453</c:v>
                </c:pt>
                <c:pt idx="3219">
                  <c:v>24004.372984321453</c:v>
                </c:pt>
                <c:pt idx="3220">
                  <c:v>24004.372984321453</c:v>
                </c:pt>
                <c:pt idx="3221">
                  <c:v>24004.227093597456</c:v>
                </c:pt>
                <c:pt idx="3222">
                  <c:v>24004.227093597456</c:v>
                </c:pt>
                <c:pt idx="3223">
                  <c:v>24004.227093597456</c:v>
                </c:pt>
                <c:pt idx="3224">
                  <c:v>24004.227093597456</c:v>
                </c:pt>
                <c:pt idx="3225">
                  <c:v>23998.712070992377</c:v>
                </c:pt>
                <c:pt idx="3226">
                  <c:v>23998.712070992377</c:v>
                </c:pt>
                <c:pt idx="3227">
                  <c:v>23998.712070992377</c:v>
                </c:pt>
                <c:pt idx="3228">
                  <c:v>23996.757371218187</c:v>
                </c:pt>
                <c:pt idx="3229">
                  <c:v>23996.757371218187</c:v>
                </c:pt>
                <c:pt idx="3230">
                  <c:v>23996.757371218187</c:v>
                </c:pt>
                <c:pt idx="3231">
                  <c:v>23996.757371218187</c:v>
                </c:pt>
                <c:pt idx="3232">
                  <c:v>23996.757371218187</c:v>
                </c:pt>
                <c:pt idx="3233">
                  <c:v>23992.813758953838</c:v>
                </c:pt>
                <c:pt idx="3234">
                  <c:v>23992.813758953838</c:v>
                </c:pt>
                <c:pt idx="3235">
                  <c:v>23992.813758953838</c:v>
                </c:pt>
                <c:pt idx="3236">
                  <c:v>23992.813758953838</c:v>
                </c:pt>
                <c:pt idx="3237">
                  <c:v>23992.813758953838</c:v>
                </c:pt>
                <c:pt idx="3238">
                  <c:v>23992.813758953838</c:v>
                </c:pt>
                <c:pt idx="3239">
                  <c:v>23992.813758953838</c:v>
                </c:pt>
                <c:pt idx="3240">
                  <c:v>23991.030291684674</c:v>
                </c:pt>
                <c:pt idx="3241">
                  <c:v>23991.030291684674</c:v>
                </c:pt>
                <c:pt idx="3242">
                  <c:v>23991.030291684674</c:v>
                </c:pt>
                <c:pt idx="3243">
                  <c:v>23991.030291684674</c:v>
                </c:pt>
                <c:pt idx="3244">
                  <c:v>23989.67028691214</c:v>
                </c:pt>
                <c:pt idx="3245">
                  <c:v>23989.67028691214</c:v>
                </c:pt>
                <c:pt idx="3246">
                  <c:v>23989.67028691214</c:v>
                </c:pt>
                <c:pt idx="3247">
                  <c:v>23989.67028691214</c:v>
                </c:pt>
                <c:pt idx="3248">
                  <c:v>23985.459874911248</c:v>
                </c:pt>
                <c:pt idx="3249">
                  <c:v>23985.459874911248</c:v>
                </c:pt>
                <c:pt idx="3250">
                  <c:v>23985.459874911248</c:v>
                </c:pt>
                <c:pt idx="3251">
                  <c:v>23985.459874911248</c:v>
                </c:pt>
                <c:pt idx="3252">
                  <c:v>23985.459874911248</c:v>
                </c:pt>
                <c:pt idx="3253">
                  <c:v>23985.237042574212</c:v>
                </c:pt>
                <c:pt idx="3254">
                  <c:v>23985.237042574212</c:v>
                </c:pt>
                <c:pt idx="3255">
                  <c:v>23984.640151410833</c:v>
                </c:pt>
                <c:pt idx="3256">
                  <c:v>23981.911470119972</c:v>
                </c:pt>
                <c:pt idx="3257">
                  <c:v>23981.911470119972</c:v>
                </c:pt>
                <c:pt idx="3258">
                  <c:v>23980.962040716717</c:v>
                </c:pt>
                <c:pt idx="3259">
                  <c:v>23980.962040716717</c:v>
                </c:pt>
                <c:pt idx="3260">
                  <c:v>23980.962040716717</c:v>
                </c:pt>
                <c:pt idx="3261">
                  <c:v>23980.962040716717</c:v>
                </c:pt>
                <c:pt idx="3262">
                  <c:v>23980.962040716717</c:v>
                </c:pt>
                <c:pt idx="3263">
                  <c:v>23976.707015115342</c:v>
                </c:pt>
                <c:pt idx="3264">
                  <c:v>23976.707015115342</c:v>
                </c:pt>
                <c:pt idx="3265">
                  <c:v>23976.707015115342</c:v>
                </c:pt>
                <c:pt idx="3266">
                  <c:v>23976.707015115342</c:v>
                </c:pt>
                <c:pt idx="3267">
                  <c:v>23976.707015115342</c:v>
                </c:pt>
                <c:pt idx="3268">
                  <c:v>23976.707015115342</c:v>
                </c:pt>
                <c:pt idx="3269">
                  <c:v>23965.621256565231</c:v>
                </c:pt>
                <c:pt idx="3270">
                  <c:v>23965.621256565231</c:v>
                </c:pt>
                <c:pt idx="3271">
                  <c:v>23965.621256565231</c:v>
                </c:pt>
                <c:pt idx="3272">
                  <c:v>23965.621256565231</c:v>
                </c:pt>
                <c:pt idx="3273">
                  <c:v>23965.621256565231</c:v>
                </c:pt>
                <c:pt idx="3274">
                  <c:v>23965.621256565231</c:v>
                </c:pt>
                <c:pt idx="3275">
                  <c:v>23964.188700851297</c:v>
                </c:pt>
                <c:pt idx="3276">
                  <c:v>23964.188700851297</c:v>
                </c:pt>
                <c:pt idx="3277">
                  <c:v>23964.188700851297</c:v>
                </c:pt>
                <c:pt idx="3278">
                  <c:v>23961.755753420828</c:v>
                </c:pt>
                <c:pt idx="3279">
                  <c:v>23961.755753420828</c:v>
                </c:pt>
                <c:pt idx="3280">
                  <c:v>23961.755753420828</c:v>
                </c:pt>
                <c:pt idx="3281">
                  <c:v>23960.925168875285</c:v>
                </c:pt>
                <c:pt idx="3282">
                  <c:v>23960.925168875285</c:v>
                </c:pt>
                <c:pt idx="3283">
                  <c:v>23960.925168875285</c:v>
                </c:pt>
                <c:pt idx="3284">
                  <c:v>23960.925168875285</c:v>
                </c:pt>
                <c:pt idx="3285">
                  <c:v>23958.178798968289</c:v>
                </c:pt>
                <c:pt idx="3286">
                  <c:v>23958.178798968289</c:v>
                </c:pt>
                <c:pt idx="3287">
                  <c:v>23958.178798968289</c:v>
                </c:pt>
                <c:pt idx="3288">
                  <c:v>23958.178798968289</c:v>
                </c:pt>
                <c:pt idx="3289">
                  <c:v>23958.178798968289</c:v>
                </c:pt>
                <c:pt idx="3290">
                  <c:v>23958.178798968289</c:v>
                </c:pt>
                <c:pt idx="3291">
                  <c:v>23952.422280224509</c:v>
                </c:pt>
                <c:pt idx="3292">
                  <c:v>23952.422280224509</c:v>
                </c:pt>
                <c:pt idx="3293">
                  <c:v>23952.422280224509</c:v>
                </c:pt>
                <c:pt idx="3294">
                  <c:v>23952.422280224509</c:v>
                </c:pt>
                <c:pt idx="3295">
                  <c:v>23951.043459124565</c:v>
                </c:pt>
                <c:pt idx="3296">
                  <c:v>23942.931947544614</c:v>
                </c:pt>
                <c:pt idx="3297">
                  <c:v>23942.931947544614</c:v>
                </c:pt>
                <c:pt idx="3298">
                  <c:v>23942.931947544614</c:v>
                </c:pt>
                <c:pt idx="3299">
                  <c:v>23940.59974157211</c:v>
                </c:pt>
                <c:pt idx="3300">
                  <c:v>23940.59974157211</c:v>
                </c:pt>
                <c:pt idx="3301">
                  <c:v>23940.59974157211</c:v>
                </c:pt>
                <c:pt idx="3302">
                  <c:v>23940.59974157211</c:v>
                </c:pt>
                <c:pt idx="3303">
                  <c:v>23933.639288245246</c:v>
                </c:pt>
                <c:pt idx="3304">
                  <c:v>23933.639288245246</c:v>
                </c:pt>
                <c:pt idx="3305">
                  <c:v>23933.639288245246</c:v>
                </c:pt>
                <c:pt idx="3306">
                  <c:v>23933.639288245246</c:v>
                </c:pt>
                <c:pt idx="3307">
                  <c:v>23933.639288245246</c:v>
                </c:pt>
                <c:pt idx="3308">
                  <c:v>23932.508676219255</c:v>
                </c:pt>
                <c:pt idx="3309">
                  <c:v>23932.508676219255</c:v>
                </c:pt>
                <c:pt idx="3310">
                  <c:v>23932.508676219255</c:v>
                </c:pt>
                <c:pt idx="3311">
                  <c:v>23932.508676219255</c:v>
                </c:pt>
                <c:pt idx="3312">
                  <c:v>23929.963209361969</c:v>
                </c:pt>
                <c:pt idx="3313">
                  <c:v>23929.963209361969</c:v>
                </c:pt>
                <c:pt idx="3314">
                  <c:v>23929.963209361969</c:v>
                </c:pt>
                <c:pt idx="3315">
                  <c:v>23929.963209361969</c:v>
                </c:pt>
                <c:pt idx="3316">
                  <c:v>23929.963209361969</c:v>
                </c:pt>
                <c:pt idx="3317">
                  <c:v>23927.424806869174</c:v>
                </c:pt>
                <c:pt idx="3318">
                  <c:v>23927.424806869174</c:v>
                </c:pt>
                <c:pt idx="3319">
                  <c:v>23927.424806869174</c:v>
                </c:pt>
                <c:pt idx="3320">
                  <c:v>23927.424806869174</c:v>
                </c:pt>
                <c:pt idx="3321">
                  <c:v>23927.424806869174</c:v>
                </c:pt>
                <c:pt idx="3322">
                  <c:v>23927.424806869174</c:v>
                </c:pt>
                <c:pt idx="3323">
                  <c:v>23923.344515488254</c:v>
                </c:pt>
                <c:pt idx="3324">
                  <c:v>23923.344515488254</c:v>
                </c:pt>
                <c:pt idx="3325">
                  <c:v>23923.344515488254</c:v>
                </c:pt>
                <c:pt idx="3326">
                  <c:v>23923.344515488254</c:v>
                </c:pt>
                <c:pt idx="3327">
                  <c:v>23920.216028564711</c:v>
                </c:pt>
                <c:pt idx="3328">
                  <c:v>23920.216028564711</c:v>
                </c:pt>
                <c:pt idx="3329">
                  <c:v>23920.216028564711</c:v>
                </c:pt>
                <c:pt idx="3330">
                  <c:v>23920.216028564711</c:v>
                </c:pt>
                <c:pt idx="3331">
                  <c:v>23910.917731356927</c:v>
                </c:pt>
                <c:pt idx="3332">
                  <c:v>23910.917731356927</c:v>
                </c:pt>
                <c:pt idx="3333">
                  <c:v>23910.917731356927</c:v>
                </c:pt>
                <c:pt idx="3334">
                  <c:v>23910.917731356927</c:v>
                </c:pt>
                <c:pt idx="3335">
                  <c:v>23907.862575770589</c:v>
                </c:pt>
                <c:pt idx="3336">
                  <c:v>23907.862575770589</c:v>
                </c:pt>
                <c:pt idx="3337">
                  <c:v>23907.862575770589</c:v>
                </c:pt>
                <c:pt idx="3338">
                  <c:v>23907.862575770589</c:v>
                </c:pt>
                <c:pt idx="3339">
                  <c:v>23907.862575770589</c:v>
                </c:pt>
                <c:pt idx="3340">
                  <c:v>23899.811601094807</c:v>
                </c:pt>
                <c:pt idx="3341">
                  <c:v>23899.811601094807</c:v>
                </c:pt>
                <c:pt idx="3342">
                  <c:v>23899.811601094807</c:v>
                </c:pt>
                <c:pt idx="3343">
                  <c:v>23890.822846160467</c:v>
                </c:pt>
                <c:pt idx="3344">
                  <c:v>23890.822846160467</c:v>
                </c:pt>
                <c:pt idx="3345">
                  <c:v>23889.176394449409</c:v>
                </c:pt>
                <c:pt idx="3346">
                  <c:v>23889.176394449409</c:v>
                </c:pt>
                <c:pt idx="3347">
                  <c:v>23889.176394449409</c:v>
                </c:pt>
                <c:pt idx="3348">
                  <c:v>23889.176394449409</c:v>
                </c:pt>
                <c:pt idx="3349">
                  <c:v>23889.176394449409</c:v>
                </c:pt>
                <c:pt idx="3350">
                  <c:v>23889.176394449409</c:v>
                </c:pt>
                <c:pt idx="3351">
                  <c:v>23889.176394449409</c:v>
                </c:pt>
                <c:pt idx="3352">
                  <c:v>23884.439313027244</c:v>
                </c:pt>
                <c:pt idx="3353">
                  <c:v>23884.439313027244</c:v>
                </c:pt>
                <c:pt idx="3354">
                  <c:v>23884.439313027244</c:v>
                </c:pt>
                <c:pt idx="3355">
                  <c:v>23884.439313027244</c:v>
                </c:pt>
                <c:pt idx="3356">
                  <c:v>23884.439313027244</c:v>
                </c:pt>
                <c:pt idx="3357">
                  <c:v>23884.439313027244</c:v>
                </c:pt>
                <c:pt idx="3358">
                  <c:v>23880.279724553104</c:v>
                </c:pt>
                <c:pt idx="3359">
                  <c:v>23880.279724553104</c:v>
                </c:pt>
                <c:pt idx="3360">
                  <c:v>23869.960727418151</c:v>
                </c:pt>
                <c:pt idx="3361">
                  <c:v>23869.960727418151</c:v>
                </c:pt>
                <c:pt idx="3362">
                  <c:v>23869.960727418151</c:v>
                </c:pt>
                <c:pt idx="3363">
                  <c:v>23867.340687682346</c:v>
                </c:pt>
                <c:pt idx="3364">
                  <c:v>23867.340687682346</c:v>
                </c:pt>
                <c:pt idx="3365">
                  <c:v>23867.340687682346</c:v>
                </c:pt>
                <c:pt idx="3366">
                  <c:v>23867.340687682346</c:v>
                </c:pt>
                <c:pt idx="3367">
                  <c:v>23867.340687682346</c:v>
                </c:pt>
                <c:pt idx="3368">
                  <c:v>23865.647588235566</c:v>
                </c:pt>
                <c:pt idx="3369">
                  <c:v>23863.614529702707</c:v>
                </c:pt>
                <c:pt idx="3370">
                  <c:v>23863.614529702707</c:v>
                </c:pt>
                <c:pt idx="3371">
                  <c:v>23863.614529702707</c:v>
                </c:pt>
                <c:pt idx="3372">
                  <c:v>23861.197399233901</c:v>
                </c:pt>
                <c:pt idx="3373">
                  <c:v>23861.197399233901</c:v>
                </c:pt>
                <c:pt idx="3374">
                  <c:v>23861.197399233901</c:v>
                </c:pt>
                <c:pt idx="3375">
                  <c:v>23861.197399233901</c:v>
                </c:pt>
                <c:pt idx="3376">
                  <c:v>23861.197399233901</c:v>
                </c:pt>
                <c:pt idx="3377">
                  <c:v>23861.197399233901</c:v>
                </c:pt>
                <c:pt idx="3378">
                  <c:v>23852.186095584257</c:v>
                </c:pt>
                <c:pt idx="3379">
                  <c:v>23852.186095584257</c:v>
                </c:pt>
                <c:pt idx="3380">
                  <c:v>23846.929922834188</c:v>
                </c:pt>
                <c:pt idx="3381">
                  <c:v>23846.929922834188</c:v>
                </c:pt>
                <c:pt idx="3382">
                  <c:v>23846.929922834188</c:v>
                </c:pt>
                <c:pt idx="3383">
                  <c:v>23846.15216424776</c:v>
                </c:pt>
                <c:pt idx="3384">
                  <c:v>23846.15216424776</c:v>
                </c:pt>
                <c:pt idx="3385">
                  <c:v>23846.15216424776</c:v>
                </c:pt>
                <c:pt idx="3386">
                  <c:v>23846.15216424776</c:v>
                </c:pt>
                <c:pt idx="3387">
                  <c:v>23846.15216424776</c:v>
                </c:pt>
                <c:pt idx="3388">
                  <c:v>23846.15216424776</c:v>
                </c:pt>
                <c:pt idx="3389">
                  <c:v>23846.15216424776</c:v>
                </c:pt>
                <c:pt idx="3390">
                  <c:v>23842.812382439915</c:v>
                </c:pt>
                <c:pt idx="3391">
                  <c:v>23842.812382439915</c:v>
                </c:pt>
                <c:pt idx="3392">
                  <c:v>23841.393540294001</c:v>
                </c:pt>
                <c:pt idx="3393">
                  <c:v>23841.393540294001</c:v>
                </c:pt>
                <c:pt idx="3394">
                  <c:v>23841.393540294001</c:v>
                </c:pt>
                <c:pt idx="3395">
                  <c:v>23841.393540294001</c:v>
                </c:pt>
                <c:pt idx="3396">
                  <c:v>23836.718545644013</c:v>
                </c:pt>
                <c:pt idx="3397">
                  <c:v>23836.718545644013</c:v>
                </c:pt>
                <c:pt idx="3398">
                  <c:v>23836.718545644013</c:v>
                </c:pt>
                <c:pt idx="3399">
                  <c:v>23836.718545644013</c:v>
                </c:pt>
                <c:pt idx="3400">
                  <c:v>23834.059141280639</c:v>
                </c:pt>
                <c:pt idx="3401">
                  <c:v>23834.059141280639</c:v>
                </c:pt>
                <c:pt idx="3402">
                  <c:v>23830.919868916524</c:v>
                </c:pt>
                <c:pt idx="3403">
                  <c:v>23830.919868916524</c:v>
                </c:pt>
                <c:pt idx="3404">
                  <c:v>23830.919868916524</c:v>
                </c:pt>
                <c:pt idx="3405">
                  <c:v>23830.919868916524</c:v>
                </c:pt>
                <c:pt idx="3406">
                  <c:v>23828.934669231221</c:v>
                </c:pt>
                <c:pt idx="3407">
                  <c:v>23828.934669231221</c:v>
                </c:pt>
                <c:pt idx="3408">
                  <c:v>23828.934669231221</c:v>
                </c:pt>
                <c:pt idx="3409">
                  <c:v>23828.934669231221</c:v>
                </c:pt>
                <c:pt idx="3410">
                  <c:v>23826.931724037262</c:v>
                </c:pt>
                <c:pt idx="3411">
                  <c:v>23826.931724037262</c:v>
                </c:pt>
                <c:pt idx="3412">
                  <c:v>23826.931724037262</c:v>
                </c:pt>
                <c:pt idx="3413">
                  <c:v>23824.746091105309</c:v>
                </c:pt>
                <c:pt idx="3414">
                  <c:v>23824.746091105309</c:v>
                </c:pt>
                <c:pt idx="3415">
                  <c:v>23824.746091105309</c:v>
                </c:pt>
                <c:pt idx="3416">
                  <c:v>23824.746091105309</c:v>
                </c:pt>
                <c:pt idx="3417">
                  <c:v>23824.746091105309</c:v>
                </c:pt>
                <c:pt idx="3418">
                  <c:v>23822.115355960315</c:v>
                </c:pt>
                <c:pt idx="3419">
                  <c:v>23818.176637668741</c:v>
                </c:pt>
                <c:pt idx="3420">
                  <c:v>23818.176637668741</c:v>
                </c:pt>
                <c:pt idx="3421">
                  <c:v>23818.176637668741</c:v>
                </c:pt>
                <c:pt idx="3422">
                  <c:v>23812.320094078532</c:v>
                </c:pt>
                <c:pt idx="3423">
                  <c:v>23812.320094078532</c:v>
                </c:pt>
                <c:pt idx="3424">
                  <c:v>23812.320094078532</c:v>
                </c:pt>
                <c:pt idx="3425">
                  <c:v>23812.320094078532</c:v>
                </c:pt>
                <c:pt idx="3426">
                  <c:v>23812.320094078532</c:v>
                </c:pt>
                <c:pt idx="3427">
                  <c:v>23812.320094078532</c:v>
                </c:pt>
                <c:pt idx="3428">
                  <c:v>23810.993666347826</c:v>
                </c:pt>
                <c:pt idx="3429">
                  <c:v>23810.993666347826</c:v>
                </c:pt>
                <c:pt idx="3430">
                  <c:v>23810.993666347826</c:v>
                </c:pt>
                <c:pt idx="3431">
                  <c:v>23810.993666347826</c:v>
                </c:pt>
                <c:pt idx="3432">
                  <c:v>23810.993666347826</c:v>
                </c:pt>
                <c:pt idx="3433">
                  <c:v>23804.692183040854</c:v>
                </c:pt>
                <c:pt idx="3434">
                  <c:v>23804.692183040854</c:v>
                </c:pt>
                <c:pt idx="3435">
                  <c:v>23804.692183040854</c:v>
                </c:pt>
                <c:pt idx="3436">
                  <c:v>23800.121239390552</c:v>
                </c:pt>
                <c:pt idx="3437">
                  <c:v>23800.121239390552</c:v>
                </c:pt>
                <c:pt idx="3438">
                  <c:v>23800.121239390552</c:v>
                </c:pt>
                <c:pt idx="3439">
                  <c:v>23800.121239390552</c:v>
                </c:pt>
                <c:pt idx="3440">
                  <c:v>23791.683830409092</c:v>
                </c:pt>
                <c:pt idx="3441">
                  <c:v>23791.683830409092</c:v>
                </c:pt>
                <c:pt idx="3442">
                  <c:v>23791.683830409092</c:v>
                </c:pt>
                <c:pt idx="3443">
                  <c:v>23791.683830409092</c:v>
                </c:pt>
                <c:pt idx="3444">
                  <c:v>23791.683830409092</c:v>
                </c:pt>
                <c:pt idx="3445">
                  <c:v>23791.422165112184</c:v>
                </c:pt>
                <c:pt idx="3446">
                  <c:v>23791.422165112184</c:v>
                </c:pt>
                <c:pt idx="3447">
                  <c:v>23791.422165112184</c:v>
                </c:pt>
                <c:pt idx="3448">
                  <c:v>23791.422165112184</c:v>
                </c:pt>
                <c:pt idx="3449">
                  <c:v>23791.422165112184</c:v>
                </c:pt>
                <c:pt idx="3450">
                  <c:v>23790.456050599874</c:v>
                </c:pt>
                <c:pt idx="3451">
                  <c:v>23788.340652793042</c:v>
                </c:pt>
                <c:pt idx="3452">
                  <c:v>23788.340652793042</c:v>
                </c:pt>
                <c:pt idx="3453">
                  <c:v>23788.340652793042</c:v>
                </c:pt>
                <c:pt idx="3454">
                  <c:v>23788.340652793042</c:v>
                </c:pt>
                <c:pt idx="3455">
                  <c:v>23787.622540648645</c:v>
                </c:pt>
                <c:pt idx="3456">
                  <c:v>23787.622540648645</c:v>
                </c:pt>
                <c:pt idx="3457">
                  <c:v>23787.622540648645</c:v>
                </c:pt>
                <c:pt idx="3458">
                  <c:v>23787.622540648645</c:v>
                </c:pt>
                <c:pt idx="3459">
                  <c:v>23787.592819700214</c:v>
                </c:pt>
                <c:pt idx="3460">
                  <c:v>23787.592819700214</c:v>
                </c:pt>
                <c:pt idx="3461">
                  <c:v>23787.592819700214</c:v>
                </c:pt>
                <c:pt idx="3462">
                  <c:v>23787.592819700214</c:v>
                </c:pt>
                <c:pt idx="3463">
                  <c:v>23779.521313388101</c:v>
                </c:pt>
                <c:pt idx="3464">
                  <c:v>23773.952047832969</c:v>
                </c:pt>
                <c:pt idx="3465">
                  <c:v>23773.952047832969</c:v>
                </c:pt>
                <c:pt idx="3466">
                  <c:v>23773.952047832969</c:v>
                </c:pt>
                <c:pt idx="3467">
                  <c:v>23773.952047832969</c:v>
                </c:pt>
                <c:pt idx="3468">
                  <c:v>23773.952047832969</c:v>
                </c:pt>
                <c:pt idx="3469">
                  <c:v>23773.952047832969</c:v>
                </c:pt>
                <c:pt idx="3470">
                  <c:v>23773.952047832969</c:v>
                </c:pt>
                <c:pt idx="3471">
                  <c:v>23772.305115432147</c:v>
                </c:pt>
                <c:pt idx="3472">
                  <c:v>23772.305115432147</c:v>
                </c:pt>
                <c:pt idx="3473">
                  <c:v>23772.305115432147</c:v>
                </c:pt>
                <c:pt idx="3474">
                  <c:v>23772.305115432147</c:v>
                </c:pt>
                <c:pt idx="3475">
                  <c:v>23772.305115432147</c:v>
                </c:pt>
                <c:pt idx="3476">
                  <c:v>23772.305115432147</c:v>
                </c:pt>
                <c:pt idx="3477">
                  <c:v>23772.305115432147</c:v>
                </c:pt>
                <c:pt idx="3478">
                  <c:v>23771.32278965582</c:v>
                </c:pt>
                <c:pt idx="3479">
                  <c:v>23771.32278965582</c:v>
                </c:pt>
                <c:pt idx="3480">
                  <c:v>23771.32278965582</c:v>
                </c:pt>
                <c:pt idx="3481">
                  <c:v>23771.32278965582</c:v>
                </c:pt>
                <c:pt idx="3482">
                  <c:v>23771.32278965582</c:v>
                </c:pt>
                <c:pt idx="3483">
                  <c:v>23765.012759124878</c:v>
                </c:pt>
                <c:pt idx="3484">
                  <c:v>23760.480399452652</c:v>
                </c:pt>
                <c:pt idx="3485">
                  <c:v>23760.480399452652</c:v>
                </c:pt>
                <c:pt idx="3486">
                  <c:v>23760.480399452652</c:v>
                </c:pt>
                <c:pt idx="3487">
                  <c:v>23760.480399452652</c:v>
                </c:pt>
                <c:pt idx="3488">
                  <c:v>23758.048478403234</c:v>
                </c:pt>
                <c:pt idx="3489">
                  <c:v>23758.048478403234</c:v>
                </c:pt>
                <c:pt idx="3490">
                  <c:v>23758.048478403234</c:v>
                </c:pt>
                <c:pt idx="3491">
                  <c:v>23756.685524282853</c:v>
                </c:pt>
                <c:pt idx="3492">
                  <c:v>23755.708751843624</c:v>
                </c:pt>
                <c:pt idx="3493">
                  <c:v>23755.708751843624</c:v>
                </c:pt>
                <c:pt idx="3494">
                  <c:v>23755.708751843624</c:v>
                </c:pt>
                <c:pt idx="3495">
                  <c:v>23755.708751843624</c:v>
                </c:pt>
                <c:pt idx="3496">
                  <c:v>23752.867686661903</c:v>
                </c:pt>
                <c:pt idx="3497">
                  <c:v>23752.867686661903</c:v>
                </c:pt>
                <c:pt idx="3498">
                  <c:v>23752.867686661903</c:v>
                </c:pt>
                <c:pt idx="3499">
                  <c:v>23752.867686661903</c:v>
                </c:pt>
                <c:pt idx="3500">
                  <c:v>23752.867686661903</c:v>
                </c:pt>
                <c:pt idx="3501">
                  <c:v>23752.867686661903</c:v>
                </c:pt>
                <c:pt idx="3502">
                  <c:v>23752.245989573421</c:v>
                </c:pt>
                <c:pt idx="3503">
                  <c:v>23751.247102113459</c:v>
                </c:pt>
                <c:pt idx="3504">
                  <c:v>23751.247102113459</c:v>
                </c:pt>
                <c:pt idx="3505">
                  <c:v>23751.247102113459</c:v>
                </c:pt>
                <c:pt idx="3506">
                  <c:v>23751.247102113459</c:v>
                </c:pt>
                <c:pt idx="3507">
                  <c:v>23749.326370252631</c:v>
                </c:pt>
                <c:pt idx="3508">
                  <c:v>23744.105766349774</c:v>
                </c:pt>
                <c:pt idx="3509">
                  <c:v>23743.955547147387</c:v>
                </c:pt>
                <c:pt idx="3510">
                  <c:v>23743.955547147387</c:v>
                </c:pt>
                <c:pt idx="3511">
                  <c:v>23743.955547147387</c:v>
                </c:pt>
                <c:pt idx="3512">
                  <c:v>23743.955547147387</c:v>
                </c:pt>
                <c:pt idx="3513">
                  <c:v>23743.955547147387</c:v>
                </c:pt>
                <c:pt idx="3514">
                  <c:v>23743.553906184257</c:v>
                </c:pt>
                <c:pt idx="3515">
                  <c:v>23743.144643003176</c:v>
                </c:pt>
                <c:pt idx="3516">
                  <c:v>23743.144643003176</c:v>
                </c:pt>
                <c:pt idx="3517">
                  <c:v>23743.144643003176</c:v>
                </c:pt>
                <c:pt idx="3518">
                  <c:v>23743.144643003176</c:v>
                </c:pt>
                <c:pt idx="3519">
                  <c:v>23743.144643003176</c:v>
                </c:pt>
                <c:pt idx="3520">
                  <c:v>23739.619686653492</c:v>
                </c:pt>
                <c:pt idx="3521">
                  <c:v>23731.221990365022</c:v>
                </c:pt>
                <c:pt idx="3522">
                  <c:v>23731.221990365022</c:v>
                </c:pt>
                <c:pt idx="3523">
                  <c:v>23731.221990365022</c:v>
                </c:pt>
                <c:pt idx="3524">
                  <c:v>23731.221990365022</c:v>
                </c:pt>
                <c:pt idx="3525">
                  <c:v>23721.807941280182</c:v>
                </c:pt>
                <c:pt idx="3526">
                  <c:v>23721.807941280182</c:v>
                </c:pt>
                <c:pt idx="3527">
                  <c:v>23721.807941280182</c:v>
                </c:pt>
                <c:pt idx="3528">
                  <c:v>23721.807941280182</c:v>
                </c:pt>
                <c:pt idx="3529">
                  <c:v>23721.807941280182</c:v>
                </c:pt>
                <c:pt idx="3530">
                  <c:v>23719.853469700054</c:v>
                </c:pt>
                <c:pt idx="3531">
                  <c:v>23719.853469700054</c:v>
                </c:pt>
                <c:pt idx="3532">
                  <c:v>23719.853469700054</c:v>
                </c:pt>
                <c:pt idx="3533">
                  <c:v>23715.889976766572</c:v>
                </c:pt>
                <c:pt idx="3534">
                  <c:v>23715.889976766572</c:v>
                </c:pt>
                <c:pt idx="3535">
                  <c:v>23715.889976766572</c:v>
                </c:pt>
                <c:pt idx="3536">
                  <c:v>23707.102177751178</c:v>
                </c:pt>
                <c:pt idx="3537">
                  <c:v>23707.102177751178</c:v>
                </c:pt>
                <c:pt idx="3538">
                  <c:v>23707.102177751178</c:v>
                </c:pt>
                <c:pt idx="3539">
                  <c:v>23705.842848017266</c:v>
                </c:pt>
                <c:pt idx="3540">
                  <c:v>23705.842848017266</c:v>
                </c:pt>
                <c:pt idx="3541">
                  <c:v>23705.842848017266</c:v>
                </c:pt>
                <c:pt idx="3542">
                  <c:v>23705.842848017266</c:v>
                </c:pt>
                <c:pt idx="3543">
                  <c:v>23705.842848017266</c:v>
                </c:pt>
                <c:pt idx="3544">
                  <c:v>23705.842848017266</c:v>
                </c:pt>
                <c:pt idx="3545">
                  <c:v>23704.570098886637</c:v>
                </c:pt>
                <c:pt idx="3546">
                  <c:v>23704.570098886637</c:v>
                </c:pt>
                <c:pt idx="3547">
                  <c:v>23704.570098886637</c:v>
                </c:pt>
                <c:pt idx="3548">
                  <c:v>23704.570098886637</c:v>
                </c:pt>
                <c:pt idx="3549">
                  <c:v>23697.863835581775</c:v>
                </c:pt>
                <c:pt idx="3550">
                  <c:v>23697.863835581775</c:v>
                </c:pt>
                <c:pt idx="3551">
                  <c:v>23697.863835581775</c:v>
                </c:pt>
                <c:pt idx="3552">
                  <c:v>23695.305434831142</c:v>
                </c:pt>
                <c:pt idx="3553">
                  <c:v>23695.305434831142</c:v>
                </c:pt>
                <c:pt idx="3554">
                  <c:v>23695.305434831142</c:v>
                </c:pt>
                <c:pt idx="3555">
                  <c:v>23695.305434831142</c:v>
                </c:pt>
                <c:pt idx="3556">
                  <c:v>23694.928344521362</c:v>
                </c:pt>
                <c:pt idx="3557">
                  <c:v>23694.928344521362</c:v>
                </c:pt>
                <c:pt idx="3558">
                  <c:v>23694.928344521362</c:v>
                </c:pt>
                <c:pt idx="3559">
                  <c:v>23694.928344521362</c:v>
                </c:pt>
                <c:pt idx="3560">
                  <c:v>23694.928344521362</c:v>
                </c:pt>
                <c:pt idx="3561">
                  <c:v>23694.928344521362</c:v>
                </c:pt>
                <c:pt idx="3562">
                  <c:v>23691.897152985723</c:v>
                </c:pt>
                <c:pt idx="3563">
                  <c:v>23691.897152985723</c:v>
                </c:pt>
                <c:pt idx="3564">
                  <c:v>23691.897152985723</c:v>
                </c:pt>
                <c:pt idx="3565">
                  <c:v>23682.718788672712</c:v>
                </c:pt>
                <c:pt idx="3566">
                  <c:v>23682.718788672712</c:v>
                </c:pt>
                <c:pt idx="3567">
                  <c:v>23682.18622817898</c:v>
                </c:pt>
                <c:pt idx="3568">
                  <c:v>23682.18622817898</c:v>
                </c:pt>
                <c:pt idx="3569">
                  <c:v>23682.18622817898</c:v>
                </c:pt>
                <c:pt idx="3570">
                  <c:v>23682.18622817898</c:v>
                </c:pt>
                <c:pt idx="3571">
                  <c:v>23682.18622817898</c:v>
                </c:pt>
                <c:pt idx="3572">
                  <c:v>23680.80009438864</c:v>
                </c:pt>
                <c:pt idx="3573">
                  <c:v>23678.815933387934</c:v>
                </c:pt>
                <c:pt idx="3574">
                  <c:v>23675.422157623801</c:v>
                </c:pt>
                <c:pt idx="3575">
                  <c:v>23675.422157623801</c:v>
                </c:pt>
                <c:pt idx="3576">
                  <c:v>23671.627144631821</c:v>
                </c:pt>
                <c:pt idx="3577">
                  <c:v>23671.627144631821</c:v>
                </c:pt>
                <c:pt idx="3578">
                  <c:v>23671.627144631821</c:v>
                </c:pt>
                <c:pt idx="3579">
                  <c:v>23671.627144631821</c:v>
                </c:pt>
                <c:pt idx="3580">
                  <c:v>23671.627144631821</c:v>
                </c:pt>
                <c:pt idx="3581">
                  <c:v>23669.223520070329</c:v>
                </c:pt>
                <c:pt idx="3582">
                  <c:v>23669.223520070329</c:v>
                </c:pt>
                <c:pt idx="3583">
                  <c:v>23666.901115290602</c:v>
                </c:pt>
                <c:pt idx="3584">
                  <c:v>23666.901115290602</c:v>
                </c:pt>
                <c:pt idx="3585">
                  <c:v>23666.901115290602</c:v>
                </c:pt>
                <c:pt idx="3586">
                  <c:v>23661.871885911598</c:v>
                </c:pt>
                <c:pt idx="3587">
                  <c:v>23661.871885911598</c:v>
                </c:pt>
                <c:pt idx="3588">
                  <c:v>23661.871885911598</c:v>
                </c:pt>
                <c:pt idx="3589">
                  <c:v>23644.975145038214</c:v>
                </c:pt>
                <c:pt idx="3590">
                  <c:v>23644.975145038214</c:v>
                </c:pt>
                <c:pt idx="3591">
                  <c:v>23641.046682337099</c:v>
                </c:pt>
                <c:pt idx="3592">
                  <c:v>23641.046682337099</c:v>
                </c:pt>
                <c:pt idx="3593">
                  <c:v>23641.046682337099</c:v>
                </c:pt>
                <c:pt idx="3594">
                  <c:v>23641.046682337099</c:v>
                </c:pt>
                <c:pt idx="3595">
                  <c:v>23640.447415281968</c:v>
                </c:pt>
                <c:pt idx="3596">
                  <c:v>23640.447415281968</c:v>
                </c:pt>
                <c:pt idx="3597">
                  <c:v>23640.447415281968</c:v>
                </c:pt>
                <c:pt idx="3598">
                  <c:v>23640.447415281968</c:v>
                </c:pt>
                <c:pt idx="3599">
                  <c:v>23640.447415281968</c:v>
                </c:pt>
                <c:pt idx="3600">
                  <c:v>23636.646512100477</c:v>
                </c:pt>
                <c:pt idx="3601">
                  <c:v>23636.646512100477</c:v>
                </c:pt>
                <c:pt idx="3602">
                  <c:v>23636.646512100477</c:v>
                </c:pt>
                <c:pt idx="3603">
                  <c:v>23636.646512100477</c:v>
                </c:pt>
                <c:pt idx="3604">
                  <c:v>23636.646512100477</c:v>
                </c:pt>
                <c:pt idx="3605">
                  <c:v>23635.379816469096</c:v>
                </c:pt>
                <c:pt idx="3606">
                  <c:v>23635.379816469096</c:v>
                </c:pt>
                <c:pt idx="3607">
                  <c:v>23635.379816469096</c:v>
                </c:pt>
                <c:pt idx="3608">
                  <c:v>23629.188999341626</c:v>
                </c:pt>
                <c:pt idx="3609">
                  <c:v>23629.188999341626</c:v>
                </c:pt>
                <c:pt idx="3610">
                  <c:v>23629.188999341626</c:v>
                </c:pt>
                <c:pt idx="3611">
                  <c:v>23629.188999341626</c:v>
                </c:pt>
                <c:pt idx="3612">
                  <c:v>23629.188999341626</c:v>
                </c:pt>
                <c:pt idx="3613">
                  <c:v>23620.995222803165</c:v>
                </c:pt>
                <c:pt idx="3614">
                  <c:v>23620.995222803165</c:v>
                </c:pt>
                <c:pt idx="3615">
                  <c:v>23620.995222803165</c:v>
                </c:pt>
                <c:pt idx="3616">
                  <c:v>23620.995222803165</c:v>
                </c:pt>
                <c:pt idx="3617">
                  <c:v>23614.514361056321</c:v>
                </c:pt>
                <c:pt idx="3618">
                  <c:v>23614.514361056321</c:v>
                </c:pt>
                <c:pt idx="3619">
                  <c:v>23614.514361056321</c:v>
                </c:pt>
                <c:pt idx="3620">
                  <c:v>23606.032963087582</c:v>
                </c:pt>
                <c:pt idx="3621">
                  <c:v>23606.032963087582</c:v>
                </c:pt>
                <c:pt idx="3622">
                  <c:v>23606.032963087582</c:v>
                </c:pt>
                <c:pt idx="3623">
                  <c:v>23606.032963087582</c:v>
                </c:pt>
                <c:pt idx="3624">
                  <c:v>23602.244884578067</c:v>
                </c:pt>
                <c:pt idx="3625">
                  <c:v>23602.244884578067</c:v>
                </c:pt>
                <c:pt idx="3626">
                  <c:v>23602.244884578067</c:v>
                </c:pt>
                <c:pt idx="3627">
                  <c:v>23602.244884578067</c:v>
                </c:pt>
                <c:pt idx="3628">
                  <c:v>23602.244884578067</c:v>
                </c:pt>
                <c:pt idx="3629">
                  <c:v>23597.751042807588</c:v>
                </c:pt>
                <c:pt idx="3630">
                  <c:v>23597.751042807588</c:v>
                </c:pt>
                <c:pt idx="3631">
                  <c:v>23596.886547402577</c:v>
                </c:pt>
                <c:pt idx="3632">
                  <c:v>23596.886547402577</c:v>
                </c:pt>
                <c:pt idx="3633">
                  <c:v>23594.656417433565</c:v>
                </c:pt>
                <c:pt idx="3634">
                  <c:v>23594.656417433565</c:v>
                </c:pt>
                <c:pt idx="3635">
                  <c:v>23594.656417433565</c:v>
                </c:pt>
                <c:pt idx="3636">
                  <c:v>23594.656417433565</c:v>
                </c:pt>
                <c:pt idx="3637">
                  <c:v>23594.656417433565</c:v>
                </c:pt>
                <c:pt idx="3638">
                  <c:v>23594.656417433565</c:v>
                </c:pt>
                <c:pt idx="3639">
                  <c:v>23594.656417433565</c:v>
                </c:pt>
                <c:pt idx="3640">
                  <c:v>23594.656417433565</c:v>
                </c:pt>
                <c:pt idx="3641">
                  <c:v>23592.405544010453</c:v>
                </c:pt>
                <c:pt idx="3642">
                  <c:v>23584.460505490013</c:v>
                </c:pt>
                <c:pt idx="3643">
                  <c:v>23584.460505490013</c:v>
                </c:pt>
                <c:pt idx="3644">
                  <c:v>23583.974146125292</c:v>
                </c:pt>
                <c:pt idx="3645">
                  <c:v>23583.974146125292</c:v>
                </c:pt>
                <c:pt idx="3646">
                  <c:v>23583.974146125292</c:v>
                </c:pt>
                <c:pt idx="3647">
                  <c:v>23572.158348174537</c:v>
                </c:pt>
                <c:pt idx="3648">
                  <c:v>23572.158348174537</c:v>
                </c:pt>
                <c:pt idx="3649">
                  <c:v>23572.158348174537</c:v>
                </c:pt>
                <c:pt idx="3650">
                  <c:v>23572.158348174537</c:v>
                </c:pt>
                <c:pt idx="3651">
                  <c:v>23572.158348174537</c:v>
                </c:pt>
                <c:pt idx="3652">
                  <c:v>23566.548553114142</c:v>
                </c:pt>
                <c:pt idx="3653">
                  <c:v>23566.548553114142</c:v>
                </c:pt>
                <c:pt idx="3654">
                  <c:v>23566.548553114142</c:v>
                </c:pt>
                <c:pt idx="3655">
                  <c:v>23566.548553114142</c:v>
                </c:pt>
                <c:pt idx="3656">
                  <c:v>23566.548553114142</c:v>
                </c:pt>
                <c:pt idx="3657">
                  <c:v>23564.475705473913</c:v>
                </c:pt>
                <c:pt idx="3658">
                  <c:v>23564.475705473913</c:v>
                </c:pt>
                <c:pt idx="3659">
                  <c:v>23564.475705473913</c:v>
                </c:pt>
                <c:pt idx="3660">
                  <c:v>23564.374862862926</c:v>
                </c:pt>
                <c:pt idx="3661">
                  <c:v>23564.374862862926</c:v>
                </c:pt>
                <c:pt idx="3662">
                  <c:v>23564.374862862926</c:v>
                </c:pt>
                <c:pt idx="3663">
                  <c:v>23564.374862862926</c:v>
                </c:pt>
                <c:pt idx="3664">
                  <c:v>23562.16368490435</c:v>
                </c:pt>
                <c:pt idx="3665">
                  <c:v>23562.16368490435</c:v>
                </c:pt>
                <c:pt idx="3666">
                  <c:v>23562.16368490435</c:v>
                </c:pt>
                <c:pt idx="3667">
                  <c:v>23562.16368490435</c:v>
                </c:pt>
                <c:pt idx="3668">
                  <c:v>23560.827884854174</c:v>
                </c:pt>
                <c:pt idx="3669">
                  <c:v>23560.827884854174</c:v>
                </c:pt>
                <c:pt idx="3670">
                  <c:v>23560.827884854174</c:v>
                </c:pt>
                <c:pt idx="3671">
                  <c:v>23560.827884854174</c:v>
                </c:pt>
                <c:pt idx="3672">
                  <c:v>23560.827884854174</c:v>
                </c:pt>
                <c:pt idx="3673">
                  <c:v>23559.1404895673</c:v>
                </c:pt>
                <c:pt idx="3674">
                  <c:v>23559.1404895673</c:v>
                </c:pt>
                <c:pt idx="3675">
                  <c:v>23555.333847888429</c:v>
                </c:pt>
                <c:pt idx="3676">
                  <c:v>23555.333847888429</c:v>
                </c:pt>
                <c:pt idx="3677">
                  <c:v>23553.737010447763</c:v>
                </c:pt>
                <c:pt idx="3678">
                  <c:v>23553.737010447763</c:v>
                </c:pt>
                <c:pt idx="3679">
                  <c:v>23553.737010447763</c:v>
                </c:pt>
                <c:pt idx="3680">
                  <c:v>23553.737010447763</c:v>
                </c:pt>
                <c:pt idx="3681">
                  <c:v>23550.095584392249</c:v>
                </c:pt>
                <c:pt idx="3682">
                  <c:v>23550.095584392249</c:v>
                </c:pt>
                <c:pt idx="3683">
                  <c:v>23549.453517662238</c:v>
                </c:pt>
                <c:pt idx="3684">
                  <c:v>23549.453517662238</c:v>
                </c:pt>
                <c:pt idx="3685">
                  <c:v>23549.453517662238</c:v>
                </c:pt>
                <c:pt idx="3686">
                  <c:v>23549.453517662238</c:v>
                </c:pt>
                <c:pt idx="3687">
                  <c:v>23545.699139034412</c:v>
                </c:pt>
                <c:pt idx="3688">
                  <c:v>23545.699139034412</c:v>
                </c:pt>
                <c:pt idx="3689">
                  <c:v>23545.699139034412</c:v>
                </c:pt>
                <c:pt idx="3690">
                  <c:v>23545.699139034412</c:v>
                </c:pt>
                <c:pt idx="3691">
                  <c:v>23545.699139034412</c:v>
                </c:pt>
                <c:pt idx="3692">
                  <c:v>23545.699139034412</c:v>
                </c:pt>
                <c:pt idx="3693">
                  <c:v>23534.352187080469</c:v>
                </c:pt>
                <c:pt idx="3694">
                  <c:v>23534.352187080469</c:v>
                </c:pt>
                <c:pt idx="3695">
                  <c:v>23534.352187080469</c:v>
                </c:pt>
                <c:pt idx="3696">
                  <c:v>23534.352187080469</c:v>
                </c:pt>
                <c:pt idx="3697">
                  <c:v>23534.352187080469</c:v>
                </c:pt>
                <c:pt idx="3698">
                  <c:v>23534.352187080469</c:v>
                </c:pt>
                <c:pt idx="3699">
                  <c:v>23529.306561042387</c:v>
                </c:pt>
                <c:pt idx="3700">
                  <c:v>23521.76587483718</c:v>
                </c:pt>
                <c:pt idx="3701">
                  <c:v>23521.76587483718</c:v>
                </c:pt>
                <c:pt idx="3702">
                  <c:v>23521.76587483718</c:v>
                </c:pt>
                <c:pt idx="3703">
                  <c:v>23521.76587483718</c:v>
                </c:pt>
                <c:pt idx="3704">
                  <c:v>23519.562125300257</c:v>
                </c:pt>
                <c:pt idx="3705">
                  <c:v>23519.562125300257</c:v>
                </c:pt>
                <c:pt idx="3706">
                  <c:v>23519.562125300257</c:v>
                </c:pt>
                <c:pt idx="3707">
                  <c:v>23519.562125300257</c:v>
                </c:pt>
                <c:pt idx="3708">
                  <c:v>23509.47399292163</c:v>
                </c:pt>
                <c:pt idx="3709">
                  <c:v>23509.47399292163</c:v>
                </c:pt>
                <c:pt idx="3710">
                  <c:v>23509.47399292163</c:v>
                </c:pt>
                <c:pt idx="3711">
                  <c:v>23509.47399292163</c:v>
                </c:pt>
                <c:pt idx="3712">
                  <c:v>23509.47399292163</c:v>
                </c:pt>
                <c:pt idx="3713">
                  <c:v>23505.788091777547</c:v>
                </c:pt>
                <c:pt idx="3714">
                  <c:v>23505.788091777547</c:v>
                </c:pt>
                <c:pt idx="3715">
                  <c:v>23492.420829451068</c:v>
                </c:pt>
                <c:pt idx="3716">
                  <c:v>23492.420829451068</c:v>
                </c:pt>
                <c:pt idx="3717">
                  <c:v>23492.420829451068</c:v>
                </c:pt>
                <c:pt idx="3718">
                  <c:v>23491.958763195908</c:v>
                </c:pt>
                <c:pt idx="3719">
                  <c:v>23491.958763195908</c:v>
                </c:pt>
                <c:pt idx="3720">
                  <c:v>23490.031894248565</c:v>
                </c:pt>
                <c:pt idx="3721">
                  <c:v>23490.031894248565</c:v>
                </c:pt>
                <c:pt idx="3722">
                  <c:v>23490.031894248565</c:v>
                </c:pt>
                <c:pt idx="3723">
                  <c:v>23490.031894248565</c:v>
                </c:pt>
                <c:pt idx="3724">
                  <c:v>23490.031894248565</c:v>
                </c:pt>
                <c:pt idx="3725">
                  <c:v>23489.457713010092</c:v>
                </c:pt>
                <c:pt idx="3726">
                  <c:v>23489.457713010092</c:v>
                </c:pt>
                <c:pt idx="3727">
                  <c:v>23489.457713010092</c:v>
                </c:pt>
                <c:pt idx="3728">
                  <c:v>23489.457713010092</c:v>
                </c:pt>
                <c:pt idx="3729">
                  <c:v>23488.000398094144</c:v>
                </c:pt>
                <c:pt idx="3730">
                  <c:v>23488.000398094144</c:v>
                </c:pt>
                <c:pt idx="3731">
                  <c:v>23488.000398094144</c:v>
                </c:pt>
                <c:pt idx="3732">
                  <c:v>23488.000398094144</c:v>
                </c:pt>
                <c:pt idx="3733">
                  <c:v>23486.2047244682</c:v>
                </c:pt>
                <c:pt idx="3734">
                  <c:v>23486.2047244682</c:v>
                </c:pt>
                <c:pt idx="3735">
                  <c:v>23486.2047244682</c:v>
                </c:pt>
                <c:pt idx="3736">
                  <c:v>23486.2047244682</c:v>
                </c:pt>
                <c:pt idx="3737">
                  <c:v>23486.2047244682</c:v>
                </c:pt>
                <c:pt idx="3738">
                  <c:v>23484.181435518349</c:v>
                </c:pt>
                <c:pt idx="3739">
                  <c:v>23484.181435518349</c:v>
                </c:pt>
                <c:pt idx="3740">
                  <c:v>23484.181435518349</c:v>
                </c:pt>
                <c:pt idx="3741">
                  <c:v>23484.181435518349</c:v>
                </c:pt>
                <c:pt idx="3742">
                  <c:v>23484.181435518349</c:v>
                </c:pt>
                <c:pt idx="3743">
                  <c:v>23467.578827926311</c:v>
                </c:pt>
                <c:pt idx="3744">
                  <c:v>23467.578827926311</c:v>
                </c:pt>
                <c:pt idx="3745">
                  <c:v>23467.578827926311</c:v>
                </c:pt>
                <c:pt idx="3746">
                  <c:v>23467.578827926311</c:v>
                </c:pt>
                <c:pt idx="3747">
                  <c:v>23467.578827926311</c:v>
                </c:pt>
                <c:pt idx="3748">
                  <c:v>23465.771170840457</c:v>
                </c:pt>
                <c:pt idx="3749">
                  <c:v>23465.771170840457</c:v>
                </c:pt>
                <c:pt idx="3750">
                  <c:v>23465.771170840457</c:v>
                </c:pt>
                <c:pt idx="3751">
                  <c:v>23458.559161131063</c:v>
                </c:pt>
                <c:pt idx="3752">
                  <c:v>23458.559161131063</c:v>
                </c:pt>
                <c:pt idx="3753">
                  <c:v>23458.559161131063</c:v>
                </c:pt>
                <c:pt idx="3754">
                  <c:v>23458.559161131063</c:v>
                </c:pt>
                <c:pt idx="3755">
                  <c:v>23456.278275364639</c:v>
                </c:pt>
                <c:pt idx="3756">
                  <c:v>23456.278275364639</c:v>
                </c:pt>
                <c:pt idx="3757">
                  <c:v>23456.278275364639</c:v>
                </c:pt>
                <c:pt idx="3758">
                  <c:v>23456.278275364639</c:v>
                </c:pt>
                <c:pt idx="3759">
                  <c:v>23456.278275364639</c:v>
                </c:pt>
                <c:pt idx="3760">
                  <c:v>23436.495182135051</c:v>
                </c:pt>
                <c:pt idx="3761">
                  <c:v>23436.495182135051</c:v>
                </c:pt>
                <c:pt idx="3762">
                  <c:v>23436.495182135051</c:v>
                </c:pt>
                <c:pt idx="3763">
                  <c:v>23429.084396644063</c:v>
                </c:pt>
                <c:pt idx="3764">
                  <c:v>23429.084396644063</c:v>
                </c:pt>
                <c:pt idx="3765">
                  <c:v>23428.296413202064</c:v>
                </c:pt>
                <c:pt idx="3766">
                  <c:v>23428.296413202064</c:v>
                </c:pt>
                <c:pt idx="3767">
                  <c:v>23428.296413202064</c:v>
                </c:pt>
                <c:pt idx="3768">
                  <c:v>23421.14420370731</c:v>
                </c:pt>
                <c:pt idx="3769">
                  <c:v>23421.14420370731</c:v>
                </c:pt>
                <c:pt idx="3770">
                  <c:v>23421.14420370731</c:v>
                </c:pt>
                <c:pt idx="3771">
                  <c:v>23421.14420370731</c:v>
                </c:pt>
                <c:pt idx="3772">
                  <c:v>23421.14420370731</c:v>
                </c:pt>
                <c:pt idx="3773">
                  <c:v>23421.14420370731</c:v>
                </c:pt>
                <c:pt idx="3774">
                  <c:v>23421.14420370731</c:v>
                </c:pt>
                <c:pt idx="3775">
                  <c:v>23421.14420370731</c:v>
                </c:pt>
                <c:pt idx="3776">
                  <c:v>23417.861821876762</c:v>
                </c:pt>
                <c:pt idx="3777">
                  <c:v>23417.861821876762</c:v>
                </c:pt>
                <c:pt idx="3778">
                  <c:v>23417.861821876762</c:v>
                </c:pt>
                <c:pt idx="3779">
                  <c:v>23416.718917999387</c:v>
                </c:pt>
                <c:pt idx="3780">
                  <c:v>23416.718917999387</c:v>
                </c:pt>
                <c:pt idx="3781">
                  <c:v>23416.718917999387</c:v>
                </c:pt>
                <c:pt idx="3782">
                  <c:v>23415.229385005703</c:v>
                </c:pt>
                <c:pt idx="3783">
                  <c:v>23415.229385005703</c:v>
                </c:pt>
                <c:pt idx="3784">
                  <c:v>23415.229385005703</c:v>
                </c:pt>
                <c:pt idx="3785">
                  <c:v>23415.229385005703</c:v>
                </c:pt>
                <c:pt idx="3786">
                  <c:v>23415.229385005703</c:v>
                </c:pt>
                <c:pt idx="3787">
                  <c:v>23415.229385005703</c:v>
                </c:pt>
                <c:pt idx="3788">
                  <c:v>23413.251966262767</c:v>
                </c:pt>
                <c:pt idx="3789">
                  <c:v>23413.251966262767</c:v>
                </c:pt>
                <c:pt idx="3790">
                  <c:v>23413.251966262767</c:v>
                </c:pt>
                <c:pt idx="3791">
                  <c:v>23413.251966262767</c:v>
                </c:pt>
                <c:pt idx="3792">
                  <c:v>23411.764571398835</c:v>
                </c:pt>
                <c:pt idx="3793">
                  <c:v>23411.764571398835</c:v>
                </c:pt>
                <c:pt idx="3794">
                  <c:v>23411.764571398835</c:v>
                </c:pt>
                <c:pt idx="3795">
                  <c:v>23405.647827082856</c:v>
                </c:pt>
                <c:pt idx="3796">
                  <c:v>23405.647827082856</c:v>
                </c:pt>
                <c:pt idx="3797">
                  <c:v>23404.741884303719</c:v>
                </c:pt>
                <c:pt idx="3798">
                  <c:v>23404.741884303719</c:v>
                </c:pt>
                <c:pt idx="3799">
                  <c:v>23404.741884303719</c:v>
                </c:pt>
                <c:pt idx="3800">
                  <c:v>23404.741884303719</c:v>
                </c:pt>
                <c:pt idx="3801">
                  <c:v>23404.554168349987</c:v>
                </c:pt>
                <c:pt idx="3802">
                  <c:v>23404.554168349987</c:v>
                </c:pt>
                <c:pt idx="3803">
                  <c:v>23404.554168349987</c:v>
                </c:pt>
                <c:pt idx="3804">
                  <c:v>23404.554168349987</c:v>
                </c:pt>
                <c:pt idx="3805">
                  <c:v>23404.554168349987</c:v>
                </c:pt>
                <c:pt idx="3806">
                  <c:v>23391.221788197716</c:v>
                </c:pt>
                <c:pt idx="3807">
                  <c:v>23391.221788197716</c:v>
                </c:pt>
                <c:pt idx="3808">
                  <c:v>23391.221788197716</c:v>
                </c:pt>
                <c:pt idx="3809">
                  <c:v>23391.221788197716</c:v>
                </c:pt>
                <c:pt idx="3810">
                  <c:v>23391.221788197716</c:v>
                </c:pt>
                <c:pt idx="3811">
                  <c:v>23391.185249702372</c:v>
                </c:pt>
                <c:pt idx="3812">
                  <c:v>23391.185249702372</c:v>
                </c:pt>
                <c:pt idx="3813">
                  <c:v>23391.185249702372</c:v>
                </c:pt>
                <c:pt idx="3814">
                  <c:v>23391.185249702372</c:v>
                </c:pt>
                <c:pt idx="3815">
                  <c:v>23386.520058808743</c:v>
                </c:pt>
                <c:pt idx="3816">
                  <c:v>23386.520058808743</c:v>
                </c:pt>
                <c:pt idx="3817">
                  <c:v>23384.759301570568</c:v>
                </c:pt>
                <c:pt idx="3818">
                  <c:v>23384.759301570568</c:v>
                </c:pt>
                <c:pt idx="3819">
                  <c:v>23384.759301570568</c:v>
                </c:pt>
                <c:pt idx="3820">
                  <c:v>23384.759301570568</c:v>
                </c:pt>
                <c:pt idx="3821">
                  <c:v>23384.598509935608</c:v>
                </c:pt>
                <c:pt idx="3822">
                  <c:v>23376.503107257191</c:v>
                </c:pt>
                <c:pt idx="3823">
                  <c:v>23375.001134100403</c:v>
                </c:pt>
                <c:pt idx="3824">
                  <c:v>23373.627239728929</c:v>
                </c:pt>
                <c:pt idx="3825">
                  <c:v>23373.627239728929</c:v>
                </c:pt>
                <c:pt idx="3826">
                  <c:v>23373.558163296511</c:v>
                </c:pt>
                <c:pt idx="3827">
                  <c:v>23373.558163296511</c:v>
                </c:pt>
                <c:pt idx="3828">
                  <c:v>23373.558163296511</c:v>
                </c:pt>
                <c:pt idx="3829">
                  <c:v>23373.558163296511</c:v>
                </c:pt>
                <c:pt idx="3830">
                  <c:v>23372.812606955424</c:v>
                </c:pt>
                <c:pt idx="3831">
                  <c:v>23372.812606955424</c:v>
                </c:pt>
                <c:pt idx="3832">
                  <c:v>23372.812606955424</c:v>
                </c:pt>
                <c:pt idx="3833">
                  <c:v>23372.812606955424</c:v>
                </c:pt>
                <c:pt idx="3834">
                  <c:v>23372.812606955424</c:v>
                </c:pt>
                <c:pt idx="3835">
                  <c:v>23372.812606955424</c:v>
                </c:pt>
                <c:pt idx="3836">
                  <c:v>23371.348430233269</c:v>
                </c:pt>
                <c:pt idx="3837">
                  <c:v>23371.348430233269</c:v>
                </c:pt>
                <c:pt idx="3838">
                  <c:v>23371.348430233269</c:v>
                </c:pt>
                <c:pt idx="3839">
                  <c:v>23371.348430233269</c:v>
                </c:pt>
                <c:pt idx="3840">
                  <c:v>23371.348430233269</c:v>
                </c:pt>
                <c:pt idx="3841">
                  <c:v>23369.736536142613</c:v>
                </c:pt>
                <c:pt idx="3842">
                  <c:v>23360.669389341027</c:v>
                </c:pt>
                <c:pt idx="3843">
                  <c:v>23360.669389341027</c:v>
                </c:pt>
                <c:pt idx="3844">
                  <c:v>23360.669389341027</c:v>
                </c:pt>
                <c:pt idx="3845">
                  <c:v>23360.669389341027</c:v>
                </c:pt>
                <c:pt idx="3846">
                  <c:v>23360.669389341027</c:v>
                </c:pt>
                <c:pt idx="3847">
                  <c:v>23357.841174559155</c:v>
                </c:pt>
                <c:pt idx="3848">
                  <c:v>23357.841174559155</c:v>
                </c:pt>
                <c:pt idx="3849">
                  <c:v>23357.841174559155</c:v>
                </c:pt>
                <c:pt idx="3850">
                  <c:v>23357.841174559155</c:v>
                </c:pt>
                <c:pt idx="3851">
                  <c:v>23357.841174559155</c:v>
                </c:pt>
                <c:pt idx="3852">
                  <c:v>23356.280829600764</c:v>
                </c:pt>
                <c:pt idx="3853">
                  <c:v>23356.280829600764</c:v>
                </c:pt>
                <c:pt idx="3854">
                  <c:v>23354.674953202535</c:v>
                </c:pt>
                <c:pt idx="3855">
                  <c:v>23354.674953202535</c:v>
                </c:pt>
                <c:pt idx="3856">
                  <c:v>23354.674953202535</c:v>
                </c:pt>
                <c:pt idx="3857">
                  <c:v>23354.674953202535</c:v>
                </c:pt>
                <c:pt idx="3858">
                  <c:v>23354.674953202535</c:v>
                </c:pt>
                <c:pt idx="3859">
                  <c:v>23348.280718375845</c:v>
                </c:pt>
                <c:pt idx="3860">
                  <c:v>23348.280718375845</c:v>
                </c:pt>
                <c:pt idx="3861">
                  <c:v>23348.280718375845</c:v>
                </c:pt>
                <c:pt idx="3862">
                  <c:v>23348.280718375845</c:v>
                </c:pt>
                <c:pt idx="3863">
                  <c:v>23348.280718375845</c:v>
                </c:pt>
                <c:pt idx="3864">
                  <c:v>23345.453303411283</c:v>
                </c:pt>
                <c:pt idx="3865">
                  <c:v>23342.451354024306</c:v>
                </c:pt>
                <c:pt idx="3866">
                  <c:v>23342.451354024306</c:v>
                </c:pt>
                <c:pt idx="3867">
                  <c:v>23342.451354024306</c:v>
                </c:pt>
                <c:pt idx="3868">
                  <c:v>23342.451354024306</c:v>
                </c:pt>
                <c:pt idx="3869">
                  <c:v>23342.451354024306</c:v>
                </c:pt>
                <c:pt idx="3870">
                  <c:v>23342.451354024306</c:v>
                </c:pt>
                <c:pt idx="3871">
                  <c:v>23340.536502151735</c:v>
                </c:pt>
                <c:pt idx="3872">
                  <c:v>23340.536502151735</c:v>
                </c:pt>
                <c:pt idx="3873">
                  <c:v>23340.536502151735</c:v>
                </c:pt>
                <c:pt idx="3874">
                  <c:v>23340.536502151735</c:v>
                </c:pt>
                <c:pt idx="3875">
                  <c:v>23335.494291434137</c:v>
                </c:pt>
                <c:pt idx="3876">
                  <c:v>23335.494291434137</c:v>
                </c:pt>
                <c:pt idx="3877">
                  <c:v>23333.14688303657</c:v>
                </c:pt>
                <c:pt idx="3878">
                  <c:v>23333.14688303657</c:v>
                </c:pt>
                <c:pt idx="3879">
                  <c:v>23333.14688303657</c:v>
                </c:pt>
                <c:pt idx="3880">
                  <c:v>23330.925868293078</c:v>
                </c:pt>
                <c:pt idx="3881">
                  <c:v>23330.925868293078</c:v>
                </c:pt>
                <c:pt idx="3882">
                  <c:v>23330.925868293078</c:v>
                </c:pt>
                <c:pt idx="3883">
                  <c:v>23330.925868293078</c:v>
                </c:pt>
                <c:pt idx="3884">
                  <c:v>23330.019734961126</c:v>
                </c:pt>
                <c:pt idx="3885">
                  <c:v>23329.442568717626</c:v>
                </c:pt>
                <c:pt idx="3886">
                  <c:v>23329.442568717626</c:v>
                </c:pt>
                <c:pt idx="3887">
                  <c:v>23329.442568717626</c:v>
                </c:pt>
                <c:pt idx="3888">
                  <c:v>23329.442568717626</c:v>
                </c:pt>
                <c:pt idx="3889">
                  <c:v>23324.425648020653</c:v>
                </c:pt>
                <c:pt idx="3890">
                  <c:v>23324.425648020653</c:v>
                </c:pt>
                <c:pt idx="3891">
                  <c:v>23324.425648020653</c:v>
                </c:pt>
                <c:pt idx="3892">
                  <c:v>23324.425648020653</c:v>
                </c:pt>
                <c:pt idx="3893">
                  <c:v>23313.329239055158</c:v>
                </c:pt>
                <c:pt idx="3894">
                  <c:v>23313.329239055158</c:v>
                </c:pt>
                <c:pt idx="3895">
                  <c:v>23313.329239055158</c:v>
                </c:pt>
                <c:pt idx="3896">
                  <c:v>23309.368551813881</c:v>
                </c:pt>
                <c:pt idx="3897">
                  <c:v>23309.368551813881</c:v>
                </c:pt>
                <c:pt idx="3898">
                  <c:v>23309.279626504889</c:v>
                </c:pt>
                <c:pt idx="3899">
                  <c:v>23309.279626504889</c:v>
                </c:pt>
                <c:pt idx="3900">
                  <c:v>23309.003780346426</c:v>
                </c:pt>
                <c:pt idx="3901">
                  <c:v>23309.003780346426</c:v>
                </c:pt>
                <c:pt idx="3902">
                  <c:v>23309.003780346426</c:v>
                </c:pt>
                <c:pt idx="3903">
                  <c:v>23309.003780346426</c:v>
                </c:pt>
                <c:pt idx="3904">
                  <c:v>23309.003780346426</c:v>
                </c:pt>
                <c:pt idx="3905">
                  <c:v>23309.003780346426</c:v>
                </c:pt>
                <c:pt idx="3906">
                  <c:v>23309.003780346426</c:v>
                </c:pt>
                <c:pt idx="3907">
                  <c:v>23308.552622722109</c:v>
                </c:pt>
                <c:pt idx="3908">
                  <c:v>23308.552622722109</c:v>
                </c:pt>
                <c:pt idx="3909">
                  <c:v>23308.552622722109</c:v>
                </c:pt>
                <c:pt idx="3910">
                  <c:v>23308.552622722109</c:v>
                </c:pt>
                <c:pt idx="3911">
                  <c:v>23307.351952727829</c:v>
                </c:pt>
                <c:pt idx="3912">
                  <c:v>23303.909925505679</c:v>
                </c:pt>
                <c:pt idx="3913">
                  <c:v>23303.909925505679</c:v>
                </c:pt>
                <c:pt idx="3914">
                  <c:v>23303.909925505679</c:v>
                </c:pt>
                <c:pt idx="3915">
                  <c:v>23302.496139246668</c:v>
                </c:pt>
                <c:pt idx="3916">
                  <c:v>23302.496139246668</c:v>
                </c:pt>
                <c:pt idx="3917">
                  <c:v>23302.496139246668</c:v>
                </c:pt>
                <c:pt idx="3918">
                  <c:v>23302.496139246668</c:v>
                </c:pt>
                <c:pt idx="3919">
                  <c:v>23302.496139246668</c:v>
                </c:pt>
                <c:pt idx="3920">
                  <c:v>23298.553546682437</c:v>
                </c:pt>
                <c:pt idx="3921">
                  <c:v>23298.283008900289</c:v>
                </c:pt>
                <c:pt idx="3922">
                  <c:v>23294.367123617048</c:v>
                </c:pt>
                <c:pt idx="3923">
                  <c:v>23294.367123617048</c:v>
                </c:pt>
                <c:pt idx="3924">
                  <c:v>23294.367123617048</c:v>
                </c:pt>
                <c:pt idx="3925">
                  <c:v>23287.432186871771</c:v>
                </c:pt>
                <c:pt idx="3926">
                  <c:v>23287.432186871771</c:v>
                </c:pt>
                <c:pt idx="3927">
                  <c:v>23287.432186871771</c:v>
                </c:pt>
                <c:pt idx="3928">
                  <c:v>23287.432186871771</c:v>
                </c:pt>
                <c:pt idx="3929">
                  <c:v>23287.432186871771</c:v>
                </c:pt>
                <c:pt idx="3930">
                  <c:v>23287.432186871771</c:v>
                </c:pt>
                <c:pt idx="3931">
                  <c:v>23285.336699730902</c:v>
                </c:pt>
                <c:pt idx="3932">
                  <c:v>23285.336699730902</c:v>
                </c:pt>
                <c:pt idx="3933">
                  <c:v>23285.336699730902</c:v>
                </c:pt>
                <c:pt idx="3934">
                  <c:v>23285.336699730902</c:v>
                </c:pt>
                <c:pt idx="3935">
                  <c:v>23285.336699730902</c:v>
                </c:pt>
                <c:pt idx="3936">
                  <c:v>23284.4131928721</c:v>
                </c:pt>
                <c:pt idx="3937">
                  <c:v>23284.30530528559</c:v>
                </c:pt>
                <c:pt idx="3938">
                  <c:v>23284.30530528559</c:v>
                </c:pt>
                <c:pt idx="3939">
                  <c:v>23284.30530528559</c:v>
                </c:pt>
                <c:pt idx="3940">
                  <c:v>23281.474954080866</c:v>
                </c:pt>
                <c:pt idx="3941">
                  <c:v>23281.474954080866</c:v>
                </c:pt>
                <c:pt idx="3942">
                  <c:v>23281.474954080866</c:v>
                </c:pt>
                <c:pt idx="3943">
                  <c:v>23281.474954080866</c:v>
                </c:pt>
                <c:pt idx="3944">
                  <c:v>23281.474954080866</c:v>
                </c:pt>
                <c:pt idx="3945">
                  <c:v>23280.300974136149</c:v>
                </c:pt>
                <c:pt idx="3946">
                  <c:v>23280.300974136149</c:v>
                </c:pt>
                <c:pt idx="3947">
                  <c:v>23280.300974136149</c:v>
                </c:pt>
                <c:pt idx="3948">
                  <c:v>23271.592941928444</c:v>
                </c:pt>
                <c:pt idx="3949">
                  <c:v>23271.479437117396</c:v>
                </c:pt>
                <c:pt idx="3950">
                  <c:v>23271.479437117396</c:v>
                </c:pt>
                <c:pt idx="3951">
                  <c:v>23271.479437117396</c:v>
                </c:pt>
                <c:pt idx="3952">
                  <c:v>23271.479437117396</c:v>
                </c:pt>
                <c:pt idx="3953">
                  <c:v>23270.870905581476</c:v>
                </c:pt>
                <c:pt idx="3954">
                  <c:v>23270.870905581476</c:v>
                </c:pt>
                <c:pt idx="3955">
                  <c:v>23270.870905581476</c:v>
                </c:pt>
                <c:pt idx="3956">
                  <c:v>23270.870905581476</c:v>
                </c:pt>
                <c:pt idx="3957">
                  <c:v>23270.870905581476</c:v>
                </c:pt>
                <c:pt idx="3958">
                  <c:v>23270.870905581476</c:v>
                </c:pt>
                <c:pt idx="3959">
                  <c:v>23270.714149550655</c:v>
                </c:pt>
                <c:pt idx="3960">
                  <c:v>23264.964425871181</c:v>
                </c:pt>
                <c:pt idx="3961">
                  <c:v>23264.964425871181</c:v>
                </c:pt>
                <c:pt idx="3962">
                  <c:v>23264.964425871181</c:v>
                </c:pt>
                <c:pt idx="3963">
                  <c:v>23260.963899591752</c:v>
                </c:pt>
                <c:pt idx="3964">
                  <c:v>23260.963899591752</c:v>
                </c:pt>
                <c:pt idx="3965">
                  <c:v>23260.963899591752</c:v>
                </c:pt>
                <c:pt idx="3966">
                  <c:v>23260.963899591752</c:v>
                </c:pt>
                <c:pt idx="3967">
                  <c:v>23260.81383880405</c:v>
                </c:pt>
                <c:pt idx="3968">
                  <c:v>23260.81383880405</c:v>
                </c:pt>
                <c:pt idx="3969">
                  <c:v>23259.932419587862</c:v>
                </c:pt>
                <c:pt idx="3970">
                  <c:v>23259.932419587862</c:v>
                </c:pt>
                <c:pt idx="3971">
                  <c:v>23259.932419587862</c:v>
                </c:pt>
                <c:pt idx="3972">
                  <c:v>23259.114214935104</c:v>
                </c:pt>
                <c:pt idx="3973">
                  <c:v>23258.061423108607</c:v>
                </c:pt>
                <c:pt idx="3974">
                  <c:v>23248.75466322077</c:v>
                </c:pt>
                <c:pt idx="3975">
                  <c:v>23248.75466322077</c:v>
                </c:pt>
                <c:pt idx="3976">
                  <c:v>23248.75466322077</c:v>
                </c:pt>
                <c:pt idx="3977">
                  <c:v>23248.75466322077</c:v>
                </c:pt>
                <c:pt idx="3978">
                  <c:v>23248.75466322077</c:v>
                </c:pt>
                <c:pt idx="3979">
                  <c:v>23245.741629017615</c:v>
                </c:pt>
                <c:pt idx="3980">
                  <c:v>23245.741629017615</c:v>
                </c:pt>
                <c:pt idx="3981">
                  <c:v>23245.741629017615</c:v>
                </c:pt>
                <c:pt idx="3982">
                  <c:v>23245.741629017615</c:v>
                </c:pt>
                <c:pt idx="3983">
                  <c:v>23245.741629017615</c:v>
                </c:pt>
                <c:pt idx="3984">
                  <c:v>23239.884957206636</c:v>
                </c:pt>
                <c:pt idx="3985">
                  <c:v>23239.884957206636</c:v>
                </c:pt>
                <c:pt idx="3986">
                  <c:v>23239.872016407004</c:v>
                </c:pt>
                <c:pt idx="3987">
                  <c:v>23239.872016407004</c:v>
                </c:pt>
                <c:pt idx="3988">
                  <c:v>23239.872016407004</c:v>
                </c:pt>
                <c:pt idx="3989">
                  <c:v>23238.512615591106</c:v>
                </c:pt>
                <c:pt idx="3990">
                  <c:v>23238.512615591106</c:v>
                </c:pt>
                <c:pt idx="3991">
                  <c:v>23238.512615591106</c:v>
                </c:pt>
                <c:pt idx="3992">
                  <c:v>23238.512615591106</c:v>
                </c:pt>
                <c:pt idx="3993">
                  <c:v>23238.512615591106</c:v>
                </c:pt>
                <c:pt idx="3994">
                  <c:v>23238.512615591106</c:v>
                </c:pt>
                <c:pt idx="3995">
                  <c:v>23238.512615591106</c:v>
                </c:pt>
                <c:pt idx="3996">
                  <c:v>23238.512615591106</c:v>
                </c:pt>
                <c:pt idx="3997">
                  <c:v>23238.14549101537</c:v>
                </c:pt>
                <c:pt idx="3998">
                  <c:v>23238.14549101537</c:v>
                </c:pt>
                <c:pt idx="3999">
                  <c:v>23238.14549101537</c:v>
                </c:pt>
                <c:pt idx="4000">
                  <c:v>23226.15383870227</c:v>
                </c:pt>
                <c:pt idx="4001">
                  <c:v>23226.15383870227</c:v>
                </c:pt>
                <c:pt idx="4002">
                  <c:v>23226.15383870227</c:v>
                </c:pt>
                <c:pt idx="4003">
                  <c:v>23226.15383870227</c:v>
                </c:pt>
                <c:pt idx="4004">
                  <c:v>23226.15383870227</c:v>
                </c:pt>
                <c:pt idx="4005">
                  <c:v>23226.15383870227</c:v>
                </c:pt>
                <c:pt idx="4006">
                  <c:v>23226.15383870227</c:v>
                </c:pt>
                <c:pt idx="4007">
                  <c:v>23226.15383870227</c:v>
                </c:pt>
                <c:pt idx="4008">
                  <c:v>23226.15383870227</c:v>
                </c:pt>
                <c:pt idx="4009">
                  <c:v>23222.371801093639</c:v>
                </c:pt>
                <c:pt idx="4010">
                  <c:v>23222.371801093639</c:v>
                </c:pt>
                <c:pt idx="4011">
                  <c:v>23220.943454044027</c:v>
                </c:pt>
                <c:pt idx="4012">
                  <c:v>23220.943454044027</c:v>
                </c:pt>
                <c:pt idx="4013">
                  <c:v>23220.943454044027</c:v>
                </c:pt>
                <c:pt idx="4014">
                  <c:v>23220.943454044027</c:v>
                </c:pt>
                <c:pt idx="4015">
                  <c:v>23214.726560175295</c:v>
                </c:pt>
                <c:pt idx="4016">
                  <c:v>23212.483794169049</c:v>
                </c:pt>
                <c:pt idx="4017">
                  <c:v>23212.387711994532</c:v>
                </c:pt>
                <c:pt idx="4018">
                  <c:v>23211.733970342564</c:v>
                </c:pt>
                <c:pt idx="4019">
                  <c:v>23211.733970342564</c:v>
                </c:pt>
                <c:pt idx="4020">
                  <c:v>23211.733970342564</c:v>
                </c:pt>
                <c:pt idx="4021">
                  <c:v>23211.733970342564</c:v>
                </c:pt>
                <c:pt idx="4022">
                  <c:v>23208.849974324356</c:v>
                </c:pt>
                <c:pt idx="4023">
                  <c:v>23208.849974324356</c:v>
                </c:pt>
                <c:pt idx="4024">
                  <c:v>23208.849974324356</c:v>
                </c:pt>
                <c:pt idx="4025">
                  <c:v>23204.165790358431</c:v>
                </c:pt>
                <c:pt idx="4026">
                  <c:v>23204.165790358431</c:v>
                </c:pt>
                <c:pt idx="4027">
                  <c:v>23204.165790358431</c:v>
                </c:pt>
                <c:pt idx="4028">
                  <c:v>23203.711938979093</c:v>
                </c:pt>
                <c:pt idx="4029">
                  <c:v>23203.711938979093</c:v>
                </c:pt>
                <c:pt idx="4030">
                  <c:v>23203.711938979093</c:v>
                </c:pt>
                <c:pt idx="4031">
                  <c:v>23203.711938979093</c:v>
                </c:pt>
                <c:pt idx="4032">
                  <c:v>23203.609094541236</c:v>
                </c:pt>
                <c:pt idx="4033">
                  <c:v>23203.609094541236</c:v>
                </c:pt>
                <c:pt idx="4034">
                  <c:v>23203.609094541236</c:v>
                </c:pt>
                <c:pt idx="4035">
                  <c:v>23202.195256189858</c:v>
                </c:pt>
                <c:pt idx="4036">
                  <c:v>23202.195256189858</c:v>
                </c:pt>
                <c:pt idx="4037">
                  <c:v>23202.195256189858</c:v>
                </c:pt>
                <c:pt idx="4038">
                  <c:v>23197.458974000776</c:v>
                </c:pt>
                <c:pt idx="4039">
                  <c:v>23197.458974000776</c:v>
                </c:pt>
                <c:pt idx="4040">
                  <c:v>23197.458974000776</c:v>
                </c:pt>
                <c:pt idx="4041">
                  <c:v>23197.458974000776</c:v>
                </c:pt>
                <c:pt idx="4042">
                  <c:v>23196.699536047796</c:v>
                </c:pt>
                <c:pt idx="4043">
                  <c:v>23196.699536047796</c:v>
                </c:pt>
                <c:pt idx="4044">
                  <c:v>23196.699536047796</c:v>
                </c:pt>
                <c:pt idx="4045">
                  <c:v>23196.496914749699</c:v>
                </c:pt>
                <c:pt idx="4046">
                  <c:v>23191.185010351215</c:v>
                </c:pt>
                <c:pt idx="4047">
                  <c:v>23191.185010351215</c:v>
                </c:pt>
                <c:pt idx="4048">
                  <c:v>23191.185010351215</c:v>
                </c:pt>
                <c:pt idx="4049">
                  <c:v>23189.718913617628</c:v>
                </c:pt>
                <c:pt idx="4050">
                  <c:v>23189.718913617628</c:v>
                </c:pt>
                <c:pt idx="4051">
                  <c:v>23188.780527053503</c:v>
                </c:pt>
                <c:pt idx="4052">
                  <c:v>23188.780527053503</c:v>
                </c:pt>
                <c:pt idx="4053">
                  <c:v>23188.780527053503</c:v>
                </c:pt>
                <c:pt idx="4054">
                  <c:v>23188.780527053503</c:v>
                </c:pt>
                <c:pt idx="4055">
                  <c:v>23188.780527053503</c:v>
                </c:pt>
                <c:pt idx="4056">
                  <c:v>23184.866441815957</c:v>
                </c:pt>
                <c:pt idx="4057">
                  <c:v>23181.750853563633</c:v>
                </c:pt>
                <c:pt idx="4058">
                  <c:v>23181.750853563633</c:v>
                </c:pt>
                <c:pt idx="4059">
                  <c:v>23181.750853563633</c:v>
                </c:pt>
                <c:pt idx="4060">
                  <c:v>23181.750853563633</c:v>
                </c:pt>
                <c:pt idx="4061">
                  <c:v>23181.750853563633</c:v>
                </c:pt>
                <c:pt idx="4062">
                  <c:v>23181.750853563633</c:v>
                </c:pt>
                <c:pt idx="4063">
                  <c:v>23181.750853563633</c:v>
                </c:pt>
                <c:pt idx="4064">
                  <c:v>23179.376212625084</c:v>
                </c:pt>
                <c:pt idx="4065">
                  <c:v>23179.376212625084</c:v>
                </c:pt>
                <c:pt idx="4066">
                  <c:v>23179.376212625084</c:v>
                </c:pt>
                <c:pt idx="4067">
                  <c:v>23179.376212625084</c:v>
                </c:pt>
                <c:pt idx="4068">
                  <c:v>23177.651967099278</c:v>
                </c:pt>
                <c:pt idx="4069">
                  <c:v>23177.651967099278</c:v>
                </c:pt>
                <c:pt idx="4070">
                  <c:v>23177.651967099278</c:v>
                </c:pt>
                <c:pt idx="4071">
                  <c:v>23177.651967099278</c:v>
                </c:pt>
                <c:pt idx="4072">
                  <c:v>23172.950229946917</c:v>
                </c:pt>
                <c:pt idx="4073">
                  <c:v>23172.950229946917</c:v>
                </c:pt>
                <c:pt idx="4074">
                  <c:v>23172.950229946917</c:v>
                </c:pt>
                <c:pt idx="4075">
                  <c:v>23172.950229946917</c:v>
                </c:pt>
                <c:pt idx="4076">
                  <c:v>23163.762636297077</c:v>
                </c:pt>
                <c:pt idx="4077">
                  <c:v>23163.762636297077</c:v>
                </c:pt>
                <c:pt idx="4078">
                  <c:v>23163.762636297077</c:v>
                </c:pt>
                <c:pt idx="4079">
                  <c:v>23163.762636297077</c:v>
                </c:pt>
                <c:pt idx="4080">
                  <c:v>23163.708488185624</c:v>
                </c:pt>
                <c:pt idx="4081">
                  <c:v>23163.708488185624</c:v>
                </c:pt>
                <c:pt idx="4082">
                  <c:v>23163.708488185624</c:v>
                </c:pt>
                <c:pt idx="4083">
                  <c:v>23163.708488185624</c:v>
                </c:pt>
                <c:pt idx="4084">
                  <c:v>23158.041437722695</c:v>
                </c:pt>
                <c:pt idx="4085">
                  <c:v>23158.041437722695</c:v>
                </c:pt>
                <c:pt idx="4086">
                  <c:v>23158.041437722695</c:v>
                </c:pt>
                <c:pt idx="4087">
                  <c:v>23154.591967537417</c:v>
                </c:pt>
                <c:pt idx="4088">
                  <c:v>23154.591967537417</c:v>
                </c:pt>
                <c:pt idx="4089">
                  <c:v>23154.591967537417</c:v>
                </c:pt>
                <c:pt idx="4090">
                  <c:v>23154.591967537417</c:v>
                </c:pt>
                <c:pt idx="4091">
                  <c:v>23154.591967537417</c:v>
                </c:pt>
                <c:pt idx="4092">
                  <c:v>23154.591967537417</c:v>
                </c:pt>
                <c:pt idx="4093">
                  <c:v>23153.850776445146</c:v>
                </c:pt>
                <c:pt idx="4094">
                  <c:v>23153.850776445146</c:v>
                </c:pt>
                <c:pt idx="4095">
                  <c:v>23153.850776445146</c:v>
                </c:pt>
                <c:pt idx="4096">
                  <c:v>23153.215062378953</c:v>
                </c:pt>
                <c:pt idx="4097">
                  <c:v>23153.215062378953</c:v>
                </c:pt>
                <c:pt idx="4098">
                  <c:v>23153.215062378953</c:v>
                </c:pt>
                <c:pt idx="4099">
                  <c:v>23145.163535531778</c:v>
                </c:pt>
                <c:pt idx="4100">
                  <c:v>23139.202815088302</c:v>
                </c:pt>
                <c:pt idx="4101">
                  <c:v>23139.202815088302</c:v>
                </c:pt>
                <c:pt idx="4102">
                  <c:v>23139.202815088302</c:v>
                </c:pt>
                <c:pt idx="4103">
                  <c:v>23137.757560337548</c:v>
                </c:pt>
                <c:pt idx="4104">
                  <c:v>23137.757560337548</c:v>
                </c:pt>
                <c:pt idx="4105">
                  <c:v>23137.757560337548</c:v>
                </c:pt>
                <c:pt idx="4106">
                  <c:v>23137.757560337548</c:v>
                </c:pt>
                <c:pt idx="4107">
                  <c:v>23137.5757778148</c:v>
                </c:pt>
                <c:pt idx="4108">
                  <c:v>23136.48584790566</c:v>
                </c:pt>
                <c:pt idx="4109">
                  <c:v>23136.48584790566</c:v>
                </c:pt>
                <c:pt idx="4110">
                  <c:v>23133.900483791418</c:v>
                </c:pt>
                <c:pt idx="4111">
                  <c:v>23133.900483791418</c:v>
                </c:pt>
                <c:pt idx="4112">
                  <c:v>23133.900483791418</c:v>
                </c:pt>
                <c:pt idx="4113">
                  <c:v>23129.735857672644</c:v>
                </c:pt>
                <c:pt idx="4114">
                  <c:v>23129.735857672644</c:v>
                </c:pt>
                <c:pt idx="4115">
                  <c:v>23129.735857672644</c:v>
                </c:pt>
                <c:pt idx="4116">
                  <c:v>23129.735857672644</c:v>
                </c:pt>
                <c:pt idx="4117">
                  <c:v>23128.864766812574</c:v>
                </c:pt>
                <c:pt idx="4118">
                  <c:v>23128.864766812574</c:v>
                </c:pt>
                <c:pt idx="4119">
                  <c:v>23128.864766812574</c:v>
                </c:pt>
                <c:pt idx="4120">
                  <c:v>23128.864766812574</c:v>
                </c:pt>
                <c:pt idx="4121">
                  <c:v>23124.673848137463</c:v>
                </c:pt>
                <c:pt idx="4122">
                  <c:v>23124.673848137463</c:v>
                </c:pt>
                <c:pt idx="4123">
                  <c:v>23122.37860944491</c:v>
                </c:pt>
                <c:pt idx="4124">
                  <c:v>23122.37860944491</c:v>
                </c:pt>
                <c:pt idx="4125">
                  <c:v>23122.37860944491</c:v>
                </c:pt>
                <c:pt idx="4126">
                  <c:v>23114.098924590944</c:v>
                </c:pt>
                <c:pt idx="4127">
                  <c:v>23107.21403539036</c:v>
                </c:pt>
                <c:pt idx="4128">
                  <c:v>23092.900231922093</c:v>
                </c:pt>
                <c:pt idx="4129">
                  <c:v>23092.900231922093</c:v>
                </c:pt>
                <c:pt idx="4130">
                  <c:v>23091.783814010829</c:v>
                </c:pt>
                <c:pt idx="4131">
                  <c:v>23091.783814010829</c:v>
                </c:pt>
                <c:pt idx="4132">
                  <c:v>23091.783814010829</c:v>
                </c:pt>
                <c:pt idx="4133">
                  <c:v>23091.783814010829</c:v>
                </c:pt>
                <c:pt idx="4134">
                  <c:v>23091.783814010829</c:v>
                </c:pt>
                <c:pt idx="4135">
                  <c:v>23091.783814010829</c:v>
                </c:pt>
                <c:pt idx="4136">
                  <c:v>23089.80831949789</c:v>
                </c:pt>
                <c:pt idx="4137">
                  <c:v>23089.80831949789</c:v>
                </c:pt>
                <c:pt idx="4138">
                  <c:v>23078.417090259627</c:v>
                </c:pt>
                <c:pt idx="4139">
                  <c:v>23078.417090259627</c:v>
                </c:pt>
                <c:pt idx="4140">
                  <c:v>23078.417090259627</c:v>
                </c:pt>
                <c:pt idx="4141">
                  <c:v>23078.417090259627</c:v>
                </c:pt>
                <c:pt idx="4142">
                  <c:v>23078.417090259627</c:v>
                </c:pt>
                <c:pt idx="4143">
                  <c:v>23078.417090259627</c:v>
                </c:pt>
                <c:pt idx="4144">
                  <c:v>23078.417090259627</c:v>
                </c:pt>
                <c:pt idx="4145">
                  <c:v>23077.917546528777</c:v>
                </c:pt>
                <c:pt idx="4146">
                  <c:v>23077.917546528777</c:v>
                </c:pt>
                <c:pt idx="4147">
                  <c:v>23073.391805832696</c:v>
                </c:pt>
                <c:pt idx="4148">
                  <c:v>23073.391805832696</c:v>
                </c:pt>
                <c:pt idx="4149">
                  <c:v>23073.391805832696</c:v>
                </c:pt>
                <c:pt idx="4150">
                  <c:v>23072.274537476329</c:v>
                </c:pt>
                <c:pt idx="4151">
                  <c:v>23072.274537476329</c:v>
                </c:pt>
                <c:pt idx="4152">
                  <c:v>23064.496702022603</c:v>
                </c:pt>
                <c:pt idx="4153">
                  <c:v>23064.496702022603</c:v>
                </c:pt>
                <c:pt idx="4154">
                  <c:v>23064.496702022603</c:v>
                </c:pt>
                <c:pt idx="4155">
                  <c:v>23064.496702022603</c:v>
                </c:pt>
                <c:pt idx="4156">
                  <c:v>23064.496702022603</c:v>
                </c:pt>
                <c:pt idx="4157">
                  <c:v>23064.496702022603</c:v>
                </c:pt>
                <c:pt idx="4158">
                  <c:v>23064.496702022603</c:v>
                </c:pt>
                <c:pt idx="4159">
                  <c:v>23062.929851138269</c:v>
                </c:pt>
                <c:pt idx="4160">
                  <c:v>23062.929851138269</c:v>
                </c:pt>
                <c:pt idx="4161">
                  <c:v>23055.268245124629</c:v>
                </c:pt>
                <c:pt idx="4162">
                  <c:v>23055.268245124629</c:v>
                </c:pt>
                <c:pt idx="4163">
                  <c:v>23055.268245124629</c:v>
                </c:pt>
                <c:pt idx="4164">
                  <c:v>23055.121172675292</c:v>
                </c:pt>
                <c:pt idx="4165">
                  <c:v>23054.625855154718</c:v>
                </c:pt>
                <c:pt idx="4166">
                  <c:v>23054.625855154718</c:v>
                </c:pt>
                <c:pt idx="4167">
                  <c:v>23054.625855154718</c:v>
                </c:pt>
                <c:pt idx="4168">
                  <c:v>23052.659910866303</c:v>
                </c:pt>
                <c:pt idx="4169">
                  <c:v>23052.659910866303</c:v>
                </c:pt>
                <c:pt idx="4170">
                  <c:v>23052.659910866303</c:v>
                </c:pt>
                <c:pt idx="4171">
                  <c:v>23052.057447562507</c:v>
                </c:pt>
                <c:pt idx="4172">
                  <c:v>23052.057447562507</c:v>
                </c:pt>
                <c:pt idx="4173">
                  <c:v>23052.057447562507</c:v>
                </c:pt>
                <c:pt idx="4174">
                  <c:v>23052.057447562507</c:v>
                </c:pt>
                <c:pt idx="4175">
                  <c:v>23052.057447562507</c:v>
                </c:pt>
                <c:pt idx="4176">
                  <c:v>23049.377261040165</c:v>
                </c:pt>
                <c:pt idx="4177">
                  <c:v>23043.71452720583</c:v>
                </c:pt>
                <c:pt idx="4178">
                  <c:v>23043.71452720583</c:v>
                </c:pt>
                <c:pt idx="4179">
                  <c:v>23043.222475400413</c:v>
                </c:pt>
                <c:pt idx="4180">
                  <c:v>23043.222475400413</c:v>
                </c:pt>
                <c:pt idx="4181">
                  <c:v>23043.222475400413</c:v>
                </c:pt>
                <c:pt idx="4182">
                  <c:v>23037.252725296734</c:v>
                </c:pt>
                <c:pt idx="4183">
                  <c:v>23037.252725296734</c:v>
                </c:pt>
                <c:pt idx="4184">
                  <c:v>23037.252725296734</c:v>
                </c:pt>
                <c:pt idx="4185">
                  <c:v>23037.252725296734</c:v>
                </c:pt>
                <c:pt idx="4186">
                  <c:v>23035.392889252867</c:v>
                </c:pt>
                <c:pt idx="4187">
                  <c:v>23035.392889252867</c:v>
                </c:pt>
                <c:pt idx="4188">
                  <c:v>23035.392889252867</c:v>
                </c:pt>
                <c:pt idx="4189">
                  <c:v>23035.392889252867</c:v>
                </c:pt>
                <c:pt idx="4190">
                  <c:v>23035.392889252867</c:v>
                </c:pt>
                <c:pt idx="4191">
                  <c:v>23026.269355921813</c:v>
                </c:pt>
                <c:pt idx="4192">
                  <c:v>23026.269355921813</c:v>
                </c:pt>
                <c:pt idx="4193">
                  <c:v>23026.269355921813</c:v>
                </c:pt>
                <c:pt idx="4194">
                  <c:v>23025.213463756354</c:v>
                </c:pt>
                <c:pt idx="4195">
                  <c:v>23025.213463756354</c:v>
                </c:pt>
                <c:pt idx="4196">
                  <c:v>23025.213463756354</c:v>
                </c:pt>
                <c:pt idx="4197">
                  <c:v>23023.23403510607</c:v>
                </c:pt>
                <c:pt idx="4198">
                  <c:v>23023.23403510607</c:v>
                </c:pt>
                <c:pt idx="4199">
                  <c:v>23023.23403510607</c:v>
                </c:pt>
                <c:pt idx="4200">
                  <c:v>23020.103879792063</c:v>
                </c:pt>
                <c:pt idx="4201">
                  <c:v>23020.103879792063</c:v>
                </c:pt>
                <c:pt idx="4202">
                  <c:v>23020.103879792063</c:v>
                </c:pt>
                <c:pt idx="4203">
                  <c:v>23020.103879792063</c:v>
                </c:pt>
                <c:pt idx="4204">
                  <c:v>23018.029975477235</c:v>
                </c:pt>
                <c:pt idx="4205">
                  <c:v>23018.029975477235</c:v>
                </c:pt>
                <c:pt idx="4206">
                  <c:v>23018.029975477235</c:v>
                </c:pt>
                <c:pt idx="4207">
                  <c:v>23015.745253299821</c:v>
                </c:pt>
                <c:pt idx="4208">
                  <c:v>23015.745253299821</c:v>
                </c:pt>
                <c:pt idx="4209">
                  <c:v>23000.295784374135</c:v>
                </c:pt>
                <c:pt idx="4210">
                  <c:v>23000.295784374135</c:v>
                </c:pt>
                <c:pt idx="4211">
                  <c:v>22998.086075809271</c:v>
                </c:pt>
                <c:pt idx="4212">
                  <c:v>22998.086075809271</c:v>
                </c:pt>
                <c:pt idx="4213">
                  <c:v>22998.086075809271</c:v>
                </c:pt>
                <c:pt idx="4214">
                  <c:v>22998.086075809271</c:v>
                </c:pt>
                <c:pt idx="4215">
                  <c:v>22991.233813261806</c:v>
                </c:pt>
                <c:pt idx="4216">
                  <c:v>22991.233813261806</c:v>
                </c:pt>
                <c:pt idx="4217">
                  <c:v>22991.233813261806</c:v>
                </c:pt>
                <c:pt idx="4218">
                  <c:v>22991.233813261806</c:v>
                </c:pt>
                <c:pt idx="4219">
                  <c:v>22984.421636151106</c:v>
                </c:pt>
                <c:pt idx="4220">
                  <c:v>22984.421636151106</c:v>
                </c:pt>
                <c:pt idx="4221">
                  <c:v>22984.421636151106</c:v>
                </c:pt>
                <c:pt idx="4222">
                  <c:v>22979.591339451428</c:v>
                </c:pt>
                <c:pt idx="4223">
                  <c:v>22979.591339451428</c:v>
                </c:pt>
                <c:pt idx="4224">
                  <c:v>22979.591339451428</c:v>
                </c:pt>
                <c:pt idx="4225">
                  <c:v>22979.591339451428</c:v>
                </c:pt>
                <c:pt idx="4226">
                  <c:v>22975.337202010473</c:v>
                </c:pt>
                <c:pt idx="4227">
                  <c:v>22975.337202010473</c:v>
                </c:pt>
                <c:pt idx="4228">
                  <c:v>22975.337202010473</c:v>
                </c:pt>
                <c:pt idx="4229">
                  <c:v>22975.337202010473</c:v>
                </c:pt>
                <c:pt idx="4230">
                  <c:v>22975.337202010473</c:v>
                </c:pt>
                <c:pt idx="4231">
                  <c:v>22975.337202010473</c:v>
                </c:pt>
                <c:pt idx="4232">
                  <c:v>22967.868695335419</c:v>
                </c:pt>
                <c:pt idx="4233">
                  <c:v>22967.868695335419</c:v>
                </c:pt>
                <c:pt idx="4234">
                  <c:v>22967.868695335419</c:v>
                </c:pt>
                <c:pt idx="4235">
                  <c:v>22967.868695335419</c:v>
                </c:pt>
                <c:pt idx="4236">
                  <c:v>22965.308535265198</c:v>
                </c:pt>
                <c:pt idx="4237">
                  <c:v>22965.308535265198</c:v>
                </c:pt>
                <c:pt idx="4238">
                  <c:v>22965.308535265198</c:v>
                </c:pt>
                <c:pt idx="4239">
                  <c:v>22964.030289394304</c:v>
                </c:pt>
                <c:pt idx="4240">
                  <c:v>22964.030289394304</c:v>
                </c:pt>
                <c:pt idx="4241">
                  <c:v>22964.030289394304</c:v>
                </c:pt>
                <c:pt idx="4242">
                  <c:v>22952.02364522274</c:v>
                </c:pt>
                <c:pt idx="4243">
                  <c:v>22952.02364522274</c:v>
                </c:pt>
                <c:pt idx="4244">
                  <c:v>22952.02364522274</c:v>
                </c:pt>
                <c:pt idx="4245">
                  <c:v>22952.02364522274</c:v>
                </c:pt>
                <c:pt idx="4246">
                  <c:v>22946.974606846441</c:v>
                </c:pt>
                <c:pt idx="4247">
                  <c:v>22946.974606846441</c:v>
                </c:pt>
                <c:pt idx="4248">
                  <c:v>22936.518995213115</c:v>
                </c:pt>
                <c:pt idx="4249">
                  <c:v>22936.518995213115</c:v>
                </c:pt>
                <c:pt idx="4250">
                  <c:v>22936.518995213115</c:v>
                </c:pt>
                <c:pt idx="4251">
                  <c:v>22936.518995213115</c:v>
                </c:pt>
                <c:pt idx="4252">
                  <c:v>22936.251531688755</c:v>
                </c:pt>
                <c:pt idx="4253">
                  <c:v>22936.251531688755</c:v>
                </c:pt>
                <c:pt idx="4254">
                  <c:v>22936.251531688755</c:v>
                </c:pt>
                <c:pt idx="4255">
                  <c:v>22935.296363721816</c:v>
                </c:pt>
                <c:pt idx="4256">
                  <c:v>22935.296363721816</c:v>
                </c:pt>
                <c:pt idx="4257">
                  <c:v>22930.760591308248</c:v>
                </c:pt>
                <c:pt idx="4258">
                  <c:v>22930.760591308248</c:v>
                </c:pt>
                <c:pt idx="4259">
                  <c:v>22930.760591308248</c:v>
                </c:pt>
                <c:pt idx="4260">
                  <c:v>22930.363604906554</c:v>
                </c:pt>
                <c:pt idx="4261">
                  <c:v>22930.363604906554</c:v>
                </c:pt>
                <c:pt idx="4262">
                  <c:v>22929.520024770169</c:v>
                </c:pt>
                <c:pt idx="4263">
                  <c:v>22929.520024770169</c:v>
                </c:pt>
                <c:pt idx="4264">
                  <c:v>22929.520024770169</c:v>
                </c:pt>
                <c:pt idx="4265">
                  <c:v>22929.27836482463</c:v>
                </c:pt>
                <c:pt idx="4266">
                  <c:v>22929.27836482463</c:v>
                </c:pt>
                <c:pt idx="4267">
                  <c:v>22929.27836482463</c:v>
                </c:pt>
                <c:pt idx="4268">
                  <c:v>22927.616654761419</c:v>
                </c:pt>
                <c:pt idx="4269">
                  <c:v>22927.616654761419</c:v>
                </c:pt>
                <c:pt idx="4270">
                  <c:v>22927.616654761419</c:v>
                </c:pt>
                <c:pt idx="4271">
                  <c:v>22927.616654761419</c:v>
                </c:pt>
                <c:pt idx="4272">
                  <c:v>22927.616654761419</c:v>
                </c:pt>
                <c:pt idx="4273">
                  <c:v>22927.616654761419</c:v>
                </c:pt>
                <c:pt idx="4274">
                  <c:v>22921.899236420461</c:v>
                </c:pt>
                <c:pt idx="4275">
                  <c:v>22921.899236420461</c:v>
                </c:pt>
                <c:pt idx="4276">
                  <c:v>22921.899236420461</c:v>
                </c:pt>
                <c:pt idx="4277">
                  <c:v>22918.140527184602</c:v>
                </c:pt>
                <c:pt idx="4278">
                  <c:v>22918.140527184602</c:v>
                </c:pt>
                <c:pt idx="4279">
                  <c:v>22918.140527184602</c:v>
                </c:pt>
                <c:pt idx="4280">
                  <c:v>22918.140527184602</c:v>
                </c:pt>
                <c:pt idx="4281">
                  <c:v>22915.88094567903</c:v>
                </c:pt>
                <c:pt idx="4282">
                  <c:v>22915.88094567903</c:v>
                </c:pt>
                <c:pt idx="4283">
                  <c:v>22915.88094567903</c:v>
                </c:pt>
                <c:pt idx="4284">
                  <c:v>22915.88094567903</c:v>
                </c:pt>
                <c:pt idx="4285">
                  <c:v>22915.88094567903</c:v>
                </c:pt>
                <c:pt idx="4286">
                  <c:v>22915.88094567903</c:v>
                </c:pt>
                <c:pt idx="4287">
                  <c:v>22915.88094567903</c:v>
                </c:pt>
                <c:pt idx="4288">
                  <c:v>22915.88094567903</c:v>
                </c:pt>
                <c:pt idx="4289">
                  <c:v>22915.703532465333</c:v>
                </c:pt>
                <c:pt idx="4290">
                  <c:v>22915.703532465333</c:v>
                </c:pt>
                <c:pt idx="4291">
                  <c:v>22915.703532465333</c:v>
                </c:pt>
                <c:pt idx="4292">
                  <c:v>22915.703532465333</c:v>
                </c:pt>
                <c:pt idx="4293">
                  <c:v>22914.666539166046</c:v>
                </c:pt>
                <c:pt idx="4294">
                  <c:v>22914.666539166046</c:v>
                </c:pt>
                <c:pt idx="4295">
                  <c:v>22914.666539166046</c:v>
                </c:pt>
                <c:pt idx="4296">
                  <c:v>22914.666539166046</c:v>
                </c:pt>
                <c:pt idx="4297">
                  <c:v>22914.666539166046</c:v>
                </c:pt>
                <c:pt idx="4298">
                  <c:v>22912.330765154737</c:v>
                </c:pt>
                <c:pt idx="4299">
                  <c:v>22906.683908103823</c:v>
                </c:pt>
                <c:pt idx="4300">
                  <c:v>22906.683908103823</c:v>
                </c:pt>
                <c:pt idx="4301">
                  <c:v>22906.683908103823</c:v>
                </c:pt>
                <c:pt idx="4302">
                  <c:v>22906.683908103823</c:v>
                </c:pt>
                <c:pt idx="4303">
                  <c:v>22903.268240690406</c:v>
                </c:pt>
                <c:pt idx="4304">
                  <c:v>22903.268240690406</c:v>
                </c:pt>
                <c:pt idx="4305">
                  <c:v>22903.268240690406</c:v>
                </c:pt>
                <c:pt idx="4306">
                  <c:v>22902.403164921077</c:v>
                </c:pt>
                <c:pt idx="4307">
                  <c:v>22902.403164921077</c:v>
                </c:pt>
                <c:pt idx="4308">
                  <c:v>22902.403164921077</c:v>
                </c:pt>
                <c:pt idx="4309">
                  <c:v>22902.403164921077</c:v>
                </c:pt>
                <c:pt idx="4310">
                  <c:v>22894.605754842323</c:v>
                </c:pt>
                <c:pt idx="4311">
                  <c:v>22894.605754842323</c:v>
                </c:pt>
                <c:pt idx="4312">
                  <c:v>22894.605754842323</c:v>
                </c:pt>
                <c:pt idx="4313">
                  <c:v>22889.147768575483</c:v>
                </c:pt>
                <c:pt idx="4314">
                  <c:v>22889.147768575483</c:v>
                </c:pt>
                <c:pt idx="4315">
                  <c:v>22889.147768575483</c:v>
                </c:pt>
                <c:pt idx="4316">
                  <c:v>22889.147768575483</c:v>
                </c:pt>
                <c:pt idx="4317">
                  <c:v>22889.147768575483</c:v>
                </c:pt>
                <c:pt idx="4318">
                  <c:v>22889.147768575483</c:v>
                </c:pt>
                <c:pt idx="4319">
                  <c:v>22886.487803017651</c:v>
                </c:pt>
                <c:pt idx="4320">
                  <c:v>22886.487803017651</c:v>
                </c:pt>
                <c:pt idx="4321">
                  <c:v>22886.487803017651</c:v>
                </c:pt>
                <c:pt idx="4322">
                  <c:v>22886.487803017651</c:v>
                </c:pt>
                <c:pt idx="4323">
                  <c:v>22886.487803017651</c:v>
                </c:pt>
                <c:pt idx="4324">
                  <c:v>22886.487803017651</c:v>
                </c:pt>
                <c:pt idx="4325">
                  <c:v>22886.487803017651</c:v>
                </c:pt>
                <c:pt idx="4326">
                  <c:v>22886.487803017651</c:v>
                </c:pt>
                <c:pt idx="4327">
                  <c:v>22885.391330440478</c:v>
                </c:pt>
                <c:pt idx="4328">
                  <c:v>22885.391330440478</c:v>
                </c:pt>
                <c:pt idx="4329">
                  <c:v>22870.979857574053</c:v>
                </c:pt>
                <c:pt idx="4330">
                  <c:v>22870.979857574053</c:v>
                </c:pt>
                <c:pt idx="4331">
                  <c:v>22867.01528893983</c:v>
                </c:pt>
                <c:pt idx="4332">
                  <c:v>22867.01528893983</c:v>
                </c:pt>
                <c:pt idx="4333">
                  <c:v>22867.01528893983</c:v>
                </c:pt>
                <c:pt idx="4334">
                  <c:v>22867.01528893983</c:v>
                </c:pt>
                <c:pt idx="4335">
                  <c:v>22867.01528893983</c:v>
                </c:pt>
                <c:pt idx="4336">
                  <c:v>22867.01528893983</c:v>
                </c:pt>
                <c:pt idx="4337">
                  <c:v>22864.652258496946</c:v>
                </c:pt>
                <c:pt idx="4338">
                  <c:v>22864.652258496946</c:v>
                </c:pt>
                <c:pt idx="4339">
                  <c:v>22862.942849502208</c:v>
                </c:pt>
                <c:pt idx="4340">
                  <c:v>22862.942849502208</c:v>
                </c:pt>
                <c:pt idx="4341">
                  <c:v>22860.00105641281</c:v>
                </c:pt>
                <c:pt idx="4342">
                  <c:v>22860.00105641281</c:v>
                </c:pt>
                <c:pt idx="4343">
                  <c:v>22860.00105641281</c:v>
                </c:pt>
                <c:pt idx="4344">
                  <c:v>22859.786483752574</c:v>
                </c:pt>
                <c:pt idx="4345">
                  <c:v>22859.786483752574</c:v>
                </c:pt>
                <c:pt idx="4346">
                  <c:v>22859.786483752574</c:v>
                </c:pt>
                <c:pt idx="4347">
                  <c:v>22859.522509345377</c:v>
                </c:pt>
                <c:pt idx="4348">
                  <c:v>22859.522509345377</c:v>
                </c:pt>
                <c:pt idx="4349">
                  <c:v>22859.522509345377</c:v>
                </c:pt>
                <c:pt idx="4350">
                  <c:v>22859.522509345377</c:v>
                </c:pt>
                <c:pt idx="4351">
                  <c:v>22856.486461149383</c:v>
                </c:pt>
                <c:pt idx="4352">
                  <c:v>22856.486461149383</c:v>
                </c:pt>
                <c:pt idx="4353">
                  <c:v>22856.2257220682</c:v>
                </c:pt>
                <c:pt idx="4354">
                  <c:v>22856.2257220682</c:v>
                </c:pt>
                <c:pt idx="4355">
                  <c:v>22856.2257220682</c:v>
                </c:pt>
                <c:pt idx="4356">
                  <c:v>22855.887005008211</c:v>
                </c:pt>
                <c:pt idx="4357">
                  <c:v>22855.887005008211</c:v>
                </c:pt>
                <c:pt idx="4358">
                  <c:v>22855.887005008211</c:v>
                </c:pt>
                <c:pt idx="4359">
                  <c:v>22855.887005008211</c:v>
                </c:pt>
                <c:pt idx="4360">
                  <c:v>22855.887005008211</c:v>
                </c:pt>
                <c:pt idx="4361">
                  <c:v>22855.887005008211</c:v>
                </c:pt>
                <c:pt idx="4362">
                  <c:v>22855.500852455472</c:v>
                </c:pt>
                <c:pt idx="4363">
                  <c:v>22855.500852455472</c:v>
                </c:pt>
                <c:pt idx="4364">
                  <c:v>22855.500852455472</c:v>
                </c:pt>
                <c:pt idx="4365">
                  <c:v>22855.500852455472</c:v>
                </c:pt>
                <c:pt idx="4366">
                  <c:v>22855.500852455472</c:v>
                </c:pt>
                <c:pt idx="4367">
                  <c:v>22854.636216960775</c:v>
                </c:pt>
                <c:pt idx="4368">
                  <c:v>22854.636216960775</c:v>
                </c:pt>
                <c:pt idx="4369">
                  <c:v>22848.158222332928</c:v>
                </c:pt>
                <c:pt idx="4370">
                  <c:v>22848.158222332928</c:v>
                </c:pt>
                <c:pt idx="4371">
                  <c:v>22845.012915373831</c:v>
                </c:pt>
                <c:pt idx="4372">
                  <c:v>22845.012915373831</c:v>
                </c:pt>
                <c:pt idx="4373">
                  <c:v>22845.012915373831</c:v>
                </c:pt>
                <c:pt idx="4374">
                  <c:v>22843.045318360015</c:v>
                </c:pt>
                <c:pt idx="4375">
                  <c:v>22843.045318360015</c:v>
                </c:pt>
                <c:pt idx="4376">
                  <c:v>22843.045318360015</c:v>
                </c:pt>
                <c:pt idx="4377">
                  <c:v>22843.045318360015</c:v>
                </c:pt>
                <c:pt idx="4378">
                  <c:v>22843.045318360015</c:v>
                </c:pt>
                <c:pt idx="4379">
                  <c:v>22843.028869592297</c:v>
                </c:pt>
                <c:pt idx="4380">
                  <c:v>22843.028869592297</c:v>
                </c:pt>
                <c:pt idx="4381">
                  <c:v>22843.028869592297</c:v>
                </c:pt>
                <c:pt idx="4382">
                  <c:v>22842.005754640519</c:v>
                </c:pt>
                <c:pt idx="4383">
                  <c:v>22842.005754640519</c:v>
                </c:pt>
                <c:pt idx="4384">
                  <c:v>22838.226051895679</c:v>
                </c:pt>
                <c:pt idx="4385">
                  <c:v>22838.226051895679</c:v>
                </c:pt>
                <c:pt idx="4386">
                  <c:v>22838.226051895679</c:v>
                </c:pt>
                <c:pt idx="4387">
                  <c:v>22836.742858525638</c:v>
                </c:pt>
                <c:pt idx="4388">
                  <c:v>22836.742858525638</c:v>
                </c:pt>
                <c:pt idx="4389">
                  <c:v>22836.742858525638</c:v>
                </c:pt>
                <c:pt idx="4390">
                  <c:v>22834.41564555508</c:v>
                </c:pt>
                <c:pt idx="4391">
                  <c:v>22834.41564555508</c:v>
                </c:pt>
                <c:pt idx="4392">
                  <c:v>22834.41564555508</c:v>
                </c:pt>
                <c:pt idx="4393">
                  <c:v>22832.103054210966</c:v>
                </c:pt>
                <c:pt idx="4394">
                  <c:v>22832.103054210966</c:v>
                </c:pt>
                <c:pt idx="4395">
                  <c:v>22832.103054210966</c:v>
                </c:pt>
                <c:pt idx="4396">
                  <c:v>22832.103054210966</c:v>
                </c:pt>
                <c:pt idx="4397">
                  <c:v>22831.039786929734</c:v>
                </c:pt>
                <c:pt idx="4398">
                  <c:v>22831.039786929734</c:v>
                </c:pt>
                <c:pt idx="4399">
                  <c:v>22831.039786929734</c:v>
                </c:pt>
                <c:pt idx="4400">
                  <c:v>22831.039786929734</c:v>
                </c:pt>
                <c:pt idx="4401">
                  <c:v>22831.039786929734</c:v>
                </c:pt>
                <c:pt idx="4402">
                  <c:v>22831.039786929734</c:v>
                </c:pt>
                <c:pt idx="4403">
                  <c:v>22825.562727012421</c:v>
                </c:pt>
                <c:pt idx="4404">
                  <c:v>22825.562727012421</c:v>
                </c:pt>
                <c:pt idx="4405">
                  <c:v>22824.260751703576</c:v>
                </c:pt>
                <c:pt idx="4406">
                  <c:v>22824.260751703576</c:v>
                </c:pt>
                <c:pt idx="4407">
                  <c:v>22823.541220635099</c:v>
                </c:pt>
                <c:pt idx="4408">
                  <c:v>22823.541220635099</c:v>
                </c:pt>
                <c:pt idx="4409">
                  <c:v>22823.541220635099</c:v>
                </c:pt>
                <c:pt idx="4410">
                  <c:v>22823.541220635099</c:v>
                </c:pt>
                <c:pt idx="4411">
                  <c:v>22823.541220635099</c:v>
                </c:pt>
                <c:pt idx="4412">
                  <c:v>22823.541220635099</c:v>
                </c:pt>
                <c:pt idx="4413">
                  <c:v>22821.244028625882</c:v>
                </c:pt>
                <c:pt idx="4414">
                  <c:v>22821.244028625882</c:v>
                </c:pt>
                <c:pt idx="4415">
                  <c:v>22818.428139720807</c:v>
                </c:pt>
                <c:pt idx="4416">
                  <c:v>22818.428139720807</c:v>
                </c:pt>
                <c:pt idx="4417">
                  <c:v>22817.83043822911</c:v>
                </c:pt>
                <c:pt idx="4418">
                  <c:v>22817.83043822911</c:v>
                </c:pt>
                <c:pt idx="4419">
                  <c:v>22817.83043822911</c:v>
                </c:pt>
                <c:pt idx="4420">
                  <c:v>22812.918392989806</c:v>
                </c:pt>
                <c:pt idx="4421">
                  <c:v>22812.918392989806</c:v>
                </c:pt>
                <c:pt idx="4422">
                  <c:v>22812.918392989806</c:v>
                </c:pt>
                <c:pt idx="4423">
                  <c:v>22811.067987666051</c:v>
                </c:pt>
                <c:pt idx="4424">
                  <c:v>22796.949918634109</c:v>
                </c:pt>
                <c:pt idx="4425">
                  <c:v>22796.949918634109</c:v>
                </c:pt>
                <c:pt idx="4426">
                  <c:v>22796.949918634109</c:v>
                </c:pt>
                <c:pt idx="4427">
                  <c:v>22796.383956649923</c:v>
                </c:pt>
                <c:pt idx="4428">
                  <c:v>22796.383956649923</c:v>
                </c:pt>
                <c:pt idx="4429">
                  <c:v>22796.383956649923</c:v>
                </c:pt>
                <c:pt idx="4430">
                  <c:v>22796.383956649923</c:v>
                </c:pt>
                <c:pt idx="4431">
                  <c:v>22794.571858153897</c:v>
                </c:pt>
                <c:pt idx="4432">
                  <c:v>22794.571858153897</c:v>
                </c:pt>
                <c:pt idx="4433">
                  <c:v>22789.913231922339</c:v>
                </c:pt>
                <c:pt idx="4434">
                  <c:v>22789.913231922339</c:v>
                </c:pt>
                <c:pt idx="4435">
                  <c:v>22789.913231922339</c:v>
                </c:pt>
                <c:pt idx="4436">
                  <c:v>22789.913231922339</c:v>
                </c:pt>
                <c:pt idx="4437">
                  <c:v>22786.991043755403</c:v>
                </c:pt>
                <c:pt idx="4438">
                  <c:v>22786.991043755403</c:v>
                </c:pt>
                <c:pt idx="4439">
                  <c:v>22786.991043755403</c:v>
                </c:pt>
                <c:pt idx="4440">
                  <c:v>22786.66520126117</c:v>
                </c:pt>
                <c:pt idx="4441">
                  <c:v>22786.66520126117</c:v>
                </c:pt>
                <c:pt idx="4442">
                  <c:v>22786.66520126117</c:v>
                </c:pt>
                <c:pt idx="4443">
                  <c:v>22786.66520126117</c:v>
                </c:pt>
                <c:pt idx="4444">
                  <c:v>22785.100434810749</c:v>
                </c:pt>
                <c:pt idx="4445">
                  <c:v>22785.100434810749</c:v>
                </c:pt>
                <c:pt idx="4446">
                  <c:v>22785.100434810749</c:v>
                </c:pt>
                <c:pt idx="4447">
                  <c:v>22778.08666567918</c:v>
                </c:pt>
                <c:pt idx="4448">
                  <c:v>22778.08666567918</c:v>
                </c:pt>
                <c:pt idx="4449">
                  <c:v>22778.08666567918</c:v>
                </c:pt>
                <c:pt idx="4450">
                  <c:v>22778.08666567918</c:v>
                </c:pt>
                <c:pt idx="4451">
                  <c:v>22778.078715593183</c:v>
                </c:pt>
                <c:pt idx="4452">
                  <c:v>22778.078715593183</c:v>
                </c:pt>
                <c:pt idx="4453">
                  <c:v>22768.126719245312</c:v>
                </c:pt>
                <c:pt idx="4454">
                  <c:v>22768.126719245312</c:v>
                </c:pt>
                <c:pt idx="4455">
                  <c:v>22768.126719245312</c:v>
                </c:pt>
                <c:pt idx="4456">
                  <c:v>22767.806091084094</c:v>
                </c:pt>
                <c:pt idx="4457">
                  <c:v>22767.806091084094</c:v>
                </c:pt>
                <c:pt idx="4458">
                  <c:v>22767.378155940405</c:v>
                </c:pt>
                <c:pt idx="4459">
                  <c:v>22767.378155940405</c:v>
                </c:pt>
                <c:pt idx="4460">
                  <c:v>22767.378155940405</c:v>
                </c:pt>
                <c:pt idx="4461">
                  <c:v>22767.378155940405</c:v>
                </c:pt>
                <c:pt idx="4462">
                  <c:v>22767.378155940405</c:v>
                </c:pt>
                <c:pt idx="4463">
                  <c:v>22766.53568369005</c:v>
                </c:pt>
                <c:pt idx="4464">
                  <c:v>22766.53568369005</c:v>
                </c:pt>
                <c:pt idx="4465">
                  <c:v>22766.130260521662</c:v>
                </c:pt>
                <c:pt idx="4466">
                  <c:v>22766.130260521662</c:v>
                </c:pt>
                <c:pt idx="4467">
                  <c:v>22766.130260521662</c:v>
                </c:pt>
                <c:pt idx="4468">
                  <c:v>22755.981653473522</c:v>
                </c:pt>
                <c:pt idx="4469">
                  <c:v>22755.981653473522</c:v>
                </c:pt>
                <c:pt idx="4470">
                  <c:v>22755.981653473522</c:v>
                </c:pt>
                <c:pt idx="4471">
                  <c:v>22755.981653473522</c:v>
                </c:pt>
                <c:pt idx="4472">
                  <c:v>22755.981653473522</c:v>
                </c:pt>
                <c:pt idx="4473">
                  <c:v>22749.055458215447</c:v>
                </c:pt>
                <c:pt idx="4474">
                  <c:v>22749.055458215447</c:v>
                </c:pt>
                <c:pt idx="4475">
                  <c:v>22749.055458215447</c:v>
                </c:pt>
                <c:pt idx="4476">
                  <c:v>22747.0464807467</c:v>
                </c:pt>
                <c:pt idx="4477">
                  <c:v>22747.0464807467</c:v>
                </c:pt>
                <c:pt idx="4478">
                  <c:v>22747.0464807467</c:v>
                </c:pt>
                <c:pt idx="4479">
                  <c:v>22745.459735425327</c:v>
                </c:pt>
                <c:pt idx="4480">
                  <c:v>22745.459735425327</c:v>
                </c:pt>
                <c:pt idx="4481">
                  <c:v>22745.459735425327</c:v>
                </c:pt>
                <c:pt idx="4482">
                  <c:v>22745.453413687937</c:v>
                </c:pt>
                <c:pt idx="4483">
                  <c:v>22745.453413687937</c:v>
                </c:pt>
                <c:pt idx="4484">
                  <c:v>22745.453413687937</c:v>
                </c:pt>
                <c:pt idx="4485">
                  <c:v>22742.22819647389</c:v>
                </c:pt>
                <c:pt idx="4486">
                  <c:v>22742.22819647389</c:v>
                </c:pt>
                <c:pt idx="4487">
                  <c:v>22734.700369388389</c:v>
                </c:pt>
                <c:pt idx="4488">
                  <c:v>22734.700369388389</c:v>
                </c:pt>
                <c:pt idx="4489">
                  <c:v>22734.700369388389</c:v>
                </c:pt>
                <c:pt idx="4490">
                  <c:v>22734.700369388389</c:v>
                </c:pt>
                <c:pt idx="4491">
                  <c:v>22734.700369388389</c:v>
                </c:pt>
                <c:pt idx="4492">
                  <c:v>22734.700369388389</c:v>
                </c:pt>
                <c:pt idx="4493">
                  <c:v>22734.700369388389</c:v>
                </c:pt>
                <c:pt idx="4494">
                  <c:v>22734.700369388389</c:v>
                </c:pt>
                <c:pt idx="4495">
                  <c:v>22734.700369388389</c:v>
                </c:pt>
                <c:pt idx="4496">
                  <c:v>22731.442815015038</c:v>
                </c:pt>
                <c:pt idx="4497">
                  <c:v>22730.267470556319</c:v>
                </c:pt>
                <c:pt idx="4498">
                  <c:v>22730.267470556319</c:v>
                </c:pt>
                <c:pt idx="4499">
                  <c:v>22729.010657238428</c:v>
                </c:pt>
                <c:pt idx="4500">
                  <c:v>22729.010657238428</c:v>
                </c:pt>
                <c:pt idx="4501">
                  <c:v>22729.010657238428</c:v>
                </c:pt>
                <c:pt idx="4502">
                  <c:v>22729.010657238428</c:v>
                </c:pt>
                <c:pt idx="4503">
                  <c:v>22725.378755776641</c:v>
                </c:pt>
                <c:pt idx="4504">
                  <c:v>22725.378755776641</c:v>
                </c:pt>
                <c:pt idx="4505">
                  <c:v>22725.378755776641</c:v>
                </c:pt>
                <c:pt idx="4506">
                  <c:v>22725.378755776641</c:v>
                </c:pt>
                <c:pt idx="4507">
                  <c:v>22725.378755776641</c:v>
                </c:pt>
                <c:pt idx="4508">
                  <c:v>22723.401102747037</c:v>
                </c:pt>
                <c:pt idx="4509">
                  <c:v>22723.401102747037</c:v>
                </c:pt>
                <c:pt idx="4510">
                  <c:v>22723.401102747037</c:v>
                </c:pt>
                <c:pt idx="4511">
                  <c:v>22723.401102747037</c:v>
                </c:pt>
                <c:pt idx="4512">
                  <c:v>22723.401102747037</c:v>
                </c:pt>
                <c:pt idx="4513">
                  <c:v>22721.73614352299</c:v>
                </c:pt>
                <c:pt idx="4514">
                  <c:v>22721.73614352299</c:v>
                </c:pt>
                <c:pt idx="4515">
                  <c:v>22721.73614352299</c:v>
                </c:pt>
                <c:pt idx="4516">
                  <c:v>22721.73614352299</c:v>
                </c:pt>
                <c:pt idx="4517">
                  <c:v>22721.73614352299</c:v>
                </c:pt>
                <c:pt idx="4518">
                  <c:v>22721.73614352299</c:v>
                </c:pt>
                <c:pt idx="4519">
                  <c:v>22721.73614352299</c:v>
                </c:pt>
                <c:pt idx="4520">
                  <c:v>22719.707959943451</c:v>
                </c:pt>
                <c:pt idx="4521">
                  <c:v>22714.252855508112</c:v>
                </c:pt>
                <c:pt idx="4522">
                  <c:v>22714.252855508112</c:v>
                </c:pt>
                <c:pt idx="4523">
                  <c:v>22707.752557586417</c:v>
                </c:pt>
                <c:pt idx="4524">
                  <c:v>22707.752557586417</c:v>
                </c:pt>
                <c:pt idx="4525">
                  <c:v>22705.376129103319</c:v>
                </c:pt>
                <c:pt idx="4526">
                  <c:v>22704.776828443511</c:v>
                </c:pt>
                <c:pt idx="4527">
                  <c:v>22704.776828443511</c:v>
                </c:pt>
                <c:pt idx="4528">
                  <c:v>22704.776828443511</c:v>
                </c:pt>
                <c:pt idx="4529">
                  <c:v>22704.776828443511</c:v>
                </c:pt>
                <c:pt idx="4530">
                  <c:v>22704.776828443511</c:v>
                </c:pt>
                <c:pt idx="4531">
                  <c:v>22704.776828443511</c:v>
                </c:pt>
                <c:pt idx="4532">
                  <c:v>22704.776828443511</c:v>
                </c:pt>
                <c:pt idx="4533">
                  <c:v>22704.217990147714</c:v>
                </c:pt>
                <c:pt idx="4534">
                  <c:v>22704.217990147714</c:v>
                </c:pt>
                <c:pt idx="4535">
                  <c:v>22704.217990147714</c:v>
                </c:pt>
                <c:pt idx="4536">
                  <c:v>22704.217990147714</c:v>
                </c:pt>
                <c:pt idx="4537">
                  <c:v>22699.894706089199</c:v>
                </c:pt>
                <c:pt idx="4538">
                  <c:v>22699.894706089199</c:v>
                </c:pt>
                <c:pt idx="4539">
                  <c:v>22699.894706089199</c:v>
                </c:pt>
                <c:pt idx="4540">
                  <c:v>22699.894706089199</c:v>
                </c:pt>
                <c:pt idx="4541">
                  <c:v>22699.220380176921</c:v>
                </c:pt>
                <c:pt idx="4542">
                  <c:v>22699.220380176921</c:v>
                </c:pt>
                <c:pt idx="4543">
                  <c:v>22699.220380176921</c:v>
                </c:pt>
                <c:pt idx="4544">
                  <c:v>22699.220380176921</c:v>
                </c:pt>
                <c:pt idx="4545">
                  <c:v>22699.220380176921</c:v>
                </c:pt>
                <c:pt idx="4546">
                  <c:v>22699.220380176921</c:v>
                </c:pt>
                <c:pt idx="4547">
                  <c:v>22699.220380176921</c:v>
                </c:pt>
                <c:pt idx="4548">
                  <c:v>22698.800330092959</c:v>
                </c:pt>
                <c:pt idx="4549">
                  <c:v>22698.800330092959</c:v>
                </c:pt>
                <c:pt idx="4550">
                  <c:v>22698.800330092959</c:v>
                </c:pt>
                <c:pt idx="4551">
                  <c:v>22697.038944468797</c:v>
                </c:pt>
                <c:pt idx="4552">
                  <c:v>22697.038944468797</c:v>
                </c:pt>
                <c:pt idx="4553">
                  <c:v>22697.038944468797</c:v>
                </c:pt>
                <c:pt idx="4554">
                  <c:v>22690.902063622187</c:v>
                </c:pt>
                <c:pt idx="4555">
                  <c:v>22690.902063622187</c:v>
                </c:pt>
                <c:pt idx="4556">
                  <c:v>22690.902063622187</c:v>
                </c:pt>
                <c:pt idx="4557">
                  <c:v>22690.902063622187</c:v>
                </c:pt>
                <c:pt idx="4558">
                  <c:v>22686.01520870666</c:v>
                </c:pt>
                <c:pt idx="4559">
                  <c:v>22686.01520870666</c:v>
                </c:pt>
                <c:pt idx="4560">
                  <c:v>22685.138785106174</c:v>
                </c:pt>
                <c:pt idx="4561">
                  <c:v>22685.138785106174</c:v>
                </c:pt>
                <c:pt idx="4562">
                  <c:v>22685.138785106174</c:v>
                </c:pt>
                <c:pt idx="4563">
                  <c:v>22683.847847335845</c:v>
                </c:pt>
                <c:pt idx="4564">
                  <c:v>22683.847847335845</c:v>
                </c:pt>
                <c:pt idx="4565">
                  <c:v>22683.847847335845</c:v>
                </c:pt>
                <c:pt idx="4566">
                  <c:v>22680.800837157163</c:v>
                </c:pt>
                <c:pt idx="4567">
                  <c:v>22680.800837157163</c:v>
                </c:pt>
                <c:pt idx="4568">
                  <c:v>22679.507963843658</c:v>
                </c:pt>
                <c:pt idx="4569">
                  <c:v>22679.507963843658</c:v>
                </c:pt>
                <c:pt idx="4570">
                  <c:v>22679.507963843658</c:v>
                </c:pt>
                <c:pt idx="4571">
                  <c:v>22679.507963843658</c:v>
                </c:pt>
                <c:pt idx="4572">
                  <c:v>22679.507963843658</c:v>
                </c:pt>
                <c:pt idx="4573">
                  <c:v>22679.507963843658</c:v>
                </c:pt>
                <c:pt idx="4574">
                  <c:v>22679.507963843658</c:v>
                </c:pt>
                <c:pt idx="4575">
                  <c:v>22678.476965467085</c:v>
                </c:pt>
                <c:pt idx="4576">
                  <c:v>22678.476965467085</c:v>
                </c:pt>
                <c:pt idx="4577">
                  <c:v>22678.476965467085</c:v>
                </c:pt>
                <c:pt idx="4578">
                  <c:v>22678.476965467085</c:v>
                </c:pt>
                <c:pt idx="4579">
                  <c:v>22676.971514924178</c:v>
                </c:pt>
                <c:pt idx="4580">
                  <c:v>22676.971514924178</c:v>
                </c:pt>
                <c:pt idx="4581">
                  <c:v>22676.971514924178</c:v>
                </c:pt>
                <c:pt idx="4582">
                  <c:v>22666.509172338658</c:v>
                </c:pt>
                <c:pt idx="4583">
                  <c:v>22666.509172338658</c:v>
                </c:pt>
                <c:pt idx="4584">
                  <c:v>22660.457840509443</c:v>
                </c:pt>
                <c:pt idx="4585">
                  <c:v>22660.457840509443</c:v>
                </c:pt>
                <c:pt idx="4586">
                  <c:v>22660.457840509443</c:v>
                </c:pt>
                <c:pt idx="4587">
                  <c:v>22654.427895241868</c:v>
                </c:pt>
                <c:pt idx="4588">
                  <c:v>22654.427895241868</c:v>
                </c:pt>
                <c:pt idx="4589">
                  <c:v>22654.427895241868</c:v>
                </c:pt>
                <c:pt idx="4590">
                  <c:v>22654.427895241868</c:v>
                </c:pt>
                <c:pt idx="4591">
                  <c:v>22649.728501106845</c:v>
                </c:pt>
                <c:pt idx="4592">
                  <c:v>22647.466544817566</c:v>
                </c:pt>
                <c:pt idx="4593">
                  <c:v>22647.466544817566</c:v>
                </c:pt>
                <c:pt idx="4594">
                  <c:v>22647.466544817566</c:v>
                </c:pt>
                <c:pt idx="4595">
                  <c:v>22647.466544817566</c:v>
                </c:pt>
                <c:pt idx="4596">
                  <c:v>22646.203753886777</c:v>
                </c:pt>
                <c:pt idx="4597">
                  <c:v>22646.203753886777</c:v>
                </c:pt>
                <c:pt idx="4598">
                  <c:v>22646.203753886777</c:v>
                </c:pt>
                <c:pt idx="4599">
                  <c:v>22646.203753886777</c:v>
                </c:pt>
                <c:pt idx="4600">
                  <c:v>22646.203753886777</c:v>
                </c:pt>
                <c:pt idx="4601">
                  <c:v>22646.203753886777</c:v>
                </c:pt>
                <c:pt idx="4602">
                  <c:v>22646.203753886777</c:v>
                </c:pt>
                <c:pt idx="4603">
                  <c:v>22633.837040787079</c:v>
                </c:pt>
                <c:pt idx="4604">
                  <c:v>22632.416960256582</c:v>
                </c:pt>
                <c:pt idx="4605">
                  <c:v>22632.416960256582</c:v>
                </c:pt>
                <c:pt idx="4606">
                  <c:v>22632.416960256582</c:v>
                </c:pt>
                <c:pt idx="4607">
                  <c:v>22632.416960256582</c:v>
                </c:pt>
                <c:pt idx="4608">
                  <c:v>22632.416960256582</c:v>
                </c:pt>
                <c:pt idx="4609">
                  <c:v>22631.36579197173</c:v>
                </c:pt>
                <c:pt idx="4610">
                  <c:v>22629.485341956497</c:v>
                </c:pt>
                <c:pt idx="4611">
                  <c:v>22629.485341956497</c:v>
                </c:pt>
                <c:pt idx="4612">
                  <c:v>22629.001349761642</c:v>
                </c:pt>
                <c:pt idx="4613">
                  <c:v>22629.001349761642</c:v>
                </c:pt>
                <c:pt idx="4614">
                  <c:v>22629.001349761642</c:v>
                </c:pt>
                <c:pt idx="4615">
                  <c:v>22629.001349761642</c:v>
                </c:pt>
                <c:pt idx="4616">
                  <c:v>22626.424127665494</c:v>
                </c:pt>
                <c:pt idx="4617">
                  <c:v>22626.424127665494</c:v>
                </c:pt>
                <c:pt idx="4618">
                  <c:v>22626.424127665494</c:v>
                </c:pt>
                <c:pt idx="4619">
                  <c:v>22622.015810079596</c:v>
                </c:pt>
                <c:pt idx="4620">
                  <c:v>22622.015810079596</c:v>
                </c:pt>
                <c:pt idx="4621">
                  <c:v>22622.015810079596</c:v>
                </c:pt>
                <c:pt idx="4622">
                  <c:v>22622.015810079596</c:v>
                </c:pt>
                <c:pt idx="4623">
                  <c:v>22622.015810079596</c:v>
                </c:pt>
                <c:pt idx="4624">
                  <c:v>22620.350462250146</c:v>
                </c:pt>
                <c:pt idx="4625">
                  <c:v>22620.350462250146</c:v>
                </c:pt>
                <c:pt idx="4626">
                  <c:v>22616.592724293117</c:v>
                </c:pt>
                <c:pt idx="4627">
                  <c:v>22616.592724293117</c:v>
                </c:pt>
                <c:pt idx="4628">
                  <c:v>22614.41230196775</c:v>
                </c:pt>
                <c:pt idx="4629">
                  <c:v>22614.41230196775</c:v>
                </c:pt>
                <c:pt idx="4630">
                  <c:v>22614.41230196775</c:v>
                </c:pt>
                <c:pt idx="4631">
                  <c:v>22613.964415290506</c:v>
                </c:pt>
                <c:pt idx="4632">
                  <c:v>22613.964415290506</c:v>
                </c:pt>
                <c:pt idx="4633">
                  <c:v>22613.964415290506</c:v>
                </c:pt>
                <c:pt idx="4634">
                  <c:v>22613.964415290506</c:v>
                </c:pt>
                <c:pt idx="4635">
                  <c:v>22613.039233579319</c:v>
                </c:pt>
                <c:pt idx="4636">
                  <c:v>22613.039233579319</c:v>
                </c:pt>
                <c:pt idx="4637">
                  <c:v>22613.039233579319</c:v>
                </c:pt>
                <c:pt idx="4638">
                  <c:v>22612.888227099818</c:v>
                </c:pt>
                <c:pt idx="4639">
                  <c:v>22612.888227099818</c:v>
                </c:pt>
                <c:pt idx="4640">
                  <c:v>22612.888227099818</c:v>
                </c:pt>
                <c:pt idx="4641">
                  <c:v>22612.888227099818</c:v>
                </c:pt>
                <c:pt idx="4642">
                  <c:v>22612.888227099818</c:v>
                </c:pt>
                <c:pt idx="4643">
                  <c:v>22608.07749356265</c:v>
                </c:pt>
                <c:pt idx="4644">
                  <c:v>22608.07749356265</c:v>
                </c:pt>
                <c:pt idx="4645">
                  <c:v>22608.07749356265</c:v>
                </c:pt>
                <c:pt idx="4646">
                  <c:v>22603.712593889948</c:v>
                </c:pt>
                <c:pt idx="4647">
                  <c:v>22603.712593889948</c:v>
                </c:pt>
                <c:pt idx="4648">
                  <c:v>22603.705203338039</c:v>
                </c:pt>
                <c:pt idx="4649">
                  <c:v>22603.705203338039</c:v>
                </c:pt>
                <c:pt idx="4650">
                  <c:v>22603.705203338039</c:v>
                </c:pt>
                <c:pt idx="4651">
                  <c:v>22603.705203338039</c:v>
                </c:pt>
                <c:pt idx="4652">
                  <c:v>22598.679539683701</c:v>
                </c:pt>
                <c:pt idx="4653">
                  <c:v>22598.679539683701</c:v>
                </c:pt>
                <c:pt idx="4654">
                  <c:v>22598.679539683701</c:v>
                </c:pt>
                <c:pt idx="4655">
                  <c:v>22596.379985898398</c:v>
                </c:pt>
                <c:pt idx="4656">
                  <c:v>22596.379985898398</c:v>
                </c:pt>
                <c:pt idx="4657">
                  <c:v>22596.379985898398</c:v>
                </c:pt>
                <c:pt idx="4658">
                  <c:v>22593.710279221839</c:v>
                </c:pt>
                <c:pt idx="4659">
                  <c:v>22593.710279221839</c:v>
                </c:pt>
                <c:pt idx="4660">
                  <c:v>22593.390666793046</c:v>
                </c:pt>
                <c:pt idx="4661">
                  <c:v>22593.390666793046</c:v>
                </c:pt>
                <c:pt idx="4662">
                  <c:v>22593.390666793046</c:v>
                </c:pt>
                <c:pt idx="4663">
                  <c:v>22591.055396434851</c:v>
                </c:pt>
                <c:pt idx="4664">
                  <c:v>22591.055396434851</c:v>
                </c:pt>
                <c:pt idx="4665">
                  <c:v>22590.372468431036</c:v>
                </c:pt>
                <c:pt idx="4666">
                  <c:v>22590.372468431036</c:v>
                </c:pt>
                <c:pt idx="4667">
                  <c:v>22590.372468431036</c:v>
                </c:pt>
                <c:pt idx="4668">
                  <c:v>22590.372468431036</c:v>
                </c:pt>
                <c:pt idx="4669">
                  <c:v>22590.372468431036</c:v>
                </c:pt>
                <c:pt idx="4670">
                  <c:v>22590.372468431036</c:v>
                </c:pt>
                <c:pt idx="4671">
                  <c:v>22590.372468431036</c:v>
                </c:pt>
                <c:pt idx="4672">
                  <c:v>22589.653739263915</c:v>
                </c:pt>
                <c:pt idx="4673">
                  <c:v>22589.653739263915</c:v>
                </c:pt>
                <c:pt idx="4674">
                  <c:v>22589.653739263915</c:v>
                </c:pt>
                <c:pt idx="4675">
                  <c:v>22588.682041314143</c:v>
                </c:pt>
                <c:pt idx="4676">
                  <c:v>22588.682041314143</c:v>
                </c:pt>
                <c:pt idx="4677">
                  <c:v>22588.682041314143</c:v>
                </c:pt>
                <c:pt idx="4678">
                  <c:v>22587.354958773438</c:v>
                </c:pt>
                <c:pt idx="4679">
                  <c:v>22587.354958773438</c:v>
                </c:pt>
                <c:pt idx="4680">
                  <c:v>22582.818170708309</c:v>
                </c:pt>
                <c:pt idx="4681">
                  <c:v>22582.818170708309</c:v>
                </c:pt>
                <c:pt idx="4682">
                  <c:v>22582.41341432873</c:v>
                </c:pt>
                <c:pt idx="4683">
                  <c:v>22582.049203390194</c:v>
                </c:pt>
                <c:pt idx="4684">
                  <c:v>22575.733392629889</c:v>
                </c:pt>
                <c:pt idx="4685">
                  <c:v>22575.733392629889</c:v>
                </c:pt>
                <c:pt idx="4686">
                  <c:v>22575.733392629889</c:v>
                </c:pt>
                <c:pt idx="4687">
                  <c:v>22572.988733462469</c:v>
                </c:pt>
                <c:pt idx="4688">
                  <c:v>22571.067393056313</c:v>
                </c:pt>
                <c:pt idx="4689">
                  <c:v>22571.067393056313</c:v>
                </c:pt>
                <c:pt idx="4690">
                  <c:v>22571.067393056313</c:v>
                </c:pt>
                <c:pt idx="4691">
                  <c:v>22570.938119283455</c:v>
                </c:pt>
                <c:pt idx="4692">
                  <c:v>22570.938119283455</c:v>
                </c:pt>
                <c:pt idx="4693">
                  <c:v>22561.58417837806</c:v>
                </c:pt>
                <c:pt idx="4694">
                  <c:v>22561.58417837806</c:v>
                </c:pt>
                <c:pt idx="4695">
                  <c:v>22561.58417837806</c:v>
                </c:pt>
                <c:pt idx="4696">
                  <c:v>22561.58417837806</c:v>
                </c:pt>
                <c:pt idx="4697">
                  <c:v>22561.58417837806</c:v>
                </c:pt>
                <c:pt idx="4698">
                  <c:v>22560.781729567334</c:v>
                </c:pt>
                <c:pt idx="4699">
                  <c:v>22560.781729567334</c:v>
                </c:pt>
                <c:pt idx="4700">
                  <c:v>22559.27547044502</c:v>
                </c:pt>
                <c:pt idx="4701">
                  <c:v>22559.27547044502</c:v>
                </c:pt>
                <c:pt idx="4702">
                  <c:v>22559.27547044502</c:v>
                </c:pt>
                <c:pt idx="4703">
                  <c:v>22559.27547044502</c:v>
                </c:pt>
                <c:pt idx="4704">
                  <c:v>22559.27547044502</c:v>
                </c:pt>
                <c:pt idx="4705">
                  <c:v>22559.27547044502</c:v>
                </c:pt>
                <c:pt idx="4706">
                  <c:v>22554.171594152634</c:v>
                </c:pt>
                <c:pt idx="4707">
                  <c:v>22554.171594152634</c:v>
                </c:pt>
                <c:pt idx="4708">
                  <c:v>22552.276882923139</c:v>
                </c:pt>
                <c:pt idx="4709">
                  <c:v>22552.276882923139</c:v>
                </c:pt>
                <c:pt idx="4710">
                  <c:v>22551.604921171027</c:v>
                </c:pt>
                <c:pt idx="4711">
                  <c:v>22548.239952113971</c:v>
                </c:pt>
                <c:pt idx="4712">
                  <c:v>22548.239952113971</c:v>
                </c:pt>
                <c:pt idx="4713">
                  <c:v>22548.239952113971</c:v>
                </c:pt>
                <c:pt idx="4714">
                  <c:v>22548.239952113971</c:v>
                </c:pt>
                <c:pt idx="4715">
                  <c:v>22548.239952113971</c:v>
                </c:pt>
                <c:pt idx="4716">
                  <c:v>22536.638137998169</c:v>
                </c:pt>
                <c:pt idx="4717">
                  <c:v>22536.638137998169</c:v>
                </c:pt>
                <c:pt idx="4718">
                  <c:v>22536.638137998169</c:v>
                </c:pt>
                <c:pt idx="4719">
                  <c:v>22536.348702682226</c:v>
                </c:pt>
                <c:pt idx="4720">
                  <c:v>22536.348702682226</c:v>
                </c:pt>
                <c:pt idx="4721">
                  <c:v>22536.348702682226</c:v>
                </c:pt>
                <c:pt idx="4722">
                  <c:v>22536.348702682226</c:v>
                </c:pt>
                <c:pt idx="4723">
                  <c:v>22534.121910584428</c:v>
                </c:pt>
                <c:pt idx="4724">
                  <c:v>22534.121910584428</c:v>
                </c:pt>
                <c:pt idx="4725">
                  <c:v>22534.121910584428</c:v>
                </c:pt>
                <c:pt idx="4726">
                  <c:v>22534.121910584428</c:v>
                </c:pt>
                <c:pt idx="4727">
                  <c:v>22531.892860349828</c:v>
                </c:pt>
                <c:pt idx="4728">
                  <c:v>22531.892860349828</c:v>
                </c:pt>
                <c:pt idx="4729">
                  <c:v>22531.892860349828</c:v>
                </c:pt>
                <c:pt idx="4730">
                  <c:v>22531.892860349828</c:v>
                </c:pt>
                <c:pt idx="4731">
                  <c:v>22531.892860349828</c:v>
                </c:pt>
                <c:pt idx="4732">
                  <c:v>22524.190595593012</c:v>
                </c:pt>
                <c:pt idx="4733">
                  <c:v>22524.190595593012</c:v>
                </c:pt>
                <c:pt idx="4734">
                  <c:v>22524.190595593012</c:v>
                </c:pt>
                <c:pt idx="4735">
                  <c:v>22523.81756336258</c:v>
                </c:pt>
                <c:pt idx="4736">
                  <c:v>22523.81756336258</c:v>
                </c:pt>
                <c:pt idx="4737">
                  <c:v>22523.81756336258</c:v>
                </c:pt>
                <c:pt idx="4738">
                  <c:v>22516.318077578984</c:v>
                </c:pt>
                <c:pt idx="4739">
                  <c:v>22516.318077578984</c:v>
                </c:pt>
                <c:pt idx="4740">
                  <c:v>22516.318077578984</c:v>
                </c:pt>
                <c:pt idx="4741">
                  <c:v>22515.953430220979</c:v>
                </c:pt>
                <c:pt idx="4742">
                  <c:v>22515.953430220979</c:v>
                </c:pt>
                <c:pt idx="4743">
                  <c:v>22515.953430220979</c:v>
                </c:pt>
                <c:pt idx="4744">
                  <c:v>22515.953430220979</c:v>
                </c:pt>
                <c:pt idx="4745">
                  <c:v>22515.102586175872</c:v>
                </c:pt>
                <c:pt idx="4746">
                  <c:v>22505.247529784909</c:v>
                </c:pt>
                <c:pt idx="4747">
                  <c:v>22505.247529784909</c:v>
                </c:pt>
                <c:pt idx="4748">
                  <c:v>22505.247529784909</c:v>
                </c:pt>
                <c:pt idx="4749">
                  <c:v>22505.247529784909</c:v>
                </c:pt>
                <c:pt idx="4750">
                  <c:v>22505.247529784909</c:v>
                </c:pt>
                <c:pt idx="4751">
                  <c:v>22505.247529784909</c:v>
                </c:pt>
                <c:pt idx="4752">
                  <c:v>22505.247529784909</c:v>
                </c:pt>
                <c:pt idx="4753">
                  <c:v>22499.568231683712</c:v>
                </c:pt>
                <c:pt idx="4754">
                  <c:v>22499.568231683712</c:v>
                </c:pt>
                <c:pt idx="4755">
                  <c:v>22499.568231683712</c:v>
                </c:pt>
                <c:pt idx="4756">
                  <c:v>22499.568231683712</c:v>
                </c:pt>
                <c:pt idx="4757">
                  <c:v>22498.87972417349</c:v>
                </c:pt>
                <c:pt idx="4758">
                  <c:v>22498.87972417349</c:v>
                </c:pt>
                <c:pt idx="4759">
                  <c:v>22498.87972417349</c:v>
                </c:pt>
                <c:pt idx="4760">
                  <c:v>22498.87972417349</c:v>
                </c:pt>
                <c:pt idx="4761">
                  <c:v>22498.87972417349</c:v>
                </c:pt>
                <c:pt idx="4762">
                  <c:v>22498.87972417349</c:v>
                </c:pt>
                <c:pt idx="4763">
                  <c:v>22498.87972417349</c:v>
                </c:pt>
                <c:pt idx="4764">
                  <c:v>22491.669104407178</c:v>
                </c:pt>
                <c:pt idx="4765">
                  <c:v>22491.669104407178</c:v>
                </c:pt>
                <c:pt idx="4766">
                  <c:v>22491.640123179805</c:v>
                </c:pt>
                <c:pt idx="4767">
                  <c:v>22491.640123179805</c:v>
                </c:pt>
                <c:pt idx="4768">
                  <c:v>22489.670039583649</c:v>
                </c:pt>
                <c:pt idx="4769">
                  <c:v>22489.670039583649</c:v>
                </c:pt>
                <c:pt idx="4770">
                  <c:v>22486.061568108234</c:v>
                </c:pt>
                <c:pt idx="4771">
                  <c:v>22486.061568108234</c:v>
                </c:pt>
                <c:pt idx="4772">
                  <c:v>22486.061568108234</c:v>
                </c:pt>
                <c:pt idx="4773">
                  <c:v>22486.061568108234</c:v>
                </c:pt>
                <c:pt idx="4774">
                  <c:v>22486.061568108234</c:v>
                </c:pt>
                <c:pt idx="4775">
                  <c:v>22486.061568108234</c:v>
                </c:pt>
                <c:pt idx="4776">
                  <c:v>22486.061568108234</c:v>
                </c:pt>
                <c:pt idx="4777">
                  <c:v>22483.360774428471</c:v>
                </c:pt>
                <c:pt idx="4778">
                  <c:v>22483.360774428471</c:v>
                </c:pt>
                <c:pt idx="4779">
                  <c:v>22482.671547867805</c:v>
                </c:pt>
                <c:pt idx="4780">
                  <c:v>22482.671547867805</c:v>
                </c:pt>
                <c:pt idx="4781">
                  <c:v>22482.671547867805</c:v>
                </c:pt>
                <c:pt idx="4782">
                  <c:v>22482.671547867805</c:v>
                </c:pt>
                <c:pt idx="4783">
                  <c:v>22475.856437075334</c:v>
                </c:pt>
                <c:pt idx="4784">
                  <c:v>22475.856437075334</c:v>
                </c:pt>
                <c:pt idx="4785">
                  <c:v>22475.856437075334</c:v>
                </c:pt>
                <c:pt idx="4786">
                  <c:v>22473.06529122862</c:v>
                </c:pt>
                <c:pt idx="4787">
                  <c:v>22473.06529122862</c:v>
                </c:pt>
                <c:pt idx="4788">
                  <c:v>22473.06529122862</c:v>
                </c:pt>
                <c:pt idx="4789">
                  <c:v>22473.06529122862</c:v>
                </c:pt>
                <c:pt idx="4790">
                  <c:v>22470.515918789712</c:v>
                </c:pt>
                <c:pt idx="4791">
                  <c:v>22470.515918789712</c:v>
                </c:pt>
                <c:pt idx="4792">
                  <c:v>22470.515918789712</c:v>
                </c:pt>
                <c:pt idx="4793">
                  <c:v>22470.515918789712</c:v>
                </c:pt>
                <c:pt idx="4794">
                  <c:v>22465.490816451227</c:v>
                </c:pt>
                <c:pt idx="4795">
                  <c:v>22461.769995775507</c:v>
                </c:pt>
                <c:pt idx="4796">
                  <c:v>22461.769995775507</c:v>
                </c:pt>
                <c:pt idx="4797">
                  <c:v>22461.769995775507</c:v>
                </c:pt>
                <c:pt idx="4798">
                  <c:v>22461.769995775507</c:v>
                </c:pt>
                <c:pt idx="4799">
                  <c:v>22459.467166463983</c:v>
                </c:pt>
                <c:pt idx="4800">
                  <c:v>22459.467166463983</c:v>
                </c:pt>
                <c:pt idx="4801">
                  <c:v>22459.467166463983</c:v>
                </c:pt>
                <c:pt idx="4802">
                  <c:v>22457.223668766725</c:v>
                </c:pt>
                <c:pt idx="4803">
                  <c:v>22457.223668766725</c:v>
                </c:pt>
                <c:pt idx="4804">
                  <c:v>22457.223668766725</c:v>
                </c:pt>
                <c:pt idx="4805">
                  <c:v>22457.223668766725</c:v>
                </c:pt>
                <c:pt idx="4806">
                  <c:v>22457.223668766725</c:v>
                </c:pt>
                <c:pt idx="4807">
                  <c:v>22457.223668766725</c:v>
                </c:pt>
                <c:pt idx="4808">
                  <c:v>22439.338018889637</c:v>
                </c:pt>
                <c:pt idx="4809">
                  <c:v>22439.338018889637</c:v>
                </c:pt>
                <c:pt idx="4810">
                  <c:v>22439.338018889637</c:v>
                </c:pt>
                <c:pt idx="4811">
                  <c:v>22439.338018889637</c:v>
                </c:pt>
                <c:pt idx="4812">
                  <c:v>22439.338018889637</c:v>
                </c:pt>
                <c:pt idx="4813">
                  <c:v>22439.338018889637</c:v>
                </c:pt>
                <c:pt idx="4814">
                  <c:v>22437.957038155822</c:v>
                </c:pt>
                <c:pt idx="4815">
                  <c:v>22437.957038155822</c:v>
                </c:pt>
                <c:pt idx="4816">
                  <c:v>22437.957038155822</c:v>
                </c:pt>
                <c:pt idx="4817">
                  <c:v>22437.957038155822</c:v>
                </c:pt>
                <c:pt idx="4818">
                  <c:v>22437.957038155822</c:v>
                </c:pt>
                <c:pt idx="4819">
                  <c:v>22437.957038155822</c:v>
                </c:pt>
                <c:pt idx="4820">
                  <c:v>22437.957038155822</c:v>
                </c:pt>
                <c:pt idx="4821">
                  <c:v>22429.463984346901</c:v>
                </c:pt>
                <c:pt idx="4822">
                  <c:v>22429.463984346901</c:v>
                </c:pt>
                <c:pt idx="4823">
                  <c:v>22429.463984346901</c:v>
                </c:pt>
                <c:pt idx="4824">
                  <c:v>22429.463984346901</c:v>
                </c:pt>
                <c:pt idx="4825">
                  <c:v>22429.463984346901</c:v>
                </c:pt>
                <c:pt idx="4826">
                  <c:v>22428.876734780722</c:v>
                </c:pt>
                <c:pt idx="4827">
                  <c:v>22428.876734780722</c:v>
                </c:pt>
                <c:pt idx="4828">
                  <c:v>22424.968822499533</c:v>
                </c:pt>
                <c:pt idx="4829">
                  <c:v>22424.968822499533</c:v>
                </c:pt>
                <c:pt idx="4830">
                  <c:v>22424.968822499533</c:v>
                </c:pt>
                <c:pt idx="4831">
                  <c:v>22424.76448681267</c:v>
                </c:pt>
                <c:pt idx="4832">
                  <c:v>22424.76448681267</c:v>
                </c:pt>
                <c:pt idx="4833">
                  <c:v>22423.690900904643</c:v>
                </c:pt>
                <c:pt idx="4834">
                  <c:v>22423.690900904643</c:v>
                </c:pt>
                <c:pt idx="4835">
                  <c:v>22423.690900904643</c:v>
                </c:pt>
                <c:pt idx="4836">
                  <c:v>22423.690900904643</c:v>
                </c:pt>
                <c:pt idx="4837">
                  <c:v>22417.340066417182</c:v>
                </c:pt>
                <c:pt idx="4838">
                  <c:v>22417.340066417182</c:v>
                </c:pt>
                <c:pt idx="4839">
                  <c:v>22417.340066417182</c:v>
                </c:pt>
                <c:pt idx="4840">
                  <c:v>22417.340066417182</c:v>
                </c:pt>
                <c:pt idx="4841">
                  <c:v>22417.340066417182</c:v>
                </c:pt>
                <c:pt idx="4842">
                  <c:v>22416.451897504965</c:v>
                </c:pt>
                <c:pt idx="4843">
                  <c:v>22416.451897504965</c:v>
                </c:pt>
                <c:pt idx="4844">
                  <c:v>22416.451897504965</c:v>
                </c:pt>
                <c:pt idx="4845">
                  <c:v>22406.884734753959</c:v>
                </c:pt>
                <c:pt idx="4846">
                  <c:v>22406.884734753959</c:v>
                </c:pt>
                <c:pt idx="4847">
                  <c:v>22399.653359537784</c:v>
                </c:pt>
                <c:pt idx="4848">
                  <c:v>22399.653359537784</c:v>
                </c:pt>
                <c:pt idx="4849">
                  <c:v>22399.653359537784</c:v>
                </c:pt>
                <c:pt idx="4850">
                  <c:v>22394.117707104917</c:v>
                </c:pt>
                <c:pt idx="4851">
                  <c:v>22394.117707104917</c:v>
                </c:pt>
                <c:pt idx="4852">
                  <c:v>22394.117707104917</c:v>
                </c:pt>
                <c:pt idx="4853">
                  <c:v>22394.117707104917</c:v>
                </c:pt>
                <c:pt idx="4854">
                  <c:v>22393.472817063266</c:v>
                </c:pt>
                <c:pt idx="4855">
                  <c:v>22393.472817063266</c:v>
                </c:pt>
                <c:pt idx="4856">
                  <c:v>22393.472817063266</c:v>
                </c:pt>
                <c:pt idx="4857">
                  <c:v>22392.4865887868</c:v>
                </c:pt>
                <c:pt idx="4858">
                  <c:v>22392.4865887868</c:v>
                </c:pt>
                <c:pt idx="4859">
                  <c:v>22392.4865887868</c:v>
                </c:pt>
                <c:pt idx="4860">
                  <c:v>22392.4865887868</c:v>
                </c:pt>
                <c:pt idx="4861">
                  <c:v>22392.4865887868</c:v>
                </c:pt>
                <c:pt idx="4862">
                  <c:v>22392.4865887868</c:v>
                </c:pt>
                <c:pt idx="4863">
                  <c:v>22392.23437499419</c:v>
                </c:pt>
                <c:pt idx="4864">
                  <c:v>22392.23437499419</c:v>
                </c:pt>
                <c:pt idx="4865">
                  <c:v>22386.1369801744</c:v>
                </c:pt>
                <c:pt idx="4866">
                  <c:v>22386.1369801744</c:v>
                </c:pt>
                <c:pt idx="4867">
                  <c:v>22386.1369801744</c:v>
                </c:pt>
                <c:pt idx="4868">
                  <c:v>22386.1369801744</c:v>
                </c:pt>
                <c:pt idx="4869">
                  <c:v>22384.437685685331</c:v>
                </c:pt>
                <c:pt idx="4870">
                  <c:v>22384.437685685331</c:v>
                </c:pt>
                <c:pt idx="4871">
                  <c:v>22381.59948053653</c:v>
                </c:pt>
                <c:pt idx="4872">
                  <c:v>22381.59948053653</c:v>
                </c:pt>
                <c:pt idx="4873">
                  <c:v>22381.59948053653</c:v>
                </c:pt>
                <c:pt idx="4874">
                  <c:v>22381.59948053653</c:v>
                </c:pt>
                <c:pt idx="4875">
                  <c:v>22381.59948053653</c:v>
                </c:pt>
                <c:pt idx="4876">
                  <c:v>22381.59948053653</c:v>
                </c:pt>
                <c:pt idx="4877">
                  <c:v>22377.578816714104</c:v>
                </c:pt>
                <c:pt idx="4878">
                  <c:v>22377.578816714104</c:v>
                </c:pt>
                <c:pt idx="4879">
                  <c:v>22377.578816714104</c:v>
                </c:pt>
                <c:pt idx="4880">
                  <c:v>22377.578816714104</c:v>
                </c:pt>
                <c:pt idx="4881">
                  <c:v>22377.578816714104</c:v>
                </c:pt>
                <c:pt idx="4882">
                  <c:v>22369.451498035658</c:v>
                </c:pt>
                <c:pt idx="4883">
                  <c:v>22369.451498035658</c:v>
                </c:pt>
                <c:pt idx="4884">
                  <c:v>22369.451498035658</c:v>
                </c:pt>
                <c:pt idx="4885">
                  <c:v>22369.451498035658</c:v>
                </c:pt>
                <c:pt idx="4886">
                  <c:v>22368.00947376671</c:v>
                </c:pt>
                <c:pt idx="4887">
                  <c:v>22368.00947376671</c:v>
                </c:pt>
                <c:pt idx="4888">
                  <c:v>22368.00947376671</c:v>
                </c:pt>
                <c:pt idx="4889">
                  <c:v>22368.00947376671</c:v>
                </c:pt>
                <c:pt idx="4890">
                  <c:v>22368.00947376671</c:v>
                </c:pt>
                <c:pt idx="4891">
                  <c:v>22368.00947376671</c:v>
                </c:pt>
                <c:pt idx="4892">
                  <c:v>22363.826204521094</c:v>
                </c:pt>
                <c:pt idx="4893">
                  <c:v>22363.305107585078</c:v>
                </c:pt>
                <c:pt idx="4894">
                  <c:v>22363.305107585078</c:v>
                </c:pt>
                <c:pt idx="4895">
                  <c:v>22363.305107585078</c:v>
                </c:pt>
                <c:pt idx="4896">
                  <c:v>22363.305107585078</c:v>
                </c:pt>
                <c:pt idx="4897">
                  <c:v>22363.305107585078</c:v>
                </c:pt>
                <c:pt idx="4898">
                  <c:v>22358.15696295628</c:v>
                </c:pt>
                <c:pt idx="4899">
                  <c:v>22358.15696295628</c:v>
                </c:pt>
                <c:pt idx="4900">
                  <c:v>22358.15696295628</c:v>
                </c:pt>
                <c:pt idx="4901">
                  <c:v>22358.15696295628</c:v>
                </c:pt>
                <c:pt idx="4902">
                  <c:v>22358.15696295628</c:v>
                </c:pt>
                <c:pt idx="4903">
                  <c:v>22354.127440164855</c:v>
                </c:pt>
                <c:pt idx="4904">
                  <c:v>22354.127440164855</c:v>
                </c:pt>
                <c:pt idx="4905">
                  <c:v>22354.127440164855</c:v>
                </c:pt>
                <c:pt idx="4906">
                  <c:v>22354.127440164855</c:v>
                </c:pt>
                <c:pt idx="4907">
                  <c:v>22353.965858650819</c:v>
                </c:pt>
                <c:pt idx="4908">
                  <c:v>22353.965858650819</c:v>
                </c:pt>
                <c:pt idx="4909">
                  <c:v>22353.965858650819</c:v>
                </c:pt>
                <c:pt idx="4910">
                  <c:v>22351.401957666876</c:v>
                </c:pt>
                <c:pt idx="4911">
                  <c:v>22351.401957666876</c:v>
                </c:pt>
                <c:pt idx="4912">
                  <c:v>22351.401957666876</c:v>
                </c:pt>
                <c:pt idx="4913">
                  <c:v>22346.41048806503</c:v>
                </c:pt>
                <c:pt idx="4914">
                  <c:v>22346.41048806503</c:v>
                </c:pt>
                <c:pt idx="4915">
                  <c:v>22346.41048806503</c:v>
                </c:pt>
                <c:pt idx="4916">
                  <c:v>22346.41048806503</c:v>
                </c:pt>
                <c:pt idx="4917">
                  <c:v>22345.284734053945</c:v>
                </c:pt>
                <c:pt idx="4918">
                  <c:v>22345.284734053945</c:v>
                </c:pt>
                <c:pt idx="4919">
                  <c:v>22344.162616297708</c:v>
                </c:pt>
                <c:pt idx="4920">
                  <c:v>22339.614076369682</c:v>
                </c:pt>
                <c:pt idx="4921">
                  <c:v>22339.614076369682</c:v>
                </c:pt>
                <c:pt idx="4922">
                  <c:v>22339.614076369682</c:v>
                </c:pt>
                <c:pt idx="4923">
                  <c:v>22336.128016073682</c:v>
                </c:pt>
                <c:pt idx="4924">
                  <c:v>22336.128016073682</c:v>
                </c:pt>
                <c:pt idx="4925">
                  <c:v>22331.472862363797</c:v>
                </c:pt>
                <c:pt idx="4926">
                  <c:v>22331.472862363797</c:v>
                </c:pt>
                <c:pt idx="4927">
                  <c:v>22331.472862363797</c:v>
                </c:pt>
                <c:pt idx="4928">
                  <c:v>22331.472862363797</c:v>
                </c:pt>
                <c:pt idx="4929">
                  <c:v>22331.472862363797</c:v>
                </c:pt>
                <c:pt idx="4930">
                  <c:v>22331.472862363797</c:v>
                </c:pt>
                <c:pt idx="4931">
                  <c:v>22323.772588175569</c:v>
                </c:pt>
                <c:pt idx="4932">
                  <c:v>22323.772588175569</c:v>
                </c:pt>
                <c:pt idx="4933">
                  <c:v>22323.772588175569</c:v>
                </c:pt>
                <c:pt idx="4934">
                  <c:v>22323.772588175569</c:v>
                </c:pt>
                <c:pt idx="4935">
                  <c:v>22323.772588175569</c:v>
                </c:pt>
                <c:pt idx="4936">
                  <c:v>22323.772588175569</c:v>
                </c:pt>
                <c:pt idx="4937">
                  <c:v>22323.772588175569</c:v>
                </c:pt>
                <c:pt idx="4938">
                  <c:v>22298.146600176191</c:v>
                </c:pt>
                <c:pt idx="4939">
                  <c:v>22298.146600176191</c:v>
                </c:pt>
                <c:pt idx="4940">
                  <c:v>22298.146600176191</c:v>
                </c:pt>
                <c:pt idx="4941">
                  <c:v>22298.146600176191</c:v>
                </c:pt>
                <c:pt idx="4942">
                  <c:v>22298.146600176191</c:v>
                </c:pt>
                <c:pt idx="4943">
                  <c:v>22298.146600176191</c:v>
                </c:pt>
                <c:pt idx="4944">
                  <c:v>22298.146600176191</c:v>
                </c:pt>
                <c:pt idx="4945">
                  <c:v>22296.891145874466</c:v>
                </c:pt>
                <c:pt idx="4946">
                  <c:v>22296.891145874466</c:v>
                </c:pt>
                <c:pt idx="4947">
                  <c:v>22296.891145874466</c:v>
                </c:pt>
                <c:pt idx="4948">
                  <c:v>22296.891145874466</c:v>
                </c:pt>
                <c:pt idx="4949">
                  <c:v>22295.563334834238</c:v>
                </c:pt>
                <c:pt idx="4950">
                  <c:v>22295.563334834238</c:v>
                </c:pt>
                <c:pt idx="4951">
                  <c:v>22295.563334834238</c:v>
                </c:pt>
                <c:pt idx="4952">
                  <c:v>22295.563334834238</c:v>
                </c:pt>
                <c:pt idx="4953">
                  <c:v>22295.563334834238</c:v>
                </c:pt>
                <c:pt idx="4954">
                  <c:v>22295.563334834238</c:v>
                </c:pt>
                <c:pt idx="4955">
                  <c:v>22295.563334834238</c:v>
                </c:pt>
                <c:pt idx="4956">
                  <c:v>22293.342216641875</c:v>
                </c:pt>
                <c:pt idx="4957">
                  <c:v>22293.342216641875</c:v>
                </c:pt>
                <c:pt idx="4958">
                  <c:v>22293.342216641875</c:v>
                </c:pt>
                <c:pt idx="4959">
                  <c:v>22292.634638473039</c:v>
                </c:pt>
                <c:pt idx="4960">
                  <c:v>22292.634638473039</c:v>
                </c:pt>
                <c:pt idx="4961">
                  <c:v>22292.634638473039</c:v>
                </c:pt>
                <c:pt idx="4962">
                  <c:v>22292.634638473039</c:v>
                </c:pt>
                <c:pt idx="4963">
                  <c:v>22292.634638473039</c:v>
                </c:pt>
                <c:pt idx="4964">
                  <c:v>22292.634638473039</c:v>
                </c:pt>
                <c:pt idx="4965">
                  <c:v>22292.353468010213</c:v>
                </c:pt>
                <c:pt idx="4966">
                  <c:v>22286.584718623348</c:v>
                </c:pt>
                <c:pt idx="4967">
                  <c:v>22286.584718623348</c:v>
                </c:pt>
                <c:pt idx="4968">
                  <c:v>22286.584718623348</c:v>
                </c:pt>
                <c:pt idx="4969">
                  <c:v>22286.584718623348</c:v>
                </c:pt>
                <c:pt idx="4970">
                  <c:v>22282.873429497788</c:v>
                </c:pt>
                <c:pt idx="4971">
                  <c:v>22273.194504854604</c:v>
                </c:pt>
                <c:pt idx="4972">
                  <c:v>22273.194504854604</c:v>
                </c:pt>
                <c:pt idx="4973">
                  <c:v>22273.194504854604</c:v>
                </c:pt>
                <c:pt idx="4974">
                  <c:v>22273.194504854604</c:v>
                </c:pt>
                <c:pt idx="4975">
                  <c:v>22273.194504854604</c:v>
                </c:pt>
                <c:pt idx="4976">
                  <c:v>22271.378863680249</c:v>
                </c:pt>
                <c:pt idx="4977">
                  <c:v>22271.378863680249</c:v>
                </c:pt>
                <c:pt idx="4978">
                  <c:v>22271.378863680249</c:v>
                </c:pt>
                <c:pt idx="4979">
                  <c:v>22271.378863680249</c:v>
                </c:pt>
                <c:pt idx="4980">
                  <c:v>22266.775140474692</c:v>
                </c:pt>
                <c:pt idx="4981">
                  <c:v>22266.775140474692</c:v>
                </c:pt>
                <c:pt idx="4982">
                  <c:v>22266.775140474692</c:v>
                </c:pt>
                <c:pt idx="4983">
                  <c:v>22266.775140474692</c:v>
                </c:pt>
                <c:pt idx="4984">
                  <c:v>22266.23800850648</c:v>
                </c:pt>
                <c:pt idx="4985">
                  <c:v>22264.753709395303</c:v>
                </c:pt>
                <c:pt idx="4986">
                  <c:v>22264.753709395303</c:v>
                </c:pt>
                <c:pt idx="4987">
                  <c:v>22264.753709395303</c:v>
                </c:pt>
                <c:pt idx="4988">
                  <c:v>22264.753709395303</c:v>
                </c:pt>
                <c:pt idx="4989">
                  <c:v>22264.753709395303</c:v>
                </c:pt>
                <c:pt idx="4990">
                  <c:v>22264.753709395303</c:v>
                </c:pt>
                <c:pt idx="4991">
                  <c:v>22264.032674981547</c:v>
                </c:pt>
                <c:pt idx="4992">
                  <c:v>22264.032674981547</c:v>
                </c:pt>
                <c:pt idx="4993">
                  <c:v>22264.032674981547</c:v>
                </c:pt>
                <c:pt idx="4994">
                  <c:v>22264.032674981547</c:v>
                </c:pt>
                <c:pt idx="4995">
                  <c:v>22264.032674981547</c:v>
                </c:pt>
                <c:pt idx="4996">
                  <c:v>22264.032674981547</c:v>
                </c:pt>
                <c:pt idx="4997">
                  <c:v>22263.851561841133</c:v>
                </c:pt>
                <c:pt idx="4998">
                  <c:v>22263.851561841133</c:v>
                </c:pt>
                <c:pt idx="4999">
                  <c:v>22263.851561841133</c:v>
                </c:pt>
                <c:pt idx="5000">
                  <c:v>22263.851561841133</c:v>
                </c:pt>
                <c:pt idx="5001">
                  <c:v>22256.549222286369</c:v>
                </c:pt>
                <c:pt idx="5002">
                  <c:v>22256.549222286369</c:v>
                </c:pt>
                <c:pt idx="5003">
                  <c:v>22252.71137806707</c:v>
                </c:pt>
                <c:pt idx="5004">
                  <c:v>22252.71137806707</c:v>
                </c:pt>
                <c:pt idx="5005">
                  <c:v>22252.71137806707</c:v>
                </c:pt>
                <c:pt idx="5006">
                  <c:v>22252.71137806707</c:v>
                </c:pt>
                <c:pt idx="5007">
                  <c:v>22243.206510369309</c:v>
                </c:pt>
                <c:pt idx="5008">
                  <c:v>22243.206510369309</c:v>
                </c:pt>
                <c:pt idx="5009">
                  <c:v>22243.041040001372</c:v>
                </c:pt>
                <c:pt idx="5010">
                  <c:v>22243.041040001372</c:v>
                </c:pt>
                <c:pt idx="5011">
                  <c:v>22241.746944435807</c:v>
                </c:pt>
                <c:pt idx="5012">
                  <c:v>22239.953793139517</c:v>
                </c:pt>
                <c:pt idx="5013">
                  <c:v>22239.953793139517</c:v>
                </c:pt>
                <c:pt idx="5014">
                  <c:v>22239.953793139517</c:v>
                </c:pt>
                <c:pt idx="5015">
                  <c:v>22239.953793139517</c:v>
                </c:pt>
                <c:pt idx="5016">
                  <c:v>22239.953793139517</c:v>
                </c:pt>
                <c:pt idx="5017">
                  <c:v>22239.953793139517</c:v>
                </c:pt>
                <c:pt idx="5018">
                  <c:v>22239.953793139517</c:v>
                </c:pt>
                <c:pt idx="5019">
                  <c:v>22239.953793139517</c:v>
                </c:pt>
                <c:pt idx="5020">
                  <c:v>22239.953793139517</c:v>
                </c:pt>
                <c:pt idx="5021">
                  <c:v>22238.067764445914</c:v>
                </c:pt>
                <c:pt idx="5022">
                  <c:v>22238.067764445914</c:v>
                </c:pt>
                <c:pt idx="5023">
                  <c:v>22238.067764445914</c:v>
                </c:pt>
                <c:pt idx="5024">
                  <c:v>22238.067764445914</c:v>
                </c:pt>
                <c:pt idx="5025">
                  <c:v>22238.067764445914</c:v>
                </c:pt>
                <c:pt idx="5026">
                  <c:v>22237.490008424509</c:v>
                </c:pt>
                <c:pt idx="5027">
                  <c:v>22237.490008424509</c:v>
                </c:pt>
                <c:pt idx="5028">
                  <c:v>22237.490008424509</c:v>
                </c:pt>
                <c:pt idx="5029">
                  <c:v>22237.225449291385</c:v>
                </c:pt>
                <c:pt idx="5030">
                  <c:v>22237.225449291385</c:v>
                </c:pt>
                <c:pt idx="5031">
                  <c:v>22224.629178600866</c:v>
                </c:pt>
                <c:pt idx="5032">
                  <c:v>22224.629178600866</c:v>
                </c:pt>
                <c:pt idx="5033">
                  <c:v>22224.629178600866</c:v>
                </c:pt>
                <c:pt idx="5034">
                  <c:v>22224.629178600866</c:v>
                </c:pt>
                <c:pt idx="5035">
                  <c:v>22224.629178600866</c:v>
                </c:pt>
                <c:pt idx="5036">
                  <c:v>22224.629178600866</c:v>
                </c:pt>
                <c:pt idx="5037">
                  <c:v>22222.938574977798</c:v>
                </c:pt>
                <c:pt idx="5038">
                  <c:v>22222.938574977798</c:v>
                </c:pt>
                <c:pt idx="5039">
                  <c:v>22222.938574977798</c:v>
                </c:pt>
                <c:pt idx="5040">
                  <c:v>22222.938574977798</c:v>
                </c:pt>
                <c:pt idx="5041">
                  <c:v>22222.936760881468</c:v>
                </c:pt>
                <c:pt idx="5042">
                  <c:v>22222.936760881468</c:v>
                </c:pt>
                <c:pt idx="5043">
                  <c:v>22222.936760881468</c:v>
                </c:pt>
                <c:pt idx="5044">
                  <c:v>22222.733626255871</c:v>
                </c:pt>
                <c:pt idx="5045">
                  <c:v>22222.733626255871</c:v>
                </c:pt>
                <c:pt idx="5046">
                  <c:v>22222.733626255871</c:v>
                </c:pt>
                <c:pt idx="5047">
                  <c:v>22222.733626255871</c:v>
                </c:pt>
                <c:pt idx="5048">
                  <c:v>22222.733626255871</c:v>
                </c:pt>
                <c:pt idx="5049">
                  <c:v>22222.733626255871</c:v>
                </c:pt>
                <c:pt idx="5050">
                  <c:v>22221.166481213062</c:v>
                </c:pt>
                <c:pt idx="5051">
                  <c:v>22221.166481213062</c:v>
                </c:pt>
                <c:pt idx="5052">
                  <c:v>22221.166481213062</c:v>
                </c:pt>
                <c:pt idx="5053">
                  <c:v>22219.085591216121</c:v>
                </c:pt>
                <c:pt idx="5054">
                  <c:v>22219.085591216121</c:v>
                </c:pt>
                <c:pt idx="5055">
                  <c:v>22219.085591216121</c:v>
                </c:pt>
                <c:pt idx="5056">
                  <c:v>22216.652820326082</c:v>
                </c:pt>
                <c:pt idx="5057">
                  <c:v>22215.165359263865</c:v>
                </c:pt>
                <c:pt idx="5058">
                  <c:v>22215.165359263865</c:v>
                </c:pt>
                <c:pt idx="5059">
                  <c:v>22215.165359263865</c:v>
                </c:pt>
                <c:pt idx="5060">
                  <c:v>22214.676940063473</c:v>
                </c:pt>
                <c:pt idx="5061">
                  <c:v>22214.676940063473</c:v>
                </c:pt>
                <c:pt idx="5062">
                  <c:v>22214.676940063473</c:v>
                </c:pt>
                <c:pt idx="5063">
                  <c:v>22214.676940063473</c:v>
                </c:pt>
                <c:pt idx="5064">
                  <c:v>22214.676940063473</c:v>
                </c:pt>
                <c:pt idx="5065">
                  <c:v>22213.358558459731</c:v>
                </c:pt>
                <c:pt idx="5066">
                  <c:v>22213.358558459731</c:v>
                </c:pt>
                <c:pt idx="5067">
                  <c:v>22209.559036104911</c:v>
                </c:pt>
                <c:pt idx="5068">
                  <c:v>22209.559036104911</c:v>
                </c:pt>
                <c:pt idx="5069">
                  <c:v>22209.559036104911</c:v>
                </c:pt>
                <c:pt idx="5070">
                  <c:v>22209.559036104911</c:v>
                </c:pt>
                <c:pt idx="5071">
                  <c:v>22206.524351414737</c:v>
                </c:pt>
                <c:pt idx="5072">
                  <c:v>22206.524351414737</c:v>
                </c:pt>
                <c:pt idx="5073">
                  <c:v>22206.524351414737</c:v>
                </c:pt>
                <c:pt idx="5074">
                  <c:v>22205.161298294319</c:v>
                </c:pt>
                <c:pt idx="5075">
                  <c:v>22205.161298294319</c:v>
                </c:pt>
                <c:pt idx="5076">
                  <c:v>22205.161298294319</c:v>
                </c:pt>
                <c:pt idx="5077">
                  <c:v>22205.161298294319</c:v>
                </c:pt>
                <c:pt idx="5078">
                  <c:v>22204.906929523855</c:v>
                </c:pt>
                <c:pt idx="5079">
                  <c:v>22204.906929523855</c:v>
                </c:pt>
                <c:pt idx="5080">
                  <c:v>22204.906929523855</c:v>
                </c:pt>
                <c:pt idx="5081">
                  <c:v>22204.906929523855</c:v>
                </c:pt>
                <c:pt idx="5082">
                  <c:v>22204.906929523855</c:v>
                </c:pt>
                <c:pt idx="5083">
                  <c:v>22199.347561685961</c:v>
                </c:pt>
                <c:pt idx="5084">
                  <c:v>22197.791613455029</c:v>
                </c:pt>
                <c:pt idx="5085">
                  <c:v>22197.791613455029</c:v>
                </c:pt>
                <c:pt idx="5086">
                  <c:v>22190.895919434606</c:v>
                </c:pt>
                <c:pt idx="5087">
                  <c:v>22190.895919434606</c:v>
                </c:pt>
                <c:pt idx="5088">
                  <c:v>22190.895919434606</c:v>
                </c:pt>
                <c:pt idx="5089">
                  <c:v>22190.895919434606</c:v>
                </c:pt>
                <c:pt idx="5090">
                  <c:v>22190.895919434606</c:v>
                </c:pt>
                <c:pt idx="5091">
                  <c:v>22186.594264373267</c:v>
                </c:pt>
                <c:pt idx="5092">
                  <c:v>22186.594264373267</c:v>
                </c:pt>
                <c:pt idx="5093">
                  <c:v>22186.594264373267</c:v>
                </c:pt>
                <c:pt idx="5094">
                  <c:v>22186.205504494719</c:v>
                </c:pt>
                <c:pt idx="5095">
                  <c:v>22186.205504494719</c:v>
                </c:pt>
                <c:pt idx="5096">
                  <c:v>22186.205504494719</c:v>
                </c:pt>
                <c:pt idx="5097">
                  <c:v>22186.205504494719</c:v>
                </c:pt>
                <c:pt idx="5098">
                  <c:v>22185.362181348173</c:v>
                </c:pt>
                <c:pt idx="5099">
                  <c:v>22180.414889223732</c:v>
                </c:pt>
                <c:pt idx="5100">
                  <c:v>22180.414889223732</c:v>
                </c:pt>
                <c:pt idx="5101">
                  <c:v>22174.813393107794</c:v>
                </c:pt>
                <c:pt idx="5102">
                  <c:v>22174.813393107794</c:v>
                </c:pt>
                <c:pt idx="5103">
                  <c:v>22171.026322551137</c:v>
                </c:pt>
                <c:pt idx="5104">
                  <c:v>22171.026322551137</c:v>
                </c:pt>
                <c:pt idx="5105">
                  <c:v>22171.026322551137</c:v>
                </c:pt>
                <c:pt idx="5106">
                  <c:v>22171.026322551137</c:v>
                </c:pt>
                <c:pt idx="5107">
                  <c:v>22171.026322551137</c:v>
                </c:pt>
                <c:pt idx="5108">
                  <c:v>22165.469339322142</c:v>
                </c:pt>
                <c:pt idx="5109">
                  <c:v>22164.665729161468</c:v>
                </c:pt>
                <c:pt idx="5110">
                  <c:v>22164.665729161468</c:v>
                </c:pt>
                <c:pt idx="5111">
                  <c:v>22164.665729161468</c:v>
                </c:pt>
                <c:pt idx="5112">
                  <c:v>22163.889609626676</c:v>
                </c:pt>
                <c:pt idx="5113">
                  <c:v>22163.889609626676</c:v>
                </c:pt>
                <c:pt idx="5114">
                  <c:v>22163.889609626676</c:v>
                </c:pt>
                <c:pt idx="5115">
                  <c:v>22163.889609626676</c:v>
                </c:pt>
                <c:pt idx="5116">
                  <c:v>22163.889609626676</c:v>
                </c:pt>
                <c:pt idx="5117">
                  <c:v>22163.889609626676</c:v>
                </c:pt>
                <c:pt idx="5118">
                  <c:v>22163.004968500889</c:v>
                </c:pt>
                <c:pt idx="5119">
                  <c:v>22163.004968500889</c:v>
                </c:pt>
                <c:pt idx="5120">
                  <c:v>22163.004968500889</c:v>
                </c:pt>
                <c:pt idx="5121">
                  <c:v>22163.004968500889</c:v>
                </c:pt>
                <c:pt idx="5122">
                  <c:v>22163.004968500889</c:v>
                </c:pt>
                <c:pt idx="5123">
                  <c:v>22163.004968500889</c:v>
                </c:pt>
                <c:pt idx="5124">
                  <c:v>22162.345402018986</c:v>
                </c:pt>
                <c:pt idx="5125">
                  <c:v>22162.345402018986</c:v>
                </c:pt>
                <c:pt idx="5126">
                  <c:v>22162.286838464242</c:v>
                </c:pt>
                <c:pt idx="5127">
                  <c:v>22162.286838464242</c:v>
                </c:pt>
                <c:pt idx="5128">
                  <c:v>22162.286838464242</c:v>
                </c:pt>
                <c:pt idx="5129">
                  <c:v>22162.286838464242</c:v>
                </c:pt>
                <c:pt idx="5130">
                  <c:v>22161.976929170487</c:v>
                </c:pt>
                <c:pt idx="5131">
                  <c:v>22161.976929170487</c:v>
                </c:pt>
                <c:pt idx="5132">
                  <c:v>22161.976929170487</c:v>
                </c:pt>
                <c:pt idx="5133">
                  <c:v>22160.961500756344</c:v>
                </c:pt>
                <c:pt idx="5134">
                  <c:v>22160.961500756344</c:v>
                </c:pt>
                <c:pt idx="5135">
                  <c:v>22159.461536629202</c:v>
                </c:pt>
                <c:pt idx="5136">
                  <c:v>22159.461536629202</c:v>
                </c:pt>
                <c:pt idx="5137">
                  <c:v>22159.461536629202</c:v>
                </c:pt>
                <c:pt idx="5138">
                  <c:v>22159.461536629202</c:v>
                </c:pt>
                <c:pt idx="5139">
                  <c:v>22159.461536629202</c:v>
                </c:pt>
                <c:pt idx="5140">
                  <c:v>22159.461536629202</c:v>
                </c:pt>
                <c:pt idx="5141">
                  <c:v>22159.461536629202</c:v>
                </c:pt>
                <c:pt idx="5142">
                  <c:v>22158.256249494807</c:v>
                </c:pt>
                <c:pt idx="5143">
                  <c:v>22158.256249494807</c:v>
                </c:pt>
                <c:pt idx="5144">
                  <c:v>22158.256249494807</c:v>
                </c:pt>
                <c:pt idx="5145">
                  <c:v>22158.256249494807</c:v>
                </c:pt>
                <c:pt idx="5146">
                  <c:v>22158.256249494807</c:v>
                </c:pt>
                <c:pt idx="5147">
                  <c:v>22156.590891515963</c:v>
                </c:pt>
                <c:pt idx="5148">
                  <c:v>22155.190069665336</c:v>
                </c:pt>
                <c:pt idx="5149">
                  <c:v>22155.190069665336</c:v>
                </c:pt>
                <c:pt idx="5150">
                  <c:v>22155.190069665336</c:v>
                </c:pt>
                <c:pt idx="5151">
                  <c:v>22155.190069665336</c:v>
                </c:pt>
                <c:pt idx="5152">
                  <c:v>22155.190069665336</c:v>
                </c:pt>
                <c:pt idx="5153">
                  <c:v>22155.190069665336</c:v>
                </c:pt>
                <c:pt idx="5154">
                  <c:v>22155.190069665336</c:v>
                </c:pt>
                <c:pt idx="5155">
                  <c:v>22148.404317165037</c:v>
                </c:pt>
                <c:pt idx="5156">
                  <c:v>22148.404317165037</c:v>
                </c:pt>
                <c:pt idx="5157">
                  <c:v>22148.404317165037</c:v>
                </c:pt>
                <c:pt idx="5158">
                  <c:v>22148.404317165037</c:v>
                </c:pt>
                <c:pt idx="5159">
                  <c:v>22148.404317165037</c:v>
                </c:pt>
                <c:pt idx="5160">
                  <c:v>22148.22653343009</c:v>
                </c:pt>
                <c:pt idx="5161">
                  <c:v>22148.22653343009</c:v>
                </c:pt>
                <c:pt idx="5162">
                  <c:v>22146.486982006692</c:v>
                </c:pt>
                <c:pt idx="5163">
                  <c:v>22146.486982006692</c:v>
                </c:pt>
                <c:pt idx="5164">
                  <c:v>22146.486982006692</c:v>
                </c:pt>
                <c:pt idx="5165">
                  <c:v>22145.085936006231</c:v>
                </c:pt>
                <c:pt idx="5166">
                  <c:v>22145.085936006231</c:v>
                </c:pt>
                <c:pt idx="5167">
                  <c:v>22144.599160732938</c:v>
                </c:pt>
                <c:pt idx="5168">
                  <c:v>22144.599160732938</c:v>
                </c:pt>
                <c:pt idx="5169">
                  <c:v>22144.599160732938</c:v>
                </c:pt>
                <c:pt idx="5170">
                  <c:v>22143.377611061649</c:v>
                </c:pt>
                <c:pt idx="5171">
                  <c:v>22143.377611061649</c:v>
                </c:pt>
                <c:pt idx="5172">
                  <c:v>22143.377611061649</c:v>
                </c:pt>
                <c:pt idx="5173">
                  <c:v>22143.202131436567</c:v>
                </c:pt>
                <c:pt idx="5174">
                  <c:v>22142.268756300709</c:v>
                </c:pt>
                <c:pt idx="5175">
                  <c:v>22142.268756300709</c:v>
                </c:pt>
                <c:pt idx="5176">
                  <c:v>22142.268756300709</c:v>
                </c:pt>
                <c:pt idx="5177">
                  <c:v>22142.268756300709</c:v>
                </c:pt>
                <c:pt idx="5178">
                  <c:v>22142.268756300709</c:v>
                </c:pt>
                <c:pt idx="5179">
                  <c:v>22142.268756300709</c:v>
                </c:pt>
                <c:pt idx="5180">
                  <c:v>22140.831709056354</c:v>
                </c:pt>
                <c:pt idx="5181">
                  <c:v>22140.831709056354</c:v>
                </c:pt>
                <c:pt idx="5182">
                  <c:v>22140.831709056354</c:v>
                </c:pt>
                <c:pt idx="5183">
                  <c:v>22140.831709056354</c:v>
                </c:pt>
                <c:pt idx="5184">
                  <c:v>22140.831709056354</c:v>
                </c:pt>
                <c:pt idx="5185">
                  <c:v>22140.831709056354</c:v>
                </c:pt>
                <c:pt idx="5186">
                  <c:v>22140.831709056354</c:v>
                </c:pt>
                <c:pt idx="5187">
                  <c:v>22140.831709056354</c:v>
                </c:pt>
                <c:pt idx="5188">
                  <c:v>22136.078525477707</c:v>
                </c:pt>
                <c:pt idx="5189">
                  <c:v>22136.078525477707</c:v>
                </c:pt>
                <c:pt idx="5190">
                  <c:v>22136.078525477707</c:v>
                </c:pt>
                <c:pt idx="5191">
                  <c:v>22135.271153391717</c:v>
                </c:pt>
                <c:pt idx="5192">
                  <c:v>22135.271153391717</c:v>
                </c:pt>
                <c:pt idx="5193">
                  <c:v>22132.033233172548</c:v>
                </c:pt>
                <c:pt idx="5194">
                  <c:v>22132.033233172548</c:v>
                </c:pt>
                <c:pt idx="5195">
                  <c:v>22132.033233172548</c:v>
                </c:pt>
                <c:pt idx="5196">
                  <c:v>22130.480638722991</c:v>
                </c:pt>
                <c:pt idx="5197">
                  <c:v>22130.480638722991</c:v>
                </c:pt>
                <c:pt idx="5198">
                  <c:v>22130.480638722991</c:v>
                </c:pt>
                <c:pt idx="5199">
                  <c:v>22130.197841167883</c:v>
                </c:pt>
                <c:pt idx="5200">
                  <c:v>22130.197841167883</c:v>
                </c:pt>
                <c:pt idx="5201">
                  <c:v>22129.700197044727</c:v>
                </c:pt>
                <c:pt idx="5202">
                  <c:v>22129.700197044727</c:v>
                </c:pt>
                <c:pt idx="5203">
                  <c:v>22129.700197044727</c:v>
                </c:pt>
                <c:pt idx="5204">
                  <c:v>22129.700197044727</c:v>
                </c:pt>
                <c:pt idx="5205">
                  <c:v>22129.700197044727</c:v>
                </c:pt>
                <c:pt idx="5206">
                  <c:v>22129.700197044727</c:v>
                </c:pt>
                <c:pt idx="5207">
                  <c:v>22125.96283694325</c:v>
                </c:pt>
                <c:pt idx="5208">
                  <c:v>22125.96283694325</c:v>
                </c:pt>
                <c:pt idx="5209">
                  <c:v>22125.96283694325</c:v>
                </c:pt>
                <c:pt idx="5210">
                  <c:v>22125.96283694325</c:v>
                </c:pt>
                <c:pt idx="5211">
                  <c:v>22125.96283694325</c:v>
                </c:pt>
                <c:pt idx="5212">
                  <c:v>22123.899327540086</c:v>
                </c:pt>
                <c:pt idx="5213">
                  <c:v>22123.899327540086</c:v>
                </c:pt>
                <c:pt idx="5214">
                  <c:v>22123.899327540086</c:v>
                </c:pt>
                <c:pt idx="5215">
                  <c:v>22123.899327540086</c:v>
                </c:pt>
                <c:pt idx="5216">
                  <c:v>22122.777900441564</c:v>
                </c:pt>
                <c:pt idx="5217">
                  <c:v>22122.777900441564</c:v>
                </c:pt>
                <c:pt idx="5218">
                  <c:v>22122.777900441564</c:v>
                </c:pt>
                <c:pt idx="5219">
                  <c:v>22122.777900441564</c:v>
                </c:pt>
                <c:pt idx="5220">
                  <c:v>22122.777900441564</c:v>
                </c:pt>
                <c:pt idx="5221">
                  <c:v>22122.634230695872</c:v>
                </c:pt>
                <c:pt idx="5222">
                  <c:v>22120.72953321728</c:v>
                </c:pt>
                <c:pt idx="5223">
                  <c:v>22120.72953321728</c:v>
                </c:pt>
                <c:pt idx="5224">
                  <c:v>22120.72953321728</c:v>
                </c:pt>
                <c:pt idx="5225">
                  <c:v>22120.72953321728</c:v>
                </c:pt>
                <c:pt idx="5226">
                  <c:v>22117.137959368309</c:v>
                </c:pt>
                <c:pt idx="5227">
                  <c:v>22117.137959368309</c:v>
                </c:pt>
                <c:pt idx="5228">
                  <c:v>22113.624737047336</c:v>
                </c:pt>
                <c:pt idx="5229">
                  <c:v>22113.624737047336</c:v>
                </c:pt>
                <c:pt idx="5230">
                  <c:v>22113.624737047336</c:v>
                </c:pt>
                <c:pt idx="5231">
                  <c:v>22113.138174893131</c:v>
                </c:pt>
                <c:pt idx="5232">
                  <c:v>22113.138174893131</c:v>
                </c:pt>
                <c:pt idx="5233">
                  <c:v>22113.138174893131</c:v>
                </c:pt>
                <c:pt idx="5234">
                  <c:v>22111.143766302117</c:v>
                </c:pt>
                <c:pt idx="5235">
                  <c:v>22111.143766302117</c:v>
                </c:pt>
                <c:pt idx="5236">
                  <c:v>22105.289275566785</c:v>
                </c:pt>
                <c:pt idx="5237">
                  <c:v>22105.289275566785</c:v>
                </c:pt>
                <c:pt idx="5238">
                  <c:v>22105.289275566785</c:v>
                </c:pt>
                <c:pt idx="5239">
                  <c:v>22105.289275566785</c:v>
                </c:pt>
                <c:pt idx="5240">
                  <c:v>22105.289275566785</c:v>
                </c:pt>
                <c:pt idx="5241">
                  <c:v>22105.289275566785</c:v>
                </c:pt>
                <c:pt idx="5242">
                  <c:v>22105.289275566785</c:v>
                </c:pt>
                <c:pt idx="5243">
                  <c:v>22095.263647283955</c:v>
                </c:pt>
                <c:pt idx="5244">
                  <c:v>22095.263647283955</c:v>
                </c:pt>
                <c:pt idx="5245">
                  <c:v>22093.189881897935</c:v>
                </c:pt>
                <c:pt idx="5246">
                  <c:v>22093.189881897935</c:v>
                </c:pt>
                <c:pt idx="5247">
                  <c:v>22093.189881897935</c:v>
                </c:pt>
                <c:pt idx="5248">
                  <c:v>22093.189881897935</c:v>
                </c:pt>
                <c:pt idx="5249">
                  <c:v>22093.189881897935</c:v>
                </c:pt>
                <c:pt idx="5250">
                  <c:v>22093.189881897935</c:v>
                </c:pt>
                <c:pt idx="5251">
                  <c:v>22092.593554668882</c:v>
                </c:pt>
                <c:pt idx="5252">
                  <c:v>22092.593554668882</c:v>
                </c:pt>
                <c:pt idx="5253">
                  <c:v>22092.593554668882</c:v>
                </c:pt>
                <c:pt idx="5254">
                  <c:v>22088.253353946428</c:v>
                </c:pt>
                <c:pt idx="5255">
                  <c:v>22088.253353946428</c:v>
                </c:pt>
                <c:pt idx="5256">
                  <c:v>22088.253353946428</c:v>
                </c:pt>
                <c:pt idx="5257">
                  <c:v>22088.177159451989</c:v>
                </c:pt>
                <c:pt idx="5258">
                  <c:v>22088.177159451989</c:v>
                </c:pt>
                <c:pt idx="5259">
                  <c:v>22088.177159451989</c:v>
                </c:pt>
                <c:pt idx="5260">
                  <c:v>22088.177159451989</c:v>
                </c:pt>
                <c:pt idx="5261">
                  <c:v>22088.177159451989</c:v>
                </c:pt>
                <c:pt idx="5262">
                  <c:v>22088.177159451989</c:v>
                </c:pt>
                <c:pt idx="5263">
                  <c:v>22086.495971671717</c:v>
                </c:pt>
                <c:pt idx="5264">
                  <c:v>22086.495971671717</c:v>
                </c:pt>
                <c:pt idx="5265">
                  <c:v>22086.495971671717</c:v>
                </c:pt>
                <c:pt idx="5266">
                  <c:v>22081.796012296662</c:v>
                </c:pt>
                <c:pt idx="5267">
                  <c:v>22081.796012296662</c:v>
                </c:pt>
                <c:pt idx="5268">
                  <c:v>22081.796012296662</c:v>
                </c:pt>
                <c:pt idx="5269">
                  <c:v>22081.796012296662</c:v>
                </c:pt>
                <c:pt idx="5270">
                  <c:v>22077.559259319187</c:v>
                </c:pt>
                <c:pt idx="5271">
                  <c:v>22077.559259319187</c:v>
                </c:pt>
                <c:pt idx="5272">
                  <c:v>22077.559259319187</c:v>
                </c:pt>
                <c:pt idx="5273">
                  <c:v>22076.176612803913</c:v>
                </c:pt>
                <c:pt idx="5274">
                  <c:v>22076.176612803913</c:v>
                </c:pt>
                <c:pt idx="5275">
                  <c:v>22076.176612803913</c:v>
                </c:pt>
                <c:pt idx="5276">
                  <c:v>22076.176612803913</c:v>
                </c:pt>
                <c:pt idx="5277">
                  <c:v>22076.176612803913</c:v>
                </c:pt>
                <c:pt idx="5278">
                  <c:v>22076.176612803913</c:v>
                </c:pt>
                <c:pt idx="5279">
                  <c:v>22071.996483787854</c:v>
                </c:pt>
                <c:pt idx="5280">
                  <c:v>22071.996483787854</c:v>
                </c:pt>
                <c:pt idx="5281">
                  <c:v>22071.996483787854</c:v>
                </c:pt>
                <c:pt idx="5282">
                  <c:v>22071.996483787854</c:v>
                </c:pt>
                <c:pt idx="5283">
                  <c:v>22068.783509588971</c:v>
                </c:pt>
                <c:pt idx="5284">
                  <c:v>22068.783509588971</c:v>
                </c:pt>
                <c:pt idx="5285">
                  <c:v>22066.984212712228</c:v>
                </c:pt>
                <c:pt idx="5286">
                  <c:v>22066.984212712228</c:v>
                </c:pt>
                <c:pt idx="5287">
                  <c:v>22066.984212712228</c:v>
                </c:pt>
                <c:pt idx="5288">
                  <c:v>22064.616858972593</c:v>
                </c:pt>
                <c:pt idx="5289">
                  <c:v>22064.616858972593</c:v>
                </c:pt>
                <c:pt idx="5290">
                  <c:v>22064.616858972593</c:v>
                </c:pt>
                <c:pt idx="5291">
                  <c:v>22062.475485068779</c:v>
                </c:pt>
                <c:pt idx="5292">
                  <c:v>22062.475485068779</c:v>
                </c:pt>
                <c:pt idx="5293">
                  <c:v>22062.475485068779</c:v>
                </c:pt>
                <c:pt idx="5294">
                  <c:v>22062.475485068779</c:v>
                </c:pt>
                <c:pt idx="5295">
                  <c:v>22059.671856799396</c:v>
                </c:pt>
                <c:pt idx="5296">
                  <c:v>22059.671856799396</c:v>
                </c:pt>
                <c:pt idx="5297">
                  <c:v>22059.671856799396</c:v>
                </c:pt>
                <c:pt idx="5298">
                  <c:v>22059.671856799396</c:v>
                </c:pt>
                <c:pt idx="5299">
                  <c:v>22059.671856799396</c:v>
                </c:pt>
                <c:pt idx="5300">
                  <c:v>22059.045009246114</c:v>
                </c:pt>
                <c:pt idx="5301">
                  <c:v>22059.045009246114</c:v>
                </c:pt>
                <c:pt idx="5302">
                  <c:v>22059.045009246114</c:v>
                </c:pt>
                <c:pt idx="5303">
                  <c:v>22057.4118424113</c:v>
                </c:pt>
                <c:pt idx="5304">
                  <c:v>22057.4118424113</c:v>
                </c:pt>
                <c:pt idx="5305">
                  <c:v>22057.146500019779</c:v>
                </c:pt>
                <c:pt idx="5306">
                  <c:v>22057.146500019779</c:v>
                </c:pt>
                <c:pt idx="5307">
                  <c:v>22057.146500019779</c:v>
                </c:pt>
                <c:pt idx="5308">
                  <c:v>22053.792715605414</c:v>
                </c:pt>
                <c:pt idx="5309">
                  <c:v>22053.792715605414</c:v>
                </c:pt>
                <c:pt idx="5310">
                  <c:v>22053.792715605414</c:v>
                </c:pt>
                <c:pt idx="5311">
                  <c:v>22053.792715605414</c:v>
                </c:pt>
                <c:pt idx="5312">
                  <c:v>22053.792715605414</c:v>
                </c:pt>
                <c:pt idx="5313">
                  <c:v>22053.467943280855</c:v>
                </c:pt>
                <c:pt idx="5314">
                  <c:v>22053.467943280855</c:v>
                </c:pt>
                <c:pt idx="5315">
                  <c:v>22053.467943280855</c:v>
                </c:pt>
                <c:pt idx="5316">
                  <c:v>22053.467943280855</c:v>
                </c:pt>
                <c:pt idx="5317">
                  <c:v>22053.416232255757</c:v>
                </c:pt>
                <c:pt idx="5318">
                  <c:v>22053.416232255757</c:v>
                </c:pt>
                <c:pt idx="5319">
                  <c:v>22053.416232255757</c:v>
                </c:pt>
                <c:pt idx="5320">
                  <c:v>22049.103080532092</c:v>
                </c:pt>
                <c:pt idx="5321">
                  <c:v>22049.103080532092</c:v>
                </c:pt>
                <c:pt idx="5322">
                  <c:v>22046.475822838507</c:v>
                </c:pt>
                <c:pt idx="5323">
                  <c:v>22046.475822838507</c:v>
                </c:pt>
                <c:pt idx="5324">
                  <c:v>22046.475822838507</c:v>
                </c:pt>
                <c:pt idx="5325">
                  <c:v>22046.475822838507</c:v>
                </c:pt>
                <c:pt idx="5326">
                  <c:v>22046.475822838507</c:v>
                </c:pt>
                <c:pt idx="5327">
                  <c:v>22046.334064194671</c:v>
                </c:pt>
                <c:pt idx="5328">
                  <c:v>22046.334064194671</c:v>
                </c:pt>
                <c:pt idx="5329">
                  <c:v>22035.57734402506</c:v>
                </c:pt>
                <c:pt idx="5330">
                  <c:v>22035.57734402506</c:v>
                </c:pt>
                <c:pt idx="5331">
                  <c:v>22035.57734402506</c:v>
                </c:pt>
                <c:pt idx="5332">
                  <c:v>22035.57734402506</c:v>
                </c:pt>
                <c:pt idx="5333">
                  <c:v>22035.57734402506</c:v>
                </c:pt>
                <c:pt idx="5334">
                  <c:v>22035.57734402506</c:v>
                </c:pt>
                <c:pt idx="5335">
                  <c:v>22034.684179149033</c:v>
                </c:pt>
                <c:pt idx="5336">
                  <c:v>22034.684179149033</c:v>
                </c:pt>
                <c:pt idx="5337">
                  <c:v>22034.684179149033</c:v>
                </c:pt>
                <c:pt idx="5338">
                  <c:v>22034.684179149033</c:v>
                </c:pt>
                <c:pt idx="5339">
                  <c:v>22034.684179149033</c:v>
                </c:pt>
                <c:pt idx="5340">
                  <c:v>22031.026740143036</c:v>
                </c:pt>
                <c:pt idx="5341">
                  <c:v>22031.026740143036</c:v>
                </c:pt>
                <c:pt idx="5342">
                  <c:v>22031.026740143036</c:v>
                </c:pt>
                <c:pt idx="5343">
                  <c:v>22031.026740143036</c:v>
                </c:pt>
                <c:pt idx="5344">
                  <c:v>22025.287406615727</c:v>
                </c:pt>
                <c:pt idx="5345">
                  <c:v>22021.024889546825</c:v>
                </c:pt>
                <c:pt idx="5346">
                  <c:v>22021.024889546825</c:v>
                </c:pt>
                <c:pt idx="5347">
                  <c:v>22021.024889546825</c:v>
                </c:pt>
                <c:pt idx="5348">
                  <c:v>22019.440936835643</c:v>
                </c:pt>
                <c:pt idx="5349">
                  <c:v>22019.440936835643</c:v>
                </c:pt>
                <c:pt idx="5350">
                  <c:v>22019.440936835643</c:v>
                </c:pt>
                <c:pt idx="5351">
                  <c:v>22019.440936835643</c:v>
                </c:pt>
                <c:pt idx="5352">
                  <c:v>22019.440936835643</c:v>
                </c:pt>
                <c:pt idx="5353">
                  <c:v>22019.321439985193</c:v>
                </c:pt>
                <c:pt idx="5354">
                  <c:v>22019.321439985193</c:v>
                </c:pt>
                <c:pt idx="5355">
                  <c:v>22018.35988099379</c:v>
                </c:pt>
                <c:pt idx="5356">
                  <c:v>22015.515577547252</c:v>
                </c:pt>
                <c:pt idx="5357">
                  <c:v>22015.515577547252</c:v>
                </c:pt>
                <c:pt idx="5358">
                  <c:v>22015.515577547252</c:v>
                </c:pt>
                <c:pt idx="5359">
                  <c:v>22015.515577547252</c:v>
                </c:pt>
                <c:pt idx="5360">
                  <c:v>22015.00215819697</c:v>
                </c:pt>
                <c:pt idx="5361">
                  <c:v>22015.00215819697</c:v>
                </c:pt>
                <c:pt idx="5362">
                  <c:v>22015.00215819697</c:v>
                </c:pt>
                <c:pt idx="5363">
                  <c:v>22015.00215819697</c:v>
                </c:pt>
                <c:pt idx="5364">
                  <c:v>22012.337226124146</c:v>
                </c:pt>
                <c:pt idx="5365">
                  <c:v>22008.257359167044</c:v>
                </c:pt>
                <c:pt idx="5366">
                  <c:v>22008.257359167044</c:v>
                </c:pt>
                <c:pt idx="5367">
                  <c:v>22005.496600323866</c:v>
                </c:pt>
                <c:pt idx="5368">
                  <c:v>22005.496600323866</c:v>
                </c:pt>
                <c:pt idx="5369">
                  <c:v>22005.496600323866</c:v>
                </c:pt>
                <c:pt idx="5370">
                  <c:v>22005.496600323866</c:v>
                </c:pt>
                <c:pt idx="5371">
                  <c:v>22003.311679977527</c:v>
                </c:pt>
                <c:pt idx="5372">
                  <c:v>22003.311679977527</c:v>
                </c:pt>
                <c:pt idx="5373">
                  <c:v>22003.311679977527</c:v>
                </c:pt>
                <c:pt idx="5374">
                  <c:v>22003.311679977527</c:v>
                </c:pt>
                <c:pt idx="5375">
                  <c:v>22003.311679977527</c:v>
                </c:pt>
                <c:pt idx="5376">
                  <c:v>21999.849446386117</c:v>
                </c:pt>
                <c:pt idx="5377">
                  <c:v>21999.849446386117</c:v>
                </c:pt>
                <c:pt idx="5378">
                  <c:v>21999.849446386117</c:v>
                </c:pt>
                <c:pt idx="5379">
                  <c:v>21999.849446386117</c:v>
                </c:pt>
                <c:pt idx="5380">
                  <c:v>21999.849446386117</c:v>
                </c:pt>
                <c:pt idx="5381">
                  <c:v>21999.849446386117</c:v>
                </c:pt>
                <c:pt idx="5382">
                  <c:v>21999.849446386117</c:v>
                </c:pt>
                <c:pt idx="5383">
                  <c:v>21991.594028039417</c:v>
                </c:pt>
                <c:pt idx="5384">
                  <c:v>21988.181303837009</c:v>
                </c:pt>
                <c:pt idx="5385">
                  <c:v>21988.181303837009</c:v>
                </c:pt>
                <c:pt idx="5386">
                  <c:v>21988.181303837009</c:v>
                </c:pt>
                <c:pt idx="5387">
                  <c:v>21988.181303837009</c:v>
                </c:pt>
                <c:pt idx="5388">
                  <c:v>21986.107215459004</c:v>
                </c:pt>
                <c:pt idx="5389">
                  <c:v>21986.107215459004</c:v>
                </c:pt>
                <c:pt idx="5390">
                  <c:v>21978.001398842836</c:v>
                </c:pt>
                <c:pt idx="5391">
                  <c:v>21978.001398842836</c:v>
                </c:pt>
                <c:pt idx="5392">
                  <c:v>21978.001398842836</c:v>
                </c:pt>
                <c:pt idx="5393">
                  <c:v>21978.001398842836</c:v>
                </c:pt>
                <c:pt idx="5394">
                  <c:v>21976.561880680514</c:v>
                </c:pt>
                <c:pt idx="5395">
                  <c:v>21976.561880680514</c:v>
                </c:pt>
                <c:pt idx="5396">
                  <c:v>21976.561880680514</c:v>
                </c:pt>
                <c:pt idx="5397">
                  <c:v>21976.561880680514</c:v>
                </c:pt>
                <c:pt idx="5398">
                  <c:v>21976.561880680514</c:v>
                </c:pt>
                <c:pt idx="5399">
                  <c:v>21976.561880680514</c:v>
                </c:pt>
                <c:pt idx="5400">
                  <c:v>21975.63897160174</c:v>
                </c:pt>
                <c:pt idx="5401">
                  <c:v>21975.63897160174</c:v>
                </c:pt>
                <c:pt idx="5402">
                  <c:v>21975.63897160174</c:v>
                </c:pt>
                <c:pt idx="5403">
                  <c:v>21974.699610104366</c:v>
                </c:pt>
                <c:pt idx="5404">
                  <c:v>21974.699610104366</c:v>
                </c:pt>
                <c:pt idx="5405">
                  <c:v>21974.699610104366</c:v>
                </c:pt>
                <c:pt idx="5406">
                  <c:v>21974.699610104366</c:v>
                </c:pt>
                <c:pt idx="5407">
                  <c:v>21974.699610104366</c:v>
                </c:pt>
                <c:pt idx="5408">
                  <c:v>21974.699610104366</c:v>
                </c:pt>
                <c:pt idx="5409">
                  <c:v>21971.226127208534</c:v>
                </c:pt>
                <c:pt idx="5410">
                  <c:v>21971.226127208534</c:v>
                </c:pt>
                <c:pt idx="5411">
                  <c:v>21970.022839628706</c:v>
                </c:pt>
                <c:pt idx="5412">
                  <c:v>21970.022839628706</c:v>
                </c:pt>
                <c:pt idx="5413">
                  <c:v>21970.022839628706</c:v>
                </c:pt>
                <c:pt idx="5414">
                  <c:v>21970.022839628706</c:v>
                </c:pt>
                <c:pt idx="5415">
                  <c:v>21970.022839628706</c:v>
                </c:pt>
                <c:pt idx="5416">
                  <c:v>21970.022839628706</c:v>
                </c:pt>
                <c:pt idx="5417">
                  <c:v>21964.829619379801</c:v>
                </c:pt>
                <c:pt idx="5418">
                  <c:v>21964.829619379801</c:v>
                </c:pt>
                <c:pt idx="5419">
                  <c:v>21964.829619379801</c:v>
                </c:pt>
                <c:pt idx="5420">
                  <c:v>21964.829619379801</c:v>
                </c:pt>
                <c:pt idx="5421">
                  <c:v>21964.829619379801</c:v>
                </c:pt>
                <c:pt idx="5422">
                  <c:v>21962.501419882043</c:v>
                </c:pt>
                <c:pt idx="5423">
                  <c:v>21962.501419882043</c:v>
                </c:pt>
                <c:pt idx="5424">
                  <c:v>21962.501419882043</c:v>
                </c:pt>
                <c:pt idx="5425">
                  <c:v>21960.276380527019</c:v>
                </c:pt>
                <c:pt idx="5426">
                  <c:v>21960.276380527019</c:v>
                </c:pt>
                <c:pt idx="5427">
                  <c:v>21959.56929421634</c:v>
                </c:pt>
                <c:pt idx="5428">
                  <c:v>21959.56929421634</c:v>
                </c:pt>
                <c:pt idx="5429">
                  <c:v>21959.56929421634</c:v>
                </c:pt>
                <c:pt idx="5430">
                  <c:v>21959.56929421634</c:v>
                </c:pt>
                <c:pt idx="5431">
                  <c:v>21948.774895892911</c:v>
                </c:pt>
                <c:pt idx="5432">
                  <c:v>21948.774895892911</c:v>
                </c:pt>
                <c:pt idx="5433">
                  <c:v>21948.774895892911</c:v>
                </c:pt>
                <c:pt idx="5434">
                  <c:v>21948.215964480656</c:v>
                </c:pt>
                <c:pt idx="5435">
                  <c:v>21948.215964480656</c:v>
                </c:pt>
                <c:pt idx="5436">
                  <c:v>21948.215964480656</c:v>
                </c:pt>
                <c:pt idx="5437">
                  <c:v>21948.215964480656</c:v>
                </c:pt>
                <c:pt idx="5438">
                  <c:v>21948.215964480656</c:v>
                </c:pt>
                <c:pt idx="5439">
                  <c:v>21944.442014074761</c:v>
                </c:pt>
                <c:pt idx="5440">
                  <c:v>21944.442014074761</c:v>
                </c:pt>
                <c:pt idx="5441">
                  <c:v>21944.442014074761</c:v>
                </c:pt>
                <c:pt idx="5442">
                  <c:v>21944.442014074761</c:v>
                </c:pt>
                <c:pt idx="5443">
                  <c:v>21944.442014074761</c:v>
                </c:pt>
                <c:pt idx="5444">
                  <c:v>21944.442014074761</c:v>
                </c:pt>
                <c:pt idx="5445">
                  <c:v>21944.442014074761</c:v>
                </c:pt>
                <c:pt idx="5446">
                  <c:v>21941.174099799791</c:v>
                </c:pt>
                <c:pt idx="5447">
                  <c:v>21941.174099799791</c:v>
                </c:pt>
                <c:pt idx="5448">
                  <c:v>21941.174099799791</c:v>
                </c:pt>
                <c:pt idx="5449">
                  <c:v>21941.174099799791</c:v>
                </c:pt>
                <c:pt idx="5450">
                  <c:v>21941.174099799791</c:v>
                </c:pt>
                <c:pt idx="5451">
                  <c:v>21940.440405042267</c:v>
                </c:pt>
                <c:pt idx="5452">
                  <c:v>21940.440405042267</c:v>
                </c:pt>
                <c:pt idx="5453">
                  <c:v>21940.440405042267</c:v>
                </c:pt>
                <c:pt idx="5454">
                  <c:v>21934.97282586704</c:v>
                </c:pt>
                <c:pt idx="5455">
                  <c:v>21934.97282586704</c:v>
                </c:pt>
                <c:pt idx="5456">
                  <c:v>21933.929378278091</c:v>
                </c:pt>
                <c:pt idx="5457">
                  <c:v>21933.929378278091</c:v>
                </c:pt>
                <c:pt idx="5458">
                  <c:v>21933.929378278091</c:v>
                </c:pt>
                <c:pt idx="5459">
                  <c:v>21933.929378278091</c:v>
                </c:pt>
                <c:pt idx="5460">
                  <c:v>21933.865857507379</c:v>
                </c:pt>
                <c:pt idx="5461">
                  <c:v>21933.865857507379</c:v>
                </c:pt>
                <c:pt idx="5462">
                  <c:v>21933.865857507379</c:v>
                </c:pt>
                <c:pt idx="5463">
                  <c:v>21924.037185846686</c:v>
                </c:pt>
                <c:pt idx="5464">
                  <c:v>21924.037185846686</c:v>
                </c:pt>
                <c:pt idx="5465">
                  <c:v>21918.404699319515</c:v>
                </c:pt>
                <c:pt idx="5466">
                  <c:v>21918.404699319515</c:v>
                </c:pt>
                <c:pt idx="5467">
                  <c:v>21918.404699319515</c:v>
                </c:pt>
                <c:pt idx="5468">
                  <c:v>21918.404699319515</c:v>
                </c:pt>
                <c:pt idx="5469">
                  <c:v>21917.021315387345</c:v>
                </c:pt>
                <c:pt idx="5470">
                  <c:v>21916.486774004108</c:v>
                </c:pt>
                <c:pt idx="5471">
                  <c:v>21916.486774004108</c:v>
                </c:pt>
                <c:pt idx="5472">
                  <c:v>21915.42605942527</c:v>
                </c:pt>
                <c:pt idx="5473">
                  <c:v>21915.42605942527</c:v>
                </c:pt>
                <c:pt idx="5474">
                  <c:v>21915.419352356708</c:v>
                </c:pt>
                <c:pt idx="5475">
                  <c:v>21915.419352356708</c:v>
                </c:pt>
                <c:pt idx="5476">
                  <c:v>21915.419352356708</c:v>
                </c:pt>
                <c:pt idx="5477">
                  <c:v>21915.419352356708</c:v>
                </c:pt>
                <c:pt idx="5478">
                  <c:v>21915.419352356708</c:v>
                </c:pt>
                <c:pt idx="5479">
                  <c:v>21915.110152869402</c:v>
                </c:pt>
                <c:pt idx="5480">
                  <c:v>21915.110152869402</c:v>
                </c:pt>
                <c:pt idx="5481">
                  <c:v>21915.110152869402</c:v>
                </c:pt>
                <c:pt idx="5482">
                  <c:v>21911.998387549542</c:v>
                </c:pt>
                <c:pt idx="5483">
                  <c:v>21911.998387549542</c:v>
                </c:pt>
                <c:pt idx="5484">
                  <c:v>21906.990397800906</c:v>
                </c:pt>
                <c:pt idx="5485">
                  <c:v>21906.990397800906</c:v>
                </c:pt>
                <c:pt idx="5486">
                  <c:v>21904.706047673521</c:v>
                </c:pt>
                <c:pt idx="5487">
                  <c:v>21904.706047673521</c:v>
                </c:pt>
                <c:pt idx="5488">
                  <c:v>21904.706047673521</c:v>
                </c:pt>
                <c:pt idx="5489">
                  <c:v>21904.706047673521</c:v>
                </c:pt>
                <c:pt idx="5490">
                  <c:v>21904.706047673521</c:v>
                </c:pt>
                <c:pt idx="5491">
                  <c:v>21904.706047673521</c:v>
                </c:pt>
                <c:pt idx="5492">
                  <c:v>21904.706047673521</c:v>
                </c:pt>
                <c:pt idx="5493">
                  <c:v>21904.706047673521</c:v>
                </c:pt>
                <c:pt idx="5494">
                  <c:v>21902.020009375341</c:v>
                </c:pt>
                <c:pt idx="5495">
                  <c:v>21902.020009375341</c:v>
                </c:pt>
                <c:pt idx="5496">
                  <c:v>21902.020009375341</c:v>
                </c:pt>
                <c:pt idx="5497">
                  <c:v>21899.403273620512</c:v>
                </c:pt>
                <c:pt idx="5498">
                  <c:v>21899.403273620512</c:v>
                </c:pt>
                <c:pt idx="5499">
                  <c:v>21899.403273620512</c:v>
                </c:pt>
                <c:pt idx="5500">
                  <c:v>21899.403273620512</c:v>
                </c:pt>
                <c:pt idx="5501">
                  <c:v>21899.403273620512</c:v>
                </c:pt>
                <c:pt idx="5502">
                  <c:v>21899.403273620512</c:v>
                </c:pt>
                <c:pt idx="5503">
                  <c:v>21897.342111099151</c:v>
                </c:pt>
                <c:pt idx="5504">
                  <c:v>21897.342111099151</c:v>
                </c:pt>
                <c:pt idx="5505">
                  <c:v>21897.342111099151</c:v>
                </c:pt>
                <c:pt idx="5506">
                  <c:v>21897.342111099151</c:v>
                </c:pt>
                <c:pt idx="5507">
                  <c:v>21896.31724621238</c:v>
                </c:pt>
                <c:pt idx="5508">
                  <c:v>21896.31724621238</c:v>
                </c:pt>
                <c:pt idx="5509">
                  <c:v>21896.31724621238</c:v>
                </c:pt>
                <c:pt idx="5510">
                  <c:v>21896.31724621238</c:v>
                </c:pt>
                <c:pt idx="5511">
                  <c:v>21893.593698449655</c:v>
                </c:pt>
                <c:pt idx="5512">
                  <c:v>21893.593698449655</c:v>
                </c:pt>
                <c:pt idx="5513">
                  <c:v>21892.712203749921</c:v>
                </c:pt>
                <c:pt idx="5514">
                  <c:v>21892.712203749921</c:v>
                </c:pt>
                <c:pt idx="5515">
                  <c:v>21892.037247894772</c:v>
                </c:pt>
                <c:pt idx="5516">
                  <c:v>21892.037247894772</c:v>
                </c:pt>
                <c:pt idx="5517">
                  <c:v>21892.037247894772</c:v>
                </c:pt>
                <c:pt idx="5518">
                  <c:v>21892.037247894772</c:v>
                </c:pt>
                <c:pt idx="5519">
                  <c:v>21890.352587965499</c:v>
                </c:pt>
                <c:pt idx="5520">
                  <c:v>21890.352587965499</c:v>
                </c:pt>
                <c:pt idx="5521">
                  <c:v>21890.352587965499</c:v>
                </c:pt>
                <c:pt idx="5522">
                  <c:v>21890.352587965499</c:v>
                </c:pt>
                <c:pt idx="5523">
                  <c:v>21890.352587965499</c:v>
                </c:pt>
                <c:pt idx="5524">
                  <c:v>21890.352587965499</c:v>
                </c:pt>
                <c:pt idx="5525">
                  <c:v>21890.086851853503</c:v>
                </c:pt>
                <c:pt idx="5526">
                  <c:v>21890.086851853503</c:v>
                </c:pt>
                <c:pt idx="5527">
                  <c:v>21890.086851853503</c:v>
                </c:pt>
                <c:pt idx="5528">
                  <c:v>21890.086851853503</c:v>
                </c:pt>
                <c:pt idx="5529">
                  <c:v>21890.086851853503</c:v>
                </c:pt>
                <c:pt idx="5530">
                  <c:v>21890.086851853503</c:v>
                </c:pt>
                <c:pt idx="5531">
                  <c:v>21887.150651416756</c:v>
                </c:pt>
                <c:pt idx="5532">
                  <c:v>21887.150651416756</c:v>
                </c:pt>
                <c:pt idx="5533">
                  <c:v>21887.150651416756</c:v>
                </c:pt>
                <c:pt idx="5534">
                  <c:v>21885.57415402753</c:v>
                </c:pt>
                <c:pt idx="5535">
                  <c:v>21885.57415402753</c:v>
                </c:pt>
                <c:pt idx="5536">
                  <c:v>21883.467268817905</c:v>
                </c:pt>
                <c:pt idx="5537">
                  <c:v>21883.467268817905</c:v>
                </c:pt>
                <c:pt idx="5538">
                  <c:v>21883.467268817905</c:v>
                </c:pt>
                <c:pt idx="5539">
                  <c:v>21883.467268817905</c:v>
                </c:pt>
                <c:pt idx="5540">
                  <c:v>21883.467268817905</c:v>
                </c:pt>
                <c:pt idx="5541">
                  <c:v>21883.467268817905</c:v>
                </c:pt>
                <c:pt idx="5542">
                  <c:v>21882.979310937902</c:v>
                </c:pt>
                <c:pt idx="5543">
                  <c:v>21882.979310937902</c:v>
                </c:pt>
                <c:pt idx="5544">
                  <c:v>21882.455662966746</c:v>
                </c:pt>
                <c:pt idx="5545">
                  <c:v>21882.455662966746</c:v>
                </c:pt>
                <c:pt idx="5546">
                  <c:v>21882.455662966746</c:v>
                </c:pt>
                <c:pt idx="5547">
                  <c:v>21882.455662966746</c:v>
                </c:pt>
                <c:pt idx="5548">
                  <c:v>21882.455662966746</c:v>
                </c:pt>
                <c:pt idx="5549">
                  <c:v>21882.455662966746</c:v>
                </c:pt>
                <c:pt idx="5550">
                  <c:v>21880.654955935977</c:v>
                </c:pt>
                <c:pt idx="5551">
                  <c:v>21880.654955935977</c:v>
                </c:pt>
                <c:pt idx="5552">
                  <c:v>21880.654955935977</c:v>
                </c:pt>
                <c:pt idx="5553">
                  <c:v>21878.373625769065</c:v>
                </c:pt>
                <c:pt idx="5554">
                  <c:v>21878.373625769065</c:v>
                </c:pt>
                <c:pt idx="5555">
                  <c:v>21878.373625769065</c:v>
                </c:pt>
                <c:pt idx="5556">
                  <c:v>21878.373625769065</c:v>
                </c:pt>
                <c:pt idx="5557">
                  <c:v>21877.868537043814</c:v>
                </c:pt>
                <c:pt idx="5558">
                  <c:v>21874.628467008752</c:v>
                </c:pt>
                <c:pt idx="5559">
                  <c:v>21874.628467008752</c:v>
                </c:pt>
                <c:pt idx="5560">
                  <c:v>21865.614744866925</c:v>
                </c:pt>
                <c:pt idx="5561">
                  <c:v>21865.614744866925</c:v>
                </c:pt>
                <c:pt idx="5562">
                  <c:v>21865.614744866925</c:v>
                </c:pt>
                <c:pt idx="5563">
                  <c:v>21865.614744866925</c:v>
                </c:pt>
                <c:pt idx="5564">
                  <c:v>21865.614744866925</c:v>
                </c:pt>
                <c:pt idx="5565">
                  <c:v>21863.716709143366</c:v>
                </c:pt>
                <c:pt idx="5566">
                  <c:v>21863.716709143366</c:v>
                </c:pt>
                <c:pt idx="5567">
                  <c:v>21859.046741590311</c:v>
                </c:pt>
                <c:pt idx="5568">
                  <c:v>21854.34049382163</c:v>
                </c:pt>
                <c:pt idx="5569">
                  <c:v>21854.34049382163</c:v>
                </c:pt>
                <c:pt idx="5570">
                  <c:v>21854.34049382163</c:v>
                </c:pt>
                <c:pt idx="5571">
                  <c:v>21854.34049382163</c:v>
                </c:pt>
                <c:pt idx="5572">
                  <c:v>21854.34049382163</c:v>
                </c:pt>
                <c:pt idx="5573">
                  <c:v>21851.903472465227</c:v>
                </c:pt>
                <c:pt idx="5574">
                  <c:v>21851.903472465227</c:v>
                </c:pt>
                <c:pt idx="5575">
                  <c:v>21847.287330605821</c:v>
                </c:pt>
                <c:pt idx="5576">
                  <c:v>21847.287330605821</c:v>
                </c:pt>
                <c:pt idx="5577">
                  <c:v>21847.287330605821</c:v>
                </c:pt>
                <c:pt idx="5578">
                  <c:v>21846.626926484401</c:v>
                </c:pt>
                <c:pt idx="5579">
                  <c:v>21846.626926484401</c:v>
                </c:pt>
                <c:pt idx="5580">
                  <c:v>21845.362969690577</c:v>
                </c:pt>
                <c:pt idx="5581">
                  <c:v>21845.362969690577</c:v>
                </c:pt>
                <c:pt idx="5582">
                  <c:v>21845.362969690577</c:v>
                </c:pt>
                <c:pt idx="5583">
                  <c:v>21845.362969690577</c:v>
                </c:pt>
                <c:pt idx="5584">
                  <c:v>21845.362969690577</c:v>
                </c:pt>
                <c:pt idx="5585">
                  <c:v>21845.362969690577</c:v>
                </c:pt>
                <c:pt idx="5586">
                  <c:v>21844.654177105756</c:v>
                </c:pt>
                <c:pt idx="5587">
                  <c:v>21844.654177105756</c:v>
                </c:pt>
                <c:pt idx="5588">
                  <c:v>21844.654177105756</c:v>
                </c:pt>
                <c:pt idx="5589">
                  <c:v>21844.654177105756</c:v>
                </c:pt>
                <c:pt idx="5590">
                  <c:v>21843.146767364611</c:v>
                </c:pt>
                <c:pt idx="5591">
                  <c:v>21837.368321897407</c:v>
                </c:pt>
                <c:pt idx="5592">
                  <c:v>21837.368321897407</c:v>
                </c:pt>
                <c:pt idx="5593">
                  <c:v>21836.815113776898</c:v>
                </c:pt>
                <c:pt idx="5594">
                  <c:v>21836.815113776898</c:v>
                </c:pt>
                <c:pt idx="5595">
                  <c:v>21836.815113776898</c:v>
                </c:pt>
                <c:pt idx="5596">
                  <c:v>21836.226885710119</c:v>
                </c:pt>
                <c:pt idx="5597">
                  <c:v>21836.226885710119</c:v>
                </c:pt>
                <c:pt idx="5598">
                  <c:v>21836.226885710119</c:v>
                </c:pt>
                <c:pt idx="5599">
                  <c:v>21836.226885710119</c:v>
                </c:pt>
                <c:pt idx="5600">
                  <c:v>21834.629061215484</c:v>
                </c:pt>
                <c:pt idx="5601">
                  <c:v>21834.629061215484</c:v>
                </c:pt>
                <c:pt idx="5602">
                  <c:v>21832.596033211848</c:v>
                </c:pt>
                <c:pt idx="5603">
                  <c:v>21832.596033211848</c:v>
                </c:pt>
                <c:pt idx="5604">
                  <c:v>21832.596033211848</c:v>
                </c:pt>
                <c:pt idx="5605">
                  <c:v>21830.548114683406</c:v>
                </c:pt>
                <c:pt idx="5606">
                  <c:v>21830.548114683406</c:v>
                </c:pt>
                <c:pt idx="5607">
                  <c:v>21828.326852710954</c:v>
                </c:pt>
                <c:pt idx="5608">
                  <c:v>21818.407844946985</c:v>
                </c:pt>
                <c:pt idx="5609">
                  <c:v>21807.94046582167</c:v>
                </c:pt>
                <c:pt idx="5610">
                  <c:v>21807.94046582167</c:v>
                </c:pt>
                <c:pt idx="5611">
                  <c:v>21807.188582093586</c:v>
                </c:pt>
                <c:pt idx="5612">
                  <c:v>21807.188582093586</c:v>
                </c:pt>
                <c:pt idx="5613">
                  <c:v>21807.188582093586</c:v>
                </c:pt>
                <c:pt idx="5614">
                  <c:v>21804.170935004444</c:v>
                </c:pt>
                <c:pt idx="5615">
                  <c:v>21804.170935004444</c:v>
                </c:pt>
                <c:pt idx="5616">
                  <c:v>21804.170935004444</c:v>
                </c:pt>
                <c:pt idx="5617">
                  <c:v>21801.667277062676</c:v>
                </c:pt>
                <c:pt idx="5618">
                  <c:v>21801.667277062676</c:v>
                </c:pt>
                <c:pt idx="5619">
                  <c:v>21801.667277062676</c:v>
                </c:pt>
                <c:pt idx="5620">
                  <c:v>21801.667277062676</c:v>
                </c:pt>
                <c:pt idx="5621">
                  <c:v>21798.993773384358</c:v>
                </c:pt>
                <c:pt idx="5622">
                  <c:v>21798.611252648188</c:v>
                </c:pt>
                <c:pt idx="5623">
                  <c:v>21798.611252648188</c:v>
                </c:pt>
                <c:pt idx="5624">
                  <c:v>21796.009488943229</c:v>
                </c:pt>
                <c:pt idx="5625">
                  <c:v>21796.009488943229</c:v>
                </c:pt>
                <c:pt idx="5626">
                  <c:v>21796.009488943229</c:v>
                </c:pt>
                <c:pt idx="5627">
                  <c:v>21794.333571432315</c:v>
                </c:pt>
                <c:pt idx="5628">
                  <c:v>21794.333571432315</c:v>
                </c:pt>
                <c:pt idx="5629">
                  <c:v>21794.333571432315</c:v>
                </c:pt>
                <c:pt idx="5630">
                  <c:v>21794.333571432315</c:v>
                </c:pt>
                <c:pt idx="5631">
                  <c:v>21793.141998102834</c:v>
                </c:pt>
                <c:pt idx="5632">
                  <c:v>21793.141998102834</c:v>
                </c:pt>
                <c:pt idx="5633">
                  <c:v>21793.141998102834</c:v>
                </c:pt>
                <c:pt idx="5634">
                  <c:v>21793.141998102834</c:v>
                </c:pt>
                <c:pt idx="5635">
                  <c:v>21793.141998102834</c:v>
                </c:pt>
                <c:pt idx="5636">
                  <c:v>21793.141998102834</c:v>
                </c:pt>
                <c:pt idx="5637">
                  <c:v>21793.141998102834</c:v>
                </c:pt>
                <c:pt idx="5638">
                  <c:v>21793.141998102834</c:v>
                </c:pt>
                <c:pt idx="5639">
                  <c:v>21791.361465240025</c:v>
                </c:pt>
                <c:pt idx="5640">
                  <c:v>21791.361465240025</c:v>
                </c:pt>
                <c:pt idx="5641">
                  <c:v>21791.361465240025</c:v>
                </c:pt>
                <c:pt idx="5642">
                  <c:v>21791.361465240025</c:v>
                </c:pt>
                <c:pt idx="5643">
                  <c:v>21791.361465240025</c:v>
                </c:pt>
                <c:pt idx="5644">
                  <c:v>21791.091799230187</c:v>
                </c:pt>
                <c:pt idx="5645">
                  <c:v>21788.66517105712</c:v>
                </c:pt>
                <c:pt idx="5646">
                  <c:v>21788.66517105712</c:v>
                </c:pt>
                <c:pt idx="5647">
                  <c:v>21782.870979860942</c:v>
                </c:pt>
                <c:pt idx="5648">
                  <c:v>21782.870979860942</c:v>
                </c:pt>
                <c:pt idx="5649">
                  <c:v>21782.870979860942</c:v>
                </c:pt>
                <c:pt idx="5650">
                  <c:v>21782.870979860942</c:v>
                </c:pt>
                <c:pt idx="5651">
                  <c:v>21778.775329660792</c:v>
                </c:pt>
                <c:pt idx="5652">
                  <c:v>21778.775329660792</c:v>
                </c:pt>
                <c:pt idx="5653">
                  <c:v>21778.775329660792</c:v>
                </c:pt>
                <c:pt idx="5654">
                  <c:v>21778.775329660792</c:v>
                </c:pt>
                <c:pt idx="5655">
                  <c:v>21776.90727889245</c:v>
                </c:pt>
                <c:pt idx="5656">
                  <c:v>21776.90727889245</c:v>
                </c:pt>
                <c:pt idx="5657">
                  <c:v>21776.90727889245</c:v>
                </c:pt>
                <c:pt idx="5658">
                  <c:v>21776.90727889245</c:v>
                </c:pt>
                <c:pt idx="5659">
                  <c:v>21776.90727889245</c:v>
                </c:pt>
                <c:pt idx="5660">
                  <c:v>21776.275508505336</c:v>
                </c:pt>
                <c:pt idx="5661">
                  <c:v>21776.275508505336</c:v>
                </c:pt>
                <c:pt idx="5662">
                  <c:v>21776.275508505336</c:v>
                </c:pt>
                <c:pt idx="5663">
                  <c:v>21776.275508505336</c:v>
                </c:pt>
                <c:pt idx="5664">
                  <c:v>21776.275508505336</c:v>
                </c:pt>
                <c:pt idx="5665">
                  <c:v>21774.524183499336</c:v>
                </c:pt>
                <c:pt idx="5666">
                  <c:v>21774.524183499336</c:v>
                </c:pt>
                <c:pt idx="5667">
                  <c:v>21774.524183499336</c:v>
                </c:pt>
                <c:pt idx="5668">
                  <c:v>21774.524183499336</c:v>
                </c:pt>
                <c:pt idx="5669">
                  <c:v>21774.524183499336</c:v>
                </c:pt>
                <c:pt idx="5670">
                  <c:v>21770.894211085626</c:v>
                </c:pt>
                <c:pt idx="5671">
                  <c:v>21770.894211085626</c:v>
                </c:pt>
                <c:pt idx="5672">
                  <c:v>21770.894211085626</c:v>
                </c:pt>
                <c:pt idx="5673">
                  <c:v>21770.894211085626</c:v>
                </c:pt>
                <c:pt idx="5674">
                  <c:v>21770.569359465913</c:v>
                </c:pt>
                <c:pt idx="5675">
                  <c:v>21770.569359465913</c:v>
                </c:pt>
                <c:pt idx="5676">
                  <c:v>21770.569359465913</c:v>
                </c:pt>
                <c:pt idx="5677">
                  <c:v>21770.569359465913</c:v>
                </c:pt>
                <c:pt idx="5678">
                  <c:v>21770.569359465913</c:v>
                </c:pt>
                <c:pt idx="5679">
                  <c:v>21769.457213662667</c:v>
                </c:pt>
                <c:pt idx="5680">
                  <c:v>21769.457213662667</c:v>
                </c:pt>
                <c:pt idx="5681">
                  <c:v>21769.457213662667</c:v>
                </c:pt>
                <c:pt idx="5682">
                  <c:v>21769.457213662667</c:v>
                </c:pt>
                <c:pt idx="5683">
                  <c:v>21769.457213662667</c:v>
                </c:pt>
                <c:pt idx="5684">
                  <c:v>21769.457213662667</c:v>
                </c:pt>
                <c:pt idx="5685">
                  <c:v>21769.457213662667</c:v>
                </c:pt>
                <c:pt idx="5686">
                  <c:v>21769.457213662667</c:v>
                </c:pt>
                <c:pt idx="5687">
                  <c:v>21769.359036873095</c:v>
                </c:pt>
                <c:pt idx="5688">
                  <c:v>21769.359036873095</c:v>
                </c:pt>
                <c:pt idx="5689">
                  <c:v>21769.359036873095</c:v>
                </c:pt>
                <c:pt idx="5690">
                  <c:v>21768.939711378101</c:v>
                </c:pt>
                <c:pt idx="5691">
                  <c:v>21768.939711378101</c:v>
                </c:pt>
                <c:pt idx="5692">
                  <c:v>21768.939711378101</c:v>
                </c:pt>
                <c:pt idx="5693">
                  <c:v>21768.939711378101</c:v>
                </c:pt>
                <c:pt idx="5694">
                  <c:v>21768.939711378101</c:v>
                </c:pt>
                <c:pt idx="5695">
                  <c:v>21767.51424907503</c:v>
                </c:pt>
                <c:pt idx="5696">
                  <c:v>21767.51424907503</c:v>
                </c:pt>
                <c:pt idx="5697">
                  <c:v>21767.51424907503</c:v>
                </c:pt>
                <c:pt idx="5698">
                  <c:v>21766.975114663055</c:v>
                </c:pt>
                <c:pt idx="5699">
                  <c:v>21766.975114663055</c:v>
                </c:pt>
                <c:pt idx="5700">
                  <c:v>21766.975114663055</c:v>
                </c:pt>
                <c:pt idx="5701">
                  <c:v>21766.975114663055</c:v>
                </c:pt>
                <c:pt idx="5702">
                  <c:v>21761.871847770446</c:v>
                </c:pt>
                <c:pt idx="5703">
                  <c:v>21761.871847770446</c:v>
                </c:pt>
                <c:pt idx="5704">
                  <c:v>21761.871847770446</c:v>
                </c:pt>
                <c:pt idx="5705">
                  <c:v>21761.871847770446</c:v>
                </c:pt>
                <c:pt idx="5706">
                  <c:v>21761.871847770446</c:v>
                </c:pt>
                <c:pt idx="5707">
                  <c:v>21761.793058421743</c:v>
                </c:pt>
                <c:pt idx="5708">
                  <c:v>21759.794080932646</c:v>
                </c:pt>
                <c:pt idx="5709">
                  <c:v>21759.794080932646</c:v>
                </c:pt>
                <c:pt idx="5710">
                  <c:v>21759.794080932646</c:v>
                </c:pt>
                <c:pt idx="5711">
                  <c:v>21757.613824284854</c:v>
                </c:pt>
                <c:pt idx="5712">
                  <c:v>21757.613824284854</c:v>
                </c:pt>
                <c:pt idx="5713">
                  <c:v>21757.613824284854</c:v>
                </c:pt>
                <c:pt idx="5714">
                  <c:v>21757.613824284854</c:v>
                </c:pt>
                <c:pt idx="5715">
                  <c:v>21757.613824284854</c:v>
                </c:pt>
                <c:pt idx="5716">
                  <c:v>21756.293280958638</c:v>
                </c:pt>
                <c:pt idx="5717">
                  <c:v>21756.293280958638</c:v>
                </c:pt>
                <c:pt idx="5718">
                  <c:v>21756.293280958638</c:v>
                </c:pt>
                <c:pt idx="5719">
                  <c:v>21754.483222778807</c:v>
                </c:pt>
                <c:pt idx="5720">
                  <c:v>21754.483222778807</c:v>
                </c:pt>
                <c:pt idx="5721">
                  <c:v>21753.754318328974</c:v>
                </c:pt>
                <c:pt idx="5722">
                  <c:v>21753.754318328974</c:v>
                </c:pt>
                <c:pt idx="5723">
                  <c:v>21753.754318328974</c:v>
                </c:pt>
                <c:pt idx="5724">
                  <c:v>21750.510287085715</c:v>
                </c:pt>
                <c:pt idx="5725">
                  <c:v>21750.510287085715</c:v>
                </c:pt>
                <c:pt idx="5726">
                  <c:v>21748.527836347323</c:v>
                </c:pt>
                <c:pt idx="5727">
                  <c:v>21743.823364898279</c:v>
                </c:pt>
                <c:pt idx="5728">
                  <c:v>21743.823364898279</c:v>
                </c:pt>
                <c:pt idx="5729">
                  <c:v>21743.823364898279</c:v>
                </c:pt>
                <c:pt idx="5730">
                  <c:v>21743.823364898279</c:v>
                </c:pt>
                <c:pt idx="5731">
                  <c:v>21743.823364898279</c:v>
                </c:pt>
                <c:pt idx="5732">
                  <c:v>21743.206942038167</c:v>
                </c:pt>
                <c:pt idx="5733">
                  <c:v>21743.206942038167</c:v>
                </c:pt>
                <c:pt idx="5734">
                  <c:v>21743.206942038167</c:v>
                </c:pt>
                <c:pt idx="5735">
                  <c:v>21743.206942038167</c:v>
                </c:pt>
                <c:pt idx="5736">
                  <c:v>21742.56664842162</c:v>
                </c:pt>
                <c:pt idx="5737">
                  <c:v>21742.56664842162</c:v>
                </c:pt>
                <c:pt idx="5738">
                  <c:v>21742.56664842162</c:v>
                </c:pt>
                <c:pt idx="5739">
                  <c:v>21739.211648980661</c:v>
                </c:pt>
                <c:pt idx="5740">
                  <c:v>21738.99828186414</c:v>
                </c:pt>
                <c:pt idx="5741">
                  <c:v>21738.99828186414</c:v>
                </c:pt>
                <c:pt idx="5742">
                  <c:v>21738.594795677353</c:v>
                </c:pt>
                <c:pt idx="5743">
                  <c:v>21738.594795677353</c:v>
                </c:pt>
                <c:pt idx="5744">
                  <c:v>21735.493306395314</c:v>
                </c:pt>
                <c:pt idx="5745">
                  <c:v>21735.493306395314</c:v>
                </c:pt>
                <c:pt idx="5746">
                  <c:v>21735.493306395314</c:v>
                </c:pt>
                <c:pt idx="5747">
                  <c:v>21734.409955724699</c:v>
                </c:pt>
                <c:pt idx="5748">
                  <c:v>21734.409955724699</c:v>
                </c:pt>
                <c:pt idx="5749">
                  <c:v>21734.409955724699</c:v>
                </c:pt>
                <c:pt idx="5750">
                  <c:v>21734.409955724699</c:v>
                </c:pt>
                <c:pt idx="5751">
                  <c:v>21734.409955724699</c:v>
                </c:pt>
                <c:pt idx="5752">
                  <c:v>21733.213602676838</c:v>
                </c:pt>
                <c:pt idx="5753">
                  <c:v>21733.213602676838</c:v>
                </c:pt>
                <c:pt idx="5754">
                  <c:v>21733.213602676838</c:v>
                </c:pt>
                <c:pt idx="5755">
                  <c:v>21730.625301608419</c:v>
                </c:pt>
                <c:pt idx="5756">
                  <c:v>21730.625301608419</c:v>
                </c:pt>
                <c:pt idx="5757">
                  <c:v>21730.625301608419</c:v>
                </c:pt>
                <c:pt idx="5758">
                  <c:v>21725.850023632738</c:v>
                </c:pt>
                <c:pt idx="5759">
                  <c:v>21725.850023632738</c:v>
                </c:pt>
                <c:pt idx="5760">
                  <c:v>21725.15292820369</c:v>
                </c:pt>
                <c:pt idx="5761">
                  <c:v>21722.2863388966</c:v>
                </c:pt>
                <c:pt idx="5762">
                  <c:v>21718.402351023942</c:v>
                </c:pt>
                <c:pt idx="5763">
                  <c:v>21718.402351023942</c:v>
                </c:pt>
                <c:pt idx="5764">
                  <c:v>21718.402351023942</c:v>
                </c:pt>
                <c:pt idx="5765">
                  <c:v>21718.402351023942</c:v>
                </c:pt>
                <c:pt idx="5766">
                  <c:v>21714.56735288597</c:v>
                </c:pt>
                <c:pt idx="5767">
                  <c:v>21714.56735288597</c:v>
                </c:pt>
                <c:pt idx="5768">
                  <c:v>21714.56735288597</c:v>
                </c:pt>
                <c:pt idx="5769">
                  <c:v>21710.496314927896</c:v>
                </c:pt>
                <c:pt idx="5770">
                  <c:v>21707.152857711018</c:v>
                </c:pt>
                <c:pt idx="5771">
                  <c:v>21707.152857711018</c:v>
                </c:pt>
                <c:pt idx="5772">
                  <c:v>21706.226936612486</c:v>
                </c:pt>
                <c:pt idx="5773">
                  <c:v>21706.226936612486</c:v>
                </c:pt>
                <c:pt idx="5774">
                  <c:v>21706.226936612486</c:v>
                </c:pt>
                <c:pt idx="5775">
                  <c:v>21706.226936612486</c:v>
                </c:pt>
                <c:pt idx="5776">
                  <c:v>21706.226936612486</c:v>
                </c:pt>
                <c:pt idx="5777">
                  <c:v>21702.952156944633</c:v>
                </c:pt>
                <c:pt idx="5778">
                  <c:v>21702.952156944633</c:v>
                </c:pt>
                <c:pt idx="5779">
                  <c:v>21702.952156944633</c:v>
                </c:pt>
                <c:pt idx="5780">
                  <c:v>21702.952156944633</c:v>
                </c:pt>
                <c:pt idx="5781">
                  <c:v>21702.756963768097</c:v>
                </c:pt>
                <c:pt idx="5782">
                  <c:v>21702.164535833101</c:v>
                </c:pt>
                <c:pt idx="5783">
                  <c:v>21702.164535833101</c:v>
                </c:pt>
                <c:pt idx="5784">
                  <c:v>21702.164535833101</c:v>
                </c:pt>
                <c:pt idx="5785">
                  <c:v>21702.164535833101</c:v>
                </c:pt>
                <c:pt idx="5786">
                  <c:v>21702.164535833101</c:v>
                </c:pt>
                <c:pt idx="5787">
                  <c:v>21702.164535833101</c:v>
                </c:pt>
                <c:pt idx="5788">
                  <c:v>21701.052502954051</c:v>
                </c:pt>
                <c:pt idx="5789">
                  <c:v>21701.052502954051</c:v>
                </c:pt>
                <c:pt idx="5790">
                  <c:v>21701.052502954051</c:v>
                </c:pt>
                <c:pt idx="5791">
                  <c:v>21701.052502954051</c:v>
                </c:pt>
                <c:pt idx="5792">
                  <c:v>21699.111711938091</c:v>
                </c:pt>
                <c:pt idx="5793">
                  <c:v>21699.111711938091</c:v>
                </c:pt>
                <c:pt idx="5794">
                  <c:v>21699.111711938091</c:v>
                </c:pt>
                <c:pt idx="5795">
                  <c:v>21699.111711938091</c:v>
                </c:pt>
                <c:pt idx="5796">
                  <c:v>21696.912370250342</c:v>
                </c:pt>
                <c:pt idx="5797">
                  <c:v>21696.912370250342</c:v>
                </c:pt>
                <c:pt idx="5798">
                  <c:v>21696.912370250342</c:v>
                </c:pt>
                <c:pt idx="5799">
                  <c:v>21696.912370250342</c:v>
                </c:pt>
                <c:pt idx="5800">
                  <c:v>21695.394586175109</c:v>
                </c:pt>
                <c:pt idx="5801">
                  <c:v>21695.394586175109</c:v>
                </c:pt>
                <c:pt idx="5802">
                  <c:v>21695.394586175109</c:v>
                </c:pt>
                <c:pt idx="5803">
                  <c:v>21695.394586175109</c:v>
                </c:pt>
                <c:pt idx="5804">
                  <c:v>21695.394586175109</c:v>
                </c:pt>
                <c:pt idx="5805">
                  <c:v>21695.394586175109</c:v>
                </c:pt>
                <c:pt idx="5806">
                  <c:v>21695.394586175109</c:v>
                </c:pt>
                <c:pt idx="5807">
                  <c:v>21692.101830745334</c:v>
                </c:pt>
                <c:pt idx="5808">
                  <c:v>21685.034430638327</c:v>
                </c:pt>
                <c:pt idx="5809">
                  <c:v>21685.034430638327</c:v>
                </c:pt>
                <c:pt idx="5810">
                  <c:v>21684.746344300671</c:v>
                </c:pt>
                <c:pt idx="5811">
                  <c:v>21684.746344300671</c:v>
                </c:pt>
                <c:pt idx="5812">
                  <c:v>21684.746344300671</c:v>
                </c:pt>
                <c:pt idx="5813">
                  <c:v>21684.746344300671</c:v>
                </c:pt>
                <c:pt idx="5814">
                  <c:v>21679.473109176706</c:v>
                </c:pt>
                <c:pt idx="5815">
                  <c:v>21679.473109176706</c:v>
                </c:pt>
                <c:pt idx="5816">
                  <c:v>21679.473109176706</c:v>
                </c:pt>
                <c:pt idx="5817">
                  <c:v>21679.473109176706</c:v>
                </c:pt>
                <c:pt idx="5818">
                  <c:v>21679.473109176706</c:v>
                </c:pt>
                <c:pt idx="5819">
                  <c:v>21678.454183646281</c:v>
                </c:pt>
                <c:pt idx="5820">
                  <c:v>21678.454183646281</c:v>
                </c:pt>
                <c:pt idx="5821">
                  <c:v>21678.454183646281</c:v>
                </c:pt>
                <c:pt idx="5822">
                  <c:v>21678.454183646281</c:v>
                </c:pt>
                <c:pt idx="5823">
                  <c:v>21676.888019823342</c:v>
                </c:pt>
                <c:pt idx="5824">
                  <c:v>21676.888019823342</c:v>
                </c:pt>
                <c:pt idx="5825">
                  <c:v>21676.888019823342</c:v>
                </c:pt>
                <c:pt idx="5826">
                  <c:v>21676.888019823342</c:v>
                </c:pt>
                <c:pt idx="5827">
                  <c:v>21673.126679202567</c:v>
                </c:pt>
                <c:pt idx="5828">
                  <c:v>21673.126679202567</c:v>
                </c:pt>
                <c:pt idx="5829">
                  <c:v>21673.126679202567</c:v>
                </c:pt>
                <c:pt idx="5830">
                  <c:v>21670.888813026093</c:v>
                </c:pt>
                <c:pt idx="5831">
                  <c:v>21670.888813026093</c:v>
                </c:pt>
                <c:pt idx="5832">
                  <c:v>21668.241725394597</c:v>
                </c:pt>
                <c:pt idx="5833">
                  <c:v>21668.241725394597</c:v>
                </c:pt>
                <c:pt idx="5834">
                  <c:v>21668.241725394597</c:v>
                </c:pt>
                <c:pt idx="5835">
                  <c:v>21668.241725394597</c:v>
                </c:pt>
                <c:pt idx="5836">
                  <c:v>21668.241725394597</c:v>
                </c:pt>
                <c:pt idx="5837">
                  <c:v>21666.089458397179</c:v>
                </c:pt>
                <c:pt idx="5838">
                  <c:v>21666.089458397179</c:v>
                </c:pt>
                <c:pt idx="5839">
                  <c:v>21666.089458397179</c:v>
                </c:pt>
                <c:pt idx="5840">
                  <c:v>21655.171699556817</c:v>
                </c:pt>
                <c:pt idx="5841">
                  <c:v>21655.171699556817</c:v>
                </c:pt>
                <c:pt idx="5842">
                  <c:v>21651.920929525717</c:v>
                </c:pt>
                <c:pt idx="5843">
                  <c:v>21651.920929525717</c:v>
                </c:pt>
                <c:pt idx="5844">
                  <c:v>21651.920929525717</c:v>
                </c:pt>
                <c:pt idx="5845">
                  <c:v>21650.750645191085</c:v>
                </c:pt>
                <c:pt idx="5846">
                  <c:v>21650.750645191085</c:v>
                </c:pt>
                <c:pt idx="5847">
                  <c:v>21647.241333912814</c:v>
                </c:pt>
                <c:pt idx="5848">
                  <c:v>21647.241333912814</c:v>
                </c:pt>
                <c:pt idx="5849">
                  <c:v>21647.241333912814</c:v>
                </c:pt>
                <c:pt idx="5850">
                  <c:v>21647.241333912814</c:v>
                </c:pt>
                <c:pt idx="5851">
                  <c:v>21645.03761433742</c:v>
                </c:pt>
                <c:pt idx="5852">
                  <c:v>21645.03761433742</c:v>
                </c:pt>
                <c:pt idx="5853">
                  <c:v>21645.03761433742</c:v>
                </c:pt>
                <c:pt idx="5854">
                  <c:v>21645.03761433742</c:v>
                </c:pt>
                <c:pt idx="5855">
                  <c:v>21645.03761433742</c:v>
                </c:pt>
                <c:pt idx="5856">
                  <c:v>21644.505241368439</c:v>
                </c:pt>
                <c:pt idx="5857">
                  <c:v>21644.505241368439</c:v>
                </c:pt>
                <c:pt idx="5858">
                  <c:v>21644.505241368439</c:v>
                </c:pt>
                <c:pt idx="5859">
                  <c:v>21642.333832307795</c:v>
                </c:pt>
                <c:pt idx="5860">
                  <c:v>21642.333832307795</c:v>
                </c:pt>
                <c:pt idx="5861">
                  <c:v>21642.333832307795</c:v>
                </c:pt>
                <c:pt idx="5862">
                  <c:v>21632.801181495666</c:v>
                </c:pt>
                <c:pt idx="5863">
                  <c:v>21632.801181495666</c:v>
                </c:pt>
                <c:pt idx="5864">
                  <c:v>21629.75271099884</c:v>
                </c:pt>
                <c:pt idx="5865">
                  <c:v>21629.75271099884</c:v>
                </c:pt>
                <c:pt idx="5866">
                  <c:v>21629.75271099884</c:v>
                </c:pt>
                <c:pt idx="5867">
                  <c:v>21629.75271099884</c:v>
                </c:pt>
                <c:pt idx="5868">
                  <c:v>21629.75271099884</c:v>
                </c:pt>
                <c:pt idx="5869">
                  <c:v>21629.75271099884</c:v>
                </c:pt>
                <c:pt idx="5870">
                  <c:v>21629.015239095886</c:v>
                </c:pt>
                <c:pt idx="5871">
                  <c:v>21629.015239095886</c:v>
                </c:pt>
                <c:pt idx="5872">
                  <c:v>21626.193047986755</c:v>
                </c:pt>
                <c:pt idx="5873">
                  <c:v>21626.193047986755</c:v>
                </c:pt>
                <c:pt idx="5874">
                  <c:v>21626.193047986755</c:v>
                </c:pt>
                <c:pt idx="5875">
                  <c:v>21626.193047986755</c:v>
                </c:pt>
                <c:pt idx="5876">
                  <c:v>21626.193047986755</c:v>
                </c:pt>
                <c:pt idx="5877">
                  <c:v>21626.163858063326</c:v>
                </c:pt>
                <c:pt idx="5878">
                  <c:v>21626.163858063326</c:v>
                </c:pt>
                <c:pt idx="5879">
                  <c:v>21626.163858063326</c:v>
                </c:pt>
                <c:pt idx="5880">
                  <c:v>21626.163858063326</c:v>
                </c:pt>
                <c:pt idx="5881">
                  <c:v>21623.035052539635</c:v>
                </c:pt>
                <c:pt idx="5882">
                  <c:v>21623.035052539635</c:v>
                </c:pt>
                <c:pt idx="5883">
                  <c:v>21623.035052539635</c:v>
                </c:pt>
                <c:pt idx="5884">
                  <c:v>21623.035052539635</c:v>
                </c:pt>
                <c:pt idx="5885">
                  <c:v>21623.035052539635</c:v>
                </c:pt>
                <c:pt idx="5886">
                  <c:v>21620.942040136546</c:v>
                </c:pt>
                <c:pt idx="5887">
                  <c:v>21620.942040136546</c:v>
                </c:pt>
                <c:pt idx="5888">
                  <c:v>21620.942040136546</c:v>
                </c:pt>
                <c:pt idx="5889">
                  <c:v>21620.942040136546</c:v>
                </c:pt>
                <c:pt idx="5890">
                  <c:v>21620.942040136546</c:v>
                </c:pt>
                <c:pt idx="5891">
                  <c:v>21620.942040136546</c:v>
                </c:pt>
                <c:pt idx="5892">
                  <c:v>21619.696520145484</c:v>
                </c:pt>
                <c:pt idx="5893">
                  <c:v>21619.696520145484</c:v>
                </c:pt>
                <c:pt idx="5894">
                  <c:v>21619.696520145484</c:v>
                </c:pt>
                <c:pt idx="5895">
                  <c:v>21619.696520145484</c:v>
                </c:pt>
                <c:pt idx="5896">
                  <c:v>21619.696520145484</c:v>
                </c:pt>
                <c:pt idx="5897">
                  <c:v>21619.696520145484</c:v>
                </c:pt>
                <c:pt idx="5898">
                  <c:v>21619.696520145484</c:v>
                </c:pt>
                <c:pt idx="5899">
                  <c:v>21618.930728014551</c:v>
                </c:pt>
                <c:pt idx="5900">
                  <c:v>21618.930728014551</c:v>
                </c:pt>
                <c:pt idx="5901">
                  <c:v>21618.930728014551</c:v>
                </c:pt>
                <c:pt idx="5902">
                  <c:v>21618.930728014551</c:v>
                </c:pt>
                <c:pt idx="5903">
                  <c:v>21618.930728014551</c:v>
                </c:pt>
                <c:pt idx="5904">
                  <c:v>21616.575462997975</c:v>
                </c:pt>
                <c:pt idx="5905">
                  <c:v>21616.575462997975</c:v>
                </c:pt>
                <c:pt idx="5906">
                  <c:v>21615.91793955494</c:v>
                </c:pt>
                <c:pt idx="5907">
                  <c:v>21615.91793955494</c:v>
                </c:pt>
                <c:pt idx="5908">
                  <c:v>21615.91793955494</c:v>
                </c:pt>
                <c:pt idx="5909">
                  <c:v>21614.568518578981</c:v>
                </c:pt>
                <c:pt idx="5910">
                  <c:v>21614.568518578981</c:v>
                </c:pt>
                <c:pt idx="5911">
                  <c:v>21609.098503013145</c:v>
                </c:pt>
                <c:pt idx="5912">
                  <c:v>21609.098503013145</c:v>
                </c:pt>
                <c:pt idx="5913">
                  <c:v>21609.098503013145</c:v>
                </c:pt>
                <c:pt idx="5914">
                  <c:v>21609.098503013145</c:v>
                </c:pt>
                <c:pt idx="5915">
                  <c:v>21609.098503013145</c:v>
                </c:pt>
                <c:pt idx="5916">
                  <c:v>21603.611394150987</c:v>
                </c:pt>
                <c:pt idx="5917">
                  <c:v>21603.611394150987</c:v>
                </c:pt>
                <c:pt idx="5918">
                  <c:v>21603.611394150987</c:v>
                </c:pt>
                <c:pt idx="5919">
                  <c:v>21603.611394150987</c:v>
                </c:pt>
                <c:pt idx="5920">
                  <c:v>21603.611394150987</c:v>
                </c:pt>
                <c:pt idx="5921">
                  <c:v>21603.611394150987</c:v>
                </c:pt>
                <c:pt idx="5922">
                  <c:v>21600.64640822091</c:v>
                </c:pt>
                <c:pt idx="5923">
                  <c:v>21600.64640822091</c:v>
                </c:pt>
                <c:pt idx="5924">
                  <c:v>21596.104463324027</c:v>
                </c:pt>
                <c:pt idx="5925">
                  <c:v>21596.104463324027</c:v>
                </c:pt>
                <c:pt idx="5926">
                  <c:v>21596.104463324027</c:v>
                </c:pt>
                <c:pt idx="5927">
                  <c:v>21595.384221687949</c:v>
                </c:pt>
                <c:pt idx="5928">
                  <c:v>21595.384221687949</c:v>
                </c:pt>
                <c:pt idx="5929">
                  <c:v>21595.384221687949</c:v>
                </c:pt>
                <c:pt idx="5930">
                  <c:v>21595.384221687949</c:v>
                </c:pt>
                <c:pt idx="5931">
                  <c:v>21587.981642328275</c:v>
                </c:pt>
                <c:pt idx="5932">
                  <c:v>21587.981642328275</c:v>
                </c:pt>
                <c:pt idx="5933">
                  <c:v>21586.038806270688</c:v>
                </c:pt>
                <c:pt idx="5934">
                  <c:v>21586.038806270688</c:v>
                </c:pt>
                <c:pt idx="5935">
                  <c:v>21586.038806270688</c:v>
                </c:pt>
                <c:pt idx="5936">
                  <c:v>21586.038806270688</c:v>
                </c:pt>
                <c:pt idx="5937">
                  <c:v>21581.049006017485</c:v>
                </c:pt>
                <c:pt idx="5938">
                  <c:v>21578.429318696111</c:v>
                </c:pt>
                <c:pt idx="5939">
                  <c:v>21578.429318696111</c:v>
                </c:pt>
                <c:pt idx="5940">
                  <c:v>21578.429318696111</c:v>
                </c:pt>
                <c:pt idx="5941">
                  <c:v>21569.948509029175</c:v>
                </c:pt>
                <c:pt idx="5942">
                  <c:v>21569.948509029175</c:v>
                </c:pt>
                <c:pt idx="5943">
                  <c:v>21569.560762402514</c:v>
                </c:pt>
                <c:pt idx="5944">
                  <c:v>21569.560762402514</c:v>
                </c:pt>
                <c:pt idx="5945">
                  <c:v>21569.560762402514</c:v>
                </c:pt>
                <c:pt idx="5946">
                  <c:v>21569.560762402514</c:v>
                </c:pt>
                <c:pt idx="5947">
                  <c:v>21569.560762402514</c:v>
                </c:pt>
                <c:pt idx="5948">
                  <c:v>21566.705775736675</c:v>
                </c:pt>
                <c:pt idx="5949">
                  <c:v>21566.705775736675</c:v>
                </c:pt>
                <c:pt idx="5950">
                  <c:v>21566.705775736675</c:v>
                </c:pt>
                <c:pt idx="5951">
                  <c:v>21566.705775736675</c:v>
                </c:pt>
                <c:pt idx="5952">
                  <c:v>21563.111973469753</c:v>
                </c:pt>
                <c:pt idx="5953">
                  <c:v>21563.111973469753</c:v>
                </c:pt>
                <c:pt idx="5954">
                  <c:v>21563.111973469753</c:v>
                </c:pt>
                <c:pt idx="5955">
                  <c:v>21563.111973469753</c:v>
                </c:pt>
                <c:pt idx="5956">
                  <c:v>21559.813361896762</c:v>
                </c:pt>
                <c:pt idx="5957">
                  <c:v>21559.813361896762</c:v>
                </c:pt>
                <c:pt idx="5958">
                  <c:v>21559.813361896762</c:v>
                </c:pt>
                <c:pt idx="5959">
                  <c:v>21552.181884441063</c:v>
                </c:pt>
                <c:pt idx="5960">
                  <c:v>21552.181884441063</c:v>
                </c:pt>
                <c:pt idx="5961">
                  <c:v>21552.181884441063</c:v>
                </c:pt>
                <c:pt idx="5962">
                  <c:v>21552.181884441063</c:v>
                </c:pt>
                <c:pt idx="5963">
                  <c:v>21543.85502187748</c:v>
                </c:pt>
                <c:pt idx="5964">
                  <c:v>21543.85502187748</c:v>
                </c:pt>
                <c:pt idx="5965">
                  <c:v>21543.85502187748</c:v>
                </c:pt>
                <c:pt idx="5966">
                  <c:v>21542.23152832545</c:v>
                </c:pt>
                <c:pt idx="5967">
                  <c:v>21541.367506988034</c:v>
                </c:pt>
                <c:pt idx="5968">
                  <c:v>21541.367506988034</c:v>
                </c:pt>
                <c:pt idx="5969">
                  <c:v>21541.367506988034</c:v>
                </c:pt>
                <c:pt idx="5970">
                  <c:v>21541.367506988034</c:v>
                </c:pt>
                <c:pt idx="5971">
                  <c:v>21541.367506988034</c:v>
                </c:pt>
                <c:pt idx="5972">
                  <c:v>21541.367506988034</c:v>
                </c:pt>
                <c:pt idx="5973">
                  <c:v>21537.340366348002</c:v>
                </c:pt>
                <c:pt idx="5974">
                  <c:v>21537.340366348002</c:v>
                </c:pt>
                <c:pt idx="5975">
                  <c:v>21536.821304167956</c:v>
                </c:pt>
                <c:pt idx="5976">
                  <c:v>21536.821304167956</c:v>
                </c:pt>
                <c:pt idx="5977">
                  <c:v>21536.821304167956</c:v>
                </c:pt>
                <c:pt idx="5978">
                  <c:v>21534.378579724933</c:v>
                </c:pt>
                <c:pt idx="5979">
                  <c:v>21534.378579724933</c:v>
                </c:pt>
                <c:pt idx="5980">
                  <c:v>21534.378579724933</c:v>
                </c:pt>
                <c:pt idx="5981">
                  <c:v>21533.996275868794</c:v>
                </c:pt>
                <c:pt idx="5982">
                  <c:v>21533.996275868794</c:v>
                </c:pt>
                <c:pt idx="5983">
                  <c:v>21533.996275868794</c:v>
                </c:pt>
                <c:pt idx="5984">
                  <c:v>21532.263561796135</c:v>
                </c:pt>
                <c:pt idx="5985">
                  <c:v>21532.263561796135</c:v>
                </c:pt>
                <c:pt idx="5986">
                  <c:v>21532.263561796135</c:v>
                </c:pt>
                <c:pt idx="5987">
                  <c:v>21532.263561796135</c:v>
                </c:pt>
                <c:pt idx="5988">
                  <c:v>21532.263561796135</c:v>
                </c:pt>
                <c:pt idx="5989">
                  <c:v>21532.263561796135</c:v>
                </c:pt>
                <c:pt idx="5990">
                  <c:v>21532.263561796135</c:v>
                </c:pt>
                <c:pt idx="5991">
                  <c:v>21529.960997939008</c:v>
                </c:pt>
                <c:pt idx="5992">
                  <c:v>21529.960997939008</c:v>
                </c:pt>
                <c:pt idx="5993">
                  <c:v>21529.691229234402</c:v>
                </c:pt>
                <c:pt idx="5994">
                  <c:v>21529.691229234402</c:v>
                </c:pt>
                <c:pt idx="5995">
                  <c:v>21529.691229234402</c:v>
                </c:pt>
                <c:pt idx="5996">
                  <c:v>21529.691229234402</c:v>
                </c:pt>
                <c:pt idx="5997">
                  <c:v>21519.116831834592</c:v>
                </c:pt>
                <c:pt idx="5998">
                  <c:v>21519.116831834592</c:v>
                </c:pt>
                <c:pt idx="5999">
                  <c:v>21519.116831834592</c:v>
                </c:pt>
                <c:pt idx="6000">
                  <c:v>21515.714590710224</c:v>
                </c:pt>
                <c:pt idx="6001">
                  <c:v>21515.714590710224</c:v>
                </c:pt>
                <c:pt idx="6002">
                  <c:v>21515.714590710224</c:v>
                </c:pt>
                <c:pt idx="6003">
                  <c:v>21515.714590710224</c:v>
                </c:pt>
                <c:pt idx="6004">
                  <c:v>21510.79175147949</c:v>
                </c:pt>
                <c:pt idx="6005">
                  <c:v>21510.79175147949</c:v>
                </c:pt>
                <c:pt idx="6006">
                  <c:v>21506.803281747772</c:v>
                </c:pt>
                <c:pt idx="6007">
                  <c:v>21506.803281747772</c:v>
                </c:pt>
                <c:pt idx="6008">
                  <c:v>21506.803281747772</c:v>
                </c:pt>
                <c:pt idx="6009">
                  <c:v>21506.785284942569</c:v>
                </c:pt>
                <c:pt idx="6010">
                  <c:v>21506.123748527501</c:v>
                </c:pt>
                <c:pt idx="6011">
                  <c:v>21506.123748527501</c:v>
                </c:pt>
                <c:pt idx="6012">
                  <c:v>21506.123748527501</c:v>
                </c:pt>
                <c:pt idx="6013">
                  <c:v>21503.951738573309</c:v>
                </c:pt>
                <c:pt idx="6014">
                  <c:v>21503.951738573309</c:v>
                </c:pt>
                <c:pt idx="6015">
                  <c:v>21503.951738573309</c:v>
                </c:pt>
                <c:pt idx="6016">
                  <c:v>21502.659938733992</c:v>
                </c:pt>
                <c:pt idx="6017">
                  <c:v>21502.137468251316</c:v>
                </c:pt>
                <c:pt idx="6018">
                  <c:v>21501.928468279872</c:v>
                </c:pt>
                <c:pt idx="6019">
                  <c:v>21501.928468279872</c:v>
                </c:pt>
                <c:pt idx="6020">
                  <c:v>21501.349627397092</c:v>
                </c:pt>
                <c:pt idx="6021">
                  <c:v>21501.349627397092</c:v>
                </c:pt>
                <c:pt idx="6022">
                  <c:v>21501.349627397092</c:v>
                </c:pt>
                <c:pt idx="6023">
                  <c:v>21500.500805161784</c:v>
                </c:pt>
                <c:pt idx="6024">
                  <c:v>21500.500805161784</c:v>
                </c:pt>
                <c:pt idx="6025">
                  <c:v>21494.694463583019</c:v>
                </c:pt>
                <c:pt idx="6026">
                  <c:v>21494.694463583019</c:v>
                </c:pt>
                <c:pt idx="6027">
                  <c:v>21494.694463583019</c:v>
                </c:pt>
                <c:pt idx="6028">
                  <c:v>21494.694463583019</c:v>
                </c:pt>
                <c:pt idx="6029">
                  <c:v>21494.694463583019</c:v>
                </c:pt>
                <c:pt idx="6030">
                  <c:v>21493.166314548223</c:v>
                </c:pt>
                <c:pt idx="6031">
                  <c:v>21493.166314548223</c:v>
                </c:pt>
                <c:pt idx="6032">
                  <c:v>21493.166314548223</c:v>
                </c:pt>
                <c:pt idx="6033">
                  <c:v>21493.166314548223</c:v>
                </c:pt>
                <c:pt idx="6034">
                  <c:v>21493.166314548223</c:v>
                </c:pt>
                <c:pt idx="6035">
                  <c:v>21493.166314548223</c:v>
                </c:pt>
                <c:pt idx="6036">
                  <c:v>21493.166314548223</c:v>
                </c:pt>
                <c:pt idx="6037">
                  <c:v>21493.166314548223</c:v>
                </c:pt>
                <c:pt idx="6038">
                  <c:v>21493.166314548223</c:v>
                </c:pt>
                <c:pt idx="6039">
                  <c:v>21492.849317126613</c:v>
                </c:pt>
                <c:pt idx="6040">
                  <c:v>21492.849317126613</c:v>
                </c:pt>
                <c:pt idx="6041">
                  <c:v>21492.849317126613</c:v>
                </c:pt>
                <c:pt idx="6042">
                  <c:v>21491.249017322592</c:v>
                </c:pt>
                <c:pt idx="6043">
                  <c:v>21491.249017322592</c:v>
                </c:pt>
                <c:pt idx="6044">
                  <c:v>21488.066662562094</c:v>
                </c:pt>
                <c:pt idx="6045">
                  <c:v>21483.290240970087</c:v>
                </c:pt>
                <c:pt idx="6046">
                  <c:v>21483.290240970087</c:v>
                </c:pt>
                <c:pt idx="6047">
                  <c:v>21483.290240970087</c:v>
                </c:pt>
                <c:pt idx="6048">
                  <c:v>21483.290240970087</c:v>
                </c:pt>
                <c:pt idx="6049">
                  <c:v>21483.290240970087</c:v>
                </c:pt>
                <c:pt idx="6050">
                  <c:v>21483.290240970087</c:v>
                </c:pt>
                <c:pt idx="6051">
                  <c:v>21483.290240970087</c:v>
                </c:pt>
                <c:pt idx="6052">
                  <c:v>21482.614492435398</c:v>
                </c:pt>
                <c:pt idx="6053">
                  <c:v>21482.614492435398</c:v>
                </c:pt>
                <c:pt idx="6054">
                  <c:v>21482.614492435398</c:v>
                </c:pt>
                <c:pt idx="6055">
                  <c:v>21482.614492435398</c:v>
                </c:pt>
                <c:pt idx="6056">
                  <c:v>21482.614492435398</c:v>
                </c:pt>
                <c:pt idx="6057">
                  <c:v>21482.614492435398</c:v>
                </c:pt>
                <c:pt idx="6058">
                  <c:v>21482.614492435398</c:v>
                </c:pt>
                <c:pt idx="6059">
                  <c:v>21482.614492435398</c:v>
                </c:pt>
                <c:pt idx="6060">
                  <c:v>21482.614492435398</c:v>
                </c:pt>
                <c:pt idx="6061">
                  <c:v>21480.669645732687</c:v>
                </c:pt>
                <c:pt idx="6062">
                  <c:v>21480.669645732687</c:v>
                </c:pt>
                <c:pt idx="6063">
                  <c:v>21480.669645732687</c:v>
                </c:pt>
                <c:pt idx="6064">
                  <c:v>21480.669645732687</c:v>
                </c:pt>
                <c:pt idx="6065">
                  <c:v>21478.851795216058</c:v>
                </c:pt>
                <c:pt idx="6066">
                  <c:v>21478.851795216058</c:v>
                </c:pt>
                <c:pt idx="6067">
                  <c:v>21477.245308379039</c:v>
                </c:pt>
                <c:pt idx="6068">
                  <c:v>21477.245308379039</c:v>
                </c:pt>
                <c:pt idx="6069">
                  <c:v>21477.245308379039</c:v>
                </c:pt>
                <c:pt idx="6070">
                  <c:v>21477.245308379039</c:v>
                </c:pt>
                <c:pt idx="6071">
                  <c:v>21477.245308379039</c:v>
                </c:pt>
                <c:pt idx="6072">
                  <c:v>21477.055074054824</c:v>
                </c:pt>
                <c:pt idx="6073">
                  <c:v>21477.055074054824</c:v>
                </c:pt>
                <c:pt idx="6074">
                  <c:v>21477.055074054824</c:v>
                </c:pt>
                <c:pt idx="6075">
                  <c:v>21476.609499357513</c:v>
                </c:pt>
                <c:pt idx="6076">
                  <c:v>21476.609499357513</c:v>
                </c:pt>
                <c:pt idx="6077">
                  <c:v>21476.609499357513</c:v>
                </c:pt>
                <c:pt idx="6078">
                  <c:v>21476.609499357513</c:v>
                </c:pt>
                <c:pt idx="6079">
                  <c:v>21476.609499357513</c:v>
                </c:pt>
                <c:pt idx="6080">
                  <c:v>21476.609499357513</c:v>
                </c:pt>
                <c:pt idx="6081">
                  <c:v>21476.609499357513</c:v>
                </c:pt>
                <c:pt idx="6082">
                  <c:v>21476.609499357513</c:v>
                </c:pt>
                <c:pt idx="6083">
                  <c:v>21474.164932352596</c:v>
                </c:pt>
                <c:pt idx="6084">
                  <c:v>21474.164932352596</c:v>
                </c:pt>
                <c:pt idx="6085">
                  <c:v>21474.164932352596</c:v>
                </c:pt>
                <c:pt idx="6086">
                  <c:v>21474.164932352596</c:v>
                </c:pt>
                <c:pt idx="6087">
                  <c:v>21473.643156743517</c:v>
                </c:pt>
                <c:pt idx="6088">
                  <c:v>21473.643156743517</c:v>
                </c:pt>
                <c:pt idx="6089">
                  <c:v>21473.643156743517</c:v>
                </c:pt>
                <c:pt idx="6090">
                  <c:v>21473.643156743517</c:v>
                </c:pt>
                <c:pt idx="6091">
                  <c:v>21470.191150141341</c:v>
                </c:pt>
                <c:pt idx="6092">
                  <c:v>21470.191150141341</c:v>
                </c:pt>
                <c:pt idx="6093">
                  <c:v>21469.567422663105</c:v>
                </c:pt>
                <c:pt idx="6094">
                  <c:v>21469.567422663105</c:v>
                </c:pt>
                <c:pt idx="6095">
                  <c:v>21469.567422663105</c:v>
                </c:pt>
                <c:pt idx="6096">
                  <c:v>21468.565453900206</c:v>
                </c:pt>
                <c:pt idx="6097">
                  <c:v>21468.565453900206</c:v>
                </c:pt>
                <c:pt idx="6098">
                  <c:v>21467.877321919561</c:v>
                </c:pt>
                <c:pt idx="6099">
                  <c:v>21467.877321919561</c:v>
                </c:pt>
                <c:pt idx="6100">
                  <c:v>21467.877321919561</c:v>
                </c:pt>
                <c:pt idx="6101">
                  <c:v>21467.877321919561</c:v>
                </c:pt>
                <c:pt idx="6102">
                  <c:v>21467.877321919561</c:v>
                </c:pt>
                <c:pt idx="6103">
                  <c:v>21466.173808848122</c:v>
                </c:pt>
                <c:pt idx="6104">
                  <c:v>21466.173808848122</c:v>
                </c:pt>
                <c:pt idx="6105">
                  <c:v>21466.173808848122</c:v>
                </c:pt>
                <c:pt idx="6106">
                  <c:v>21466.173808848122</c:v>
                </c:pt>
                <c:pt idx="6107">
                  <c:v>21466.173808848122</c:v>
                </c:pt>
                <c:pt idx="6108">
                  <c:v>21466.173808848122</c:v>
                </c:pt>
                <c:pt idx="6109">
                  <c:v>21466.173808848122</c:v>
                </c:pt>
                <c:pt idx="6110">
                  <c:v>21466.173808848122</c:v>
                </c:pt>
                <c:pt idx="6111">
                  <c:v>21465.48341527989</c:v>
                </c:pt>
                <c:pt idx="6112">
                  <c:v>21465.48341527989</c:v>
                </c:pt>
                <c:pt idx="6113">
                  <c:v>21465.48341527989</c:v>
                </c:pt>
                <c:pt idx="6114">
                  <c:v>21465.224355276878</c:v>
                </c:pt>
                <c:pt idx="6115">
                  <c:v>21465.224355276878</c:v>
                </c:pt>
                <c:pt idx="6116">
                  <c:v>21465.224355276878</c:v>
                </c:pt>
                <c:pt idx="6117">
                  <c:v>21465.224355276878</c:v>
                </c:pt>
                <c:pt idx="6118">
                  <c:v>21463.908603945183</c:v>
                </c:pt>
                <c:pt idx="6119">
                  <c:v>21463.908603945183</c:v>
                </c:pt>
                <c:pt idx="6120">
                  <c:v>21463.908603945183</c:v>
                </c:pt>
                <c:pt idx="6121">
                  <c:v>21463.651278637502</c:v>
                </c:pt>
                <c:pt idx="6122">
                  <c:v>21458.574529982783</c:v>
                </c:pt>
                <c:pt idx="6123">
                  <c:v>21458.574529982783</c:v>
                </c:pt>
                <c:pt idx="6124">
                  <c:v>21458.574529982783</c:v>
                </c:pt>
                <c:pt idx="6125">
                  <c:v>21458.574529982783</c:v>
                </c:pt>
                <c:pt idx="6126">
                  <c:v>21458.574529982783</c:v>
                </c:pt>
                <c:pt idx="6127">
                  <c:v>21458.574529982783</c:v>
                </c:pt>
                <c:pt idx="6128">
                  <c:v>21457.628721547266</c:v>
                </c:pt>
                <c:pt idx="6129">
                  <c:v>21457.628721547266</c:v>
                </c:pt>
                <c:pt idx="6130">
                  <c:v>21457.628721547266</c:v>
                </c:pt>
                <c:pt idx="6131">
                  <c:v>21457.628721547266</c:v>
                </c:pt>
                <c:pt idx="6132">
                  <c:v>21456.168691912997</c:v>
                </c:pt>
                <c:pt idx="6133">
                  <c:v>21456.168691912997</c:v>
                </c:pt>
                <c:pt idx="6134">
                  <c:v>21456.168691912997</c:v>
                </c:pt>
                <c:pt idx="6135">
                  <c:v>21451.523144000072</c:v>
                </c:pt>
                <c:pt idx="6136">
                  <c:v>21451.523144000072</c:v>
                </c:pt>
                <c:pt idx="6137">
                  <c:v>21451.523144000072</c:v>
                </c:pt>
                <c:pt idx="6138">
                  <c:v>21451.474225362952</c:v>
                </c:pt>
                <c:pt idx="6139">
                  <c:v>21451.474225362952</c:v>
                </c:pt>
                <c:pt idx="6140">
                  <c:v>21451.474225362952</c:v>
                </c:pt>
                <c:pt idx="6141">
                  <c:v>21451.474225362952</c:v>
                </c:pt>
                <c:pt idx="6142">
                  <c:v>21442.800228432417</c:v>
                </c:pt>
                <c:pt idx="6143">
                  <c:v>21442.800228432417</c:v>
                </c:pt>
                <c:pt idx="6144">
                  <c:v>21442.800228432417</c:v>
                </c:pt>
                <c:pt idx="6145">
                  <c:v>21442.800228432417</c:v>
                </c:pt>
                <c:pt idx="6146">
                  <c:v>21442.800228432417</c:v>
                </c:pt>
                <c:pt idx="6147">
                  <c:v>21440.638177539753</c:v>
                </c:pt>
                <c:pt idx="6148">
                  <c:v>21440.638177539753</c:v>
                </c:pt>
                <c:pt idx="6149">
                  <c:v>21438.532456683897</c:v>
                </c:pt>
                <c:pt idx="6150">
                  <c:v>21438.532456683897</c:v>
                </c:pt>
                <c:pt idx="6151">
                  <c:v>21438.532456683897</c:v>
                </c:pt>
                <c:pt idx="6152">
                  <c:v>21437.908267799045</c:v>
                </c:pt>
                <c:pt idx="6153">
                  <c:v>21437.908267799045</c:v>
                </c:pt>
                <c:pt idx="6154">
                  <c:v>21437.908267799045</c:v>
                </c:pt>
                <c:pt idx="6155">
                  <c:v>21437.908267799045</c:v>
                </c:pt>
                <c:pt idx="6156">
                  <c:v>21437.908267799045</c:v>
                </c:pt>
                <c:pt idx="6157">
                  <c:v>21437.908267799045</c:v>
                </c:pt>
                <c:pt idx="6158">
                  <c:v>21437.908267799045</c:v>
                </c:pt>
                <c:pt idx="6159">
                  <c:v>21437.908267799045</c:v>
                </c:pt>
                <c:pt idx="6160">
                  <c:v>21434.346944442841</c:v>
                </c:pt>
                <c:pt idx="6161">
                  <c:v>21434.346944442841</c:v>
                </c:pt>
                <c:pt idx="6162">
                  <c:v>21430.846509460956</c:v>
                </c:pt>
                <c:pt idx="6163">
                  <c:v>21430.846509460956</c:v>
                </c:pt>
                <c:pt idx="6164">
                  <c:v>21430.846509460956</c:v>
                </c:pt>
                <c:pt idx="6165">
                  <c:v>21430.846509460956</c:v>
                </c:pt>
                <c:pt idx="6166">
                  <c:v>21430.846509460956</c:v>
                </c:pt>
                <c:pt idx="6167">
                  <c:v>21428.266115963677</c:v>
                </c:pt>
                <c:pt idx="6168">
                  <c:v>21428.266115963677</c:v>
                </c:pt>
                <c:pt idx="6169">
                  <c:v>21428.266115963677</c:v>
                </c:pt>
                <c:pt idx="6170">
                  <c:v>21428.266115963677</c:v>
                </c:pt>
                <c:pt idx="6171">
                  <c:v>21428.266115963677</c:v>
                </c:pt>
                <c:pt idx="6172">
                  <c:v>21427.234847302396</c:v>
                </c:pt>
                <c:pt idx="6173">
                  <c:v>21427.234847302396</c:v>
                </c:pt>
                <c:pt idx="6174">
                  <c:v>21427.234847302396</c:v>
                </c:pt>
                <c:pt idx="6175">
                  <c:v>21419.007063608988</c:v>
                </c:pt>
                <c:pt idx="6176">
                  <c:v>21419.007063608988</c:v>
                </c:pt>
                <c:pt idx="6177">
                  <c:v>21418.597552147414</c:v>
                </c:pt>
                <c:pt idx="6178">
                  <c:v>21418.597552147414</c:v>
                </c:pt>
                <c:pt idx="6179">
                  <c:v>21418.597552147414</c:v>
                </c:pt>
                <c:pt idx="6180">
                  <c:v>21418.597552147414</c:v>
                </c:pt>
                <c:pt idx="6181">
                  <c:v>21416.366278027355</c:v>
                </c:pt>
                <c:pt idx="6182">
                  <c:v>21416.172549143386</c:v>
                </c:pt>
                <c:pt idx="6183">
                  <c:v>21416.172549143386</c:v>
                </c:pt>
                <c:pt idx="6184">
                  <c:v>21416.172549143386</c:v>
                </c:pt>
                <c:pt idx="6185">
                  <c:v>21416.172549143386</c:v>
                </c:pt>
                <c:pt idx="6186">
                  <c:v>21411.134776893912</c:v>
                </c:pt>
                <c:pt idx="6187">
                  <c:v>21411.134776893912</c:v>
                </c:pt>
                <c:pt idx="6188">
                  <c:v>21411.134776893912</c:v>
                </c:pt>
                <c:pt idx="6189">
                  <c:v>21411.134776893912</c:v>
                </c:pt>
                <c:pt idx="6190">
                  <c:v>21411.134776893912</c:v>
                </c:pt>
                <c:pt idx="6191">
                  <c:v>21407.974534430967</c:v>
                </c:pt>
                <c:pt idx="6192">
                  <c:v>21407.211452691721</c:v>
                </c:pt>
                <c:pt idx="6193">
                  <c:v>21407.211452691721</c:v>
                </c:pt>
                <c:pt idx="6194">
                  <c:v>21405.104271048749</c:v>
                </c:pt>
                <c:pt idx="6195">
                  <c:v>21405.104271048749</c:v>
                </c:pt>
                <c:pt idx="6196">
                  <c:v>21404.27980389517</c:v>
                </c:pt>
                <c:pt idx="6197">
                  <c:v>21404.27980389517</c:v>
                </c:pt>
                <c:pt idx="6198">
                  <c:v>21404.27980389517</c:v>
                </c:pt>
                <c:pt idx="6199">
                  <c:v>21403.985376140285</c:v>
                </c:pt>
                <c:pt idx="6200">
                  <c:v>21403.985376140285</c:v>
                </c:pt>
                <c:pt idx="6201">
                  <c:v>21403.985376140285</c:v>
                </c:pt>
                <c:pt idx="6202">
                  <c:v>21403.985376140285</c:v>
                </c:pt>
                <c:pt idx="6203">
                  <c:v>21403.985376140285</c:v>
                </c:pt>
                <c:pt idx="6204">
                  <c:v>21402.739025565901</c:v>
                </c:pt>
                <c:pt idx="6205">
                  <c:v>21402.739025565901</c:v>
                </c:pt>
                <c:pt idx="6206">
                  <c:v>21399.227298098816</c:v>
                </c:pt>
                <c:pt idx="6207">
                  <c:v>21399.227298098816</c:v>
                </c:pt>
                <c:pt idx="6208">
                  <c:v>21399.227298098816</c:v>
                </c:pt>
                <c:pt idx="6209">
                  <c:v>21399.227298098816</c:v>
                </c:pt>
                <c:pt idx="6210">
                  <c:v>21399.227298098816</c:v>
                </c:pt>
                <c:pt idx="6211">
                  <c:v>21399.227298098816</c:v>
                </c:pt>
                <c:pt idx="6212">
                  <c:v>21399.227298098816</c:v>
                </c:pt>
                <c:pt idx="6213">
                  <c:v>21396.242506075407</c:v>
                </c:pt>
                <c:pt idx="6214">
                  <c:v>21396.242506075407</c:v>
                </c:pt>
                <c:pt idx="6215">
                  <c:v>21395.703483744364</c:v>
                </c:pt>
                <c:pt idx="6216">
                  <c:v>21395.703483744364</c:v>
                </c:pt>
                <c:pt idx="6217">
                  <c:v>21395.703483744364</c:v>
                </c:pt>
                <c:pt idx="6218">
                  <c:v>21395.523142825488</c:v>
                </c:pt>
                <c:pt idx="6219">
                  <c:v>21395.523142825488</c:v>
                </c:pt>
                <c:pt idx="6220">
                  <c:v>21395.523142825488</c:v>
                </c:pt>
                <c:pt idx="6221">
                  <c:v>21395.523142825488</c:v>
                </c:pt>
                <c:pt idx="6222">
                  <c:v>21392.15544646544</c:v>
                </c:pt>
                <c:pt idx="6223">
                  <c:v>21392.15544646544</c:v>
                </c:pt>
                <c:pt idx="6224">
                  <c:v>21385.916597336494</c:v>
                </c:pt>
                <c:pt idx="6225">
                  <c:v>21385.916597336494</c:v>
                </c:pt>
                <c:pt idx="6226">
                  <c:v>21385.916597336494</c:v>
                </c:pt>
                <c:pt idx="6227">
                  <c:v>21385.916597336494</c:v>
                </c:pt>
                <c:pt idx="6228">
                  <c:v>21385.916597336494</c:v>
                </c:pt>
                <c:pt idx="6229">
                  <c:v>21385.916597336494</c:v>
                </c:pt>
                <c:pt idx="6230">
                  <c:v>21385.916597336494</c:v>
                </c:pt>
                <c:pt idx="6231">
                  <c:v>21385.491943440524</c:v>
                </c:pt>
                <c:pt idx="6232">
                  <c:v>21385.491943440524</c:v>
                </c:pt>
                <c:pt idx="6233">
                  <c:v>21385.491943440524</c:v>
                </c:pt>
                <c:pt idx="6234">
                  <c:v>21385.491943440524</c:v>
                </c:pt>
                <c:pt idx="6235">
                  <c:v>21385.491943440524</c:v>
                </c:pt>
                <c:pt idx="6236">
                  <c:v>21379.35308712611</c:v>
                </c:pt>
                <c:pt idx="6237">
                  <c:v>21379.35308712611</c:v>
                </c:pt>
                <c:pt idx="6238">
                  <c:v>21377.730681719859</c:v>
                </c:pt>
                <c:pt idx="6239">
                  <c:v>21377.730681719859</c:v>
                </c:pt>
                <c:pt idx="6240">
                  <c:v>21377.730681719859</c:v>
                </c:pt>
                <c:pt idx="6241">
                  <c:v>21377.730681719859</c:v>
                </c:pt>
                <c:pt idx="6242">
                  <c:v>21374.554610473038</c:v>
                </c:pt>
                <c:pt idx="6243">
                  <c:v>21374.554610473038</c:v>
                </c:pt>
                <c:pt idx="6244">
                  <c:v>21374.554610473038</c:v>
                </c:pt>
                <c:pt idx="6245">
                  <c:v>21374.554610473038</c:v>
                </c:pt>
                <c:pt idx="6246">
                  <c:v>21373.276312262537</c:v>
                </c:pt>
                <c:pt idx="6247">
                  <c:v>21373.276312262537</c:v>
                </c:pt>
                <c:pt idx="6248">
                  <c:v>21373.276312262537</c:v>
                </c:pt>
                <c:pt idx="6249">
                  <c:v>21373.276312262537</c:v>
                </c:pt>
                <c:pt idx="6250">
                  <c:v>21373.276312262537</c:v>
                </c:pt>
                <c:pt idx="6251">
                  <c:v>21369.486745453032</c:v>
                </c:pt>
                <c:pt idx="6252">
                  <c:v>21368.923012128984</c:v>
                </c:pt>
                <c:pt idx="6253">
                  <c:v>21368.923012128984</c:v>
                </c:pt>
                <c:pt idx="6254">
                  <c:v>21366.423546582886</c:v>
                </c:pt>
                <c:pt idx="6255">
                  <c:v>21366.423546582886</c:v>
                </c:pt>
                <c:pt idx="6256">
                  <c:v>21366.423546582886</c:v>
                </c:pt>
                <c:pt idx="6257">
                  <c:v>21364.629645188721</c:v>
                </c:pt>
                <c:pt idx="6258">
                  <c:v>21364.629645188721</c:v>
                </c:pt>
                <c:pt idx="6259">
                  <c:v>21364.629645188721</c:v>
                </c:pt>
                <c:pt idx="6260">
                  <c:v>21364.629645188721</c:v>
                </c:pt>
                <c:pt idx="6261">
                  <c:v>21364.620784310417</c:v>
                </c:pt>
                <c:pt idx="6262">
                  <c:v>21364.620784310417</c:v>
                </c:pt>
                <c:pt idx="6263">
                  <c:v>21364.620784310417</c:v>
                </c:pt>
                <c:pt idx="6264">
                  <c:v>21360.872526793395</c:v>
                </c:pt>
                <c:pt idx="6265">
                  <c:v>21360.872526793395</c:v>
                </c:pt>
                <c:pt idx="6266">
                  <c:v>21360.872526793395</c:v>
                </c:pt>
                <c:pt idx="6267">
                  <c:v>21360.872526793395</c:v>
                </c:pt>
                <c:pt idx="6268">
                  <c:v>21353.111126297037</c:v>
                </c:pt>
                <c:pt idx="6269">
                  <c:v>21353.111126297037</c:v>
                </c:pt>
                <c:pt idx="6270">
                  <c:v>21353.111126297037</c:v>
                </c:pt>
                <c:pt idx="6271">
                  <c:v>21353.111126297037</c:v>
                </c:pt>
                <c:pt idx="6272">
                  <c:v>21353.111126297037</c:v>
                </c:pt>
                <c:pt idx="6273">
                  <c:v>21347.175773769759</c:v>
                </c:pt>
                <c:pt idx="6274">
                  <c:v>21347.175773769759</c:v>
                </c:pt>
                <c:pt idx="6275">
                  <c:v>21346.842035274531</c:v>
                </c:pt>
                <c:pt idx="6276">
                  <c:v>21346.842035274531</c:v>
                </c:pt>
                <c:pt idx="6277">
                  <c:v>21346.842035274531</c:v>
                </c:pt>
                <c:pt idx="6278">
                  <c:v>21345.696117452102</c:v>
                </c:pt>
                <c:pt idx="6279">
                  <c:v>21345.696117452102</c:v>
                </c:pt>
                <c:pt idx="6280">
                  <c:v>21345.696117452102</c:v>
                </c:pt>
                <c:pt idx="6281">
                  <c:v>21345.696117452102</c:v>
                </c:pt>
                <c:pt idx="6282">
                  <c:v>21344.188055892064</c:v>
                </c:pt>
                <c:pt idx="6283">
                  <c:v>21344.188055892064</c:v>
                </c:pt>
                <c:pt idx="6284">
                  <c:v>21344.188055892064</c:v>
                </c:pt>
                <c:pt idx="6285">
                  <c:v>21344.188055892064</c:v>
                </c:pt>
                <c:pt idx="6286">
                  <c:v>21344.188055892064</c:v>
                </c:pt>
                <c:pt idx="6287">
                  <c:v>21342.024923131892</c:v>
                </c:pt>
                <c:pt idx="6288">
                  <c:v>21337.207605009698</c:v>
                </c:pt>
                <c:pt idx="6289">
                  <c:v>21337.207605009698</c:v>
                </c:pt>
                <c:pt idx="6290">
                  <c:v>21337.207605009698</c:v>
                </c:pt>
                <c:pt idx="6291">
                  <c:v>21336.645169876821</c:v>
                </c:pt>
                <c:pt idx="6292">
                  <c:v>21336.645169876821</c:v>
                </c:pt>
                <c:pt idx="6293">
                  <c:v>21336.645169876821</c:v>
                </c:pt>
                <c:pt idx="6294">
                  <c:v>21336.645169876821</c:v>
                </c:pt>
                <c:pt idx="6295">
                  <c:v>21336.645169876821</c:v>
                </c:pt>
                <c:pt idx="6296">
                  <c:v>21336.645169876821</c:v>
                </c:pt>
                <c:pt idx="6297">
                  <c:v>21336.645169876821</c:v>
                </c:pt>
                <c:pt idx="6298">
                  <c:v>21336.645169876821</c:v>
                </c:pt>
                <c:pt idx="6299">
                  <c:v>21336.645169876821</c:v>
                </c:pt>
                <c:pt idx="6300">
                  <c:v>21325.64995873435</c:v>
                </c:pt>
                <c:pt idx="6301">
                  <c:v>21325.64995873435</c:v>
                </c:pt>
                <c:pt idx="6302">
                  <c:v>21325.64995873435</c:v>
                </c:pt>
                <c:pt idx="6303">
                  <c:v>21325.64995873435</c:v>
                </c:pt>
                <c:pt idx="6304">
                  <c:v>21325.64995873435</c:v>
                </c:pt>
                <c:pt idx="6305">
                  <c:v>21322.313659922256</c:v>
                </c:pt>
                <c:pt idx="6306">
                  <c:v>21322.189134660246</c:v>
                </c:pt>
                <c:pt idx="6307">
                  <c:v>21322.148377909427</c:v>
                </c:pt>
                <c:pt idx="6308">
                  <c:v>21322.148377909427</c:v>
                </c:pt>
                <c:pt idx="6309">
                  <c:v>21322.148377909427</c:v>
                </c:pt>
                <c:pt idx="6310">
                  <c:v>21322.148377909427</c:v>
                </c:pt>
                <c:pt idx="6311">
                  <c:v>21319.588965999254</c:v>
                </c:pt>
                <c:pt idx="6312">
                  <c:v>21319.588965999254</c:v>
                </c:pt>
                <c:pt idx="6313">
                  <c:v>21319.588965999254</c:v>
                </c:pt>
                <c:pt idx="6314">
                  <c:v>21319.588965999254</c:v>
                </c:pt>
                <c:pt idx="6315">
                  <c:v>21317.43467520671</c:v>
                </c:pt>
                <c:pt idx="6316">
                  <c:v>21317.43467520671</c:v>
                </c:pt>
                <c:pt idx="6317">
                  <c:v>21317.43467520671</c:v>
                </c:pt>
                <c:pt idx="6318">
                  <c:v>21317.43467520671</c:v>
                </c:pt>
                <c:pt idx="6319">
                  <c:v>21317.43467520671</c:v>
                </c:pt>
                <c:pt idx="6320">
                  <c:v>21316.142975936611</c:v>
                </c:pt>
                <c:pt idx="6321">
                  <c:v>21316.142975936611</c:v>
                </c:pt>
                <c:pt idx="6322">
                  <c:v>21316.142975936611</c:v>
                </c:pt>
                <c:pt idx="6323">
                  <c:v>21316.142975936611</c:v>
                </c:pt>
                <c:pt idx="6324">
                  <c:v>21316.142975936611</c:v>
                </c:pt>
                <c:pt idx="6325">
                  <c:v>21316.142975936611</c:v>
                </c:pt>
                <c:pt idx="6326">
                  <c:v>21316.142975936611</c:v>
                </c:pt>
                <c:pt idx="6327">
                  <c:v>21315.391572882054</c:v>
                </c:pt>
                <c:pt idx="6328">
                  <c:v>21315.391572882054</c:v>
                </c:pt>
                <c:pt idx="6329">
                  <c:v>21315.391572882054</c:v>
                </c:pt>
                <c:pt idx="6330">
                  <c:v>21315.391572882054</c:v>
                </c:pt>
                <c:pt idx="6331">
                  <c:v>21314.63250432421</c:v>
                </c:pt>
                <c:pt idx="6332">
                  <c:v>21314.63250432421</c:v>
                </c:pt>
                <c:pt idx="6333">
                  <c:v>21314.63250432421</c:v>
                </c:pt>
                <c:pt idx="6334">
                  <c:v>21314.60378099939</c:v>
                </c:pt>
                <c:pt idx="6335">
                  <c:v>21312.389936766045</c:v>
                </c:pt>
                <c:pt idx="6336">
                  <c:v>21312.389936766045</c:v>
                </c:pt>
                <c:pt idx="6337">
                  <c:v>21312.389936766045</c:v>
                </c:pt>
                <c:pt idx="6338">
                  <c:v>21310.494882821054</c:v>
                </c:pt>
                <c:pt idx="6339">
                  <c:v>21310.494882821054</c:v>
                </c:pt>
                <c:pt idx="6340">
                  <c:v>21310.494882821054</c:v>
                </c:pt>
                <c:pt idx="6341">
                  <c:v>21310.494882821054</c:v>
                </c:pt>
                <c:pt idx="6342">
                  <c:v>21307.887684072521</c:v>
                </c:pt>
                <c:pt idx="6343">
                  <c:v>21307.887684072521</c:v>
                </c:pt>
                <c:pt idx="6344">
                  <c:v>21307.887684072521</c:v>
                </c:pt>
                <c:pt idx="6345">
                  <c:v>21307.887684072521</c:v>
                </c:pt>
                <c:pt idx="6346">
                  <c:v>21304.909129151903</c:v>
                </c:pt>
                <c:pt idx="6347">
                  <c:v>21304.909129151903</c:v>
                </c:pt>
                <c:pt idx="6348">
                  <c:v>21299.220658629154</c:v>
                </c:pt>
                <c:pt idx="6349">
                  <c:v>21299.220658629154</c:v>
                </c:pt>
                <c:pt idx="6350">
                  <c:v>21299.220658629154</c:v>
                </c:pt>
                <c:pt idx="6351">
                  <c:v>21298.552610116327</c:v>
                </c:pt>
                <c:pt idx="6352">
                  <c:v>21298.552610116327</c:v>
                </c:pt>
                <c:pt idx="6353">
                  <c:v>21298.552610116327</c:v>
                </c:pt>
                <c:pt idx="6354">
                  <c:v>21298.552610116327</c:v>
                </c:pt>
                <c:pt idx="6355">
                  <c:v>21298.466254711675</c:v>
                </c:pt>
                <c:pt idx="6356">
                  <c:v>21298.466254711675</c:v>
                </c:pt>
                <c:pt idx="6357">
                  <c:v>21298.466254711675</c:v>
                </c:pt>
                <c:pt idx="6358">
                  <c:v>21298.466254711675</c:v>
                </c:pt>
                <c:pt idx="6359">
                  <c:v>21297.582584465934</c:v>
                </c:pt>
                <c:pt idx="6360">
                  <c:v>21297.582584465934</c:v>
                </c:pt>
                <c:pt idx="6361">
                  <c:v>21297.582584465934</c:v>
                </c:pt>
                <c:pt idx="6362">
                  <c:v>21297.281145680376</c:v>
                </c:pt>
                <c:pt idx="6363">
                  <c:v>21297.281145680376</c:v>
                </c:pt>
                <c:pt idx="6364">
                  <c:v>21295.253878767086</c:v>
                </c:pt>
                <c:pt idx="6365">
                  <c:v>21295.253878767086</c:v>
                </c:pt>
                <c:pt idx="6366">
                  <c:v>21295.253878767086</c:v>
                </c:pt>
                <c:pt idx="6367">
                  <c:v>21295.253878767086</c:v>
                </c:pt>
                <c:pt idx="6368">
                  <c:v>21295.253878767086</c:v>
                </c:pt>
                <c:pt idx="6369">
                  <c:v>21295.253878767086</c:v>
                </c:pt>
                <c:pt idx="6370">
                  <c:v>21295.009145280394</c:v>
                </c:pt>
                <c:pt idx="6371">
                  <c:v>21295.009145280394</c:v>
                </c:pt>
                <c:pt idx="6372">
                  <c:v>21295.009145280394</c:v>
                </c:pt>
                <c:pt idx="6373">
                  <c:v>21295.009145280394</c:v>
                </c:pt>
                <c:pt idx="6374">
                  <c:v>21295.009145280394</c:v>
                </c:pt>
                <c:pt idx="6375">
                  <c:v>21291.586000616091</c:v>
                </c:pt>
                <c:pt idx="6376">
                  <c:v>21291.586000616091</c:v>
                </c:pt>
                <c:pt idx="6377">
                  <c:v>21291.586000616091</c:v>
                </c:pt>
                <c:pt idx="6378">
                  <c:v>21291.586000616091</c:v>
                </c:pt>
                <c:pt idx="6379">
                  <c:v>21290.485202401396</c:v>
                </c:pt>
                <c:pt idx="6380">
                  <c:v>21290.485202401396</c:v>
                </c:pt>
                <c:pt idx="6381">
                  <c:v>21290.485202401396</c:v>
                </c:pt>
                <c:pt idx="6382">
                  <c:v>21290.272316414201</c:v>
                </c:pt>
                <c:pt idx="6383">
                  <c:v>21290.272316414201</c:v>
                </c:pt>
                <c:pt idx="6384">
                  <c:v>21290.272316414201</c:v>
                </c:pt>
                <c:pt idx="6385">
                  <c:v>21290.272316414201</c:v>
                </c:pt>
                <c:pt idx="6386">
                  <c:v>21279.299415029956</c:v>
                </c:pt>
                <c:pt idx="6387">
                  <c:v>21279.299415029956</c:v>
                </c:pt>
                <c:pt idx="6388">
                  <c:v>21279.299415029956</c:v>
                </c:pt>
                <c:pt idx="6389">
                  <c:v>21278.647695289379</c:v>
                </c:pt>
                <c:pt idx="6390">
                  <c:v>21278.647695289379</c:v>
                </c:pt>
                <c:pt idx="6391">
                  <c:v>21278.647695289379</c:v>
                </c:pt>
                <c:pt idx="6392">
                  <c:v>21278.647695289379</c:v>
                </c:pt>
                <c:pt idx="6393">
                  <c:v>21278.647695289379</c:v>
                </c:pt>
                <c:pt idx="6394">
                  <c:v>21278.647695289379</c:v>
                </c:pt>
                <c:pt idx="6395">
                  <c:v>21275.210531868408</c:v>
                </c:pt>
                <c:pt idx="6396">
                  <c:v>21275.210531868408</c:v>
                </c:pt>
                <c:pt idx="6397">
                  <c:v>21275.210531868408</c:v>
                </c:pt>
                <c:pt idx="6398">
                  <c:v>21275.210531868408</c:v>
                </c:pt>
                <c:pt idx="6399">
                  <c:v>21274.923737032736</c:v>
                </c:pt>
                <c:pt idx="6400">
                  <c:v>21274.923737032736</c:v>
                </c:pt>
                <c:pt idx="6401">
                  <c:v>21274.923737032736</c:v>
                </c:pt>
                <c:pt idx="6402">
                  <c:v>21274.923737032736</c:v>
                </c:pt>
                <c:pt idx="6403">
                  <c:v>21274.923737032736</c:v>
                </c:pt>
                <c:pt idx="6404">
                  <c:v>21274.923737032736</c:v>
                </c:pt>
                <c:pt idx="6405">
                  <c:v>21273.563948591513</c:v>
                </c:pt>
                <c:pt idx="6406">
                  <c:v>21273.563948591513</c:v>
                </c:pt>
                <c:pt idx="6407">
                  <c:v>21266.551606267229</c:v>
                </c:pt>
                <c:pt idx="6408">
                  <c:v>21266.453633700308</c:v>
                </c:pt>
                <c:pt idx="6409">
                  <c:v>21266.453633700308</c:v>
                </c:pt>
                <c:pt idx="6410">
                  <c:v>21266.453633700308</c:v>
                </c:pt>
                <c:pt idx="6411">
                  <c:v>21266.453633700308</c:v>
                </c:pt>
                <c:pt idx="6412">
                  <c:v>21266.453633700308</c:v>
                </c:pt>
                <c:pt idx="6413">
                  <c:v>21266.453633700308</c:v>
                </c:pt>
                <c:pt idx="6414">
                  <c:v>21266.453633700308</c:v>
                </c:pt>
                <c:pt idx="6415">
                  <c:v>21266.453633700308</c:v>
                </c:pt>
                <c:pt idx="6416">
                  <c:v>21266.453633700308</c:v>
                </c:pt>
                <c:pt idx="6417">
                  <c:v>21266.453633700308</c:v>
                </c:pt>
                <c:pt idx="6418">
                  <c:v>21266.453633700308</c:v>
                </c:pt>
                <c:pt idx="6419">
                  <c:v>21266.453633700308</c:v>
                </c:pt>
                <c:pt idx="6420">
                  <c:v>21266.297140236282</c:v>
                </c:pt>
                <c:pt idx="6421">
                  <c:v>21266.297140236282</c:v>
                </c:pt>
                <c:pt idx="6422">
                  <c:v>21261.722276479395</c:v>
                </c:pt>
                <c:pt idx="6423">
                  <c:v>21261.722276479395</c:v>
                </c:pt>
                <c:pt idx="6424">
                  <c:v>21261.722276479395</c:v>
                </c:pt>
                <c:pt idx="6425">
                  <c:v>21261.722276479395</c:v>
                </c:pt>
                <c:pt idx="6426">
                  <c:v>21261.722276479395</c:v>
                </c:pt>
                <c:pt idx="6427">
                  <c:v>21261.722276479395</c:v>
                </c:pt>
                <c:pt idx="6428">
                  <c:v>21261.270161408782</c:v>
                </c:pt>
                <c:pt idx="6429">
                  <c:v>21261.270161408782</c:v>
                </c:pt>
                <c:pt idx="6430">
                  <c:v>21261.270161408782</c:v>
                </c:pt>
                <c:pt idx="6431">
                  <c:v>21261.270161408782</c:v>
                </c:pt>
                <c:pt idx="6432">
                  <c:v>21261.270161408782</c:v>
                </c:pt>
                <c:pt idx="6433">
                  <c:v>21261.270161408782</c:v>
                </c:pt>
                <c:pt idx="6434">
                  <c:v>21260.850720690523</c:v>
                </c:pt>
                <c:pt idx="6435">
                  <c:v>21260.850720690523</c:v>
                </c:pt>
                <c:pt idx="6436">
                  <c:v>21260.850720690523</c:v>
                </c:pt>
                <c:pt idx="6437">
                  <c:v>21260.850720690523</c:v>
                </c:pt>
                <c:pt idx="6438">
                  <c:v>21260.850720690523</c:v>
                </c:pt>
                <c:pt idx="6439">
                  <c:v>21259.98477543658</c:v>
                </c:pt>
                <c:pt idx="6440">
                  <c:v>21259.98477543658</c:v>
                </c:pt>
                <c:pt idx="6441">
                  <c:v>21259.98477543658</c:v>
                </c:pt>
                <c:pt idx="6442">
                  <c:v>21259.98477543658</c:v>
                </c:pt>
                <c:pt idx="6443">
                  <c:v>21254.521207688995</c:v>
                </c:pt>
                <c:pt idx="6444">
                  <c:v>21254.521207688995</c:v>
                </c:pt>
                <c:pt idx="6445">
                  <c:v>21254.521207688995</c:v>
                </c:pt>
                <c:pt idx="6446">
                  <c:v>21254.521207688995</c:v>
                </c:pt>
                <c:pt idx="6447">
                  <c:v>21253.864733114751</c:v>
                </c:pt>
                <c:pt idx="6448">
                  <c:v>21253.864733114751</c:v>
                </c:pt>
                <c:pt idx="6449">
                  <c:v>21250.407249481705</c:v>
                </c:pt>
                <c:pt idx="6450">
                  <c:v>21250.407249481705</c:v>
                </c:pt>
                <c:pt idx="6451">
                  <c:v>21250.407249481705</c:v>
                </c:pt>
                <c:pt idx="6452">
                  <c:v>21250.407249481705</c:v>
                </c:pt>
                <c:pt idx="6453">
                  <c:v>21245.14342189204</c:v>
                </c:pt>
                <c:pt idx="6454">
                  <c:v>21245.14342189204</c:v>
                </c:pt>
                <c:pt idx="6455">
                  <c:v>21237.201077940692</c:v>
                </c:pt>
                <c:pt idx="6456">
                  <c:v>21237.201077940692</c:v>
                </c:pt>
                <c:pt idx="6457">
                  <c:v>21235.508177173397</c:v>
                </c:pt>
                <c:pt idx="6458">
                  <c:v>21235.508177173397</c:v>
                </c:pt>
                <c:pt idx="6459">
                  <c:v>21235.508177173397</c:v>
                </c:pt>
                <c:pt idx="6460">
                  <c:v>21235.508177173397</c:v>
                </c:pt>
                <c:pt idx="6461">
                  <c:v>21235.508177173397</c:v>
                </c:pt>
                <c:pt idx="6462">
                  <c:v>21235.508177173397</c:v>
                </c:pt>
                <c:pt idx="6463">
                  <c:v>21232.080556718171</c:v>
                </c:pt>
                <c:pt idx="6464">
                  <c:v>21232.080556718171</c:v>
                </c:pt>
                <c:pt idx="6465">
                  <c:v>21232.080556718171</c:v>
                </c:pt>
                <c:pt idx="6466">
                  <c:v>21232.080556718171</c:v>
                </c:pt>
                <c:pt idx="6467">
                  <c:v>21232.080556718171</c:v>
                </c:pt>
                <c:pt idx="6468">
                  <c:v>21232.080556718171</c:v>
                </c:pt>
                <c:pt idx="6469">
                  <c:v>21232.080556718171</c:v>
                </c:pt>
                <c:pt idx="6470">
                  <c:v>21230.754688547586</c:v>
                </c:pt>
                <c:pt idx="6471">
                  <c:v>21230.754688547586</c:v>
                </c:pt>
                <c:pt idx="6472">
                  <c:v>21230.754688547586</c:v>
                </c:pt>
                <c:pt idx="6473">
                  <c:v>21226.872542607653</c:v>
                </c:pt>
                <c:pt idx="6474">
                  <c:v>21226.872542607653</c:v>
                </c:pt>
                <c:pt idx="6475">
                  <c:v>21225.371233164358</c:v>
                </c:pt>
                <c:pt idx="6476">
                  <c:v>21225.371233164358</c:v>
                </c:pt>
                <c:pt idx="6477">
                  <c:v>21225.371233164358</c:v>
                </c:pt>
                <c:pt idx="6478">
                  <c:v>21224.409313055945</c:v>
                </c:pt>
                <c:pt idx="6479">
                  <c:v>21224.409313055945</c:v>
                </c:pt>
                <c:pt idx="6480">
                  <c:v>21224.409313055945</c:v>
                </c:pt>
                <c:pt idx="6481">
                  <c:v>21224.409313055945</c:v>
                </c:pt>
                <c:pt idx="6482">
                  <c:v>21224.409313055945</c:v>
                </c:pt>
                <c:pt idx="6483">
                  <c:v>21221.510376649549</c:v>
                </c:pt>
                <c:pt idx="6484">
                  <c:v>21221.510376649549</c:v>
                </c:pt>
                <c:pt idx="6485">
                  <c:v>21221.510376649549</c:v>
                </c:pt>
                <c:pt idx="6486">
                  <c:v>21221.510376649549</c:v>
                </c:pt>
                <c:pt idx="6487">
                  <c:v>21221.510376649549</c:v>
                </c:pt>
                <c:pt idx="6488">
                  <c:v>21220.516823989605</c:v>
                </c:pt>
                <c:pt idx="6489">
                  <c:v>21220.516823989605</c:v>
                </c:pt>
                <c:pt idx="6490">
                  <c:v>21220.516823989605</c:v>
                </c:pt>
                <c:pt idx="6491">
                  <c:v>21220.516823989605</c:v>
                </c:pt>
                <c:pt idx="6492">
                  <c:v>21216.494550985863</c:v>
                </c:pt>
                <c:pt idx="6493">
                  <c:v>21216.494550985863</c:v>
                </c:pt>
                <c:pt idx="6494">
                  <c:v>21214.763596057976</c:v>
                </c:pt>
                <c:pt idx="6495">
                  <c:v>21214.763596057976</c:v>
                </c:pt>
                <c:pt idx="6496">
                  <c:v>21214.763596057976</c:v>
                </c:pt>
                <c:pt idx="6497">
                  <c:v>21213.263440109717</c:v>
                </c:pt>
                <c:pt idx="6498">
                  <c:v>21213.263440109717</c:v>
                </c:pt>
                <c:pt idx="6499">
                  <c:v>21213.263440109717</c:v>
                </c:pt>
                <c:pt idx="6500">
                  <c:v>21212.969708949207</c:v>
                </c:pt>
                <c:pt idx="6501">
                  <c:v>21212.692325142383</c:v>
                </c:pt>
                <c:pt idx="6502">
                  <c:v>21212.692325142383</c:v>
                </c:pt>
                <c:pt idx="6503">
                  <c:v>21212.692325142383</c:v>
                </c:pt>
                <c:pt idx="6504">
                  <c:v>21212.692325142383</c:v>
                </c:pt>
                <c:pt idx="6505">
                  <c:v>21206.110743039764</c:v>
                </c:pt>
                <c:pt idx="6506">
                  <c:v>21206.110743039764</c:v>
                </c:pt>
                <c:pt idx="6507">
                  <c:v>21205.096123490363</c:v>
                </c:pt>
                <c:pt idx="6508">
                  <c:v>21205.096123490363</c:v>
                </c:pt>
                <c:pt idx="6509">
                  <c:v>21205.096123490363</c:v>
                </c:pt>
                <c:pt idx="6510">
                  <c:v>21203.125462482185</c:v>
                </c:pt>
                <c:pt idx="6511">
                  <c:v>21197.571996660525</c:v>
                </c:pt>
                <c:pt idx="6512">
                  <c:v>21197.571996660525</c:v>
                </c:pt>
                <c:pt idx="6513">
                  <c:v>21197.374227552427</c:v>
                </c:pt>
                <c:pt idx="6514">
                  <c:v>21197.374227552427</c:v>
                </c:pt>
                <c:pt idx="6515">
                  <c:v>21195.901386408419</c:v>
                </c:pt>
                <c:pt idx="6516">
                  <c:v>21195.901386408419</c:v>
                </c:pt>
                <c:pt idx="6517">
                  <c:v>21195.901386408419</c:v>
                </c:pt>
                <c:pt idx="6518">
                  <c:v>21195.901386408419</c:v>
                </c:pt>
                <c:pt idx="6519">
                  <c:v>21195.553021966047</c:v>
                </c:pt>
                <c:pt idx="6520">
                  <c:v>21191.695019030423</c:v>
                </c:pt>
                <c:pt idx="6521">
                  <c:v>21191.695019030423</c:v>
                </c:pt>
                <c:pt idx="6522">
                  <c:v>21191.695019030423</c:v>
                </c:pt>
                <c:pt idx="6523">
                  <c:v>21191.695019030423</c:v>
                </c:pt>
                <c:pt idx="6524">
                  <c:v>21191.695019030423</c:v>
                </c:pt>
                <c:pt idx="6525">
                  <c:v>21191.695019030423</c:v>
                </c:pt>
                <c:pt idx="6526">
                  <c:v>21189.970451081703</c:v>
                </c:pt>
                <c:pt idx="6527">
                  <c:v>21189.970451081703</c:v>
                </c:pt>
                <c:pt idx="6528">
                  <c:v>21189.970451081703</c:v>
                </c:pt>
                <c:pt idx="6529">
                  <c:v>21189.970451081703</c:v>
                </c:pt>
                <c:pt idx="6530">
                  <c:v>21189.970451081703</c:v>
                </c:pt>
                <c:pt idx="6531">
                  <c:v>21189.970451081703</c:v>
                </c:pt>
                <c:pt idx="6532">
                  <c:v>21183.351384799607</c:v>
                </c:pt>
                <c:pt idx="6533">
                  <c:v>21183.351384799607</c:v>
                </c:pt>
                <c:pt idx="6534">
                  <c:v>21183.351384799607</c:v>
                </c:pt>
                <c:pt idx="6535">
                  <c:v>21183.351384799607</c:v>
                </c:pt>
                <c:pt idx="6536">
                  <c:v>21175.528057418313</c:v>
                </c:pt>
                <c:pt idx="6537">
                  <c:v>21175.528057418313</c:v>
                </c:pt>
                <c:pt idx="6538">
                  <c:v>21175.528057418313</c:v>
                </c:pt>
                <c:pt idx="6539">
                  <c:v>21174.180305998543</c:v>
                </c:pt>
                <c:pt idx="6540">
                  <c:v>21174.180305998543</c:v>
                </c:pt>
                <c:pt idx="6541">
                  <c:v>21174.180305998543</c:v>
                </c:pt>
                <c:pt idx="6542">
                  <c:v>21174.180305998543</c:v>
                </c:pt>
                <c:pt idx="6543">
                  <c:v>21173.718948744892</c:v>
                </c:pt>
                <c:pt idx="6544">
                  <c:v>21173.718948744892</c:v>
                </c:pt>
                <c:pt idx="6545">
                  <c:v>21173.718948744892</c:v>
                </c:pt>
                <c:pt idx="6546">
                  <c:v>21173.718948744892</c:v>
                </c:pt>
                <c:pt idx="6547">
                  <c:v>21173.718948744892</c:v>
                </c:pt>
                <c:pt idx="6548">
                  <c:v>21173.718948744892</c:v>
                </c:pt>
                <c:pt idx="6549">
                  <c:v>21167.386456775286</c:v>
                </c:pt>
                <c:pt idx="6550">
                  <c:v>21162.57241918525</c:v>
                </c:pt>
                <c:pt idx="6551">
                  <c:v>21162.57241918525</c:v>
                </c:pt>
                <c:pt idx="6552">
                  <c:v>21159.151977086498</c:v>
                </c:pt>
                <c:pt idx="6553">
                  <c:v>21159.151977086498</c:v>
                </c:pt>
                <c:pt idx="6554">
                  <c:v>21159.151977086498</c:v>
                </c:pt>
                <c:pt idx="6555">
                  <c:v>21159.151977086498</c:v>
                </c:pt>
                <c:pt idx="6556">
                  <c:v>21158.554491001709</c:v>
                </c:pt>
                <c:pt idx="6557">
                  <c:v>21158.554491001709</c:v>
                </c:pt>
                <c:pt idx="6558">
                  <c:v>21158.554491001709</c:v>
                </c:pt>
                <c:pt idx="6559">
                  <c:v>21156.476597150813</c:v>
                </c:pt>
                <c:pt idx="6560">
                  <c:v>21156.476597150813</c:v>
                </c:pt>
                <c:pt idx="6561">
                  <c:v>21156.476597150813</c:v>
                </c:pt>
                <c:pt idx="6562">
                  <c:v>21156.476597150813</c:v>
                </c:pt>
                <c:pt idx="6563">
                  <c:v>21156.476597150813</c:v>
                </c:pt>
                <c:pt idx="6564">
                  <c:v>21156.476597150813</c:v>
                </c:pt>
                <c:pt idx="6565">
                  <c:v>21154.21967734399</c:v>
                </c:pt>
                <c:pt idx="6566">
                  <c:v>21154.21967734399</c:v>
                </c:pt>
                <c:pt idx="6567">
                  <c:v>21154.160312411997</c:v>
                </c:pt>
                <c:pt idx="6568">
                  <c:v>21154.160312411997</c:v>
                </c:pt>
                <c:pt idx="6569">
                  <c:v>21154.160312411997</c:v>
                </c:pt>
                <c:pt idx="6570">
                  <c:v>21152.531109720847</c:v>
                </c:pt>
                <c:pt idx="6571">
                  <c:v>21152.531109720847</c:v>
                </c:pt>
                <c:pt idx="6572">
                  <c:v>21151.896236668999</c:v>
                </c:pt>
                <c:pt idx="6573">
                  <c:v>21151.896236668999</c:v>
                </c:pt>
                <c:pt idx="6574">
                  <c:v>21151.896236668999</c:v>
                </c:pt>
                <c:pt idx="6575">
                  <c:v>21151.896236668999</c:v>
                </c:pt>
                <c:pt idx="6576">
                  <c:v>21151.896236668999</c:v>
                </c:pt>
                <c:pt idx="6577">
                  <c:v>21149.629189620387</c:v>
                </c:pt>
                <c:pt idx="6578">
                  <c:v>21149.629189620387</c:v>
                </c:pt>
                <c:pt idx="6579">
                  <c:v>21145.963944429168</c:v>
                </c:pt>
                <c:pt idx="6580">
                  <c:v>21145.040911631848</c:v>
                </c:pt>
                <c:pt idx="6581">
                  <c:v>21145.040911631848</c:v>
                </c:pt>
                <c:pt idx="6582">
                  <c:v>21142.339081916864</c:v>
                </c:pt>
                <c:pt idx="6583">
                  <c:v>21142.339081916864</c:v>
                </c:pt>
                <c:pt idx="6584">
                  <c:v>21142.339081916864</c:v>
                </c:pt>
                <c:pt idx="6585">
                  <c:v>21131.857833014867</c:v>
                </c:pt>
                <c:pt idx="6586">
                  <c:v>21131.857833014867</c:v>
                </c:pt>
                <c:pt idx="6587">
                  <c:v>21130.606955627278</c:v>
                </c:pt>
                <c:pt idx="6588">
                  <c:v>21130.606955627278</c:v>
                </c:pt>
                <c:pt idx="6589">
                  <c:v>21130.606955627278</c:v>
                </c:pt>
                <c:pt idx="6590">
                  <c:v>21130.606955627278</c:v>
                </c:pt>
                <c:pt idx="6591">
                  <c:v>21130.606955627278</c:v>
                </c:pt>
                <c:pt idx="6592">
                  <c:v>21130.606955627278</c:v>
                </c:pt>
                <c:pt idx="6593">
                  <c:v>21128.406327664161</c:v>
                </c:pt>
                <c:pt idx="6594">
                  <c:v>21128.406327664161</c:v>
                </c:pt>
                <c:pt idx="6595">
                  <c:v>21128.406327664161</c:v>
                </c:pt>
                <c:pt idx="6596">
                  <c:v>21128.406327664161</c:v>
                </c:pt>
                <c:pt idx="6597">
                  <c:v>21124.775231559925</c:v>
                </c:pt>
                <c:pt idx="6598">
                  <c:v>21124.775231559925</c:v>
                </c:pt>
                <c:pt idx="6599">
                  <c:v>21118.894640006503</c:v>
                </c:pt>
                <c:pt idx="6600">
                  <c:v>21117.588397176271</c:v>
                </c:pt>
                <c:pt idx="6601">
                  <c:v>21117.588397176271</c:v>
                </c:pt>
                <c:pt idx="6602">
                  <c:v>21117.588397176271</c:v>
                </c:pt>
                <c:pt idx="6603">
                  <c:v>21117.588397176271</c:v>
                </c:pt>
                <c:pt idx="6604">
                  <c:v>21116.02121746066</c:v>
                </c:pt>
                <c:pt idx="6605">
                  <c:v>21116.02121746066</c:v>
                </c:pt>
                <c:pt idx="6606">
                  <c:v>21116.02121746066</c:v>
                </c:pt>
                <c:pt idx="6607">
                  <c:v>21107.070667572014</c:v>
                </c:pt>
                <c:pt idx="6608">
                  <c:v>21107.070667572014</c:v>
                </c:pt>
                <c:pt idx="6609">
                  <c:v>21104.447458838717</c:v>
                </c:pt>
                <c:pt idx="6610">
                  <c:v>21104.447458838717</c:v>
                </c:pt>
                <c:pt idx="6611">
                  <c:v>21104.060812089701</c:v>
                </c:pt>
                <c:pt idx="6612">
                  <c:v>21104.060812089701</c:v>
                </c:pt>
                <c:pt idx="6613">
                  <c:v>21104.060812089701</c:v>
                </c:pt>
                <c:pt idx="6614">
                  <c:v>21104.060812089701</c:v>
                </c:pt>
                <c:pt idx="6615">
                  <c:v>21104.060812089701</c:v>
                </c:pt>
                <c:pt idx="6616">
                  <c:v>21100.407107947183</c:v>
                </c:pt>
                <c:pt idx="6617">
                  <c:v>21100.407107947183</c:v>
                </c:pt>
                <c:pt idx="6618">
                  <c:v>21100.407107947183</c:v>
                </c:pt>
                <c:pt idx="6619">
                  <c:v>21100.407107947183</c:v>
                </c:pt>
                <c:pt idx="6620">
                  <c:v>21100.407107947183</c:v>
                </c:pt>
                <c:pt idx="6621">
                  <c:v>21099.03791965486</c:v>
                </c:pt>
                <c:pt idx="6622">
                  <c:v>21099.03791965486</c:v>
                </c:pt>
                <c:pt idx="6623">
                  <c:v>21098.717030809974</c:v>
                </c:pt>
                <c:pt idx="6624">
                  <c:v>21098.717030809974</c:v>
                </c:pt>
                <c:pt idx="6625">
                  <c:v>21097.958273781696</c:v>
                </c:pt>
                <c:pt idx="6626">
                  <c:v>21097.958273781696</c:v>
                </c:pt>
                <c:pt idx="6627">
                  <c:v>21097.958273781696</c:v>
                </c:pt>
                <c:pt idx="6628">
                  <c:v>21097.958273781696</c:v>
                </c:pt>
                <c:pt idx="6629">
                  <c:v>21097.958273781696</c:v>
                </c:pt>
                <c:pt idx="6630">
                  <c:v>21097.958273781696</c:v>
                </c:pt>
                <c:pt idx="6631">
                  <c:v>21096.05534120827</c:v>
                </c:pt>
                <c:pt idx="6632">
                  <c:v>21096.05534120827</c:v>
                </c:pt>
                <c:pt idx="6633">
                  <c:v>21096.05534120827</c:v>
                </c:pt>
                <c:pt idx="6634">
                  <c:v>21095.909409701675</c:v>
                </c:pt>
                <c:pt idx="6635">
                  <c:v>21095.909409701675</c:v>
                </c:pt>
                <c:pt idx="6636">
                  <c:v>21095.909409701675</c:v>
                </c:pt>
                <c:pt idx="6637">
                  <c:v>21093.924731704552</c:v>
                </c:pt>
                <c:pt idx="6638">
                  <c:v>21093.924731704552</c:v>
                </c:pt>
                <c:pt idx="6639">
                  <c:v>21093.924731704552</c:v>
                </c:pt>
                <c:pt idx="6640">
                  <c:v>21093.924731704552</c:v>
                </c:pt>
                <c:pt idx="6641">
                  <c:v>21093.924731704552</c:v>
                </c:pt>
                <c:pt idx="6642">
                  <c:v>21093.924731704552</c:v>
                </c:pt>
                <c:pt idx="6643">
                  <c:v>21090.665241239622</c:v>
                </c:pt>
                <c:pt idx="6644">
                  <c:v>21090.665241239622</c:v>
                </c:pt>
                <c:pt idx="6645">
                  <c:v>21090.665241239622</c:v>
                </c:pt>
                <c:pt idx="6646">
                  <c:v>21090.407980899658</c:v>
                </c:pt>
                <c:pt idx="6647">
                  <c:v>21090.407980899658</c:v>
                </c:pt>
                <c:pt idx="6648">
                  <c:v>21090.407980899658</c:v>
                </c:pt>
                <c:pt idx="6649">
                  <c:v>21090.073616171594</c:v>
                </c:pt>
                <c:pt idx="6650">
                  <c:v>21090.073616171594</c:v>
                </c:pt>
                <c:pt idx="6651">
                  <c:v>21090.073616171594</c:v>
                </c:pt>
                <c:pt idx="6652">
                  <c:v>21090.073616171594</c:v>
                </c:pt>
                <c:pt idx="6653">
                  <c:v>21090.073616171594</c:v>
                </c:pt>
                <c:pt idx="6654">
                  <c:v>21090.073616171594</c:v>
                </c:pt>
                <c:pt idx="6655">
                  <c:v>21090.073616171594</c:v>
                </c:pt>
                <c:pt idx="6656">
                  <c:v>21086.751757366772</c:v>
                </c:pt>
                <c:pt idx="6657">
                  <c:v>21086.751757366772</c:v>
                </c:pt>
                <c:pt idx="6658">
                  <c:v>21086.751757366772</c:v>
                </c:pt>
                <c:pt idx="6659">
                  <c:v>21086.751757366772</c:v>
                </c:pt>
                <c:pt idx="6660">
                  <c:v>21086.751757366772</c:v>
                </c:pt>
                <c:pt idx="6661">
                  <c:v>21085.053224284318</c:v>
                </c:pt>
                <c:pt idx="6662">
                  <c:v>21085.053224284318</c:v>
                </c:pt>
                <c:pt idx="6663">
                  <c:v>21083.498444735269</c:v>
                </c:pt>
                <c:pt idx="6664">
                  <c:v>21083.498444735269</c:v>
                </c:pt>
                <c:pt idx="6665">
                  <c:v>21083.498444735269</c:v>
                </c:pt>
                <c:pt idx="6666">
                  <c:v>21083.498444735269</c:v>
                </c:pt>
                <c:pt idx="6667">
                  <c:v>21083.498444735269</c:v>
                </c:pt>
                <c:pt idx="6668">
                  <c:v>21081.707834264569</c:v>
                </c:pt>
                <c:pt idx="6669">
                  <c:v>21074.425530967488</c:v>
                </c:pt>
                <c:pt idx="6670">
                  <c:v>21074.425530967488</c:v>
                </c:pt>
                <c:pt idx="6671">
                  <c:v>21072.587982050751</c:v>
                </c:pt>
                <c:pt idx="6672">
                  <c:v>21072.587982050751</c:v>
                </c:pt>
                <c:pt idx="6673">
                  <c:v>21069.378187476021</c:v>
                </c:pt>
                <c:pt idx="6674">
                  <c:v>21069.378187476021</c:v>
                </c:pt>
                <c:pt idx="6675">
                  <c:v>21069.378187476021</c:v>
                </c:pt>
                <c:pt idx="6676">
                  <c:v>21068.270228860874</c:v>
                </c:pt>
                <c:pt idx="6677">
                  <c:v>21068.270228860874</c:v>
                </c:pt>
                <c:pt idx="6678">
                  <c:v>21068.270228860874</c:v>
                </c:pt>
                <c:pt idx="6679">
                  <c:v>21068.270228860874</c:v>
                </c:pt>
                <c:pt idx="6680">
                  <c:v>21066.565440899274</c:v>
                </c:pt>
                <c:pt idx="6681">
                  <c:v>21066.565440899274</c:v>
                </c:pt>
                <c:pt idx="6682">
                  <c:v>21066.565440899274</c:v>
                </c:pt>
                <c:pt idx="6683">
                  <c:v>21058.581726979235</c:v>
                </c:pt>
                <c:pt idx="6684">
                  <c:v>21058.581726979235</c:v>
                </c:pt>
                <c:pt idx="6685">
                  <c:v>21058.581726979235</c:v>
                </c:pt>
                <c:pt idx="6686">
                  <c:v>21058.581726979235</c:v>
                </c:pt>
                <c:pt idx="6687">
                  <c:v>21058.581726979235</c:v>
                </c:pt>
                <c:pt idx="6688">
                  <c:v>21058.207162189767</c:v>
                </c:pt>
                <c:pt idx="6689">
                  <c:v>21058.207162189767</c:v>
                </c:pt>
                <c:pt idx="6690">
                  <c:v>21058.207162189767</c:v>
                </c:pt>
                <c:pt idx="6691">
                  <c:v>21058.207162189767</c:v>
                </c:pt>
                <c:pt idx="6692">
                  <c:v>21049.023513071417</c:v>
                </c:pt>
                <c:pt idx="6693">
                  <c:v>21049.023513071417</c:v>
                </c:pt>
                <c:pt idx="6694">
                  <c:v>21049.023513071417</c:v>
                </c:pt>
                <c:pt idx="6695">
                  <c:v>21048.696285243539</c:v>
                </c:pt>
                <c:pt idx="6696">
                  <c:v>21048.696285243539</c:v>
                </c:pt>
                <c:pt idx="6697">
                  <c:v>21048.696285243539</c:v>
                </c:pt>
                <c:pt idx="6698">
                  <c:v>21044.464913408487</c:v>
                </c:pt>
                <c:pt idx="6699">
                  <c:v>21044.464913408487</c:v>
                </c:pt>
                <c:pt idx="6700">
                  <c:v>21044.464913408487</c:v>
                </c:pt>
                <c:pt idx="6701">
                  <c:v>21044.464913408487</c:v>
                </c:pt>
                <c:pt idx="6702">
                  <c:v>21040.402887370132</c:v>
                </c:pt>
                <c:pt idx="6703">
                  <c:v>21040.402887370132</c:v>
                </c:pt>
                <c:pt idx="6704">
                  <c:v>21040.402887370132</c:v>
                </c:pt>
                <c:pt idx="6705">
                  <c:v>21040.402887370132</c:v>
                </c:pt>
                <c:pt idx="6706">
                  <c:v>21040.402887370132</c:v>
                </c:pt>
                <c:pt idx="6707">
                  <c:v>21039.916246507735</c:v>
                </c:pt>
                <c:pt idx="6708">
                  <c:v>21039.916246507735</c:v>
                </c:pt>
                <c:pt idx="6709">
                  <c:v>21035.621955888531</c:v>
                </c:pt>
                <c:pt idx="6710">
                  <c:v>21035.621955888531</c:v>
                </c:pt>
                <c:pt idx="6711">
                  <c:v>21035.621955888531</c:v>
                </c:pt>
                <c:pt idx="6712">
                  <c:v>21035.621955888531</c:v>
                </c:pt>
                <c:pt idx="6713">
                  <c:v>21034.330903678045</c:v>
                </c:pt>
                <c:pt idx="6714">
                  <c:v>21034.330903678045</c:v>
                </c:pt>
                <c:pt idx="6715">
                  <c:v>21034.330903678045</c:v>
                </c:pt>
                <c:pt idx="6716">
                  <c:v>21034.330903678045</c:v>
                </c:pt>
                <c:pt idx="6717">
                  <c:v>21026.410987221087</c:v>
                </c:pt>
                <c:pt idx="6718">
                  <c:v>21026.410987221087</c:v>
                </c:pt>
                <c:pt idx="6719">
                  <c:v>21015.03766280886</c:v>
                </c:pt>
                <c:pt idx="6720">
                  <c:v>21015.03766280886</c:v>
                </c:pt>
                <c:pt idx="6721">
                  <c:v>21015.03766280886</c:v>
                </c:pt>
                <c:pt idx="6722">
                  <c:v>21015.03766280886</c:v>
                </c:pt>
                <c:pt idx="6723">
                  <c:v>21013.214696437324</c:v>
                </c:pt>
                <c:pt idx="6724">
                  <c:v>21013.214696437324</c:v>
                </c:pt>
                <c:pt idx="6725">
                  <c:v>21005.679615036217</c:v>
                </c:pt>
                <c:pt idx="6726">
                  <c:v>21005.679615036217</c:v>
                </c:pt>
                <c:pt idx="6727">
                  <c:v>21005.679615036217</c:v>
                </c:pt>
                <c:pt idx="6728">
                  <c:v>21004.962789877129</c:v>
                </c:pt>
                <c:pt idx="6729">
                  <c:v>21004.962789877129</c:v>
                </c:pt>
                <c:pt idx="6730">
                  <c:v>21004.962789877129</c:v>
                </c:pt>
                <c:pt idx="6731">
                  <c:v>21004.962789877129</c:v>
                </c:pt>
                <c:pt idx="6732">
                  <c:v>20998.496617289191</c:v>
                </c:pt>
                <c:pt idx="6733">
                  <c:v>20998.496617289191</c:v>
                </c:pt>
                <c:pt idx="6734">
                  <c:v>20998.496617289191</c:v>
                </c:pt>
                <c:pt idx="6735">
                  <c:v>20996.511255896119</c:v>
                </c:pt>
                <c:pt idx="6736">
                  <c:v>20996.511255896119</c:v>
                </c:pt>
                <c:pt idx="6737">
                  <c:v>20996.316913940133</c:v>
                </c:pt>
                <c:pt idx="6738">
                  <c:v>20996.316913940133</c:v>
                </c:pt>
                <c:pt idx="6739">
                  <c:v>20996.316913940133</c:v>
                </c:pt>
                <c:pt idx="6740">
                  <c:v>20996.316913940133</c:v>
                </c:pt>
                <c:pt idx="6741">
                  <c:v>20996.316913940133</c:v>
                </c:pt>
                <c:pt idx="6742">
                  <c:v>20996.316913940133</c:v>
                </c:pt>
                <c:pt idx="6743">
                  <c:v>20996.316913940133</c:v>
                </c:pt>
                <c:pt idx="6744">
                  <c:v>20995.661171842974</c:v>
                </c:pt>
                <c:pt idx="6745">
                  <c:v>20995.661171842974</c:v>
                </c:pt>
                <c:pt idx="6746">
                  <c:v>20995.661171842974</c:v>
                </c:pt>
                <c:pt idx="6747">
                  <c:v>20995.661171842974</c:v>
                </c:pt>
                <c:pt idx="6748">
                  <c:v>20988.807016288312</c:v>
                </c:pt>
                <c:pt idx="6749">
                  <c:v>20988.807016288312</c:v>
                </c:pt>
                <c:pt idx="6750">
                  <c:v>20988.807016288312</c:v>
                </c:pt>
                <c:pt idx="6751">
                  <c:v>20988.807016288312</c:v>
                </c:pt>
                <c:pt idx="6752">
                  <c:v>20979.866115797169</c:v>
                </c:pt>
                <c:pt idx="6753">
                  <c:v>20979.866115797169</c:v>
                </c:pt>
                <c:pt idx="6754">
                  <c:v>20979.866115797169</c:v>
                </c:pt>
                <c:pt idx="6755">
                  <c:v>20979.866115797169</c:v>
                </c:pt>
                <c:pt idx="6756">
                  <c:v>20969.816977814975</c:v>
                </c:pt>
                <c:pt idx="6757">
                  <c:v>20969.816977814975</c:v>
                </c:pt>
                <c:pt idx="6758">
                  <c:v>20969.816977814975</c:v>
                </c:pt>
                <c:pt idx="6759">
                  <c:v>20969.816977814975</c:v>
                </c:pt>
                <c:pt idx="6760">
                  <c:v>20968.289640078397</c:v>
                </c:pt>
                <c:pt idx="6761">
                  <c:v>20968.289640078397</c:v>
                </c:pt>
                <c:pt idx="6762">
                  <c:v>20965.954103455017</c:v>
                </c:pt>
                <c:pt idx="6763">
                  <c:v>20965.954103455017</c:v>
                </c:pt>
                <c:pt idx="6764">
                  <c:v>20965.954103455017</c:v>
                </c:pt>
                <c:pt idx="6765">
                  <c:v>20965.954103455017</c:v>
                </c:pt>
                <c:pt idx="6766">
                  <c:v>20965.0495953516</c:v>
                </c:pt>
                <c:pt idx="6767">
                  <c:v>20965.0495953516</c:v>
                </c:pt>
                <c:pt idx="6768">
                  <c:v>20965.0495953516</c:v>
                </c:pt>
                <c:pt idx="6769">
                  <c:v>20965.0495953516</c:v>
                </c:pt>
                <c:pt idx="6770">
                  <c:v>20964.82328904108</c:v>
                </c:pt>
                <c:pt idx="6771">
                  <c:v>20964.82328904108</c:v>
                </c:pt>
                <c:pt idx="6772">
                  <c:v>20964.82328904108</c:v>
                </c:pt>
                <c:pt idx="6773">
                  <c:v>20964.82328904108</c:v>
                </c:pt>
                <c:pt idx="6774">
                  <c:v>20964.82328904108</c:v>
                </c:pt>
                <c:pt idx="6775">
                  <c:v>20956.540798876198</c:v>
                </c:pt>
                <c:pt idx="6776">
                  <c:v>20956.540798876198</c:v>
                </c:pt>
                <c:pt idx="6777">
                  <c:v>20956.540798876198</c:v>
                </c:pt>
                <c:pt idx="6778">
                  <c:v>20956.540798876198</c:v>
                </c:pt>
                <c:pt idx="6779">
                  <c:v>20956.540798876198</c:v>
                </c:pt>
                <c:pt idx="6780">
                  <c:v>20956.202961277239</c:v>
                </c:pt>
                <c:pt idx="6781">
                  <c:v>20956.202961277239</c:v>
                </c:pt>
                <c:pt idx="6782">
                  <c:v>20956.202961277239</c:v>
                </c:pt>
                <c:pt idx="6783">
                  <c:v>20951.633802734392</c:v>
                </c:pt>
                <c:pt idx="6784">
                  <c:v>20951.633802734392</c:v>
                </c:pt>
                <c:pt idx="6785">
                  <c:v>20951.633802734392</c:v>
                </c:pt>
                <c:pt idx="6786">
                  <c:v>20951.633802734392</c:v>
                </c:pt>
                <c:pt idx="6787">
                  <c:v>20949.778415913228</c:v>
                </c:pt>
                <c:pt idx="6788">
                  <c:v>20948.894842446516</c:v>
                </c:pt>
                <c:pt idx="6789">
                  <c:v>20948.894842446516</c:v>
                </c:pt>
                <c:pt idx="6790">
                  <c:v>20948.894842446516</c:v>
                </c:pt>
                <c:pt idx="6791">
                  <c:v>20948.894842446516</c:v>
                </c:pt>
                <c:pt idx="6792">
                  <c:v>20948.894842446516</c:v>
                </c:pt>
                <c:pt idx="6793">
                  <c:v>20948.317843190624</c:v>
                </c:pt>
                <c:pt idx="6794">
                  <c:v>20944.889254766396</c:v>
                </c:pt>
                <c:pt idx="6795">
                  <c:v>20944.889254766396</c:v>
                </c:pt>
                <c:pt idx="6796">
                  <c:v>20944.889254766396</c:v>
                </c:pt>
                <c:pt idx="6797">
                  <c:v>20944.889254766396</c:v>
                </c:pt>
                <c:pt idx="6798">
                  <c:v>20941.146642681273</c:v>
                </c:pt>
                <c:pt idx="6799">
                  <c:v>20941.146642681273</c:v>
                </c:pt>
                <c:pt idx="6800">
                  <c:v>20941.146642681273</c:v>
                </c:pt>
                <c:pt idx="6801">
                  <c:v>20941.146642681273</c:v>
                </c:pt>
                <c:pt idx="6802">
                  <c:v>20941.146642681273</c:v>
                </c:pt>
                <c:pt idx="6803">
                  <c:v>20940.429622992051</c:v>
                </c:pt>
                <c:pt idx="6804">
                  <c:v>20940.429622992051</c:v>
                </c:pt>
                <c:pt idx="6805">
                  <c:v>20940.429622992051</c:v>
                </c:pt>
                <c:pt idx="6806">
                  <c:v>20940.429622992051</c:v>
                </c:pt>
                <c:pt idx="6807">
                  <c:v>20938.192119276275</c:v>
                </c:pt>
                <c:pt idx="6808">
                  <c:v>20938.192119276275</c:v>
                </c:pt>
                <c:pt idx="6809">
                  <c:v>20937.789126523348</c:v>
                </c:pt>
                <c:pt idx="6810">
                  <c:v>20937.789126523348</c:v>
                </c:pt>
                <c:pt idx="6811">
                  <c:v>20937.789126523348</c:v>
                </c:pt>
                <c:pt idx="6812">
                  <c:v>20937.789126523348</c:v>
                </c:pt>
                <c:pt idx="6813">
                  <c:v>20937.467643577973</c:v>
                </c:pt>
                <c:pt idx="6814">
                  <c:v>20937.467643577973</c:v>
                </c:pt>
                <c:pt idx="6815">
                  <c:v>20937.467643577973</c:v>
                </c:pt>
                <c:pt idx="6816">
                  <c:v>20937.467643577973</c:v>
                </c:pt>
                <c:pt idx="6817">
                  <c:v>20937.467643577973</c:v>
                </c:pt>
                <c:pt idx="6818">
                  <c:v>20936.534609864717</c:v>
                </c:pt>
                <c:pt idx="6819">
                  <c:v>20936.534609864717</c:v>
                </c:pt>
                <c:pt idx="6820">
                  <c:v>20936.534609864717</c:v>
                </c:pt>
                <c:pt idx="6821">
                  <c:v>20934.384021685491</c:v>
                </c:pt>
                <c:pt idx="6822">
                  <c:v>20934.384021685491</c:v>
                </c:pt>
                <c:pt idx="6823">
                  <c:v>20933.783704901623</c:v>
                </c:pt>
                <c:pt idx="6824">
                  <c:v>20933.783704901623</c:v>
                </c:pt>
                <c:pt idx="6825">
                  <c:v>20933.3749474016</c:v>
                </c:pt>
                <c:pt idx="6826">
                  <c:v>20933.3749474016</c:v>
                </c:pt>
                <c:pt idx="6827">
                  <c:v>20933.3749474016</c:v>
                </c:pt>
                <c:pt idx="6828">
                  <c:v>20933.3749474016</c:v>
                </c:pt>
                <c:pt idx="6829">
                  <c:v>20933.11365842626</c:v>
                </c:pt>
                <c:pt idx="6830">
                  <c:v>20933.11365842626</c:v>
                </c:pt>
                <c:pt idx="6831">
                  <c:v>20933.006797586779</c:v>
                </c:pt>
                <c:pt idx="6832">
                  <c:v>20933.006797586779</c:v>
                </c:pt>
                <c:pt idx="6833">
                  <c:v>20933.006797586779</c:v>
                </c:pt>
                <c:pt idx="6834">
                  <c:v>20933.006797586779</c:v>
                </c:pt>
                <c:pt idx="6835">
                  <c:v>20933.006797586779</c:v>
                </c:pt>
                <c:pt idx="6836">
                  <c:v>20933.006797586779</c:v>
                </c:pt>
                <c:pt idx="6837">
                  <c:v>20931.130512170057</c:v>
                </c:pt>
                <c:pt idx="6838">
                  <c:v>20931.130512170057</c:v>
                </c:pt>
                <c:pt idx="6839">
                  <c:v>20931.130512170057</c:v>
                </c:pt>
                <c:pt idx="6840">
                  <c:v>20931.130512170057</c:v>
                </c:pt>
                <c:pt idx="6841">
                  <c:v>20930.199167578456</c:v>
                </c:pt>
                <c:pt idx="6842">
                  <c:v>20930.199167578456</c:v>
                </c:pt>
                <c:pt idx="6843">
                  <c:v>20930.199167578456</c:v>
                </c:pt>
                <c:pt idx="6844">
                  <c:v>20930.199167578456</c:v>
                </c:pt>
                <c:pt idx="6845">
                  <c:v>20925.214543567537</c:v>
                </c:pt>
                <c:pt idx="6846">
                  <c:v>20925.214543567537</c:v>
                </c:pt>
                <c:pt idx="6847">
                  <c:v>20925.214543567537</c:v>
                </c:pt>
                <c:pt idx="6848">
                  <c:v>20925.214543567537</c:v>
                </c:pt>
                <c:pt idx="6849">
                  <c:v>20925.214543567537</c:v>
                </c:pt>
                <c:pt idx="6850">
                  <c:v>20925.214543567537</c:v>
                </c:pt>
                <c:pt idx="6851">
                  <c:v>20924.477834115354</c:v>
                </c:pt>
                <c:pt idx="6852">
                  <c:v>20924.477834115354</c:v>
                </c:pt>
                <c:pt idx="6853">
                  <c:v>20924.477834115354</c:v>
                </c:pt>
                <c:pt idx="6854">
                  <c:v>20920.104326045239</c:v>
                </c:pt>
                <c:pt idx="6855">
                  <c:v>20920.104326045239</c:v>
                </c:pt>
                <c:pt idx="6856">
                  <c:v>20919.033489150574</c:v>
                </c:pt>
                <c:pt idx="6857">
                  <c:v>20919.033489150574</c:v>
                </c:pt>
                <c:pt idx="6858">
                  <c:v>20910.59377060983</c:v>
                </c:pt>
                <c:pt idx="6859">
                  <c:v>20910.59377060983</c:v>
                </c:pt>
                <c:pt idx="6860">
                  <c:v>20907.478241172892</c:v>
                </c:pt>
                <c:pt idx="6861">
                  <c:v>20907.478241172892</c:v>
                </c:pt>
                <c:pt idx="6862">
                  <c:v>20907.478241172892</c:v>
                </c:pt>
                <c:pt idx="6863">
                  <c:v>20907.140377302581</c:v>
                </c:pt>
                <c:pt idx="6864">
                  <c:v>20907.140377302581</c:v>
                </c:pt>
                <c:pt idx="6865">
                  <c:v>20907.140377302581</c:v>
                </c:pt>
                <c:pt idx="6866">
                  <c:v>20907.140377302581</c:v>
                </c:pt>
                <c:pt idx="6867">
                  <c:v>20907.140377302581</c:v>
                </c:pt>
                <c:pt idx="6868">
                  <c:v>20907.140377302581</c:v>
                </c:pt>
                <c:pt idx="6869">
                  <c:v>20896.653320702</c:v>
                </c:pt>
                <c:pt idx="6870">
                  <c:v>20896.653320702</c:v>
                </c:pt>
                <c:pt idx="6871">
                  <c:v>20895.967489332172</c:v>
                </c:pt>
                <c:pt idx="6872">
                  <c:v>20894.528404336972</c:v>
                </c:pt>
                <c:pt idx="6873">
                  <c:v>20894.528404336972</c:v>
                </c:pt>
                <c:pt idx="6874">
                  <c:v>20891.193162603558</c:v>
                </c:pt>
                <c:pt idx="6875">
                  <c:v>20891.193162603558</c:v>
                </c:pt>
                <c:pt idx="6876">
                  <c:v>20891.193162603558</c:v>
                </c:pt>
                <c:pt idx="6877">
                  <c:v>20891.193162603558</c:v>
                </c:pt>
                <c:pt idx="6878">
                  <c:v>20888.494642957718</c:v>
                </c:pt>
                <c:pt idx="6879">
                  <c:v>20887.836486211967</c:v>
                </c:pt>
                <c:pt idx="6880">
                  <c:v>20887.836486211967</c:v>
                </c:pt>
                <c:pt idx="6881">
                  <c:v>20887.836486211967</c:v>
                </c:pt>
                <c:pt idx="6882">
                  <c:v>20885.768147140752</c:v>
                </c:pt>
                <c:pt idx="6883">
                  <c:v>20884.144101894253</c:v>
                </c:pt>
                <c:pt idx="6884">
                  <c:v>20884.144101894253</c:v>
                </c:pt>
                <c:pt idx="6885">
                  <c:v>20884.144101894253</c:v>
                </c:pt>
                <c:pt idx="6886">
                  <c:v>20881.952409513327</c:v>
                </c:pt>
                <c:pt idx="6887">
                  <c:v>20881.952409513327</c:v>
                </c:pt>
                <c:pt idx="6888">
                  <c:v>20881.952409513327</c:v>
                </c:pt>
                <c:pt idx="6889">
                  <c:v>20881.952409513327</c:v>
                </c:pt>
                <c:pt idx="6890">
                  <c:v>20881.952409513327</c:v>
                </c:pt>
                <c:pt idx="6891">
                  <c:v>20881.952409513327</c:v>
                </c:pt>
                <c:pt idx="6892">
                  <c:v>20874.255373799915</c:v>
                </c:pt>
                <c:pt idx="6893">
                  <c:v>20874.255373799915</c:v>
                </c:pt>
                <c:pt idx="6894">
                  <c:v>20874.255373799915</c:v>
                </c:pt>
                <c:pt idx="6895">
                  <c:v>20874.255373799915</c:v>
                </c:pt>
                <c:pt idx="6896">
                  <c:v>20874.255373799915</c:v>
                </c:pt>
                <c:pt idx="6897">
                  <c:v>20873.052415549344</c:v>
                </c:pt>
                <c:pt idx="6898">
                  <c:v>20868.152232528733</c:v>
                </c:pt>
                <c:pt idx="6899">
                  <c:v>20868.152232528733</c:v>
                </c:pt>
                <c:pt idx="6900">
                  <c:v>20868.152232528733</c:v>
                </c:pt>
                <c:pt idx="6901">
                  <c:v>20862.334474580817</c:v>
                </c:pt>
                <c:pt idx="6902">
                  <c:v>20862.334474580817</c:v>
                </c:pt>
                <c:pt idx="6903">
                  <c:v>20862.334474580817</c:v>
                </c:pt>
                <c:pt idx="6904">
                  <c:v>20862.334474580817</c:v>
                </c:pt>
                <c:pt idx="6905">
                  <c:v>20862.205917381099</c:v>
                </c:pt>
                <c:pt idx="6906">
                  <c:v>20862.205917381099</c:v>
                </c:pt>
                <c:pt idx="6907">
                  <c:v>20862.205917381099</c:v>
                </c:pt>
                <c:pt idx="6908">
                  <c:v>20860.363944872141</c:v>
                </c:pt>
                <c:pt idx="6909">
                  <c:v>20860.363944872141</c:v>
                </c:pt>
                <c:pt idx="6910">
                  <c:v>20860.363944872141</c:v>
                </c:pt>
                <c:pt idx="6911">
                  <c:v>20860.363944872141</c:v>
                </c:pt>
                <c:pt idx="6912">
                  <c:v>20860.363944872141</c:v>
                </c:pt>
                <c:pt idx="6913">
                  <c:v>20856.38782077685</c:v>
                </c:pt>
                <c:pt idx="6914">
                  <c:v>20856.38782077685</c:v>
                </c:pt>
                <c:pt idx="6915">
                  <c:v>20856.38782077685</c:v>
                </c:pt>
                <c:pt idx="6916">
                  <c:v>20856.38782077685</c:v>
                </c:pt>
                <c:pt idx="6917">
                  <c:v>20855.637498160428</c:v>
                </c:pt>
                <c:pt idx="6918">
                  <c:v>20855.637498160428</c:v>
                </c:pt>
                <c:pt idx="6919">
                  <c:v>20846.068098395786</c:v>
                </c:pt>
                <c:pt idx="6920">
                  <c:v>20846.068098395786</c:v>
                </c:pt>
                <c:pt idx="6921">
                  <c:v>20846.068098395786</c:v>
                </c:pt>
                <c:pt idx="6922">
                  <c:v>20841.075756549766</c:v>
                </c:pt>
                <c:pt idx="6923">
                  <c:v>20841.075756549766</c:v>
                </c:pt>
                <c:pt idx="6924">
                  <c:v>20841.075756549766</c:v>
                </c:pt>
                <c:pt idx="6925">
                  <c:v>20841.075756549766</c:v>
                </c:pt>
                <c:pt idx="6926">
                  <c:v>20841.075756549766</c:v>
                </c:pt>
                <c:pt idx="6927">
                  <c:v>20841.075756549766</c:v>
                </c:pt>
                <c:pt idx="6928">
                  <c:v>20841.021673949366</c:v>
                </c:pt>
                <c:pt idx="6929">
                  <c:v>20841.021673949366</c:v>
                </c:pt>
                <c:pt idx="6930">
                  <c:v>20841.021673949366</c:v>
                </c:pt>
                <c:pt idx="6931">
                  <c:v>20841.021673949366</c:v>
                </c:pt>
                <c:pt idx="6932">
                  <c:v>20841.021673949366</c:v>
                </c:pt>
                <c:pt idx="6933">
                  <c:v>20841.021673949366</c:v>
                </c:pt>
                <c:pt idx="6934">
                  <c:v>20838.806643993128</c:v>
                </c:pt>
                <c:pt idx="6935">
                  <c:v>20829.391658422566</c:v>
                </c:pt>
                <c:pt idx="6936">
                  <c:v>20829.391658422566</c:v>
                </c:pt>
                <c:pt idx="6937">
                  <c:v>20829.391658422566</c:v>
                </c:pt>
                <c:pt idx="6938">
                  <c:v>20823.186863655501</c:v>
                </c:pt>
                <c:pt idx="6939">
                  <c:v>20823.186863655501</c:v>
                </c:pt>
                <c:pt idx="6940">
                  <c:v>20823.186863655501</c:v>
                </c:pt>
                <c:pt idx="6941">
                  <c:v>20814.152222525714</c:v>
                </c:pt>
                <c:pt idx="6942">
                  <c:v>20814.152222525714</c:v>
                </c:pt>
                <c:pt idx="6943">
                  <c:v>20814.152222525714</c:v>
                </c:pt>
                <c:pt idx="6944">
                  <c:v>20814.152222525714</c:v>
                </c:pt>
                <c:pt idx="6945">
                  <c:v>20814.152222525714</c:v>
                </c:pt>
                <c:pt idx="6946">
                  <c:v>20812.583727431756</c:v>
                </c:pt>
                <c:pt idx="6947">
                  <c:v>20812.583727431756</c:v>
                </c:pt>
                <c:pt idx="6948">
                  <c:v>20812.583727431756</c:v>
                </c:pt>
                <c:pt idx="6949">
                  <c:v>20812.583727431756</c:v>
                </c:pt>
                <c:pt idx="6950">
                  <c:v>20812.583727431756</c:v>
                </c:pt>
                <c:pt idx="6951">
                  <c:v>20810.908868667095</c:v>
                </c:pt>
                <c:pt idx="6952">
                  <c:v>20810.908868667095</c:v>
                </c:pt>
                <c:pt idx="6953">
                  <c:v>20810.908868667095</c:v>
                </c:pt>
                <c:pt idx="6954">
                  <c:v>20807.559991452261</c:v>
                </c:pt>
                <c:pt idx="6955">
                  <c:v>20807.559991452261</c:v>
                </c:pt>
                <c:pt idx="6956">
                  <c:v>20807.559991452261</c:v>
                </c:pt>
                <c:pt idx="6957">
                  <c:v>20807.559991452261</c:v>
                </c:pt>
                <c:pt idx="6958">
                  <c:v>20807.559991452261</c:v>
                </c:pt>
                <c:pt idx="6959">
                  <c:v>20807.559991452261</c:v>
                </c:pt>
                <c:pt idx="6960">
                  <c:v>20807.447960090616</c:v>
                </c:pt>
                <c:pt idx="6961">
                  <c:v>20807.447960090616</c:v>
                </c:pt>
                <c:pt idx="6962">
                  <c:v>20807.447960090616</c:v>
                </c:pt>
                <c:pt idx="6963">
                  <c:v>20807.447960090616</c:v>
                </c:pt>
                <c:pt idx="6964">
                  <c:v>20807.447960090616</c:v>
                </c:pt>
                <c:pt idx="6965">
                  <c:v>20805.37939069009</c:v>
                </c:pt>
                <c:pt idx="6966">
                  <c:v>20805.37939069009</c:v>
                </c:pt>
                <c:pt idx="6967">
                  <c:v>20805.37939069009</c:v>
                </c:pt>
                <c:pt idx="6968">
                  <c:v>20805.37939069009</c:v>
                </c:pt>
                <c:pt idx="6969">
                  <c:v>20805.37939069009</c:v>
                </c:pt>
                <c:pt idx="6970">
                  <c:v>20805.37939069009</c:v>
                </c:pt>
                <c:pt idx="6971">
                  <c:v>20805.37939069009</c:v>
                </c:pt>
                <c:pt idx="6972">
                  <c:v>20805.37939069009</c:v>
                </c:pt>
                <c:pt idx="6973">
                  <c:v>20803.14833088416</c:v>
                </c:pt>
                <c:pt idx="6974">
                  <c:v>20803.14833088416</c:v>
                </c:pt>
                <c:pt idx="6975">
                  <c:v>20803.14833088416</c:v>
                </c:pt>
                <c:pt idx="6976">
                  <c:v>20803.14833088416</c:v>
                </c:pt>
                <c:pt idx="6977">
                  <c:v>20803.14833088416</c:v>
                </c:pt>
                <c:pt idx="6978">
                  <c:v>20800.675463980238</c:v>
                </c:pt>
                <c:pt idx="6979">
                  <c:v>20800.675463980238</c:v>
                </c:pt>
                <c:pt idx="6980">
                  <c:v>20794.69473032247</c:v>
                </c:pt>
                <c:pt idx="6981">
                  <c:v>20790.921960632248</c:v>
                </c:pt>
                <c:pt idx="6982">
                  <c:v>20790.921960632248</c:v>
                </c:pt>
                <c:pt idx="6983">
                  <c:v>20790.921960632248</c:v>
                </c:pt>
                <c:pt idx="6984">
                  <c:v>20790.921960632248</c:v>
                </c:pt>
                <c:pt idx="6985">
                  <c:v>20786.736780244675</c:v>
                </c:pt>
                <c:pt idx="6986">
                  <c:v>20784.583507221581</c:v>
                </c:pt>
                <c:pt idx="6987">
                  <c:v>20784.583507221581</c:v>
                </c:pt>
                <c:pt idx="6988">
                  <c:v>20784.583507221581</c:v>
                </c:pt>
                <c:pt idx="6989">
                  <c:v>20784.583507221581</c:v>
                </c:pt>
                <c:pt idx="6990">
                  <c:v>20784.583507221581</c:v>
                </c:pt>
                <c:pt idx="6991">
                  <c:v>20779.133189365039</c:v>
                </c:pt>
                <c:pt idx="6992">
                  <c:v>20779.133189365039</c:v>
                </c:pt>
                <c:pt idx="6993">
                  <c:v>20779.133189365039</c:v>
                </c:pt>
                <c:pt idx="6994">
                  <c:v>20771.296972152479</c:v>
                </c:pt>
                <c:pt idx="6995">
                  <c:v>20768.351289440583</c:v>
                </c:pt>
                <c:pt idx="6996">
                  <c:v>20768.351289440583</c:v>
                </c:pt>
                <c:pt idx="6997">
                  <c:v>20768.351289440583</c:v>
                </c:pt>
                <c:pt idx="6998">
                  <c:v>20768.351289440583</c:v>
                </c:pt>
                <c:pt idx="6999">
                  <c:v>20764.562392625259</c:v>
                </c:pt>
                <c:pt idx="7000">
                  <c:v>20764.562392625259</c:v>
                </c:pt>
                <c:pt idx="7001">
                  <c:v>20764.562392625259</c:v>
                </c:pt>
                <c:pt idx="7002">
                  <c:v>20764.562392625259</c:v>
                </c:pt>
                <c:pt idx="7003">
                  <c:v>20758.801203725441</c:v>
                </c:pt>
                <c:pt idx="7004">
                  <c:v>20758.801203725441</c:v>
                </c:pt>
                <c:pt idx="7005">
                  <c:v>20758.801203725441</c:v>
                </c:pt>
                <c:pt idx="7006">
                  <c:v>20758.801203725441</c:v>
                </c:pt>
                <c:pt idx="7007">
                  <c:v>20758.796362665191</c:v>
                </c:pt>
                <c:pt idx="7008">
                  <c:v>20755.520906189107</c:v>
                </c:pt>
                <c:pt idx="7009">
                  <c:v>20755.520906189107</c:v>
                </c:pt>
                <c:pt idx="7010">
                  <c:v>20748.970667150552</c:v>
                </c:pt>
                <c:pt idx="7011">
                  <c:v>20748.970667150552</c:v>
                </c:pt>
                <c:pt idx="7012">
                  <c:v>20747.505824550342</c:v>
                </c:pt>
                <c:pt idx="7013">
                  <c:v>20747.505824550342</c:v>
                </c:pt>
                <c:pt idx="7014">
                  <c:v>20747.505824550342</c:v>
                </c:pt>
                <c:pt idx="7015">
                  <c:v>20747.505824550342</c:v>
                </c:pt>
                <c:pt idx="7016">
                  <c:v>20747.505824550342</c:v>
                </c:pt>
                <c:pt idx="7017">
                  <c:v>20747.505824550342</c:v>
                </c:pt>
                <c:pt idx="7018">
                  <c:v>20744.942206297037</c:v>
                </c:pt>
                <c:pt idx="7019">
                  <c:v>20744.942206297037</c:v>
                </c:pt>
                <c:pt idx="7020">
                  <c:v>20744.942206297037</c:v>
                </c:pt>
                <c:pt idx="7021">
                  <c:v>20744.942206297037</c:v>
                </c:pt>
                <c:pt idx="7022">
                  <c:v>20743.372173728043</c:v>
                </c:pt>
                <c:pt idx="7023">
                  <c:v>20743.372173728043</c:v>
                </c:pt>
                <c:pt idx="7024">
                  <c:v>20743.372173728043</c:v>
                </c:pt>
                <c:pt idx="7025">
                  <c:v>20743.372173728043</c:v>
                </c:pt>
                <c:pt idx="7026">
                  <c:v>20743.372173728043</c:v>
                </c:pt>
                <c:pt idx="7027">
                  <c:v>20742.206149950831</c:v>
                </c:pt>
                <c:pt idx="7028">
                  <c:v>20742.206149950831</c:v>
                </c:pt>
                <c:pt idx="7029">
                  <c:v>20741.345808604106</c:v>
                </c:pt>
                <c:pt idx="7030">
                  <c:v>20741.345808604106</c:v>
                </c:pt>
                <c:pt idx="7031">
                  <c:v>20741.345808604106</c:v>
                </c:pt>
                <c:pt idx="7032">
                  <c:v>20741.345808604106</c:v>
                </c:pt>
                <c:pt idx="7033">
                  <c:v>20738.518264593651</c:v>
                </c:pt>
                <c:pt idx="7034">
                  <c:v>20738.518264593651</c:v>
                </c:pt>
                <c:pt idx="7035">
                  <c:v>20738.518264593651</c:v>
                </c:pt>
                <c:pt idx="7036">
                  <c:v>20738.518264593651</c:v>
                </c:pt>
                <c:pt idx="7037">
                  <c:v>20738.518264593651</c:v>
                </c:pt>
                <c:pt idx="7038">
                  <c:v>20738.518264593651</c:v>
                </c:pt>
                <c:pt idx="7039">
                  <c:v>20728.791425088628</c:v>
                </c:pt>
                <c:pt idx="7040">
                  <c:v>20728.791425088628</c:v>
                </c:pt>
                <c:pt idx="7041">
                  <c:v>20712.512987635895</c:v>
                </c:pt>
                <c:pt idx="7042">
                  <c:v>20711.475259312338</c:v>
                </c:pt>
                <c:pt idx="7043">
                  <c:v>20711.475259312338</c:v>
                </c:pt>
                <c:pt idx="7044">
                  <c:v>20711.475259312338</c:v>
                </c:pt>
                <c:pt idx="7045">
                  <c:v>20711.475259312338</c:v>
                </c:pt>
                <c:pt idx="7046">
                  <c:v>20711.475259312338</c:v>
                </c:pt>
                <c:pt idx="7047">
                  <c:v>20710.998086564232</c:v>
                </c:pt>
                <c:pt idx="7048">
                  <c:v>20710.998086564232</c:v>
                </c:pt>
                <c:pt idx="7049">
                  <c:v>20710.998086564232</c:v>
                </c:pt>
                <c:pt idx="7050">
                  <c:v>20710.998086564232</c:v>
                </c:pt>
                <c:pt idx="7051">
                  <c:v>20710.998086564232</c:v>
                </c:pt>
                <c:pt idx="7052">
                  <c:v>20709.329406898429</c:v>
                </c:pt>
                <c:pt idx="7053">
                  <c:v>20709.329406898429</c:v>
                </c:pt>
                <c:pt idx="7054">
                  <c:v>20709.329406898429</c:v>
                </c:pt>
                <c:pt idx="7055">
                  <c:v>20708.06490632334</c:v>
                </c:pt>
                <c:pt idx="7056">
                  <c:v>20708.06490632334</c:v>
                </c:pt>
                <c:pt idx="7057">
                  <c:v>20708.06490632334</c:v>
                </c:pt>
                <c:pt idx="7058">
                  <c:v>20708.06490632334</c:v>
                </c:pt>
                <c:pt idx="7059">
                  <c:v>20707.921057526477</c:v>
                </c:pt>
                <c:pt idx="7060">
                  <c:v>20707.921057526477</c:v>
                </c:pt>
                <c:pt idx="7061">
                  <c:v>20707.921057526477</c:v>
                </c:pt>
                <c:pt idx="7062">
                  <c:v>20707.211964124977</c:v>
                </c:pt>
                <c:pt idx="7063">
                  <c:v>20707.211964124977</c:v>
                </c:pt>
                <c:pt idx="7064">
                  <c:v>20707.111751694993</c:v>
                </c:pt>
                <c:pt idx="7065">
                  <c:v>20707.111751694993</c:v>
                </c:pt>
                <c:pt idx="7066">
                  <c:v>20703.928190454659</c:v>
                </c:pt>
                <c:pt idx="7067">
                  <c:v>20703.928190454659</c:v>
                </c:pt>
                <c:pt idx="7068">
                  <c:v>20703.928190454659</c:v>
                </c:pt>
                <c:pt idx="7069">
                  <c:v>20702.330258781996</c:v>
                </c:pt>
                <c:pt idx="7070">
                  <c:v>20702.330258781996</c:v>
                </c:pt>
                <c:pt idx="7071">
                  <c:v>20701.527534251687</c:v>
                </c:pt>
                <c:pt idx="7072">
                  <c:v>20693.541003343431</c:v>
                </c:pt>
                <c:pt idx="7073">
                  <c:v>20693.541003343431</c:v>
                </c:pt>
                <c:pt idx="7074">
                  <c:v>20693.541003343431</c:v>
                </c:pt>
                <c:pt idx="7075">
                  <c:v>20688.557113635608</c:v>
                </c:pt>
                <c:pt idx="7076">
                  <c:v>20688.557113635608</c:v>
                </c:pt>
                <c:pt idx="7077">
                  <c:v>20688.557113635608</c:v>
                </c:pt>
                <c:pt idx="7078">
                  <c:v>20682.269604393619</c:v>
                </c:pt>
                <c:pt idx="7079">
                  <c:v>20682.269604393619</c:v>
                </c:pt>
                <c:pt idx="7080">
                  <c:v>20682.269604393619</c:v>
                </c:pt>
                <c:pt idx="7081">
                  <c:v>20682.269604393619</c:v>
                </c:pt>
                <c:pt idx="7082">
                  <c:v>20680.706116567653</c:v>
                </c:pt>
                <c:pt idx="7083">
                  <c:v>20680.706116567653</c:v>
                </c:pt>
                <c:pt idx="7084">
                  <c:v>20677.966065418979</c:v>
                </c:pt>
                <c:pt idx="7085">
                  <c:v>20677.966065418979</c:v>
                </c:pt>
                <c:pt idx="7086">
                  <c:v>20677.966065418979</c:v>
                </c:pt>
                <c:pt idx="7087">
                  <c:v>20677.966065418979</c:v>
                </c:pt>
                <c:pt idx="7088">
                  <c:v>20677.211750599759</c:v>
                </c:pt>
                <c:pt idx="7089">
                  <c:v>20675.265567469833</c:v>
                </c:pt>
                <c:pt idx="7090">
                  <c:v>20675.265567469833</c:v>
                </c:pt>
                <c:pt idx="7091">
                  <c:v>20675.265567469833</c:v>
                </c:pt>
                <c:pt idx="7092">
                  <c:v>20675.265567469833</c:v>
                </c:pt>
                <c:pt idx="7093">
                  <c:v>20675.265567469833</c:v>
                </c:pt>
                <c:pt idx="7094">
                  <c:v>20675.265567469833</c:v>
                </c:pt>
                <c:pt idx="7095">
                  <c:v>20675.265567469833</c:v>
                </c:pt>
                <c:pt idx="7096">
                  <c:v>20675.265567469833</c:v>
                </c:pt>
                <c:pt idx="7097">
                  <c:v>20675.265567469833</c:v>
                </c:pt>
                <c:pt idx="7098">
                  <c:v>20673.946086629712</c:v>
                </c:pt>
                <c:pt idx="7099">
                  <c:v>20673.946086629712</c:v>
                </c:pt>
                <c:pt idx="7100">
                  <c:v>20673.946086629712</c:v>
                </c:pt>
                <c:pt idx="7101">
                  <c:v>20673.946086629712</c:v>
                </c:pt>
                <c:pt idx="7102">
                  <c:v>20673.946086629712</c:v>
                </c:pt>
                <c:pt idx="7103">
                  <c:v>20673.946086629712</c:v>
                </c:pt>
                <c:pt idx="7104">
                  <c:v>20673.946086629712</c:v>
                </c:pt>
                <c:pt idx="7105">
                  <c:v>20670.764615964872</c:v>
                </c:pt>
                <c:pt idx="7106">
                  <c:v>20670.764615964872</c:v>
                </c:pt>
                <c:pt idx="7107">
                  <c:v>20668.731806159049</c:v>
                </c:pt>
                <c:pt idx="7108">
                  <c:v>20668.731806159049</c:v>
                </c:pt>
                <c:pt idx="7109">
                  <c:v>20668.731806159049</c:v>
                </c:pt>
                <c:pt idx="7110">
                  <c:v>20668.731806159049</c:v>
                </c:pt>
                <c:pt idx="7111">
                  <c:v>20668.731806159049</c:v>
                </c:pt>
                <c:pt idx="7112">
                  <c:v>20668.731806159049</c:v>
                </c:pt>
                <c:pt idx="7113">
                  <c:v>20668.557946804925</c:v>
                </c:pt>
                <c:pt idx="7114">
                  <c:v>20668.557946804925</c:v>
                </c:pt>
                <c:pt idx="7115">
                  <c:v>20668.557946804925</c:v>
                </c:pt>
                <c:pt idx="7116">
                  <c:v>20668.557946804925</c:v>
                </c:pt>
                <c:pt idx="7117">
                  <c:v>20667.773912889381</c:v>
                </c:pt>
                <c:pt idx="7118">
                  <c:v>20667.773912889381</c:v>
                </c:pt>
                <c:pt idx="7119">
                  <c:v>20667.773912889381</c:v>
                </c:pt>
                <c:pt idx="7120">
                  <c:v>20667.721848437865</c:v>
                </c:pt>
                <c:pt idx="7121">
                  <c:v>20665.501303750603</c:v>
                </c:pt>
                <c:pt idx="7122">
                  <c:v>20665.501303750603</c:v>
                </c:pt>
                <c:pt idx="7123">
                  <c:v>20665.501303750603</c:v>
                </c:pt>
                <c:pt idx="7124">
                  <c:v>20662.19647190722</c:v>
                </c:pt>
                <c:pt idx="7125">
                  <c:v>20662.19647190722</c:v>
                </c:pt>
                <c:pt idx="7126">
                  <c:v>20662.19647190722</c:v>
                </c:pt>
                <c:pt idx="7127">
                  <c:v>20662.19647190722</c:v>
                </c:pt>
                <c:pt idx="7128">
                  <c:v>20662.19647190722</c:v>
                </c:pt>
                <c:pt idx="7129">
                  <c:v>20661.741806042322</c:v>
                </c:pt>
                <c:pt idx="7130">
                  <c:v>20661.741806042322</c:v>
                </c:pt>
                <c:pt idx="7131">
                  <c:v>20661.741806042322</c:v>
                </c:pt>
                <c:pt idx="7132">
                  <c:v>20661.526722122242</c:v>
                </c:pt>
                <c:pt idx="7133">
                  <c:v>20661.526722122242</c:v>
                </c:pt>
                <c:pt idx="7134">
                  <c:v>20661.526722122242</c:v>
                </c:pt>
                <c:pt idx="7135">
                  <c:v>20659.554470401505</c:v>
                </c:pt>
                <c:pt idx="7136">
                  <c:v>20659.554470401505</c:v>
                </c:pt>
                <c:pt idx="7137">
                  <c:v>20659.554470401505</c:v>
                </c:pt>
                <c:pt idx="7138">
                  <c:v>20659.554470401505</c:v>
                </c:pt>
                <c:pt idx="7139">
                  <c:v>20659.554470401505</c:v>
                </c:pt>
                <c:pt idx="7140">
                  <c:v>20655.566019703492</c:v>
                </c:pt>
                <c:pt idx="7141">
                  <c:v>20655.566019703492</c:v>
                </c:pt>
                <c:pt idx="7142">
                  <c:v>20655.566019703492</c:v>
                </c:pt>
                <c:pt idx="7143">
                  <c:v>20655.566019703492</c:v>
                </c:pt>
                <c:pt idx="7144">
                  <c:v>20655.566019703492</c:v>
                </c:pt>
                <c:pt idx="7145">
                  <c:v>20652.296392047519</c:v>
                </c:pt>
                <c:pt idx="7146">
                  <c:v>20652.296392047519</c:v>
                </c:pt>
                <c:pt idx="7147">
                  <c:v>20652.296392047519</c:v>
                </c:pt>
                <c:pt idx="7148">
                  <c:v>20652.296392047519</c:v>
                </c:pt>
                <c:pt idx="7149">
                  <c:v>20652.296392047519</c:v>
                </c:pt>
                <c:pt idx="7150">
                  <c:v>20644.306861907819</c:v>
                </c:pt>
                <c:pt idx="7151">
                  <c:v>20644.306861907819</c:v>
                </c:pt>
                <c:pt idx="7152">
                  <c:v>20644.306861907819</c:v>
                </c:pt>
                <c:pt idx="7153">
                  <c:v>20644.306861907819</c:v>
                </c:pt>
                <c:pt idx="7154">
                  <c:v>20644.306861907819</c:v>
                </c:pt>
                <c:pt idx="7155">
                  <c:v>20644.306861907819</c:v>
                </c:pt>
                <c:pt idx="7156">
                  <c:v>20642.975920512406</c:v>
                </c:pt>
                <c:pt idx="7157">
                  <c:v>20642.975920512406</c:v>
                </c:pt>
                <c:pt idx="7158">
                  <c:v>20642.975920512406</c:v>
                </c:pt>
                <c:pt idx="7159">
                  <c:v>20642.140675180181</c:v>
                </c:pt>
                <c:pt idx="7160">
                  <c:v>20642.140675180181</c:v>
                </c:pt>
                <c:pt idx="7161">
                  <c:v>20642.140675180181</c:v>
                </c:pt>
                <c:pt idx="7162">
                  <c:v>20642.140675180181</c:v>
                </c:pt>
                <c:pt idx="7163">
                  <c:v>20641.302816995001</c:v>
                </c:pt>
                <c:pt idx="7164">
                  <c:v>20641.302816995001</c:v>
                </c:pt>
                <c:pt idx="7165">
                  <c:v>20640.03535603399</c:v>
                </c:pt>
                <c:pt idx="7166">
                  <c:v>20640.03535603399</c:v>
                </c:pt>
                <c:pt idx="7167">
                  <c:v>20640.03535603399</c:v>
                </c:pt>
                <c:pt idx="7168">
                  <c:v>20640.03535603399</c:v>
                </c:pt>
                <c:pt idx="7169">
                  <c:v>20640.03535603399</c:v>
                </c:pt>
                <c:pt idx="7170">
                  <c:v>20637.068533849502</c:v>
                </c:pt>
                <c:pt idx="7171">
                  <c:v>20637.068533849502</c:v>
                </c:pt>
                <c:pt idx="7172">
                  <c:v>20636.727827932042</c:v>
                </c:pt>
                <c:pt idx="7173">
                  <c:v>20636.727827932042</c:v>
                </c:pt>
                <c:pt idx="7174">
                  <c:v>20636.311905178052</c:v>
                </c:pt>
                <c:pt idx="7175">
                  <c:v>20636.311905178052</c:v>
                </c:pt>
                <c:pt idx="7176">
                  <c:v>20636.311905178052</c:v>
                </c:pt>
                <c:pt idx="7177">
                  <c:v>20636.311905178052</c:v>
                </c:pt>
                <c:pt idx="7178">
                  <c:v>20636.311905178052</c:v>
                </c:pt>
                <c:pt idx="7179">
                  <c:v>20636.311905178052</c:v>
                </c:pt>
                <c:pt idx="7180">
                  <c:v>20636.311905178052</c:v>
                </c:pt>
                <c:pt idx="7181">
                  <c:v>20636.311905178052</c:v>
                </c:pt>
                <c:pt idx="7182">
                  <c:v>20633.496486707812</c:v>
                </c:pt>
                <c:pt idx="7183">
                  <c:v>20628.8134555738</c:v>
                </c:pt>
                <c:pt idx="7184">
                  <c:v>20628.8134555738</c:v>
                </c:pt>
                <c:pt idx="7185">
                  <c:v>20627.010407292913</c:v>
                </c:pt>
                <c:pt idx="7186">
                  <c:v>20627.010407292913</c:v>
                </c:pt>
                <c:pt idx="7187">
                  <c:v>20627.010407292913</c:v>
                </c:pt>
                <c:pt idx="7188">
                  <c:v>20621.874296370312</c:v>
                </c:pt>
                <c:pt idx="7189">
                  <c:v>20621.874296370312</c:v>
                </c:pt>
                <c:pt idx="7190">
                  <c:v>20621.874296370312</c:v>
                </c:pt>
                <c:pt idx="7191">
                  <c:v>20621.874296370312</c:v>
                </c:pt>
                <c:pt idx="7192">
                  <c:v>20621.727528996231</c:v>
                </c:pt>
                <c:pt idx="7193">
                  <c:v>20621.727528996231</c:v>
                </c:pt>
                <c:pt idx="7194">
                  <c:v>20621.727528996231</c:v>
                </c:pt>
                <c:pt idx="7195">
                  <c:v>20621.727528996231</c:v>
                </c:pt>
                <c:pt idx="7196">
                  <c:v>20621.727528996231</c:v>
                </c:pt>
                <c:pt idx="7197">
                  <c:v>20621.727528996231</c:v>
                </c:pt>
                <c:pt idx="7198">
                  <c:v>20618.776918163494</c:v>
                </c:pt>
                <c:pt idx="7199">
                  <c:v>20618.776918163494</c:v>
                </c:pt>
                <c:pt idx="7200">
                  <c:v>20618.776918163494</c:v>
                </c:pt>
                <c:pt idx="7201">
                  <c:v>20610.449235887827</c:v>
                </c:pt>
                <c:pt idx="7202">
                  <c:v>20609.760070402855</c:v>
                </c:pt>
                <c:pt idx="7203">
                  <c:v>20609.760070402855</c:v>
                </c:pt>
                <c:pt idx="7204">
                  <c:v>20609.760070402855</c:v>
                </c:pt>
                <c:pt idx="7205">
                  <c:v>20609.760070402855</c:v>
                </c:pt>
                <c:pt idx="7206">
                  <c:v>20609.597267713518</c:v>
                </c:pt>
                <c:pt idx="7207">
                  <c:v>20609.597267713518</c:v>
                </c:pt>
                <c:pt idx="7208">
                  <c:v>20609.597267713518</c:v>
                </c:pt>
                <c:pt idx="7209">
                  <c:v>20609.597267713518</c:v>
                </c:pt>
                <c:pt idx="7210">
                  <c:v>20609.597267713518</c:v>
                </c:pt>
                <c:pt idx="7211">
                  <c:v>20608.767807447548</c:v>
                </c:pt>
                <c:pt idx="7212">
                  <c:v>20608.767807447548</c:v>
                </c:pt>
                <c:pt idx="7213">
                  <c:v>20604.701120065834</c:v>
                </c:pt>
                <c:pt idx="7214">
                  <c:v>20604.701120065834</c:v>
                </c:pt>
                <c:pt idx="7215">
                  <c:v>20604.701120065834</c:v>
                </c:pt>
                <c:pt idx="7216">
                  <c:v>20604.701120065834</c:v>
                </c:pt>
                <c:pt idx="7217">
                  <c:v>20604.701120065834</c:v>
                </c:pt>
                <c:pt idx="7218">
                  <c:v>20604.701120065834</c:v>
                </c:pt>
                <c:pt idx="7219">
                  <c:v>20602.601962585406</c:v>
                </c:pt>
                <c:pt idx="7220">
                  <c:v>20602.601962585406</c:v>
                </c:pt>
                <c:pt idx="7221">
                  <c:v>20602.601962585406</c:v>
                </c:pt>
                <c:pt idx="7222">
                  <c:v>20602.601962585406</c:v>
                </c:pt>
                <c:pt idx="7223">
                  <c:v>20601.118638854365</c:v>
                </c:pt>
                <c:pt idx="7224">
                  <c:v>20598.139737611258</c:v>
                </c:pt>
                <c:pt idx="7225">
                  <c:v>20598.139737611258</c:v>
                </c:pt>
                <c:pt idx="7226">
                  <c:v>20598.139737611258</c:v>
                </c:pt>
                <c:pt idx="7227">
                  <c:v>20598.139737611258</c:v>
                </c:pt>
                <c:pt idx="7228">
                  <c:v>20597.431042450535</c:v>
                </c:pt>
                <c:pt idx="7229">
                  <c:v>20597.431042450535</c:v>
                </c:pt>
                <c:pt idx="7230">
                  <c:v>20597.431042450535</c:v>
                </c:pt>
                <c:pt idx="7231">
                  <c:v>20597.431042450535</c:v>
                </c:pt>
                <c:pt idx="7232">
                  <c:v>20597.431042450535</c:v>
                </c:pt>
                <c:pt idx="7233">
                  <c:v>20597.431042450535</c:v>
                </c:pt>
                <c:pt idx="7234">
                  <c:v>20593.945965879881</c:v>
                </c:pt>
                <c:pt idx="7235">
                  <c:v>20593.945965879881</c:v>
                </c:pt>
                <c:pt idx="7236">
                  <c:v>20593.945965879881</c:v>
                </c:pt>
                <c:pt idx="7237">
                  <c:v>20593.945965879881</c:v>
                </c:pt>
                <c:pt idx="7238">
                  <c:v>20593.945965879881</c:v>
                </c:pt>
                <c:pt idx="7239">
                  <c:v>20593.945965879881</c:v>
                </c:pt>
                <c:pt idx="7240">
                  <c:v>20593.945965879881</c:v>
                </c:pt>
                <c:pt idx="7241">
                  <c:v>20588.055568048061</c:v>
                </c:pt>
                <c:pt idx="7242">
                  <c:v>20588.055568048061</c:v>
                </c:pt>
                <c:pt idx="7243">
                  <c:v>20588.055568048061</c:v>
                </c:pt>
                <c:pt idx="7244">
                  <c:v>20588.055568048061</c:v>
                </c:pt>
                <c:pt idx="7245">
                  <c:v>20588.055568048061</c:v>
                </c:pt>
                <c:pt idx="7246">
                  <c:v>20588.055568048061</c:v>
                </c:pt>
                <c:pt idx="7247">
                  <c:v>20588.055568048061</c:v>
                </c:pt>
                <c:pt idx="7248">
                  <c:v>20576.96131164721</c:v>
                </c:pt>
                <c:pt idx="7249">
                  <c:v>20576.96131164721</c:v>
                </c:pt>
                <c:pt idx="7250">
                  <c:v>20576.96131164721</c:v>
                </c:pt>
                <c:pt idx="7251">
                  <c:v>20576.96131164721</c:v>
                </c:pt>
                <c:pt idx="7252">
                  <c:v>20576.96131164721</c:v>
                </c:pt>
                <c:pt idx="7253">
                  <c:v>20576.96131164721</c:v>
                </c:pt>
                <c:pt idx="7254">
                  <c:v>20574.990036412182</c:v>
                </c:pt>
                <c:pt idx="7255">
                  <c:v>20574.990036412182</c:v>
                </c:pt>
                <c:pt idx="7256">
                  <c:v>20574.990036412182</c:v>
                </c:pt>
                <c:pt idx="7257">
                  <c:v>20574.990036412182</c:v>
                </c:pt>
                <c:pt idx="7258">
                  <c:v>20574.990036412182</c:v>
                </c:pt>
                <c:pt idx="7259">
                  <c:v>20565.950610817152</c:v>
                </c:pt>
                <c:pt idx="7260">
                  <c:v>20565.950610817152</c:v>
                </c:pt>
                <c:pt idx="7261">
                  <c:v>20565.950610817152</c:v>
                </c:pt>
                <c:pt idx="7262">
                  <c:v>20565.950610817152</c:v>
                </c:pt>
                <c:pt idx="7263">
                  <c:v>20564.018430074222</c:v>
                </c:pt>
                <c:pt idx="7264">
                  <c:v>20564.018430074222</c:v>
                </c:pt>
                <c:pt idx="7265">
                  <c:v>20564.018430074222</c:v>
                </c:pt>
                <c:pt idx="7266">
                  <c:v>20564.018430074222</c:v>
                </c:pt>
                <c:pt idx="7267">
                  <c:v>20561.364882092643</c:v>
                </c:pt>
                <c:pt idx="7268">
                  <c:v>20559.957903064074</c:v>
                </c:pt>
                <c:pt idx="7269">
                  <c:v>20559.957903064074</c:v>
                </c:pt>
                <c:pt idx="7270">
                  <c:v>20559.957903064074</c:v>
                </c:pt>
                <c:pt idx="7271">
                  <c:v>20559.957903064074</c:v>
                </c:pt>
                <c:pt idx="7272">
                  <c:v>20559.957903064074</c:v>
                </c:pt>
                <c:pt idx="7273">
                  <c:v>20557.991867188714</c:v>
                </c:pt>
                <c:pt idx="7274">
                  <c:v>20557.991867188714</c:v>
                </c:pt>
                <c:pt idx="7275">
                  <c:v>20556.987327373834</c:v>
                </c:pt>
                <c:pt idx="7276">
                  <c:v>20556.987327373834</c:v>
                </c:pt>
                <c:pt idx="7277">
                  <c:v>20556.987327373834</c:v>
                </c:pt>
                <c:pt idx="7278">
                  <c:v>20556.987327373834</c:v>
                </c:pt>
                <c:pt idx="7279">
                  <c:v>20555.893875752983</c:v>
                </c:pt>
                <c:pt idx="7280">
                  <c:v>20555.893875752983</c:v>
                </c:pt>
                <c:pt idx="7281">
                  <c:v>20555.893875752983</c:v>
                </c:pt>
                <c:pt idx="7282">
                  <c:v>20554.447940073453</c:v>
                </c:pt>
                <c:pt idx="7283">
                  <c:v>20554.447940073453</c:v>
                </c:pt>
                <c:pt idx="7284">
                  <c:v>20554.447940073453</c:v>
                </c:pt>
                <c:pt idx="7285">
                  <c:v>20554.114794062618</c:v>
                </c:pt>
                <c:pt idx="7286">
                  <c:v>20554.114794062618</c:v>
                </c:pt>
                <c:pt idx="7287">
                  <c:v>20554.114794062618</c:v>
                </c:pt>
                <c:pt idx="7288">
                  <c:v>20552.603118888695</c:v>
                </c:pt>
                <c:pt idx="7289">
                  <c:v>20552.603118888695</c:v>
                </c:pt>
                <c:pt idx="7290">
                  <c:v>20552.603118888695</c:v>
                </c:pt>
                <c:pt idx="7291">
                  <c:v>20552.603118888695</c:v>
                </c:pt>
                <c:pt idx="7292">
                  <c:v>20551.30565008448</c:v>
                </c:pt>
                <c:pt idx="7293">
                  <c:v>20551.30565008448</c:v>
                </c:pt>
                <c:pt idx="7294">
                  <c:v>20551.30565008448</c:v>
                </c:pt>
                <c:pt idx="7295">
                  <c:v>20551.30565008448</c:v>
                </c:pt>
                <c:pt idx="7296">
                  <c:v>20549.585635918582</c:v>
                </c:pt>
                <c:pt idx="7297">
                  <c:v>20549.585635918582</c:v>
                </c:pt>
                <c:pt idx="7298">
                  <c:v>20544.518259399596</c:v>
                </c:pt>
                <c:pt idx="7299">
                  <c:v>20544.518259399596</c:v>
                </c:pt>
                <c:pt idx="7300">
                  <c:v>20544.518259399596</c:v>
                </c:pt>
                <c:pt idx="7301">
                  <c:v>20542.179341161042</c:v>
                </c:pt>
                <c:pt idx="7302">
                  <c:v>20542.179341161042</c:v>
                </c:pt>
                <c:pt idx="7303">
                  <c:v>20542.179341161042</c:v>
                </c:pt>
                <c:pt idx="7304">
                  <c:v>20542.179341161042</c:v>
                </c:pt>
                <c:pt idx="7305">
                  <c:v>20542.179341161042</c:v>
                </c:pt>
                <c:pt idx="7306">
                  <c:v>20537.750122021778</c:v>
                </c:pt>
                <c:pt idx="7307">
                  <c:v>20537.750122021778</c:v>
                </c:pt>
                <c:pt idx="7308">
                  <c:v>20537.750122021778</c:v>
                </c:pt>
                <c:pt idx="7309">
                  <c:v>20537.750122021778</c:v>
                </c:pt>
                <c:pt idx="7310">
                  <c:v>20536.457025194082</c:v>
                </c:pt>
                <c:pt idx="7311">
                  <c:v>20536.457025194082</c:v>
                </c:pt>
                <c:pt idx="7312">
                  <c:v>20536.059761279248</c:v>
                </c:pt>
                <c:pt idx="7313">
                  <c:v>20536.059761279248</c:v>
                </c:pt>
                <c:pt idx="7314">
                  <c:v>20535.960699261908</c:v>
                </c:pt>
                <c:pt idx="7315">
                  <c:v>20535.960699261908</c:v>
                </c:pt>
                <c:pt idx="7316">
                  <c:v>20535.960699261908</c:v>
                </c:pt>
                <c:pt idx="7317">
                  <c:v>20535.960699261908</c:v>
                </c:pt>
                <c:pt idx="7318">
                  <c:v>20535.960699261908</c:v>
                </c:pt>
                <c:pt idx="7319">
                  <c:v>20532.877701459725</c:v>
                </c:pt>
                <c:pt idx="7320">
                  <c:v>20532.877701459725</c:v>
                </c:pt>
                <c:pt idx="7321">
                  <c:v>20532.877701459725</c:v>
                </c:pt>
                <c:pt idx="7322">
                  <c:v>20532.877701459725</c:v>
                </c:pt>
                <c:pt idx="7323">
                  <c:v>20532.877701459725</c:v>
                </c:pt>
                <c:pt idx="7324">
                  <c:v>20526.480212461425</c:v>
                </c:pt>
                <c:pt idx="7325">
                  <c:v>20526.480212461425</c:v>
                </c:pt>
                <c:pt idx="7326">
                  <c:v>20526.480212461425</c:v>
                </c:pt>
                <c:pt idx="7327">
                  <c:v>20526.480212461425</c:v>
                </c:pt>
                <c:pt idx="7328">
                  <c:v>20524.75692259732</c:v>
                </c:pt>
                <c:pt idx="7329">
                  <c:v>20524.75692259732</c:v>
                </c:pt>
                <c:pt idx="7330">
                  <c:v>20524.75692259732</c:v>
                </c:pt>
                <c:pt idx="7331">
                  <c:v>20524.75692259732</c:v>
                </c:pt>
                <c:pt idx="7332">
                  <c:v>20524.75692259732</c:v>
                </c:pt>
                <c:pt idx="7333">
                  <c:v>20524.75692259732</c:v>
                </c:pt>
                <c:pt idx="7334">
                  <c:v>20524.75692259732</c:v>
                </c:pt>
                <c:pt idx="7335">
                  <c:v>20523.989136726843</c:v>
                </c:pt>
                <c:pt idx="7336">
                  <c:v>20523.989136726843</c:v>
                </c:pt>
                <c:pt idx="7337">
                  <c:v>20523.989136726843</c:v>
                </c:pt>
                <c:pt idx="7338">
                  <c:v>20523.989136726843</c:v>
                </c:pt>
                <c:pt idx="7339">
                  <c:v>20521.275891204703</c:v>
                </c:pt>
                <c:pt idx="7340">
                  <c:v>20521.275891204703</c:v>
                </c:pt>
                <c:pt idx="7341">
                  <c:v>20521.275891204703</c:v>
                </c:pt>
                <c:pt idx="7342">
                  <c:v>20521.275891204703</c:v>
                </c:pt>
                <c:pt idx="7343">
                  <c:v>20521.275891204703</c:v>
                </c:pt>
                <c:pt idx="7344">
                  <c:v>20514.024696136297</c:v>
                </c:pt>
                <c:pt idx="7345">
                  <c:v>20514.024696136297</c:v>
                </c:pt>
                <c:pt idx="7346">
                  <c:v>20514.024696136297</c:v>
                </c:pt>
                <c:pt idx="7347">
                  <c:v>20514.024696136297</c:v>
                </c:pt>
                <c:pt idx="7348">
                  <c:v>20514.024696136297</c:v>
                </c:pt>
                <c:pt idx="7349">
                  <c:v>20514.024696136297</c:v>
                </c:pt>
                <c:pt idx="7350">
                  <c:v>20510.556998904794</c:v>
                </c:pt>
                <c:pt idx="7351">
                  <c:v>20507.988901558499</c:v>
                </c:pt>
                <c:pt idx="7352">
                  <c:v>20507.988901558499</c:v>
                </c:pt>
                <c:pt idx="7353">
                  <c:v>20507.988901558499</c:v>
                </c:pt>
                <c:pt idx="7354">
                  <c:v>20507.988901558499</c:v>
                </c:pt>
                <c:pt idx="7355">
                  <c:v>20506.813908381413</c:v>
                </c:pt>
                <c:pt idx="7356">
                  <c:v>20506.813908381413</c:v>
                </c:pt>
                <c:pt idx="7357">
                  <c:v>20504.9473177785</c:v>
                </c:pt>
                <c:pt idx="7358">
                  <c:v>20504.9473177785</c:v>
                </c:pt>
                <c:pt idx="7359">
                  <c:v>20504.9473177785</c:v>
                </c:pt>
                <c:pt idx="7360">
                  <c:v>20504.9473177785</c:v>
                </c:pt>
                <c:pt idx="7361">
                  <c:v>20504.9473177785</c:v>
                </c:pt>
                <c:pt idx="7362">
                  <c:v>20504.9473177785</c:v>
                </c:pt>
                <c:pt idx="7363">
                  <c:v>20504.9473177785</c:v>
                </c:pt>
                <c:pt idx="7364">
                  <c:v>20504.9473177785</c:v>
                </c:pt>
                <c:pt idx="7365">
                  <c:v>20504.9473177785</c:v>
                </c:pt>
                <c:pt idx="7366">
                  <c:v>20504.250859097028</c:v>
                </c:pt>
                <c:pt idx="7367">
                  <c:v>20504.250859097028</c:v>
                </c:pt>
                <c:pt idx="7368">
                  <c:v>20504.250859097028</c:v>
                </c:pt>
                <c:pt idx="7369">
                  <c:v>20504.250859097028</c:v>
                </c:pt>
                <c:pt idx="7370">
                  <c:v>20499.367279577396</c:v>
                </c:pt>
                <c:pt idx="7371">
                  <c:v>20499.367279577396</c:v>
                </c:pt>
                <c:pt idx="7372">
                  <c:v>20499.367279577396</c:v>
                </c:pt>
                <c:pt idx="7373">
                  <c:v>20496.282875177243</c:v>
                </c:pt>
                <c:pt idx="7374">
                  <c:v>20496.282875177243</c:v>
                </c:pt>
                <c:pt idx="7375">
                  <c:v>20495.35825195687</c:v>
                </c:pt>
                <c:pt idx="7376">
                  <c:v>20495.35825195687</c:v>
                </c:pt>
                <c:pt idx="7377">
                  <c:v>20488.589648326473</c:v>
                </c:pt>
                <c:pt idx="7378">
                  <c:v>20486.305797810481</c:v>
                </c:pt>
                <c:pt idx="7379">
                  <c:v>20486.305797810481</c:v>
                </c:pt>
                <c:pt idx="7380">
                  <c:v>20483.971119449197</c:v>
                </c:pt>
                <c:pt idx="7381">
                  <c:v>20483.971119449197</c:v>
                </c:pt>
                <c:pt idx="7382">
                  <c:v>20483.971119449197</c:v>
                </c:pt>
                <c:pt idx="7383">
                  <c:v>20483.971119449197</c:v>
                </c:pt>
                <c:pt idx="7384">
                  <c:v>20483.792992882747</c:v>
                </c:pt>
                <c:pt idx="7385">
                  <c:v>20483.792992882747</c:v>
                </c:pt>
                <c:pt idx="7386">
                  <c:v>20483.792992882747</c:v>
                </c:pt>
                <c:pt idx="7387">
                  <c:v>20483.792992882747</c:v>
                </c:pt>
                <c:pt idx="7388">
                  <c:v>20483.792992882747</c:v>
                </c:pt>
                <c:pt idx="7389">
                  <c:v>20482.641062067822</c:v>
                </c:pt>
                <c:pt idx="7390">
                  <c:v>20482.641062067822</c:v>
                </c:pt>
                <c:pt idx="7391">
                  <c:v>20482.641062067822</c:v>
                </c:pt>
                <c:pt idx="7392">
                  <c:v>20482.641062067822</c:v>
                </c:pt>
                <c:pt idx="7393">
                  <c:v>20482.641062067822</c:v>
                </c:pt>
                <c:pt idx="7394">
                  <c:v>20480.129064398679</c:v>
                </c:pt>
                <c:pt idx="7395">
                  <c:v>20480.129064398679</c:v>
                </c:pt>
                <c:pt idx="7396">
                  <c:v>20480.129064398679</c:v>
                </c:pt>
                <c:pt idx="7397">
                  <c:v>20480.129064398679</c:v>
                </c:pt>
                <c:pt idx="7398">
                  <c:v>20480.129064398679</c:v>
                </c:pt>
                <c:pt idx="7399">
                  <c:v>20480.129064398679</c:v>
                </c:pt>
                <c:pt idx="7400">
                  <c:v>20480.129064398679</c:v>
                </c:pt>
                <c:pt idx="7401">
                  <c:v>20480.129064398679</c:v>
                </c:pt>
                <c:pt idx="7402">
                  <c:v>20480.129064398679</c:v>
                </c:pt>
                <c:pt idx="7403">
                  <c:v>20475.970506150079</c:v>
                </c:pt>
                <c:pt idx="7404">
                  <c:v>20475.970506150079</c:v>
                </c:pt>
                <c:pt idx="7405">
                  <c:v>20475.970506150079</c:v>
                </c:pt>
                <c:pt idx="7406">
                  <c:v>20475.970506150079</c:v>
                </c:pt>
                <c:pt idx="7407">
                  <c:v>20475.970506150079</c:v>
                </c:pt>
                <c:pt idx="7408">
                  <c:v>20474.284243398433</c:v>
                </c:pt>
                <c:pt idx="7409">
                  <c:v>20474.284243398433</c:v>
                </c:pt>
                <c:pt idx="7410">
                  <c:v>20469.27746643906</c:v>
                </c:pt>
                <c:pt idx="7411">
                  <c:v>20469.27746643906</c:v>
                </c:pt>
                <c:pt idx="7412">
                  <c:v>20469.27746643906</c:v>
                </c:pt>
                <c:pt idx="7413">
                  <c:v>20469.27746643906</c:v>
                </c:pt>
                <c:pt idx="7414">
                  <c:v>20469.27746643906</c:v>
                </c:pt>
                <c:pt idx="7415">
                  <c:v>20469.27746643906</c:v>
                </c:pt>
                <c:pt idx="7416">
                  <c:v>20469.27746643906</c:v>
                </c:pt>
                <c:pt idx="7417">
                  <c:v>20467.620064023991</c:v>
                </c:pt>
                <c:pt idx="7418">
                  <c:v>20467.620064023991</c:v>
                </c:pt>
                <c:pt idx="7419">
                  <c:v>20467.620064023991</c:v>
                </c:pt>
                <c:pt idx="7420">
                  <c:v>20467.620064023991</c:v>
                </c:pt>
                <c:pt idx="7421">
                  <c:v>20463.839400076911</c:v>
                </c:pt>
                <c:pt idx="7422">
                  <c:v>20463.839400076911</c:v>
                </c:pt>
                <c:pt idx="7423">
                  <c:v>20463.839400076911</c:v>
                </c:pt>
                <c:pt idx="7424">
                  <c:v>20460.061969587339</c:v>
                </c:pt>
                <c:pt idx="7425">
                  <c:v>20460.061969587339</c:v>
                </c:pt>
                <c:pt idx="7426">
                  <c:v>20460.061969587339</c:v>
                </c:pt>
                <c:pt idx="7427">
                  <c:v>20460.061969587339</c:v>
                </c:pt>
                <c:pt idx="7428">
                  <c:v>20460.061969587339</c:v>
                </c:pt>
                <c:pt idx="7429">
                  <c:v>20452.579184010039</c:v>
                </c:pt>
                <c:pt idx="7430">
                  <c:v>20452.579184010039</c:v>
                </c:pt>
                <c:pt idx="7431">
                  <c:v>20452.579184010039</c:v>
                </c:pt>
                <c:pt idx="7432">
                  <c:v>20452.579184010039</c:v>
                </c:pt>
                <c:pt idx="7433">
                  <c:v>20452.579184010039</c:v>
                </c:pt>
                <c:pt idx="7434">
                  <c:v>20447.565885070966</c:v>
                </c:pt>
                <c:pt idx="7435">
                  <c:v>20447.565885070966</c:v>
                </c:pt>
                <c:pt idx="7436">
                  <c:v>20447.565885070966</c:v>
                </c:pt>
                <c:pt idx="7437">
                  <c:v>20445.43624331295</c:v>
                </c:pt>
                <c:pt idx="7438">
                  <c:v>20445.43624331295</c:v>
                </c:pt>
                <c:pt idx="7439">
                  <c:v>20445.43624331295</c:v>
                </c:pt>
                <c:pt idx="7440">
                  <c:v>20445.14944207565</c:v>
                </c:pt>
                <c:pt idx="7441">
                  <c:v>20445.14944207565</c:v>
                </c:pt>
                <c:pt idx="7442">
                  <c:v>20442.996179421443</c:v>
                </c:pt>
                <c:pt idx="7443">
                  <c:v>20442.996179421443</c:v>
                </c:pt>
                <c:pt idx="7444">
                  <c:v>20441.650648146417</c:v>
                </c:pt>
                <c:pt idx="7445">
                  <c:v>20441.054355554134</c:v>
                </c:pt>
                <c:pt idx="7446">
                  <c:v>20441.054355554134</c:v>
                </c:pt>
                <c:pt idx="7447">
                  <c:v>20441.054355554134</c:v>
                </c:pt>
                <c:pt idx="7448">
                  <c:v>20441.054355554134</c:v>
                </c:pt>
                <c:pt idx="7449">
                  <c:v>20441.016559842916</c:v>
                </c:pt>
                <c:pt idx="7450">
                  <c:v>20441.016559842916</c:v>
                </c:pt>
                <c:pt idx="7451">
                  <c:v>20441.016559842916</c:v>
                </c:pt>
                <c:pt idx="7452">
                  <c:v>20441.016559842916</c:v>
                </c:pt>
                <c:pt idx="7453">
                  <c:v>20441.016559842916</c:v>
                </c:pt>
                <c:pt idx="7454">
                  <c:v>20441.016559842916</c:v>
                </c:pt>
                <c:pt idx="7455">
                  <c:v>20441.016559842916</c:v>
                </c:pt>
                <c:pt idx="7456">
                  <c:v>20441.016559842916</c:v>
                </c:pt>
                <c:pt idx="7457">
                  <c:v>20441.016559842916</c:v>
                </c:pt>
                <c:pt idx="7458">
                  <c:v>20440.480422420751</c:v>
                </c:pt>
                <c:pt idx="7459">
                  <c:v>20440.480422420751</c:v>
                </c:pt>
                <c:pt idx="7460">
                  <c:v>20440.480422420751</c:v>
                </c:pt>
                <c:pt idx="7461">
                  <c:v>20440.480422420751</c:v>
                </c:pt>
                <c:pt idx="7462">
                  <c:v>20440.480422420751</c:v>
                </c:pt>
                <c:pt idx="7463">
                  <c:v>20437.815075263832</c:v>
                </c:pt>
                <c:pt idx="7464">
                  <c:v>20437.815075263832</c:v>
                </c:pt>
                <c:pt idx="7465">
                  <c:v>20437.815075263832</c:v>
                </c:pt>
                <c:pt idx="7466">
                  <c:v>20437.815075263832</c:v>
                </c:pt>
                <c:pt idx="7467">
                  <c:v>20437.815075263832</c:v>
                </c:pt>
                <c:pt idx="7468">
                  <c:v>20437.815075263832</c:v>
                </c:pt>
                <c:pt idx="7469">
                  <c:v>20437.815075263832</c:v>
                </c:pt>
                <c:pt idx="7470">
                  <c:v>20437.815075263832</c:v>
                </c:pt>
                <c:pt idx="7471">
                  <c:v>20437.783919103924</c:v>
                </c:pt>
                <c:pt idx="7472">
                  <c:v>20437.783919103924</c:v>
                </c:pt>
                <c:pt idx="7473">
                  <c:v>20437.783919103924</c:v>
                </c:pt>
                <c:pt idx="7474">
                  <c:v>20437.783919103924</c:v>
                </c:pt>
                <c:pt idx="7475">
                  <c:v>20437.783919103924</c:v>
                </c:pt>
                <c:pt idx="7476">
                  <c:v>20436.876178515264</c:v>
                </c:pt>
                <c:pt idx="7477">
                  <c:v>20436.637563748598</c:v>
                </c:pt>
                <c:pt idx="7478">
                  <c:v>20434.212436602356</c:v>
                </c:pt>
                <c:pt idx="7479">
                  <c:v>20434.212436602356</c:v>
                </c:pt>
                <c:pt idx="7480">
                  <c:v>20434.212436602356</c:v>
                </c:pt>
                <c:pt idx="7481">
                  <c:v>20433.445220622027</c:v>
                </c:pt>
                <c:pt idx="7482">
                  <c:v>20433.445220622027</c:v>
                </c:pt>
                <c:pt idx="7483">
                  <c:v>20433.445220622027</c:v>
                </c:pt>
                <c:pt idx="7484">
                  <c:v>20432.147186154405</c:v>
                </c:pt>
                <c:pt idx="7485">
                  <c:v>20432.147186154405</c:v>
                </c:pt>
                <c:pt idx="7486">
                  <c:v>20430.007112481919</c:v>
                </c:pt>
                <c:pt idx="7487">
                  <c:v>20430.007112481919</c:v>
                </c:pt>
                <c:pt idx="7488">
                  <c:v>20424.211223424507</c:v>
                </c:pt>
                <c:pt idx="7489">
                  <c:v>20424.211223424507</c:v>
                </c:pt>
                <c:pt idx="7490">
                  <c:v>20424.211223424507</c:v>
                </c:pt>
                <c:pt idx="7491">
                  <c:v>20424.211223424507</c:v>
                </c:pt>
                <c:pt idx="7492">
                  <c:v>20420.473473471076</c:v>
                </c:pt>
                <c:pt idx="7493">
                  <c:v>20415.64677445597</c:v>
                </c:pt>
                <c:pt idx="7494">
                  <c:v>20415.64677445597</c:v>
                </c:pt>
                <c:pt idx="7495">
                  <c:v>20415.64677445597</c:v>
                </c:pt>
                <c:pt idx="7496">
                  <c:v>20415.64677445597</c:v>
                </c:pt>
                <c:pt idx="7497">
                  <c:v>20413.637951705707</c:v>
                </c:pt>
                <c:pt idx="7498">
                  <c:v>20413.637951705707</c:v>
                </c:pt>
                <c:pt idx="7499">
                  <c:v>20413.637951705707</c:v>
                </c:pt>
                <c:pt idx="7500">
                  <c:v>20413.637951705707</c:v>
                </c:pt>
                <c:pt idx="7501">
                  <c:v>20413.559399841812</c:v>
                </c:pt>
                <c:pt idx="7502">
                  <c:v>20413.559399841812</c:v>
                </c:pt>
                <c:pt idx="7503">
                  <c:v>20413.559399841812</c:v>
                </c:pt>
                <c:pt idx="7504">
                  <c:v>20413.559399841812</c:v>
                </c:pt>
                <c:pt idx="7505">
                  <c:v>20407.767143669353</c:v>
                </c:pt>
                <c:pt idx="7506">
                  <c:v>20407.767143669353</c:v>
                </c:pt>
                <c:pt idx="7507">
                  <c:v>20407.767143669353</c:v>
                </c:pt>
                <c:pt idx="7508">
                  <c:v>20407.767143669353</c:v>
                </c:pt>
                <c:pt idx="7509">
                  <c:v>20407.532300875042</c:v>
                </c:pt>
                <c:pt idx="7510">
                  <c:v>20407.532300875042</c:v>
                </c:pt>
                <c:pt idx="7511">
                  <c:v>20407.532300875042</c:v>
                </c:pt>
                <c:pt idx="7512">
                  <c:v>20407.532300875042</c:v>
                </c:pt>
                <c:pt idx="7513">
                  <c:v>20407.532300875042</c:v>
                </c:pt>
                <c:pt idx="7514">
                  <c:v>20405.27014835332</c:v>
                </c:pt>
                <c:pt idx="7515">
                  <c:v>20405.27014835332</c:v>
                </c:pt>
                <c:pt idx="7516">
                  <c:v>20403.017363216182</c:v>
                </c:pt>
                <c:pt idx="7517">
                  <c:v>20403.017363216182</c:v>
                </c:pt>
                <c:pt idx="7518">
                  <c:v>20403.017363216182</c:v>
                </c:pt>
                <c:pt idx="7519">
                  <c:v>20403.017363216182</c:v>
                </c:pt>
                <c:pt idx="7520">
                  <c:v>20403.017363216182</c:v>
                </c:pt>
                <c:pt idx="7521">
                  <c:v>20399.656000938332</c:v>
                </c:pt>
                <c:pt idx="7522">
                  <c:v>20399.656000938332</c:v>
                </c:pt>
                <c:pt idx="7523">
                  <c:v>20399.656000938332</c:v>
                </c:pt>
                <c:pt idx="7524">
                  <c:v>20399.656000938332</c:v>
                </c:pt>
                <c:pt idx="7525">
                  <c:v>20399.656000938332</c:v>
                </c:pt>
                <c:pt idx="7526">
                  <c:v>20398.144417613988</c:v>
                </c:pt>
                <c:pt idx="7527">
                  <c:v>20398.144417613988</c:v>
                </c:pt>
                <c:pt idx="7528">
                  <c:v>20398.144417613988</c:v>
                </c:pt>
                <c:pt idx="7529">
                  <c:v>20398.144417613988</c:v>
                </c:pt>
                <c:pt idx="7530">
                  <c:v>20398.144417613988</c:v>
                </c:pt>
                <c:pt idx="7531">
                  <c:v>20396.994318812693</c:v>
                </c:pt>
                <c:pt idx="7532">
                  <c:v>20396.994318812693</c:v>
                </c:pt>
                <c:pt idx="7533">
                  <c:v>20396.994318812693</c:v>
                </c:pt>
                <c:pt idx="7534">
                  <c:v>20396.994318812693</c:v>
                </c:pt>
                <c:pt idx="7535">
                  <c:v>20387.970380278588</c:v>
                </c:pt>
                <c:pt idx="7536">
                  <c:v>20384.319641504801</c:v>
                </c:pt>
                <c:pt idx="7537">
                  <c:v>20384.319641504801</c:v>
                </c:pt>
                <c:pt idx="7538">
                  <c:v>20384.319641504801</c:v>
                </c:pt>
                <c:pt idx="7539">
                  <c:v>20384.319641504801</c:v>
                </c:pt>
                <c:pt idx="7540">
                  <c:v>20384.319641504801</c:v>
                </c:pt>
                <c:pt idx="7541">
                  <c:v>20384.319641504801</c:v>
                </c:pt>
                <c:pt idx="7542">
                  <c:v>20384.247436133261</c:v>
                </c:pt>
                <c:pt idx="7543">
                  <c:v>20384.247436133261</c:v>
                </c:pt>
                <c:pt idx="7544">
                  <c:v>20384.247436133261</c:v>
                </c:pt>
                <c:pt idx="7545">
                  <c:v>20383.892300977586</c:v>
                </c:pt>
                <c:pt idx="7546">
                  <c:v>20383.892300977586</c:v>
                </c:pt>
                <c:pt idx="7547">
                  <c:v>20383.892300977586</c:v>
                </c:pt>
                <c:pt idx="7548">
                  <c:v>20383.892300977586</c:v>
                </c:pt>
                <c:pt idx="7549">
                  <c:v>20383.892300977586</c:v>
                </c:pt>
                <c:pt idx="7550">
                  <c:v>20383.892300977586</c:v>
                </c:pt>
                <c:pt idx="7551">
                  <c:v>20382.878827668967</c:v>
                </c:pt>
                <c:pt idx="7552">
                  <c:v>20380.3428250092</c:v>
                </c:pt>
                <c:pt idx="7553">
                  <c:v>20380.3428250092</c:v>
                </c:pt>
                <c:pt idx="7554">
                  <c:v>20380.3428250092</c:v>
                </c:pt>
                <c:pt idx="7555">
                  <c:v>20379.961592550175</c:v>
                </c:pt>
                <c:pt idx="7556">
                  <c:v>20379.961592550175</c:v>
                </c:pt>
                <c:pt idx="7557">
                  <c:v>20379.961592550175</c:v>
                </c:pt>
                <c:pt idx="7558">
                  <c:v>20379.961592550175</c:v>
                </c:pt>
                <c:pt idx="7559">
                  <c:v>20379.128899963285</c:v>
                </c:pt>
                <c:pt idx="7560">
                  <c:v>20379.128899963285</c:v>
                </c:pt>
                <c:pt idx="7561">
                  <c:v>20379.128899963285</c:v>
                </c:pt>
                <c:pt idx="7562">
                  <c:v>20379.128899963285</c:v>
                </c:pt>
                <c:pt idx="7563">
                  <c:v>20379.128899963285</c:v>
                </c:pt>
                <c:pt idx="7564">
                  <c:v>20377.876871643297</c:v>
                </c:pt>
                <c:pt idx="7565">
                  <c:v>20377.876871643297</c:v>
                </c:pt>
                <c:pt idx="7566">
                  <c:v>20377.876871643297</c:v>
                </c:pt>
                <c:pt idx="7567">
                  <c:v>20375.230182048435</c:v>
                </c:pt>
                <c:pt idx="7568">
                  <c:v>20375.230182048435</c:v>
                </c:pt>
                <c:pt idx="7569">
                  <c:v>20375.230182048435</c:v>
                </c:pt>
                <c:pt idx="7570">
                  <c:v>20375.230182048435</c:v>
                </c:pt>
                <c:pt idx="7571">
                  <c:v>20374.986591442295</c:v>
                </c:pt>
                <c:pt idx="7572">
                  <c:v>20374.986591442295</c:v>
                </c:pt>
                <c:pt idx="7573">
                  <c:v>20374.986591442295</c:v>
                </c:pt>
                <c:pt idx="7574">
                  <c:v>20374.986591442295</c:v>
                </c:pt>
                <c:pt idx="7575">
                  <c:v>20374.986591442295</c:v>
                </c:pt>
                <c:pt idx="7576">
                  <c:v>20374.575915936715</c:v>
                </c:pt>
                <c:pt idx="7577">
                  <c:v>20374.575915936715</c:v>
                </c:pt>
                <c:pt idx="7578">
                  <c:v>20373.616819745195</c:v>
                </c:pt>
                <c:pt idx="7579">
                  <c:v>20373.616819745195</c:v>
                </c:pt>
                <c:pt idx="7580">
                  <c:v>20373.616819745195</c:v>
                </c:pt>
                <c:pt idx="7581">
                  <c:v>20373.616819745195</c:v>
                </c:pt>
                <c:pt idx="7582">
                  <c:v>20373.616819745195</c:v>
                </c:pt>
                <c:pt idx="7583">
                  <c:v>20370.322645114466</c:v>
                </c:pt>
                <c:pt idx="7584">
                  <c:v>20370.322645114466</c:v>
                </c:pt>
                <c:pt idx="7585">
                  <c:v>20370.322645114466</c:v>
                </c:pt>
                <c:pt idx="7586">
                  <c:v>20367.571818988159</c:v>
                </c:pt>
                <c:pt idx="7587">
                  <c:v>20359.339315379915</c:v>
                </c:pt>
                <c:pt idx="7588">
                  <c:v>20359.339315379915</c:v>
                </c:pt>
                <c:pt idx="7589">
                  <c:v>20359.339315379915</c:v>
                </c:pt>
                <c:pt idx="7590">
                  <c:v>20359.339315379915</c:v>
                </c:pt>
                <c:pt idx="7591">
                  <c:v>20359.339315379915</c:v>
                </c:pt>
                <c:pt idx="7592">
                  <c:v>20358.474099153584</c:v>
                </c:pt>
                <c:pt idx="7593">
                  <c:v>20358.474099153584</c:v>
                </c:pt>
                <c:pt idx="7594">
                  <c:v>20358.474099153584</c:v>
                </c:pt>
                <c:pt idx="7595">
                  <c:v>20355.245262387649</c:v>
                </c:pt>
                <c:pt idx="7596">
                  <c:v>20355.245262387649</c:v>
                </c:pt>
                <c:pt idx="7597">
                  <c:v>20355.245262387649</c:v>
                </c:pt>
                <c:pt idx="7598">
                  <c:v>20355.245262387649</c:v>
                </c:pt>
                <c:pt idx="7599">
                  <c:v>20355.245262387649</c:v>
                </c:pt>
                <c:pt idx="7600">
                  <c:v>20355.245262387649</c:v>
                </c:pt>
                <c:pt idx="7601">
                  <c:v>20353.986177323488</c:v>
                </c:pt>
                <c:pt idx="7602">
                  <c:v>20353.986177323488</c:v>
                </c:pt>
                <c:pt idx="7603">
                  <c:v>20353.986177323488</c:v>
                </c:pt>
                <c:pt idx="7604">
                  <c:v>20351.053000420954</c:v>
                </c:pt>
                <c:pt idx="7605">
                  <c:v>20351.053000420954</c:v>
                </c:pt>
                <c:pt idx="7606">
                  <c:v>20348.903818513983</c:v>
                </c:pt>
                <c:pt idx="7607">
                  <c:v>20348.903818513983</c:v>
                </c:pt>
                <c:pt idx="7608">
                  <c:v>20348.903818513983</c:v>
                </c:pt>
                <c:pt idx="7609">
                  <c:v>20348.903818513983</c:v>
                </c:pt>
                <c:pt idx="7610">
                  <c:v>20348.903818513983</c:v>
                </c:pt>
                <c:pt idx="7611">
                  <c:v>20347.09053777505</c:v>
                </c:pt>
                <c:pt idx="7612">
                  <c:v>20347.09053777505</c:v>
                </c:pt>
                <c:pt idx="7613">
                  <c:v>20347.09053777505</c:v>
                </c:pt>
                <c:pt idx="7614">
                  <c:v>20347.09053777505</c:v>
                </c:pt>
                <c:pt idx="7615">
                  <c:v>20343.302205975877</c:v>
                </c:pt>
                <c:pt idx="7616">
                  <c:v>20343.302205975877</c:v>
                </c:pt>
                <c:pt idx="7617">
                  <c:v>20343.302205975877</c:v>
                </c:pt>
                <c:pt idx="7618">
                  <c:v>20343.302205975877</c:v>
                </c:pt>
                <c:pt idx="7619">
                  <c:v>20343.302205975877</c:v>
                </c:pt>
                <c:pt idx="7620">
                  <c:v>20343.302205975877</c:v>
                </c:pt>
                <c:pt idx="7621">
                  <c:v>20342.856657845754</c:v>
                </c:pt>
                <c:pt idx="7622">
                  <c:v>20342.856657845754</c:v>
                </c:pt>
                <c:pt idx="7623">
                  <c:v>20342.569433758665</c:v>
                </c:pt>
                <c:pt idx="7624">
                  <c:v>20342.569433758665</c:v>
                </c:pt>
                <c:pt idx="7625">
                  <c:v>20342.407241934528</c:v>
                </c:pt>
                <c:pt idx="7626">
                  <c:v>20339.081319860325</c:v>
                </c:pt>
                <c:pt idx="7627">
                  <c:v>20339.081319860325</c:v>
                </c:pt>
                <c:pt idx="7628">
                  <c:v>20334.630181324646</c:v>
                </c:pt>
                <c:pt idx="7629">
                  <c:v>20334.612659895916</c:v>
                </c:pt>
                <c:pt idx="7630">
                  <c:v>20334.612659895916</c:v>
                </c:pt>
                <c:pt idx="7631">
                  <c:v>20334.612659895916</c:v>
                </c:pt>
                <c:pt idx="7632">
                  <c:v>20334.612659895916</c:v>
                </c:pt>
                <c:pt idx="7633">
                  <c:v>20334.612659895916</c:v>
                </c:pt>
                <c:pt idx="7634">
                  <c:v>20327.833061874411</c:v>
                </c:pt>
                <c:pt idx="7635">
                  <c:v>20327.833061874411</c:v>
                </c:pt>
                <c:pt idx="7636">
                  <c:v>20327.833061874411</c:v>
                </c:pt>
                <c:pt idx="7637">
                  <c:v>20327.833061874411</c:v>
                </c:pt>
                <c:pt idx="7638">
                  <c:v>20327.833061874411</c:v>
                </c:pt>
                <c:pt idx="7639">
                  <c:v>20326.981750860668</c:v>
                </c:pt>
                <c:pt idx="7640">
                  <c:v>20326.981750860668</c:v>
                </c:pt>
                <c:pt idx="7641">
                  <c:v>20325.875302060042</c:v>
                </c:pt>
                <c:pt idx="7642">
                  <c:v>20325.875302060042</c:v>
                </c:pt>
                <c:pt idx="7643">
                  <c:v>20325.875302060042</c:v>
                </c:pt>
                <c:pt idx="7644">
                  <c:v>20325.875302060042</c:v>
                </c:pt>
                <c:pt idx="7645">
                  <c:v>20325.775566914785</c:v>
                </c:pt>
                <c:pt idx="7646">
                  <c:v>20325.775566914785</c:v>
                </c:pt>
                <c:pt idx="7647">
                  <c:v>20323.05152363301</c:v>
                </c:pt>
                <c:pt idx="7648">
                  <c:v>20323.05152363301</c:v>
                </c:pt>
                <c:pt idx="7649">
                  <c:v>20323.05152363301</c:v>
                </c:pt>
                <c:pt idx="7650">
                  <c:v>20323.05152363301</c:v>
                </c:pt>
                <c:pt idx="7651">
                  <c:v>20323.05152363301</c:v>
                </c:pt>
                <c:pt idx="7652">
                  <c:v>20322.033130591906</c:v>
                </c:pt>
                <c:pt idx="7653">
                  <c:v>20322.033130591906</c:v>
                </c:pt>
                <c:pt idx="7654">
                  <c:v>20322.033130591906</c:v>
                </c:pt>
                <c:pt idx="7655">
                  <c:v>20319.094217902359</c:v>
                </c:pt>
                <c:pt idx="7656">
                  <c:v>20319.094217902359</c:v>
                </c:pt>
                <c:pt idx="7657">
                  <c:v>20319.094217902359</c:v>
                </c:pt>
                <c:pt idx="7658">
                  <c:v>20319.094217902359</c:v>
                </c:pt>
                <c:pt idx="7659">
                  <c:v>20319.094217902359</c:v>
                </c:pt>
                <c:pt idx="7660">
                  <c:v>20317.170979988627</c:v>
                </c:pt>
                <c:pt idx="7661">
                  <c:v>20317.170979988627</c:v>
                </c:pt>
                <c:pt idx="7662">
                  <c:v>20317.170979988627</c:v>
                </c:pt>
                <c:pt idx="7663">
                  <c:v>20316.549572815096</c:v>
                </c:pt>
                <c:pt idx="7664">
                  <c:v>20311.744702135013</c:v>
                </c:pt>
                <c:pt idx="7665">
                  <c:v>20311.744702135013</c:v>
                </c:pt>
                <c:pt idx="7666">
                  <c:v>20311.744702135013</c:v>
                </c:pt>
                <c:pt idx="7667">
                  <c:v>20307.139644374576</c:v>
                </c:pt>
                <c:pt idx="7668">
                  <c:v>20306.536214302592</c:v>
                </c:pt>
                <c:pt idx="7669">
                  <c:v>20306.536214302592</c:v>
                </c:pt>
                <c:pt idx="7670">
                  <c:v>20306.536214302592</c:v>
                </c:pt>
                <c:pt idx="7671">
                  <c:v>20304.326486444821</c:v>
                </c:pt>
                <c:pt idx="7672">
                  <c:v>20304.326486444821</c:v>
                </c:pt>
                <c:pt idx="7673">
                  <c:v>20301.400287988061</c:v>
                </c:pt>
                <c:pt idx="7674">
                  <c:v>20301.400287988061</c:v>
                </c:pt>
                <c:pt idx="7675">
                  <c:v>20301.400287988061</c:v>
                </c:pt>
                <c:pt idx="7676">
                  <c:v>20301.400287988061</c:v>
                </c:pt>
                <c:pt idx="7677">
                  <c:v>20298.151797638257</c:v>
                </c:pt>
                <c:pt idx="7678">
                  <c:v>20298.151797638257</c:v>
                </c:pt>
                <c:pt idx="7679">
                  <c:v>20296.835786919895</c:v>
                </c:pt>
                <c:pt idx="7680">
                  <c:v>20295.37233745266</c:v>
                </c:pt>
                <c:pt idx="7681">
                  <c:v>20295.37233745266</c:v>
                </c:pt>
                <c:pt idx="7682">
                  <c:v>20295.37233745266</c:v>
                </c:pt>
                <c:pt idx="7683">
                  <c:v>20295.37233745266</c:v>
                </c:pt>
                <c:pt idx="7684">
                  <c:v>20291.751238051722</c:v>
                </c:pt>
                <c:pt idx="7685">
                  <c:v>20291.751238051722</c:v>
                </c:pt>
                <c:pt idx="7686">
                  <c:v>20291.751238051722</c:v>
                </c:pt>
                <c:pt idx="7687">
                  <c:v>20291.751238051722</c:v>
                </c:pt>
                <c:pt idx="7688">
                  <c:v>20289.190408244409</c:v>
                </c:pt>
                <c:pt idx="7689">
                  <c:v>20289.190408244409</c:v>
                </c:pt>
                <c:pt idx="7690">
                  <c:v>20289.190408244409</c:v>
                </c:pt>
                <c:pt idx="7691">
                  <c:v>20289.190408244409</c:v>
                </c:pt>
                <c:pt idx="7692">
                  <c:v>20283.831069796837</c:v>
                </c:pt>
                <c:pt idx="7693">
                  <c:v>20283.831069796837</c:v>
                </c:pt>
                <c:pt idx="7694">
                  <c:v>20282.022625168742</c:v>
                </c:pt>
                <c:pt idx="7695">
                  <c:v>20282.022625168742</c:v>
                </c:pt>
                <c:pt idx="7696">
                  <c:v>20281.139604779186</c:v>
                </c:pt>
                <c:pt idx="7697">
                  <c:v>20281.139604779186</c:v>
                </c:pt>
                <c:pt idx="7698">
                  <c:v>20276.164553895585</c:v>
                </c:pt>
                <c:pt idx="7699">
                  <c:v>20276.164553895585</c:v>
                </c:pt>
                <c:pt idx="7700">
                  <c:v>20276.164553895585</c:v>
                </c:pt>
                <c:pt idx="7701">
                  <c:v>20269.97889724229</c:v>
                </c:pt>
                <c:pt idx="7702">
                  <c:v>20269.688691632797</c:v>
                </c:pt>
                <c:pt idx="7703">
                  <c:v>20269.688691632797</c:v>
                </c:pt>
                <c:pt idx="7704">
                  <c:v>20269.688691632797</c:v>
                </c:pt>
                <c:pt idx="7705">
                  <c:v>20269.688691632797</c:v>
                </c:pt>
                <c:pt idx="7706">
                  <c:v>20269.688691632797</c:v>
                </c:pt>
                <c:pt idx="7707">
                  <c:v>20269.688691632797</c:v>
                </c:pt>
                <c:pt idx="7708">
                  <c:v>20267.79171370537</c:v>
                </c:pt>
                <c:pt idx="7709">
                  <c:v>20267.79171370537</c:v>
                </c:pt>
                <c:pt idx="7710">
                  <c:v>20267.79171370537</c:v>
                </c:pt>
                <c:pt idx="7711">
                  <c:v>20267.79171370537</c:v>
                </c:pt>
                <c:pt idx="7712">
                  <c:v>20267.79171370537</c:v>
                </c:pt>
                <c:pt idx="7713">
                  <c:v>20267.79171370537</c:v>
                </c:pt>
                <c:pt idx="7714">
                  <c:v>20267.26644197854</c:v>
                </c:pt>
                <c:pt idx="7715">
                  <c:v>20267.26644197854</c:v>
                </c:pt>
                <c:pt idx="7716">
                  <c:v>20267.26644197854</c:v>
                </c:pt>
                <c:pt idx="7717">
                  <c:v>20267.26644197854</c:v>
                </c:pt>
                <c:pt idx="7718">
                  <c:v>20264.932156027382</c:v>
                </c:pt>
                <c:pt idx="7719">
                  <c:v>20264.932156027382</c:v>
                </c:pt>
                <c:pt idx="7720">
                  <c:v>20264.932156027382</c:v>
                </c:pt>
                <c:pt idx="7721">
                  <c:v>20264.932156027382</c:v>
                </c:pt>
                <c:pt idx="7722">
                  <c:v>20261.54354537994</c:v>
                </c:pt>
                <c:pt idx="7723">
                  <c:v>20261.54354537994</c:v>
                </c:pt>
                <c:pt idx="7724">
                  <c:v>20261.54354537994</c:v>
                </c:pt>
                <c:pt idx="7725">
                  <c:v>20261.54354537994</c:v>
                </c:pt>
                <c:pt idx="7726">
                  <c:v>20261.461816636009</c:v>
                </c:pt>
                <c:pt idx="7727">
                  <c:v>20261.461816636009</c:v>
                </c:pt>
                <c:pt idx="7728">
                  <c:v>20261.461816636009</c:v>
                </c:pt>
                <c:pt idx="7729">
                  <c:v>20259.507073077668</c:v>
                </c:pt>
                <c:pt idx="7730">
                  <c:v>20255.059385656012</c:v>
                </c:pt>
                <c:pt idx="7731">
                  <c:v>20255.059385656012</c:v>
                </c:pt>
                <c:pt idx="7732">
                  <c:v>20255.059385656012</c:v>
                </c:pt>
                <c:pt idx="7733">
                  <c:v>20255.059385656012</c:v>
                </c:pt>
                <c:pt idx="7734">
                  <c:v>20246.09031684776</c:v>
                </c:pt>
                <c:pt idx="7735">
                  <c:v>20246.09031684776</c:v>
                </c:pt>
                <c:pt idx="7736">
                  <c:v>20246.09031684776</c:v>
                </c:pt>
                <c:pt idx="7737">
                  <c:v>20246.09031684776</c:v>
                </c:pt>
                <c:pt idx="7738">
                  <c:v>20245.081661939377</c:v>
                </c:pt>
                <c:pt idx="7739">
                  <c:v>20245.081661939377</c:v>
                </c:pt>
                <c:pt idx="7740">
                  <c:v>20243.041030482866</c:v>
                </c:pt>
                <c:pt idx="7741">
                  <c:v>20243.041030482866</c:v>
                </c:pt>
                <c:pt idx="7742">
                  <c:v>20243.041030482866</c:v>
                </c:pt>
                <c:pt idx="7743">
                  <c:v>20243.041030482866</c:v>
                </c:pt>
                <c:pt idx="7744">
                  <c:v>20242.202294143761</c:v>
                </c:pt>
                <c:pt idx="7745">
                  <c:v>20241.583829155948</c:v>
                </c:pt>
                <c:pt idx="7746">
                  <c:v>20241.583829155948</c:v>
                </c:pt>
                <c:pt idx="7747">
                  <c:v>20241.583829155948</c:v>
                </c:pt>
                <c:pt idx="7748">
                  <c:v>20238.200626073263</c:v>
                </c:pt>
                <c:pt idx="7749">
                  <c:v>20238.200626073263</c:v>
                </c:pt>
                <c:pt idx="7750">
                  <c:v>20238.200626073263</c:v>
                </c:pt>
                <c:pt idx="7751">
                  <c:v>20238.200626073263</c:v>
                </c:pt>
                <c:pt idx="7752">
                  <c:v>20237.789452582616</c:v>
                </c:pt>
                <c:pt idx="7753">
                  <c:v>20237.789452582616</c:v>
                </c:pt>
                <c:pt idx="7754">
                  <c:v>20237.789452582616</c:v>
                </c:pt>
                <c:pt idx="7755">
                  <c:v>20237.789452582616</c:v>
                </c:pt>
                <c:pt idx="7756">
                  <c:v>20237.789452582616</c:v>
                </c:pt>
                <c:pt idx="7757">
                  <c:v>20235.357858941017</c:v>
                </c:pt>
                <c:pt idx="7758">
                  <c:v>20235.357858941017</c:v>
                </c:pt>
                <c:pt idx="7759">
                  <c:v>20235.357858941017</c:v>
                </c:pt>
                <c:pt idx="7760">
                  <c:v>20235.357858941017</c:v>
                </c:pt>
                <c:pt idx="7761">
                  <c:v>20233.387242393914</c:v>
                </c:pt>
                <c:pt idx="7762">
                  <c:v>20233.387242393914</c:v>
                </c:pt>
                <c:pt idx="7763">
                  <c:v>20232.468834079438</c:v>
                </c:pt>
                <c:pt idx="7764">
                  <c:v>20232.468834079438</c:v>
                </c:pt>
                <c:pt idx="7765">
                  <c:v>20232.468834079438</c:v>
                </c:pt>
                <c:pt idx="7766">
                  <c:v>20232.468834079438</c:v>
                </c:pt>
                <c:pt idx="7767">
                  <c:v>20229.299856799706</c:v>
                </c:pt>
                <c:pt idx="7768">
                  <c:v>20229.299856799706</c:v>
                </c:pt>
                <c:pt idx="7769">
                  <c:v>20228.680234150273</c:v>
                </c:pt>
                <c:pt idx="7770">
                  <c:v>20228.680234150273</c:v>
                </c:pt>
                <c:pt idx="7771">
                  <c:v>20228.680234150273</c:v>
                </c:pt>
                <c:pt idx="7772">
                  <c:v>20228.680234150273</c:v>
                </c:pt>
                <c:pt idx="7773">
                  <c:v>20228.680234150273</c:v>
                </c:pt>
                <c:pt idx="7774">
                  <c:v>20228.680234150273</c:v>
                </c:pt>
                <c:pt idx="7775">
                  <c:v>20228.680234150273</c:v>
                </c:pt>
                <c:pt idx="7776">
                  <c:v>20228.226179913741</c:v>
                </c:pt>
                <c:pt idx="7777">
                  <c:v>20228.226179913741</c:v>
                </c:pt>
                <c:pt idx="7778">
                  <c:v>20228.226179913741</c:v>
                </c:pt>
                <c:pt idx="7779">
                  <c:v>20228.226179913741</c:v>
                </c:pt>
                <c:pt idx="7780">
                  <c:v>20223.999455039419</c:v>
                </c:pt>
                <c:pt idx="7781">
                  <c:v>20223.684492997218</c:v>
                </c:pt>
                <c:pt idx="7782">
                  <c:v>20223.684492997218</c:v>
                </c:pt>
                <c:pt idx="7783">
                  <c:v>20223.684492997218</c:v>
                </c:pt>
                <c:pt idx="7784">
                  <c:v>20223.684492997218</c:v>
                </c:pt>
                <c:pt idx="7785">
                  <c:v>20223.684492997218</c:v>
                </c:pt>
                <c:pt idx="7786">
                  <c:v>20223.684492997218</c:v>
                </c:pt>
                <c:pt idx="7787">
                  <c:v>20220.305294504858</c:v>
                </c:pt>
                <c:pt idx="7788">
                  <c:v>20217.768210489408</c:v>
                </c:pt>
                <c:pt idx="7789">
                  <c:v>20212.776839280639</c:v>
                </c:pt>
                <c:pt idx="7790">
                  <c:v>20212.776839280639</c:v>
                </c:pt>
                <c:pt idx="7791">
                  <c:v>20211.186486283375</c:v>
                </c:pt>
                <c:pt idx="7792">
                  <c:v>20211.186486283375</c:v>
                </c:pt>
                <c:pt idx="7793">
                  <c:v>20211.186486283375</c:v>
                </c:pt>
                <c:pt idx="7794">
                  <c:v>20211.186486283375</c:v>
                </c:pt>
                <c:pt idx="7795">
                  <c:v>20211.186486283375</c:v>
                </c:pt>
                <c:pt idx="7796">
                  <c:v>20211.186486283375</c:v>
                </c:pt>
                <c:pt idx="7797">
                  <c:v>20208.775429350069</c:v>
                </c:pt>
                <c:pt idx="7798">
                  <c:v>20208.775429350069</c:v>
                </c:pt>
                <c:pt idx="7799">
                  <c:v>20208.775429350069</c:v>
                </c:pt>
                <c:pt idx="7800">
                  <c:v>20208.775429350069</c:v>
                </c:pt>
                <c:pt idx="7801">
                  <c:v>20208.775429350069</c:v>
                </c:pt>
                <c:pt idx="7802">
                  <c:v>20208.775429350069</c:v>
                </c:pt>
                <c:pt idx="7803">
                  <c:v>20202.068903832565</c:v>
                </c:pt>
                <c:pt idx="7804">
                  <c:v>20198.42895062398</c:v>
                </c:pt>
                <c:pt idx="7805">
                  <c:v>20198.42895062398</c:v>
                </c:pt>
                <c:pt idx="7806">
                  <c:v>20198.42895062398</c:v>
                </c:pt>
                <c:pt idx="7807">
                  <c:v>20197.555877959832</c:v>
                </c:pt>
                <c:pt idx="7808">
                  <c:v>20197.555877959832</c:v>
                </c:pt>
                <c:pt idx="7809">
                  <c:v>20197.555877959832</c:v>
                </c:pt>
                <c:pt idx="7810">
                  <c:v>20197.555877959832</c:v>
                </c:pt>
                <c:pt idx="7811">
                  <c:v>20197.555877959832</c:v>
                </c:pt>
                <c:pt idx="7812">
                  <c:v>20197.555877959832</c:v>
                </c:pt>
                <c:pt idx="7813">
                  <c:v>20191.343858366952</c:v>
                </c:pt>
                <c:pt idx="7814">
                  <c:v>20191.343858366952</c:v>
                </c:pt>
                <c:pt idx="7815">
                  <c:v>20191.343858366952</c:v>
                </c:pt>
                <c:pt idx="7816">
                  <c:v>20191.343858366952</c:v>
                </c:pt>
                <c:pt idx="7817">
                  <c:v>20191.343858366952</c:v>
                </c:pt>
                <c:pt idx="7818">
                  <c:v>20191.343858366952</c:v>
                </c:pt>
                <c:pt idx="7819">
                  <c:v>20191.343858366952</c:v>
                </c:pt>
                <c:pt idx="7820">
                  <c:v>20190.665541099523</c:v>
                </c:pt>
                <c:pt idx="7821">
                  <c:v>20190.665541099523</c:v>
                </c:pt>
                <c:pt idx="7822">
                  <c:v>20190.665541099523</c:v>
                </c:pt>
                <c:pt idx="7823">
                  <c:v>20190.665541099523</c:v>
                </c:pt>
                <c:pt idx="7824">
                  <c:v>20190.665541099523</c:v>
                </c:pt>
                <c:pt idx="7825">
                  <c:v>20185.813818268722</c:v>
                </c:pt>
                <c:pt idx="7826">
                  <c:v>20185.813818268722</c:v>
                </c:pt>
                <c:pt idx="7827">
                  <c:v>20185.813818268722</c:v>
                </c:pt>
                <c:pt idx="7828">
                  <c:v>20185.550786469703</c:v>
                </c:pt>
                <c:pt idx="7829">
                  <c:v>20185.550786469703</c:v>
                </c:pt>
                <c:pt idx="7830">
                  <c:v>20185.550786469703</c:v>
                </c:pt>
                <c:pt idx="7831">
                  <c:v>20185.550786469703</c:v>
                </c:pt>
                <c:pt idx="7832">
                  <c:v>20185.550786469703</c:v>
                </c:pt>
                <c:pt idx="7833">
                  <c:v>20185.550786469703</c:v>
                </c:pt>
                <c:pt idx="7834">
                  <c:v>20183.370092809255</c:v>
                </c:pt>
                <c:pt idx="7835">
                  <c:v>20183.370092809255</c:v>
                </c:pt>
                <c:pt idx="7836">
                  <c:v>20183.370092809255</c:v>
                </c:pt>
                <c:pt idx="7837">
                  <c:v>20183.370092809255</c:v>
                </c:pt>
                <c:pt idx="7838">
                  <c:v>20182.611303307545</c:v>
                </c:pt>
                <c:pt idx="7839">
                  <c:v>20182.611303307545</c:v>
                </c:pt>
                <c:pt idx="7840">
                  <c:v>20182.611303307545</c:v>
                </c:pt>
                <c:pt idx="7841">
                  <c:v>20182.131194106376</c:v>
                </c:pt>
                <c:pt idx="7842">
                  <c:v>20182.131194106376</c:v>
                </c:pt>
                <c:pt idx="7843">
                  <c:v>20181.093426225118</c:v>
                </c:pt>
                <c:pt idx="7844">
                  <c:v>20181.093426225118</c:v>
                </c:pt>
                <c:pt idx="7845">
                  <c:v>20181.093426225118</c:v>
                </c:pt>
                <c:pt idx="7846">
                  <c:v>20181.093426225118</c:v>
                </c:pt>
                <c:pt idx="7847">
                  <c:v>20181.093426225118</c:v>
                </c:pt>
                <c:pt idx="7848">
                  <c:v>20181.093426225118</c:v>
                </c:pt>
                <c:pt idx="7849">
                  <c:v>20181.093426225118</c:v>
                </c:pt>
                <c:pt idx="7850">
                  <c:v>20181.093426225118</c:v>
                </c:pt>
                <c:pt idx="7851">
                  <c:v>20181.093426225118</c:v>
                </c:pt>
                <c:pt idx="7852">
                  <c:v>20177.716232774059</c:v>
                </c:pt>
                <c:pt idx="7853">
                  <c:v>20173.065308097517</c:v>
                </c:pt>
                <c:pt idx="7854">
                  <c:v>20173.065308097517</c:v>
                </c:pt>
                <c:pt idx="7855">
                  <c:v>20172.829312730199</c:v>
                </c:pt>
                <c:pt idx="7856">
                  <c:v>20172.829312730199</c:v>
                </c:pt>
                <c:pt idx="7857">
                  <c:v>20172.829312730199</c:v>
                </c:pt>
                <c:pt idx="7858">
                  <c:v>20172.829312730199</c:v>
                </c:pt>
                <c:pt idx="7859">
                  <c:v>20171.949175369857</c:v>
                </c:pt>
                <c:pt idx="7860">
                  <c:v>20171.949175369857</c:v>
                </c:pt>
                <c:pt idx="7861">
                  <c:v>20171.949175369857</c:v>
                </c:pt>
                <c:pt idx="7862">
                  <c:v>20171.949175369857</c:v>
                </c:pt>
                <c:pt idx="7863">
                  <c:v>20171.825939552615</c:v>
                </c:pt>
                <c:pt idx="7864">
                  <c:v>20171.825939552615</c:v>
                </c:pt>
                <c:pt idx="7865">
                  <c:v>20171.825939552615</c:v>
                </c:pt>
                <c:pt idx="7866">
                  <c:v>20171.825939552615</c:v>
                </c:pt>
                <c:pt idx="7867">
                  <c:v>20171.221428740188</c:v>
                </c:pt>
                <c:pt idx="7868">
                  <c:v>20171.221428740188</c:v>
                </c:pt>
                <c:pt idx="7869">
                  <c:v>20171.221428740188</c:v>
                </c:pt>
                <c:pt idx="7870">
                  <c:v>20171.221428740188</c:v>
                </c:pt>
                <c:pt idx="7871">
                  <c:v>20171.221428740188</c:v>
                </c:pt>
                <c:pt idx="7872">
                  <c:v>20167.780706768302</c:v>
                </c:pt>
                <c:pt idx="7873">
                  <c:v>20167.780706768302</c:v>
                </c:pt>
                <c:pt idx="7874">
                  <c:v>20167.780706768302</c:v>
                </c:pt>
                <c:pt idx="7875">
                  <c:v>20167.780706768302</c:v>
                </c:pt>
                <c:pt idx="7876">
                  <c:v>20167.780706768302</c:v>
                </c:pt>
                <c:pt idx="7877">
                  <c:v>20167.780706768302</c:v>
                </c:pt>
                <c:pt idx="7878">
                  <c:v>20167.455897786185</c:v>
                </c:pt>
                <c:pt idx="7879">
                  <c:v>20167.455897786185</c:v>
                </c:pt>
                <c:pt idx="7880">
                  <c:v>20167.455897786185</c:v>
                </c:pt>
                <c:pt idx="7881">
                  <c:v>20167.455897786185</c:v>
                </c:pt>
                <c:pt idx="7882">
                  <c:v>20167.455897786185</c:v>
                </c:pt>
                <c:pt idx="7883">
                  <c:v>20167.455897786185</c:v>
                </c:pt>
                <c:pt idx="7884">
                  <c:v>20167.455897786185</c:v>
                </c:pt>
                <c:pt idx="7885">
                  <c:v>20160.662794096726</c:v>
                </c:pt>
                <c:pt idx="7886">
                  <c:v>20152.100128397728</c:v>
                </c:pt>
                <c:pt idx="7887">
                  <c:v>20152.100128397728</c:v>
                </c:pt>
                <c:pt idx="7888">
                  <c:v>20152.100128397728</c:v>
                </c:pt>
                <c:pt idx="7889">
                  <c:v>20152.100128397728</c:v>
                </c:pt>
                <c:pt idx="7890">
                  <c:v>20152.039788720551</c:v>
                </c:pt>
                <c:pt idx="7891">
                  <c:v>20152.039788720551</c:v>
                </c:pt>
                <c:pt idx="7892">
                  <c:v>20147.656632983275</c:v>
                </c:pt>
                <c:pt idx="7893">
                  <c:v>20147.656632983275</c:v>
                </c:pt>
                <c:pt idx="7894">
                  <c:v>20147.656632983275</c:v>
                </c:pt>
                <c:pt idx="7895">
                  <c:v>20147.656632983275</c:v>
                </c:pt>
                <c:pt idx="7896">
                  <c:v>20146.967248694487</c:v>
                </c:pt>
                <c:pt idx="7897">
                  <c:v>20146.967248694487</c:v>
                </c:pt>
                <c:pt idx="7898">
                  <c:v>20146.967248694487</c:v>
                </c:pt>
                <c:pt idx="7899">
                  <c:v>20146.473091723274</c:v>
                </c:pt>
                <c:pt idx="7900">
                  <c:v>20146.473091723274</c:v>
                </c:pt>
                <c:pt idx="7901">
                  <c:v>20146.473091723274</c:v>
                </c:pt>
                <c:pt idx="7902">
                  <c:v>20146.473091723274</c:v>
                </c:pt>
                <c:pt idx="7903">
                  <c:v>20146.473091723274</c:v>
                </c:pt>
                <c:pt idx="7904">
                  <c:v>20143.916197098941</c:v>
                </c:pt>
                <c:pt idx="7905">
                  <c:v>20143.916197098941</c:v>
                </c:pt>
                <c:pt idx="7906">
                  <c:v>20143.916197098941</c:v>
                </c:pt>
                <c:pt idx="7907">
                  <c:v>20143.916197098941</c:v>
                </c:pt>
                <c:pt idx="7908">
                  <c:v>20143.916197098941</c:v>
                </c:pt>
                <c:pt idx="7909">
                  <c:v>20143.916197098941</c:v>
                </c:pt>
                <c:pt idx="7910">
                  <c:v>20141.693970775832</c:v>
                </c:pt>
                <c:pt idx="7911">
                  <c:v>20141.693970775832</c:v>
                </c:pt>
                <c:pt idx="7912">
                  <c:v>20135.382385088069</c:v>
                </c:pt>
                <c:pt idx="7913">
                  <c:v>20135.382385088069</c:v>
                </c:pt>
                <c:pt idx="7914">
                  <c:v>20135.382385088069</c:v>
                </c:pt>
                <c:pt idx="7915">
                  <c:v>20135.382385088069</c:v>
                </c:pt>
                <c:pt idx="7916">
                  <c:v>20135.341978449615</c:v>
                </c:pt>
                <c:pt idx="7917">
                  <c:v>20135.341978449615</c:v>
                </c:pt>
                <c:pt idx="7918">
                  <c:v>20135.341978449615</c:v>
                </c:pt>
                <c:pt idx="7919">
                  <c:v>20132.48378576637</c:v>
                </c:pt>
                <c:pt idx="7920">
                  <c:v>20132.48378576637</c:v>
                </c:pt>
                <c:pt idx="7921">
                  <c:v>20132.48378576637</c:v>
                </c:pt>
                <c:pt idx="7922">
                  <c:v>20130.026475645333</c:v>
                </c:pt>
                <c:pt idx="7923">
                  <c:v>20130.026475645333</c:v>
                </c:pt>
                <c:pt idx="7924">
                  <c:v>20129.907199172016</c:v>
                </c:pt>
                <c:pt idx="7925">
                  <c:v>20129.907199172016</c:v>
                </c:pt>
                <c:pt idx="7926">
                  <c:v>20129.907199172016</c:v>
                </c:pt>
                <c:pt idx="7927">
                  <c:v>20129.364020899873</c:v>
                </c:pt>
                <c:pt idx="7928">
                  <c:v>20129.364020899873</c:v>
                </c:pt>
                <c:pt idx="7929">
                  <c:v>20129.364020899873</c:v>
                </c:pt>
                <c:pt idx="7930">
                  <c:v>20126.302247912874</c:v>
                </c:pt>
                <c:pt idx="7931">
                  <c:v>20126.302247912874</c:v>
                </c:pt>
                <c:pt idx="7932">
                  <c:v>20126.302247912874</c:v>
                </c:pt>
                <c:pt idx="7933">
                  <c:v>20120.282330643298</c:v>
                </c:pt>
                <c:pt idx="7934">
                  <c:v>20120.282330643298</c:v>
                </c:pt>
                <c:pt idx="7935">
                  <c:v>20116.907719502076</c:v>
                </c:pt>
                <c:pt idx="7936">
                  <c:v>20116.907719502076</c:v>
                </c:pt>
                <c:pt idx="7937">
                  <c:v>20116.907719502076</c:v>
                </c:pt>
                <c:pt idx="7938">
                  <c:v>20116.907719502076</c:v>
                </c:pt>
                <c:pt idx="7939">
                  <c:v>20116.460433307751</c:v>
                </c:pt>
                <c:pt idx="7940">
                  <c:v>20116.460433307751</c:v>
                </c:pt>
                <c:pt idx="7941">
                  <c:v>20116.460433307751</c:v>
                </c:pt>
                <c:pt idx="7942">
                  <c:v>20115.13267660077</c:v>
                </c:pt>
                <c:pt idx="7943">
                  <c:v>20115.13267660077</c:v>
                </c:pt>
                <c:pt idx="7944">
                  <c:v>20115.13267660077</c:v>
                </c:pt>
                <c:pt idx="7945">
                  <c:v>20115.13267660077</c:v>
                </c:pt>
                <c:pt idx="7946">
                  <c:v>20115.13267660077</c:v>
                </c:pt>
                <c:pt idx="7947">
                  <c:v>20114.432272508519</c:v>
                </c:pt>
                <c:pt idx="7948">
                  <c:v>20114.432272508519</c:v>
                </c:pt>
                <c:pt idx="7949">
                  <c:v>20109.702129846351</c:v>
                </c:pt>
                <c:pt idx="7950">
                  <c:v>20109.702129846351</c:v>
                </c:pt>
                <c:pt idx="7951">
                  <c:v>20109.702129846351</c:v>
                </c:pt>
                <c:pt idx="7952">
                  <c:v>20108.745717817186</c:v>
                </c:pt>
                <c:pt idx="7953">
                  <c:v>20108.745717817186</c:v>
                </c:pt>
                <c:pt idx="7954">
                  <c:v>20108.745717817186</c:v>
                </c:pt>
                <c:pt idx="7955">
                  <c:v>20105.945462023959</c:v>
                </c:pt>
                <c:pt idx="7956">
                  <c:v>20096.532550495042</c:v>
                </c:pt>
                <c:pt idx="7957">
                  <c:v>20096.532550495042</c:v>
                </c:pt>
                <c:pt idx="7958">
                  <c:v>20096.532550495042</c:v>
                </c:pt>
                <c:pt idx="7959">
                  <c:v>20096.532550495042</c:v>
                </c:pt>
                <c:pt idx="7960">
                  <c:v>20096.532550495042</c:v>
                </c:pt>
                <c:pt idx="7961">
                  <c:v>20096.012988711158</c:v>
                </c:pt>
                <c:pt idx="7962">
                  <c:v>20096.012988711158</c:v>
                </c:pt>
                <c:pt idx="7963">
                  <c:v>20096.012988711158</c:v>
                </c:pt>
                <c:pt idx="7964">
                  <c:v>20096.012988711158</c:v>
                </c:pt>
                <c:pt idx="7965">
                  <c:v>20096.012988711158</c:v>
                </c:pt>
                <c:pt idx="7966">
                  <c:v>20096.012988711158</c:v>
                </c:pt>
                <c:pt idx="7967">
                  <c:v>20096.012988711158</c:v>
                </c:pt>
                <c:pt idx="7968">
                  <c:v>20093.234077305424</c:v>
                </c:pt>
                <c:pt idx="7969">
                  <c:v>20093.234077305424</c:v>
                </c:pt>
                <c:pt idx="7970">
                  <c:v>20093.234077305424</c:v>
                </c:pt>
                <c:pt idx="7971">
                  <c:v>20091.705765415456</c:v>
                </c:pt>
                <c:pt idx="7972">
                  <c:v>20091.705765415456</c:v>
                </c:pt>
                <c:pt idx="7973">
                  <c:v>20089.96703170113</c:v>
                </c:pt>
                <c:pt idx="7974">
                  <c:v>20089.96703170113</c:v>
                </c:pt>
                <c:pt idx="7975">
                  <c:v>20089.96703170113</c:v>
                </c:pt>
                <c:pt idx="7976">
                  <c:v>20089.96703170113</c:v>
                </c:pt>
                <c:pt idx="7977">
                  <c:v>20084.268682071717</c:v>
                </c:pt>
                <c:pt idx="7978">
                  <c:v>20078.765083762359</c:v>
                </c:pt>
                <c:pt idx="7979">
                  <c:v>20077.685363546694</c:v>
                </c:pt>
                <c:pt idx="7980">
                  <c:v>20077.685363546694</c:v>
                </c:pt>
                <c:pt idx="7981">
                  <c:v>20077.685363546694</c:v>
                </c:pt>
                <c:pt idx="7982">
                  <c:v>20077.685363546694</c:v>
                </c:pt>
                <c:pt idx="7983">
                  <c:v>20077.685363546694</c:v>
                </c:pt>
                <c:pt idx="7984">
                  <c:v>20076.169544496082</c:v>
                </c:pt>
                <c:pt idx="7985">
                  <c:v>20076.169544496082</c:v>
                </c:pt>
                <c:pt idx="7986">
                  <c:v>20076.169544496082</c:v>
                </c:pt>
                <c:pt idx="7987">
                  <c:v>20076.169544496082</c:v>
                </c:pt>
                <c:pt idx="7988">
                  <c:v>20076.169544496082</c:v>
                </c:pt>
                <c:pt idx="7989">
                  <c:v>20075.495909470643</c:v>
                </c:pt>
                <c:pt idx="7990">
                  <c:v>20075.495909470643</c:v>
                </c:pt>
                <c:pt idx="7991">
                  <c:v>20075.495909470643</c:v>
                </c:pt>
                <c:pt idx="7992">
                  <c:v>20074.911190631232</c:v>
                </c:pt>
                <c:pt idx="7993">
                  <c:v>20074.911190631232</c:v>
                </c:pt>
                <c:pt idx="7994">
                  <c:v>20074.911190631232</c:v>
                </c:pt>
                <c:pt idx="7995">
                  <c:v>20073.802511711827</c:v>
                </c:pt>
                <c:pt idx="7996">
                  <c:v>20073.802511711827</c:v>
                </c:pt>
                <c:pt idx="7997">
                  <c:v>20069.561760354511</c:v>
                </c:pt>
                <c:pt idx="7998">
                  <c:v>20069.561760354511</c:v>
                </c:pt>
                <c:pt idx="7999">
                  <c:v>20065.812684199627</c:v>
                </c:pt>
                <c:pt idx="8000">
                  <c:v>20065.812684199627</c:v>
                </c:pt>
                <c:pt idx="8001">
                  <c:v>20063.055787201811</c:v>
                </c:pt>
                <c:pt idx="8002">
                  <c:v>20063.055787201811</c:v>
                </c:pt>
                <c:pt idx="8003">
                  <c:v>20063.055787201811</c:v>
                </c:pt>
                <c:pt idx="8004">
                  <c:v>20061.118178325123</c:v>
                </c:pt>
                <c:pt idx="8005">
                  <c:v>20060.645491934014</c:v>
                </c:pt>
                <c:pt idx="8006">
                  <c:v>20060.645491934014</c:v>
                </c:pt>
                <c:pt idx="8007">
                  <c:v>20058.53133350518</c:v>
                </c:pt>
                <c:pt idx="8008">
                  <c:v>20058.53133350518</c:v>
                </c:pt>
                <c:pt idx="8009">
                  <c:v>20058.53133350518</c:v>
                </c:pt>
                <c:pt idx="8010">
                  <c:v>20056.166603741764</c:v>
                </c:pt>
                <c:pt idx="8011">
                  <c:v>20056.166603741764</c:v>
                </c:pt>
                <c:pt idx="8012">
                  <c:v>20056.166603741764</c:v>
                </c:pt>
                <c:pt idx="8013">
                  <c:v>20056.166603741764</c:v>
                </c:pt>
                <c:pt idx="8014">
                  <c:v>20050.896360908682</c:v>
                </c:pt>
                <c:pt idx="8015">
                  <c:v>20050.896360908682</c:v>
                </c:pt>
                <c:pt idx="8016">
                  <c:v>20050.896360908682</c:v>
                </c:pt>
                <c:pt idx="8017">
                  <c:v>20049.308008319775</c:v>
                </c:pt>
                <c:pt idx="8018">
                  <c:v>20049.308008319775</c:v>
                </c:pt>
                <c:pt idx="8019">
                  <c:v>20049.308008319775</c:v>
                </c:pt>
                <c:pt idx="8020">
                  <c:v>20045.250646760389</c:v>
                </c:pt>
                <c:pt idx="8021">
                  <c:v>20045.250646760389</c:v>
                </c:pt>
                <c:pt idx="8022">
                  <c:v>20045.250646760389</c:v>
                </c:pt>
                <c:pt idx="8023">
                  <c:v>20045.250646760389</c:v>
                </c:pt>
                <c:pt idx="8024">
                  <c:v>20044.816599502508</c:v>
                </c:pt>
                <c:pt idx="8025">
                  <c:v>20044.816599502508</c:v>
                </c:pt>
                <c:pt idx="8026">
                  <c:v>20044.416071415326</c:v>
                </c:pt>
                <c:pt idx="8027">
                  <c:v>20044.416071415326</c:v>
                </c:pt>
                <c:pt idx="8028">
                  <c:v>20044.416071415326</c:v>
                </c:pt>
                <c:pt idx="8029">
                  <c:v>20044.416071415326</c:v>
                </c:pt>
                <c:pt idx="8030">
                  <c:v>20044.416071415326</c:v>
                </c:pt>
                <c:pt idx="8031">
                  <c:v>20042.836504594059</c:v>
                </c:pt>
                <c:pt idx="8032">
                  <c:v>20042.836504594059</c:v>
                </c:pt>
                <c:pt idx="8033">
                  <c:v>20042.836504594059</c:v>
                </c:pt>
                <c:pt idx="8034">
                  <c:v>20033.024341292243</c:v>
                </c:pt>
                <c:pt idx="8035">
                  <c:v>20033.024341292243</c:v>
                </c:pt>
                <c:pt idx="8036">
                  <c:v>20033.024341292243</c:v>
                </c:pt>
                <c:pt idx="8037">
                  <c:v>20031.999215759322</c:v>
                </c:pt>
                <c:pt idx="8038">
                  <c:v>20031.999215759322</c:v>
                </c:pt>
                <c:pt idx="8039">
                  <c:v>20028.977482355116</c:v>
                </c:pt>
                <c:pt idx="8040">
                  <c:v>20028.977482355116</c:v>
                </c:pt>
                <c:pt idx="8041">
                  <c:v>20028.977482355116</c:v>
                </c:pt>
                <c:pt idx="8042">
                  <c:v>20027.889811980149</c:v>
                </c:pt>
                <c:pt idx="8043">
                  <c:v>20022.600955067453</c:v>
                </c:pt>
                <c:pt idx="8044">
                  <c:v>20022.600955067453</c:v>
                </c:pt>
                <c:pt idx="8045">
                  <c:v>20022.600955067453</c:v>
                </c:pt>
                <c:pt idx="8046">
                  <c:v>20019.443436690752</c:v>
                </c:pt>
                <c:pt idx="8047">
                  <c:v>20019.443436690752</c:v>
                </c:pt>
                <c:pt idx="8048">
                  <c:v>20019.443436690752</c:v>
                </c:pt>
                <c:pt idx="8049">
                  <c:v>20019.443436690752</c:v>
                </c:pt>
                <c:pt idx="8050">
                  <c:v>20019.443436690752</c:v>
                </c:pt>
                <c:pt idx="8051">
                  <c:v>20019.136151821345</c:v>
                </c:pt>
                <c:pt idx="8052">
                  <c:v>20019.136151821345</c:v>
                </c:pt>
                <c:pt idx="8053">
                  <c:v>20019.136151821345</c:v>
                </c:pt>
                <c:pt idx="8054">
                  <c:v>20019.136151821345</c:v>
                </c:pt>
                <c:pt idx="8055">
                  <c:v>20018.098225532533</c:v>
                </c:pt>
                <c:pt idx="8056">
                  <c:v>20018.098225532533</c:v>
                </c:pt>
                <c:pt idx="8057">
                  <c:v>20018.098225532533</c:v>
                </c:pt>
                <c:pt idx="8058">
                  <c:v>20018.098225532533</c:v>
                </c:pt>
                <c:pt idx="8059">
                  <c:v>20018.098225532533</c:v>
                </c:pt>
                <c:pt idx="8060">
                  <c:v>20010.947242889037</c:v>
                </c:pt>
                <c:pt idx="8061">
                  <c:v>20010.947242889037</c:v>
                </c:pt>
                <c:pt idx="8062">
                  <c:v>20010.947242889037</c:v>
                </c:pt>
                <c:pt idx="8063">
                  <c:v>20010.947242889037</c:v>
                </c:pt>
                <c:pt idx="8064">
                  <c:v>20010.947242889037</c:v>
                </c:pt>
                <c:pt idx="8065">
                  <c:v>20009.374218287394</c:v>
                </c:pt>
                <c:pt idx="8066">
                  <c:v>20009.374218287394</c:v>
                </c:pt>
                <c:pt idx="8067">
                  <c:v>20009.374218287394</c:v>
                </c:pt>
                <c:pt idx="8068">
                  <c:v>20009.374218287394</c:v>
                </c:pt>
                <c:pt idx="8069">
                  <c:v>20009.374218287394</c:v>
                </c:pt>
                <c:pt idx="8070">
                  <c:v>20009.374218287394</c:v>
                </c:pt>
                <c:pt idx="8071">
                  <c:v>20009.374218287394</c:v>
                </c:pt>
                <c:pt idx="8072">
                  <c:v>20007.906155539386</c:v>
                </c:pt>
                <c:pt idx="8073">
                  <c:v>20007.906155539386</c:v>
                </c:pt>
                <c:pt idx="8074">
                  <c:v>20007.906155539386</c:v>
                </c:pt>
                <c:pt idx="8075">
                  <c:v>20000.542823253345</c:v>
                </c:pt>
                <c:pt idx="8076">
                  <c:v>20000.542823253345</c:v>
                </c:pt>
                <c:pt idx="8077">
                  <c:v>20000.542823253345</c:v>
                </c:pt>
                <c:pt idx="8078">
                  <c:v>20000.542823253345</c:v>
                </c:pt>
                <c:pt idx="8079">
                  <c:v>20000.542823253345</c:v>
                </c:pt>
                <c:pt idx="8080">
                  <c:v>19999.366351819641</c:v>
                </c:pt>
                <c:pt idx="8081">
                  <c:v>19999.366351819641</c:v>
                </c:pt>
                <c:pt idx="8082">
                  <c:v>19999.366351819641</c:v>
                </c:pt>
                <c:pt idx="8083">
                  <c:v>19999.366351819641</c:v>
                </c:pt>
                <c:pt idx="8084">
                  <c:v>19999.366351819641</c:v>
                </c:pt>
                <c:pt idx="8085">
                  <c:v>19999.366351819641</c:v>
                </c:pt>
                <c:pt idx="8086">
                  <c:v>19999.366351819641</c:v>
                </c:pt>
                <c:pt idx="8087">
                  <c:v>19999.366351819641</c:v>
                </c:pt>
                <c:pt idx="8088">
                  <c:v>19998.045765494317</c:v>
                </c:pt>
                <c:pt idx="8089">
                  <c:v>19998.045765494317</c:v>
                </c:pt>
                <c:pt idx="8090">
                  <c:v>19998.045765494317</c:v>
                </c:pt>
                <c:pt idx="8091">
                  <c:v>19998.045765494317</c:v>
                </c:pt>
                <c:pt idx="8092">
                  <c:v>19993.12925126484</c:v>
                </c:pt>
                <c:pt idx="8093">
                  <c:v>19993.12925126484</c:v>
                </c:pt>
                <c:pt idx="8094">
                  <c:v>19989.489933818026</c:v>
                </c:pt>
                <c:pt idx="8095">
                  <c:v>19989.489933818026</c:v>
                </c:pt>
                <c:pt idx="8096">
                  <c:v>19989.489933818026</c:v>
                </c:pt>
                <c:pt idx="8097">
                  <c:v>19989.489933818026</c:v>
                </c:pt>
                <c:pt idx="8098">
                  <c:v>19988.866823768287</c:v>
                </c:pt>
                <c:pt idx="8099">
                  <c:v>19988.866823768287</c:v>
                </c:pt>
                <c:pt idx="8100">
                  <c:v>19985.931138066575</c:v>
                </c:pt>
                <c:pt idx="8101">
                  <c:v>19985.931138066575</c:v>
                </c:pt>
                <c:pt idx="8102">
                  <c:v>19985.931138066575</c:v>
                </c:pt>
                <c:pt idx="8103">
                  <c:v>19977.755232483916</c:v>
                </c:pt>
                <c:pt idx="8104">
                  <c:v>19977.755232483916</c:v>
                </c:pt>
                <c:pt idx="8105">
                  <c:v>19977.755232483916</c:v>
                </c:pt>
                <c:pt idx="8106">
                  <c:v>19977.755232483916</c:v>
                </c:pt>
                <c:pt idx="8107">
                  <c:v>19977.755232483916</c:v>
                </c:pt>
                <c:pt idx="8108">
                  <c:v>19977.755232483916</c:v>
                </c:pt>
                <c:pt idx="8109">
                  <c:v>19977.755232483916</c:v>
                </c:pt>
                <c:pt idx="8110">
                  <c:v>19975.82081777139</c:v>
                </c:pt>
                <c:pt idx="8111">
                  <c:v>19975.82081777139</c:v>
                </c:pt>
                <c:pt idx="8112">
                  <c:v>19975.82081777139</c:v>
                </c:pt>
                <c:pt idx="8113">
                  <c:v>19975.82081777139</c:v>
                </c:pt>
                <c:pt idx="8114">
                  <c:v>19975.82081777139</c:v>
                </c:pt>
                <c:pt idx="8115">
                  <c:v>19975.82081777139</c:v>
                </c:pt>
                <c:pt idx="8116">
                  <c:v>19975.82081777139</c:v>
                </c:pt>
                <c:pt idx="8117">
                  <c:v>19974.661690734458</c:v>
                </c:pt>
                <c:pt idx="8118">
                  <c:v>19974.661690734458</c:v>
                </c:pt>
                <c:pt idx="8119">
                  <c:v>19971.937603669587</c:v>
                </c:pt>
                <c:pt idx="8120">
                  <c:v>19971.937603669587</c:v>
                </c:pt>
                <c:pt idx="8121">
                  <c:v>19971.937603669587</c:v>
                </c:pt>
                <c:pt idx="8122">
                  <c:v>19971.937603669587</c:v>
                </c:pt>
                <c:pt idx="8123">
                  <c:v>19971.937603669587</c:v>
                </c:pt>
                <c:pt idx="8124">
                  <c:v>19971.937603669587</c:v>
                </c:pt>
                <c:pt idx="8125">
                  <c:v>19971.937603669587</c:v>
                </c:pt>
                <c:pt idx="8126">
                  <c:v>19960.642398171745</c:v>
                </c:pt>
                <c:pt idx="8127">
                  <c:v>19960.642398171745</c:v>
                </c:pt>
                <c:pt idx="8128">
                  <c:v>19960.642398171745</c:v>
                </c:pt>
                <c:pt idx="8129">
                  <c:v>19960.642398171745</c:v>
                </c:pt>
                <c:pt idx="8130">
                  <c:v>19960.642398171745</c:v>
                </c:pt>
                <c:pt idx="8131">
                  <c:v>19960.642398171745</c:v>
                </c:pt>
                <c:pt idx="8132">
                  <c:v>19960.642398171745</c:v>
                </c:pt>
                <c:pt idx="8133">
                  <c:v>19960.046775766343</c:v>
                </c:pt>
                <c:pt idx="8134">
                  <c:v>19960.046775766343</c:v>
                </c:pt>
                <c:pt idx="8135">
                  <c:v>19960.046775766343</c:v>
                </c:pt>
                <c:pt idx="8136">
                  <c:v>19960.046775766343</c:v>
                </c:pt>
                <c:pt idx="8137">
                  <c:v>19960.046775766343</c:v>
                </c:pt>
                <c:pt idx="8138">
                  <c:v>19960.046775766343</c:v>
                </c:pt>
                <c:pt idx="8139">
                  <c:v>19944.820319328908</c:v>
                </c:pt>
                <c:pt idx="8140">
                  <c:v>19944.820319328908</c:v>
                </c:pt>
                <c:pt idx="8141">
                  <c:v>19944.820319328908</c:v>
                </c:pt>
                <c:pt idx="8142">
                  <c:v>19944.820319328908</c:v>
                </c:pt>
                <c:pt idx="8143">
                  <c:v>19944.820319328908</c:v>
                </c:pt>
                <c:pt idx="8144">
                  <c:v>19943.67583165643</c:v>
                </c:pt>
                <c:pt idx="8145">
                  <c:v>19943.67583165643</c:v>
                </c:pt>
                <c:pt idx="8146">
                  <c:v>19943.67583165643</c:v>
                </c:pt>
                <c:pt idx="8147">
                  <c:v>19943.67583165643</c:v>
                </c:pt>
                <c:pt idx="8148">
                  <c:v>19943.67583165643</c:v>
                </c:pt>
                <c:pt idx="8149">
                  <c:v>19943.67583165643</c:v>
                </c:pt>
                <c:pt idx="8150">
                  <c:v>19938.482247840071</c:v>
                </c:pt>
                <c:pt idx="8151">
                  <c:v>19938.482247840071</c:v>
                </c:pt>
                <c:pt idx="8152">
                  <c:v>19938.482247840071</c:v>
                </c:pt>
                <c:pt idx="8153">
                  <c:v>19937.708849928757</c:v>
                </c:pt>
                <c:pt idx="8154">
                  <c:v>19937.708849928757</c:v>
                </c:pt>
                <c:pt idx="8155">
                  <c:v>19937.708849928757</c:v>
                </c:pt>
                <c:pt idx="8156">
                  <c:v>19937.708849928757</c:v>
                </c:pt>
                <c:pt idx="8157">
                  <c:v>19936.493734241587</c:v>
                </c:pt>
                <c:pt idx="8158">
                  <c:v>19936.493734241587</c:v>
                </c:pt>
                <c:pt idx="8159">
                  <c:v>19936.493734241587</c:v>
                </c:pt>
                <c:pt idx="8160">
                  <c:v>19936.493734241587</c:v>
                </c:pt>
                <c:pt idx="8161">
                  <c:v>19936.493734241587</c:v>
                </c:pt>
                <c:pt idx="8162">
                  <c:v>19936.493734241587</c:v>
                </c:pt>
                <c:pt idx="8163">
                  <c:v>19936.493734241587</c:v>
                </c:pt>
                <c:pt idx="8164">
                  <c:v>19936.493734241587</c:v>
                </c:pt>
                <c:pt idx="8165">
                  <c:v>19936.493734241587</c:v>
                </c:pt>
                <c:pt idx="8166">
                  <c:v>19933.301656864216</c:v>
                </c:pt>
                <c:pt idx="8167">
                  <c:v>19933.301656864216</c:v>
                </c:pt>
                <c:pt idx="8168">
                  <c:v>19933.301656864216</c:v>
                </c:pt>
                <c:pt idx="8169">
                  <c:v>19933.301656864216</c:v>
                </c:pt>
                <c:pt idx="8170">
                  <c:v>19932.838633435818</c:v>
                </c:pt>
                <c:pt idx="8171">
                  <c:v>19932.838633435818</c:v>
                </c:pt>
                <c:pt idx="8172">
                  <c:v>19932.838633435818</c:v>
                </c:pt>
                <c:pt idx="8173">
                  <c:v>19932.838633435818</c:v>
                </c:pt>
                <c:pt idx="8174">
                  <c:v>19932.838633435818</c:v>
                </c:pt>
                <c:pt idx="8175">
                  <c:v>19932.263372277459</c:v>
                </c:pt>
                <c:pt idx="8176">
                  <c:v>19932.263372277459</c:v>
                </c:pt>
                <c:pt idx="8177">
                  <c:v>19922.080503615929</c:v>
                </c:pt>
                <c:pt idx="8178">
                  <c:v>19921.051467313875</c:v>
                </c:pt>
                <c:pt idx="8179">
                  <c:v>19921.051467313875</c:v>
                </c:pt>
                <c:pt idx="8180">
                  <c:v>19921.008809850275</c:v>
                </c:pt>
                <c:pt idx="8181">
                  <c:v>19921.008809850275</c:v>
                </c:pt>
                <c:pt idx="8182">
                  <c:v>19921.008809850275</c:v>
                </c:pt>
                <c:pt idx="8183">
                  <c:v>19919.161463364813</c:v>
                </c:pt>
                <c:pt idx="8184">
                  <c:v>19919.161463364813</c:v>
                </c:pt>
                <c:pt idx="8185">
                  <c:v>19915.958210685902</c:v>
                </c:pt>
                <c:pt idx="8186">
                  <c:v>19915.958210685902</c:v>
                </c:pt>
                <c:pt idx="8187">
                  <c:v>19915.958210685902</c:v>
                </c:pt>
                <c:pt idx="8188">
                  <c:v>19915.958210685902</c:v>
                </c:pt>
                <c:pt idx="8189">
                  <c:v>19915.958210685902</c:v>
                </c:pt>
                <c:pt idx="8190">
                  <c:v>19915.958210685902</c:v>
                </c:pt>
                <c:pt idx="8191">
                  <c:v>19915.958210685902</c:v>
                </c:pt>
                <c:pt idx="8192">
                  <c:v>19907.633646732331</c:v>
                </c:pt>
                <c:pt idx="8193">
                  <c:v>19907.633646732331</c:v>
                </c:pt>
                <c:pt idx="8194">
                  <c:v>19907.633646732331</c:v>
                </c:pt>
                <c:pt idx="8195">
                  <c:v>19907.443373973856</c:v>
                </c:pt>
                <c:pt idx="8196">
                  <c:v>19907.443373973856</c:v>
                </c:pt>
                <c:pt idx="8197">
                  <c:v>19907.443373973856</c:v>
                </c:pt>
                <c:pt idx="8198">
                  <c:v>19907.443373973856</c:v>
                </c:pt>
                <c:pt idx="8199">
                  <c:v>19907.443373973856</c:v>
                </c:pt>
                <c:pt idx="8200">
                  <c:v>19907.443373973856</c:v>
                </c:pt>
                <c:pt idx="8201">
                  <c:v>19906.033055855249</c:v>
                </c:pt>
                <c:pt idx="8202">
                  <c:v>19906.033055855249</c:v>
                </c:pt>
                <c:pt idx="8203">
                  <c:v>19901.552787027438</c:v>
                </c:pt>
                <c:pt idx="8204">
                  <c:v>19898.225196891759</c:v>
                </c:pt>
                <c:pt idx="8205">
                  <c:v>19898.225196891759</c:v>
                </c:pt>
                <c:pt idx="8206">
                  <c:v>19898.225196891759</c:v>
                </c:pt>
                <c:pt idx="8207">
                  <c:v>19898.225196891759</c:v>
                </c:pt>
                <c:pt idx="8208">
                  <c:v>19898.225196891759</c:v>
                </c:pt>
                <c:pt idx="8209">
                  <c:v>19898.225196891759</c:v>
                </c:pt>
                <c:pt idx="8210">
                  <c:v>19898.225196891759</c:v>
                </c:pt>
                <c:pt idx="8211">
                  <c:v>19898.225196891759</c:v>
                </c:pt>
                <c:pt idx="8212">
                  <c:v>19897.97541319341</c:v>
                </c:pt>
                <c:pt idx="8213">
                  <c:v>19897.97541319341</c:v>
                </c:pt>
                <c:pt idx="8214">
                  <c:v>19897.97541319341</c:v>
                </c:pt>
                <c:pt idx="8215">
                  <c:v>19897.280063931939</c:v>
                </c:pt>
                <c:pt idx="8216">
                  <c:v>19897.280063931939</c:v>
                </c:pt>
                <c:pt idx="8217">
                  <c:v>19897.280063931939</c:v>
                </c:pt>
                <c:pt idx="8218">
                  <c:v>19897.280063931939</c:v>
                </c:pt>
                <c:pt idx="8219">
                  <c:v>19897.280063931939</c:v>
                </c:pt>
                <c:pt idx="8220">
                  <c:v>19897.280063931939</c:v>
                </c:pt>
                <c:pt idx="8221">
                  <c:v>19894.2613504361</c:v>
                </c:pt>
                <c:pt idx="8222">
                  <c:v>19892.80575329085</c:v>
                </c:pt>
                <c:pt idx="8223">
                  <c:v>19892.80575329085</c:v>
                </c:pt>
                <c:pt idx="8224">
                  <c:v>19892.80575329085</c:v>
                </c:pt>
                <c:pt idx="8225">
                  <c:v>19892.80575329085</c:v>
                </c:pt>
                <c:pt idx="8226">
                  <c:v>19892.80575329085</c:v>
                </c:pt>
                <c:pt idx="8227">
                  <c:v>19892.80575329085</c:v>
                </c:pt>
                <c:pt idx="8228">
                  <c:v>19888.760869797148</c:v>
                </c:pt>
                <c:pt idx="8229">
                  <c:v>19888.636207047632</c:v>
                </c:pt>
                <c:pt idx="8230">
                  <c:v>19888.636207047632</c:v>
                </c:pt>
                <c:pt idx="8231">
                  <c:v>19888.636207047632</c:v>
                </c:pt>
                <c:pt idx="8232">
                  <c:v>19882.810789977535</c:v>
                </c:pt>
                <c:pt idx="8233">
                  <c:v>19882.810789977535</c:v>
                </c:pt>
                <c:pt idx="8234">
                  <c:v>19882.810789977535</c:v>
                </c:pt>
                <c:pt idx="8235">
                  <c:v>19880.257395952645</c:v>
                </c:pt>
                <c:pt idx="8236">
                  <c:v>19880.257395952645</c:v>
                </c:pt>
                <c:pt idx="8237">
                  <c:v>19880.257395952645</c:v>
                </c:pt>
                <c:pt idx="8238">
                  <c:v>19880.257395952645</c:v>
                </c:pt>
                <c:pt idx="8239">
                  <c:v>19880.257395952645</c:v>
                </c:pt>
                <c:pt idx="8240">
                  <c:v>19880.257395952645</c:v>
                </c:pt>
                <c:pt idx="8241">
                  <c:v>19880.257395952645</c:v>
                </c:pt>
                <c:pt idx="8242">
                  <c:v>19879.405521025124</c:v>
                </c:pt>
                <c:pt idx="8243">
                  <c:v>19879.405521025124</c:v>
                </c:pt>
                <c:pt idx="8244">
                  <c:v>19870.825068900096</c:v>
                </c:pt>
                <c:pt idx="8245">
                  <c:v>19870.825068900096</c:v>
                </c:pt>
                <c:pt idx="8246">
                  <c:v>19870.825068900096</c:v>
                </c:pt>
                <c:pt idx="8247">
                  <c:v>19870.825068900096</c:v>
                </c:pt>
                <c:pt idx="8248">
                  <c:v>19870.825068900096</c:v>
                </c:pt>
                <c:pt idx="8249">
                  <c:v>19870.825068900096</c:v>
                </c:pt>
                <c:pt idx="8250">
                  <c:v>19867.257663924749</c:v>
                </c:pt>
                <c:pt idx="8251">
                  <c:v>19860.842507463458</c:v>
                </c:pt>
                <c:pt idx="8252">
                  <c:v>19860.842507463458</c:v>
                </c:pt>
                <c:pt idx="8253">
                  <c:v>19860.842507463458</c:v>
                </c:pt>
                <c:pt idx="8254">
                  <c:v>19860.033574395897</c:v>
                </c:pt>
                <c:pt idx="8255">
                  <c:v>19858.000711961806</c:v>
                </c:pt>
                <c:pt idx="8256">
                  <c:v>19858.000711961806</c:v>
                </c:pt>
                <c:pt idx="8257">
                  <c:v>19858.000711961806</c:v>
                </c:pt>
                <c:pt idx="8258">
                  <c:v>19852.725217839445</c:v>
                </c:pt>
                <c:pt idx="8259">
                  <c:v>19852.725217839445</c:v>
                </c:pt>
                <c:pt idx="8260">
                  <c:v>19852.725217839445</c:v>
                </c:pt>
                <c:pt idx="8261">
                  <c:v>19852.725217839445</c:v>
                </c:pt>
                <c:pt idx="8262">
                  <c:v>19852.192165642882</c:v>
                </c:pt>
                <c:pt idx="8263">
                  <c:v>19851.57710833033</c:v>
                </c:pt>
                <c:pt idx="8264">
                  <c:v>19847.332828629867</c:v>
                </c:pt>
                <c:pt idx="8265">
                  <c:v>19847.332828629867</c:v>
                </c:pt>
                <c:pt idx="8266">
                  <c:v>19842.809015547624</c:v>
                </c:pt>
                <c:pt idx="8267">
                  <c:v>19842.809015547624</c:v>
                </c:pt>
                <c:pt idx="8268">
                  <c:v>19838.884467323936</c:v>
                </c:pt>
                <c:pt idx="8269">
                  <c:v>19838.884467323936</c:v>
                </c:pt>
                <c:pt idx="8270">
                  <c:v>19830.523209090778</c:v>
                </c:pt>
                <c:pt idx="8271">
                  <c:v>19830.523209090778</c:v>
                </c:pt>
                <c:pt idx="8272">
                  <c:v>19830.523209090778</c:v>
                </c:pt>
                <c:pt idx="8273">
                  <c:v>19824.738827316993</c:v>
                </c:pt>
                <c:pt idx="8274">
                  <c:v>19817.228991737546</c:v>
                </c:pt>
                <c:pt idx="8275">
                  <c:v>19817.228991737546</c:v>
                </c:pt>
                <c:pt idx="8276">
                  <c:v>19817.228991737546</c:v>
                </c:pt>
                <c:pt idx="8277">
                  <c:v>19817.228991737546</c:v>
                </c:pt>
                <c:pt idx="8278">
                  <c:v>19812.178635531112</c:v>
                </c:pt>
                <c:pt idx="8279">
                  <c:v>19812.178635531112</c:v>
                </c:pt>
                <c:pt idx="8280">
                  <c:v>19812.178635531112</c:v>
                </c:pt>
                <c:pt idx="8281">
                  <c:v>19812.178635531112</c:v>
                </c:pt>
                <c:pt idx="8282">
                  <c:v>19795.141858168292</c:v>
                </c:pt>
                <c:pt idx="8283">
                  <c:v>19795.141858168292</c:v>
                </c:pt>
                <c:pt idx="8284">
                  <c:v>19794.642067986257</c:v>
                </c:pt>
                <c:pt idx="8285">
                  <c:v>19794.642067986257</c:v>
                </c:pt>
                <c:pt idx="8286">
                  <c:v>19793.384134058066</c:v>
                </c:pt>
                <c:pt idx="8287">
                  <c:v>19793.384134058066</c:v>
                </c:pt>
                <c:pt idx="8288">
                  <c:v>19793.384134058066</c:v>
                </c:pt>
                <c:pt idx="8289">
                  <c:v>19793.384134058066</c:v>
                </c:pt>
                <c:pt idx="8290">
                  <c:v>19793.384134058066</c:v>
                </c:pt>
                <c:pt idx="8291">
                  <c:v>19784.262625564537</c:v>
                </c:pt>
                <c:pt idx="8292">
                  <c:v>19784.262625564537</c:v>
                </c:pt>
                <c:pt idx="8293">
                  <c:v>19784.262625564537</c:v>
                </c:pt>
                <c:pt idx="8294">
                  <c:v>19777.291521992236</c:v>
                </c:pt>
                <c:pt idx="8295">
                  <c:v>19777.291521992236</c:v>
                </c:pt>
                <c:pt idx="8296">
                  <c:v>19777.291521992236</c:v>
                </c:pt>
                <c:pt idx="8297">
                  <c:v>19777.011303620191</c:v>
                </c:pt>
                <c:pt idx="8298">
                  <c:v>19777.011303620191</c:v>
                </c:pt>
                <c:pt idx="8299">
                  <c:v>19777.011303620191</c:v>
                </c:pt>
                <c:pt idx="8300">
                  <c:v>19776.851895025578</c:v>
                </c:pt>
                <c:pt idx="8301">
                  <c:v>19776.851895025578</c:v>
                </c:pt>
                <c:pt idx="8302">
                  <c:v>19775.637065603951</c:v>
                </c:pt>
                <c:pt idx="8303">
                  <c:v>19775.637065603951</c:v>
                </c:pt>
                <c:pt idx="8304">
                  <c:v>19775.637065603951</c:v>
                </c:pt>
                <c:pt idx="8305">
                  <c:v>19775.637065603951</c:v>
                </c:pt>
                <c:pt idx="8306">
                  <c:v>19775.637065603951</c:v>
                </c:pt>
                <c:pt idx="8307">
                  <c:v>19772.135192032518</c:v>
                </c:pt>
                <c:pt idx="8308">
                  <c:v>19772.135192032518</c:v>
                </c:pt>
                <c:pt idx="8309">
                  <c:v>19772.135192032518</c:v>
                </c:pt>
                <c:pt idx="8310">
                  <c:v>19770.617483171362</c:v>
                </c:pt>
                <c:pt idx="8311">
                  <c:v>19770.617483171362</c:v>
                </c:pt>
                <c:pt idx="8312">
                  <c:v>19770.447638484922</c:v>
                </c:pt>
                <c:pt idx="8313">
                  <c:v>19770.447638484922</c:v>
                </c:pt>
                <c:pt idx="8314">
                  <c:v>19770.447638484922</c:v>
                </c:pt>
                <c:pt idx="8315">
                  <c:v>19768.797340756908</c:v>
                </c:pt>
                <c:pt idx="8316">
                  <c:v>19768.797340756908</c:v>
                </c:pt>
                <c:pt idx="8317">
                  <c:v>19768.797340756908</c:v>
                </c:pt>
                <c:pt idx="8318">
                  <c:v>19759.684821885832</c:v>
                </c:pt>
                <c:pt idx="8319">
                  <c:v>19759.684821885832</c:v>
                </c:pt>
                <c:pt idx="8320">
                  <c:v>19755.55401784573</c:v>
                </c:pt>
                <c:pt idx="8321">
                  <c:v>19755.55401784573</c:v>
                </c:pt>
                <c:pt idx="8322">
                  <c:v>19755.55401784573</c:v>
                </c:pt>
                <c:pt idx="8323">
                  <c:v>19755.55401784573</c:v>
                </c:pt>
                <c:pt idx="8324">
                  <c:v>19754.954572511175</c:v>
                </c:pt>
                <c:pt idx="8325">
                  <c:v>19754.954572511175</c:v>
                </c:pt>
                <c:pt idx="8326">
                  <c:v>19751.033823091675</c:v>
                </c:pt>
                <c:pt idx="8327">
                  <c:v>19751.033823091675</c:v>
                </c:pt>
                <c:pt idx="8328">
                  <c:v>19751.033823091675</c:v>
                </c:pt>
                <c:pt idx="8329">
                  <c:v>19750.641299017803</c:v>
                </c:pt>
                <c:pt idx="8330">
                  <c:v>19750.641299017803</c:v>
                </c:pt>
                <c:pt idx="8331">
                  <c:v>19750.641299017803</c:v>
                </c:pt>
                <c:pt idx="8332">
                  <c:v>19747.541302169608</c:v>
                </c:pt>
                <c:pt idx="8333">
                  <c:v>19747.541302169608</c:v>
                </c:pt>
                <c:pt idx="8334">
                  <c:v>19747.541302169608</c:v>
                </c:pt>
                <c:pt idx="8335">
                  <c:v>19747.541302169608</c:v>
                </c:pt>
                <c:pt idx="8336">
                  <c:v>19735.511984574772</c:v>
                </c:pt>
                <c:pt idx="8337">
                  <c:v>19735.511984574772</c:v>
                </c:pt>
                <c:pt idx="8338">
                  <c:v>19732.633435367447</c:v>
                </c:pt>
                <c:pt idx="8339">
                  <c:v>19732.633435367447</c:v>
                </c:pt>
                <c:pt idx="8340">
                  <c:v>19732.633435367447</c:v>
                </c:pt>
                <c:pt idx="8341">
                  <c:v>19732.633435367447</c:v>
                </c:pt>
                <c:pt idx="8342">
                  <c:v>19732.633435367447</c:v>
                </c:pt>
                <c:pt idx="8343">
                  <c:v>19732.633435367447</c:v>
                </c:pt>
                <c:pt idx="8344">
                  <c:v>19732.633435367447</c:v>
                </c:pt>
                <c:pt idx="8345">
                  <c:v>19732.633435367447</c:v>
                </c:pt>
                <c:pt idx="8346">
                  <c:v>19729.329765872939</c:v>
                </c:pt>
                <c:pt idx="8347">
                  <c:v>19729.329765872939</c:v>
                </c:pt>
                <c:pt idx="8348">
                  <c:v>19729.329765872939</c:v>
                </c:pt>
                <c:pt idx="8349">
                  <c:v>19729.329765872939</c:v>
                </c:pt>
                <c:pt idx="8350">
                  <c:v>19729.329765872939</c:v>
                </c:pt>
                <c:pt idx="8351">
                  <c:v>19729.329765872939</c:v>
                </c:pt>
                <c:pt idx="8352">
                  <c:v>19727.7809292206</c:v>
                </c:pt>
                <c:pt idx="8353">
                  <c:v>19727.7809292206</c:v>
                </c:pt>
                <c:pt idx="8354">
                  <c:v>19727.7809292206</c:v>
                </c:pt>
                <c:pt idx="8355">
                  <c:v>19727.7809292206</c:v>
                </c:pt>
                <c:pt idx="8356">
                  <c:v>19727.021202366865</c:v>
                </c:pt>
                <c:pt idx="8357">
                  <c:v>19724.778187093074</c:v>
                </c:pt>
                <c:pt idx="8358">
                  <c:v>19724.778187093074</c:v>
                </c:pt>
                <c:pt idx="8359">
                  <c:v>19724.778187093074</c:v>
                </c:pt>
                <c:pt idx="8360">
                  <c:v>19724.778187093074</c:v>
                </c:pt>
                <c:pt idx="8361">
                  <c:v>19724.778187093074</c:v>
                </c:pt>
                <c:pt idx="8362">
                  <c:v>19718.774058078383</c:v>
                </c:pt>
                <c:pt idx="8363">
                  <c:v>19718.774058078383</c:v>
                </c:pt>
                <c:pt idx="8364">
                  <c:v>19718.774058078383</c:v>
                </c:pt>
                <c:pt idx="8365">
                  <c:v>19718.774058078383</c:v>
                </c:pt>
                <c:pt idx="8366">
                  <c:v>19718.774058078383</c:v>
                </c:pt>
                <c:pt idx="8367">
                  <c:v>19717.850337733606</c:v>
                </c:pt>
                <c:pt idx="8368">
                  <c:v>19717.850337733606</c:v>
                </c:pt>
                <c:pt idx="8369">
                  <c:v>19717.850337733606</c:v>
                </c:pt>
                <c:pt idx="8370">
                  <c:v>19717.850337733606</c:v>
                </c:pt>
                <c:pt idx="8371">
                  <c:v>19717.850337733606</c:v>
                </c:pt>
                <c:pt idx="8372">
                  <c:v>19717.850337733606</c:v>
                </c:pt>
                <c:pt idx="8373">
                  <c:v>19717.850337733606</c:v>
                </c:pt>
                <c:pt idx="8374">
                  <c:v>19712.326448102536</c:v>
                </c:pt>
                <c:pt idx="8375">
                  <c:v>19712.326448102536</c:v>
                </c:pt>
                <c:pt idx="8376">
                  <c:v>19711.322337847658</c:v>
                </c:pt>
                <c:pt idx="8377">
                  <c:v>19711.322337847658</c:v>
                </c:pt>
                <c:pt idx="8378">
                  <c:v>19711.322337847658</c:v>
                </c:pt>
                <c:pt idx="8379">
                  <c:v>19703.488190444226</c:v>
                </c:pt>
                <c:pt idx="8380">
                  <c:v>19703.488190444226</c:v>
                </c:pt>
                <c:pt idx="8381">
                  <c:v>19703.488190444226</c:v>
                </c:pt>
                <c:pt idx="8382">
                  <c:v>19703.488190444226</c:v>
                </c:pt>
                <c:pt idx="8383">
                  <c:v>19701.036312231176</c:v>
                </c:pt>
                <c:pt idx="8384">
                  <c:v>19701.036312231176</c:v>
                </c:pt>
                <c:pt idx="8385">
                  <c:v>19701.036312231176</c:v>
                </c:pt>
                <c:pt idx="8386">
                  <c:v>19699.358350719707</c:v>
                </c:pt>
                <c:pt idx="8387">
                  <c:v>19699.358350719707</c:v>
                </c:pt>
                <c:pt idx="8388">
                  <c:v>19699.358350719707</c:v>
                </c:pt>
                <c:pt idx="8389">
                  <c:v>19699.358350719707</c:v>
                </c:pt>
                <c:pt idx="8390">
                  <c:v>19697.863695591725</c:v>
                </c:pt>
                <c:pt idx="8391">
                  <c:v>19697.863695591725</c:v>
                </c:pt>
                <c:pt idx="8392">
                  <c:v>19691.835101917291</c:v>
                </c:pt>
                <c:pt idx="8393">
                  <c:v>19691.835101917291</c:v>
                </c:pt>
                <c:pt idx="8394">
                  <c:v>19691.835101917291</c:v>
                </c:pt>
                <c:pt idx="8395">
                  <c:v>19691.835101917291</c:v>
                </c:pt>
                <c:pt idx="8396">
                  <c:v>19691.835101917291</c:v>
                </c:pt>
                <c:pt idx="8397">
                  <c:v>19691.835101917291</c:v>
                </c:pt>
                <c:pt idx="8398">
                  <c:v>19691.125202371612</c:v>
                </c:pt>
                <c:pt idx="8399">
                  <c:v>19691.125202371612</c:v>
                </c:pt>
                <c:pt idx="8400">
                  <c:v>19691.125202371612</c:v>
                </c:pt>
                <c:pt idx="8401">
                  <c:v>19691.125202371612</c:v>
                </c:pt>
                <c:pt idx="8402">
                  <c:v>19691.125202371612</c:v>
                </c:pt>
                <c:pt idx="8403">
                  <c:v>19691.125202371612</c:v>
                </c:pt>
                <c:pt idx="8404">
                  <c:v>19688.555954109979</c:v>
                </c:pt>
                <c:pt idx="8405">
                  <c:v>19688.555954109979</c:v>
                </c:pt>
                <c:pt idx="8406">
                  <c:v>19688.555954109979</c:v>
                </c:pt>
                <c:pt idx="8407">
                  <c:v>19688.555954109979</c:v>
                </c:pt>
                <c:pt idx="8408">
                  <c:v>19688.555954109979</c:v>
                </c:pt>
                <c:pt idx="8409">
                  <c:v>19687.332020404789</c:v>
                </c:pt>
                <c:pt idx="8410">
                  <c:v>19687.332020404789</c:v>
                </c:pt>
                <c:pt idx="8411">
                  <c:v>19686.492933132718</c:v>
                </c:pt>
                <c:pt idx="8412">
                  <c:v>19686.492933132718</c:v>
                </c:pt>
                <c:pt idx="8413">
                  <c:v>19685.604409256724</c:v>
                </c:pt>
                <c:pt idx="8414">
                  <c:v>19685.604409256724</c:v>
                </c:pt>
                <c:pt idx="8415">
                  <c:v>19684.829136809112</c:v>
                </c:pt>
                <c:pt idx="8416">
                  <c:v>19684.057413503153</c:v>
                </c:pt>
                <c:pt idx="8417">
                  <c:v>19684.057413503153</c:v>
                </c:pt>
                <c:pt idx="8418">
                  <c:v>19683.480511140191</c:v>
                </c:pt>
                <c:pt idx="8419">
                  <c:v>19683.480511140191</c:v>
                </c:pt>
                <c:pt idx="8420">
                  <c:v>19683.480511140191</c:v>
                </c:pt>
                <c:pt idx="8421">
                  <c:v>19680.982833784688</c:v>
                </c:pt>
                <c:pt idx="8422">
                  <c:v>19680.982833784688</c:v>
                </c:pt>
                <c:pt idx="8423">
                  <c:v>19680.982833784688</c:v>
                </c:pt>
                <c:pt idx="8424">
                  <c:v>19680.982833784688</c:v>
                </c:pt>
                <c:pt idx="8425">
                  <c:v>19680.982833784688</c:v>
                </c:pt>
                <c:pt idx="8426">
                  <c:v>19680.982833784688</c:v>
                </c:pt>
                <c:pt idx="8427">
                  <c:v>19678.638203532792</c:v>
                </c:pt>
                <c:pt idx="8428">
                  <c:v>19678.638203532792</c:v>
                </c:pt>
                <c:pt idx="8429">
                  <c:v>19678.638203532792</c:v>
                </c:pt>
                <c:pt idx="8430">
                  <c:v>19678.638203532792</c:v>
                </c:pt>
                <c:pt idx="8431">
                  <c:v>19678.638203532792</c:v>
                </c:pt>
                <c:pt idx="8432">
                  <c:v>19678.638203532792</c:v>
                </c:pt>
                <c:pt idx="8433">
                  <c:v>19678.638203532792</c:v>
                </c:pt>
                <c:pt idx="8434">
                  <c:v>19672.462012540949</c:v>
                </c:pt>
                <c:pt idx="8435">
                  <c:v>19672.462012540949</c:v>
                </c:pt>
                <c:pt idx="8436">
                  <c:v>19672.462012540949</c:v>
                </c:pt>
                <c:pt idx="8437">
                  <c:v>19672.462012540949</c:v>
                </c:pt>
                <c:pt idx="8438">
                  <c:v>19672.462012540949</c:v>
                </c:pt>
                <c:pt idx="8439">
                  <c:v>19672.462012540949</c:v>
                </c:pt>
                <c:pt idx="8440">
                  <c:v>19672.462012540949</c:v>
                </c:pt>
                <c:pt idx="8441">
                  <c:v>19670.062105766316</c:v>
                </c:pt>
                <c:pt idx="8442">
                  <c:v>19670.062105766316</c:v>
                </c:pt>
                <c:pt idx="8443">
                  <c:v>19670.062105766316</c:v>
                </c:pt>
                <c:pt idx="8444">
                  <c:v>19663.416867699147</c:v>
                </c:pt>
                <c:pt idx="8445">
                  <c:v>19663.416867699147</c:v>
                </c:pt>
                <c:pt idx="8446">
                  <c:v>19661.79475524525</c:v>
                </c:pt>
                <c:pt idx="8447">
                  <c:v>19661.79475524525</c:v>
                </c:pt>
                <c:pt idx="8448">
                  <c:v>19660.416893072175</c:v>
                </c:pt>
                <c:pt idx="8449">
                  <c:v>19657.383090882413</c:v>
                </c:pt>
                <c:pt idx="8450">
                  <c:v>19657.383090882413</c:v>
                </c:pt>
                <c:pt idx="8451">
                  <c:v>19653.654441433311</c:v>
                </c:pt>
                <c:pt idx="8452">
                  <c:v>19653.654441433311</c:v>
                </c:pt>
                <c:pt idx="8453">
                  <c:v>19653.654441433311</c:v>
                </c:pt>
                <c:pt idx="8454">
                  <c:v>19652.563932063786</c:v>
                </c:pt>
                <c:pt idx="8455">
                  <c:v>19648.528058264601</c:v>
                </c:pt>
                <c:pt idx="8456">
                  <c:v>19648.528058264601</c:v>
                </c:pt>
                <c:pt idx="8457">
                  <c:v>19648.528058264601</c:v>
                </c:pt>
                <c:pt idx="8458">
                  <c:v>19648.528058264601</c:v>
                </c:pt>
                <c:pt idx="8459">
                  <c:v>19648.528058264601</c:v>
                </c:pt>
                <c:pt idx="8460">
                  <c:v>19648.528058264601</c:v>
                </c:pt>
                <c:pt idx="8461">
                  <c:v>19648.528058264601</c:v>
                </c:pt>
                <c:pt idx="8462">
                  <c:v>19648.162126393232</c:v>
                </c:pt>
                <c:pt idx="8463">
                  <c:v>19648.162126393232</c:v>
                </c:pt>
                <c:pt idx="8464">
                  <c:v>19648.162126393232</c:v>
                </c:pt>
                <c:pt idx="8465">
                  <c:v>19648.162126393232</c:v>
                </c:pt>
                <c:pt idx="8466">
                  <c:v>19648.162126393232</c:v>
                </c:pt>
                <c:pt idx="8467">
                  <c:v>19648.162126393232</c:v>
                </c:pt>
                <c:pt idx="8468">
                  <c:v>19648.162126393232</c:v>
                </c:pt>
                <c:pt idx="8469">
                  <c:v>19646.027030728572</c:v>
                </c:pt>
                <c:pt idx="8470">
                  <c:v>19646.027030728572</c:v>
                </c:pt>
                <c:pt idx="8471">
                  <c:v>19646.027030728572</c:v>
                </c:pt>
                <c:pt idx="8472">
                  <c:v>19646.027030728572</c:v>
                </c:pt>
                <c:pt idx="8473">
                  <c:v>19646.027030728572</c:v>
                </c:pt>
                <c:pt idx="8474">
                  <c:v>19646.027030728572</c:v>
                </c:pt>
                <c:pt idx="8475">
                  <c:v>19646.027030728572</c:v>
                </c:pt>
                <c:pt idx="8476">
                  <c:v>19642.050554385467</c:v>
                </c:pt>
                <c:pt idx="8477">
                  <c:v>19642.050554385467</c:v>
                </c:pt>
                <c:pt idx="8478">
                  <c:v>19642.050554385467</c:v>
                </c:pt>
                <c:pt idx="8479">
                  <c:v>19642.050554385467</c:v>
                </c:pt>
                <c:pt idx="8480">
                  <c:v>19640.723437088127</c:v>
                </c:pt>
                <c:pt idx="8481">
                  <c:v>19640.723437088127</c:v>
                </c:pt>
                <c:pt idx="8482">
                  <c:v>19640.723437088127</c:v>
                </c:pt>
                <c:pt idx="8483">
                  <c:v>19638.936703381478</c:v>
                </c:pt>
                <c:pt idx="8484">
                  <c:v>19638.936703381478</c:v>
                </c:pt>
                <c:pt idx="8485">
                  <c:v>19638.936703381478</c:v>
                </c:pt>
                <c:pt idx="8486">
                  <c:v>19638.936703381478</c:v>
                </c:pt>
                <c:pt idx="8487">
                  <c:v>19636.466892206303</c:v>
                </c:pt>
                <c:pt idx="8488">
                  <c:v>19636.466892206303</c:v>
                </c:pt>
                <c:pt idx="8489">
                  <c:v>19636.466892206303</c:v>
                </c:pt>
                <c:pt idx="8490">
                  <c:v>19636.466892206303</c:v>
                </c:pt>
                <c:pt idx="8491">
                  <c:v>19636.466892206303</c:v>
                </c:pt>
                <c:pt idx="8492">
                  <c:v>19635.73221871987</c:v>
                </c:pt>
                <c:pt idx="8493">
                  <c:v>19635.73221871987</c:v>
                </c:pt>
                <c:pt idx="8494">
                  <c:v>19635.73221871987</c:v>
                </c:pt>
                <c:pt idx="8495">
                  <c:v>19633.711549839587</c:v>
                </c:pt>
                <c:pt idx="8496">
                  <c:v>19633.711549839587</c:v>
                </c:pt>
                <c:pt idx="8497">
                  <c:v>19633.711549839587</c:v>
                </c:pt>
                <c:pt idx="8498">
                  <c:v>19631.311944411307</c:v>
                </c:pt>
                <c:pt idx="8499">
                  <c:v>19631.311944411307</c:v>
                </c:pt>
                <c:pt idx="8500">
                  <c:v>19631.311944411307</c:v>
                </c:pt>
                <c:pt idx="8501">
                  <c:v>19631.311944411307</c:v>
                </c:pt>
                <c:pt idx="8502">
                  <c:v>19631.311944411307</c:v>
                </c:pt>
                <c:pt idx="8503">
                  <c:v>19631.311944411307</c:v>
                </c:pt>
                <c:pt idx="8504">
                  <c:v>19630.630201896834</c:v>
                </c:pt>
                <c:pt idx="8505">
                  <c:v>19630.630201896834</c:v>
                </c:pt>
                <c:pt idx="8506">
                  <c:v>19630.630201896834</c:v>
                </c:pt>
                <c:pt idx="8507">
                  <c:v>19630.630201896834</c:v>
                </c:pt>
                <c:pt idx="8508">
                  <c:v>19630.630201896834</c:v>
                </c:pt>
                <c:pt idx="8509">
                  <c:v>19630.630201896834</c:v>
                </c:pt>
                <c:pt idx="8510">
                  <c:v>19629.125655207386</c:v>
                </c:pt>
                <c:pt idx="8511">
                  <c:v>19629.125655207386</c:v>
                </c:pt>
                <c:pt idx="8512">
                  <c:v>19629.125655207386</c:v>
                </c:pt>
                <c:pt idx="8513">
                  <c:v>19629.125655207386</c:v>
                </c:pt>
                <c:pt idx="8514">
                  <c:v>19626.305078144171</c:v>
                </c:pt>
                <c:pt idx="8515">
                  <c:v>19626.305078144171</c:v>
                </c:pt>
                <c:pt idx="8516">
                  <c:v>19626.305078144171</c:v>
                </c:pt>
                <c:pt idx="8517">
                  <c:v>19626.305078144171</c:v>
                </c:pt>
                <c:pt idx="8518">
                  <c:v>19621.716680589678</c:v>
                </c:pt>
                <c:pt idx="8519">
                  <c:v>19621.716680589678</c:v>
                </c:pt>
                <c:pt idx="8520">
                  <c:v>19621.716680589678</c:v>
                </c:pt>
                <c:pt idx="8521">
                  <c:v>19621.716680589678</c:v>
                </c:pt>
                <c:pt idx="8522">
                  <c:v>19621.134769994675</c:v>
                </c:pt>
                <c:pt idx="8523">
                  <c:v>19621.134769994675</c:v>
                </c:pt>
                <c:pt idx="8524">
                  <c:v>19621.134769994675</c:v>
                </c:pt>
                <c:pt idx="8525">
                  <c:v>19621.134769994675</c:v>
                </c:pt>
                <c:pt idx="8526">
                  <c:v>19621.134769994675</c:v>
                </c:pt>
                <c:pt idx="8527">
                  <c:v>19619.778706586821</c:v>
                </c:pt>
                <c:pt idx="8528">
                  <c:v>19619.778706586821</c:v>
                </c:pt>
                <c:pt idx="8529">
                  <c:v>19619.778706586821</c:v>
                </c:pt>
                <c:pt idx="8530">
                  <c:v>19619.778706586821</c:v>
                </c:pt>
                <c:pt idx="8531">
                  <c:v>19619.295449771045</c:v>
                </c:pt>
                <c:pt idx="8532">
                  <c:v>19619.295449771045</c:v>
                </c:pt>
                <c:pt idx="8533">
                  <c:v>19619.295449771045</c:v>
                </c:pt>
                <c:pt idx="8534">
                  <c:v>19619.295449771045</c:v>
                </c:pt>
                <c:pt idx="8535">
                  <c:v>19619.295449771045</c:v>
                </c:pt>
                <c:pt idx="8536">
                  <c:v>19619.295449771045</c:v>
                </c:pt>
                <c:pt idx="8537">
                  <c:v>19617.063814050824</c:v>
                </c:pt>
                <c:pt idx="8538">
                  <c:v>19617.063814050824</c:v>
                </c:pt>
                <c:pt idx="8539">
                  <c:v>19617.063814050824</c:v>
                </c:pt>
                <c:pt idx="8540">
                  <c:v>19617.063814050824</c:v>
                </c:pt>
                <c:pt idx="8541">
                  <c:v>19613.823541314738</c:v>
                </c:pt>
                <c:pt idx="8542">
                  <c:v>19610.635758464719</c:v>
                </c:pt>
                <c:pt idx="8543">
                  <c:v>19610.635758464719</c:v>
                </c:pt>
                <c:pt idx="8544">
                  <c:v>19610.635758464719</c:v>
                </c:pt>
                <c:pt idx="8545">
                  <c:v>19610.61399294994</c:v>
                </c:pt>
                <c:pt idx="8546">
                  <c:v>19610.61399294994</c:v>
                </c:pt>
                <c:pt idx="8547">
                  <c:v>19610.61399294994</c:v>
                </c:pt>
                <c:pt idx="8548">
                  <c:v>19610.61399294994</c:v>
                </c:pt>
                <c:pt idx="8549">
                  <c:v>19610.61399294994</c:v>
                </c:pt>
                <c:pt idx="8550">
                  <c:v>19610.61399294994</c:v>
                </c:pt>
                <c:pt idx="8551">
                  <c:v>19607.409858127452</c:v>
                </c:pt>
                <c:pt idx="8552">
                  <c:v>19607.409858127452</c:v>
                </c:pt>
                <c:pt idx="8553">
                  <c:v>19607.409858127452</c:v>
                </c:pt>
                <c:pt idx="8554">
                  <c:v>19607.409858127452</c:v>
                </c:pt>
                <c:pt idx="8555">
                  <c:v>19605.05962954228</c:v>
                </c:pt>
                <c:pt idx="8556">
                  <c:v>19604.410026882153</c:v>
                </c:pt>
                <c:pt idx="8557">
                  <c:v>19604.410026882153</c:v>
                </c:pt>
                <c:pt idx="8558">
                  <c:v>19604.410026882153</c:v>
                </c:pt>
                <c:pt idx="8559">
                  <c:v>19604.410026882153</c:v>
                </c:pt>
                <c:pt idx="8560">
                  <c:v>19603.933207053589</c:v>
                </c:pt>
                <c:pt idx="8561">
                  <c:v>19600.215168540992</c:v>
                </c:pt>
                <c:pt idx="8562">
                  <c:v>19600.215168540992</c:v>
                </c:pt>
                <c:pt idx="8563">
                  <c:v>19600.215168540992</c:v>
                </c:pt>
                <c:pt idx="8564">
                  <c:v>19600.215168540992</c:v>
                </c:pt>
                <c:pt idx="8565">
                  <c:v>19597.717381127655</c:v>
                </c:pt>
                <c:pt idx="8566">
                  <c:v>19597.717381127655</c:v>
                </c:pt>
                <c:pt idx="8567">
                  <c:v>19597.717381127655</c:v>
                </c:pt>
                <c:pt idx="8568">
                  <c:v>19597.717381127655</c:v>
                </c:pt>
                <c:pt idx="8569">
                  <c:v>19597.460079568802</c:v>
                </c:pt>
                <c:pt idx="8570">
                  <c:v>19597.460079568802</c:v>
                </c:pt>
                <c:pt idx="8571">
                  <c:v>19597.460079568802</c:v>
                </c:pt>
                <c:pt idx="8572">
                  <c:v>19589.174559293857</c:v>
                </c:pt>
                <c:pt idx="8573">
                  <c:v>19589.174559293857</c:v>
                </c:pt>
                <c:pt idx="8574">
                  <c:v>19589.174559293857</c:v>
                </c:pt>
                <c:pt idx="8575">
                  <c:v>19589.174559293857</c:v>
                </c:pt>
                <c:pt idx="8576">
                  <c:v>19589.174559293857</c:v>
                </c:pt>
                <c:pt idx="8577">
                  <c:v>19588.994549617353</c:v>
                </c:pt>
                <c:pt idx="8578">
                  <c:v>19588.994549617353</c:v>
                </c:pt>
                <c:pt idx="8579">
                  <c:v>19588.509277978286</c:v>
                </c:pt>
                <c:pt idx="8580">
                  <c:v>19588.509277978286</c:v>
                </c:pt>
                <c:pt idx="8581">
                  <c:v>19588.509277978286</c:v>
                </c:pt>
                <c:pt idx="8582">
                  <c:v>19588.509277978286</c:v>
                </c:pt>
                <c:pt idx="8583">
                  <c:v>19588.509277978286</c:v>
                </c:pt>
                <c:pt idx="8584">
                  <c:v>19588.509277978286</c:v>
                </c:pt>
                <c:pt idx="8585">
                  <c:v>19588.509277978286</c:v>
                </c:pt>
                <c:pt idx="8586">
                  <c:v>19586.636153447384</c:v>
                </c:pt>
                <c:pt idx="8587">
                  <c:v>19586.636153447384</c:v>
                </c:pt>
                <c:pt idx="8588">
                  <c:v>19586.636153447384</c:v>
                </c:pt>
                <c:pt idx="8589">
                  <c:v>19585.334965469625</c:v>
                </c:pt>
                <c:pt idx="8590">
                  <c:v>19585.334965469625</c:v>
                </c:pt>
                <c:pt idx="8591">
                  <c:v>19584.604782419457</c:v>
                </c:pt>
                <c:pt idx="8592">
                  <c:v>19584.604782419457</c:v>
                </c:pt>
                <c:pt idx="8593">
                  <c:v>19584.604782419457</c:v>
                </c:pt>
                <c:pt idx="8594">
                  <c:v>19584.604782419457</c:v>
                </c:pt>
                <c:pt idx="8595">
                  <c:v>19584.604782419457</c:v>
                </c:pt>
                <c:pt idx="8596">
                  <c:v>19584.604782419457</c:v>
                </c:pt>
                <c:pt idx="8597">
                  <c:v>19584.169537160757</c:v>
                </c:pt>
                <c:pt idx="8598">
                  <c:v>19584.169537160757</c:v>
                </c:pt>
                <c:pt idx="8599">
                  <c:v>19582.820358848236</c:v>
                </c:pt>
                <c:pt idx="8600">
                  <c:v>19582.820358848236</c:v>
                </c:pt>
                <c:pt idx="8601">
                  <c:v>19582.820358848236</c:v>
                </c:pt>
                <c:pt idx="8602">
                  <c:v>19578.720668734179</c:v>
                </c:pt>
                <c:pt idx="8603">
                  <c:v>19578.720668734179</c:v>
                </c:pt>
                <c:pt idx="8604">
                  <c:v>19578.720668734179</c:v>
                </c:pt>
                <c:pt idx="8605">
                  <c:v>19578.720668734179</c:v>
                </c:pt>
                <c:pt idx="8606">
                  <c:v>19578.132773906502</c:v>
                </c:pt>
                <c:pt idx="8607">
                  <c:v>19578.132773906502</c:v>
                </c:pt>
                <c:pt idx="8608">
                  <c:v>19578.132773906502</c:v>
                </c:pt>
                <c:pt idx="8609">
                  <c:v>19577.176571989043</c:v>
                </c:pt>
                <c:pt idx="8610">
                  <c:v>19577.176571989043</c:v>
                </c:pt>
                <c:pt idx="8611">
                  <c:v>19577.176571989043</c:v>
                </c:pt>
                <c:pt idx="8612">
                  <c:v>19577.176571989043</c:v>
                </c:pt>
                <c:pt idx="8613">
                  <c:v>19576.484532609869</c:v>
                </c:pt>
                <c:pt idx="8614">
                  <c:v>19563.272367133883</c:v>
                </c:pt>
                <c:pt idx="8615">
                  <c:v>19563.272367133883</c:v>
                </c:pt>
                <c:pt idx="8616">
                  <c:v>19563.272367133883</c:v>
                </c:pt>
                <c:pt idx="8617">
                  <c:v>19563.272367133883</c:v>
                </c:pt>
                <c:pt idx="8618">
                  <c:v>19563.272367133883</c:v>
                </c:pt>
                <c:pt idx="8619">
                  <c:v>19561.86902941743</c:v>
                </c:pt>
                <c:pt idx="8620">
                  <c:v>19561.86902941743</c:v>
                </c:pt>
                <c:pt idx="8621">
                  <c:v>19561.86902941743</c:v>
                </c:pt>
                <c:pt idx="8622">
                  <c:v>19553.352473855255</c:v>
                </c:pt>
                <c:pt idx="8623">
                  <c:v>19553.352473855255</c:v>
                </c:pt>
                <c:pt idx="8624">
                  <c:v>19553.352473855255</c:v>
                </c:pt>
                <c:pt idx="8625">
                  <c:v>19551.716694494229</c:v>
                </c:pt>
                <c:pt idx="8626">
                  <c:v>19551.716694494229</c:v>
                </c:pt>
                <c:pt idx="8627">
                  <c:v>19551.716694494229</c:v>
                </c:pt>
                <c:pt idx="8628">
                  <c:v>19549.912693817667</c:v>
                </c:pt>
                <c:pt idx="8629">
                  <c:v>19549.912693817667</c:v>
                </c:pt>
                <c:pt idx="8630">
                  <c:v>19549.912693817667</c:v>
                </c:pt>
                <c:pt idx="8631">
                  <c:v>19549.912693817667</c:v>
                </c:pt>
                <c:pt idx="8632">
                  <c:v>19549.912693817667</c:v>
                </c:pt>
                <c:pt idx="8633">
                  <c:v>19549.912693817667</c:v>
                </c:pt>
                <c:pt idx="8634">
                  <c:v>19545.560564816049</c:v>
                </c:pt>
                <c:pt idx="8635">
                  <c:v>19541.325734635921</c:v>
                </c:pt>
                <c:pt idx="8636">
                  <c:v>19541.325734635921</c:v>
                </c:pt>
                <c:pt idx="8637">
                  <c:v>19541.325734635921</c:v>
                </c:pt>
                <c:pt idx="8638">
                  <c:v>19541.325734635921</c:v>
                </c:pt>
                <c:pt idx="8639">
                  <c:v>19535.296587022269</c:v>
                </c:pt>
                <c:pt idx="8640">
                  <c:v>19535.296587022269</c:v>
                </c:pt>
                <c:pt idx="8641">
                  <c:v>19533.071968089291</c:v>
                </c:pt>
                <c:pt idx="8642">
                  <c:v>19533.071968089291</c:v>
                </c:pt>
                <c:pt idx="8643">
                  <c:v>19533.071968089291</c:v>
                </c:pt>
                <c:pt idx="8644">
                  <c:v>19531.939612427363</c:v>
                </c:pt>
                <c:pt idx="8645">
                  <c:v>19531.939612427363</c:v>
                </c:pt>
                <c:pt idx="8646">
                  <c:v>19531.939612427363</c:v>
                </c:pt>
                <c:pt idx="8647">
                  <c:v>19531.939612427363</c:v>
                </c:pt>
                <c:pt idx="8648">
                  <c:v>19531.939612427363</c:v>
                </c:pt>
                <c:pt idx="8649">
                  <c:v>19531.939612427363</c:v>
                </c:pt>
                <c:pt idx="8650">
                  <c:v>19531.892192542269</c:v>
                </c:pt>
                <c:pt idx="8651">
                  <c:v>19531.892192542269</c:v>
                </c:pt>
                <c:pt idx="8652">
                  <c:v>19531.892192542269</c:v>
                </c:pt>
                <c:pt idx="8653">
                  <c:v>19531.892192542269</c:v>
                </c:pt>
                <c:pt idx="8654">
                  <c:v>19528.384161602182</c:v>
                </c:pt>
                <c:pt idx="8655">
                  <c:v>19526.539119738824</c:v>
                </c:pt>
                <c:pt idx="8656">
                  <c:v>19526.539119738824</c:v>
                </c:pt>
                <c:pt idx="8657">
                  <c:v>19526.539119738824</c:v>
                </c:pt>
                <c:pt idx="8658">
                  <c:v>19524.309476859129</c:v>
                </c:pt>
                <c:pt idx="8659">
                  <c:v>19524.309476859129</c:v>
                </c:pt>
                <c:pt idx="8660">
                  <c:v>19524.309476859129</c:v>
                </c:pt>
                <c:pt idx="8661">
                  <c:v>19524.309476859129</c:v>
                </c:pt>
                <c:pt idx="8662">
                  <c:v>19524.309476859129</c:v>
                </c:pt>
                <c:pt idx="8663">
                  <c:v>19518.321197831257</c:v>
                </c:pt>
                <c:pt idx="8664">
                  <c:v>19518.321197831257</c:v>
                </c:pt>
                <c:pt idx="8665">
                  <c:v>19518.321197831257</c:v>
                </c:pt>
                <c:pt idx="8666">
                  <c:v>19518.321197831257</c:v>
                </c:pt>
                <c:pt idx="8667">
                  <c:v>19518.321197831257</c:v>
                </c:pt>
                <c:pt idx="8668">
                  <c:v>19518.224587424254</c:v>
                </c:pt>
                <c:pt idx="8669">
                  <c:v>19518.224587424254</c:v>
                </c:pt>
                <c:pt idx="8670">
                  <c:v>19518.224587424254</c:v>
                </c:pt>
                <c:pt idx="8671">
                  <c:v>19518.224587424254</c:v>
                </c:pt>
                <c:pt idx="8672">
                  <c:v>19518.224587424254</c:v>
                </c:pt>
                <c:pt idx="8673">
                  <c:v>19518.224587424254</c:v>
                </c:pt>
                <c:pt idx="8674">
                  <c:v>19514.305363524694</c:v>
                </c:pt>
                <c:pt idx="8675">
                  <c:v>19514.305363524694</c:v>
                </c:pt>
                <c:pt idx="8676">
                  <c:v>19514.305363524694</c:v>
                </c:pt>
                <c:pt idx="8677">
                  <c:v>19514.305363524694</c:v>
                </c:pt>
                <c:pt idx="8678">
                  <c:v>19514.305363524694</c:v>
                </c:pt>
                <c:pt idx="8679">
                  <c:v>19514.305363524694</c:v>
                </c:pt>
                <c:pt idx="8680">
                  <c:v>19514.305363524694</c:v>
                </c:pt>
                <c:pt idx="8681">
                  <c:v>19514.305363524694</c:v>
                </c:pt>
                <c:pt idx="8682">
                  <c:v>19513.219963078653</c:v>
                </c:pt>
                <c:pt idx="8683">
                  <c:v>19513.219963078653</c:v>
                </c:pt>
                <c:pt idx="8684">
                  <c:v>19513.219963078653</c:v>
                </c:pt>
                <c:pt idx="8685">
                  <c:v>19513.219963078653</c:v>
                </c:pt>
                <c:pt idx="8686">
                  <c:v>19511.058227174821</c:v>
                </c:pt>
                <c:pt idx="8687">
                  <c:v>19511.058227174821</c:v>
                </c:pt>
                <c:pt idx="8688">
                  <c:v>19502.660452978351</c:v>
                </c:pt>
                <c:pt idx="8689">
                  <c:v>19502.660452978351</c:v>
                </c:pt>
                <c:pt idx="8690">
                  <c:v>19502.660452978351</c:v>
                </c:pt>
                <c:pt idx="8691">
                  <c:v>19502.660452978351</c:v>
                </c:pt>
                <c:pt idx="8692">
                  <c:v>19502.660452978351</c:v>
                </c:pt>
                <c:pt idx="8693">
                  <c:v>19500.80526129451</c:v>
                </c:pt>
                <c:pt idx="8694">
                  <c:v>19500.80526129451</c:v>
                </c:pt>
                <c:pt idx="8695">
                  <c:v>19500.80526129451</c:v>
                </c:pt>
                <c:pt idx="8696">
                  <c:v>19500.80526129451</c:v>
                </c:pt>
                <c:pt idx="8697">
                  <c:v>19498.906589797378</c:v>
                </c:pt>
                <c:pt idx="8698">
                  <c:v>19498.906589797378</c:v>
                </c:pt>
                <c:pt idx="8699">
                  <c:v>19498.906589797378</c:v>
                </c:pt>
                <c:pt idx="8700">
                  <c:v>19498.906589797378</c:v>
                </c:pt>
                <c:pt idx="8701">
                  <c:v>19498.906589797378</c:v>
                </c:pt>
                <c:pt idx="8702">
                  <c:v>19498.906589797378</c:v>
                </c:pt>
                <c:pt idx="8703">
                  <c:v>19498.906589797378</c:v>
                </c:pt>
                <c:pt idx="8704">
                  <c:v>19488.663265941806</c:v>
                </c:pt>
                <c:pt idx="8705">
                  <c:v>19488.663265941806</c:v>
                </c:pt>
                <c:pt idx="8706">
                  <c:v>19485.679134106475</c:v>
                </c:pt>
                <c:pt idx="8707">
                  <c:v>19485.679134106475</c:v>
                </c:pt>
                <c:pt idx="8708">
                  <c:v>19482.650754277711</c:v>
                </c:pt>
                <c:pt idx="8709">
                  <c:v>19482.650754277711</c:v>
                </c:pt>
                <c:pt idx="8710">
                  <c:v>19475.062124405016</c:v>
                </c:pt>
                <c:pt idx="8711">
                  <c:v>19475.062124405016</c:v>
                </c:pt>
                <c:pt idx="8712">
                  <c:v>19473.521576320465</c:v>
                </c:pt>
                <c:pt idx="8713">
                  <c:v>19473.521576320465</c:v>
                </c:pt>
                <c:pt idx="8714">
                  <c:v>19473.521576320465</c:v>
                </c:pt>
                <c:pt idx="8715">
                  <c:v>19473.521576320465</c:v>
                </c:pt>
                <c:pt idx="8716">
                  <c:v>19460.127097326444</c:v>
                </c:pt>
                <c:pt idx="8717">
                  <c:v>19460.127097326444</c:v>
                </c:pt>
                <c:pt idx="8718">
                  <c:v>19460.127097326444</c:v>
                </c:pt>
                <c:pt idx="8719">
                  <c:v>19460.127097326444</c:v>
                </c:pt>
                <c:pt idx="8720">
                  <c:v>19460.127097326444</c:v>
                </c:pt>
                <c:pt idx="8721">
                  <c:v>19456.336931183829</c:v>
                </c:pt>
                <c:pt idx="8722">
                  <c:v>19456.336931183829</c:v>
                </c:pt>
                <c:pt idx="8723">
                  <c:v>19456.336931183829</c:v>
                </c:pt>
                <c:pt idx="8724">
                  <c:v>19456.336931183829</c:v>
                </c:pt>
                <c:pt idx="8725">
                  <c:v>19454.302500173315</c:v>
                </c:pt>
                <c:pt idx="8726">
                  <c:v>19454.302500173315</c:v>
                </c:pt>
                <c:pt idx="8727">
                  <c:v>19454.302500173315</c:v>
                </c:pt>
                <c:pt idx="8728">
                  <c:v>19454.302500173315</c:v>
                </c:pt>
                <c:pt idx="8729">
                  <c:v>19454.302500173315</c:v>
                </c:pt>
                <c:pt idx="8730">
                  <c:v>19454.302500173315</c:v>
                </c:pt>
                <c:pt idx="8731">
                  <c:v>19453.740634912429</c:v>
                </c:pt>
                <c:pt idx="8732">
                  <c:v>19453.740634912429</c:v>
                </c:pt>
                <c:pt idx="8733">
                  <c:v>19453.740634912429</c:v>
                </c:pt>
                <c:pt idx="8734">
                  <c:v>19453.740634912429</c:v>
                </c:pt>
                <c:pt idx="8735">
                  <c:v>19453.740634912429</c:v>
                </c:pt>
                <c:pt idx="8736">
                  <c:v>19453.740634912429</c:v>
                </c:pt>
                <c:pt idx="8737">
                  <c:v>19453.740634912429</c:v>
                </c:pt>
                <c:pt idx="8738">
                  <c:v>19453.740634912429</c:v>
                </c:pt>
                <c:pt idx="8739">
                  <c:v>19448.606544902625</c:v>
                </c:pt>
                <c:pt idx="8740">
                  <c:v>19448.606544902625</c:v>
                </c:pt>
                <c:pt idx="8741">
                  <c:v>19448.606544902625</c:v>
                </c:pt>
                <c:pt idx="8742">
                  <c:v>19447.326315333474</c:v>
                </c:pt>
                <c:pt idx="8743">
                  <c:v>19447.326315333474</c:v>
                </c:pt>
                <c:pt idx="8744">
                  <c:v>19447.326315333474</c:v>
                </c:pt>
                <c:pt idx="8745">
                  <c:v>19447.326315333474</c:v>
                </c:pt>
                <c:pt idx="8746">
                  <c:v>19447.326315333474</c:v>
                </c:pt>
                <c:pt idx="8747">
                  <c:v>19447.326315333474</c:v>
                </c:pt>
                <c:pt idx="8748">
                  <c:v>19441.369133692449</c:v>
                </c:pt>
                <c:pt idx="8749">
                  <c:v>19439.320861724842</c:v>
                </c:pt>
                <c:pt idx="8750">
                  <c:v>19439.320861724842</c:v>
                </c:pt>
                <c:pt idx="8751">
                  <c:v>19439.320861724842</c:v>
                </c:pt>
                <c:pt idx="8752">
                  <c:v>19439.320861724842</c:v>
                </c:pt>
                <c:pt idx="8753">
                  <c:v>19439.320861724842</c:v>
                </c:pt>
                <c:pt idx="8754">
                  <c:v>19439.320861724842</c:v>
                </c:pt>
                <c:pt idx="8755">
                  <c:v>19436.063833944812</c:v>
                </c:pt>
                <c:pt idx="8756">
                  <c:v>19436.063833944812</c:v>
                </c:pt>
                <c:pt idx="8757">
                  <c:v>19433.766620920058</c:v>
                </c:pt>
                <c:pt idx="8758">
                  <c:v>19433.766620920058</c:v>
                </c:pt>
                <c:pt idx="8759">
                  <c:v>19431.452901774723</c:v>
                </c:pt>
                <c:pt idx="8760">
                  <c:v>19431.452901774723</c:v>
                </c:pt>
                <c:pt idx="8761">
                  <c:v>19431.452901774723</c:v>
                </c:pt>
                <c:pt idx="8762">
                  <c:v>19431.452901774723</c:v>
                </c:pt>
                <c:pt idx="8763">
                  <c:v>19431.090721452947</c:v>
                </c:pt>
                <c:pt idx="8764">
                  <c:v>19431.090721452947</c:v>
                </c:pt>
                <c:pt idx="8765">
                  <c:v>19431.090721452947</c:v>
                </c:pt>
                <c:pt idx="8766">
                  <c:v>19431.090721452947</c:v>
                </c:pt>
                <c:pt idx="8767">
                  <c:v>19431.090721452947</c:v>
                </c:pt>
                <c:pt idx="8768">
                  <c:v>19430.382066609411</c:v>
                </c:pt>
                <c:pt idx="8769">
                  <c:v>19430.382066609411</c:v>
                </c:pt>
                <c:pt idx="8770">
                  <c:v>19430.382066609411</c:v>
                </c:pt>
                <c:pt idx="8771">
                  <c:v>19430.382066609411</c:v>
                </c:pt>
                <c:pt idx="8772">
                  <c:v>19430.382066609411</c:v>
                </c:pt>
                <c:pt idx="8773">
                  <c:v>19428.975067018277</c:v>
                </c:pt>
                <c:pt idx="8774">
                  <c:v>19428.073777990558</c:v>
                </c:pt>
                <c:pt idx="8775">
                  <c:v>19428.073777990558</c:v>
                </c:pt>
                <c:pt idx="8776">
                  <c:v>19427.28858517675</c:v>
                </c:pt>
                <c:pt idx="8777">
                  <c:v>19427.28858517675</c:v>
                </c:pt>
                <c:pt idx="8778">
                  <c:v>19427.28858517675</c:v>
                </c:pt>
                <c:pt idx="8779">
                  <c:v>19427.28858517675</c:v>
                </c:pt>
                <c:pt idx="8780">
                  <c:v>19427.28858517675</c:v>
                </c:pt>
                <c:pt idx="8781">
                  <c:v>19413.883091798285</c:v>
                </c:pt>
                <c:pt idx="8782">
                  <c:v>19413.883091798285</c:v>
                </c:pt>
                <c:pt idx="8783">
                  <c:v>19413.868805631297</c:v>
                </c:pt>
                <c:pt idx="8784">
                  <c:v>19413.868805631297</c:v>
                </c:pt>
                <c:pt idx="8785">
                  <c:v>19413.868805631297</c:v>
                </c:pt>
                <c:pt idx="8786">
                  <c:v>19413.868805631297</c:v>
                </c:pt>
                <c:pt idx="8787">
                  <c:v>19413.76494150926</c:v>
                </c:pt>
                <c:pt idx="8788">
                  <c:v>19413.76494150926</c:v>
                </c:pt>
                <c:pt idx="8789">
                  <c:v>19413.76494150926</c:v>
                </c:pt>
                <c:pt idx="8790">
                  <c:v>19413.76494150926</c:v>
                </c:pt>
                <c:pt idx="8791">
                  <c:v>19413.76494150926</c:v>
                </c:pt>
                <c:pt idx="8792">
                  <c:v>19413.76494150926</c:v>
                </c:pt>
                <c:pt idx="8793">
                  <c:v>19412.745304332388</c:v>
                </c:pt>
                <c:pt idx="8794">
                  <c:v>19412.14161504099</c:v>
                </c:pt>
                <c:pt idx="8795">
                  <c:v>19412.14161504099</c:v>
                </c:pt>
                <c:pt idx="8796">
                  <c:v>19412.14161504099</c:v>
                </c:pt>
                <c:pt idx="8797">
                  <c:v>19412.14161504099</c:v>
                </c:pt>
                <c:pt idx="8798">
                  <c:v>19411.495179222184</c:v>
                </c:pt>
                <c:pt idx="8799">
                  <c:v>19411.495179222184</c:v>
                </c:pt>
                <c:pt idx="8800">
                  <c:v>19411.495179222184</c:v>
                </c:pt>
                <c:pt idx="8801">
                  <c:v>19409.134507984516</c:v>
                </c:pt>
                <c:pt idx="8802">
                  <c:v>19409.134507984516</c:v>
                </c:pt>
                <c:pt idx="8803">
                  <c:v>19409.134507984516</c:v>
                </c:pt>
                <c:pt idx="8804">
                  <c:v>19409.134507984516</c:v>
                </c:pt>
                <c:pt idx="8805">
                  <c:v>19401.890452535405</c:v>
                </c:pt>
                <c:pt idx="8806">
                  <c:v>19401.890452535405</c:v>
                </c:pt>
                <c:pt idx="8807">
                  <c:v>19401.890452535405</c:v>
                </c:pt>
                <c:pt idx="8808">
                  <c:v>19397.885723315696</c:v>
                </c:pt>
                <c:pt idx="8809">
                  <c:v>19397.885723315696</c:v>
                </c:pt>
                <c:pt idx="8810">
                  <c:v>19397.885723315696</c:v>
                </c:pt>
                <c:pt idx="8811">
                  <c:v>19394.92933251131</c:v>
                </c:pt>
                <c:pt idx="8812">
                  <c:v>19394.92933251131</c:v>
                </c:pt>
                <c:pt idx="8813">
                  <c:v>19394.92933251131</c:v>
                </c:pt>
                <c:pt idx="8814">
                  <c:v>19394.92933251131</c:v>
                </c:pt>
                <c:pt idx="8815">
                  <c:v>19394.92933251131</c:v>
                </c:pt>
                <c:pt idx="8816">
                  <c:v>19392.896856098709</c:v>
                </c:pt>
                <c:pt idx="8817">
                  <c:v>19388.057914876292</c:v>
                </c:pt>
                <c:pt idx="8818">
                  <c:v>19388.057914876292</c:v>
                </c:pt>
                <c:pt idx="8819">
                  <c:v>19384.803873840876</c:v>
                </c:pt>
                <c:pt idx="8820">
                  <c:v>19380.87683848185</c:v>
                </c:pt>
                <c:pt idx="8821">
                  <c:v>19376.012339864756</c:v>
                </c:pt>
                <c:pt idx="8822">
                  <c:v>19376.012339864756</c:v>
                </c:pt>
                <c:pt idx="8823">
                  <c:v>19376.012339864756</c:v>
                </c:pt>
                <c:pt idx="8824">
                  <c:v>19376.012339864756</c:v>
                </c:pt>
                <c:pt idx="8825">
                  <c:v>19376.012339864756</c:v>
                </c:pt>
                <c:pt idx="8826">
                  <c:v>19376.012339864756</c:v>
                </c:pt>
                <c:pt idx="8827">
                  <c:v>19376.012339864756</c:v>
                </c:pt>
                <c:pt idx="8828">
                  <c:v>19376.012339864756</c:v>
                </c:pt>
                <c:pt idx="8829">
                  <c:v>19374.193020219554</c:v>
                </c:pt>
                <c:pt idx="8830">
                  <c:v>19374.193020219554</c:v>
                </c:pt>
                <c:pt idx="8831">
                  <c:v>19373.467241455372</c:v>
                </c:pt>
                <c:pt idx="8832">
                  <c:v>19373.467241455372</c:v>
                </c:pt>
                <c:pt idx="8833">
                  <c:v>19370.426950275043</c:v>
                </c:pt>
                <c:pt idx="8834">
                  <c:v>19370.426950275043</c:v>
                </c:pt>
                <c:pt idx="8835">
                  <c:v>19370.426950275043</c:v>
                </c:pt>
                <c:pt idx="8836">
                  <c:v>19370.426950275043</c:v>
                </c:pt>
                <c:pt idx="8837">
                  <c:v>19364.920790866068</c:v>
                </c:pt>
                <c:pt idx="8838">
                  <c:v>19364.920790866068</c:v>
                </c:pt>
                <c:pt idx="8839">
                  <c:v>19364.920790866068</c:v>
                </c:pt>
                <c:pt idx="8840">
                  <c:v>19364.920790866068</c:v>
                </c:pt>
                <c:pt idx="8841">
                  <c:v>19364.920790866068</c:v>
                </c:pt>
                <c:pt idx="8842">
                  <c:v>19364.920790866068</c:v>
                </c:pt>
                <c:pt idx="8843">
                  <c:v>19357.925618630798</c:v>
                </c:pt>
                <c:pt idx="8844">
                  <c:v>19357.925618630798</c:v>
                </c:pt>
                <c:pt idx="8845">
                  <c:v>19357.925618630798</c:v>
                </c:pt>
                <c:pt idx="8846">
                  <c:v>19357.925618630798</c:v>
                </c:pt>
                <c:pt idx="8847">
                  <c:v>19352.232007187875</c:v>
                </c:pt>
                <c:pt idx="8848">
                  <c:v>19352.232007187875</c:v>
                </c:pt>
                <c:pt idx="8849">
                  <c:v>19351.137690036514</c:v>
                </c:pt>
                <c:pt idx="8850">
                  <c:v>19347.714169575353</c:v>
                </c:pt>
                <c:pt idx="8851">
                  <c:v>19347.714169575353</c:v>
                </c:pt>
                <c:pt idx="8852">
                  <c:v>19347.714169575353</c:v>
                </c:pt>
                <c:pt idx="8853">
                  <c:v>19347.714169575353</c:v>
                </c:pt>
                <c:pt idx="8854">
                  <c:v>19347.714169575353</c:v>
                </c:pt>
                <c:pt idx="8855">
                  <c:v>19346.643462878594</c:v>
                </c:pt>
                <c:pt idx="8856">
                  <c:v>19346.643462878594</c:v>
                </c:pt>
                <c:pt idx="8857">
                  <c:v>19346.643462878594</c:v>
                </c:pt>
                <c:pt idx="8858">
                  <c:v>19346.643462878594</c:v>
                </c:pt>
                <c:pt idx="8859">
                  <c:v>19342.983464725592</c:v>
                </c:pt>
                <c:pt idx="8860">
                  <c:v>19342.983464725592</c:v>
                </c:pt>
                <c:pt idx="8861">
                  <c:v>19342.983464725592</c:v>
                </c:pt>
                <c:pt idx="8862">
                  <c:v>19342.983464725592</c:v>
                </c:pt>
                <c:pt idx="8863">
                  <c:v>19342.983464725592</c:v>
                </c:pt>
                <c:pt idx="8864">
                  <c:v>19340.948415834733</c:v>
                </c:pt>
                <c:pt idx="8865">
                  <c:v>19340.948415834733</c:v>
                </c:pt>
                <c:pt idx="8866">
                  <c:v>19340.948415834733</c:v>
                </c:pt>
                <c:pt idx="8867">
                  <c:v>19333.733461259108</c:v>
                </c:pt>
                <c:pt idx="8868">
                  <c:v>19332.481912470776</c:v>
                </c:pt>
                <c:pt idx="8869">
                  <c:v>19332.481912470776</c:v>
                </c:pt>
                <c:pt idx="8870">
                  <c:v>19332.481912470776</c:v>
                </c:pt>
                <c:pt idx="8871">
                  <c:v>19320.001672451934</c:v>
                </c:pt>
                <c:pt idx="8872">
                  <c:v>19320.001672451934</c:v>
                </c:pt>
                <c:pt idx="8873">
                  <c:v>19317.498384515344</c:v>
                </c:pt>
                <c:pt idx="8874">
                  <c:v>19317.498384515344</c:v>
                </c:pt>
                <c:pt idx="8875">
                  <c:v>19315.684713475159</c:v>
                </c:pt>
                <c:pt idx="8876">
                  <c:v>19315.684713475159</c:v>
                </c:pt>
                <c:pt idx="8877">
                  <c:v>19315.684713475159</c:v>
                </c:pt>
                <c:pt idx="8878">
                  <c:v>19315.684713475159</c:v>
                </c:pt>
                <c:pt idx="8879">
                  <c:v>19314.942969067735</c:v>
                </c:pt>
                <c:pt idx="8880">
                  <c:v>19314.942969067735</c:v>
                </c:pt>
                <c:pt idx="8881">
                  <c:v>19314.942969067735</c:v>
                </c:pt>
                <c:pt idx="8882">
                  <c:v>19314.942969067735</c:v>
                </c:pt>
                <c:pt idx="8883">
                  <c:v>19314.942969067735</c:v>
                </c:pt>
                <c:pt idx="8884">
                  <c:v>19314.034081341339</c:v>
                </c:pt>
                <c:pt idx="8885">
                  <c:v>19314.034081341339</c:v>
                </c:pt>
                <c:pt idx="8886">
                  <c:v>19314.034081341339</c:v>
                </c:pt>
                <c:pt idx="8887">
                  <c:v>19311.428481053426</c:v>
                </c:pt>
                <c:pt idx="8888">
                  <c:v>19311.428481053426</c:v>
                </c:pt>
                <c:pt idx="8889">
                  <c:v>19302.009152167029</c:v>
                </c:pt>
                <c:pt idx="8890">
                  <c:v>19302.009152167029</c:v>
                </c:pt>
                <c:pt idx="8891">
                  <c:v>19302.009152167029</c:v>
                </c:pt>
                <c:pt idx="8892">
                  <c:v>19301.434041004162</c:v>
                </c:pt>
                <c:pt idx="8893">
                  <c:v>19301.434041004162</c:v>
                </c:pt>
                <c:pt idx="8894">
                  <c:v>19297.000068674133</c:v>
                </c:pt>
                <c:pt idx="8895">
                  <c:v>19297.000068674133</c:v>
                </c:pt>
                <c:pt idx="8896">
                  <c:v>19297.000068674133</c:v>
                </c:pt>
                <c:pt idx="8897">
                  <c:v>19297.000068674133</c:v>
                </c:pt>
                <c:pt idx="8898">
                  <c:v>19297.000068674133</c:v>
                </c:pt>
                <c:pt idx="8899">
                  <c:v>19297.000068674133</c:v>
                </c:pt>
                <c:pt idx="8900">
                  <c:v>19292.593426388132</c:v>
                </c:pt>
                <c:pt idx="8901">
                  <c:v>19292.593426388132</c:v>
                </c:pt>
                <c:pt idx="8902">
                  <c:v>19292.593426388132</c:v>
                </c:pt>
                <c:pt idx="8903">
                  <c:v>19292.593426388132</c:v>
                </c:pt>
                <c:pt idx="8904">
                  <c:v>19292.459775929507</c:v>
                </c:pt>
                <c:pt idx="8905">
                  <c:v>19292.459775929507</c:v>
                </c:pt>
                <c:pt idx="8906">
                  <c:v>19292.459775929507</c:v>
                </c:pt>
                <c:pt idx="8907">
                  <c:v>19292.459775929507</c:v>
                </c:pt>
                <c:pt idx="8908">
                  <c:v>19292.459775929507</c:v>
                </c:pt>
                <c:pt idx="8909">
                  <c:v>19291.056667996098</c:v>
                </c:pt>
                <c:pt idx="8910">
                  <c:v>19291.056667996098</c:v>
                </c:pt>
                <c:pt idx="8911">
                  <c:v>19291.056667996098</c:v>
                </c:pt>
                <c:pt idx="8912">
                  <c:v>19290.190624235351</c:v>
                </c:pt>
                <c:pt idx="8913">
                  <c:v>19290.190624235351</c:v>
                </c:pt>
                <c:pt idx="8914">
                  <c:v>19282.759915830498</c:v>
                </c:pt>
                <c:pt idx="8915">
                  <c:v>19282.08285287804</c:v>
                </c:pt>
                <c:pt idx="8916">
                  <c:v>19282.08285287804</c:v>
                </c:pt>
                <c:pt idx="8917">
                  <c:v>19282.08285287804</c:v>
                </c:pt>
                <c:pt idx="8918">
                  <c:v>19282.08285287804</c:v>
                </c:pt>
                <c:pt idx="8919">
                  <c:v>19278.17313948716</c:v>
                </c:pt>
                <c:pt idx="8920">
                  <c:v>19278.17313948716</c:v>
                </c:pt>
                <c:pt idx="8921">
                  <c:v>19273.721407417797</c:v>
                </c:pt>
                <c:pt idx="8922">
                  <c:v>19273.721407417797</c:v>
                </c:pt>
                <c:pt idx="8923">
                  <c:v>19269.687868032353</c:v>
                </c:pt>
                <c:pt idx="8924">
                  <c:v>19269.687868032353</c:v>
                </c:pt>
                <c:pt idx="8925">
                  <c:v>19269.687868032353</c:v>
                </c:pt>
                <c:pt idx="8926">
                  <c:v>19268.005689720518</c:v>
                </c:pt>
                <c:pt idx="8927">
                  <c:v>19268.005689720518</c:v>
                </c:pt>
                <c:pt idx="8928">
                  <c:v>19268.005689720518</c:v>
                </c:pt>
                <c:pt idx="8929">
                  <c:v>19268.005689720518</c:v>
                </c:pt>
                <c:pt idx="8930">
                  <c:v>19264.817411326752</c:v>
                </c:pt>
                <c:pt idx="8931">
                  <c:v>19264.817411326752</c:v>
                </c:pt>
                <c:pt idx="8932">
                  <c:v>19264.817411326752</c:v>
                </c:pt>
                <c:pt idx="8933">
                  <c:v>19264.817411326752</c:v>
                </c:pt>
                <c:pt idx="8934">
                  <c:v>19264.817411326752</c:v>
                </c:pt>
                <c:pt idx="8935">
                  <c:v>19262.606208058027</c:v>
                </c:pt>
                <c:pt idx="8936">
                  <c:v>19262.606208058027</c:v>
                </c:pt>
                <c:pt idx="8937">
                  <c:v>19262.606208058027</c:v>
                </c:pt>
                <c:pt idx="8938">
                  <c:v>19262.606208058027</c:v>
                </c:pt>
                <c:pt idx="8939">
                  <c:v>19262.606208058027</c:v>
                </c:pt>
                <c:pt idx="8940">
                  <c:v>19262.181302338442</c:v>
                </c:pt>
                <c:pt idx="8941">
                  <c:v>19254.491464100021</c:v>
                </c:pt>
                <c:pt idx="8942">
                  <c:v>19254.491464100021</c:v>
                </c:pt>
                <c:pt idx="8943">
                  <c:v>19252.802647805689</c:v>
                </c:pt>
                <c:pt idx="8944">
                  <c:v>19252.802647805689</c:v>
                </c:pt>
                <c:pt idx="8945">
                  <c:v>19252.802647805689</c:v>
                </c:pt>
                <c:pt idx="8946">
                  <c:v>19252.802647805689</c:v>
                </c:pt>
                <c:pt idx="8947">
                  <c:v>19252.802647805689</c:v>
                </c:pt>
                <c:pt idx="8948">
                  <c:v>19249.064511459903</c:v>
                </c:pt>
                <c:pt idx="8949">
                  <c:v>19249.064511459903</c:v>
                </c:pt>
                <c:pt idx="8950">
                  <c:v>19249.064511459903</c:v>
                </c:pt>
                <c:pt idx="8951">
                  <c:v>19243.17821466058</c:v>
                </c:pt>
                <c:pt idx="8952">
                  <c:v>19243.090146058483</c:v>
                </c:pt>
                <c:pt idx="8953">
                  <c:v>19243.090146058483</c:v>
                </c:pt>
                <c:pt idx="8954">
                  <c:v>19243.090146058483</c:v>
                </c:pt>
                <c:pt idx="8955">
                  <c:v>19243.090146058483</c:v>
                </c:pt>
                <c:pt idx="8956">
                  <c:v>19243.090146058483</c:v>
                </c:pt>
                <c:pt idx="8957">
                  <c:v>19240.202855648204</c:v>
                </c:pt>
                <c:pt idx="8958">
                  <c:v>19240.202855648204</c:v>
                </c:pt>
                <c:pt idx="8959">
                  <c:v>19238.227281084419</c:v>
                </c:pt>
                <c:pt idx="8960">
                  <c:v>19238.227281084419</c:v>
                </c:pt>
                <c:pt idx="8961">
                  <c:v>19238.227281084419</c:v>
                </c:pt>
                <c:pt idx="8962">
                  <c:v>19225.65174748818</c:v>
                </c:pt>
                <c:pt idx="8963">
                  <c:v>19225.65174748818</c:v>
                </c:pt>
                <c:pt idx="8964">
                  <c:v>19225.65174748818</c:v>
                </c:pt>
                <c:pt idx="8965">
                  <c:v>19222.193881306477</c:v>
                </c:pt>
                <c:pt idx="8966">
                  <c:v>19222.193881306477</c:v>
                </c:pt>
                <c:pt idx="8967">
                  <c:v>19222.193881306477</c:v>
                </c:pt>
                <c:pt idx="8968">
                  <c:v>19222.193881306477</c:v>
                </c:pt>
                <c:pt idx="8969">
                  <c:v>19222.193881306477</c:v>
                </c:pt>
                <c:pt idx="8970">
                  <c:v>19222.193881306477</c:v>
                </c:pt>
                <c:pt idx="8971">
                  <c:v>19221.274113141277</c:v>
                </c:pt>
                <c:pt idx="8972">
                  <c:v>19221.274113141277</c:v>
                </c:pt>
                <c:pt idx="8973">
                  <c:v>19221.274113141277</c:v>
                </c:pt>
                <c:pt idx="8974">
                  <c:v>19221.274113141277</c:v>
                </c:pt>
                <c:pt idx="8975">
                  <c:v>19220.48952885628</c:v>
                </c:pt>
                <c:pt idx="8976">
                  <c:v>19220.48952885628</c:v>
                </c:pt>
                <c:pt idx="8977">
                  <c:v>19212.488056364567</c:v>
                </c:pt>
                <c:pt idx="8978">
                  <c:v>19212.488056364567</c:v>
                </c:pt>
                <c:pt idx="8979">
                  <c:v>19212.488056364567</c:v>
                </c:pt>
                <c:pt idx="8980">
                  <c:v>19212.488056364567</c:v>
                </c:pt>
                <c:pt idx="8981">
                  <c:v>19212.488056364567</c:v>
                </c:pt>
                <c:pt idx="8982">
                  <c:v>19199.663233126255</c:v>
                </c:pt>
                <c:pt idx="8983">
                  <c:v>19199.663233126255</c:v>
                </c:pt>
                <c:pt idx="8984">
                  <c:v>19194.509653414898</c:v>
                </c:pt>
                <c:pt idx="8985">
                  <c:v>19194.509653414898</c:v>
                </c:pt>
                <c:pt idx="8986">
                  <c:v>19189.492034887437</c:v>
                </c:pt>
                <c:pt idx="8987">
                  <c:v>19189.492034887437</c:v>
                </c:pt>
                <c:pt idx="8988">
                  <c:v>19188.679979879857</c:v>
                </c:pt>
                <c:pt idx="8989">
                  <c:v>19188.679979879857</c:v>
                </c:pt>
                <c:pt idx="8990">
                  <c:v>19188.679979879857</c:v>
                </c:pt>
                <c:pt idx="8991">
                  <c:v>19188.679979879857</c:v>
                </c:pt>
                <c:pt idx="8992">
                  <c:v>19188.679979879857</c:v>
                </c:pt>
                <c:pt idx="8993">
                  <c:v>19188.679979879857</c:v>
                </c:pt>
                <c:pt idx="8994">
                  <c:v>19169.777157232151</c:v>
                </c:pt>
                <c:pt idx="8995">
                  <c:v>19169.777157232151</c:v>
                </c:pt>
                <c:pt idx="8996">
                  <c:v>19169.777157232151</c:v>
                </c:pt>
                <c:pt idx="8997">
                  <c:v>19165.743140431314</c:v>
                </c:pt>
                <c:pt idx="8998">
                  <c:v>19165.743140431314</c:v>
                </c:pt>
                <c:pt idx="8999">
                  <c:v>19165.743140431314</c:v>
                </c:pt>
                <c:pt idx="9000">
                  <c:v>19163.078796307618</c:v>
                </c:pt>
                <c:pt idx="9001">
                  <c:v>19163.078796307618</c:v>
                </c:pt>
                <c:pt idx="9002">
                  <c:v>19163.078796307618</c:v>
                </c:pt>
                <c:pt idx="9003">
                  <c:v>19163.078796307618</c:v>
                </c:pt>
                <c:pt idx="9004">
                  <c:v>19162.880360751617</c:v>
                </c:pt>
                <c:pt idx="9005">
                  <c:v>19162.880360751617</c:v>
                </c:pt>
                <c:pt idx="9006">
                  <c:v>19160.09654419477</c:v>
                </c:pt>
                <c:pt idx="9007">
                  <c:v>19160.09654419477</c:v>
                </c:pt>
                <c:pt idx="9008">
                  <c:v>19156.729395320424</c:v>
                </c:pt>
                <c:pt idx="9009">
                  <c:v>19156.729395320424</c:v>
                </c:pt>
                <c:pt idx="9010">
                  <c:v>19156.729395320424</c:v>
                </c:pt>
                <c:pt idx="9011">
                  <c:v>19152.471579871752</c:v>
                </c:pt>
                <c:pt idx="9012">
                  <c:v>19152.471579871752</c:v>
                </c:pt>
                <c:pt idx="9013">
                  <c:v>19152.471579871752</c:v>
                </c:pt>
                <c:pt idx="9014">
                  <c:v>19152.471579871752</c:v>
                </c:pt>
                <c:pt idx="9015">
                  <c:v>19152.471579871752</c:v>
                </c:pt>
                <c:pt idx="9016">
                  <c:v>19152.471579871752</c:v>
                </c:pt>
                <c:pt idx="9017">
                  <c:v>19152.471579871752</c:v>
                </c:pt>
                <c:pt idx="9018">
                  <c:v>19149.459679233154</c:v>
                </c:pt>
                <c:pt idx="9019">
                  <c:v>19147.740667113525</c:v>
                </c:pt>
                <c:pt idx="9020">
                  <c:v>19147.740667113525</c:v>
                </c:pt>
                <c:pt idx="9021">
                  <c:v>19133.689547478509</c:v>
                </c:pt>
                <c:pt idx="9022">
                  <c:v>19133.689547478509</c:v>
                </c:pt>
                <c:pt idx="9023">
                  <c:v>19133.689547478509</c:v>
                </c:pt>
                <c:pt idx="9024">
                  <c:v>19132.069386485171</c:v>
                </c:pt>
                <c:pt idx="9025">
                  <c:v>19132.069386485171</c:v>
                </c:pt>
                <c:pt idx="9026">
                  <c:v>19132.069386485171</c:v>
                </c:pt>
                <c:pt idx="9027">
                  <c:v>19129.153857899906</c:v>
                </c:pt>
                <c:pt idx="9028">
                  <c:v>19129.153857899906</c:v>
                </c:pt>
                <c:pt idx="9029">
                  <c:v>19129.153857899906</c:v>
                </c:pt>
                <c:pt idx="9030">
                  <c:v>19129.153857899906</c:v>
                </c:pt>
                <c:pt idx="9031">
                  <c:v>19125.169608459579</c:v>
                </c:pt>
                <c:pt idx="9032">
                  <c:v>19125.169608459579</c:v>
                </c:pt>
                <c:pt idx="9033">
                  <c:v>19125.169608459579</c:v>
                </c:pt>
                <c:pt idx="9034">
                  <c:v>19125.169608459579</c:v>
                </c:pt>
                <c:pt idx="9035">
                  <c:v>19125.169608459579</c:v>
                </c:pt>
                <c:pt idx="9036">
                  <c:v>19125.169608459579</c:v>
                </c:pt>
                <c:pt idx="9037">
                  <c:v>19121.560406614855</c:v>
                </c:pt>
                <c:pt idx="9038">
                  <c:v>19121.560406614855</c:v>
                </c:pt>
                <c:pt idx="9039">
                  <c:v>19121.560406614855</c:v>
                </c:pt>
                <c:pt idx="9040">
                  <c:v>19119.050427122587</c:v>
                </c:pt>
                <c:pt idx="9041">
                  <c:v>19119.050427122587</c:v>
                </c:pt>
                <c:pt idx="9042">
                  <c:v>19119.050427122587</c:v>
                </c:pt>
                <c:pt idx="9043">
                  <c:v>19119.050427122587</c:v>
                </c:pt>
                <c:pt idx="9044">
                  <c:v>19116.477944916405</c:v>
                </c:pt>
                <c:pt idx="9045">
                  <c:v>19116.477944916405</c:v>
                </c:pt>
                <c:pt idx="9046">
                  <c:v>19116.477944916405</c:v>
                </c:pt>
                <c:pt idx="9047">
                  <c:v>19116.477944916405</c:v>
                </c:pt>
                <c:pt idx="9048">
                  <c:v>19109.555215755514</c:v>
                </c:pt>
                <c:pt idx="9049">
                  <c:v>19109.555215755514</c:v>
                </c:pt>
                <c:pt idx="9050">
                  <c:v>19109.555215755514</c:v>
                </c:pt>
                <c:pt idx="9051">
                  <c:v>19104.336503858602</c:v>
                </c:pt>
                <c:pt idx="9052">
                  <c:v>19104.336503858602</c:v>
                </c:pt>
                <c:pt idx="9053">
                  <c:v>19104.336503858602</c:v>
                </c:pt>
                <c:pt idx="9054">
                  <c:v>19104.336503858602</c:v>
                </c:pt>
                <c:pt idx="9055">
                  <c:v>19104.336503858602</c:v>
                </c:pt>
                <c:pt idx="9056">
                  <c:v>19104.336503858602</c:v>
                </c:pt>
                <c:pt idx="9057">
                  <c:v>19104.336503858602</c:v>
                </c:pt>
                <c:pt idx="9058">
                  <c:v>19095.019088130175</c:v>
                </c:pt>
                <c:pt idx="9059">
                  <c:v>19095.019088130175</c:v>
                </c:pt>
                <c:pt idx="9060">
                  <c:v>19095.019088130175</c:v>
                </c:pt>
                <c:pt idx="9061">
                  <c:v>19095.019088130175</c:v>
                </c:pt>
                <c:pt idx="9062">
                  <c:v>19091.428098994271</c:v>
                </c:pt>
                <c:pt idx="9063">
                  <c:v>19091.428098994271</c:v>
                </c:pt>
                <c:pt idx="9064">
                  <c:v>19091.428098994271</c:v>
                </c:pt>
                <c:pt idx="9065">
                  <c:v>19091.428098994271</c:v>
                </c:pt>
                <c:pt idx="9066">
                  <c:v>19089.125103713046</c:v>
                </c:pt>
                <c:pt idx="9067">
                  <c:v>19089.125103713046</c:v>
                </c:pt>
                <c:pt idx="9068">
                  <c:v>19087.16425132228</c:v>
                </c:pt>
                <c:pt idx="9069">
                  <c:v>19087.16425132228</c:v>
                </c:pt>
                <c:pt idx="9070">
                  <c:v>19087.16425132228</c:v>
                </c:pt>
                <c:pt idx="9071">
                  <c:v>19087.16425132228</c:v>
                </c:pt>
                <c:pt idx="9072">
                  <c:v>19087.16425132228</c:v>
                </c:pt>
                <c:pt idx="9073">
                  <c:v>19087.16425132228</c:v>
                </c:pt>
                <c:pt idx="9074">
                  <c:v>19087.16425132228</c:v>
                </c:pt>
                <c:pt idx="9075">
                  <c:v>19086.445878728809</c:v>
                </c:pt>
                <c:pt idx="9076">
                  <c:v>19086.445878728809</c:v>
                </c:pt>
                <c:pt idx="9077">
                  <c:v>19086.445878728809</c:v>
                </c:pt>
                <c:pt idx="9078">
                  <c:v>19085.844343105811</c:v>
                </c:pt>
                <c:pt idx="9079">
                  <c:v>19085.844343105811</c:v>
                </c:pt>
                <c:pt idx="9080">
                  <c:v>19079.033362412611</c:v>
                </c:pt>
                <c:pt idx="9081">
                  <c:v>19079.033362412611</c:v>
                </c:pt>
                <c:pt idx="9082">
                  <c:v>19079.033362412611</c:v>
                </c:pt>
                <c:pt idx="9083">
                  <c:v>19072.354872155065</c:v>
                </c:pt>
                <c:pt idx="9084">
                  <c:v>19072.354872155065</c:v>
                </c:pt>
                <c:pt idx="9085">
                  <c:v>19072.354872155065</c:v>
                </c:pt>
                <c:pt idx="9086">
                  <c:v>19072.354872155065</c:v>
                </c:pt>
                <c:pt idx="9087">
                  <c:v>19072.354872155065</c:v>
                </c:pt>
                <c:pt idx="9088">
                  <c:v>19072.354872155065</c:v>
                </c:pt>
                <c:pt idx="9089">
                  <c:v>19072.354872155065</c:v>
                </c:pt>
                <c:pt idx="9090">
                  <c:v>19072.309021088888</c:v>
                </c:pt>
                <c:pt idx="9091">
                  <c:v>19072.309021088888</c:v>
                </c:pt>
                <c:pt idx="9092">
                  <c:v>19072.309021088888</c:v>
                </c:pt>
                <c:pt idx="9093">
                  <c:v>19072.309021088888</c:v>
                </c:pt>
                <c:pt idx="9094">
                  <c:v>19072.309021088888</c:v>
                </c:pt>
                <c:pt idx="9095">
                  <c:v>19070.016014612436</c:v>
                </c:pt>
                <c:pt idx="9096">
                  <c:v>19067.509557482543</c:v>
                </c:pt>
                <c:pt idx="9097">
                  <c:v>19067.509557482543</c:v>
                </c:pt>
                <c:pt idx="9098">
                  <c:v>19067.377273851824</c:v>
                </c:pt>
                <c:pt idx="9099">
                  <c:v>19067.377273851824</c:v>
                </c:pt>
                <c:pt idx="9100">
                  <c:v>19067.377273851824</c:v>
                </c:pt>
                <c:pt idx="9101">
                  <c:v>19067.377273851824</c:v>
                </c:pt>
                <c:pt idx="9102">
                  <c:v>19067.377273851824</c:v>
                </c:pt>
                <c:pt idx="9103">
                  <c:v>19060.811820384632</c:v>
                </c:pt>
                <c:pt idx="9104">
                  <c:v>19058.796492053283</c:v>
                </c:pt>
                <c:pt idx="9105">
                  <c:v>19053.434689780002</c:v>
                </c:pt>
                <c:pt idx="9106">
                  <c:v>19053.434689780002</c:v>
                </c:pt>
                <c:pt idx="9107">
                  <c:v>19053.434689780002</c:v>
                </c:pt>
                <c:pt idx="9108">
                  <c:v>19053.434689780002</c:v>
                </c:pt>
                <c:pt idx="9109">
                  <c:v>19053.434689780002</c:v>
                </c:pt>
                <c:pt idx="9110">
                  <c:v>19051.973683197262</c:v>
                </c:pt>
                <c:pt idx="9111">
                  <c:v>19051.973683197262</c:v>
                </c:pt>
                <c:pt idx="9112">
                  <c:v>19051.973683197262</c:v>
                </c:pt>
                <c:pt idx="9113">
                  <c:v>19051.973683197262</c:v>
                </c:pt>
                <c:pt idx="9114">
                  <c:v>19049.396664133161</c:v>
                </c:pt>
                <c:pt idx="9115">
                  <c:v>19049.396664133161</c:v>
                </c:pt>
                <c:pt idx="9116">
                  <c:v>19049.396664133161</c:v>
                </c:pt>
                <c:pt idx="9117">
                  <c:v>19049.396664133161</c:v>
                </c:pt>
                <c:pt idx="9118">
                  <c:v>19049.396664133161</c:v>
                </c:pt>
                <c:pt idx="9119">
                  <c:v>19042.381218852435</c:v>
                </c:pt>
                <c:pt idx="9120">
                  <c:v>19042.381218852435</c:v>
                </c:pt>
                <c:pt idx="9121">
                  <c:v>19042.381218852435</c:v>
                </c:pt>
                <c:pt idx="9122">
                  <c:v>19042.381218852435</c:v>
                </c:pt>
                <c:pt idx="9123">
                  <c:v>19042.381218852435</c:v>
                </c:pt>
                <c:pt idx="9124">
                  <c:v>19042.381218852435</c:v>
                </c:pt>
                <c:pt idx="9125">
                  <c:v>19042.381218852435</c:v>
                </c:pt>
                <c:pt idx="9126">
                  <c:v>19042.381218852435</c:v>
                </c:pt>
                <c:pt idx="9127">
                  <c:v>19042.381218852435</c:v>
                </c:pt>
                <c:pt idx="9128">
                  <c:v>19028.124302696422</c:v>
                </c:pt>
                <c:pt idx="9129">
                  <c:v>19028.124302696422</c:v>
                </c:pt>
                <c:pt idx="9130">
                  <c:v>19028.124302696422</c:v>
                </c:pt>
                <c:pt idx="9131">
                  <c:v>19028.124302696422</c:v>
                </c:pt>
                <c:pt idx="9132">
                  <c:v>19026.75288171335</c:v>
                </c:pt>
                <c:pt idx="9133">
                  <c:v>19026.75288171335</c:v>
                </c:pt>
                <c:pt idx="9134">
                  <c:v>19026.75288171335</c:v>
                </c:pt>
                <c:pt idx="9135">
                  <c:v>19026.75288171335</c:v>
                </c:pt>
                <c:pt idx="9136">
                  <c:v>19026.18331427834</c:v>
                </c:pt>
                <c:pt idx="9137">
                  <c:v>19026.18331427834</c:v>
                </c:pt>
                <c:pt idx="9138">
                  <c:v>19018.991815902049</c:v>
                </c:pt>
                <c:pt idx="9139">
                  <c:v>19018.991815902049</c:v>
                </c:pt>
                <c:pt idx="9140">
                  <c:v>19018.991815902049</c:v>
                </c:pt>
                <c:pt idx="9141">
                  <c:v>19018.991815902049</c:v>
                </c:pt>
                <c:pt idx="9142">
                  <c:v>19017.580026575572</c:v>
                </c:pt>
                <c:pt idx="9143">
                  <c:v>19017.580026575572</c:v>
                </c:pt>
                <c:pt idx="9144">
                  <c:v>19017.580026575572</c:v>
                </c:pt>
                <c:pt idx="9145">
                  <c:v>19007.882014919</c:v>
                </c:pt>
                <c:pt idx="9146">
                  <c:v>19007.882014919</c:v>
                </c:pt>
                <c:pt idx="9147">
                  <c:v>19007.882014919</c:v>
                </c:pt>
                <c:pt idx="9148">
                  <c:v>19007.882014919</c:v>
                </c:pt>
                <c:pt idx="9149">
                  <c:v>19007.882014919</c:v>
                </c:pt>
                <c:pt idx="9150">
                  <c:v>19007.882014919</c:v>
                </c:pt>
                <c:pt idx="9151">
                  <c:v>19007.882014919</c:v>
                </c:pt>
                <c:pt idx="9152">
                  <c:v>19007.882014919</c:v>
                </c:pt>
                <c:pt idx="9153">
                  <c:v>19004.299565569028</c:v>
                </c:pt>
                <c:pt idx="9154">
                  <c:v>19004.299565569028</c:v>
                </c:pt>
                <c:pt idx="9155">
                  <c:v>18984.864145800853</c:v>
                </c:pt>
                <c:pt idx="9156">
                  <c:v>18984.864145800853</c:v>
                </c:pt>
                <c:pt idx="9157">
                  <c:v>18977.130785793172</c:v>
                </c:pt>
                <c:pt idx="9158">
                  <c:v>18968.614069286727</c:v>
                </c:pt>
                <c:pt idx="9159">
                  <c:v>18968.614069286727</c:v>
                </c:pt>
                <c:pt idx="9160">
                  <c:v>18968.614069286727</c:v>
                </c:pt>
                <c:pt idx="9161">
                  <c:v>18960.395431020555</c:v>
                </c:pt>
                <c:pt idx="9162">
                  <c:v>18960.395431020555</c:v>
                </c:pt>
                <c:pt idx="9163">
                  <c:v>18945.48853091463</c:v>
                </c:pt>
                <c:pt idx="9164">
                  <c:v>18945.48853091463</c:v>
                </c:pt>
                <c:pt idx="9165">
                  <c:v>18945.48853091463</c:v>
                </c:pt>
                <c:pt idx="9166">
                  <c:v>18945.48853091463</c:v>
                </c:pt>
                <c:pt idx="9167">
                  <c:v>18945.48853091463</c:v>
                </c:pt>
                <c:pt idx="9168">
                  <c:v>18945.48853091463</c:v>
                </c:pt>
                <c:pt idx="9169">
                  <c:v>18945.48853091463</c:v>
                </c:pt>
                <c:pt idx="9170">
                  <c:v>18945.48853091463</c:v>
                </c:pt>
                <c:pt idx="9171">
                  <c:v>18944.802067552249</c:v>
                </c:pt>
                <c:pt idx="9172">
                  <c:v>18944.365903295537</c:v>
                </c:pt>
                <c:pt idx="9173">
                  <c:v>18944.365903295537</c:v>
                </c:pt>
                <c:pt idx="9174">
                  <c:v>18944.365903295537</c:v>
                </c:pt>
                <c:pt idx="9175">
                  <c:v>18944.365903295537</c:v>
                </c:pt>
                <c:pt idx="9176">
                  <c:v>18936.957380667791</c:v>
                </c:pt>
                <c:pt idx="9177">
                  <c:v>18936.957380667791</c:v>
                </c:pt>
                <c:pt idx="9178">
                  <c:v>18932.36259547072</c:v>
                </c:pt>
                <c:pt idx="9179">
                  <c:v>18932.36259547072</c:v>
                </c:pt>
                <c:pt idx="9180">
                  <c:v>18932.36259547072</c:v>
                </c:pt>
                <c:pt idx="9181">
                  <c:v>18932.36259547072</c:v>
                </c:pt>
                <c:pt idx="9182">
                  <c:v>18925.316873291627</c:v>
                </c:pt>
                <c:pt idx="9183">
                  <c:v>18921.679355190692</c:v>
                </c:pt>
                <c:pt idx="9184">
                  <c:v>18921.679355190692</c:v>
                </c:pt>
                <c:pt idx="9185">
                  <c:v>18921.33542119151</c:v>
                </c:pt>
                <c:pt idx="9186">
                  <c:v>18919.636877314042</c:v>
                </c:pt>
                <c:pt idx="9187">
                  <c:v>18916.325831669114</c:v>
                </c:pt>
                <c:pt idx="9188">
                  <c:v>18916.325831669114</c:v>
                </c:pt>
                <c:pt idx="9189">
                  <c:v>18916.325831669114</c:v>
                </c:pt>
                <c:pt idx="9190">
                  <c:v>18915.096391428531</c:v>
                </c:pt>
                <c:pt idx="9191">
                  <c:v>18912.145474872294</c:v>
                </c:pt>
                <c:pt idx="9192">
                  <c:v>18912.145474872294</c:v>
                </c:pt>
                <c:pt idx="9193">
                  <c:v>18912.145474872294</c:v>
                </c:pt>
                <c:pt idx="9194">
                  <c:v>18912.145474872294</c:v>
                </c:pt>
                <c:pt idx="9195">
                  <c:v>18910.518577944655</c:v>
                </c:pt>
                <c:pt idx="9196">
                  <c:v>18910.518577944655</c:v>
                </c:pt>
                <c:pt idx="9197">
                  <c:v>18910.518577944655</c:v>
                </c:pt>
                <c:pt idx="9198">
                  <c:v>18910.518577944655</c:v>
                </c:pt>
                <c:pt idx="9199">
                  <c:v>18899.223074526719</c:v>
                </c:pt>
                <c:pt idx="9200">
                  <c:v>18899.223074526719</c:v>
                </c:pt>
                <c:pt idx="9201">
                  <c:v>18899.223074526719</c:v>
                </c:pt>
                <c:pt idx="9202">
                  <c:v>18899.223074526719</c:v>
                </c:pt>
                <c:pt idx="9203">
                  <c:v>18899.223074526719</c:v>
                </c:pt>
                <c:pt idx="9204">
                  <c:v>18888.609450710952</c:v>
                </c:pt>
                <c:pt idx="9205">
                  <c:v>18888.609450710952</c:v>
                </c:pt>
                <c:pt idx="9206">
                  <c:v>18888.609450710952</c:v>
                </c:pt>
                <c:pt idx="9207">
                  <c:v>18888.609450710952</c:v>
                </c:pt>
                <c:pt idx="9208">
                  <c:v>18888.609450710952</c:v>
                </c:pt>
                <c:pt idx="9209">
                  <c:v>18886.485838920187</c:v>
                </c:pt>
                <c:pt idx="9210">
                  <c:v>18886.485838920187</c:v>
                </c:pt>
                <c:pt idx="9211">
                  <c:v>18886.485838920187</c:v>
                </c:pt>
                <c:pt idx="9212">
                  <c:v>18886.485838920187</c:v>
                </c:pt>
                <c:pt idx="9213">
                  <c:v>18882.723230549895</c:v>
                </c:pt>
                <c:pt idx="9214">
                  <c:v>18882.723230549895</c:v>
                </c:pt>
                <c:pt idx="9215">
                  <c:v>18880.138951699926</c:v>
                </c:pt>
                <c:pt idx="9216">
                  <c:v>18880.138951699926</c:v>
                </c:pt>
                <c:pt idx="9217">
                  <c:v>18878.027767573614</c:v>
                </c:pt>
                <c:pt idx="9218">
                  <c:v>18878.027767573614</c:v>
                </c:pt>
                <c:pt idx="9219">
                  <c:v>18878.027767573614</c:v>
                </c:pt>
                <c:pt idx="9220">
                  <c:v>18877.84581869602</c:v>
                </c:pt>
                <c:pt idx="9221">
                  <c:v>18877.84581869602</c:v>
                </c:pt>
                <c:pt idx="9222">
                  <c:v>18877.84581869602</c:v>
                </c:pt>
                <c:pt idx="9223">
                  <c:v>18877.84581869602</c:v>
                </c:pt>
                <c:pt idx="9224">
                  <c:v>18877.84581869602</c:v>
                </c:pt>
                <c:pt idx="9225">
                  <c:v>18856.803215230037</c:v>
                </c:pt>
                <c:pt idx="9226">
                  <c:v>18856.803215230037</c:v>
                </c:pt>
                <c:pt idx="9227">
                  <c:v>18856.803215230037</c:v>
                </c:pt>
                <c:pt idx="9228">
                  <c:v>18853.524491567452</c:v>
                </c:pt>
                <c:pt idx="9229">
                  <c:v>18853.524491567452</c:v>
                </c:pt>
                <c:pt idx="9230">
                  <c:v>18853.524491567452</c:v>
                </c:pt>
                <c:pt idx="9231">
                  <c:v>18853.524491567452</c:v>
                </c:pt>
                <c:pt idx="9232">
                  <c:v>18853.524491567452</c:v>
                </c:pt>
                <c:pt idx="9233">
                  <c:v>18851.341222934094</c:v>
                </c:pt>
                <c:pt idx="9234">
                  <c:v>18851.341222934094</c:v>
                </c:pt>
                <c:pt idx="9235">
                  <c:v>18851.341222934094</c:v>
                </c:pt>
                <c:pt idx="9236">
                  <c:v>18851.341222934094</c:v>
                </c:pt>
                <c:pt idx="9237">
                  <c:v>18849.550615434055</c:v>
                </c:pt>
                <c:pt idx="9238">
                  <c:v>18842.93882493411</c:v>
                </c:pt>
                <c:pt idx="9239">
                  <c:v>18842.93882493411</c:v>
                </c:pt>
                <c:pt idx="9240">
                  <c:v>18836.91316331374</c:v>
                </c:pt>
                <c:pt idx="9241">
                  <c:v>18836.91316331374</c:v>
                </c:pt>
                <c:pt idx="9242">
                  <c:v>18836.91316331374</c:v>
                </c:pt>
                <c:pt idx="9243">
                  <c:v>18836.91316331374</c:v>
                </c:pt>
                <c:pt idx="9244">
                  <c:v>18836.91316331374</c:v>
                </c:pt>
                <c:pt idx="9245">
                  <c:v>18836.91316331374</c:v>
                </c:pt>
                <c:pt idx="9246">
                  <c:v>18832.454248043166</c:v>
                </c:pt>
                <c:pt idx="9247">
                  <c:v>18832.454248043166</c:v>
                </c:pt>
                <c:pt idx="9248">
                  <c:v>18832.454248043166</c:v>
                </c:pt>
                <c:pt idx="9249">
                  <c:v>18832.454248043166</c:v>
                </c:pt>
                <c:pt idx="9250">
                  <c:v>18824.202247383069</c:v>
                </c:pt>
                <c:pt idx="9251">
                  <c:v>18824.202247383069</c:v>
                </c:pt>
                <c:pt idx="9252">
                  <c:v>18817.130626069262</c:v>
                </c:pt>
                <c:pt idx="9253">
                  <c:v>18816.787593179713</c:v>
                </c:pt>
                <c:pt idx="9254">
                  <c:v>18816.787593179713</c:v>
                </c:pt>
                <c:pt idx="9255">
                  <c:v>18816.787593179713</c:v>
                </c:pt>
                <c:pt idx="9256">
                  <c:v>18816.787593179713</c:v>
                </c:pt>
                <c:pt idx="9257">
                  <c:v>18816.787593179713</c:v>
                </c:pt>
                <c:pt idx="9258">
                  <c:v>18816.787593179713</c:v>
                </c:pt>
                <c:pt idx="9259">
                  <c:v>18816.787593179713</c:v>
                </c:pt>
                <c:pt idx="9260">
                  <c:v>18814.954937834318</c:v>
                </c:pt>
                <c:pt idx="9261">
                  <c:v>18814.954937834318</c:v>
                </c:pt>
                <c:pt idx="9262">
                  <c:v>18814.954937834318</c:v>
                </c:pt>
                <c:pt idx="9263">
                  <c:v>18814.954937834318</c:v>
                </c:pt>
                <c:pt idx="9264">
                  <c:v>18811.483205925615</c:v>
                </c:pt>
                <c:pt idx="9265">
                  <c:v>18811.483205925615</c:v>
                </c:pt>
                <c:pt idx="9266">
                  <c:v>18811.483205925615</c:v>
                </c:pt>
                <c:pt idx="9267">
                  <c:v>18811.483205925615</c:v>
                </c:pt>
                <c:pt idx="9268">
                  <c:v>18808.703110115603</c:v>
                </c:pt>
                <c:pt idx="9269">
                  <c:v>18808.703110115603</c:v>
                </c:pt>
                <c:pt idx="9270">
                  <c:v>18808.703110115603</c:v>
                </c:pt>
                <c:pt idx="9271">
                  <c:v>18808.703110115603</c:v>
                </c:pt>
                <c:pt idx="9272">
                  <c:v>18800.491787226212</c:v>
                </c:pt>
                <c:pt idx="9273">
                  <c:v>18800.491787226212</c:v>
                </c:pt>
                <c:pt idx="9274">
                  <c:v>18800.491787226212</c:v>
                </c:pt>
                <c:pt idx="9275">
                  <c:v>18800.491787226212</c:v>
                </c:pt>
                <c:pt idx="9276">
                  <c:v>18800.491787226212</c:v>
                </c:pt>
                <c:pt idx="9277">
                  <c:v>18800.491787226212</c:v>
                </c:pt>
                <c:pt idx="9278">
                  <c:v>18800.491787226212</c:v>
                </c:pt>
                <c:pt idx="9279">
                  <c:v>18799.754414374391</c:v>
                </c:pt>
                <c:pt idx="9280">
                  <c:v>18799.754414374391</c:v>
                </c:pt>
                <c:pt idx="9281">
                  <c:v>18799.754414374391</c:v>
                </c:pt>
                <c:pt idx="9282">
                  <c:v>18799.754414374391</c:v>
                </c:pt>
                <c:pt idx="9283">
                  <c:v>18799.754414374391</c:v>
                </c:pt>
                <c:pt idx="9284">
                  <c:v>18797.440592885097</c:v>
                </c:pt>
                <c:pt idx="9285">
                  <c:v>18797.440592885097</c:v>
                </c:pt>
                <c:pt idx="9286">
                  <c:v>18797.440592885097</c:v>
                </c:pt>
                <c:pt idx="9287">
                  <c:v>18788.709181718837</c:v>
                </c:pt>
                <c:pt idx="9288">
                  <c:v>18788.709181718837</c:v>
                </c:pt>
                <c:pt idx="9289">
                  <c:v>18788.709181718837</c:v>
                </c:pt>
                <c:pt idx="9290">
                  <c:v>18788.709181718837</c:v>
                </c:pt>
                <c:pt idx="9291">
                  <c:v>18782.83448720866</c:v>
                </c:pt>
                <c:pt idx="9292">
                  <c:v>18782.83448720866</c:v>
                </c:pt>
                <c:pt idx="9293">
                  <c:v>18780.940475193333</c:v>
                </c:pt>
                <c:pt idx="9294">
                  <c:v>18777.622066587173</c:v>
                </c:pt>
                <c:pt idx="9295">
                  <c:v>18777.622066587173</c:v>
                </c:pt>
                <c:pt idx="9296">
                  <c:v>18777.622066587173</c:v>
                </c:pt>
                <c:pt idx="9297">
                  <c:v>18777.622066587173</c:v>
                </c:pt>
                <c:pt idx="9298">
                  <c:v>18777.622066587173</c:v>
                </c:pt>
                <c:pt idx="9299">
                  <c:v>18769.324159038475</c:v>
                </c:pt>
                <c:pt idx="9300">
                  <c:v>18769.324159038475</c:v>
                </c:pt>
                <c:pt idx="9301">
                  <c:v>18769.324159038475</c:v>
                </c:pt>
                <c:pt idx="9302">
                  <c:v>18769.324159038475</c:v>
                </c:pt>
                <c:pt idx="9303">
                  <c:v>18769.324159038475</c:v>
                </c:pt>
                <c:pt idx="9304">
                  <c:v>18761.05085902955</c:v>
                </c:pt>
                <c:pt idx="9305">
                  <c:v>18761.05085902955</c:v>
                </c:pt>
                <c:pt idx="9306">
                  <c:v>18761.05085902955</c:v>
                </c:pt>
                <c:pt idx="9307">
                  <c:v>18761.05085902955</c:v>
                </c:pt>
                <c:pt idx="9308">
                  <c:v>18761.05085902955</c:v>
                </c:pt>
                <c:pt idx="9309">
                  <c:v>18758.600837343278</c:v>
                </c:pt>
                <c:pt idx="9310">
                  <c:v>18758.600837343278</c:v>
                </c:pt>
                <c:pt idx="9311">
                  <c:v>18758.600837343278</c:v>
                </c:pt>
                <c:pt idx="9312">
                  <c:v>18758.600837343278</c:v>
                </c:pt>
                <c:pt idx="9313">
                  <c:v>18758.600837343278</c:v>
                </c:pt>
                <c:pt idx="9314">
                  <c:v>18751.38041528891</c:v>
                </c:pt>
                <c:pt idx="9315">
                  <c:v>18751.38041528891</c:v>
                </c:pt>
                <c:pt idx="9316">
                  <c:v>18751.38041528891</c:v>
                </c:pt>
                <c:pt idx="9317">
                  <c:v>18751.151662747681</c:v>
                </c:pt>
                <c:pt idx="9318">
                  <c:v>18751.151662747681</c:v>
                </c:pt>
                <c:pt idx="9319">
                  <c:v>18751.151662747681</c:v>
                </c:pt>
                <c:pt idx="9320">
                  <c:v>18751.151662747681</c:v>
                </c:pt>
                <c:pt idx="9321">
                  <c:v>18751.151662747681</c:v>
                </c:pt>
                <c:pt idx="9322">
                  <c:v>18749.104440818981</c:v>
                </c:pt>
                <c:pt idx="9323">
                  <c:v>18749.104440818981</c:v>
                </c:pt>
                <c:pt idx="9324">
                  <c:v>18749.104440818981</c:v>
                </c:pt>
                <c:pt idx="9325">
                  <c:v>18749.104440818981</c:v>
                </c:pt>
                <c:pt idx="9326">
                  <c:v>18748.052117848496</c:v>
                </c:pt>
                <c:pt idx="9327">
                  <c:v>18748.052117848496</c:v>
                </c:pt>
                <c:pt idx="9328">
                  <c:v>18748.052117848496</c:v>
                </c:pt>
                <c:pt idx="9329">
                  <c:v>18748.052117848496</c:v>
                </c:pt>
                <c:pt idx="9330">
                  <c:v>18748.052117848496</c:v>
                </c:pt>
                <c:pt idx="9331">
                  <c:v>18738.753784809578</c:v>
                </c:pt>
                <c:pt idx="9332">
                  <c:v>18738.753784809578</c:v>
                </c:pt>
                <c:pt idx="9333">
                  <c:v>18738.753784809578</c:v>
                </c:pt>
                <c:pt idx="9334">
                  <c:v>18738.753784809578</c:v>
                </c:pt>
                <c:pt idx="9335">
                  <c:v>18734.636346209169</c:v>
                </c:pt>
                <c:pt idx="9336">
                  <c:v>18734.636346209169</c:v>
                </c:pt>
                <c:pt idx="9337">
                  <c:v>18734.13351105051</c:v>
                </c:pt>
                <c:pt idx="9338">
                  <c:v>18734.13351105051</c:v>
                </c:pt>
                <c:pt idx="9339">
                  <c:v>18734.13351105051</c:v>
                </c:pt>
                <c:pt idx="9340">
                  <c:v>18734.13351105051</c:v>
                </c:pt>
                <c:pt idx="9341">
                  <c:v>18732.290278240034</c:v>
                </c:pt>
                <c:pt idx="9342">
                  <c:v>18732.290278240034</c:v>
                </c:pt>
                <c:pt idx="9343">
                  <c:v>18732.290278240034</c:v>
                </c:pt>
                <c:pt idx="9344">
                  <c:v>18732.290278240034</c:v>
                </c:pt>
                <c:pt idx="9345">
                  <c:v>18726.533001503907</c:v>
                </c:pt>
                <c:pt idx="9346">
                  <c:v>18726.533001503907</c:v>
                </c:pt>
                <c:pt idx="9347">
                  <c:v>18707.096588817254</c:v>
                </c:pt>
                <c:pt idx="9348">
                  <c:v>18707.096588817254</c:v>
                </c:pt>
                <c:pt idx="9349">
                  <c:v>18707.096588817254</c:v>
                </c:pt>
                <c:pt idx="9350">
                  <c:v>18707.096588817254</c:v>
                </c:pt>
                <c:pt idx="9351">
                  <c:v>18707.096588817254</c:v>
                </c:pt>
                <c:pt idx="9352">
                  <c:v>18707.096588817254</c:v>
                </c:pt>
                <c:pt idx="9353">
                  <c:v>18707.096588817254</c:v>
                </c:pt>
                <c:pt idx="9354">
                  <c:v>18707.096588817254</c:v>
                </c:pt>
                <c:pt idx="9355">
                  <c:v>18701.18484130867</c:v>
                </c:pt>
                <c:pt idx="9356">
                  <c:v>18701.18484130867</c:v>
                </c:pt>
                <c:pt idx="9357">
                  <c:v>18699.982303592114</c:v>
                </c:pt>
                <c:pt idx="9358">
                  <c:v>18699.982303592114</c:v>
                </c:pt>
                <c:pt idx="9359">
                  <c:v>18699.227067748692</c:v>
                </c:pt>
                <c:pt idx="9360">
                  <c:v>18699.227067748692</c:v>
                </c:pt>
                <c:pt idx="9361">
                  <c:v>18692.237135109397</c:v>
                </c:pt>
                <c:pt idx="9362">
                  <c:v>18689.873463501659</c:v>
                </c:pt>
                <c:pt idx="9363">
                  <c:v>18689.873463501659</c:v>
                </c:pt>
                <c:pt idx="9364">
                  <c:v>18689.873463501659</c:v>
                </c:pt>
                <c:pt idx="9365">
                  <c:v>18689.873463501659</c:v>
                </c:pt>
                <c:pt idx="9366">
                  <c:v>18688.874612348427</c:v>
                </c:pt>
                <c:pt idx="9367">
                  <c:v>18688.874612348427</c:v>
                </c:pt>
                <c:pt idx="9368">
                  <c:v>18688.874612348427</c:v>
                </c:pt>
                <c:pt idx="9369">
                  <c:v>18685.128516925575</c:v>
                </c:pt>
                <c:pt idx="9370">
                  <c:v>18685.128516925575</c:v>
                </c:pt>
                <c:pt idx="9371">
                  <c:v>18685.128516925575</c:v>
                </c:pt>
                <c:pt idx="9372">
                  <c:v>18683.370907624088</c:v>
                </c:pt>
                <c:pt idx="9373">
                  <c:v>18683.370907624088</c:v>
                </c:pt>
                <c:pt idx="9374">
                  <c:v>18682.904905349391</c:v>
                </c:pt>
                <c:pt idx="9375">
                  <c:v>18682.904905349391</c:v>
                </c:pt>
                <c:pt idx="9376">
                  <c:v>18682.904905349391</c:v>
                </c:pt>
                <c:pt idx="9377">
                  <c:v>18682.904905349391</c:v>
                </c:pt>
                <c:pt idx="9378">
                  <c:v>18682.271853725448</c:v>
                </c:pt>
                <c:pt idx="9379">
                  <c:v>18682.271853725448</c:v>
                </c:pt>
                <c:pt idx="9380">
                  <c:v>18682.271853725448</c:v>
                </c:pt>
                <c:pt idx="9381">
                  <c:v>18682.271853725448</c:v>
                </c:pt>
                <c:pt idx="9382">
                  <c:v>18670.342020741598</c:v>
                </c:pt>
                <c:pt idx="9383">
                  <c:v>18670.342020741598</c:v>
                </c:pt>
                <c:pt idx="9384">
                  <c:v>18670.342020741598</c:v>
                </c:pt>
                <c:pt idx="9385">
                  <c:v>18670.342020741598</c:v>
                </c:pt>
                <c:pt idx="9386">
                  <c:v>18670.342020741598</c:v>
                </c:pt>
                <c:pt idx="9387">
                  <c:v>18669.108821527501</c:v>
                </c:pt>
                <c:pt idx="9388">
                  <c:v>18669.108821527501</c:v>
                </c:pt>
                <c:pt idx="9389">
                  <c:v>18669.108821527501</c:v>
                </c:pt>
                <c:pt idx="9390">
                  <c:v>18668.130661445724</c:v>
                </c:pt>
                <c:pt idx="9391">
                  <c:v>18668.130661445724</c:v>
                </c:pt>
                <c:pt idx="9392">
                  <c:v>18668.130661445724</c:v>
                </c:pt>
                <c:pt idx="9393">
                  <c:v>18664.148389838469</c:v>
                </c:pt>
                <c:pt idx="9394">
                  <c:v>18664.148389838469</c:v>
                </c:pt>
                <c:pt idx="9395">
                  <c:v>18664.148389838469</c:v>
                </c:pt>
                <c:pt idx="9396">
                  <c:v>18664.148389838469</c:v>
                </c:pt>
                <c:pt idx="9397">
                  <c:v>18664.148389838469</c:v>
                </c:pt>
                <c:pt idx="9398">
                  <c:v>18664.148389838469</c:v>
                </c:pt>
                <c:pt idx="9399">
                  <c:v>18658.203452957951</c:v>
                </c:pt>
                <c:pt idx="9400">
                  <c:v>18658.203452957951</c:v>
                </c:pt>
                <c:pt idx="9401">
                  <c:v>18658.203452957951</c:v>
                </c:pt>
                <c:pt idx="9402">
                  <c:v>18658.203452957951</c:v>
                </c:pt>
                <c:pt idx="9403">
                  <c:v>18652.410771734645</c:v>
                </c:pt>
                <c:pt idx="9404">
                  <c:v>18637.060446066222</c:v>
                </c:pt>
                <c:pt idx="9405">
                  <c:v>18633.430508588637</c:v>
                </c:pt>
                <c:pt idx="9406">
                  <c:v>18633.430508588637</c:v>
                </c:pt>
                <c:pt idx="9407">
                  <c:v>18633.430508588637</c:v>
                </c:pt>
                <c:pt idx="9408">
                  <c:v>18633.430508588637</c:v>
                </c:pt>
                <c:pt idx="9409">
                  <c:v>18633.430508588637</c:v>
                </c:pt>
                <c:pt idx="9410">
                  <c:v>18626.8450924686</c:v>
                </c:pt>
                <c:pt idx="9411">
                  <c:v>18616.860121245947</c:v>
                </c:pt>
                <c:pt idx="9412">
                  <c:v>18616.860121245947</c:v>
                </c:pt>
                <c:pt idx="9413">
                  <c:v>18616.860121245947</c:v>
                </c:pt>
                <c:pt idx="9414">
                  <c:v>18616.860121245947</c:v>
                </c:pt>
                <c:pt idx="9415">
                  <c:v>18615.445858226278</c:v>
                </c:pt>
                <c:pt idx="9416">
                  <c:v>18615.445858226278</c:v>
                </c:pt>
                <c:pt idx="9417">
                  <c:v>18614.373630035559</c:v>
                </c:pt>
                <c:pt idx="9418">
                  <c:v>18612.102741749732</c:v>
                </c:pt>
                <c:pt idx="9419">
                  <c:v>18612.102741749732</c:v>
                </c:pt>
                <c:pt idx="9420">
                  <c:v>18612.102741749732</c:v>
                </c:pt>
                <c:pt idx="9421">
                  <c:v>18609.950945302684</c:v>
                </c:pt>
                <c:pt idx="9422">
                  <c:v>18605.953328398322</c:v>
                </c:pt>
                <c:pt idx="9423">
                  <c:v>18605.953328398322</c:v>
                </c:pt>
                <c:pt idx="9424">
                  <c:v>18605.953328398322</c:v>
                </c:pt>
                <c:pt idx="9425">
                  <c:v>18601.263605420401</c:v>
                </c:pt>
                <c:pt idx="9426">
                  <c:v>18601.263605420401</c:v>
                </c:pt>
                <c:pt idx="9427">
                  <c:v>18593.943179432041</c:v>
                </c:pt>
                <c:pt idx="9428">
                  <c:v>18591.074029847368</c:v>
                </c:pt>
                <c:pt idx="9429">
                  <c:v>18591.074029847368</c:v>
                </c:pt>
                <c:pt idx="9430">
                  <c:v>18591.074029847368</c:v>
                </c:pt>
                <c:pt idx="9431">
                  <c:v>18591.074029847368</c:v>
                </c:pt>
                <c:pt idx="9432">
                  <c:v>18591.074029847368</c:v>
                </c:pt>
                <c:pt idx="9433">
                  <c:v>18591.074029847368</c:v>
                </c:pt>
                <c:pt idx="9434">
                  <c:v>18591.074029847368</c:v>
                </c:pt>
                <c:pt idx="9435">
                  <c:v>18591.074029847368</c:v>
                </c:pt>
                <c:pt idx="9436">
                  <c:v>18591.074029847368</c:v>
                </c:pt>
                <c:pt idx="9437">
                  <c:v>18586.774798500614</c:v>
                </c:pt>
                <c:pt idx="9438">
                  <c:v>18586.774798500614</c:v>
                </c:pt>
                <c:pt idx="9439">
                  <c:v>18586.55733846283</c:v>
                </c:pt>
                <c:pt idx="9440">
                  <c:v>18586.55733846283</c:v>
                </c:pt>
                <c:pt idx="9441">
                  <c:v>18586.55733846283</c:v>
                </c:pt>
                <c:pt idx="9442">
                  <c:v>18585.91206348941</c:v>
                </c:pt>
                <c:pt idx="9443">
                  <c:v>18585.91206348941</c:v>
                </c:pt>
                <c:pt idx="9444">
                  <c:v>18585.91206348941</c:v>
                </c:pt>
                <c:pt idx="9445">
                  <c:v>18585.91206348941</c:v>
                </c:pt>
                <c:pt idx="9446">
                  <c:v>18585.327156672811</c:v>
                </c:pt>
                <c:pt idx="9447">
                  <c:v>18585.327156672811</c:v>
                </c:pt>
                <c:pt idx="9448">
                  <c:v>18585.327156672811</c:v>
                </c:pt>
                <c:pt idx="9449">
                  <c:v>18573.589569594453</c:v>
                </c:pt>
                <c:pt idx="9450">
                  <c:v>18573.589569594453</c:v>
                </c:pt>
                <c:pt idx="9451">
                  <c:v>18573.589569594453</c:v>
                </c:pt>
                <c:pt idx="9452">
                  <c:v>18573.589569594453</c:v>
                </c:pt>
                <c:pt idx="9453">
                  <c:v>18573.071026590569</c:v>
                </c:pt>
                <c:pt idx="9454">
                  <c:v>18573.071026590569</c:v>
                </c:pt>
                <c:pt idx="9455">
                  <c:v>18573.071026590569</c:v>
                </c:pt>
                <c:pt idx="9456">
                  <c:v>18573.071026590569</c:v>
                </c:pt>
                <c:pt idx="9457">
                  <c:v>18573.071026590569</c:v>
                </c:pt>
                <c:pt idx="9458">
                  <c:v>18560.743896684457</c:v>
                </c:pt>
                <c:pt idx="9459">
                  <c:v>18560.743896684457</c:v>
                </c:pt>
                <c:pt idx="9460">
                  <c:v>18560.743896684457</c:v>
                </c:pt>
                <c:pt idx="9461">
                  <c:v>18560.743896684457</c:v>
                </c:pt>
                <c:pt idx="9462">
                  <c:v>18560.743896684457</c:v>
                </c:pt>
                <c:pt idx="9463">
                  <c:v>18560.743896684457</c:v>
                </c:pt>
                <c:pt idx="9464">
                  <c:v>18560.743896684457</c:v>
                </c:pt>
                <c:pt idx="9465">
                  <c:v>18557.583743643354</c:v>
                </c:pt>
                <c:pt idx="9466">
                  <c:v>18557.583743643354</c:v>
                </c:pt>
                <c:pt idx="9467">
                  <c:v>18557.583743643354</c:v>
                </c:pt>
                <c:pt idx="9468">
                  <c:v>18557.583743643354</c:v>
                </c:pt>
                <c:pt idx="9469">
                  <c:v>18557.583743643354</c:v>
                </c:pt>
                <c:pt idx="9470">
                  <c:v>18551.169257100559</c:v>
                </c:pt>
                <c:pt idx="9471">
                  <c:v>18551.169257100559</c:v>
                </c:pt>
                <c:pt idx="9472">
                  <c:v>18551.169257100559</c:v>
                </c:pt>
                <c:pt idx="9473">
                  <c:v>18551.169257100559</c:v>
                </c:pt>
                <c:pt idx="9474">
                  <c:v>18551.169257100559</c:v>
                </c:pt>
                <c:pt idx="9475">
                  <c:v>18551.169257100559</c:v>
                </c:pt>
                <c:pt idx="9476">
                  <c:v>18542.580398661976</c:v>
                </c:pt>
                <c:pt idx="9477">
                  <c:v>18542.580398661976</c:v>
                </c:pt>
                <c:pt idx="9478">
                  <c:v>18542.580398661976</c:v>
                </c:pt>
                <c:pt idx="9479">
                  <c:v>18542.580398661976</c:v>
                </c:pt>
                <c:pt idx="9480">
                  <c:v>18542.580398661976</c:v>
                </c:pt>
                <c:pt idx="9481">
                  <c:v>18542.580398661976</c:v>
                </c:pt>
                <c:pt idx="9482">
                  <c:v>18537.037951223774</c:v>
                </c:pt>
                <c:pt idx="9483">
                  <c:v>18537.037951223774</c:v>
                </c:pt>
                <c:pt idx="9484">
                  <c:v>18537.037951223774</c:v>
                </c:pt>
                <c:pt idx="9485">
                  <c:v>18537.037951223774</c:v>
                </c:pt>
                <c:pt idx="9486">
                  <c:v>18529.123149368421</c:v>
                </c:pt>
                <c:pt idx="9487">
                  <c:v>18529.123149368421</c:v>
                </c:pt>
                <c:pt idx="9488">
                  <c:v>18529.123149368421</c:v>
                </c:pt>
                <c:pt idx="9489">
                  <c:v>18529.123149368421</c:v>
                </c:pt>
                <c:pt idx="9490">
                  <c:v>18529.123149368421</c:v>
                </c:pt>
                <c:pt idx="9491">
                  <c:v>18523.169990175822</c:v>
                </c:pt>
                <c:pt idx="9492">
                  <c:v>18512.626585163158</c:v>
                </c:pt>
                <c:pt idx="9493">
                  <c:v>18512.626585163158</c:v>
                </c:pt>
                <c:pt idx="9494">
                  <c:v>18512.626585163158</c:v>
                </c:pt>
                <c:pt idx="9495">
                  <c:v>18509.216120030676</c:v>
                </c:pt>
                <c:pt idx="9496">
                  <c:v>18509.216120030676</c:v>
                </c:pt>
                <c:pt idx="9497">
                  <c:v>18504.544128049565</c:v>
                </c:pt>
                <c:pt idx="9498">
                  <c:v>18499.07572789002</c:v>
                </c:pt>
                <c:pt idx="9499">
                  <c:v>18497.181060703573</c:v>
                </c:pt>
                <c:pt idx="9500">
                  <c:v>18497.181060703573</c:v>
                </c:pt>
                <c:pt idx="9501">
                  <c:v>18497.181060703573</c:v>
                </c:pt>
                <c:pt idx="9502">
                  <c:v>18497.181060703573</c:v>
                </c:pt>
                <c:pt idx="9503">
                  <c:v>18497.181060703573</c:v>
                </c:pt>
                <c:pt idx="9504">
                  <c:v>18497.121708746163</c:v>
                </c:pt>
                <c:pt idx="9505">
                  <c:v>18497.121708746163</c:v>
                </c:pt>
                <c:pt idx="9506">
                  <c:v>18497.121708746163</c:v>
                </c:pt>
                <c:pt idx="9507">
                  <c:v>18497.121708746163</c:v>
                </c:pt>
                <c:pt idx="9508">
                  <c:v>18497.121708746163</c:v>
                </c:pt>
                <c:pt idx="9509">
                  <c:v>18491.885968253027</c:v>
                </c:pt>
                <c:pt idx="9510">
                  <c:v>18491.885968253027</c:v>
                </c:pt>
                <c:pt idx="9511">
                  <c:v>18491.885968253027</c:v>
                </c:pt>
                <c:pt idx="9512">
                  <c:v>18487.038541017799</c:v>
                </c:pt>
                <c:pt idx="9513">
                  <c:v>18487.038541017799</c:v>
                </c:pt>
                <c:pt idx="9514">
                  <c:v>18487.038541017799</c:v>
                </c:pt>
                <c:pt idx="9515">
                  <c:v>18487.038541017799</c:v>
                </c:pt>
                <c:pt idx="9516">
                  <c:v>18477.947751519634</c:v>
                </c:pt>
                <c:pt idx="9517">
                  <c:v>18468.501784198565</c:v>
                </c:pt>
                <c:pt idx="9518">
                  <c:v>18468.501784198565</c:v>
                </c:pt>
                <c:pt idx="9519">
                  <c:v>18456.407894189346</c:v>
                </c:pt>
                <c:pt idx="9520">
                  <c:v>18456.407894189346</c:v>
                </c:pt>
                <c:pt idx="9521">
                  <c:v>18456.407894189346</c:v>
                </c:pt>
                <c:pt idx="9522">
                  <c:v>18451.809770915257</c:v>
                </c:pt>
                <c:pt idx="9523">
                  <c:v>18451.809770915257</c:v>
                </c:pt>
                <c:pt idx="9524">
                  <c:v>18451.809770915257</c:v>
                </c:pt>
                <c:pt idx="9525">
                  <c:v>18451.809770915257</c:v>
                </c:pt>
                <c:pt idx="9526">
                  <c:v>18449.833073492333</c:v>
                </c:pt>
                <c:pt idx="9527">
                  <c:v>18447.992377853738</c:v>
                </c:pt>
                <c:pt idx="9528">
                  <c:v>18447.992377853738</c:v>
                </c:pt>
                <c:pt idx="9529">
                  <c:v>18447.992377853738</c:v>
                </c:pt>
                <c:pt idx="9530">
                  <c:v>18447.992377853738</c:v>
                </c:pt>
                <c:pt idx="9531">
                  <c:v>18447.992377853738</c:v>
                </c:pt>
                <c:pt idx="9532">
                  <c:v>18447.992377853738</c:v>
                </c:pt>
                <c:pt idx="9533">
                  <c:v>18447.992377853738</c:v>
                </c:pt>
                <c:pt idx="9534">
                  <c:v>18442.771386134806</c:v>
                </c:pt>
                <c:pt idx="9535">
                  <c:v>18442.771386134806</c:v>
                </c:pt>
                <c:pt idx="9536">
                  <c:v>18442.771386134806</c:v>
                </c:pt>
                <c:pt idx="9537">
                  <c:v>18442.771386134806</c:v>
                </c:pt>
                <c:pt idx="9538">
                  <c:v>18442.009145098837</c:v>
                </c:pt>
                <c:pt idx="9539">
                  <c:v>18442.009145098837</c:v>
                </c:pt>
                <c:pt idx="9540">
                  <c:v>18442.009145098837</c:v>
                </c:pt>
                <c:pt idx="9541">
                  <c:v>18442.009145098837</c:v>
                </c:pt>
                <c:pt idx="9542">
                  <c:v>18440.122384449591</c:v>
                </c:pt>
                <c:pt idx="9543">
                  <c:v>18440.122384449591</c:v>
                </c:pt>
                <c:pt idx="9544">
                  <c:v>18440.122384449591</c:v>
                </c:pt>
                <c:pt idx="9545">
                  <c:v>18434.920728578414</c:v>
                </c:pt>
                <c:pt idx="9546">
                  <c:v>18434.920728578414</c:v>
                </c:pt>
                <c:pt idx="9547">
                  <c:v>18429.481110178884</c:v>
                </c:pt>
                <c:pt idx="9548">
                  <c:v>18429.481110178884</c:v>
                </c:pt>
                <c:pt idx="9549">
                  <c:v>18429.481110178884</c:v>
                </c:pt>
                <c:pt idx="9550">
                  <c:v>18429.481110178884</c:v>
                </c:pt>
                <c:pt idx="9551">
                  <c:v>18429.481110178884</c:v>
                </c:pt>
                <c:pt idx="9552">
                  <c:v>18429.481110178884</c:v>
                </c:pt>
                <c:pt idx="9553">
                  <c:v>18425.512511824611</c:v>
                </c:pt>
                <c:pt idx="9554">
                  <c:v>18425.512511824611</c:v>
                </c:pt>
                <c:pt idx="9555">
                  <c:v>18425.512511824611</c:v>
                </c:pt>
                <c:pt idx="9556">
                  <c:v>18425.512511824611</c:v>
                </c:pt>
                <c:pt idx="9557">
                  <c:v>18425.512511824611</c:v>
                </c:pt>
                <c:pt idx="9558">
                  <c:v>18425.512511824611</c:v>
                </c:pt>
                <c:pt idx="9559">
                  <c:v>18425.512511824611</c:v>
                </c:pt>
                <c:pt idx="9560">
                  <c:v>18415.37187924888</c:v>
                </c:pt>
                <c:pt idx="9561">
                  <c:v>18415.20944308973</c:v>
                </c:pt>
                <c:pt idx="9562">
                  <c:v>18402.557205182991</c:v>
                </c:pt>
                <c:pt idx="9563">
                  <c:v>18402.557205182991</c:v>
                </c:pt>
                <c:pt idx="9564">
                  <c:v>18402.557205182991</c:v>
                </c:pt>
                <c:pt idx="9565">
                  <c:v>18402.557205182991</c:v>
                </c:pt>
                <c:pt idx="9566">
                  <c:v>18402.557205182991</c:v>
                </c:pt>
                <c:pt idx="9567">
                  <c:v>18401.494536166912</c:v>
                </c:pt>
                <c:pt idx="9568">
                  <c:v>18401.494536166912</c:v>
                </c:pt>
                <c:pt idx="9569">
                  <c:v>18401.494536166912</c:v>
                </c:pt>
                <c:pt idx="9570">
                  <c:v>18401.494536166912</c:v>
                </c:pt>
                <c:pt idx="9571">
                  <c:v>18401.494536166912</c:v>
                </c:pt>
                <c:pt idx="9572">
                  <c:v>18401.494536166912</c:v>
                </c:pt>
                <c:pt idx="9573">
                  <c:v>18400.70444478987</c:v>
                </c:pt>
                <c:pt idx="9574">
                  <c:v>18400.70444478987</c:v>
                </c:pt>
                <c:pt idx="9575">
                  <c:v>18400.70444478987</c:v>
                </c:pt>
                <c:pt idx="9576">
                  <c:v>18400.70444478987</c:v>
                </c:pt>
                <c:pt idx="9577">
                  <c:v>18400.70444478987</c:v>
                </c:pt>
                <c:pt idx="9578">
                  <c:v>18399.768921168259</c:v>
                </c:pt>
                <c:pt idx="9579">
                  <c:v>18399.768921168259</c:v>
                </c:pt>
                <c:pt idx="9580">
                  <c:v>18399.768921168259</c:v>
                </c:pt>
                <c:pt idx="9581">
                  <c:v>18399.768921168259</c:v>
                </c:pt>
                <c:pt idx="9582">
                  <c:v>18399.768921168259</c:v>
                </c:pt>
                <c:pt idx="9583">
                  <c:v>18399.768921168259</c:v>
                </c:pt>
                <c:pt idx="9584">
                  <c:v>18387.839814578554</c:v>
                </c:pt>
                <c:pt idx="9585">
                  <c:v>18383.911842084297</c:v>
                </c:pt>
                <c:pt idx="9586">
                  <c:v>18383.911842084297</c:v>
                </c:pt>
                <c:pt idx="9587">
                  <c:v>18383.911842084297</c:v>
                </c:pt>
                <c:pt idx="9588">
                  <c:v>18383.911842084297</c:v>
                </c:pt>
                <c:pt idx="9589">
                  <c:v>18383.911842084297</c:v>
                </c:pt>
                <c:pt idx="9590">
                  <c:v>18377.940503123973</c:v>
                </c:pt>
                <c:pt idx="9591">
                  <c:v>18377.940503123973</c:v>
                </c:pt>
                <c:pt idx="9592">
                  <c:v>18377.940503123973</c:v>
                </c:pt>
                <c:pt idx="9593">
                  <c:v>18377.940503123973</c:v>
                </c:pt>
                <c:pt idx="9594">
                  <c:v>18372.819640088186</c:v>
                </c:pt>
                <c:pt idx="9595">
                  <c:v>18372.385020910915</c:v>
                </c:pt>
                <c:pt idx="9596">
                  <c:v>18367.214620440591</c:v>
                </c:pt>
                <c:pt idx="9597">
                  <c:v>18367.214620440591</c:v>
                </c:pt>
                <c:pt idx="9598">
                  <c:v>18367.214620440591</c:v>
                </c:pt>
                <c:pt idx="9599">
                  <c:v>18367.214620440591</c:v>
                </c:pt>
                <c:pt idx="9600">
                  <c:v>18366.272579583889</c:v>
                </c:pt>
                <c:pt idx="9601">
                  <c:v>18366.272579583889</c:v>
                </c:pt>
                <c:pt idx="9602">
                  <c:v>18366.272579583889</c:v>
                </c:pt>
                <c:pt idx="9603">
                  <c:v>18366.272579583889</c:v>
                </c:pt>
                <c:pt idx="9604">
                  <c:v>18366.272579583889</c:v>
                </c:pt>
                <c:pt idx="9605">
                  <c:v>18366.105734378929</c:v>
                </c:pt>
                <c:pt idx="9606">
                  <c:v>18366.105734378929</c:v>
                </c:pt>
                <c:pt idx="9607">
                  <c:v>18366.105734378929</c:v>
                </c:pt>
                <c:pt idx="9608">
                  <c:v>18366.105734378929</c:v>
                </c:pt>
                <c:pt idx="9609">
                  <c:v>18366.105734378929</c:v>
                </c:pt>
                <c:pt idx="9610">
                  <c:v>18366.105734378929</c:v>
                </c:pt>
                <c:pt idx="9611">
                  <c:v>18356.662595958409</c:v>
                </c:pt>
                <c:pt idx="9612">
                  <c:v>18356.662595958409</c:v>
                </c:pt>
                <c:pt idx="9613">
                  <c:v>18356.662595958409</c:v>
                </c:pt>
                <c:pt idx="9614">
                  <c:v>18347.511269618117</c:v>
                </c:pt>
                <c:pt idx="9615">
                  <c:v>18347.511269618117</c:v>
                </c:pt>
                <c:pt idx="9616">
                  <c:v>18347.511269618117</c:v>
                </c:pt>
                <c:pt idx="9617">
                  <c:v>18347.511269618117</c:v>
                </c:pt>
                <c:pt idx="9618">
                  <c:v>18347.511269618117</c:v>
                </c:pt>
                <c:pt idx="9619">
                  <c:v>18347.511269618117</c:v>
                </c:pt>
                <c:pt idx="9620">
                  <c:v>18347.511269618117</c:v>
                </c:pt>
                <c:pt idx="9621">
                  <c:v>18344.444413783964</c:v>
                </c:pt>
                <c:pt idx="9622">
                  <c:v>18344.444413783964</c:v>
                </c:pt>
                <c:pt idx="9623">
                  <c:v>18344.444413783964</c:v>
                </c:pt>
                <c:pt idx="9624">
                  <c:v>18335.580588382145</c:v>
                </c:pt>
                <c:pt idx="9625">
                  <c:v>18331.153544066994</c:v>
                </c:pt>
                <c:pt idx="9626">
                  <c:v>18331.153544066994</c:v>
                </c:pt>
                <c:pt idx="9627">
                  <c:v>18331.153544066994</c:v>
                </c:pt>
                <c:pt idx="9628">
                  <c:v>18331.153544066994</c:v>
                </c:pt>
                <c:pt idx="9629">
                  <c:v>18331.153544066994</c:v>
                </c:pt>
                <c:pt idx="9630">
                  <c:v>18322.099930570337</c:v>
                </c:pt>
                <c:pt idx="9631">
                  <c:v>18322.099930570337</c:v>
                </c:pt>
                <c:pt idx="9632">
                  <c:v>18322.099930570337</c:v>
                </c:pt>
                <c:pt idx="9633">
                  <c:v>18318.537413660113</c:v>
                </c:pt>
                <c:pt idx="9634">
                  <c:v>18318.151586198324</c:v>
                </c:pt>
                <c:pt idx="9635">
                  <c:v>18318.151586198324</c:v>
                </c:pt>
                <c:pt idx="9636">
                  <c:v>18303.951866591131</c:v>
                </c:pt>
                <c:pt idx="9637">
                  <c:v>18303.951866591131</c:v>
                </c:pt>
                <c:pt idx="9638">
                  <c:v>18303.951866591131</c:v>
                </c:pt>
                <c:pt idx="9639">
                  <c:v>18303.951866591131</c:v>
                </c:pt>
                <c:pt idx="9640">
                  <c:v>18303.951866591131</c:v>
                </c:pt>
                <c:pt idx="9641">
                  <c:v>18303.699410027995</c:v>
                </c:pt>
                <c:pt idx="9642">
                  <c:v>18303.699410027995</c:v>
                </c:pt>
                <c:pt idx="9643">
                  <c:v>18298.043938742376</c:v>
                </c:pt>
                <c:pt idx="9644">
                  <c:v>18298.043938742376</c:v>
                </c:pt>
                <c:pt idx="9645">
                  <c:v>18298.043938742376</c:v>
                </c:pt>
                <c:pt idx="9646">
                  <c:v>18298.043938742376</c:v>
                </c:pt>
                <c:pt idx="9647">
                  <c:v>18290.199157512841</c:v>
                </c:pt>
                <c:pt idx="9648">
                  <c:v>18280.657260340486</c:v>
                </c:pt>
                <c:pt idx="9649">
                  <c:v>18280.657260340486</c:v>
                </c:pt>
                <c:pt idx="9650">
                  <c:v>18280.657260340486</c:v>
                </c:pt>
                <c:pt idx="9651">
                  <c:v>18280.657260340486</c:v>
                </c:pt>
                <c:pt idx="9652">
                  <c:v>18280.657260340486</c:v>
                </c:pt>
                <c:pt idx="9653">
                  <c:v>18275.51926986012</c:v>
                </c:pt>
                <c:pt idx="9654">
                  <c:v>18275.51926986012</c:v>
                </c:pt>
                <c:pt idx="9655">
                  <c:v>18275.51926986012</c:v>
                </c:pt>
                <c:pt idx="9656">
                  <c:v>18275.51926986012</c:v>
                </c:pt>
                <c:pt idx="9657">
                  <c:v>18275.51926986012</c:v>
                </c:pt>
                <c:pt idx="9658">
                  <c:v>18275.51926986012</c:v>
                </c:pt>
                <c:pt idx="9659">
                  <c:v>18274.960804014459</c:v>
                </c:pt>
                <c:pt idx="9660">
                  <c:v>18274.960804014459</c:v>
                </c:pt>
                <c:pt idx="9661">
                  <c:v>18274.960804014459</c:v>
                </c:pt>
                <c:pt idx="9662">
                  <c:v>18273.81262453329</c:v>
                </c:pt>
                <c:pt idx="9663">
                  <c:v>18273.81262453329</c:v>
                </c:pt>
                <c:pt idx="9664">
                  <c:v>18264.321777633751</c:v>
                </c:pt>
                <c:pt idx="9665">
                  <c:v>18264.321777633751</c:v>
                </c:pt>
                <c:pt idx="9666">
                  <c:v>18264.321777633751</c:v>
                </c:pt>
                <c:pt idx="9667">
                  <c:v>18259.873241832287</c:v>
                </c:pt>
                <c:pt idx="9668">
                  <c:v>18259.873241832287</c:v>
                </c:pt>
                <c:pt idx="9669">
                  <c:v>18259.873241832287</c:v>
                </c:pt>
                <c:pt idx="9670">
                  <c:v>18259.873241832287</c:v>
                </c:pt>
                <c:pt idx="9671">
                  <c:v>18259.873241832287</c:v>
                </c:pt>
                <c:pt idx="9672">
                  <c:v>18250.56462844112</c:v>
                </c:pt>
                <c:pt idx="9673">
                  <c:v>18250.56462844112</c:v>
                </c:pt>
                <c:pt idx="9674">
                  <c:v>18250.56462844112</c:v>
                </c:pt>
                <c:pt idx="9675">
                  <c:v>18247.923136353631</c:v>
                </c:pt>
                <c:pt idx="9676">
                  <c:v>18247.923136353631</c:v>
                </c:pt>
                <c:pt idx="9677">
                  <c:v>18247.923136353631</c:v>
                </c:pt>
                <c:pt idx="9678">
                  <c:v>18240.599180832309</c:v>
                </c:pt>
                <c:pt idx="9679">
                  <c:v>18238.740142262464</c:v>
                </c:pt>
                <c:pt idx="9680">
                  <c:v>18232.861178295472</c:v>
                </c:pt>
                <c:pt idx="9681">
                  <c:v>18232.861178295472</c:v>
                </c:pt>
                <c:pt idx="9682">
                  <c:v>18220.03827171888</c:v>
                </c:pt>
                <c:pt idx="9683">
                  <c:v>18220.03827171888</c:v>
                </c:pt>
                <c:pt idx="9684">
                  <c:v>18220.03827171888</c:v>
                </c:pt>
                <c:pt idx="9685">
                  <c:v>18219.140189354177</c:v>
                </c:pt>
                <c:pt idx="9686">
                  <c:v>18219.140189354177</c:v>
                </c:pt>
                <c:pt idx="9687">
                  <c:v>18215.604063653656</c:v>
                </c:pt>
                <c:pt idx="9688">
                  <c:v>18215.604063653656</c:v>
                </c:pt>
                <c:pt idx="9689">
                  <c:v>18215.33934410142</c:v>
                </c:pt>
                <c:pt idx="9690">
                  <c:v>18215.33934410142</c:v>
                </c:pt>
                <c:pt idx="9691">
                  <c:v>18215.33934410142</c:v>
                </c:pt>
                <c:pt idx="9692">
                  <c:v>18215.33934410142</c:v>
                </c:pt>
                <c:pt idx="9693">
                  <c:v>18215.33934410142</c:v>
                </c:pt>
                <c:pt idx="9694">
                  <c:v>18198.37060765889</c:v>
                </c:pt>
                <c:pt idx="9695">
                  <c:v>18198.37060765889</c:v>
                </c:pt>
                <c:pt idx="9696">
                  <c:v>18198.37060765889</c:v>
                </c:pt>
                <c:pt idx="9697">
                  <c:v>18189.662618645929</c:v>
                </c:pt>
                <c:pt idx="9698">
                  <c:v>18189.662618645929</c:v>
                </c:pt>
                <c:pt idx="9699">
                  <c:v>18189.662618645929</c:v>
                </c:pt>
                <c:pt idx="9700">
                  <c:v>18189.662618645929</c:v>
                </c:pt>
                <c:pt idx="9701">
                  <c:v>18189.662618645929</c:v>
                </c:pt>
                <c:pt idx="9702">
                  <c:v>18189.662618645929</c:v>
                </c:pt>
                <c:pt idx="9703">
                  <c:v>18189.662618645929</c:v>
                </c:pt>
                <c:pt idx="9704">
                  <c:v>18176.041427318705</c:v>
                </c:pt>
                <c:pt idx="9705">
                  <c:v>18176.041427318705</c:v>
                </c:pt>
                <c:pt idx="9706">
                  <c:v>18176.041427318705</c:v>
                </c:pt>
                <c:pt idx="9707">
                  <c:v>18176.041427318705</c:v>
                </c:pt>
                <c:pt idx="9708">
                  <c:v>18176.041427318705</c:v>
                </c:pt>
                <c:pt idx="9709">
                  <c:v>18176.041427318705</c:v>
                </c:pt>
                <c:pt idx="9710">
                  <c:v>18176.041427318705</c:v>
                </c:pt>
                <c:pt idx="9711">
                  <c:v>18164.82705895232</c:v>
                </c:pt>
                <c:pt idx="9712">
                  <c:v>18164.82705895232</c:v>
                </c:pt>
                <c:pt idx="9713">
                  <c:v>18156.18574535269</c:v>
                </c:pt>
                <c:pt idx="9714">
                  <c:v>18156.18574535269</c:v>
                </c:pt>
                <c:pt idx="9715">
                  <c:v>18156.18574535269</c:v>
                </c:pt>
                <c:pt idx="9716">
                  <c:v>18156.18574535269</c:v>
                </c:pt>
                <c:pt idx="9717">
                  <c:v>18150.877800519014</c:v>
                </c:pt>
                <c:pt idx="9718">
                  <c:v>18150.877800519014</c:v>
                </c:pt>
                <c:pt idx="9719">
                  <c:v>18150.877800519014</c:v>
                </c:pt>
                <c:pt idx="9720">
                  <c:v>18150.877800519014</c:v>
                </c:pt>
                <c:pt idx="9721">
                  <c:v>18140.945294316636</c:v>
                </c:pt>
                <c:pt idx="9722">
                  <c:v>18140.945294316636</c:v>
                </c:pt>
                <c:pt idx="9723">
                  <c:v>18140.29911148535</c:v>
                </c:pt>
                <c:pt idx="9724">
                  <c:v>18140.29911148535</c:v>
                </c:pt>
                <c:pt idx="9725">
                  <c:v>18140.29911148535</c:v>
                </c:pt>
                <c:pt idx="9726">
                  <c:v>18135.655752974817</c:v>
                </c:pt>
                <c:pt idx="9727">
                  <c:v>18125.853490363188</c:v>
                </c:pt>
                <c:pt idx="9728">
                  <c:v>18125.853490363188</c:v>
                </c:pt>
                <c:pt idx="9729">
                  <c:v>18125.853490363188</c:v>
                </c:pt>
                <c:pt idx="9730">
                  <c:v>18125.853490363188</c:v>
                </c:pt>
                <c:pt idx="9731">
                  <c:v>18125.853490363188</c:v>
                </c:pt>
                <c:pt idx="9732">
                  <c:v>18124.741700091836</c:v>
                </c:pt>
                <c:pt idx="9733">
                  <c:v>18124.741700091836</c:v>
                </c:pt>
                <c:pt idx="9734">
                  <c:v>18124.741700091836</c:v>
                </c:pt>
                <c:pt idx="9735">
                  <c:v>18124.741700091836</c:v>
                </c:pt>
                <c:pt idx="9736">
                  <c:v>18124.741700091836</c:v>
                </c:pt>
                <c:pt idx="9737">
                  <c:v>18124.741700091836</c:v>
                </c:pt>
                <c:pt idx="9738">
                  <c:v>18124.741700091836</c:v>
                </c:pt>
                <c:pt idx="9739">
                  <c:v>18120.445560042608</c:v>
                </c:pt>
                <c:pt idx="9740">
                  <c:v>18120.445560042608</c:v>
                </c:pt>
                <c:pt idx="9741">
                  <c:v>18114.734179480107</c:v>
                </c:pt>
                <c:pt idx="9742">
                  <c:v>18114.734179480107</c:v>
                </c:pt>
                <c:pt idx="9743">
                  <c:v>18114.734179480107</c:v>
                </c:pt>
                <c:pt idx="9744">
                  <c:v>18114.734179480107</c:v>
                </c:pt>
                <c:pt idx="9745">
                  <c:v>18114.734179480107</c:v>
                </c:pt>
                <c:pt idx="9746">
                  <c:v>18114.734179480107</c:v>
                </c:pt>
                <c:pt idx="9747">
                  <c:v>18113.186700571638</c:v>
                </c:pt>
                <c:pt idx="9748">
                  <c:v>18110.171639829859</c:v>
                </c:pt>
                <c:pt idx="9749">
                  <c:v>18110.171639829859</c:v>
                </c:pt>
                <c:pt idx="9750">
                  <c:v>18110.171639829859</c:v>
                </c:pt>
                <c:pt idx="9751">
                  <c:v>18110.171639829859</c:v>
                </c:pt>
                <c:pt idx="9752">
                  <c:v>18092.143864027683</c:v>
                </c:pt>
                <c:pt idx="9753">
                  <c:v>18092.143864027683</c:v>
                </c:pt>
                <c:pt idx="9754">
                  <c:v>18086.491322974925</c:v>
                </c:pt>
                <c:pt idx="9755">
                  <c:v>18079.979971626108</c:v>
                </c:pt>
                <c:pt idx="9756">
                  <c:v>18079.979971626108</c:v>
                </c:pt>
                <c:pt idx="9757">
                  <c:v>18078.761613901923</c:v>
                </c:pt>
                <c:pt idx="9758">
                  <c:v>18077.637204609517</c:v>
                </c:pt>
                <c:pt idx="9759">
                  <c:v>18077.637204609517</c:v>
                </c:pt>
                <c:pt idx="9760">
                  <c:v>18075.577977924586</c:v>
                </c:pt>
                <c:pt idx="9761">
                  <c:v>18075.577977924586</c:v>
                </c:pt>
                <c:pt idx="9762">
                  <c:v>18075.577977924586</c:v>
                </c:pt>
                <c:pt idx="9763">
                  <c:v>18075.577977924586</c:v>
                </c:pt>
                <c:pt idx="9764">
                  <c:v>18072.102598140467</c:v>
                </c:pt>
                <c:pt idx="9765">
                  <c:v>18072.102598140467</c:v>
                </c:pt>
                <c:pt idx="9766">
                  <c:v>18072.102598140467</c:v>
                </c:pt>
                <c:pt idx="9767">
                  <c:v>18066.236353703018</c:v>
                </c:pt>
                <c:pt idx="9768">
                  <c:v>18066.236353703018</c:v>
                </c:pt>
                <c:pt idx="9769">
                  <c:v>18066.236353703018</c:v>
                </c:pt>
                <c:pt idx="9770">
                  <c:v>18066.236353703018</c:v>
                </c:pt>
                <c:pt idx="9771">
                  <c:v>18066.236353703018</c:v>
                </c:pt>
                <c:pt idx="9772">
                  <c:v>18066.236353703018</c:v>
                </c:pt>
                <c:pt idx="9773">
                  <c:v>18066.236353703018</c:v>
                </c:pt>
                <c:pt idx="9774">
                  <c:v>18062.201172812544</c:v>
                </c:pt>
                <c:pt idx="9775">
                  <c:v>18062.201172812544</c:v>
                </c:pt>
                <c:pt idx="9776">
                  <c:v>18062.201172812544</c:v>
                </c:pt>
                <c:pt idx="9777">
                  <c:v>18062.201172812544</c:v>
                </c:pt>
                <c:pt idx="9778">
                  <c:v>18051.459499859018</c:v>
                </c:pt>
                <c:pt idx="9779">
                  <c:v>18051.459499859018</c:v>
                </c:pt>
                <c:pt idx="9780">
                  <c:v>18051.459499859018</c:v>
                </c:pt>
                <c:pt idx="9781">
                  <c:v>18051.459499859018</c:v>
                </c:pt>
                <c:pt idx="9782">
                  <c:v>18051.459499859018</c:v>
                </c:pt>
                <c:pt idx="9783">
                  <c:v>18051.459499859018</c:v>
                </c:pt>
                <c:pt idx="9784">
                  <c:v>18044.218150882662</c:v>
                </c:pt>
                <c:pt idx="9785">
                  <c:v>18044.218150882662</c:v>
                </c:pt>
                <c:pt idx="9786">
                  <c:v>18044.218150882662</c:v>
                </c:pt>
                <c:pt idx="9787">
                  <c:v>18037.727032204544</c:v>
                </c:pt>
                <c:pt idx="9788">
                  <c:v>18037.727032204544</c:v>
                </c:pt>
                <c:pt idx="9789">
                  <c:v>18037.727032204544</c:v>
                </c:pt>
                <c:pt idx="9790">
                  <c:v>18037.727032204544</c:v>
                </c:pt>
                <c:pt idx="9791">
                  <c:v>18037.727032204544</c:v>
                </c:pt>
                <c:pt idx="9792">
                  <c:v>18037.727032204544</c:v>
                </c:pt>
                <c:pt idx="9793">
                  <c:v>18037.727032204544</c:v>
                </c:pt>
                <c:pt idx="9794">
                  <c:v>18036.533944611459</c:v>
                </c:pt>
                <c:pt idx="9795">
                  <c:v>18036.533944611459</c:v>
                </c:pt>
                <c:pt idx="9796">
                  <c:v>18036.533944611459</c:v>
                </c:pt>
                <c:pt idx="9797">
                  <c:v>18036.533944611459</c:v>
                </c:pt>
                <c:pt idx="9798">
                  <c:v>18036.533944611459</c:v>
                </c:pt>
                <c:pt idx="9799">
                  <c:v>18024.038433110563</c:v>
                </c:pt>
                <c:pt idx="9800">
                  <c:v>18024.038433110563</c:v>
                </c:pt>
                <c:pt idx="9801">
                  <c:v>18023.456369096231</c:v>
                </c:pt>
                <c:pt idx="9802">
                  <c:v>18023.456369096231</c:v>
                </c:pt>
                <c:pt idx="9803">
                  <c:v>18022.753675257321</c:v>
                </c:pt>
                <c:pt idx="9804">
                  <c:v>18022.753675257321</c:v>
                </c:pt>
                <c:pt idx="9805">
                  <c:v>18022.753675257321</c:v>
                </c:pt>
                <c:pt idx="9806">
                  <c:v>18019.329448484052</c:v>
                </c:pt>
                <c:pt idx="9807">
                  <c:v>18011.489034814833</c:v>
                </c:pt>
                <c:pt idx="9808">
                  <c:v>18011.489034814833</c:v>
                </c:pt>
                <c:pt idx="9809">
                  <c:v>18010.630815480432</c:v>
                </c:pt>
                <c:pt idx="9810">
                  <c:v>18010.630815480432</c:v>
                </c:pt>
                <c:pt idx="9811">
                  <c:v>18010.630815480432</c:v>
                </c:pt>
                <c:pt idx="9812">
                  <c:v>18010.630815480432</c:v>
                </c:pt>
                <c:pt idx="9813">
                  <c:v>18010.630815480432</c:v>
                </c:pt>
                <c:pt idx="9814">
                  <c:v>18007.268845394578</c:v>
                </c:pt>
                <c:pt idx="9815">
                  <c:v>18007.268845394578</c:v>
                </c:pt>
                <c:pt idx="9816">
                  <c:v>18007.268845394578</c:v>
                </c:pt>
                <c:pt idx="9817">
                  <c:v>17996.572536488515</c:v>
                </c:pt>
                <c:pt idx="9818">
                  <c:v>17996.572536488515</c:v>
                </c:pt>
                <c:pt idx="9819">
                  <c:v>17994.746343233874</c:v>
                </c:pt>
                <c:pt idx="9820">
                  <c:v>17994.746343233874</c:v>
                </c:pt>
                <c:pt idx="9821">
                  <c:v>17994.746343233874</c:v>
                </c:pt>
                <c:pt idx="9822">
                  <c:v>17994.746343233874</c:v>
                </c:pt>
                <c:pt idx="9823">
                  <c:v>17987.073861065157</c:v>
                </c:pt>
                <c:pt idx="9824">
                  <c:v>17987.073861065157</c:v>
                </c:pt>
                <c:pt idx="9825">
                  <c:v>17987.073861065157</c:v>
                </c:pt>
                <c:pt idx="9826">
                  <c:v>17983.044474906063</c:v>
                </c:pt>
                <c:pt idx="9827">
                  <c:v>17983.044474906063</c:v>
                </c:pt>
                <c:pt idx="9828">
                  <c:v>17983.044474906063</c:v>
                </c:pt>
                <c:pt idx="9829">
                  <c:v>17983.044474906063</c:v>
                </c:pt>
                <c:pt idx="9830">
                  <c:v>17983.044474906063</c:v>
                </c:pt>
                <c:pt idx="9831">
                  <c:v>17983.044474906063</c:v>
                </c:pt>
                <c:pt idx="9832">
                  <c:v>17983.044474906063</c:v>
                </c:pt>
                <c:pt idx="9833">
                  <c:v>17983.044474906063</c:v>
                </c:pt>
                <c:pt idx="9834">
                  <c:v>17983.044474906063</c:v>
                </c:pt>
                <c:pt idx="9835">
                  <c:v>17967.057685361011</c:v>
                </c:pt>
                <c:pt idx="9836">
                  <c:v>17967.057685361011</c:v>
                </c:pt>
                <c:pt idx="9837">
                  <c:v>17963.522476548183</c:v>
                </c:pt>
                <c:pt idx="9838">
                  <c:v>17963.522476548183</c:v>
                </c:pt>
                <c:pt idx="9839">
                  <c:v>17963.522476548183</c:v>
                </c:pt>
                <c:pt idx="9840">
                  <c:v>17963.522476548183</c:v>
                </c:pt>
                <c:pt idx="9841">
                  <c:v>17961.126535673204</c:v>
                </c:pt>
                <c:pt idx="9842">
                  <c:v>17961.126535673204</c:v>
                </c:pt>
                <c:pt idx="9843">
                  <c:v>17961.126535673204</c:v>
                </c:pt>
                <c:pt idx="9844">
                  <c:v>17961.126535673204</c:v>
                </c:pt>
                <c:pt idx="9845">
                  <c:v>17961.126535673204</c:v>
                </c:pt>
                <c:pt idx="9846">
                  <c:v>17950.324916119684</c:v>
                </c:pt>
                <c:pt idx="9847">
                  <c:v>17950.324916119684</c:v>
                </c:pt>
                <c:pt idx="9848">
                  <c:v>17950.324916119684</c:v>
                </c:pt>
                <c:pt idx="9849">
                  <c:v>17950.324916119684</c:v>
                </c:pt>
                <c:pt idx="9850">
                  <c:v>17928.975132529358</c:v>
                </c:pt>
                <c:pt idx="9851">
                  <c:v>17925.371673394598</c:v>
                </c:pt>
                <c:pt idx="9852">
                  <c:v>17925.371673394598</c:v>
                </c:pt>
                <c:pt idx="9853">
                  <c:v>17925.371673394598</c:v>
                </c:pt>
                <c:pt idx="9854">
                  <c:v>17918.403455462892</c:v>
                </c:pt>
                <c:pt idx="9855">
                  <c:v>17918.403455462892</c:v>
                </c:pt>
                <c:pt idx="9856">
                  <c:v>17918.403455462892</c:v>
                </c:pt>
                <c:pt idx="9857">
                  <c:v>17918.403455462892</c:v>
                </c:pt>
                <c:pt idx="9858">
                  <c:v>17908.581801177035</c:v>
                </c:pt>
                <c:pt idx="9859">
                  <c:v>17894.714316623817</c:v>
                </c:pt>
                <c:pt idx="9860">
                  <c:v>17890.258813905817</c:v>
                </c:pt>
                <c:pt idx="9861">
                  <c:v>17883.122535342969</c:v>
                </c:pt>
                <c:pt idx="9862">
                  <c:v>17883.122535342969</c:v>
                </c:pt>
                <c:pt idx="9863">
                  <c:v>17883.122535342969</c:v>
                </c:pt>
                <c:pt idx="9864">
                  <c:v>17879.75632738855</c:v>
                </c:pt>
                <c:pt idx="9865">
                  <c:v>17879.75632738855</c:v>
                </c:pt>
                <c:pt idx="9866">
                  <c:v>17879.75632738855</c:v>
                </c:pt>
                <c:pt idx="9867">
                  <c:v>17876.700089163885</c:v>
                </c:pt>
                <c:pt idx="9868">
                  <c:v>17876.700089163885</c:v>
                </c:pt>
                <c:pt idx="9869">
                  <c:v>17876.700089163885</c:v>
                </c:pt>
                <c:pt idx="9870">
                  <c:v>17874.615529586496</c:v>
                </c:pt>
                <c:pt idx="9871">
                  <c:v>17874.615529586496</c:v>
                </c:pt>
                <c:pt idx="9872">
                  <c:v>17874.615529586496</c:v>
                </c:pt>
                <c:pt idx="9873">
                  <c:v>17864.002473691482</c:v>
                </c:pt>
                <c:pt idx="9874">
                  <c:v>17863.948004512036</c:v>
                </c:pt>
                <c:pt idx="9875">
                  <c:v>17863.948004512036</c:v>
                </c:pt>
                <c:pt idx="9876">
                  <c:v>17861.665637635302</c:v>
                </c:pt>
                <c:pt idx="9877">
                  <c:v>17861.665637635302</c:v>
                </c:pt>
                <c:pt idx="9878">
                  <c:v>17821.362187219293</c:v>
                </c:pt>
                <c:pt idx="9879">
                  <c:v>17821.362187219293</c:v>
                </c:pt>
                <c:pt idx="9880">
                  <c:v>17821.362187219293</c:v>
                </c:pt>
                <c:pt idx="9881">
                  <c:v>17821.362187219293</c:v>
                </c:pt>
                <c:pt idx="9882">
                  <c:v>17821.362187219293</c:v>
                </c:pt>
                <c:pt idx="9883">
                  <c:v>17817.654460695947</c:v>
                </c:pt>
                <c:pt idx="9884">
                  <c:v>17817.654460695947</c:v>
                </c:pt>
                <c:pt idx="9885">
                  <c:v>17817.654460695947</c:v>
                </c:pt>
                <c:pt idx="9886">
                  <c:v>17817.654460695947</c:v>
                </c:pt>
                <c:pt idx="9887">
                  <c:v>17815.0960885844</c:v>
                </c:pt>
                <c:pt idx="9888">
                  <c:v>17815.0960885844</c:v>
                </c:pt>
                <c:pt idx="9889">
                  <c:v>17815.0960885844</c:v>
                </c:pt>
                <c:pt idx="9890">
                  <c:v>17812.289804598709</c:v>
                </c:pt>
                <c:pt idx="9891">
                  <c:v>17812.289804598709</c:v>
                </c:pt>
                <c:pt idx="9892">
                  <c:v>17812.289804598709</c:v>
                </c:pt>
                <c:pt idx="9893">
                  <c:v>17811.224235915011</c:v>
                </c:pt>
                <c:pt idx="9894">
                  <c:v>17811.224235915011</c:v>
                </c:pt>
                <c:pt idx="9895">
                  <c:v>17801.601341751666</c:v>
                </c:pt>
                <c:pt idx="9896">
                  <c:v>17801.601341751666</c:v>
                </c:pt>
                <c:pt idx="9897">
                  <c:v>17787.471883425849</c:v>
                </c:pt>
                <c:pt idx="9898">
                  <c:v>17765.797535393292</c:v>
                </c:pt>
                <c:pt idx="9899">
                  <c:v>17765.797535393292</c:v>
                </c:pt>
                <c:pt idx="9900">
                  <c:v>17765.797535393292</c:v>
                </c:pt>
                <c:pt idx="9901">
                  <c:v>17765.797535393292</c:v>
                </c:pt>
                <c:pt idx="9902">
                  <c:v>17765.797535393292</c:v>
                </c:pt>
                <c:pt idx="9903">
                  <c:v>17765.797535393292</c:v>
                </c:pt>
                <c:pt idx="9904">
                  <c:v>17763.525081803949</c:v>
                </c:pt>
                <c:pt idx="9905">
                  <c:v>17763.525081803949</c:v>
                </c:pt>
                <c:pt idx="9906">
                  <c:v>17763.525081803949</c:v>
                </c:pt>
                <c:pt idx="9907">
                  <c:v>17763.525081803949</c:v>
                </c:pt>
                <c:pt idx="9908">
                  <c:v>17763.525081803949</c:v>
                </c:pt>
                <c:pt idx="9909">
                  <c:v>17763.525081803949</c:v>
                </c:pt>
                <c:pt idx="9910">
                  <c:v>17762.783088951346</c:v>
                </c:pt>
                <c:pt idx="9911">
                  <c:v>17762.783088951346</c:v>
                </c:pt>
                <c:pt idx="9912">
                  <c:v>17762.783088951346</c:v>
                </c:pt>
                <c:pt idx="9913">
                  <c:v>17762.783088951346</c:v>
                </c:pt>
                <c:pt idx="9914">
                  <c:v>17760.096092570853</c:v>
                </c:pt>
                <c:pt idx="9915">
                  <c:v>17760.096092570853</c:v>
                </c:pt>
                <c:pt idx="9916">
                  <c:v>17756.363893490805</c:v>
                </c:pt>
                <c:pt idx="9917">
                  <c:v>17756.363893490805</c:v>
                </c:pt>
                <c:pt idx="9918">
                  <c:v>17756.363893490805</c:v>
                </c:pt>
                <c:pt idx="9919">
                  <c:v>17751.952286625972</c:v>
                </c:pt>
                <c:pt idx="9920">
                  <c:v>17751.952286625972</c:v>
                </c:pt>
                <c:pt idx="9921">
                  <c:v>17751.283661932484</c:v>
                </c:pt>
                <c:pt idx="9922">
                  <c:v>17751.283661932484</c:v>
                </c:pt>
                <c:pt idx="9923">
                  <c:v>17741.161100249246</c:v>
                </c:pt>
                <c:pt idx="9924">
                  <c:v>17741.161100249246</c:v>
                </c:pt>
                <c:pt idx="9925">
                  <c:v>17741.161100249246</c:v>
                </c:pt>
                <c:pt idx="9926">
                  <c:v>17741.161100249246</c:v>
                </c:pt>
                <c:pt idx="9927">
                  <c:v>17741.161100249246</c:v>
                </c:pt>
                <c:pt idx="9928">
                  <c:v>17741.161100249246</c:v>
                </c:pt>
                <c:pt idx="9929">
                  <c:v>17740.541764378228</c:v>
                </c:pt>
                <c:pt idx="9930">
                  <c:v>17740.541764378228</c:v>
                </c:pt>
                <c:pt idx="9931">
                  <c:v>17740.541764378228</c:v>
                </c:pt>
                <c:pt idx="9932">
                  <c:v>17729.945158652539</c:v>
                </c:pt>
                <c:pt idx="9933">
                  <c:v>17711.919860730861</c:v>
                </c:pt>
                <c:pt idx="9934">
                  <c:v>17711.919860730861</c:v>
                </c:pt>
                <c:pt idx="9935">
                  <c:v>17702.950664265998</c:v>
                </c:pt>
                <c:pt idx="9936">
                  <c:v>17702.950664265998</c:v>
                </c:pt>
                <c:pt idx="9937">
                  <c:v>17702.950664265998</c:v>
                </c:pt>
                <c:pt idx="9938">
                  <c:v>17697.844445454732</c:v>
                </c:pt>
                <c:pt idx="9939">
                  <c:v>17697.844445454732</c:v>
                </c:pt>
                <c:pt idx="9940">
                  <c:v>17674.975209514134</c:v>
                </c:pt>
                <c:pt idx="9941">
                  <c:v>17674.975209514134</c:v>
                </c:pt>
                <c:pt idx="9942">
                  <c:v>17674.975209514134</c:v>
                </c:pt>
                <c:pt idx="9943">
                  <c:v>17674.975209514134</c:v>
                </c:pt>
                <c:pt idx="9944">
                  <c:v>17674.975209514134</c:v>
                </c:pt>
                <c:pt idx="9945">
                  <c:v>17672.651495952374</c:v>
                </c:pt>
                <c:pt idx="9946">
                  <c:v>17672.651495952374</c:v>
                </c:pt>
                <c:pt idx="9947">
                  <c:v>17672.651495952374</c:v>
                </c:pt>
                <c:pt idx="9948">
                  <c:v>17672.651495952374</c:v>
                </c:pt>
                <c:pt idx="9949">
                  <c:v>17666.264501722872</c:v>
                </c:pt>
                <c:pt idx="9950">
                  <c:v>17666.264501722872</c:v>
                </c:pt>
                <c:pt idx="9951">
                  <c:v>17666.264501722872</c:v>
                </c:pt>
                <c:pt idx="9952">
                  <c:v>17666.264501722872</c:v>
                </c:pt>
                <c:pt idx="9953">
                  <c:v>17660.686240002527</c:v>
                </c:pt>
                <c:pt idx="9954">
                  <c:v>17660.686240002527</c:v>
                </c:pt>
                <c:pt idx="9955">
                  <c:v>17660.686240002527</c:v>
                </c:pt>
                <c:pt idx="9956">
                  <c:v>17660.007829030706</c:v>
                </c:pt>
                <c:pt idx="9957">
                  <c:v>17660.007829030706</c:v>
                </c:pt>
                <c:pt idx="9958">
                  <c:v>17660.007829030706</c:v>
                </c:pt>
                <c:pt idx="9959">
                  <c:v>17660.007829030706</c:v>
                </c:pt>
                <c:pt idx="9960">
                  <c:v>17660.007829030706</c:v>
                </c:pt>
                <c:pt idx="9961">
                  <c:v>17660.007829030706</c:v>
                </c:pt>
                <c:pt idx="9962">
                  <c:v>17660.007829030706</c:v>
                </c:pt>
                <c:pt idx="9963">
                  <c:v>17656.635824633999</c:v>
                </c:pt>
                <c:pt idx="9964">
                  <c:v>17656.635824633999</c:v>
                </c:pt>
                <c:pt idx="9965">
                  <c:v>17656.635824633999</c:v>
                </c:pt>
                <c:pt idx="9966">
                  <c:v>17656.635824633999</c:v>
                </c:pt>
                <c:pt idx="9967">
                  <c:v>17650.221961126357</c:v>
                </c:pt>
                <c:pt idx="9968">
                  <c:v>17650.221961126357</c:v>
                </c:pt>
                <c:pt idx="9969">
                  <c:v>17650.221961126357</c:v>
                </c:pt>
                <c:pt idx="9970">
                  <c:v>17650.221961126357</c:v>
                </c:pt>
                <c:pt idx="9971">
                  <c:v>17650.221961126357</c:v>
                </c:pt>
                <c:pt idx="9972">
                  <c:v>17650.221961126357</c:v>
                </c:pt>
                <c:pt idx="9973">
                  <c:v>17650.221961126357</c:v>
                </c:pt>
                <c:pt idx="9974">
                  <c:v>17650.221961126357</c:v>
                </c:pt>
                <c:pt idx="9975">
                  <c:v>17648.790458685773</c:v>
                </c:pt>
                <c:pt idx="9976">
                  <c:v>17648.790458685773</c:v>
                </c:pt>
                <c:pt idx="9977">
                  <c:v>17648.790458685773</c:v>
                </c:pt>
                <c:pt idx="9978">
                  <c:v>17648.626512022132</c:v>
                </c:pt>
                <c:pt idx="9979">
                  <c:v>17648.626512022132</c:v>
                </c:pt>
                <c:pt idx="9980">
                  <c:v>17648.238630053889</c:v>
                </c:pt>
                <c:pt idx="9981">
                  <c:v>17648.238630053889</c:v>
                </c:pt>
                <c:pt idx="9982">
                  <c:v>17648.238630053889</c:v>
                </c:pt>
                <c:pt idx="9983">
                  <c:v>17648.238630053889</c:v>
                </c:pt>
                <c:pt idx="9984">
                  <c:v>17646.765558427975</c:v>
                </c:pt>
                <c:pt idx="9985">
                  <c:v>17646.765558427975</c:v>
                </c:pt>
                <c:pt idx="9986">
                  <c:v>17646.765558427975</c:v>
                </c:pt>
                <c:pt idx="9987">
                  <c:v>17646.765558427975</c:v>
                </c:pt>
                <c:pt idx="9988">
                  <c:v>17646.765558427975</c:v>
                </c:pt>
                <c:pt idx="9989">
                  <c:v>17646.765558427975</c:v>
                </c:pt>
                <c:pt idx="9990">
                  <c:v>17645.650774026817</c:v>
                </c:pt>
                <c:pt idx="9991">
                  <c:v>17645.650774026817</c:v>
                </c:pt>
                <c:pt idx="9992">
                  <c:v>17645.650774026817</c:v>
                </c:pt>
                <c:pt idx="9993">
                  <c:v>17645.650774026817</c:v>
                </c:pt>
                <c:pt idx="9994">
                  <c:v>17645.650774026817</c:v>
                </c:pt>
                <c:pt idx="9995">
                  <c:v>17645.615658565148</c:v>
                </c:pt>
                <c:pt idx="9996">
                  <c:v>17645.615658565148</c:v>
                </c:pt>
                <c:pt idx="9997">
                  <c:v>17645.615658565148</c:v>
                </c:pt>
                <c:pt idx="9998">
                  <c:v>17645.615658565148</c:v>
                </c:pt>
                <c:pt idx="9999">
                  <c:v>17645.615658565148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C1-442B-8909-B10022BD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191136"/>
        <c:axId val="678181952"/>
      </c:scatterChart>
      <c:valAx>
        <c:axId val="678191136"/>
        <c:scaling>
          <c:orientation val="minMax"/>
          <c:max val="0.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8181952"/>
        <c:crosses val="autoZero"/>
        <c:crossBetween val="midCat"/>
      </c:valAx>
      <c:valAx>
        <c:axId val="678181952"/>
        <c:scaling>
          <c:orientation val="minMax"/>
          <c:max val="34000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8191136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240960D-79BE-8BE8-F6BB-E301B3DF6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734C48-33D0-77E0-84FA-3BFA03FF7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D14D7-51D6-49D2-92BA-AAEB80905E90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149F94-E602-17D4-9F6B-B55A57E008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A1D764-DD72-5C8E-F03F-358CD74AF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6A0B-CEE5-42E3-A517-AD91FB57C0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16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0EDA-07DE-4388-BB3F-994DD6519E3E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88120-E22D-493D-B118-EAE09ED1C9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21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125-1710-AC8A-19BC-64DE147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AEBAA8-29E2-2CF7-4F55-CCB5CF69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661E2-ED81-DD61-B7C7-89019B534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B8122-770A-E17D-A912-BAB5EAF0B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88120-E22D-493D-B118-EAE09ED1C95F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05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125-1710-AC8A-19BC-64DE147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AEBAA8-29E2-2CF7-4F55-CCB5CF69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661E2-ED81-DD61-B7C7-89019B534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B8122-770A-E17D-A912-BAB5EAF0B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88120-E22D-493D-B118-EAE09ED1C95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38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125-1710-AC8A-19BC-64DE147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AEBAA8-29E2-2CF7-4F55-CCB5CF69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661E2-ED81-DD61-B7C7-89019B534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B8122-770A-E17D-A912-BAB5EAF0B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88120-E22D-493D-B118-EAE09ED1C95F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87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125-1710-AC8A-19BC-64DE147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AEBAA8-29E2-2CF7-4F55-CCB5CF69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661E2-ED81-DD61-B7C7-89019B534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B8122-770A-E17D-A912-BAB5EAF0B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88120-E22D-493D-B118-EAE09ED1C95F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646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125-1710-AC8A-19BC-64DE147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AEBAA8-29E2-2CF7-4F55-CCB5CF69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7661E2-ED81-DD61-B7C7-89019B534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B8122-770A-E17D-A912-BAB5EAF0B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88120-E22D-493D-B118-EAE09ED1C95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07DA1A7-03C5-4459-4340-FE901AD9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3" y="304221"/>
            <a:ext cx="2979114" cy="220675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6A827DD-74C2-3CCD-3BF3-08B40611C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5528"/>
            <a:ext cx="10515600" cy="1325563"/>
          </a:xfrm>
        </p:spPr>
        <p:txBody>
          <a:bodyPr/>
          <a:lstStyle>
            <a:lvl1pPr algn="r">
              <a:defRPr spc="3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465FC-24CF-A40A-91A5-65B914F8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2150" y="3429000"/>
            <a:ext cx="6816725" cy="630238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/>
              <a:t>TÍTULO SUPERIOR</a:t>
            </a:r>
          </a:p>
        </p:txBody>
      </p:sp>
    </p:spTree>
    <p:extLst>
      <p:ext uri="{BB962C8B-B14F-4D97-AF65-F5344CB8AC3E}">
        <p14:creationId xmlns:p14="http://schemas.microsoft.com/office/powerpoint/2010/main" val="42646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14109"/>
            <a:ext cx="12192000" cy="5597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E09DC2-EBAE-FF27-8BA3-725B39F74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146" y="-19950"/>
            <a:ext cx="5741708" cy="56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05C0C57-FFAC-AEB7-4824-C39668B1190C}"/>
              </a:ext>
            </a:extLst>
          </p:cNvPr>
          <p:cNvSpPr/>
          <p:nvPr userDrawn="1"/>
        </p:nvSpPr>
        <p:spPr>
          <a:xfrm>
            <a:off x="-1" y="-1"/>
            <a:ext cx="3214255" cy="4142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C777D9-DF71-B4EB-3883-1F0BE7494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4" y="-1507"/>
            <a:ext cx="2600344" cy="2567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354E0D-E60E-E9AB-D03A-FDBD537C32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66" y="3444704"/>
            <a:ext cx="1416888" cy="4320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6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BFFAE3-ED12-D3CD-A071-A5C9C3A08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6" y="3025885"/>
            <a:ext cx="3377197" cy="82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CD58E-036C-66F9-E3C0-A5493B2764A2}"/>
              </a:ext>
            </a:extLst>
          </p:cNvPr>
          <p:cNvCxnSpPr/>
          <p:nvPr userDrawn="1"/>
        </p:nvCxnSpPr>
        <p:spPr>
          <a:xfrm>
            <a:off x="7518400" y="2714171"/>
            <a:ext cx="0" cy="14514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4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790D09-3230-F428-3939-25E1DF3D0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896" y="5622124"/>
            <a:ext cx="729310" cy="7199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8F381E-582C-BE5A-8BE3-AA115D3AE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6537" y="5622124"/>
            <a:ext cx="729698" cy="719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F5A260-5FB7-16B5-1F0C-21F0399E1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565" y="5622124"/>
            <a:ext cx="729310" cy="719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E7DF7E-0947-0806-8EA2-B3A41AD3F7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926" y="121228"/>
            <a:ext cx="1874148" cy="13882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052B0A-A4F8-BD94-E81A-827DEF5AB3F0}"/>
              </a:ext>
            </a:extLst>
          </p:cNvPr>
          <p:cNvSpPr txBox="1"/>
          <p:nvPr userDrawn="1"/>
        </p:nvSpPr>
        <p:spPr>
          <a:xfrm>
            <a:off x="1492504" y="1857828"/>
            <a:ext cx="9231086" cy="189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b="1" spc="300" baseline="0">
                <a:solidFill>
                  <a:schemeClr val="bg1"/>
                </a:solidFill>
                <a:latin typeface="Proxima Nova Medium" panose="02000506030000020004" pitchFamily="50" charset="0"/>
              </a:rPr>
              <a:t>COMPAÑÍA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>
                <a:solidFill>
                  <a:schemeClr val="bg1"/>
                </a:solidFill>
                <a:latin typeface="Proxima Nova Medium" panose="02000506030000020004" pitchFamily="50" charset="0"/>
              </a:rPr>
              <a:t>ADMINISTRADORA DEL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>
                <a:solidFill>
                  <a:schemeClr val="bg1"/>
                </a:solidFill>
                <a:latin typeface="Proxima Nova Medium" panose="02000506030000020004" pitchFamily="50" charset="0"/>
              </a:rPr>
              <a:t>MERCADO MAYORISTA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>
                <a:solidFill>
                  <a:schemeClr val="bg1"/>
                </a:solidFill>
                <a:latin typeface="Proxima Nova Medium" panose="02000506030000020004" pitchFamily="50" charset="0"/>
              </a:rPr>
              <a:t>ELÉCTRICO S.A.</a:t>
            </a:r>
          </a:p>
        </p:txBody>
      </p:sp>
    </p:spTree>
    <p:extLst>
      <p:ext uri="{BB962C8B-B14F-4D97-AF65-F5344CB8AC3E}">
        <p14:creationId xmlns:p14="http://schemas.microsoft.com/office/powerpoint/2010/main" val="52675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5915" y="530412"/>
            <a:ext cx="569686" cy="56114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9" y="526143"/>
            <a:ext cx="8461830" cy="954314"/>
          </a:xfrm>
        </p:spPr>
        <p:txBody>
          <a:bodyPr/>
          <a:lstStyle>
            <a:lvl1pPr>
              <a:defRPr spc="3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/>
              <a:t>TÍTULO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0A5202-6E9C-A229-6CCF-D9CFE2CFE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113" y="5878513"/>
            <a:ext cx="4281487" cy="454025"/>
          </a:xfrm>
        </p:spPr>
        <p:txBody>
          <a:bodyPr>
            <a:noAutofit/>
          </a:bodyPr>
          <a:lstStyle>
            <a:lvl1pPr marL="0" indent="0">
              <a:buNone/>
              <a:defRPr sz="1600" spc="300" baseline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04268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8FF76B-83EC-EC13-C968-C769625CC143}"/>
              </a:ext>
            </a:extLst>
          </p:cNvPr>
          <p:cNvSpPr/>
          <p:nvPr userDrawn="1"/>
        </p:nvSpPr>
        <p:spPr>
          <a:xfrm>
            <a:off x="0" y="5588000"/>
            <a:ext cx="12192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9AE5F3-605B-F2BB-F0BF-B88B4BB03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8555" y="127577"/>
            <a:ext cx="911637" cy="90000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2463" y="6154057"/>
            <a:ext cx="3600450" cy="346756"/>
          </a:xfrm>
        </p:spPr>
        <p:txBody>
          <a:bodyPr>
            <a:normAutofit/>
          </a:bodyPr>
          <a:lstStyle>
            <a:lvl1pPr marL="0" indent="0">
              <a:buNone/>
              <a:defRPr sz="1800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INGRESAR TEXTO</a:t>
            </a:r>
          </a:p>
        </p:txBody>
      </p:sp>
    </p:spTree>
    <p:extLst>
      <p:ext uri="{BB962C8B-B14F-4D97-AF65-F5344CB8AC3E}">
        <p14:creationId xmlns:p14="http://schemas.microsoft.com/office/powerpoint/2010/main" val="162451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035" y="1522278"/>
            <a:ext cx="4915107" cy="335452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spc="2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INGRESAR TEXTO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3B96D1F6-84C8-1F73-6557-D1F30A3BC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72225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6F5B59-2F81-DC4B-E173-E73B5F0B59BB}"/>
              </a:ext>
            </a:extLst>
          </p:cNvPr>
          <p:cNvCxnSpPr/>
          <p:nvPr userDrawn="1"/>
        </p:nvCxnSpPr>
        <p:spPr>
          <a:xfrm>
            <a:off x="6372225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7A1FEFB5-9AE6-84E9-0743-3A62AD1A2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76" y="6037941"/>
            <a:ext cx="540000" cy="5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6E71C0-2D5C-4B5A-07D8-D43120F64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38"/>
            <a:ext cx="127697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07DA1A7-03C5-4459-4340-FE901AD91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3" y="304221"/>
            <a:ext cx="2979114" cy="220675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6A827DD-74C2-3CCD-3BF3-08B40611C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5528"/>
            <a:ext cx="10515600" cy="1325563"/>
          </a:xfrm>
        </p:spPr>
        <p:txBody>
          <a:bodyPr/>
          <a:lstStyle>
            <a:lvl1pPr algn="r">
              <a:defRPr spc="3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465FC-24CF-A40A-91A5-65B914F8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2150" y="3429000"/>
            <a:ext cx="6816725" cy="630238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 dirty="0"/>
              <a:t>TÍTULO SUPERIOR</a:t>
            </a:r>
          </a:p>
        </p:txBody>
      </p:sp>
    </p:spTree>
    <p:extLst>
      <p:ext uri="{BB962C8B-B14F-4D97-AF65-F5344CB8AC3E}">
        <p14:creationId xmlns:p14="http://schemas.microsoft.com/office/powerpoint/2010/main" val="1648125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04CD0-F5B1-94E4-637E-233CAF8D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176AC-32B8-635B-6A55-60E87754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B90305-9FEE-ABBC-8FE4-F3CB9691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EE0D136-54CF-6144-2AC1-E5310E9D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0" y="6089509"/>
            <a:ext cx="97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04CD0-F5B1-94E4-637E-233CAF8D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176AC-32B8-635B-6A55-60E87754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B90305-9FEE-ABBC-8FE4-F3CB9691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EE0D136-54CF-6144-2AC1-E5310E9D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0" y="6089509"/>
            <a:ext cx="97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0429" y="6002298"/>
            <a:ext cx="569686" cy="56114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950460"/>
            <a:ext cx="8461830" cy="415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99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EBE6AC-F890-979D-152E-22B8E5C9A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8" y="274410"/>
            <a:ext cx="2202520" cy="54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768992-6EBA-A446-D206-7B0B9F1227AF}"/>
              </a:ext>
            </a:extLst>
          </p:cNvPr>
          <p:cNvSpPr/>
          <p:nvPr userDrawn="1"/>
        </p:nvSpPr>
        <p:spPr>
          <a:xfrm>
            <a:off x="0" y="5573486"/>
            <a:ext cx="12192000" cy="1284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0701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91352010-6AFF-487E-6AB0-FB1C59819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" y="279267"/>
            <a:ext cx="2202520" cy="540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F83C61B-1652-1593-AE5E-B4325BDB8D7B}"/>
              </a:ext>
            </a:extLst>
          </p:cNvPr>
          <p:cNvSpPr/>
          <p:nvPr userDrawn="1"/>
        </p:nvSpPr>
        <p:spPr>
          <a:xfrm>
            <a:off x="3236685" y="0"/>
            <a:ext cx="873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575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E6B4A9-29E7-F156-EA37-5D65147D1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728" y="5058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9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14E0F-E625-0DAA-5761-41E09C689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2108" y="5672322"/>
            <a:ext cx="912125" cy="90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5480A8-25B8-8C42-10D2-120090B0F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577" y="5672322"/>
            <a:ext cx="912625" cy="90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11257CD-692F-5D14-7EE1-78ECAB1578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546" y="5672322"/>
            <a:ext cx="912125" cy="9000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C22A36-BD19-385C-9FF1-FE114EF3B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1825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Pie 1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51E9CF8-E1AB-C5C2-B436-12944EE286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1059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Pie 2</a:t>
            </a:r>
          </a:p>
        </p:txBody>
      </p:sp>
    </p:spTree>
    <p:extLst>
      <p:ext uri="{BB962C8B-B14F-4D97-AF65-F5344CB8AC3E}">
        <p14:creationId xmlns:p14="http://schemas.microsoft.com/office/powerpoint/2010/main" val="182063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10651194" y="0"/>
            <a:ext cx="1537855" cy="6883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4AA7CB-CA80-426D-12BB-5D23D9F6C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881714"/>
            <a:ext cx="720000" cy="7108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98B39B-D604-E49C-06F4-9FA9BFEFF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3061606"/>
            <a:ext cx="720000" cy="7104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AA773B-BC09-F0F7-834D-BFA1070911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5241119"/>
            <a:ext cx="720000" cy="7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FED5E314-6D06-1378-9010-445EB5501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4" y="5418000"/>
            <a:ext cx="1440000" cy="1440000"/>
          </a:xfrm>
          <a:prstGeom prst="rect">
            <a:avLst/>
          </a:prstGeom>
        </p:spPr>
      </p:pic>
      <p:pic>
        <p:nvPicPr>
          <p:cNvPr id="17" name="Imagen 16" descr="Imagen que contiene firmar, calle, reloj&#10;&#10;Descripción generada automáticamente">
            <a:extLst>
              <a:ext uri="{FF2B5EF4-FFF2-40B4-BE49-F238E27FC236}">
                <a16:creationId xmlns:a16="http://schemas.microsoft.com/office/drawing/2014/main" id="{6EFF51D1-B6C0-0E3C-5F8F-7D826F6B0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4" y="5418000"/>
            <a:ext cx="1429932" cy="1440000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D276CA45-D607-45EB-02BA-9F9E491C2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57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4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14109"/>
            <a:ext cx="12192000" cy="5597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E09DC2-EBAE-FF27-8BA3-725B39F74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146" y="-19950"/>
            <a:ext cx="5741708" cy="56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05C0C57-FFAC-AEB7-4824-C39668B1190C}"/>
              </a:ext>
            </a:extLst>
          </p:cNvPr>
          <p:cNvSpPr/>
          <p:nvPr userDrawn="1"/>
        </p:nvSpPr>
        <p:spPr>
          <a:xfrm>
            <a:off x="-1" y="-1"/>
            <a:ext cx="3214255" cy="4142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C777D9-DF71-B4EB-3883-1F0BE7494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4" y="-1507"/>
            <a:ext cx="2600344" cy="2567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354E0D-E60E-E9AB-D03A-FDBD537C3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66" y="3444704"/>
            <a:ext cx="1416888" cy="4320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0429" y="6002298"/>
            <a:ext cx="569686" cy="56114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950460"/>
            <a:ext cx="8461830" cy="415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907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BFFAE3-ED12-D3CD-A071-A5C9C3A08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6" y="3025885"/>
            <a:ext cx="3377197" cy="82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CD58E-036C-66F9-E3C0-A5493B2764A2}"/>
              </a:ext>
            </a:extLst>
          </p:cNvPr>
          <p:cNvCxnSpPr/>
          <p:nvPr userDrawn="1"/>
        </p:nvCxnSpPr>
        <p:spPr>
          <a:xfrm>
            <a:off x="7518400" y="2714171"/>
            <a:ext cx="0" cy="14514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22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790D09-3230-F428-3939-25E1DF3D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896" y="5622124"/>
            <a:ext cx="729310" cy="7199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8F381E-582C-BE5A-8BE3-AA115D3AE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6537" y="5622124"/>
            <a:ext cx="729698" cy="719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F5A260-5FB7-16B5-1F0C-21F0399E1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565" y="5622124"/>
            <a:ext cx="729310" cy="719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E7DF7E-0947-0806-8EA2-B3A41AD3F7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926" y="121228"/>
            <a:ext cx="1874148" cy="13882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052B0A-A4F8-BD94-E81A-827DEF5AB3F0}"/>
              </a:ext>
            </a:extLst>
          </p:cNvPr>
          <p:cNvSpPr txBox="1"/>
          <p:nvPr userDrawn="1"/>
        </p:nvSpPr>
        <p:spPr>
          <a:xfrm>
            <a:off x="1492504" y="1857828"/>
            <a:ext cx="9231086" cy="189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COMPAÑÍA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ADMINISTRADORA DEL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MERCADO MAYORISTA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ELÉCTRICO S.A.</a:t>
            </a:r>
          </a:p>
        </p:txBody>
      </p:sp>
    </p:spTree>
    <p:extLst>
      <p:ext uri="{BB962C8B-B14F-4D97-AF65-F5344CB8AC3E}">
        <p14:creationId xmlns:p14="http://schemas.microsoft.com/office/powerpoint/2010/main" val="335230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5915" y="530412"/>
            <a:ext cx="569686" cy="56114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9" y="526143"/>
            <a:ext cx="8461830" cy="954314"/>
          </a:xfrm>
        </p:spPr>
        <p:txBody>
          <a:bodyPr/>
          <a:lstStyle>
            <a:lvl1pPr>
              <a:defRPr spc="3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/>
              <a:t>TÍTULO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0A5202-6E9C-A229-6CCF-D9CFE2CFE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113" y="5878513"/>
            <a:ext cx="4281487" cy="454025"/>
          </a:xfrm>
        </p:spPr>
        <p:txBody>
          <a:bodyPr>
            <a:noAutofit/>
          </a:bodyPr>
          <a:lstStyle>
            <a:lvl1pPr marL="0" indent="0">
              <a:buNone/>
              <a:defRPr sz="1600" spc="300" baseline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84901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8FF76B-83EC-EC13-C968-C769625CC143}"/>
              </a:ext>
            </a:extLst>
          </p:cNvPr>
          <p:cNvSpPr/>
          <p:nvPr userDrawn="1"/>
        </p:nvSpPr>
        <p:spPr>
          <a:xfrm>
            <a:off x="0" y="5588000"/>
            <a:ext cx="12192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9AE5F3-605B-F2BB-F0BF-B88B4BB03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8555" y="127577"/>
            <a:ext cx="911637" cy="90000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2463" y="6154057"/>
            <a:ext cx="3600450" cy="346756"/>
          </a:xfrm>
        </p:spPr>
        <p:txBody>
          <a:bodyPr>
            <a:normAutofit/>
          </a:bodyPr>
          <a:lstStyle>
            <a:lvl1pPr marL="0" indent="0">
              <a:buNone/>
              <a:defRPr sz="1800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INGRESAR TEXTO</a:t>
            </a:r>
          </a:p>
        </p:txBody>
      </p:sp>
    </p:spTree>
    <p:extLst>
      <p:ext uri="{BB962C8B-B14F-4D97-AF65-F5344CB8AC3E}">
        <p14:creationId xmlns:p14="http://schemas.microsoft.com/office/powerpoint/2010/main" val="3172817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035" y="1522278"/>
            <a:ext cx="4915107" cy="335452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spc="2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INGRESAR TEXTO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3B96D1F6-84C8-1F73-6557-D1F30A3BC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72225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6F5B59-2F81-DC4B-E173-E73B5F0B59BB}"/>
              </a:ext>
            </a:extLst>
          </p:cNvPr>
          <p:cNvCxnSpPr/>
          <p:nvPr userDrawn="1"/>
        </p:nvCxnSpPr>
        <p:spPr>
          <a:xfrm>
            <a:off x="6372225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7A1FEFB5-9AE6-84E9-0743-3A62AD1A2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76" y="6037941"/>
            <a:ext cx="540000" cy="5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6E71C0-2D5C-4B5A-07D8-D43120F64B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38"/>
            <a:ext cx="127697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6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07DA1A7-03C5-4459-4340-FE901AD9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3" y="304221"/>
            <a:ext cx="2979114" cy="220675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6A827DD-74C2-3CCD-3BF3-08B40611C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249961"/>
            <a:ext cx="10515600" cy="1325563"/>
          </a:xfrm>
        </p:spPr>
        <p:txBody>
          <a:bodyPr/>
          <a:lstStyle>
            <a:lvl1pPr algn="r">
              <a:defRPr spc="3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870F270F-19E9-9C9C-AC6C-F1FDD199B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2150" y="3429000"/>
            <a:ext cx="6816725" cy="630238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 dirty="0"/>
              <a:t>TÍTULO SUPERIOR</a:t>
            </a:r>
          </a:p>
        </p:txBody>
      </p:sp>
    </p:spTree>
    <p:extLst>
      <p:ext uri="{BB962C8B-B14F-4D97-AF65-F5344CB8AC3E}">
        <p14:creationId xmlns:p14="http://schemas.microsoft.com/office/powerpoint/2010/main" val="358546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04CD0-F5B1-94E4-637E-233CAF8DC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176AC-32B8-635B-6A55-60E87754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B90305-9FEE-ABBC-8FE4-F3CB9691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EE0D136-54CF-6144-2AC1-E5310E9D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0" y="6089509"/>
            <a:ext cx="97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2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9" y="5998029"/>
            <a:ext cx="569686" cy="569686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950460"/>
            <a:ext cx="8461830" cy="415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6507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EBE6AC-F890-979D-152E-22B8E5C9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8" y="274410"/>
            <a:ext cx="2202520" cy="54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768992-6EBA-A446-D206-7B0B9F1227AF}"/>
              </a:ext>
            </a:extLst>
          </p:cNvPr>
          <p:cNvSpPr/>
          <p:nvPr userDrawn="1"/>
        </p:nvSpPr>
        <p:spPr>
          <a:xfrm>
            <a:off x="0" y="5573486"/>
            <a:ext cx="12192000" cy="1284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76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91352010-6AFF-487E-6AB0-FB1C59819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" y="279267"/>
            <a:ext cx="2202520" cy="540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F83C61B-1652-1593-AE5E-B4325BDB8D7B}"/>
              </a:ext>
            </a:extLst>
          </p:cNvPr>
          <p:cNvSpPr/>
          <p:nvPr userDrawn="1"/>
        </p:nvSpPr>
        <p:spPr>
          <a:xfrm>
            <a:off x="3236685" y="0"/>
            <a:ext cx="8737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53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EBE6AC-F890-979D-152E-22B8E5C9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8" y="274410"/>
            <a:ext cx="2202520" cy="54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768992-6EBA-A446-D206-7B0B9F1227AF}"/>
              </a:ext>
            </a:extLst>
          </p:cNvPr>
          <p:cNvSpPr/>
          <p:nvPr userDrawn="1"/>
        </p:nvSpPr>
        <p:spPr>
          <a:xfrm>
            <a:off x="0" y="5573486"/>
            <a:ext cx="12192000" cy="1284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64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3E6B4A9-29E7-F156-EA37-5D65147D1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56" y="4904429"/>
            <a:ext cx="2167128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6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14E0F-E625-0DAA-5761-41E09C68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91" y="5631282"/>
            <a:ext cx="911638" cy="90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5480A8-25B8-8C42-10D2-120090B0F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210" y="5631282"/>
            <a:ext cx="911638" cy="90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11257CD-692F-5D14-7EE1-78ECAB157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929" y="5631282"/>
            <a:ext cx="911638" cy="9000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C22A36-BD19-385C-9FF1-FE114EF3B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1825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Pie 1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51E9CF8-E1AB-C5C2-B436-12944EE286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1059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Pie 2</a:t>
            </a:r>
          </a:p>
        </p:txBody>
      </p:sp>
    </p:spTree>
    <p:extLst>
      <p:ext uri="{BB962C8B-B14F-4D97-AF65-F5344CB8AC3E}">
        <p14:creationId xmlns:p14="http://schemas.microsoft.com/office/powerpoint/2010/main" val="1790467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10651194" y="0"/>
            <a:ext cx="1537855" cy="6883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4AA7CB-CA80-426D-12BB-5D23D9F6C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4767" y="1118023"/>
            <a:ext cx="756000" cy="7459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98B39B-D604-E49C-06F4-9FA9BFEFF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4767" y="3065356"/>
            <a:ext cx="756000" cy="7459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AA773B-BC09-F0F7-834D-BFA107091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4767" y="5012687"/>
            <a:ext cx="756000" cy="7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5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ED5E314-6D06-1378-9010-445EB5501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760" y="5852362"/>
            <a:ext cx="72931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FF51D1-B6C0-0E3C-5F8F-7D826F6B0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316" y="5852362"/>
            <a:ext cx="729311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276CA45-D607-45EB-02BA-9F9E491C2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873" y="5852362"/>
            <a:ext cx="7296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14109"/>
            <a:ext cx="12192000" cy="5597236"/>
          </a:xfrm>
          <a:prstGeom prst="rect">
            <a:avLst/>
          </a:prstGeom>
          <a:solidFill>
            <a:srgbClr val="002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E09DC2-EBAE-FF27-8BA3-725B39F74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146" y="-19971"/>
            <a:ext cx="5741708" cy="56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2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3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05C0C57-FFAC-AEB7-4824-C39668B1190C}"/>
              </a:ext>
            </a:extLst>
          </p:cNvPr>
          <p:cNvSpPr/>
          <p:nvPr userDrawn="1"/>
        </p:nvSpPr>
        <p:spPr>
          <a:xfrm>
            <a:off x="-1" y="-1"/>
            <a:ext cx="3214255" cy="4142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C777D9-DF71-B4EB-3883-1F0BE7494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63" y="7795"/>
            <a:ext cx="2635326" cy="2600300"/>
          </a:xfrm>
          <a:prstGeom prst="rect">
            <a:avLst/>
          </a:prstGeom>
        </p:spPr>
      </p:pic>
      <p:pic>
        <p:nvPicPr>
          <p:cNvPr id="7" name="Imagen 6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A354E0D-E60E-E9AB-D03A-FDBD537C32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3" y="3444704"/>
            <a:ext cx="1468346" cy="3600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36AB2-3CD9-2AA8-CA4A-6526DEC7C0FF}"/>
              </a:ext>
            </a:extLst>
          </p:cNvPr>
          <p:cNvCxnSpPr>
            <a:cxnSpLocks/>
          </p:cNvCxnSpPr>
          <p:nvPr userDrawn="1"/>
        </p:nvCxnSpPr>
        <p:spPr>
          <a:xfrm>
            <a:off x="289463" y="3292088"/>
            <a:ext cx="2635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2DBFFAE3-ED12-D3CD-A071-A5C9C3A08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6" y="3025885"/>
            <a:ext cx="3377197" cy="82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CD58E-036C-66F9-E3C0-A5493B2764A2}"/>
              </a:ext>
            </a:extLst>
          </p:cNvPr>
          <p:cNvCxnSpPr/>
          <p:nvPr userDrawn="1"/>
        </p:nvCxnSpPr>
        <p:spPr>
          <a:xfrm>
            <a:off x="7518400" y="2714171"/>
            <a:ext cx="0" cy="14514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81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790D09-3230-F428-3939-25E1DF3D0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493" y="5662015"/>
            <a:ext cx="619914" cy="61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8F381E-582C-BE5A-8BE3-AA115D3AE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2327" y="5665740"/>
            <a:ext cx="619914" cy="6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F5A260-5FB7-16B5-1F0C-21F0399E1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162" y="5662015"/>
            <a:ext cx="619914" cy="61200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3BE7DF7E-0947-0806-8EA2-B3A41AD3F7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26" y="121228"/>
            <a:ext cx="1874148" cy="13882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052B0A-A4F8-BD94-E81A-827DEF5AB3F0}"/>
              </a:ext>
            </a:extLst>
          </p:cNvPr>
          <p:cNvSpPr txBox="1"/>
          <p:nvPr userDrawn="1"/>
        </p:nvSpPr>
        <p:spPr>
          <a:xfrm>
            <a:off x="1492504" y="1857828"/>
            <a:ext cx="9231086" cy="189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COMPAÑÍA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ADMINISTRADORA DEL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MERCADO MAYORISTA </a:t>
            </a:r>
          </a:p>
          <a:p>
            <a:pPr algn="ctr">
              <a:lnSpc>
                <a:spcPct val="150000"/>
              </a:lnSpc>
            </a:pPr>
            <a:r>
              <a:rPr lang="es-AR" sz="2000" b="1" spc="300" baseline="0" dirty="0">
                <a:solidFill>
                  <a:schemeClr val="bg1"/>
                </a:solidFill>
                <a:latin typeface="Proxima Nova Medium" panose="02000506030000020004" pitchFamily="50" charset="0"/>
              </a:rPr>
              <a:t>ELÉCTRICO S.A.</a:t>
            </a:r>
          </a:p>
        </p:txBody>
      </p:sp>
    </p:spTree>
    <p:extLst>
      <p:ext uri="{BB962C8B-B14F-4D97-AF65-F5344CB8AC3E}">
        <p14:creationId xmlns:p14="http://schemas.microsoft.com/office/powerpoint/2010/main" val="780832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DE0A3A37-C640-7013-267D-19FF304F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15" y="526143"/>
            <a:ext cx="569686" cy="569686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0A91C5D-DC7E-0920-4FB5-CEA30975E5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9" y="526143"/>
            <a:ext cx="8461830" cy="954314"/>
          </a:xfrm>
        </p:spPr>
        <p:txBody>
          <a:bodyPr/>
          <a:lstStyle>
            <a:lvl1pPr>
              <a:defRPr spc="3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/>
              <a:t>TÍTULO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0A5202-6E9C-A229-6CCF-D9CFE2CFE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113" y="5878513"/>
            <a:ext cx="4281487" cy="454025"/>
          </a:xfrm>
        </p:spPr>
        <p:txBody>
          <a:bodyPr>
            <a:noAutofit/>
          </a:bodyPr>
          <a:lstStyle>
            <a:lvl1pPr marL="0" indent="0">
              <a:buNone/>
              <a:defRPr sz="1600" spc="300" baseline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3258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91352010-6AFF-487E-6AB0-FB1C59819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" y="279267"/>
            <a:ext cx="2202520" cy="540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F83C61B-1652-1593-AE5E-B4325BDB8D7B}"/>
              </a:ext>
            </a:extLst>
          </p:cNvPr>
          <p:cNvSpPr/>
          <p:nvPr userDrawn="1"/>
        </p:nvSpPr>
        <p:spPr>
          <a:xfrm>
            <a:off x="3236685" y="0"/>
            <a:ext cx="873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083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8FF76B-83EC-EC13-C968-C769625CC143}"/>
              </a:ext>
            </a:extLst>
          </p:cNvPr>
          <p:cNvSpPr/>
          <p:nvPr userDrawn="1"/>
        </p:nvSpPr>
        <p:spPr>
          <a:xfrm>
            <a:off x="0" y="5588000"/>
            <a:ext cx="12192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4235B2E-0CCD-7394-4946-289C97F5E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" y="5960890"/>
            <a:ext cx="2202520" cy="5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9AE5F3-605B-F2BB-F0BF-B88B4BB03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6956" y="196585"/>
            <a:ext cx="729311" cy="72000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2463" y="6154057"/>
            <a:ext cx="3600450" cy="346756"/>
          </a:xfrm>
        </p:spPr>
        <p:txBody>
          <a:bodyPr>
            <a:normAutofit/>
          </a:bodyPr>
          <a:lstStyle>
            <a:lvl1pPr marL="0" indent="0">
              <a:buNone/>
              <a:defRPr sz="1800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INGRESAR TEXTO</a:t>
            </a:r>
          </a:p>
        </p:txBody>
      </p:sp>
    </p:spTree>
    <p:extLst>
      <p:ext uri="{BB962C8B-B14F-4D97-AF65-F5344CB8AC3E}">
        <p14:creationId xmlns:p14="http://schemas.microsoft.com/office/powerpoint/2010/main" val="3487660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4773D16-F221-CCBF-8B41-51F8E80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035" y="1522278"/>
            <a:ext cx="4915107" cy="335452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spc="20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INGRESAR TEXTO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3B96D1F6-84C8-1F73-6557-D1F30A3BC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72225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6F5B59-2F81-DC4B-E173-E73B5F0B59BB}"/>
              </a:ext>
            </a:extLst>
          </p:cNvPr>
          <p:cNvCxnSpPr/>
          <p:nvPr userDrawn="1"/>
        </p:nvCxnSpPr>
        <p:spPr>
          <a:xfrm>
            <a:off x="6372225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7A1FEFB5-9AE6-84E9-0743-3A62AD1A2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76" y="6037941"/>
            <a:ext cx="540000" cy="5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6E71C0-2D5C-4B5A-07D8-D43120F64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579"/>
            <a:ext cx="91163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7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79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66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07DA1A7-03C5-4459-4340-FE901AD91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3" y="304221"/>
            <a:ext cx="2979114" cy="220675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6A827DD-74C2-3CCD-3BF3-08B40611C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5528"/>
            <a:ext cx="10515600" cy="1325563"/>
          </a:xfrm>
        </p:spPr>
        <p:txBody>
          <a:bodyPr/>
          <a:lstStyle>
            <a:lvl1pPr algn="r">
              <a:defRPr spc="3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465FC-24CF-A40A-91A5-65B914F8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2150" y="3429000"/>
            <a:ext cx="6816725" cy="630238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AR"/>
              <a:t>TÍTULO SUPERIOR</a:t>
            </a:r>
          </a:p>
        </p:txBody>
      </p:sp>
    </p:spTree>
    <p:extLst>
      <p:ext uri="{BB962C8B-B14F-4D97-AF65-F5344CB8AC3E}">
        <p14:creationId xmlns:p14="http://schemas.microsoft.com/office/powerpoint/2010/main" val="3878373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2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E6B4A9-29E7-F156-EA37-5D65147D1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728" y="5058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14E0F-E625-0DAA-5761-41E09C68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2108" y="5672322"/>
            <a:ext cx="912125" cy="90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5480A8-25B8-8C42-10D2-120090B0F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577" y="5672322"/>
            <a:ext cx="912625" cy="90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11257CD-692F-5D14-7EE1-78ECAB157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546" y="5672322"/>
            <a:ext cx="912125" cy="9000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C22A36-BD19-385C-9FF1-FE114EF3B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1825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Pie 1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51E9CF8-E1AB-C5C2-B436-12944EE286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1059" y="6051773"/>
            <a:ext cx="2713038" cy="493713"/>
          </a:xfrm>
        </p:spPr>
        <p:txBody>
          <a:bodyPr>
            <a:normAutofit/>
          </a:bodyPr>
          <a:lstStyle>
            <a:lvl1pPr marL="0" indent="0">
              <a:buNone/>
              <a:defRPr sz="1400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Pie 2</a:t>
            </a:r>
          </a:p>
        </p:txBody>
      </p:sp>
    </p:spTree>
    <p:extLst>
      <p:ext uri="{BB962C8B-B14F-4D97-AF65-F5344CB8AC3E}">
        <p14:creationId xmlns:p14="http://schemas.microsoft.com/office/powerpoint/2010/main" val="26208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10651194" y="0"/>
            <a:ext cx="1537855" cy="6883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4AA7CB-CA80-426D-12BB-5D23D9F6C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881714"/>
            <a:ext cx="720000" cy="7108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98B39B-D604-E49C-06F4-9FA9BFEFF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3061606"/>
            <a:ext cx="720000" cy="7104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AA773B-BC09-F0F7-834D-BFA107091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9557" y="5241119"/>
            <a:ext cx="720000" cy="7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C8EEED3-87E1-E5E0-18C4-0CC4DA18427F}"/>
              </a:ext>
            </a:extLst>
          </p:cNvPr>
          <p:cNvSpPr/>
          <p:nvPr userDrawn="1"/>
        </p:nvSpPr>
        <p:spPr>
          <a:xfrm>
            <a:off x="0" y="5328644"/>
            <a:ext cx="12192000" cy="155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FED5E314-6D06-1378-9010-445EB5501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4" y="5418000"/>
            <a:ext cx="1440000" cy="1440000"/>
          </a:xfrm>
          <a:prstGeom prst="rect">
            <a:avLst/>
          </a:prstGeom>
        </p:spPr>
      </p:pic>
      <p:pic>
        <p:nvPicPr>
          <p:cNvPr id="17" name="Imagen 16" descr="Imagen que contiene firmar, calle, reloj&#10;&#10;Descripción generada automáticamente">
            <a:extLst>
              <a:ext uri="{FF2B5EF4-FFF2-40B4-BE49-F238E27FC236}">
                <a16:creationId xmlns:a16="http://schemas.microsoft.com/office/drawing/2014/main" id="{6EFF51D1-B6C0-0E3C-5F8F-7D826F6B0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4" y="5418000"/>
            <a:ext cx="1429932" cy="1440000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D276CA45-D607-45EB-02BA-9F9E491C2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57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EC3280-EEE2-4359-2878-7037DD21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8EF9FB-F000-D1E0-836C-301C34094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87574-112B-111B-310C-C9C829BA8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F14E1-B737-3475-AEE4-4179359F6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02137-6E50-0CFF-8AD1-AE521DC0B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19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EC3280-EEE2-4359-2878-7037DD21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8EF9FB-F000-D1E0-836C-301C34094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87574-112B-111B-310C-C9C829BA8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F14E1-B737-3475-AEE4-4179359F6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02137-6E50-0CFF-8AD1-AE521DC0B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635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EC3280-EEE2-4359-2878-7037DD21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8EF9FB-F000-D1E0-836C-301C34094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87574-112B-111B-310C-C9C829BA8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FD98-F6A2-4827-8281-424726D160A8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F14E1-B737-3475-AEE4-4179359F6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02137-6E50-0CFF-8AD1-AE521DC0B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E465-BB99-4219-B901-321A783704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42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53422D-C70F-0071-7F66-597987AC2BF0}"/>
              </a:ext>
            </a:extLst>
          </p:cNvPr>
          <p:cNvSpPr txBox="1"/>
          <p:nvPr/>
        </p:nvSpPr>
        <p:spPr>
          <a:xfrm>
            <a:off x="276210" y="2600251"/>
            <a:ext cx="250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Santa Cruz de la Sierra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9-10 de Mayo de 2024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141376-AA98-A187-AF61-71DF78382ABC}"/>
              </a:ext>
            </a:extLst>
          </p:cNvPr>
          <p:cNvSpPr txBox="1">
            <a:spLocks/>
          </p:cNvSpPr>
          <p:nvPr/>
        </p:nvSpPr>
        <p:spPr>
          <a:xfrm>
            <a:off x="276210" y="5591332"/>
            <a:ext cx="11462657" cy="1113964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3600" dirty="0">
                <a:solidFill>
                  <a:schemeClr val="bg1"/>
                </a:solidFill>
              </a:rPr>
              <a:t>INTERCAMBIO BOLIVIA - ARGENTINA</a:t>
            </a:r>
          </a:p>
        </p:txBody>
      </p:sp>
    </p:spTree>
    <p:extLst>
      <p:ext uri="{BB962C8B-B14F-4D97-AF65-F5344CB8AC3E}">
        <p14:creationId xmlns:p14="http://schemas.microsoft.com/office/powerpoint/2010/main" val="200864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992492"/>
              </p:ext>
            </p:extLst>
          </p:nvPr>
        </p:nvGraphicFramePr>
        <p:xfrm>
          <a:off x="5915309" y="726782"/>
          <a:ext cx="6040548" cy="45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382352"/>
              </p:ext>
            </p:extLst>
          </p:nvPr>
        </p:nvGraphicFramePr>
        <p:xfrm>
          <a:off x="285046" y="726782"/>
          <a:ext cx="5324476" cy="45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D13EDF63-CAAB-D98F-4CA7-AC19A860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68" y="122857"/>
            <a:ext cx="1122883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marR="0" lvl="0" indent="0" algn="ctr" defTabSz="91421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/>
            <a:r>
              <a:rPr lang="es-ES" dirty="0"/>
              <a:t>Cubrimiento de Potencia  - VERANO 2025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15561" y="1406336"/>
            <a:ext cx="33860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Potencia Máxima 30700 MW</a:t>
            </a:r>
          </a:p>
        </p:txBody>
      </p:sp>
      <p:cxnSp>
        <p:nvCxnSpPr>
          <p:cNvPr id="6" name="Conector recto de flecha 5"/>
          <p:cNvCxnSpPr>
            <a:cxnSpLocks/>
            <a:stCxn id="5" idx="1"/>
          </p:cNvCxnSpPr>
          <p:nvPr/>
        </p:nvCxnSpPr>
        <p:spPr>
          <a:xfrm flipH="1">
            <a:off x="1191000" y="1606391"/>
            <a:ext cx="924561" cy="40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570505" y="3765454"/>
            <a:ext cx="5054720" cy="1344389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2500 MW de Recursos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Adicionales incrementa la probabilidad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de abastecimiento al 97.74%</a:t>
            </a: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 flipH="1" flipV="1">
            <a:off x="8994371" y="1319433"/>
            <a:ext cx="741849" cy="140533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0" y="5296579"/>
            <a:ext cx="1162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La Curva de Abastecimiento combina probabilidades de ocurrencia de picos altos y disponibilidades de oferta para su cobertura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.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La probabilidad de abastecer el pico máximo con las reservas requeridas es del 87.41 %, y con una oferta adicional de 2500 MW esta probabilidad asciende al 97.74%.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3035B8-AC36-C78E-BF5E-7494C772A459}"/>
              </a:ext>
            </a:extLst>
          </p:cNvPr>
          <p:cNvSpPr txBox="1"/>
          <p:nvPr/>
        </p:nvSpPr>
        <p:spPr>
          <a:xfrm>
            <a:off x="6387035" y="645306"/>
            <a:ext cx="529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Curva de Abastecimiento con Oferta Local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3035B8-AC36-C78E-BF5E-7494C772A459}"/>
              </a:ext>
            </a:extLst>
          </p:cNvPr>
          <p:cNvSpPr txBox="1"/>
          <p:nvPr/>
        </p:nvSpPr>
        <p:spPr>
          <a:xfrm>
            <a:off x="1055859" y="717241"/>
            <a:ext cx="381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Potencia máxima Prevista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37977A9-343F-C0E2-7957-EF71B674934D}"/>
              </a:ext>
            </a:extLst>
          </p:cNvPr>
          <p:cNvSpPr/>
          <p:nvPr/>
        </p:nvSpPr>
        <p:spPr>
          <a:xfrm>
            <a:off x="7838902" y="2724769"/>
            <a:ext cx="3778010" cy="594385"/>
          </a:xfrm>
          <a:prstGeom prst="rect">
            <a:avLst/>
          </a:prstGeom>
          <a:solidFill>
            <a:srgbClr val="FF0000">
              <a:alpha val="18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Un 12.59 %  de probabilidad de requerir medidas operativas adicionales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310DE5-8E6B-4434-0F0B-1E6C57BEB2A0}"/>
              </a:ext>
            </a:extLst>
          </p:cNvPr>
          <p:cNvSpPr txBox="1"/>
          <p:nvPr/>
        </p:nvSpPr>
        <p:spPr>
          <a:xfrm>
            <a:off x="1975189" y="2870832"/>
            <a:ext cx="33860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Máxima histórico Verano 01/02/2024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29653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MW</a:t>
            </a:r>
          </a:p>
        </p:txBody>
      </p:sp>
    </p:spTree>
    <p:extLst>
      <p:ext uri="{BB962C8B-B14F-4D97-AF65-F5344CB8AC3E}">
        <p14:creationId xmlns:p14="http://schemas.microsoft.com/office/powerpoint/2010/main" val="276083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E54-56EE-E7B7-8EDC-11FB3AD3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9FCAEE59-6F7A-4984-FAD8-9C654F869114}"/>
              </a:ext>
            </a:extLst>
          </p:cNvPr>
          <p:cNvSpPr txBox="1">
            <a:spLocks/>
          </p:cNvSpPr>
          <p:nvPr/>
        </p:nvSpPr>
        <p:spPr>
          <a:xfrm>
            <a:off x="99562" y="132904"/>
            <a:ext cx="3805996" cy="175430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r>
              <a:rPr lang="es-ES" sz="3600" dirty="0">
                <a:latin typeface="+mn-lt"/>
              </a:rPr>
              <a:t>ARGENTINA</a:t>
            </a:r>
          </a:p>
          <a:p>
            <a:r>
              <a:rPr lang="es-ES" sz="3600" dirty="0">
                <a:latin typeface="+mn-lt"/>
              </a:rPr>
              <a:t>INTERCAMBIOS ACTUALES</a:t>
            </a:r>
            <a:endParaRPr lang="es-AR" sz="3600" dirty="0"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31C6BF-CB75-CF1E-4EC1-D48E05887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12" y="0"/>
            <a:ext cx="5996065" cy="98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E54-56EE-E7B7-8EDC-11FB3AD3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527316-3ECA-C3AB-135F-9176E87B520E}"/>
              </a:ext>
            </a:extLst>
          </p:cNvPr>
          <p:cNvCxnSpPr>
            <a:cxnSpLocks/>
          </p:cNvCxnSpPr>
          <p:nvPr/>
        </p:nvCxnSpPr>
        <p:spPr>
          <a:xfrm flipV="1">
            <a:off x="3997842" y="6315740"/>
            <a:ext cx="42530" cy="320381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>
            <a:extLst>
              <a:ext uri="{FF2B5EF4-FFF2-40B4-BE49-F238E27FC236}">
                <a16:creationId xmlns:a16="http://schemas.microsoft.com/office/drawing/2014/main" id="{9FCAEE59-6F7A-4984-FAD8-9C654F869114}"/>
              </a:ext>
            </a:extLst>
          </p:cNvPr>
          <p:cNvSpPr txBox="1">
            <a:spLocks/>
          </p:cNvSpPr>
          <p:nvPr/>
        </p:nvSpPr>
        <p:spPr>
          <a:xfrm>
            <a:off x="167640" y="236289"/>
            <a:ext cx="9797287" cy="40009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r>
              <a:rPr lang="es-AR" sz="2000" dirty="0">
                <a:latin typeface="+mn-lt"/>
              </a:rPr>
              <a:t>ZONA NORTE DE PCIA. DE SALTA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15DD0-D395-1F61-3EE6-9587BA8D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9" y="925781"/>
            <a:ext cx="7275121" cy="5710340"/>
          </a:xfrm>
          <a:prstGeom prst="rect">
            <a:avLst/>
          </a:prstGeom>
        </p:spPr>
      </p:pic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5D97D309-DF40-3B4A-87C7-54CFBEC4F685}"/>
              </a:ext>
            </a:extLst>
          </p:cNvPr>
          <p:cNvSpPr/>
          <p:nvPr/>
        </p:nvSpPr>
        <p:spPr>
          <a:xfrm>
            <a:off x="167640" y="745899"/>
            <a:ext cx="3401577" cy="2350819"/>
          </a:xfrm>
          <a:prstGeom prst="wedgeRectCallout">
            <a:avLst>
              <a:gd name="adj1" fmla="val 127340"/>
              <a:gd name="adj2" fmla="val -4807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132 kV perteneciente a ENDE TRANSMISIÓN ARGENTINA S.A. (ETASA) 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Habilitada a operar en el MEM como Transportista de Interconexión Internacional </a:t>
            </a: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9AF01F41-69DE-4609-F146-1EF6A26305B2}"/>
              </a:ext>
            </a:extLst>
          </p:cNvPr>
          <p:cNvSpPr/>
          <p:nvPr/>
        </p:nvSpPr>
        <p:spPr>
          <a:xfrm>
            <a:off x="8151630" y="1429885"/>
            <a:ext cx="3735570" cy="1508188"/>
          </a:xfrm>
          <a:prstGeom prst="wedgeRectCallout">
            <a:avLst>
              <a:gd name="adj1" fmla="val -96400"/>
              <a:gd name="adj2" fmla="val -24324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Permanentemente tensionada desde el extremo Tartagal aun sin aporte de generación desde Bolivia.</a:t>
            </a:r>
          </a:p>
        </p:txBody>
      </p:sp>
    </p:spTree>
    <p:extLst>
      <p:ext uri="{BB962C8B-B14F-4D97-AF65-F5344CB8AC3E}">
        <p14:creationId xmlns:p14="http://schemas.microsoft.com/office/powerpoint/2010/main" val="171801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E54-56EE-E7B7-8EDC-11FB3AD3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527316-3ECA-C3AB-135F-9176E87B520E}"/>
              </a:ext>
            </a:extLst>
          </p:cNvPr>
          <p:cNvCxnSpPr>
            <a:cxnSpLocks/>
          </p:cNvCxnSpPr>
          <p:nvPr/>
        </p:nvCxnSpPr>
        <p:spPr>
          <a:xfrm flipV="1">
            <a:off x="3383248" y="6315740"/>
            <a:ext cx="42530" cy="320381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>
            <a:extLst>
              <a:ext uri="{FF2B5EF4-FFF2-40B4-BE49-F238E27FC236}">
                <a16:creationId xmlns:a16="http://schemas.microsoft.com/office/drawing/2014/main" id="{9FCAEE59-6F7A-4984-FAD8-9C654F869114}"/>
              </a:ext>
            </a:extLst>
          </p:cNvPr>
          <p:cNvSpPr txBox="1">
            <a:spLocks/>
          </p:cNvSpPr>
          <p:nvPr/>
        </p:nvSpPr>
        <p:spPr>
          <a:xfrm>
            <a:off x="167640" y="236289"/>
            <a:ext cx="9797287" cy="40009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r>
              <a:rPr lang="es-AR" sz="2000" dirty="0">
                <a:latin typeface="+mn-lt"/>
              </a:rPr>
              <a:t>CENTRAL TÉRMICA DEL SUR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15DD0-D395-1F61-3EE6-9587BA8D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5" y="925781"/>
            <a:ext cx="7275121" cy="5710340"/>
          </a:xfrm>
          <a:prstGeom prst="rect">
            <a:avLst/>
          </a:prstGeom>
        </p:spPr>
      </p:pic>
      <p:sp>
        <p:nvSpPr>
          <p:cNvPr id="2" name="Bocadillo: rectángulo 1">
            <a:extLst>
              <a:ext uri="{FF2B5EF4-FFF2-40B4-BE49-F238E27FC236}">
                <a16:creationId xmlns:a16="http://schemas.microsoft.com/office/drawing/2014/main" id="{30C93775-CDC9-BCAA-C2F2-C1827DECEFE5}"/>
              </a:ext>
            </a:extLst>
          </p:cNvPr>
          <p:cNvSpPr/>
          <p:nvPr/>
        </p:nvSpPr>
        <p:spPr>
          <a:xfrm>
            <a:off x="6885113" y="1905247"/>
            <a:ext cx="5122005" cy="3086478"/>
          </a:xfrm>
          <a:prstGeom prst="wedgeRectCallout">
            <a:avLst>
              <a:gd name="adj1" fmla="val -52455"/>
              <a:gd name="adj2" fmla="val -7366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Térmica del Sur</a:t>
            </a:r>
          </a:p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 a la empresa estatal “ENDE ANDINA”</a:t>
            </a:r>
          </a:p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combinado compuesta por 2 turbinas de gas (40 MW c/u) y 1 turbina de vapor (40 MW)  total: 120 MW</a:t>
            </a:r>
          </a:p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Aislada del sistema eléctrico boliviano</a:t>
            </a:r>
          </a:p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mínimo de arranque en frío: 10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649FA4-37B5-0493-9FEF-47747119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6" y="2373122"/>
            <a:ext cx="9007522" cy="428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7 CuadroTexto">
            <a:extLst>
              <a:ext uri="{FF2B5EF4-FFF2-40B4-BE49-F238E27FC236}">
                <a16:creationId xmlns:a16="http://schemas.microsoft.com/office/drawing/2014/main" id="{24C3640B-98DE-80E6-E3ED-008C98697901}"/>
              </a:ext>
            </a:extLst>
          </p:cNvPr>
          <p:cNvSpPr txBox="1"/>
          <p:nvPr/>
        </p:nvSpPr>
        <p:spPr>
          <a:xfrm>
            <a:off x="359764" y="209795"/>
            <a:ext cx="10088380" cy="40009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cs typeface="Arial" charset="0"/>
              </a:defRPr>
            </a:lvl1pPr>
          </a:lstStyle>
          <a:p>
            <a:pPr/>
            <a:r>
              <a:rPr lang="es-AR" dirty="0"/>
              <a:t>CARACTERÍSTICAS DE LA VINCULACIÓN ELÉCTRICA</a:t>
            </a:r>
          </a:p>
        </p:txBody>
      </p:sp>
      <p:sp>
        <p:nvSpPr>
          <p:cNvPr id="4" name="77 Llamada rectangular">
            <a:extLst>
              <a:ext uri="{FF2B5EF4-FFF2-40B4-BE49-F238E27FC236}">
                <a16:creationId xmlns:a16="http://schemas.microsoft.com/office/drawing/2014/main" id="{327CC772-4EBA-F749-27EA-896537EAAF64}"/>
              </a:ext>
            </a:extLst>
          </p:cNvPr>
          <p:cNvSpPr/>
          <p:nvPr/>
        </p:nvSpPr>
        <p:spPr>
          <a:xfrm>
            <a:off x="2872053" y="834389"/>
            <a:ext cx="7441180" cy="833162"/>
          </a:xfrm>
          <a:prstGeom prst="wedgeRectCallout">
            <a:avLst>
              <a:gd name="adj1" fmla="val 4183"/>
              <a:gd name="adj2" fmla="val 252977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132 </a:t>
            </a:r>
            <a:r>
              <a:rPr lang="es-A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DOBLE CIRCUITO (240/40 mm2) Y</a:t>
            </a:r>
            <a:r>
              <a:rPr lang="es-A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AGUACUA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TARTAGAL</a:t>
            </a:r>
          </a:p>
          <a:p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ELIGIÓ DOBLE CIRCUITO PARA MEJORAR LA ESTABILIDAD ANGULAR DE LA CENTRAL</a:t>
            </a:r>
          </a:p>
        </p:txBody>
      </p:sp>
      <p:sp>
        <p:nvSpPr>
          <p:cNvPr id="5" name="77 Llamada rectangular">
            <a:extLst>
              <a:ext uri="{FF2B5EF4-FFF2-40B4-BE49-F238E27FC236}">
                <a16:creationId xmlns:a16="http://schemas.microsoft.com/office/drawing/2014/main" id="{CF750328-14DB-4B8C-A32D-2533FDCA2AC9}"/>
              </a:ext>
            </a:extLst>
          </p:cNvPr>
          <p:cNvSpPr/>
          <p:nvPr/>
        </p:nvSpPr>
        <p:spPr>
          <a:xfrm>
            <a:off x="175947" y="827969"/>
            <a:ext cx="2567253" cy="1195703"/>
          </a:xfrm>
          <a:prstGeom prst="wedgeRectCallout">
            <a:avLst>
              <a:gd name="adj1" fmla="val -6965"/>
              <a:gd name="adj2" fmla="val 121700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COMBINADO 120 MW</a:t>
            </a:r>
          </a:p>
          <a:p>
            <a:pPr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OPERARÁ AISLADA  DEL SISTEMA BOLIVIANO.</a:t>
            </a:r>
          </a:p>
        </p:txBody>
      </p:sp>
      <p:sp>
        <p:nvSpPr>
          <p:cNvPr id="6" name="77 Llamada rectangular">
            <a:extLst>
              <a:ext uri="{FF2B5EF4-FFF2-40B4-BE49-F238E27FC236}">
                <a16:creationId xmlns:a16="http://schemas.microsoft.com/office/drawing/2014/main" id="{51126FA3-E1E7-FDB9-481E-7EA460637895}"/>
              </a:ext>
            </a:extLst>
          </p:cNvPr>
          <p:cNvSpPr/>
          <p:nvPr/>
        </p:nvSpPr>
        <p:spPr>
          <a:xfrm>
            <a:off x="2897235" y="5876007"/>
            <a:ext cx="1972128" cy="884603"/>
          </a:xfrm>
          <a:prstGeom prst="wedgeRectCallout">
            <a:avLst>
              <a:gd name="adj1" fmla="val 12317"/>
              <a:gd name="adj2" fmla="val -266462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SOLO CAMPO DE 132 KV EN CADA EXTREMO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55DF2F35-4794-528D-B78C-2F6A6BAA5288}"/>
              </a:ext>
            </a:extLst>
          </p:cNvPr>
          <p:cNvSpPr/>
          <p:nvPr/>
        </p:nvSpPr>
        <p:spPr>
          <a:xfrm>
            <a:off x="8670795" y="2951102"/>
            <a:ext cx="135015" cy="1350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7 Llamada rectangular">
            <a:extLst>
              <a:ext uri="{FF2B5EF4-FFF2-40B4-BE49-F238E27FC236}">
                <a16:creationId xmlns:a16="http://schemas.microsoft.com/office/drawing/2014/main" id="{17383D9C-0A91-CCD6-113E-3D1B6E5AC6FD}"/>
              </a:ext>
            </a:extLst>
          </p:cNvPr>
          <p:cNvSpPr/>
          <p:nvPr/>
        </p:nvSpPr>
        <p:spPr>
          <a:xfrm>
            <a:off x="6096000" y="5997180"/>
            <a:ext cx="1972128" cy="740829"/>
          </a:xfrm>
          <a:prstGeom prst="wedgeRectCallout">
            <a:avLst>
              <a:gd name="adj1" fmla="val 67545"/>
              <a:gd name="adj2" fmla="val -343688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/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SOLO CAMPO DE 132 KV EN CADA EXTREMO</a:t>
            </a:r>
          </a:p>
        </p:txBody>
      </p:sp>
    </p:spTree>
    <p:extLst>
      <p:ext uri="{BB962C8B-B14F-4D97-AF65-F5344CB8AC3E}">
        <p14:creationId xmlns:p14="http://schemas.microsoft.com/office/powerpoint/2010/main" val="344310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C5A0878C-43EC-E073-A1C1-DDAB7AD532DC}"/>
              </a:ext>
            </a:extLst>
          </p:cNvPr>
          <p:cNvSpPr txBox="1">
            <a:spLocks/>
          </p:cNvSpPr>
          <p:nvPr/>
        </p:nvSpPr>
        <p:spPr>
          <a:xfrm>
            <a:off x="167640" y="236289"/>
            <a:ext cx="9797287" cy="40009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lvl="0" indent="0" algn="ctr" defTabSz="914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Arial" charset="0"/>
              </a:rPr>
              <a:t>Oferta de Exportación de EE - Bolivia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Arial" charset="0"/>
                <a:sym typeface="Wingdings" panose="05000000000000000000" pitchFamily="2" charset="2"/>
              </a:rPr>
              <a:t> Argentina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Arial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28FC48-40B8-474E-9F87-FF341A8F8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338619"/>
              </p:ext>
            </p:extLst>
          </p:nvPr>
        </p:nvGraphicFramePr>
        <p:xfrm>
          <a:off x="167640" y="869429"/>
          <a:ext cx="10265514" cy="575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70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E54-56EE-E7B7-8EDC-11FB3AD3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527316-3ECA-C3AB-135F-9176E87B520E}"/>
              </a:ext>
            </a:extLst>
          </p:cNvPr>
          <p:cNvCxnSpPr>
            <a:cxnSpLocks/>
          </p:cNvCxnSpPr>
          <p:nvPr/>
        </p:nvCxnSpPr>
        <p:spPr>
          <a:xfrm flipV="1">
            <a:off x="3997842" y="6315740"/>
            <a:ext cx="42530" cy="320381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>
            <a:extLst>
              <a:ext uri="{FF2B5EF4-FFF2-40B4-BE49-F238E27FC236}">
                <a16:creationId xmlns:a16="http://schemas.microsoft.com/office/drawing/2014/main" id="{9FCAEE59-6F7A-4984-FAD8-9C654F869114}"/>
              </a:ext>
            </a:extLst>
          </p:cNvPr>
          <p:cNvSpPr txBox="1">
            <a:spLocks/>
          </p:cNvSpPr>
          <p:nvPr/>
        </p:nvSpPr>
        <p:spPr>
          <a:xfrm>
            <a:off x="167640" y="236289"/>
            <a:ext cx="9797287" cy="40009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r>
              <a:rPr lang="es-AR" sz="2000" dirty="0">
                <a:latin typeface="+mn-lt"/>
              </a:rPr>
              <a:t>GENERACION DE LA ZONA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15DD0-D395-1F61-3EE6-9587BA8D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9" y="925781"/>
            <a:ext cx="7275121" cy="5710340"/>
          </a:xfrm>
          <a:prstGeom prst="rect">
            <a:avLst/>
          </a:prstGeom>
        </p:spPr>
      </p:pic>
      <p:sp>
        <p:nvSpPr>
          <p:cNvPr id="2" name="Bocadillo: rectángulo 1">
            <a:extLst>
              <a:ext uri="{FF2B5EF4-FFF2-40B4-BE49-F238E27FC236}">
                <a16:creationId xmlns:a16="http://schemas.microsoft.com/office/drawing/2014/main" id="{30C93775-CDC9-BCAA-C2F2-C1827DECEFE5}"/>
              </a:ext>
            </a:extLst>
          </p:cNvPr>
          <p:cNvSpPr/>
          <p:nvPr/>
        </p:nvSpPr>
        <p:spPr>
          <a:xfrm>
            <a:off x="6708800" y="5464629"/>
            <a:ext cx="3518119" cy="707571"/>
          </a:xfrm>
          <a:prstGeom prst="wedgeRectCallout">
            <a:avLst>
              <a:gd name="adj1" fmla="val -102556"/>
              <a:gd name="adj2" fmla="val -123301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Libertador (Gasoil) 16 MW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DD8EA2E0-8840-3220-5C31-6F5A7E0E8BD9}"/>
              </a:ext>
            </a:extLst>
          </p:cNvPr>
          <p:cNvSpPr/>
          <p:nvPr/>
        </p:nvSpPr>
        <p:spPr>
          <a:xfrm>
            <a:off x="6708800" y="4293137"/>
            <a:ext cx="2951327" cy="707571"/>
          </a:xfrm>
          <a:prstGeom prst="wedgeRectCallout">
            <a:avLst>
              <a:gd name="adj1" fmla="val -103175"/>
              <a:gd name="adj2" fmla="val -26378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Caimancito (Gas) 90 MW</a:t>
            </a: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8679A56F-B795-C021-B7CB-BE0C112B2ADF}"/>
              </a:ext>
            </a:extLst>
          </p:cNvPr>
          <p:cNvSpPr/>
          <p:nvPr/>
        </p:nvSpPr>
        <p:spPr>
          <a:xfrm>
            <a:off x="1723143" y="2142352"/>
            <a:ext cx="2951327" cy="579077"/>
          </a:xfrm>
          <a:prstGeom prst="wedgeRectCallout">
            <a:avLst>
              <a:gd name="adj1" fmla="val 61328"/>
              <a:gd name="adj2" fmla="val 140622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Orán (Gasoil) 13 MW</a:t>
            </a: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0FB774D0-7D1B-0A57-9559-5F3437D54EDF}"/>
              </a:ext>
            </a:extLst>
          </p:cNvPr>
          <p:cNvSpPr/>
          <p:nvPr/>
        </p:nvSpPr>
        <p:spPr>
          <a:xfrm>
            <a:off x="1089045" y="3139461"/>
            <a:ext cx="3081196" cy="579077"/>
          </a:xfrm>
          <a:prstGeom prst="wedgeRectCallout">
            <a:avLst>
              <a:gd name="adj1" fmla="val 68876"/>
              <a:gd name="adj2" fmla="val 52270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Tabacal (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Bmasa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38 MW</a:t>
            </a: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4E8CFD3E-B0E0-FA9B-FFAF-16490582AAFB}"/>
              </a:ext>
            </a:extLst>
          </p:cNvPr>
          <p:cNvSpPr/>
          <p:nvPr/>
        </p:nvSpPr>
        <p:spPr>
          <a:xfrm>
            <a:off x="7648677" y="1740844"/>
            <a:ext cx="3081196" cy="579077"/>
          </a:xfrm>
          <a:prstGeom prst="wedgeRectCallout">
            <a:avLst>
              <a:gd name="adj1" fmla="val -64316"/>
              <a:gd name="adj2" fmla="val 44751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Piquirenda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(Gas) 30 MW</a:t>
            </a: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2F7EF196-0A0E-1A38-F04D-81D18F05DB7A}"/>
              </a:ext>
            </a:extLst>
          </p:cNvPr>
          <p:cNvSpPr/>
          <p:nvPr/>
        </p:nvSpPr>
        <p:spPr>
          <a:xfrm>
            <a:off x="7790460" y="2715627"/>
            <a:ext cx="3081196" cy="579077"/>
          </a:xfrm>
          <a:prstGeom prst="wedgeRectCallout">
            <a:avLst>
              <a:gd name="adj1" fmla="val -78095"/>
              <a:gd name="adj2" fmla="val -3420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 de EDESA (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207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E54-56EE-E7B7-8EDC-11FB3AD3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E3E677-E1F3-A5BA-AC57-134035D7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492866"/>
            <a:ext cx="10409573" cy="4976319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527316-3ECA-C3AB-135F-9176E87B520E}"/>
              </a:ext>
            </a:extLst>
          </p:cNvPr>
          <p:cNvCxnSpPr>
            <a:cxnSpLocks/>
          </p:cNvCxnSpPr>
          <p:nvPr/>
        </p:nvCxnSpPr>
        <p:spPr>
          <a:xfrm flipV="1">
            <a:off x="3997842" y="6315740"/>
            <a:ext cx="42530" cy="320381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>
            <a:extLst>
              <a:ext uri="{FF2B5EF4-FFF2-40B4-BE49-F238E27FC236}">
                <a16:creationId xmlns:a16="http://schemas.microsoft.com/office/drawing/2014/main" id="{9FCAEE59-6F7A-4984-FAD8-9C654F869114}"/>
              </a:ext>
            </a:extLst>
          </p:cNvPr>
          <p:cNvSpPr txBox="1">
            <a:spLocks/>
          </p:cNvSpPr>
          <p:nvPr/>
        </p:nvSpPr>
        <p:spPr>
          <a:xfrm>
            <a:off x="167640" y="82401"/>
            <a:ext cx="10409573" cy="70786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lvl="0" indent="0" algn="ctr" defTabSz="914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Arial" charset="0"/>
              </a:rPr>
              <a:t>DESPACHO TÍPICO DE GENERACIÓN DEL ÁREA PARA CONTROL DE TENSIÓN</a:t>
            </a:r>
          </a:p>
          <a:p>
            <a:pPr marL="0" marR="0" lvl="0" indent="0" algn="ctr" defTabSz="914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Arial" charset="0"/>
              </a:rPr>
              <a:t>PRIMER SEMANA DE ENERO (CÁLIDA)</a:t>
            </a: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4E8CFD3E-B0E0-FA9B-FFAF-16490582AAFB}"/>
              </a:ext>
            </a:extLst>
          </p:cNvPr>
          <p:cNvSpPr/>
          <p:nvPr/>
        </p:nvSpPr>
        <p:spPr>
          <a:xfrm>
            <a:off x="258148" y="822144"/>
            <a:ext cx="2566166" cy="400091"/>
          </a:xfrm>
          <a:prstGeom prst="wedgeRectCallout">
            <a:avLst>
              <a:gd name="adj1" fmla="val 51542"/>
              <a:gd name="adj2" fmla="val 17782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Tensión en Tartagal 132 kV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1BABCA68-F54A-4CD4-A289-C495F1EF87A7}"/>
              </a:ext>
            </a:extLst>
          </p:cNvPr>
          <p:cNvSpPr/>
          <p:nvPr/>
        </p:nvSpPr>
        <p:spPr>
          <a:xfrm>
            <a:off x="2757289" y="2467754"/>
            <a:ext cx="2566166" cy="400091"/>
          </a:xfrm>
          <a:prstGeom prst="wedgeRectCallout">
            <a:avLst>
              <a:gd name="adj1" fmla="val -4662"/>
              <a:gd name="adj2" fmla="val 201388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Despacho CT Caimancito </a:t>
            </a: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2BF8F207-8586-05E9-4BFF-C5BB56BACDB2}"/>
              </a:ext>
            </a:extLst>
          </p:cNvPr>
          <p:cNvSpPr/>
          <p:nvPr/>
        </p:nvSpPr>
        <p:spPr>
          <a:xfrm>
            <a:off x="2038312" y="4368447"/>
            <a:ext cx="2566166" cy="400091"/>
          </a:xfrm>
          <a:prstGeom prst="wedgeRectCallout">
            <a:avLst>
              <a:gd name="adj1" fmla="val 40890"/>
              <a:gd name="adj2" fmla="val 217882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Despacho CT Piquirenda </a:t>
            </a:r>
          </a:p>
        </p:txBody>
      </p:sp>
    </p:spTree>
    <p:extLst>
      <p:ext uri="{BB962C8B-B14F-4D97-AF65-F5344CB8AC3E}">
        <p14:creationId xmlns:p14="http://schemas.microsoft.com/office/powerpoint/2010/main" val="1087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D13EDF63-CAAB-D98F-4CA7-AC19A860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46" y="139936"/>
            <a:ext cx="1122883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>
            <a:defPPr>
              <a:defRPr lang="es-AR"/>
            </a:defPPr>
            <a:lvl1pPr marR="0" lvl="0" indent="0" algn="ctr" defTabSz="91421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/>
            <a:r>
              <a:rPr lang="es-ES" dirty="0"/>
              <a:t>Demanda Máxima Argentina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29F472-32F2-F7E4-34F7-6CE85F0C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" y="695294"/>
            <a:ext cx="11967195" cy="60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24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AMMESA Planificación">
      <a:dk1>
        <a:srgbClr val="000000"/>
      </a:dk1>
      <a:lt1>
        <a:srgbClr val="FFFFFF"/>
      </a:lt1>
      <a:dk2>
        <a:srgbClr val="002C7A"/>
      </a:dk2>
      <a:lt2>
        <a:srgbClr val="F7F7F7"/>
      </a:lt2>
      <a:accent1>
        <a:srgbClr val="F2D10F"/>
      </a:accent1>
      <a:accent2>
        <a:srgbClr val="74A0D2"/>
      </a:accent2>
      <a:accent3>
        <a:srgbClr val="51B37F"/>
      </a:accent3>
      <a:accent4>
        <a:srgbClr val="59D299"/>
      </a:accent4>
      <a:accent5>
        <a:srgbClr val="D3E8EF"/>
      </a:accent5>
      <a:accent6>
        <a:srgbClr val="676866"/>
      </a:accent6>
      <a:hlink>
        <a:srgbClr val="0000FF"/>
      </a:hlink>
      <a:folHlink>
        <a:srgbClr val="800080"/>
      </a:folHlink>
    </a:clrScheme>
    <a:fontScheme name="CAMMESA 2022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A2DFA4EB-81AA-470A-B7CE-03731641636A}" vid="{ABEC1A24-9B5B-4546-A76E-13A2F879689B}"/>
    </a:ext>
  </a:extLst>
</a:theme>
</file>

<file path=ppt/theme/theme2.xml><?xml version="1.0" encoding="utf-8"?>
<a:theme xmlns:a="http://schemas.openxmlformats.org/drawingml/2006/main" name="1_Tema de Office">
  <a:themeElements>
    <a:clrScheme name="CAMMESA Planificación">
      <a:dk1>
        <a:srgbClr val="000000"/>
      </a:dk1>
      <a:lt1>
        <a:srgbClr val="FFFFFF"/>
      </a:lt1>
      <a:dk2>
        <a:srgbClr val="002C7A"/>
      </a:dk2>
      <a:lt2>
        <a:srgbClr val="F7F7F7"/>
      </a:lt2>
      <a:accent1>
        <a:srgbClr val="F2D10F"/>
      </a:accent1>
      <a:accent2>
        <a:srgbClr val="74A0D2"/>
      </a:accent2>
      <a:accent3>
        <a:srgbClr val="51B37F"/>
      </a:accent3>
      <a:accent4>
        <a:srgbClr val="59D299"/>
      </a:accent4>
      <a:accent5>
        <a:srgbClr val="D3E8EF"/>
      </a:accent5>
      <a:accent6>
        <a:srgbClr val="676866"/>
      </a:accent6>
      <a:hlink>
        <a:srgbClr val="0000FF"/>
      </a:hlink>
      <a:folHlink>
        <a:srgbClr val="800080"/>
      </a:folHlink>
    </a:clrScheme>
    <a:fontScheme name="CAMMESA 2022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A2DFA4EB-81AA-470A-B7CE-03731641636A}" vid="{ABEC1A24-9B5B-4546-A76E-13A2F879689B}"/>
    </a:ext>
  </a:extLst>
</a:theme>
</file>

<file path=ppt/theme/theme3.xml><?xml version="1.0" encoding="utf-8"?>
<a:theme xmlns:a="http://schemas.openxmlformats.org/drawingml/2006/main" name="2_Tema de Office">
  <a:themeElements>
    <a:clrScheme name="CAMMESA Restyling">
      <a:dk1>
        <a:srgbClr val="000000"/>
      </a:dk1>
      <a:lt1>
        <a:srgbClr val="FFFFFF"/>
      </a:lt1>
      <a:dk2>
        <a:srgbClr val="002C7A"/>
      </a:dk2>
      <a:lt2>
        <a:srgbClr val="F7F7F7"/>
      </a:lt2>
      <a:accent1>
        <a:srgbClr val="0083FA"/>
      </a:accent1>
      <a:accent2>
        <a:srgbClr val="74A0D2"/>
      </a:accent2>
      <a:accent3>
        <a:srgbClr val="51B37F"/>
      </a:accent3>
      <a:accent4>
        <a:srgbClr val="59D299"/>
      </a:accent4>
      <a:accent5>
        <a:srgbClr val="D3E8EF"/>
      </a:accent5>
      <a:accent6>
        <a:srgbClr val="676866"/>
      </a:accent6>
      <a:hlink>
        <a:srgbClr val="0000FF"/>
      </a:hlink>
      <a:folHlink>
        <a:srgbClr val="800080"/>
      </a:folHlink>
    </a:clrScheme>
    <a:fontScheme name="CAMMESA 2022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1ADADB6-E66E-4393-90A8-6440B0B95BC6}" vid="{D9E34544-547D-4538-AB9F-899C8954F2DE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d3ed11-96c2-4e1d-98ca-e26489d462ec">
      <Terms xmlns="http://schemas.microsoft.com/office/infopath/2007/PartnerControls"/>
    </lcf76f155ced4ddcb4097134ff3c332f>
    <TaxCatchAll xmlns="dc2c3c66-7879-4176-9bff-3f88a0a11b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A6C46FC1AE844CB1DC60CE7E476DC8" ma:contentTypeVersion="13" ma:contentTypeDescription="Crear nuevo documento." ma:contentTypeScope="" ma:versionID="27b76f6420a0d8175c4216eb8e9fcb32">
  <xsd:schema xmlns:xsd="http://www.w3.org/2001/XMLSchema" xmlns:xs="http://www.w3.org/2001/XMLSchema" xmlns:p="http://schemas.microsoft.com/office/2006/metadata/properties" xmlns:ns2="9fd3ed11-96c2-4e1d-98ca-e26489d462ec" xmlns:ns3="dc2c3c66-7879-4176-9bff-3f88a0a11baa" targetNamespace="http://schemas.microsoft.com/office/2006/metadata/properties" ma:root="true" ma:fieldsID="868d2f0f314994e6081c155e9fe9e0a0" ns2:_="" ns3:_="">
    <xsd:import namespace="9fd3ed11-96c2-4e1d-98ca-e26489d462ec"/>
    <xsd:import namespace="dc2c3c66-7879-4176-9bff-3f88a0a11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3ed11-96c2-4e1d-98ca-e26489d46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3d4b3072-c78a-4ddf-b4ed-0da3e1b51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c66-7879-4176-9bff-3f88a0a11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2ad2255-ea2b-4320-a1e8-b4145a87457e}" ma:internalName="TaxCatchAll" ma:showField="CatchAllData" ma:web="dc2c3c66-7879-4176-9bff-3f88a0a11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F1516-F211-4C06-9180-2085418E1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C569B-DE5C-4E5A-8408-2A950C2638CA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9fd3ed11-96c2-4e1d-98ca-e26489d46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c2c3c66-7879-4176-9bff-3f88a0a11b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23AC06-FD5A-401A-9F58-2779765EB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3ed11-96c2-4e1d-98ca-e26489d462ec"/>
    <ds:schemaRef ds:uri="dc2c3c66-7879-4176-9bff-3f88a0a11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377</Words>
  <Application>Microsoft Office PowerPoint</Application>
  <PresentationFormat>Panorámica</PresentationFormat>
  <Paragraphs>55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Proxima Nova Bl</vt:lpstr>
      <vt:lpstr>Proxima Nova Medium</vt:lpstr>
      <vt:lpstr>Proxima Nova Rg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Julia Funes</dc:creator>
  <cp:lastModifiedBy>Alfredo González Beltrán</cp:lastModifiedBy>
  <cp:revision>95</cp:revision>
  <dcterms:created xsi:type="dcterms:W3CDTF">2023-02-13T17:28:27Z</dcterms:created>
  <dcterms:modified xsi:type="dcterms:W3CDTF">2024-05-09T19:25:27Z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0x01010023A6C46FC1AE844CB1DC60CE7E476DC8</vt:lpwstr>
  </property>
</Properties>
</file>